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5.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6.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7.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8.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9.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0.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11.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12.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notesSlides/notesSlide3.xml" ContentType="application/vnd.openxmlformats-officedocument.presentationml.notesSlide+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notesSlides/notesSlide4.xml" ContentType="application/vnd.openxmlformats-officedocument.presentationml.notesSlide+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notesSlides/notesSlide5.xml" ContentType="application/vnd.openxmlformats-officedocument.presentationml.notesSlide+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notesSlides/notesSlide6.xml" ContentType="application/vnd.openxmlformats-officedocument.presentationml.notesSlide+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notesSlides/notesSlide7.xml" ContentType="application/vnd.openxmlformats-officedocument.presentationml.notesSlide+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notesSlides/notesSlide8.xml" ContentType="application/vnd.openxmlformats-officedocument.presentationml.notesSlide+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notesSlides/notesSlide9.xml" ContentType="application/vnd.openxmlformats-officedocument.presentationml.notesSlide+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notesSlides/notesSlide10.xml" ContentType="application/vnd.openxmlformats-officedocument.presentationml.notesSlide+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notesSlides/notesSlide11.xml" ContentType="application/vnd.openxmlformats-officedocument.presentationml.notesSlide+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notesSlides/notesSlide14.xml" ContentType="application/vnd.openxmlformats-officedocument.presentationml.notesSlide+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notesSlides/notesSlide17.xml" ContentType="application/vnd.openxmlformats-officedocument.presentationml.notesSlide+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notesSlides/notesSlide18.xml" ContentType="application/vnd.openxmlformats-officedocument.presentationml.notesSlide+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notesSlides/notesSlide19.xml" ContentType="application/vnd.openxmlformats-officedocument.presentationml.notesSlide+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diagrams/data144.xml" ContentType="application/vnd.openxmlformats-officedocument.drawingml.diagramData+xml"/>
  <Override PartName="/ppt/diagrams/layout144.xml" ContentType="application/vnd.openxmlformats-officedocument.drawingml.diagramLayout+xml"/>
  <Override PartName="/ppt/diagrams/quickStyle144.xml" ContentType="application/vnd.openxmlformats-officedocument.drawingml.diagramStyle+xml"/>
  <Override PartName="/ppt/diagrams/colors144.xml" ContentType="application/vnd.openxmlformats-officedocument.drawingml.diagramColors+xml"/>
  <Override PartName="/ppt/diagrams/drawing144.xml" ContentType="application/vnd.ms-office.drawingml.diagramDrawing+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diagrams/data145.xml" ContentType="application/vnd.openxmlformats-officedocument.drawingml.diagramData+xml"/>
  <Override PartName="/ppt/diagrams/layout145.xml" ContentType="application/vnd.openxmlformats-officedocument.drawingml.diagramLayout+xml"/>
  <Override PartName="/ppt/diagrams/quickStyle145.xml" ContentType="application/vnd.openxmlformats-officedocument.drawingml.diagramStyle+xml"/>
  <Override PartName="/ppt/diagrams/colors145.xml" ContentType="application/vnd.openxmlformats-officedocument.drawingml.diagramColors+xml"/>
  <Override PartName="/ppt/diagrams/drawing145.xml" ContentType="application/vnd.ms-office.drawingml.diagramDrawing+xml"/>
  <Override PartName="/ppt/notesSlides/notesSlide105.xml" ContentType="application/vnd.openxmlformats-officedocument.presentationml.notesSlide+xml"/>
  <Override PartName="/ppt/diagrams/data146.xml" ContentType="application/vnd.openxmlformats-officedocument.drawingml.diagramData+xml"/>
  <Override PartName="/ppt/diagrams/layout146.xml" ContentType="application/vnd.openxmlformats-officedocument.drawingml.diagramLayout+xml"/>
  <Override PartName="/ppt/diagrams/quickStyle146.xml" ContentType="application/vnd.openxmlformats-officedocument.drawingml.diagramStyle+xml"/>
  <Override PartName="/ppt/diagrams/colors146.xml" ContentType="application/vnd.openxmlformats-officedocument.drawingml.diagramColors+xml"/>
  <Override PartName="/ppt/diagrams/drawing146.xml" ContentType="application/vnd.ms-office.drawingml.diagramDrawing+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diagrams/data147.xml" ContentType="application/vnd.openxmlformats-officedocument.drawingml.diagramData+xml"/>
  <Override PartName="/ppt/diagrams/layout147.xml" ContentType="application/vnd.openxmlformats-officedocument.drawingml.diagramLayout+xml"/>
  <Override PartName="/ppt/diagrams/quickStyle147.xml" ContentType="application/vnd.openxmlformats-officedocument.drawingml.diagramStyle+xml"/>
  <Override PartName="/ppt/diagrams/colors147.xml" ContentType="application/vnd.openxmlformats-officedocument.drawingml.diagramColors+xml"/>
  <Override PartName="/ppt/diagrams/drawing147.xml" ContentType="application/vnd.ms-office.drawingml.diagramDrawing+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diagrams/data148.xml" ContentType="application/vnd.openxmlformats-officedocument.drawingml.diagramData+xml"/>
  <Override PartName="/ppt/diagrams/layout148.xml" ContentType="application/vnd.openxmlformats-officedocument.drawingml.diagramLayout+xml"/>
  <Override PartName="/ppt/diagrams/quickStyle148.xml" ContentType="application/vnd.openxmlformats-officedocument.drawingml.diagramStyle+xml"/>
  <Override PartName="/ppt/diagrams/colors148.xml" ContentType="application/vnd.openxmlformats-officedocument.drawingml.diagramColors+xml"/>
  <Override PartName="/ppt/diagrams/drawing148.xml" ContentType="application/vnd.ms-office.drawingml.diagramDrawing+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diagrams/data149.xml" ContentType="application/vnd.openxmlformats-officedocument.drawingml.diagramData+xml"/>
  <Override PartName="/ppt/diagrams/layout149.xml" ContentType="application/vnd.openxmlformats-officedocument.drawingml.diagramLayout+xml"/>
  <Override PartName="/ppt/diagrams/quickStyle149.xml" ContentType="application/vnd.openxmlformats-officedocument.drawingml.diagramStyle+xml"/>
  <Override PartName="/ppt/diagrams/colors149.xml" ContentType="application/vnd.openxmlformats-officedocument.drawingml.diagramColors+xml"/>
  <Override PartName="/ppt/diagrams/drawing149.xml" ContentType="application/vnd.ms-office.drawingml.diagramDrawing+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diagrams/data150.xml" ContentType="application/vnd.openxmlformats-officedocument.drawingml.diagramData+xml"/>
  <Override PartName="/ppt/diagrams/layout150.xml" ContentType="application/vnd.openxmlformats-officedocument.drawingml.diagramLayout+xml"/>
  <Override PartName="/ppt/diagrams/quickStyle150.xml" ContentType="application/vnd.openxmlformats-officedocument.drawingml.diagramStyle+xml"/>
  <Override PartName="/ppt/diagrams/colors150.xml" ContentType="application/vnd.openxmlformats-officedocument.drawingml.diagramColors+xml"/>
  <Override PartName="/ppt/diagrams/drawing150.xml" ContentType="application/vnd.ms-office.drawingml.diagramDrawing+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diagrams/data151.xml" ContentType="application/vnd.openxmlformats-officedocument.drawingml.diagramData+xml"/>
  <Override PartName="/ppt/diagrams/layout151.xml" ContentType="application/vnd.openxmlformats-officedocument.drawingml.diagramLayout+xml"/>
  <Override PartName="/ppt/diagrams/quickStyle151.xml" ContentType="application/vnd.openxmlformats-officedocument.drawingml.diagramStyle+xml"/>
  <Override PartName="/ppt/diagrams/colors151.xml" ContentType="application/vnd.openxmlformats-officedocument.drawingml.diagramColors+xml"/>
  <Override PartName="/ppt/diagrams/drawing151.xml" ContentType="application/vnd.ms-office.drawingml.diagramDrawing+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diagrams/data152.xml" ContentType="application/vnd.openxmlformats-officedocument.drawingml.diagramData+xml"/>
  <Override PartName="/ppt/diagrams/layout152.xml" ContentType="application/vnd.openxmlformats-officedocument.drawingml.diagramLayout+xml"/>
  <Override PartName="/ppt/diagrams/quickStyle152.xml" ContentType="application/vnd.openxmlformats-officedocument.drawingml.diagramStyle+xml"/>
  <Override PartName="/ppt/diagrams/colors152.xml" ContentType="application/vnd.openxmlformats-officedocument.drawingml.diagramColors+xml"/>
  <Override PartName="/ppt/diagrams/drawing152.xml" ContentType="application/vnd.ms-office.drawingml.diagramDrawing+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diagrams/data153.xml" ContentType="application/vnd.openxmlformats-officedocument.drawingml.diagramData+xml"/>
  <Override PartName="/ppt/diagrams/layout153.xml" ContentType="application/vnd.openxmlformats-officedocument.drawingml.diagramLayout+xml"/>
  <Override PartName="/ppt/diagrams/quickStyle153.xml" ContentType="application/vnd.openxmlformats-officedocument.drawingml.diagramStyle+xml"/>
  <Override PartName="/ppt/diagrams/colors153.xml" ContentType="application/vnd.openxmlformats-officedocument.drawingml.diagramColors+xml"/>
  <Override PartName="/ppt/diagrams/drawing153.xml" ContentType="application/vnd.ms-office.drawingml.diagramDrawing+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diagrams/data154.xml" ContentType="application/vnd.openxmlformats-officedocument.drawingml.diagramData+xml"/>
  <Override PartName="/ppt/diagrams/layout154.xml" ContentType="application/vnd.openxmlformats-officedocument.drawingml.diagramLayout+xml"/>
  <Override PartName="/ppt/diagrams/quickStyle154.xml" ContentType="application/vnd.openxmlformats-officedocument.drawingml.diagramStyle+xml"/>
  <Override PartName="/ppt/diagrams/colors154.xml" ContentType="application/vnd.openxmlformats-officedocument.drawingml.diagramColors+xml"/>
  <Override PartName="/ppt/diagrams/drawing154.xml" ContentType="application/vnd.ms-office.drawingml.diagramDrawing+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diagrams/data155.xml" ContentType="application/vnd.openxmlformats-officedocument.drawingml.diagramData+xml"/>
  <Override PartName="/ppt/diagrams/layout155.xml" ContentType="application/vnd.openxmlformats-officedocument.drawingml.diagramLayout+xml"/>
  <Override PartName="/ppt/diagrams/quickStyle155.xml" ContentType="application/vnd.openxmlformats-officedocument.drawingml.diagramStyle+xml"/>
  <Override PartName="/ppt/diagrams/colors155.xml" ContentType="application/vnd.openxmlformats-officedocument.drawingml.diagramColors+xml"/>
  <Override PartName="/ppt/diagrams/drawing155.xml" ContentType="application/vnd.ms-office.drawingml.diagramDrawing+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diagrams/data156.xml" ContentType="application/vnd.openxmlformats-officedocument.drawingml.diagramData+xml"/>
  <Override PartName="/ppt/diagrams/layout156.xml" ContentType="application/vnd.openxmlformats-officedocument.drawingml.diagramLayout+xml"/>
  <Override PartName="/ppt/diagrams/quickStyle156.xml" ContentType="application/vnd.openxmlformats-officedocument.drawingml.diagramStyle+xml"/>
  <Override PartName="/ppt/diagrams/colors156.xml" ContentType="application/vnd.openxmlformats-officedocument.drawingml.diagramColors+xml"/>
  <Override PartName="/ppt/diagrams/drawing156.xml" ContentType="application/vnd.ms-office.drawingml.diagramDrawing+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diagrams/data157.xml" ContentType="application/vnd.openxmlformats-officedocument.drawingml.diagramData+xml"/>
  <Override PartName="/ppt/diagrams/layout157.xml" ContentType="application/vnd.openxmlformats-officedocument.drawingml.diagramLayout+xml"/>
  <Override PartName="/ppt/diagrams/quickStyle157.xml" ContentType="application/vnd.openxmlformats-officedocument.drawingml.diagramStyle+xml"/>
  <Override PartName="/ppt/diagrams/colors157.xml" ContentType="application/vnd.openxmlformats-officedocument.drawingml.diagramColors+xml"/>
  <Override PartName="/ppt/diagrams/drawing157.xml" ContentType="application/vnd.ms-office.drawingml.diagramDrawing+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diagrams/data158.xml" ContentType="application/vnd.openxmlformats-officedocument.drawingml.diagramData+xml"/>
  <Override PartName="/ppt/diagrams/layout158.xml" ContentType="application/vnd.openxmlformats-officedocument.drawingml.diagramLayout+xml"/>
  <Override PartName="/ppt/diagrams/quickStyle158.xml" ContentType="application/vnd.openxmlformats-officedocument.drawingml.diagramStyle+xml"/>
  <Override PartName="/ppt/diagrams/colors158.xml" ContentType="application/vnd.openxmlformats-officedocument.drawingml.diagramColors+xml"/>
  <Override PartName="/ppt/diagrams/drawing158.xml" ContentType="application/vnd.ms-office.drawingml.diagramDrawing+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diagrams/data159.xml" ContentType="application/vnd.openxmlformats-officedocument.drawingml.diagramData+xml"/>
  <Override PartName="/ppt/diagrams/layout159.xml" ContentType="application/vnd.openxmlformats-officedocument.drawingml.diagramLayout+xml"/>
  <Override PartName="/ppt/diagrams/quickStyle159.xml" ContentType="application/vnd.openxmlformats-officedocument.drawingml.diagramStyle+xml"/>
  <Override PartName="/ppt/diagrams/colors159.xml" ContentType="application/vnd.openxmlformats-officedocument.drawingml.diagramColors+xml"/>
  <Override PartName="/ppt/diagrams/drawing159.xml" ContentType="application/vnd.ms-office.drawingml.diagramDrawing+xml"/>
  <Override PartName="/ppt/notesSlides/notesSlide313.xml" ContentType="application/vnd.openxmlformats-officedocument.presentationml.notesSlide+xml"/>
  <Override PartName="/ppt/diagrams/data160.xml" ContentType="application/vnd.openxmlformats-officedocument.drawingml.diagramData+xml"/>
  <Override PartName="/ppt/diagrams/layout160.xml" ContentType="application/vnd.openxmlformats-officedocument.drawingml.diagramLayout+xml"/>
  <Override PartName="/ppt/diagrams/quickStyle160.xml" ContentType="application/vnd.openxmlformats-officedocument.drawingml.diagramStyle+xml"/>
  <Override PartName="/ppt/diagrams/colors160.xml" ContentType="application/vnd.openxmlformats-officedocument.drawingml.diagramColors+xml"/>
  <Override PartName="/ppt/diagrams/drawing160.xml" ContentType="application/vnd.ms-office.drawingml.diagramDrawing+xml"/>
  <Override PartName="/ppt/diagrams/data161.xml" ContentType="application/vnd.openxmlformats-officedocument.drawingml.diagramData+xml"/>
  <Override PartName="/ppt/diagrams/layout161.xml" ContentType="application/vnd.openxmlformats-officedocument.drawingml.diagramLayout+xml"/>
  <Override PartName="/ppt/diagrams/quickStyle161.xml" ContentType="application/vnd.openxmlformats-officedocument.drawingml.diagramStyle+xml"/>
  <Override PartName="/ppt/diagrams/colors161.xml" ContentType="application/vnd.openxmlformats-officedocument.drawingml.diagramColors+xml"/>
  <Override PartName="/ppt/diagrams/drawing161.xml" ContentType="application/vnd.ms-office.drawingml.diagramDrawing+xml"/>
  <Override PartName="/ppt/notesSlides/notesSlide314.xml" ContentType="application/vnd.openxmlformats-officedocument.presentationml.notesSlide+xml"/>
  <Override PartName="/ppt/diagrams/data162.xml" ContentType="application/vnd.openxmlformats-officedocument.drawingml.diagramData+xml"/>
  <Override PartName="/ppt/diagrams/layout162.xml" ContentType="application/vnd.openxmlformats-officedocument.drawingml.diagramLayout+xml"/>
  <Override PartName="/ppt/diagrams/quickStyle162.xml" ContentType="application/vnd.openxmlformats-officedocument.drawingml.diagramStyle+xml"/>
  <Override PartName="/ppt/diagrams/colors162.xml" ContentType="application/vnd.openxmlformats-officedocument.drawingml.diagramColors+xml"/>
  <Override PartName="/ppt/diagrams/drawing162.xml" ContentType="application/vnd.ms-office.drawingml.diagramDrawing+xml"/>
  <Override PartName="/ppt/notesSlides/notesSlide315.xml" ContentType="application/vnd.openxmlformats-officedocument.presentationml.notesSlide+xml"/>
  <Override PartName="/ppt/diagrams/data163.xml" ContentType="application/vnd.openxmlformats-officedocument.drawingml.diagramData+xml"/>
  <Override PartName="/ppt/diagrams/layout163.xml" ContentType="application/vnd.openxmlformats-officedocument.drawingml.diagramLayout+xml"/>
  <Override PartName="/ppt/diagrams/quickStyle163.xml" ContentType="application/vnd.openxmlformats-officedocument.drawingml.diagramStyle+xml"/>
  <Override PartName="/ppt/diagrams/colors163.xml" ContentType="application/vnd.openxmlformats-officedocument.drawingml.diagramColors+xml"/>
  <Override PartName="/ppt/diagrams/drawing163.xml" ContentType="application/vnd.ms-office.drawingml.diagramDrawing+xml"/>
  <Override PartName="/ppt/notesSlides/notesSlide316.xml" ContentType="application/vnd.openxmlformats-officedocument.presentationml.notesSlide+xml"/>
  <Override PartName="/ppt/diagrams/data164.xml" ContentType="application/vnd.openxmlformats-officedocument.drawingml.diagramData+xml"/>
  <Override PartName="/ppt/diagrams/layout164.xml" ContentType="application/vnd.openxmlformats-officedocument.drawingml.diagramLayout+xml"/>
  <Override PartName="/ppt/diagrams/quickStyle164.xml" ContentType="application/vnd.openxmlformats-officedocument.drawingml.diagramStyle+xml"/>
  <Override PartName="/ppt/diagrams/colors164.xml" ContentType="application/vnd.openxmlformats-officedocument.drawingml.diagramColors+xml"/>
  <Override PartName="/ppt/diagrams/drawing164.xml" ContentType="application/vnd.ms-office.drawingml.diagramDrawing+xml"/>
  <Override PartName="/ppt/notesSlides/notesSlide317.xml" ContentType="application/vnd.openxmlformats-officedocument.presentationml.notesSlide+xml"/>
  <Override PartName="/ppt/diagrams/data165.xml" ContentType="application/vnd.openxmlformats-officedocument.drawingml.diagramData+xml"/>
  <Override PartName="/ppt/diagrams/layout165.xml" ContentType="application/vnd.openxmlformats-officedocument.drawingml.diagramLayout+xml"/>
  <Override PartName="/ppt/diagrams/quickStyle165.xml" ContentType="application/vnd.openxmlformats-officedocument.drawingml.diagramStyle+xml"/>
  <Override PartName="/ppt/diagrams/colors165.xml" ContentType="application/vnd.openxmlformats-officedocument.drawingml.diagramColors+xml"/>
  <Override PartName="/ppt/diagrams/drawing165.xml" ContentType="application/vnd.ms-office.drawingml.diagramDrawing+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713" r:id="rId1"/>
    <p:sldMasterId id="2147483726" r:id="rId2"/>
    <p:sldMasterId id="2147483739" r:id="rId3"/>
    <p:sldMasterId id="2147483752" r:id="rId4"/>
    <p:sldMasterId id="2147483764" r:id="rId5"/>
    <p:sldMasterId id="2147483784" r:id="rId6"/>
    <p:sldMasterId id="2147483796" r:id="rId7"/>
    <p:sldMasterId id="2147483806" r:id="rId8"/>
    <p:sldMasterId id="2147483818" r:id="rId9"/>
    <p:sldMasterId id="2147483822" r:id="rId10"/>
    <p:sldMasterId id="2147483834" r:id="rId11"/>
    <p:sldMasterId id="2147483846" r:id="rId12"/>
    <p:sldMasterId id="2147483858" r:id="rId13"/>
  </p:sldMasterIdLst>
  <p:notesMasterIdLst>
    <p:notesMasterId r:id="rId840"/>
  </p:notesMasterIdLst>
  <p:sldIdLst>
    <p:sldId id="257" r:id="rId14"/>
    <p:sldId id="340" r:id="rId15"/>
    <p:sldId id="341" r:id="rId16"/>
    <p:sldId id="292" r:id="rId17"/>
    <p:sldId id="293" r:id="rId18"/>
    <p:sldId id="294" r:id="rId19"/>
    <p:sldId id="295" r:id="rId20"/>
    <p:sldId id="296" r:id="rId21"/>
    <p:sldId id="297" r:id="rId22"/>
    <p:sldId id="298" r:id="rId23"/>
    <p:sldId id="299" r:id="rId24"/>
    <p:sldId id="300" r:id="rId25"/>
    <p:sldId id="301" r:id="rId26"/>
    <p:sldId id="302" r:id="rId27"/>
    <p:sldId id="303" r:id="rId28"/>
    <p:sldId id="304" r:id="rId29"/>
    <p:sldId id="305" r:id="rId30"/>
    <p:sldId id="306" r:id="rId31"/>
    <p:sldId id="307" r:id="rId32"/>
    <p:sldId id="308" r:id="rId33"/>
    <p:sldId id="309" r:id="rId34"/>
    <p:sldId id="310" r:id="rId35"/>
    <p:sldId id="258" r:id="rId36"/>
    <p:sldId id="259" r:id="rId37"/>
    <p:sldId id="260" r:id="rId38"/>
    <p:sldId id="261" r:id="rId39"/>
    <p:sldId id="262" r:id="rId40"/>
    <p:sldId id="263" r:id="rId41"/>
    <p:sldId id="264" r:id="rId42"/>
    <p:sldId id="265" r:id="rId43"/>
    <p:sldId id="266" r:id="rId44"/>
    <p:sldId id="267" r:id="rId45"/>
    <p:sldId id="268" r:id="rId46"/>
    <p:sldId id="269" r:id="rId47"/>
    <p:sldId id="270" r:id="rId48"/>
    <p:sldId id="314" r:id="rId49"/>
    <p:sldId id="313" r:id="rId50"/>
    <p:sldId id="272" r:id="rId51"/>
    <p:sldId id="273" r:id="rId52"/>
    <p:sldId id="274" r:id="rId53"/>
    <p:sldId id="275" r:id="rId54"/>
    <p:sldId id="276" r:id="rId55"/>
    <p:sldId id="278" r:id="rId56"/>
    <p:sldId id="279" r:id="rId57"/>
    <p:sldId id="280" r:id="rId58"/>
    <p:sldId id="281" r:id="rId59"/>
    <p:sldId id="282" r:id="rId60"/>
    <p:sldId id="283" r:id="rId61"/>
    <p:sldId id="284" r:id="rId62"/>
    <p:sldId id="285" r:id="rId63"/>
    <p:sldId id="286" r:id="rId64"/>
    <p:sldId id="288" r:id="rId65"/>
    <p:sldId id="289" r:id="rId66"/>
    <p:sldId id="290" r:id="rId67"/>
    <p:sldId id="311" r:id="rId68"/>
    <p:sldId id="312" r:id="rId69"/>
    <p:sldId id="315" r:id="rId70"/>
    <p:sldId id="316" r:id="rId71"/>
    <p:sldId id="317" r:id="rId72"/>
    <p:sldId id="318" r:id="rId73"/>
    <p:sldId id="319" r:id="rId74"/>
    <p:sldId id="320" r:id="rId75"/>
    <p:sldId id="321" r:id="rId76"/>
    <p:sldId id="322" r:id="rId77"/>
    <p:sldId id="323" r:id="rId78"/>
    <p:sldId id="324" r:id="rId79"/>
    <p:sldId id="325" r:id="rId80"/>
    <p:sldId id="326" r:id="rId81"/>
    <p:sldId id="327" r:id="rId82"/>
    <p:sldId id="328" r:id="rId83"/>
    <p:sldId id="329" r:id="rId84"/>
    <p:sldId id="330" r:id="rId85"/>
    <p:sldId id="331" r:id="rId86"/>
    <p:sldId id="332" r:id="rId87"/>
    <p:sldId id="333" r:id="rId88"/>
    <p:sldId id="334" r:id="rId89"/>
    <p:sldId id="335" r:id="rId90"/>
    <p:sldId id="336" r:id="rId91"/>
    <p:sldId id="337" r:id="rId92"/>
    <p:sldId id="338" r:id="rId93"/>
    <p:sldId id="339" r:id="rId94"/>
    <p:sldId id="400" r:id="rId95"/>
    <p:sldId id="401" r:id="rId96"/>
    <p:sldId id="402" r:id="rId97"/>
    <p:sldId id="374" r:id="rId98"/>
    <p:sldId id="403" r:id="rId99"/>
    <p:sldId id="404" r:id="rId100"/>
    <p:sldId id="405" r:id="rId101"/>
    <p:sldId id="372" r:id="rId102"/>
    <p:sldId id="406" r:id="rId103"/>
    <p:sldId id="407" r:id="rId104"/>
    <p:sldId id="408" r:id="rId105"/>
    <p:sldId id="409" r:id="rId106"/>
    <p:sldId id="410" r:id="rId107"/>
    <p:sldId id="411" r:id="rId108"/>
    <p:sldId id="412" r:id="rId109"/>
    <p:sldId id="413" r:id="rId110"/>
    <p:sldId id="414" r:id="rId111"/>
    <p:sldId id="415" r:id="rId112"/>
    <p:sldId id="416" r:id="rId113"/>
    <p:sldId id="417" r:id="rId114"/>
    <p:sldId id="418" r:id="rId115"/>
    <p:sldId id="419" r:id="rId116"/>
    <p:sldId id="420" r:id="rId117"/>
    <p:sldId id="421" r:id="rId118"/>
    <p:sldId id="422" r:id="rId119"/>
    <p:sldId id="423" r:id="rId120"/>
    <p:sldId id="424" r:id="rId121"/>
    <p:sldId id="425" r:id="rId122"/>
    <p:sldId id="426" r:id="rId123"/>
    <p:sldId id="427" r:id="rId124"/>
    <p:sldId id="428" r:id="rId125"/>
    <p:sldId id="429" r:id="rId126"/>
    <p:sldId id="430" r:id="rId127"/>
    <p:sldId id="431" r:id="rId128"/>
    <p:sldId id="432" r:id="rId129"/>
    <p:sldId id="433" r:id="rId130"/>
    <p:sldId id="434" r:id="rId131"/>
    <p:sldId id="435" r:id="rId132"/>
    <p:sldId id="436" r:id="rId133"/>
    <p:sldId id="437" r:id="rId134"/>
    <p:sldId id="438" r:id="rId135"/>
    <p:sldId id="439" r:id="rId136"/>
    <p:sldId id="440" r:id="rId137"/>
    <p:sldId id="441" r:id="rId138"/>
    <p:sldId id="442" r:id="rId139"/>
    <p:sldId id="443" r:id="rId140"/>
    <p:sldId id="444" r:id="rId141"/>
    <p:sldId id="445" r:id="rId142"/>
    <p:sldId id="446" r:id="rId143"/>
    <p:sldId id="447" r:id="rId144"/>
    <p:sldId id="448" r:id="rId145"/>
    <p:sldId id="449" r:id="rId146"/>
    <p:sldId id="450" r:id="rId147"/>
    <p:sldId id="451" r:id="rId148"/>
    <p:sldId id="452" r:id="rId149"/>
    <p:sldId id="342" r:id="rId150"/>
    <p:sldId id="343" r:id="rId151"/>
    <p:sldId id="344" r:id="rId152"/>
    <p:sldId id="345" r:id="rId153"/>
    <p:sldId id="346" r:id="rId154"/>
    <p:sldId id="347" r:id="rId155"/>
    <p:sldId id="348" r:id="rId156"/>
    <p:sldId id="349" r:id="rId157"/>
    <p:sldId id="350" r:id="rId158"/>
    <p:sldId id="351" r:id="rId159"/>
    <p:sldId id="352" r:id="rId160"/>
    <p:sldId id="353" r:id="rId161"/>
    <p:sldId id="354" r:id="rId162"/>
    <p:sldId id="355" r:id="rId163"/>
    <p:sldId id="356" r:id="rId164"/>
    <p:sldId id="357" r:id="rId165"/>
    <p:sldId id="358" r:id="rId166"/>
    <p:sldId id="359" r:id="rId167"/>
    <p:sldId id="360" r:id="rId168"/>
    <p:sldId id="361" r:id="rId169"/>
    <p:sldId id="362" r:id="rId170"/>
    <p:sldId id="363" r:id="rId171"/>
    <p:sldId id="364" r:id="rId172"/>
    <p:sldId id="365" r:id="rId173"/>
    <p:sldId id="385" r:id="rId174"/>
    <p:sldId id="386" r:id="rId175"/>
    <p:sldId id="387" r:id="rId176"/>
    <p:sldId id="388" r:id="rId177"/>
    <p:sldId id="389" r:id="rId178"/>
    <p:sldId id="390" r:id="rId179"/>
    <p:sldId id="391" r:id="rId180"/>
    <p:sldId id="392" r:id="rId181"/>
    <p:sldId id="393" r:id="rId182"/>
    <p:sldId id="394" r:id="rId183"/>
    <p:sldId id="395" r:id="rId184"/>
    <p:sldId id="396" r:id="rId185"/>
    <p:sldId id="397" r:id="rId186"/>
    <p:sldId id="398" r:id="rId187"/>
    <p:sldId id="367" r:id="rId188"/>
    <p:sldId id="368" r:id="rId189"/>
    <p:sldId id="369" r:id="rId190"/>
    <p:sldId id="366" r:id="rId191"/>
    <p:sldId id="370" r:id="rId192"/>
    <p:sldId id="371" r:id="rId193"/>
    <p:sldId id="373" r:id="rId194"/>
    <p:sldId id="375" r:id="rId195"/>
    <p:sldId id="376" r:id="rId196"/>
    <p:sldId id="377" r:id="rId197"/>
    <p:sldId id="378" r:id="rId198"/>
    <p:sldId id="379" r:id="rId199"/>
    <p:sldId id="380" r:id="rId200"/>
    <p:sldId id="381" r:id="rId201"/>
    <p:sldId id="399" r:id="rId202"/>
    <p:sldId id="382" r:id="rId203"/>
    <p:sldId id="383" r:id="rId204"/>
    <p:sldId id="384" r:id="rId205"/>
    <p:sldId id="453" r:id="rId206"/>
    <p:sldId id="454" r:id="rId207"/>
    <p:sldId id="455" r:id="rId208"/>
    <p:sldId id="456" r:id="rId209"/>
    <p:sldId id="457" r:id="rId210"/>
    <p:sldId id="458" r:id="rId211"/>
    <p:sldId id="459" r:id="rId212"/>
    <p:sldId id="460" r:id="rId213"/>
    <p:sldId id="461" r:id="rId214"/>
    <p:sldId id="462" r:id="rId215"/>
    <p:sldId id="463" r:id="rId216"/>
    <p:sldId id="464" r:id="rId217"/>
    <p:sldId id="465" r:id="rId218"/>
    <p:sldId id="466" r:id="rId219"/>
    <p:sldId id="467" r:id="rId220"/>
    <p:sldId id="468" r:id="rId221"/>
    <p:sldId id="469" r:id="rId222"/>
    <p:sldId id="470" r:id="rId223"/>
    <p:sldId id="471" r:id="rId224"/>
    <p:sldId id="472" r:id="rId225"/>
    <p:sldId id="473" r:id="rId226"/>
    <p:sldId id="474" r:id="rId227"/>
    <p:sldId id="475" r:id="rId228"/>
    <p:sldId id="476" r:id="rId229"/>
    <p:sldId id="477" r:id="rId230"/>
    <p:sldId id="478" r:id="rId231"/>
    <p:sldId id="479" r:id="rId232"/>
    <p:sldId id="480" r:id="rId233"/>
    <p:sldId id="481" r:id="rId234"/>
    <p:sldId id="482" r:id="rId235"/>
    <p:sldId id="483" r:id="rId236"/>
    <p:sldId id="484" r:id="rId237"/>
    <p:sldId id="485" r:id="rId238"/>
    <p:sldId id="486" r:id="rId239"/>
    <p:sldId id="487" r:id="rId240"/>
    <p:sldId id="488" r:id="rId241"/>
    <p:sldId id="489" r:id="rId242"/>
    <p:sldId id="490" r:id="rId243"/>
    <p:sldId id="491" r:id="rId244"/>
    <p:sldId id="492" r:id="rId245"/>
    <p:sldId id="493" r:id="rId246"/>
    <p:sldId id="494" r:id="rId247"/>
    <p:sldId id="495" r:id="rId248"/>
    <p:sldId id="496" r:id="rId249"/>
    <p:sldId id="497" r:id="rId250"/>
    <p:sldId id="498" r:id="rId251"/>
    <p:sldId id="499" r:id="rId252"/>
    <p:sldId id="500" r:id="rId253"/>
    <p:sldId id="501" r:id="rId254"/>
    <p:sldId id="502" r:id="rId255"/>
    <p:sldId id="503" r:id="rId256"/>
    <p:sldId id="504" r:id="rId257"/>
    <p:sldId id="505" r:id="rId258"/>
    <p:sldId id="506" r:id="rId259"/>
    <p:sldId id="507" r:id="rId260"/>
    <p:sldId id="508" r:id="rId261"/>
    <p:sldId id="509" r:id="rId262"/>
    <p:sldId id="510" r:id="rId263"/>
    <p:sldId id="511" r:id="rId264"/>
    <p:sldId id="512" r:id="rId265"/>
    <p:sldId id="513" r:id="rId266"/>
    <p:sldId id="514" r:id="rId267"/>
    <p:sldId id="515" r:id="rId268"/>
    <p:sldId id="516" r:id="rId269"/>
    <p:sldId id="517" r:id="rId270"/>
    <p:sldId id="518" r:id="rId271"/>
    <p:sldId id="519" r:id="rId272"/>
    <p:sldId id="520" r:id="rId273"/>
    <p:sldId id="521" r:id="rId274"/>
    <p:sldId id="522" r:id="rId275"/>
    <p:sldId id="523" r:id="rId276"/>
    <p:sldId id="524" r:id="rId277"/>
    <p:sldId id="525" r:id="rId278"/>
    <p:sldId id="526" r:id="rId279"/>
    <p:sldId id="527" r:id="rId280"/>
    <p:sldId id="528" r:id="rId281"/>
    <p:sldId id="529" r:id="rId282"/>
    <p:sldId id="530" r:id="rId283"/>
    <p:sldId id="531" r:id="rId284"/>
    <p:sldId id="532" r:id="rId285"/>
    <p:sldId id="533" r:id="rId286"/>
    <p:sldId id="534" r:id="rId287"/>
    <p:sldId id="535" r:id="rId288"/>
    <p:sldId id="536" r:id="rId289"/>
    <p:sldId id="537" r:id="rId290"/>
    <p:sldId id="538" r:id="rId291"/>
    <p:sldId id="539" r:id="rId292"/>
    <p:sldId id="540" r:id="rId293"/>
    <p:sldId id="541" r:id="rId294"/>
    <p:sldId id="542" r:id="rId295"/>
    <p:sldId id="543" r:id="rId296"/>
    <p:sldId id="544" r:id="rId297"/>
    <p:sldId id="545" r:id="rId298"/>
    <p:sldId id="546" r:id="rId299"/>
    <p:sldId id="547" r:id="rId300"/>
    <p:sldId id="548" r:id="rId301"/>
    <p:sldId id="549" r:id="rId302"/>
    <p:sldId id="550" r:id="rId303"/>
    <p:sldId id="551" r:id="rId304"/>
    <p:sldId id="552" r:id="rId305"/>
    <p:sldId id="553" r:id="rId306"/>
    <p:sldId id="554" r:id="rId307"/>
    <p:sldId id="555" r:id="rId308"/>
    <p:sldId id="556" r:id="rId309"/>
    <p:sldId id="557" r:id="rId310"/>
    <p:sldId id="558" r:id="rId311"/>
    <p:sldId id="559" r:id="rId312"/>
    <p:sldId id="560" r:id="rId313"/>
    <p:sldId id="561" r:id="rId314"/>
    <p:sldId id="562" r:id="rId315"/>
    <p:sldId id="563" r:id="rId316"/>
    <p:sldId id="564" r:id="rId317"/>
    <p:sldId id="565" r:id="rId318"/>
    <p:sldId id="566" r:id="rId319"/>
    <p:sldId id="567" r:id="rId320"/>
    <p:sldId id="568" r:id="rId321"/>
    <p:sldId id="569" r:id="rId322"/>
    <p:sldId id="570" r:id="rId323"/>
    <p:sldId id="571" r:id="rId324"/>
    <p:sldId id="572" r:id="rId325"/>
    <p:sldId id="573" r:id="rId326"/>
    <p:sldId id="271" r:id="rId327"/>
    <p:sldId id="574" r:id="rId328"/>
    <p:sldId id="575" r:id="rId329"/>
    <p:sldId id="576" r:id="rId330"/>
    <p:sldId id="577" r:id="rId331"/>
    <p:sldId id="578" r:id="rId332"/>
    <p:sldId id="277" r:id="rId333"/>
    <p:sldId id="579" r:id="rId334"/>
    <p:sldId id="580" r:id="rId335"/>
    <p:sldId id="581" r:id="rId336"/>
    <p:sldId id="582" r:id="rId337"/>
    <p:sldId id="583" r:id="rId338"/>
    <p:sldId id="584" r:id="rId339"/>
    <p:sldId id="585" r:id="rId340"/>
    <p:sldId id="586" r:id="rId341"/>
    <p:sldId id="587" r:id="rId342"/>
    <p:sldId id="287" r:id="rId343"/>
    <p:sldId id="588" r:id="rId344"/>
    <p:sldId id="589" r:id="rId345"/>
    <p:sldId id="590" r:id="rId346"/>
    <p:sldId id="591" r:id="rId347"/>
    <p:sldId id="592" r:id="rId348"/>
    <p:sldId id="593" r:id="rId349"/>
    <p:sldId id="594" r:id="rId350"/>
    <p:sldId id="595" r:id="rId351"/>
    <p:sldId id="596" r:id="rId352"/>
    <p:sldId id="597" r:id="rId353"/>
    <p:sldId id="598" r:id="rId354"/>
    <p:sldId id="599" r:id="rId355"/>
    <p:sldId id="600" r:id="rId356"/>
    <p:sldId id="601" r:id="rId357"/>
    <p:sldId id="602" r:id="rId358"/>
    <p:sldId id="603" r:id="rId359"/>
    <p:sldId id="604" r:id="rId360"/>
    <p:sldId id="605" r:id="rId361"/>
    <p:sldId id="606" r:id="rId362"/>
    <p:sldId id="607" r:id="rId363"/>
    <p:sldId id="608" r:id="rId364"/>
    <p:sldId id="609" r:id="rId365"/>
    <p:sldId id="610" r:id="rId366"/>
    <p:sldId id="611" r:id="rId367"/>
    <p:sldId id="612" r:id="rId368"/>
    <p:sldId id="613" r:id="rId369"/>
    <p:sldId id="614" r:id="rId370"/>
    <p:sldId id="615" r:id="rId371"/>
    <p:sldId id="616" r:id="rId372"/>
    <p:sldId id="617" r:id="rId373"/>
    <p:sldId id="618" r:id="rId374"/>
    <p:sldId id="619" r:id="rId375"/>
    <p:sldId id="620" r:id="rId376"/>
    <p:sldId id="621" r:id="rId377"/>
    <p:sldId id="622" r:id="rId378"/>
    <p:sldId id="623" r:id="rId379"/>
    <p:sldId id="624" r:id="rId380"/>
    <p:sldId id="625" r:id="rId381"/>
    <p:sldId id="626" r:id="rId382"/>
    <p:sldId id="627" r:id="rId383"/>
    <p:sldId id="628" r:id="rId384"/>
    <p:sldId id="629" r:id="rId385"/>
    <p:sldId id="630" r:id="rId386"/>
    <p:sldId id="631" r:id="rId387"/>
    <p:sldId id="632" r:id="rId388"/>
    <p:sldId id="633" r:id="rId389"/>
    <p:sldId id="634" r:id="rId390"/>
    <p:sldId id="635" r:id="rId391"/>
    <p:sldId id="636" r:id="rId392"/>
    <p:sldId id="637" r:id="rId393"/>
    <p:sldId id="638" r:id="rId394"/>
    <p:sldId id="639" r:id="rId395"/>
    <p:sldId id="640" r:id="rId396"/>
    <p:sldId id="641" r:id="rId397"/>
    <p:sldId id="291" r:id="rId398"/>
    <p:sldId id="642" r:id="rId399"/>
    <p:sldId id="643" r:id="rId400"/>
    <p:sldId id="644" r:id="rId401"/>
    <p:sldId id="645" r:id="rId402"/>
    <p:sldId id="646" r:id="rId403"/>
    <p:sldId id="647" r:id="rId404"/>
    <p:sldId id="648" r:id="rId405"/>
    <p:sldId id="649" r:id="rId406"/>
    <p:sldId id="650" r:id="rId407"/>
    <p:sldId id="651" r:id="rId408"/>
    <p:sldId id="652" r:id="rId409"/>
    <p:sldId id="653" r:id="rId410"/>
    <p:sldId id="654" r:id="rId411"/>
    <p:sldId id="655" r:id="rId412"/>
    <p:sldId id="656" r:id="rId413"/>
    <p:sldId id="657" r:id="rId414"/>
    <p:sldId id="658" r:id="rId415"/>
    <p:sldId id="659" r:id="rId416"/>
    <p:sldId id="660" r:id="rId417"/>
    <p:sldId id="661" r:id="rId418"/>
    <p:sldId id="662" r:id="rId419"/>
    <p:sldId id="663" r:id="rId420"/>
    <p:sldId id="664" r:id="rId421"/>
    <p:sldId id="665" r:id="rId422"/>
    <p:sldId id="666" r:id="rId423"/>
    <p:sldId id="667" r:id="rId424"/>
    <p:sldId id="668" r:id="rId425"/>
    <p:sldId id="669" r:id="rId426"/>
    <p:sldId id="670" r:id="rId427"/>
    <p:sldId id="671" r:id="rId428"/>
    <p:sldId id="672" r:id="rId429"/>
    <p:sldId id="673" r:id="rId430"/>
    <p:sldId id="674" r:id="rId431"/>
    <p:sldId id="675" r:id="rId432"/>
    <p:sldId id="676" r:id="rId433"/>
    <p:sldId id="677" r:id="rId434"/>
    <p:sldId id="678" r:id="rId435"/>
    <p:sldId id="679" r:id="rId436"/>
    <p:sldId id="680" r:id="rId437"/>
    <p:sldId id="681" r:id="rId438"/>
    <p:sldId id="682" r:id="rId439"/>
    <p:sldId id="683" r:id="rId440"/>
    <p:sldId id="684" r:id="rId441"/>
    <p:sldId id="685" r:id="rId442"/>
    <p:sldId id="686" r:id="rId443"/>
    <p:sldId id="687" r:id="rId444"/>
    <p:sldId id="688" r:id="rId445"/>
    <p:sldId id="689" r:id="rId446"/>
    <p:sldId id="690" r:id="rId447"/>
    <p:sldId id="691" r:id="rId448"/>
    <p:sldId id="692" r:id="rId449"/>
    <p:sldId id="693" r:id="rId450"/>
    <p:sldId id="694" r:id="rId451"/>
    <p:sldId id="695" r:id="rId452"/>
    <p:sldId id="696" r:id="rId453"/>
    <p:sldId id="697" r:id="rId454"/>
    <p:sldId id="698" r:id="rId455"/>
    <p:sldId id="699" r:id="rId456"/>
    <p:sldId id="700" r:id="rId457"/>
    <p:sldId id="701" r:id="rId458"/>
    <p:sldId id="702" r:id="rId459"/>
    <p:sldId id="703" r:id="rId460"/>
    <p:sldId id="704" r:id="rId461"/>
    <p:sldId id="705" r:id="rId462"/>
    <p:sldId id="706" r:id="rId463"/>
    <p:sldId id="707" r:id="rId464"/>
    <p:sldId id="708" r:id="rId465"/>
    <p:sldId id="709" r:id="rId466"/>
    <p:sldId id="710" r:id="rId467"/>
    <p:sldId id="711" r:id="rId468"/>
    <p:sldId id="712" r:id="rId469"/>
    <p:sldId id="713" r:id="rId470"/>
    <p:sldId id="714" r:id="rId471"/>
    <p:sldId id="715" r:id="rId472"/>
    <p:sldId id="716" r:id="rId473"/>
    <p:sldId id="717" r:id="rId474"/>
    <p:sldId id="718" r:id="rId475"/>
    <p:sldId id="719" r:id="rId476"/>
    <p:sldId id="720" r:id="rId477"/>
    <p:sldId id="721" r:id="rId478"/>
    <p:sldId id="722" r:id="rId479"/>
    <p:sldId id="723" r:id="rId480"/>
    <p:sldId id="724" r:id="rId481"/>
    <p:sldId id="725" r:id="rId482"/>
    <p:sldId id="726" r:id="rId483"/>
    <p:sldId id="727" r:id="rId484"/>
    <p:sldId id="728" r:id="rId485"/>
    <p:sldId id="729" r:id="rId486"/>
    <p:sldId id="730" r:id="rId487"/>
    <p:sldId id="731" r:id="rId488"/>
    <p:sldId id="732" r:id="rId489"/>
    <p:sldId id="733" r:id="rId490"/>
    <p:sldId id="734" r:id="rId491"/>
    <p:sldId id="735" r:id="rId492"/>
    <p:sldId id="736" r:id="rId493"/>
    <p:sldId id="737" r:id="rId494"/>
    <p:sldId id="738" r:id="rId495"/>
    <p:sldId id="739" r:id="rId496"/>
    <p:sldId id="740" r:id="rId497"/>
    <p:sldId id="741" r:id="rId498"/>
    <p:sldId id="742" r:id="rId499"/>
    <p:sldId id="743" r:id="rId500"/>
    <p:sldId id="744" r:id="rId501"/>
    <p:sldId id="745" r:id="rId502"/>
    <p:sldId id="746" r:id="rId503"/>
    <p:sldId id="747" r:id="rId504"/>
    <p:sldId id="748" r:id="rId505"/>
    <p:sldId id="749" r:id="rId506"/>
    <p:sldId id="750" r:id="rId507"/>
    <p:sldId id="751" r:id="rId508"/>
    <p:sldId id="752" r:id="rId509"/>
    <p:sldId id="753" r:id="rId510"/>
    <p:sldId id="754" r:id="rId511"/>
    <p:sldId id="755" r:id="rId512"/>
    <p:sldId id="756" r:id="rId513"/>
    <p:sldId id="757" r:id="rId514"/>
    <p:sldId id="758" r:id="rId515"/>
    <p:sldId id="759" r:id="rId516"/>
    <p:sldId id="760" r:id="rId517"/>
    <p:sldId id="761" r:id="rId518"/>
    <p:sldId id="762" r:id="rId519"/>
    <p:sldId id="763" r:id="rId520"/>
    <p:sldId id="764" r:id="rId521"/>
    <p:sldId id="765" r:id="rId522"/>
    <p:sldId id="766" r:id="rId523"/>
    <p:sldId id="767" r:id="rId524"/>
    <p:sldId id="768" r:id="rId525"/>
    <p:sldId id="769" r:id="rId526"/>
    <p:sldId id="770" r:id="rId527"/>
    <p:sldId id="771" r:id="rId528"/>
    <p:sldId id="772" r:id="rId529"/>
    <p:sldId id="773" r:id="rId530"/>
    <p:sldId id="774" r:id="rId531"/>
    <p:sldId id="775" r:id="rId532"/>
    <p:sldId id="776" r:id="rId533"/>
    <p:sldId id="777" r:id="rId534"/>
    <p:sldId id="778" r:id="rId535"/>
    <p:sldId id="779" r:id="rId536"/>
    <p:sldId id="780" r:id="rId537"/>
    <p:sldId id="781" r:id="rId538"/>
    <p:sldId id="782" r:id="rId539"/>
    <p:sldId id="783" r:id="rId540"/>
    <p:sldId id="784" r:id="rId541"/>
    <p:sldId id="785" r:id="rId542"/>
    <p:sldId id="786" r:id="rId543"/>
    <p:sldId id="787" r:id="rId544"/>
    <p:sldId id="788" r:id="rId545"/>
    <p:sldId id="789" r:id="rId546"/>
    <p:sldId id="790" r:id="rId547"/>
    <p:sldId id="791" r:id="rId548"/>
    <p:sldId id="792" r:id="rId549"/>
    <p:sldId id="793" r:id="rId550"/>
    <p:sldId id="794" r:id="rId551"/>
    <p:sldId id="795" r:id="rId552"/>
    <p:sldId id="796" r:id="rId553"/>
    <p:sldId id="797" r:id="rId554"/>
    <p:sldId id="798" r:id="rId555"/>
    <p:sldId id="799" r:id="rId556"/>
    <p:sldId id="800" r:id="rId557"/>
    <p:sldId id="801" r:id="rId558"/>
    <p:sldId id="802" r:id="rId559"/>
    <p:sldId id="803" r:id="rId560"/>
    <p:sldId id="804" r:id="rId561"/>
    <p:sldId id="805" r:id="rId562"/>
    <p:sldId id="806" r:id="rId563"/>
    <p:sldId id="807" r:id="rId564"/>
    <p:sldId id="808" r:id="rId565"/>
    <p:sldId id="809" r:id="rId566"/>
    <p:sldId id="810" r:id="rId567"/>
    <p:sldId id="811" r:id="rId568"/>
    <p:sldId id="812" r:id="rId569"/>
    <p:sldId id="813" r:id="rId570"/>
    <p:sldId id="814" r:id="rId571"/>
    <p:sldId id="815" r:id="rId572"/>
    <p:sldId id="816" r:id="rId573"/>
    <p:sldId id="817" r:id="rId574"/>
    <p:sldId id="818" r:id="rId575"/>
    <p:sldId id="819" r:id="rId576"/>
    <p:sldId id="820" r:id="rId577"/>
    <p:sldId id="821" r:id="rId578"/>
    <p:sldId id="822" r:id="rId579"/>
    <p:sldId id="823" r:id="rId580"/>
    <p:sldId id="824" r:id="rId581"/>
    <p:sldId id="825" r:id="rId582"/>
    <p:sldId id="826" r:id="rId583"/>
    <p:sldId id="827" r:id="rId584"/>
    <p:sldId id="828" r:id="rId585"/>
    <p:sldId id="829" r:id="rId586"/>
    <p:sldId id="830" r:id="rId587"/>
    <p:sldId id="831" r:id="rId588"/>
    <p:sldId id="832" r:id="rId589"/>
    <p:sldId id="833" r:id="rId590"/>
    <p:sldId id="834" r:id="rId591"/>
    <p:sldId id="835" r:id="rId592"/>
    <p:sldId id="836" r:id="rId593"/>
    <p:sldId id="837" r:id="rId594"/>
    <p:sldId id="838" r:id="rId595"/>
    <p:sldId id="839" r:id="rId596"/>
    <p:sldId id="840" r:id="rId597"/>
    <p:sldId id="841" r:id="rId598"/>
    <p:sldId id="842" r:id="rId599"/>
    <p:sldId id="843" r:id="rId600"/>
    <p:sldId id="844" r:id="rId601"/>
    <p:sldId id="845" r:id="rId602"/>
    <p:sldId id="846" r:id="rId603"/>
    <p:sldId id="847" r:id="rId604"/>
    <p:sldId id="848" r:id="rId605"/>
    <p:sldId id="849" r:id="rId606"/>
    <p:sldId id="850" r:id="rId607"/>
    <p:sldId id="851" r:id="rId608"/>
    <p:sldId id="852" r:id="rId609"/>
    <p:sldId id="853" r:id="rId610"/>
    <p:sldId id="854" r:id="rId611"/>
    <p:sldId id="855" r:id="rId612"/>
    <p:sldId id="856" r:id="rId613"/>
    <p:sldId id="857" r:id="rId614"/>
    <p:sldId id="858" r:id="rId615"/>
    <p:sldId id="859" r:id="rId616"/>
    <p:sldId id="860" r:id="rId617"/>
    <p:sldId id="861" r:id="rId618"/>
    <p:sldId id="862" r:id="rId619"/>
    <p:sldId id="863" r:id="rId620"/>
    <p:sldId id="864" r:id="rId621"/>
    <p:sldId id="865" r:id="rId622"/>
    <p:sldId id="866" r:id="rId623"/>
    <p:sldId id="867" r:id="rId624"/>
    <p:sldId id="868" r:id="rId625"/>
    <p:sldId id="869" r:id="rId626"/>
    <p:sldId id="870" r:id="rId627"/>
    <p:sldId id="871" r:id="rId628"/>
    <p:sldId id="872" r:id="rId629"/>
    <p:sldId id="873" r:id="rId630"/>
    <p:sldId id="874" r:id="rId631"/>
    <p:sldId id="875" r:id="rId632"/>
    <p:sldId id="876" r:id="rId633"/>
    <p:sldId id="877" r:id="rId634"/>
    <p:sldId id="878" r:id="rId635"/>
    <p:sldId id="879" r:id="rId636"/>
    <p:sldId id="880" r:id="rId637"/>
    <p:sldId id="881" r:id="rId638"/>
    <p:sldId id="882" r:id="rId639"/>
    <p:sldId id="883" r:id="rId640"/>
    <p:sldId id="884" r:id="rId641"/>
    <p:sldId id="885" r:id="rId642"/>
    <p:sldId id="886" r:id="rId643"/>
    <p:sldId id="887" r:id="rId644"/>
    <p:sldId id="888" r:id="rId645"/>
    <p:sldId id="889" r:id="rId646"/>
    <p:sldId id="890" r:id="rId647"/>
    <p:sldId id="891" r:id="rId648"/>
    <p:sldId id="892" r:id="rId649"/>
    <p:sldId id="893" r:id="rId650"/>
    <p:sldId id="894" r:id="rId651"/>
    <p:sldId id="895" r:id="rId652"/>
    <p:sldId id="896" r:id="rId653"/>
    <p:sldId id="897" r:id="rId654"/>
    <p:sldId id="898" r:id="rId655"/>
    <p:sldId id="899" r:id="rId656"/>
    <p:sldId id="900" r:id="rId657"/>
    <p:sldId id="901" r:id="rId658"/>
    <p:sldId id="902" r:id="rId659"/>
    <p:sldId id="903" r:id="rId660"/>
    <p:sldId id="904" r:id="rId661"/>
    <p:sldId id="905" r:id="rId662"/>
    <p:sldId id="906" r:id="rId663"/>
    <p:sldId id="907" r:id="rId664"/>
    <p:sldId id="908" r:id="rId665"/>
    <p:sldId id="909" r:id="rId666"/>
    <p:sldId id="910" r:id="rId667"/>
    <p:sldId id="911" r:id="rId668"/>
    <p:sldId id="912" r:id="rId669"/>
    <p:sldId id="913" r:id="rId670"/>
    <p:sldId id="914" r:id="rId671"/>
    <p:sldId id="915" r:id="rId672"/>
    <p:sldId id="916" r:id="rId673"/>
    <p:sldId id="917" r:id="rId674"/>
    <p:sldId id="918" r:id="rId675"/>
    <p:sldId id="919" r:id="rId676"/>
    <p:sldId id="920" r:id="rId677"/>
    <p:sldId id="921" r:id="rId678"/>
    <p:sldId id="922" r:id="rId679"/>
    <p:sldId id="923" r:id="rId680"/>
    <p:sldId id="924" r:id="rId681"/>
    <p:sldId id="925" r:id="rId682"/>
    <p:sldId id="926" r:id="rId683"/>
    <p:sldId id="927" r:id="rId684"/>
    <p:sldId id="928" r:id="rId685"/>
    <p:sldId id="929" r:id="rId686"/>
    <p:sldId id="930" r:id="rId687"/>
    <p:sldId id="931" r:id="rId688"/>
    <p:sldId id="932" r:id="rId689"/>
    <p:sldId id="933" r:id="rId690"/>
    <p:sldId id="934" r:id="rId691"/>
    <p:sldId id="935" r:id="rId692"/>
    <p:sldId id="936" r:id="rId693"/>
    <p:sldId id="937" r:id="rId694"/>
    <p:sldId id="938" r:id="rId695"/>
    <p:sldId id="939" r:id="rId696"/>
    <p:sldId id="940" r:id="rId697"/>
    <p:sldId id="941" r:id="rId698"/>
    <p:sldId id="942" r:id="rId699"/>
    <p:sldId id="943" r:id="rId700"/>
    <p:sldId id="944" r:id="rId701"/>
    <p:sldId id="945" r:id="rId702"/>
    <p:sldId id="946" r:id="rId703"/>
    <p:sldId id="947" r:id="rId704"/>
    <p:sldId id="948" r:id="rId705"/>
    <p:sldId id="949" r:id="rId706"/>
    <p:sldId id="950" r:id="rId707"/>
    <p:sldId id="951" r:id="rId708"/>
    <p:sldId id="952" r:id="rId709"/>
    <p:sldId id="953" r:id="rId710"/>
    <p:sldId id="954" r:id="rId711"/>
    <p:sldId id="955" r:id="rId712"/>
    <p:sldId id="956" r:id="rId713"/>
    <p:sldId id="957" r:id="rId714"/>
    <p:sldId id="958" r:id="rId715"/>
    <p:sldId id="959" r:id="rId716"/>
    <p:sldId id="960" r:id="rId717"/>
    <p:sldId id="961" r:id="rId718"/>
    <p:sldId id="962" r:id="rId719"/>
    <p:sldId id="963" r:id="rId720"/>
    <p:sldId id="964" r:id="rId721"/>
    <p:sldId id="965" r:id="rId722"/>
    <p:sldId id="966" r:id="rId723"/>
    <p:sldId id="967" r:id="rId724"/>
    <p:sldId id="968" r:id="rId725"/>
    <p:sldId id="969" r:id="rId726"/>
    <p:sldId id="970" r:id="rId727"/>
    <p:sldId id="971" r:id="rId728"/>
    <p:sldId id="972" r:id="rId729"/>
    <p:sldId id="973" r:id="rId730"/>
    <p:sldId id="974" r:id="rId731"/>
    <p:sldId id="975" r:id="rId732"/>
    <p:sldId id="976" r:id="rId733"/>
    <p:sldId id="977" r:id="rId734"/>
    <p:sldId id="978" r:id="rId735"/>
    <p:sldId id="979" r:id="rId736"/>
    <p:sldId id="980" r:id="rId737"/>
    <p:sldId id="981" r:id="rId738"/>
    <p:sldId id="982" r:id="rId739"/>
    <p:sldId id="983" r:id="rId740"/>
    <p:sldId id="984" r:id="rId741"/>
    <p:sldId id="985" r:id="rId742"/>
    <p:sldId id="986" r:id="rId743"/>
    <p:sldId id="987" r:id="rId744"/>
    <p:sldId id="988" r:id="rId745"/>
    <p:sldId id="989" r:id="rId746"/>
    <p:sldId id="990" r:id="rId747"/>
    <p:sldId id="991" r:id="rId748"/>
    <p:sldId id="992" r:id="rId749"/>
    <p:sldId id="993" r:id="rId750"/>
    <p:sldId id="994" r:id="rId751"/>
    <p:sldId id="995" r:id="rId752"/>
    <p:sldId id="996" r:id="rId753"/>
    <p:sldId id="997" r:id="rId754"/>
    <p:sldId id="998" r:id="rId755"/>
    <p:sldId id="999" r:id="rId756"/>
    <p:sldId id="1000" r:id="rId757"/>
    <p:sldId id="1001" r:id="rId758"/>
    <p:sldId id="1002" r:id="rId759"/>
    <p:sldId id="1003" r:id="rId760"/>
    <p:sldId id="1004" r:id="rId761"/>
    <p:sldId id="1005" r:id="rId762"/>
    <p:sldId id="1006" r:id="rId763"/>
    <p:sldId id="1007" r:id="rId764"/>
    <p:sldId id="1008" r:id="rId765"/>
    <p:sldId id="1009" r:id="rId766"/>
    <p:sldId id="1010" r:id="rId767"/>
    <p:sldId id="1011" r:id="rId768"/>
    <p:sldId id="1012" r:id="rId769"/>
    <p:sldId id="1013" r:id="rId770"/>
    <p:sldId id="1014" r:id="rId771"/>
    <p:sldId id="1015" r:id="rId772"/>
    <p:sldId id="1016" r:id="rId773"/>
    <p:sldId id="1017" r:id="rId774"/>
    <p:sldId id="1018" r:id="rId775"/>
    <p:sldId id="1019" r:id="rId776"/>
    <p:sldId id="1020" r:id="rId777"/>
    <p:sldId id="1021" r:id="rId778"/>
    <p:sldId id="1022" r:id="rId779"/>
    <p:sldId id="1023" r:id="rId780"/>
    <p:sldId id="1024" r:id="rId781"/>
    <p:sldId id="1025" r:id="rId782"/>
    <p:sldId id="1026" r:id="rId783"/>
    <p:sldId id="1027" r:id="rId784"/>
    <p:sldId id="1028" r:id="rId785"/>
    <p:sldId id="1029" r:id="rId786"/>
    <p:sldId id="1030" r:id="rId787"/>
    <p:sldId id="1031" r:id="rId788"/>
    <p:sldId id="1032" r:id="rId789"/>
    <p:sldId id="1033" r:id="rId790"/>
    <p:sldId id="1034" r:id="rId791"/>
    <p:sldId id="1035" r:id="rId792"/>
    <p:sldId id="1036" r:id="rId793"/>
    <p:sldId id="1037" r:id="rId794"/>
    <p:sldId id="1038" r:id="rId795"/>
    <p:sldId id="1039" r:id="rId796"/>
    <p:sldId id="1040" r:id="rId797"/>
    <p:sldId id="1041" r:id="rId798"/>
    <p:sldId id="1042" r:id="rId799"/>
    <p:sldId id="1043" r:id="rId800"/>
    <p:sldId id="1044" r:id="rId801"/>
    <p:sldId id="1045" r:id="rId802"/>
    <p:sldId id="1046" r:id="rId803"/>
    <p:sldId id="1047" r:id="rId804"/>
    <p:sldId id="1048" r:id="rId805"/>
    <p:sldId id="1049" r:id="rId806"/>
    <p:sldId id="1050" r:id="rId807"/>
    <p:sldId id="1051" r:id="rId808"/>
    <p:sldId id="1052" r:id="rId809"/>
    <p:sldId id="1053" r:id="rId810"/>
    <p:sldId id="1054" r:id="rId811"/>
    <p:sldId id="1055" r:id="rId812"/>
    <p:sldId id="1056" r:id="rId813"/>
    <p:sldId id="1057" r:id="rId814"/>
    <p:sldId id="1058" r:id="rId815"/>
    <p:sldId id="1059" r:id="rId816"/>
    <p:sldId id="1060" r:id="rId817"/>
    <p:sldId id="1061" r:id="rId818"/>
    <p:sldId id="1062" r:id="rId819"/>
    <p:sldId id="1063" r:id="rId820"/>
    <p:sldId id="1064" r:id="rId821"/>
    <p:sldId id="1065" r:id="rId822"/>
    <p:sldId id="1066" r:id="rId823"/>
    <p:sldId id="1067" r:id="rId824"/>
    <p:sldId id="1068" r:id="rId825"/>
    <p:sldId id="1069" r:id="rId826"/>
    <p:sldId id="1070" r:id="rId827"/>
    <p:sldId id="1071" r:id="rId828"/>
    <p:sldId id="1072" r:id="rId829"/>
    <p:sldId id="1073" r:id="rId830"/>
    <p:sldId id="1074" r:id="rId831"/>
    <p:sldId id="1075" r:id="rId832"/>
    <p:sldId id="1076" r:id="rId833"/>
    <p:sldId id="1077" r:id="rId834"/>
    <p:sldId id="1078" r:id="rId835"/>
    <p:sldId id="1079" r:id="rId836"/>
    <p:sldId id="1080" r:id="rId837"/>
    <p:sldId id="1081" r:id="rId838"/>
    <p:sldId id="1082" r:id="rId839"/>
  </p:sldIdLst>
  <p:sldSz cx="9144000" cy="6858000" type="screen4x3"/>
  <p:notesSz cx="6858000" cy="9144000"/>
  <p:custDataLst>
    <p:tags r:id="rId841"/>
  </p:custDataLst>
  <p:defaultTextStyle>
    <a:defPPr>
      <a:defRPr lang="zh-CN"/>
    </a:defPPr>
    <a:lvl1pPr algn="l" rtl="0" fontAlgn="base">
      <a:spcBef>
        <a:spcPct val="0"/>
      </a:spcBef>
      <a:spcAft>
        <a:spcPct val="0"/>
      </a:spcAft>
      <a:defRPr kumimoji="1" sz="2400" kern="1200">
        <a:solidFill>
          <a:schemeClr val="tx1"/>
        </a:solidFill>
        <a:latin typeface="Times New Roman" pitchFamily="18" charset="0"/>
        <a:ea typeface="宋体" pitchFamily="2" charset="-122"/>
        <a:cs typeface="+mn-cs"/>
      </a:defRPr>
    </a:lvl1pPr>
    <a:lvl2pPr marL="457200" algn="l" rtl="0" fontAlgn="base">
      <a:spcBef>
        <a:spcPct val="0"/>
      </a:spcBef>
      <a:spcAft>
        <a:spcPct val="0"/>
      </a:spcAft>
      <a:defRPr kumimoji="1" sz="2400" kern="1200">
        <a:solidFill>
          <a:schemeClr val="tx1"/>
        </a:solidFill>
        <a:latin typeface="Times New Roman" pitchFamily="18" charset="0"/>
        <a:ea typeface="宋体" pitchFamily="2" charset="-122"/>
        <a:cs typeface="+mn-cs"/>
      </a:defRPr>
    </a:lvl2pPr>
    <a:lvl3pPr marL="914400" algn="l" rtl="0" fontAlgn="base">
      <a:spcBef>
        <a:spcPct val="0"/>
      </a:spcBef>
      <a:spcAft>
        <a:spcPct val="0"/>
      </a:spcAft>
      <a:defRPr kumimoji="1" sz="2400" kern="1200">
        <a:solidFill>
          <a:schemeClr val="tx1"/>
        </a:solidFill>
        <a:latin typeface="Times New Roman" pitchFamily="18" charset="0"/>
        <a:ea typeface="宋体" pitchFamily="2" charset="-122"/>
        <a:cs typeface="+mn-cs"/>
      </a:defRPr>
    </a:lvl3pPr>
    <a:lvl4pPr marL="1371600" algn="l" rtl="0" fontAlgn="base">
      <a:spcBef>
        <a:spcPct val="0"/>
      </a:spcBef>
      <a:spcAft>
        <a:spcPct val="0"/>
      </a:spcAft>
      <a:defRPr kumimoji="1" sz="2400" kern="1200">
        <a:solidFill>
          <a:schemeClr val="tx1"/>
        </a:solidFill>
        <a:latin typeface="Times New Roman" pitchFamily="18" charset="0"/>
        <a:ea typeface="宋体" pitchFamily="2" charset="-122"/>
        <a:cs typeface="+mn-cs"/>
      </a:defRPr>
    </a:lvl4pPr>
    <a:lvl5pPr marL="1828800" algn="l" rtl="0" fontAlgn="base">
      <a:spcBef>
        <a:spcPct val="0"/>
      </a:spcBef>
      <a:spcAft>
        <a:spcPct val="0"/>
      </a:spcAft>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66FFFF"/>
    <a:srgbClr val="CC3300"/>
    <a:srgbClr val="00FF00"/>
    <a:srgbClr val="FFCCFF"/>
    <a:srgbClr val="FF99FF"/>
    <a:srgbClr val="FFFF99"/>
    <a:srgbClr val="FF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40" autoAdjust="0"/>
    <p:restoredTop sz="94604" autoAdjust="0"/>
  </p:normalViewPr>
  <p:slideViewPr>
    <p:cSldViewPr>
      <p:cViewPr varScale="1">
        <p:scale>
          <a:sx n="106" d="100"/>
          <a:sy n="106" d="100"/>
        </p:scale>
        <p:origin x="486" y="108"/>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 r:id="rId9" collapse="1"/>
      <p:sld r:id="rId10" collapse="1"/>
    </p:sldLst>
  </p:outlin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4.xml"/><Relationship Id="rId671" Type="http://schemas.openxmlformats.org/officeDocument/2006/relationships/slide" Target="slides/slide658.xml"/><Relationship Id="rId769" Type="http://schemas.openxmlformats.org/officeDocument/2006/relationships/slide" Target="slides/slide756.xml"/><Relationship Id="rId21" Type="http://schemas.openxmlformats.org/officeDocument/2006/relationships/slide" Target="slides/slide8.xml"/><Relationship Id="rId324" Type="http://schemas.openxmlformats.org/officeDocument/2006/relationships/slide" Target="slides/slide311.xml"/><Relationship Id="rId531" Type="http://schemas.openxmlformats.org/officeDocument/2006/relationships/slide" Target="slides/slide518.xml"/><Relationship Id="rId629" Type="http://schemas.openxmlformats.org/officeDocument/2006/relationships/slide" Target="slides/slide616.xml"/><Relationship Id="rId170" Type="http://schemas.openxmlformats.org/officeDocument/2006/relationships/slide" Target="slides/slide157.xml"/><Relationship Id="rId836" Type="http://schemas.openxmlformats.org/officeDocument/2006/relationships/slide" Target="slides/slide823.xml"/><Relationship Id="rId268" Type="http://schemas.openxmlformats.org/officeDocument/2006/relationships/slide" Target="slides/slide255.xml"/><Relationship Id="rId475" Type="http://schemas.openxmlformats.org/officeDocument/2006/relationships/slide" Target="slides/slide462.xml"/><Relationship Id="rId682" Type="http://schemas.openxmlformats.org/officeDocument/2006/relationships/slide" Target="slides/slide669.xml"/><Relationship Id="rId32" Type="http://schemas.openxmlformats.org/officeDocument/2006/relationships/slide" Target="slides/slide19.xml"/><Relationship Id="rId128" Type="http://schemas.openxmlformats.org/officeDocument/2006/relationships/slide" Target="slides/slide115.xml"/><Relationship Id="rId335" Type="http://schemas.openxmlformats.org/officeDocument/2006/relationships/slide" Target="slides/slide322.xml"/><Relationship Id="rId542" Type="http://schemas.openxmlformats.org/officeDocument/2006/relationships/slide" Target="slides/slide529.xml"/><Relationship Id="rId181" Type="http://schemas.openxmlformats.org/officeDocument/2006/relationships/slide" Target="slides/slide168.xml"/><Relationship Id="rId402" Type="http://schemas.openxmlformats.org/officeDocument/2006/relationships/slide" Target="slides/slide389.xml"/><Relationship Id="rId279" Type="http://schemas.openxmlformats.org/officeDocument/2006/relationships/slide" Target="slides/slide266.xml"/><Relationship Id="rId486" Type="http://schemas.openxmlformats.org/officeDocument/2006/relationships/slide" Target="slides/slide473.xml"/><Relationship Id="rId693" Type="http://schemas.openxmlformats.org/officeDocument/2006/relationships/slide" Target="slides/slide680.xml"/><Relationship Id="rId707" Type="http://schemas.openxmlformats.org/officeDocument/2006/relationships/slide" Target="slides/slide694.xml"/><Relationship Id="rId43" Type="http://schemas.openxmlformats.org/officeDocument/2006/relationships/slide" Target="slides/slide30.xml"/><Relationship Id="rId139" Type="http://schemas.openxmlformats.org/officeDocument/2006/relationships/slide" Target="slides/slide126.xml"/><Relationship Id="rId346" Type="http://schemas.openxmlformats.org/officeDocument/2006/relationships/slide" Target="slides/slide333.xml"/><Relationship Id="rId553" Type="http://schemas.openxmlformats.org/officeDocument/2006/relationships/slide" Target="slides/slide540.xml"/><Relationship Id="rId760" Type="http://schemas.openxmlformats.org/officeDocument/2006/relationships/slide" Target="slides/slide747.xml"/><Relationship Id="rId192" Type="http://schemas.openxmlformats.org/officeDocument/2006/relationships/slide" Target="slides/slide179.xml"/><Relationship Id="rId206" Type="http://schemas.openxmlformats.org/officeDocument/2006/relationships/slide" Target="slides/slide193.xml"/><Relationship Id="rId413" Type="http://schemas.openxmlformats.org/officeDocument/2006/relationships/slide" Target="slides/slide400.xml"/><Relationship Id="rId497" Type="http://schemas.openxmlformats.org/officeDocument/2006/relationships/slide" Target="slides/slide484.xml"/><Relationship Id="rId620" Type="http://schemas.openxmlformats.org/officeDocument/2006/relationships/slide" Target="slides/slide607.xml"/><Relationship Id="rId718" Type="http://schemas.openxmlformats.org/officeDocument/2006/relationships/slide" Target="slides/slide705.xml"/><Relationship Id="rId357" Type="http://schemas.openxmlformats.org/officeDocument/2006/relationships/slide" Target="slides/slide344.xml"/><Relationship Id="rId54" Type="http://schemas.openxmlformats.org/officeDocument/2006/relationships/slide" Target="slides/slide41.xml"/><Relationship Id="rId217" Type="http://schemas.openxmlformats.org/officeDocument/2006/relationships/slide" Target="slides/slide204.xml"/><Relationship Id="rId564" Type="http://schemas.openxmlformats.org/officeDocument/2006/relationships/slide" Target="slides/slide551.xml"/><Relationship Id="rId771" Type="http://schemas.openxmlformats.org/officeDocument/2006/relationships/slide" Target="slides/slide758.xml"/><Relationship Id="rId424" Type="http://schemas.openxmlformats.org/officeDocument/2006/relationships/slide" Target="slides/slide411.xml"/><Relationship Id="rId631" Type="http://schemas.openxmlformats.org/officeDocument/2006/relationships/slide" Target="slides/slide618.xml"/><Relationship Id="rId729" Type="http://schemas.openxmlformats.org/officeDocument/2006/relationships/slide" Target="slides/slide716.xml"/><Relationship Id="rId270" Type="http://schemas.openxmlformats.org/officeDocument/2006/relationships/slide" Target="slides/slide257.xml"/><Relationship Id="rId65" Type="http://schemas.openxmlformats.org/officeDocument/2006/relationships/slide" Target="slides/slide52.xml"/><Relationship Id="rId130" Type="http://schemas.openxmlformats.org/officeDocument/2006/relationships/slide" Target="slides/slide117.xml"/><Relationship Id="rId368" Type="http://schemas.openxmlformats.org/officeDocument/2006/relationships/slide" Target="slides/slide355.xml"/><Relationship Id="rId575" Type="http://schemas.openxmlformats.org/officeDocument/2006/relationships/slide" Target="slides/slide562.xml"/><Relationship Id="rId782" Type="http://schemas.openxmlformats.org/officeDocument/2006/relationships/slide" Target="slides/slide769.xml"/><Relationship Id="rId228" Type="http://schemas.openxmlformats.org/officeDocument/2006/relationships/slide" Target="slides/slide215.xml"/><Relationship Id="rId435" Type="http://schemas.openxmlformats.org/officeDocument/2006/relationships/slide" Target="slides/slide422.xml"/><Relationship Id="rId642" Type="http://schemas.openxmlformats.org/officeDocument/2006/relationships/slide" Target="slides/slide629.xml"/><Relationship Id="rId281" Type="http://schemas.openxmlformats.org/officeDocument/2006/relationships/slide" Target="slides/slide268.xml"/><Relationship Id="rId502" Type="http://schemas.openxmlformats.org/officeDocument/2006/relationships/slide" Target="slides/slide489.xml"/><Relationship Id="rId76" Type="http://schemas.openxmlformats.org/officeDocument/2006/relationships/slide" Target="slides/slide63.xml"/><Relationship Id="rId141" Type="http://schemas.openxmlformats.org/officeDocument/2006/relationships/slide" Target="slides/slide128.xml"/><Relationship Id="rId379" Type="http://schemas.openxmlformats.org/officeDocument/2006/relationships/slide" Target="slides/slide366.xml"/><Relationship Id="rId586" Type="http://schemas.openxmlformats.org/officeDocument/2006/relationships/slide" Target="slides/slide573.xml"/><Relationship Id="rId793" Type="http://schemas.openxmlformats.org/officeDocument/2006/relationships/slide" Target="slides/slide780.xml"/><Relationship Id="rId807" Type="http://schemas.openxmlformats.org/officeDocument/2006/relationships/slide" Target="slides/slide794.xml"/><Relationship Id="rId7" Type="http://schemas.openxmlformats.org/officeDocument/2006/relationships/slideMaster" Target="slideMasters/slideMaster7.xml"/><Relationship Id="rId239" Type="http://schemas.openxmlformats.org/officeDocument/2006/relationships/slide" Target="slides/slide226.xml"/><Relationship Id="rId446" Type="http://schemas.openxmlformats.org/officeDocument/2006/relationships/slide" Target="slides/slide433.xml"/><Relationship Id="rId653" Type="http://schemas.openxmlformats.org/officeDocument/2006/relationships/slide" Target="slides/slide640.xml"/><Relationship Id="rId292" Type="http://schemas.openxmlformats.org/officeDocument/2006/relationships/slide" Target="slides/slide279.xml"/><Relationship Id="rId306" Type="http://schemas.openxmlformats.org/officeDocument/2006/relationships/slide" Target="slides/slide293.xml"/><Relationship Id="rId87" Type="http://schemas.openxmlformats.org/officeDocument/2006/relationships/slide" Target="slides/slide74.xml"/><Relationship Id="rId513" Type="http://schemas.openxmlformats.org/officeDocument/2006/relationships/slide" Target="slides/slide500.xml"/><Relationship Id="rId597" Type="http://schemas.openxmlformats.org/officeDocument/2006/relationships/slide" Target="slides/slide584.xml"/><Relationship Id="rId720" Type="http://schemas.openxmlformats.org/officeDocument/2006/relationships/slide" Target="slides/slide707.xml"/><Relationship Id="rId818" Type="http://schemas.openxmlformats.org/officeDocument/2006/relationships/slide" Target="slides/slide805.xml"/><Relationship Id="rId152" Type="http://schemas.openxmlformats.org/officeDocument/2006/relationships/slide" Target="slides/slide139.xml"/><Relationship Id="rId457" Type="http://schemas.openxmlformats.org/officeDocument/2006/relationships/slide" Target="slides/slide444.xml"/><Relationship Id="rId664" Type="http://schemas.openxmlformats.org/officeDocument/2006/relationships/slide" Target="slides/slide651.xml"/><Relationship Id="rId14" Type="http://schemas.openxmlformats.org/officeDocument/2006/relationships/slide" Target="slides/slide1.xml"/><Relationship Id="rId317" Type="http://schemas.openxmlformats.org/officeDocument/2006/relationships/slide" Target="slides/slide304.xml"/><Relationship Id="rId524" Type="http://schemas.openxmlformats.org/officeDocument/2006/relationships/slide" Target="slides/slide511.xml"/><Relationship Id="rId731" Type="http://schemas.openxmlformats.org/officeDocument/2006/relationships/slide" Target="slides/slide718.xml"/><Relationship Id="rId98" Type="http://schemas.openxmlformats.org/officeDocument/2006/relationships/slide" Target="slides/slide85.xml"/><Relationship Id="rId163" Type="http://schemas.openxmlformats.org/officeDocument/2006/relationships/slide" Target="slides/slide150.xml"/><Relationship Id="rId370" Type="http://schemas.openxmlformats.org/officeDocument/2006/relationships/slide" Target="slides/slide357.xml"/><Relationship Id="rId829" Type="http://schemas.openxmlformats.org/officeDocument/2006/relationships/slide" Target="slides/slide816.xml"/><Relationship Id="rId230" Type="http://schemas.openxmlformats.org/officeDocument/2006/relationships/slide" Target="slides/slide217.xml"/><Relationship Id="rId468" Type="http://schemas.openxmlformats.org/officeDocument/2006/relationships/slide" Target="slides/slide455.xml"/><Relationship Id="rId675" Type="http://schemas.openxmlformats.org/officeDocument/2006/relationships/slide" Target="slides/slide662.xml"/><Relationship Id="rId25" Type="http://schemas.openxmlformats.org/officeDocument/2006/relationships/slide" Target="slides/slide12.xml"/><Relationship Id="rId328" Type="http://schemas.openxmlformats.org/officeDocument/2006/relationships/slide" Target="slides/slide315.xml"/><Relationship Id="rId535" Type="http://schemas.openxmlformats.org/officeDocument/2006/relationships/slide" Target="slides/slide522.xml"/><Relationship Id="rId742" Type="http://schemas.openxmlformats.org/officeDocument/2006/relationships/slide" Target="slides/slide729.xml"/><Relationship Id="rId174" Type="http://schemas.openxmlformats.org/officeDocument/2006/relationships/slide" Target="slides/slide161.xml"/><Relationship Id="rId381" Type="http://schemas.openxmlformats.org/officeDocument/2006/relationships/slide" Target="slides/slide368.xml"/><Relationship Id="rId602" Type="http://schemas.openxmlformats.org/officeDocument/2006/relationships/slide" Target="slides/slide589.xml"/><Relationship Id="rId241" Type="http://schemas.openxmlformats.org/officeDocument/2006/relationships/slide" Target="slides/slide228.xml"/><Relationship Id="rId479" Type="http://schemas.openxmlformats.org/officeDocument/2006/relationships/slide" Target="slides/slide466.xml"/><Relationship Id="rId686" Type="http://schemas.openxmlformats.org/officeDocument/2006/relationships/slide" Target="slides/slide673.xml"/><Relationship Id="rId36" Type="http://schemas.openxmlformats.org/officeDocument/2006/relationships/slide" Target="slides/slide23.xml"/><Relationship Id="rId339" Type="http://schemas.openxmlformats.org/officeDocument/2006/relationships/slide" Target="slides/slide326.xml"/><Relationship Id="rId546" Type="http://schemas.openxmlformats.org/officeDocument/2006/relationships/slide" Target="slides/slide533.xml"/><Relationship Id="rId753" Type="http://schemas.openxmlformats.org/officeDocument/2006/relationships/slide" Target="slides/slide740.xml"/><Relationship Id="rId101" Type="http://schemas.openxmlformats.org/officeDocument/2006/relationships/slide" Target="slides/slide88.xml"/><Relationship Id="rId185" Type="http://schemas.openxmlformats.org/officeDocument/2006/relationships/slide" Target="slides/slide172.xml"/><Relationship Id="rId406" Type="http://schemas.openxmlformats.org/officeDocument/2006/relationships/slide" Target="slides/slide393.xml"/><Relationship Id="rId392" Type="http://schemas.openxmlformats.org/officeDocument/2006/relationships/slide" Target="slides/slide379.xml"/><Relationship Id="rId613" Type="http://schemas.openxmlformats.org/officeDocument/2006/relationships/slide" Target="slides/slide600.xml"/><Relationship Id="rId697" Type="http://schemas.openxmlformats.org/officeDocument/2006/relationships/slide" Target="slides/slide684.xml"/><Relationship Id="rId820" Type="http://schemas.openxmlformats.org/officeDocument/2006/relationships/slide" Target="slides/slide807.xml"/><Relationship Id="rId252" Type="http://schemas.openxmlformats.org/officeDocument/2006/relationships/slide" Target="slides/slide239.xml"/><Relationship Id="rId47" Type="http://schemas.openxmlformats.org/officeDocument/2006/relationships/slide" Target="slides/slide34.xml"/><Relationship Id="rId112" Type="http://schemas.openxmlformats.org/officeDocument/2006/relationships/slide" Target="slides/slide99.xml"/><Relationship Id="rId557" Type="http://schemas.openxmlformats.org/officeDocument/2006/relationships/slide" Target="slides/slide544.xml"/><Relationship Id="rId764" Type="http://schemas.openxmlformats.org/officeDocument/2006/relationships/slide" Target="slides/slide751.xml"/><Relationship Id="rId196" Type="http://schemas.openxmlformats.org/officeDocument/2006/relationships/slide" Target="slides/slide183.xml"/><Relationship Id="rId417" Type="http://schemas.openxmlformats.org/officeDocument/2006/relationships/slide" Target="slides/slide404.xml"/><Relationship Id="rId624" Type="http://schemas.openxmlformats.org/officeDocument/2006/relationships/slide" Target="slides/slide611.xml"/><Relationship Id="rId831" Type="http://schemas.openxmlformats.org/officeDocument/2006/relationships/slide" Target="slides/slide818.xml"/><Relationship Id="rId263" Type="http://schemas.openxmlformats.org/officeDocument/2006/relationships/slide" Target="slides/slide250.xml"/><Relationship Id="rId470" Type="http://schemas.openxmlformats.org/officeDocument/2006/relationships/slide" Target="slides/slide457.xml"/><Relationship Id="rId58" Type="http://schemas.openxmlformats.org/officeDocument/2006/relationships/slide" Target="slides/slide45.xml"/><Relationship Id="rId123" Type="http://schemas.openxmlformats.org/officeDocument/2006/relationships/slide" Target="slides/slide110.xml"/><Relationship Id="rId330" Type="http://schemas.openxmlformats.org/officeDocument/2006/relationships/slide" Target="slides/slide317.xml"/><Relationship Id="rId568" Type="http://schemas.openxmlformats.org/officeDocument/2006/relationships/slide" Target="slides/slide555.xml"/><Relationship Id="rId775" Type="http://schemas.openxmlformats.org/officeDocument/2006/relationships/slide" Target="slides/slide762.xml"/><Relationship Id="rId428" Type="http://schemas.openxmlformats.org/officeDocument/2006/relationships/slide" Target="slides/slide415.xml"/><Relationship Id="rId635" Type="http://schemas.openxmlformats.org/officeDocument/2006/relationships/slide" Target="slides/slide622.xml"/><Relationship Id="rId842" Type="http://schemas.openxmlformats.org/officeDocument/2006/relationships/presProps" Target="presProps.xml"/><Relationship Id="rId274" Type="http://schemas.openxmlformats.org/officeDocument/2006/relationships/slide" Target="slides/slide261.xml"/><Relationship Id="rId481" Type="http://schemas.openxmlformats.org/officeDocument/2006/relationships/slide" Target="slides/slide468.xml"/><Relationship Id="rId702" Type="http://schemas.openxmlformats.org/officeDocument/2006/relationships/slide" Target="slides/slide689.xml"/><Relationship Id="rId69" Type="http://schemas.openxmlformats.org/officeDocument/2006/relationships/slide" Target="slides/slide56.xml"/><Relationship Id="rId134" Type="http://schemas.openxmlformats.org/officeDocument/2006/relationships/slide" Target="slides/slide121.xml"/><Relationship Id="rId579" Type="http://schemas.openxmlformats.org/officeDocument/2006/relationships/slide" Target="slides/slide566.xml"/><Relationship Id="rId786" Type="http://schemas.openxmlformats.org/officeDocument/2006/relationships/slide" Target="slides/slide773.xml"/><Relationship Id="rId341" Type="http://schemas.openxmlformats.org/officeDocument/2006/relationships/slide" Target="slides/slide328.xml"/><Relationship Id="rId439" Type="http://schemas.openxmlformats.org/officeDocument/2006/relationships/slide" Target="slides/slide426.xml"/><Relationship Id="rId646" Type="http://schemas.openxmlformats.org/officeDocument/2006/relationships/slide" Target="slides/slide633.xml"/><Relationship Id="rId201" Type="http://schemas.openxmlformats.org/officeDocument/2006/relationships/slide" Target="slides/slide188.xml"/><Relationship Id="rId285" Type="http://schemas.openxmlformats.org/officeDocument/2006/relationships/slide" Target="slides/slide272.xml"/><Relationship Id="rId506" Type="http://schemas.openxmlformats.org/officeDocument/2006/relationships/slide" Target="slides/slide493.xml"/><Relationship Id="rId492" Type="http://schemas.openxmlformats.org/officeDocument/2006/relationships/slide" Target="slides/slide479.xml"/><Relationship Id="rId713" Type="http://schemas.openxmlformats.org/officeDocument/2006/relationships/slide" Target="slides/slide700.xml"/><Relationship Id="rId797" Type="http://schemas.openxmlformats.org/officeDocument/2006/relationships/slide" Target="slides/slide784.xml"/><Relationship Id="rId145" Type="http://schemas.openxmlformats.org/officeDocument/2006/relationships/slide" Target="slides/slide132.xml"/><Relationship Id="rId352" Type="http://schemas.openxmlformats.org/officeDocument/2006/relationships/slide" Target="slides/slide339.xml"/><Relationship Id="rId212" Type="http://schemas.openxmlformats.org/officeDocument/2006/relationships/slide" Target="slides/slide199.xml"/><Relationship Id="rId657" Type="http://schemas.openxmlformats.org/officeDocument/2006/relationships/slide" Target="slides/slide644.xml"/><Relationship Id="rId296" Type="http://schemas.openxmlformats.org/officeDocument/2006/relationships/slide" Target="slides/slide283.xml"/><Relationship Id="rId517" Type="http://schemas.openxmlformats.org/officeDocument/2006/relationships/slide" Target="slides/slide504.xml"/><Relationship Id="rId724" Type="http://schemas.openxmlformats.org/officeDocument/2006/relationships/slide" Target="slides/slide711.xml"/><Relationship Id="rId60" Type="http://schemas.openxmlformats.org/officeDocument/2006/relationships/slide" Target="slides/slide47.xml"/><Relationship Id="rId156" Type="http://schemas.openxmlformats.org/officeDocument/2006/relationships/slide" Target="slides/slide143.xml"/><Relationship Id="rId363" Type="http://schemas.openxmlformats.org/officeDocument/2006/relationships/slide" Target="slides/slide350.xml"/><Relationship Id="rId570" Type="http://schemas.openxmlformats.org/officeDocument/2006/relationships/slide" Target="slides/slide557.xml"/><Relationship Id="rId223" Type="http://schemas.openxmlformats.org/officeDocument/2006/relationships/slide" Target="slides/slide210.xml"/><Relationship Id="rId430" Type="http://schemas.openxmlformats.org/officeDocument/2006/relationships/slide" Target="slides/slide417.xml"/><Relationship Id="rId668" Type="http://schemas.openxmlformats.org/officeDocument/2006/relationships/slide" Target="slides/slide655.xml"/><Relationship Id="rId18" Type="http://schemas.openxmlformats.org/officeDocument/2006/relationships/slide" Target="slides/slide5.xml"/><Relationship Id="rId528" Type="http://schemas.openxmlformats.org/officeDocument/2006/relationships/slide" Target="slides/slide515.xml"/><Relationship Id="rId735" Type="http://schemas.openxmlformats.org/officeDocument/2006/relationships/slide" Target="slides/slide722.xml"/><Relationship Id="rId167" Type="http://schemas.openxmlformats.org/officeDocument/2006/relationships/slide" Target="slides/slide154.xml"/><Relationship Id="rId374" Type="http://schemas.openxmlformats.org/officeDocument/2006/relationships/slide" Target="slides/slide361.xml"/><Relationship Id="rId581" Type="http://schemas.openxmlformats.org/officeDocument/2006/relationships/slide" Target="slides/slide568.xml"/><Relationship Id="rId71" Type="http://schemas.openxmlformats.org/officeDocument/2006/relationships/slide" Target="slides/slide58.xml"/><Relationship Id="rId234" Type="http://schemas.openxmlformats.org/officeDocument/2006/relationships/slide" Target="slides/slide221.xml"/><Relationship Id="rId679" Type="http://schemas.openxmlformats.org/officeDocument/2006/relationships/slide" Target="slides/slide666.xml"/><Relationship Id="rId802" Type="http://schemas.openxmlformats.org/officeDocument/2006/relationships/slide" Target="slides/slide789.xml"/><Relationship Id="rId2" Type="http://schemas.openxmlformats.org/officeDocument/2006/relationships/slideMaster" Target="slideMasters/slideMaster2.xml"/><Relationship Id="rId29" Type="http://schemas.openxmlformats.org/officeDocument/2006/relationships/slide" Target="slides/slide16.xml"/><Relationship Id="rId441" Type="http://schemas.openxmlformats.org/officeDocument/2006/relationships/slide" Target="slides/slide428.xml"/><Relationship Id="rId539" Type="http://schemas.openxmlformats.org/officeDocument/2006/relationships/slide" Target="slides/slide526.xml"/><Relationship Id="rId746" Type="http://schemas.openxmlformats.org/officeDocument/2006/relationships/slide" Target="slides/slide733.xml"/><Relationship Id="rId178" Type="http://schemas.openxmlformats.org/officeDocument/2006/relationships/slide" Target="slides/slide165.xml"/><Relationship Id="rId301" Type="http://schemas.openxmlformats.org/officeDocument/2006/relationships/slide" Target="slides/slide288.xml"/><Relationship Id="rId82" Type="http://schemas.openxmlformats.org/officeDocument/2006/relationships/slide" Target="slides/slide69.xml"/><Relationship Id="rId385" Type="http://schemas.openxmlformats.org/officeDocument/2006/relationships/slide" Target="slides/slide372.xml"/><Relationship Id="rId592" Type="http://schemas.openxmlformats.org/officeDocument/2006/relationships/slide" Target="slides/slide579.xml"/><Relationship Id="rId606" Type="http://schemas.openxmlformats.org/officeDocument/2006/relationships/slide" Target="slides/slide593.xml"/><Relationship Id="rId813" Type="http://schemas.openxmlformats.org/officeDocument/2006/relationships/slide" Target="slides/slide800.xml"/><Relationship Id="rId245" Type="http://schemas.openxmlformats.org/officeDocument/2006/relationships/slide" Target="slides/slide232.xml"/><Relationship Id="rId452" Type="http://schemas.openxmlformats.org/officeDocument/2006/relationships/slide" Target="slides/slide439.xml"/><Relationship Id="rId105" Type="http://schemas.openxmlformats.org/officeDocument/2006/relationships/slide" Target="slides/slide92.xml"/><Relationship Id="rId312" Type="http://schemas.openxmlformats.org/officeDocument/2006/relationships/slide" Target="slides/slide299.xml"/><Relationship Id="rId757" Type="http://schemas.openxmlformats.org/officeDocument/2006/relationships/slide" Target="slides/slide744.xml"/><Relationship Id="rId93" Type="http://schemas.openxmlformats.org/officeDocument/2006/relationships/slide" Target="slides/slide80.xml"/><Relationship Id="rId189" Type="http://schemas.openxmlformats.org/officeDocument/2006/relationships/slide" Target="slides/slide176.xml"/><Relationship Id="rId396" Type="http://schemas.openxmlformats.org/officeDocument/2006/relationships/slide" Target="slides/slide383.xml"/><Relationship Id="rId617" Type="http://schemas.openxmlformats.org/officeDocument/2006/relationships/slide" Target="slides/slide604.xml"/><Relationship Id="rId824" Type="http://schemas.openxmlformats.org/officeDocument/2006/relationships/slide" Target="slides/slide811.xml"/><Relationship Id="rId256" Type="http://schemas.openxmlformats.org/officeDocument/2006/relationships/slide" Target="slides/slide243.xml"/><Relationship Id="rId463" Type="http://schemas.openxmlformats.org/officeDocument/2006/relationships/slide" Target="slides/slide450.xml"/><Relationship Id="rId670" Type="http://schemas.openxmlformats.org/officeDocument/2006/relationships/slide" Target="slides/slide657.xml"/><Relationship Id="rId116" Type="http://schemas.openxmlformats.org/officeDocument/2006/relationships/slide" Target="slides/slide103.xml"/><Relationship Id="rId323" Type="http://schemas.openxmlformats.org/officeDocument/2006/relationships/slide" Target="slides/slide310.xml"/><Relationship Id="rId530" Type="http://schemas.openxmlformats.org/officeDocument/2006/relationships/slide" Target="slides/slide517.xml"/><Relationship Id="rId768" Type="http://schemas.openxmlformats.org/officeDocument/2006/relationships/slide" Target="slides/slide755.xml"/><Relationship Id="rId20" Type="http://schemas.openxmlformats.org/officeDocument/2006/relationships/slide" Target="slides/slide7.xml"/><Relationship Id="rId628" Type="http://schemas.openxmlformats.org/officeDocument/2006/relationships/slide" Target="slides/slide615.xml"/><Relationship Id="rId835" Type="http://schemas.openxmlformats.org/officeDocument/2006/relationships/slide" Target="slides/slide822.xml"/><Relationship Id="rId267" Type="http://schemas.openxmlformats.org/officeDocument/2006/relationships/slide" Target="slides/slide254.xml"/><Relationship Id="rId474" Type="http://schemas.openxmlformats.org/officeDocument/2006/relationships/slide" Target="slides/slide461.xml"/><Relationship Id="rId127" Type="http://schemas.openxmlformats.org/officeDocument/2006/relationships/slide" Target="slides/slide114.xml"/><Relationship Id="rId681" Type="http://schemas.openxmlformats.org/officeDocument/2006/relationships/slide" Target="slides/slide668.xml"/><Relationship Id="rId779" Type="http://schemas.openxmlformats.org/officeDocument/2006/relationships/slide" Target="slides/slide766.xml"/><Relationship Id="rId31" Type="http://schemas.openxmlformats.org/officeDocument/2006/relationships/slide" Target="slides/slide18.xml"/><Relationship Id="rId334" Type="http://schemas.openxmlformats.org/officeDocument/2006/relationships/slide" Target="slides/slide321.xml"/><Relationship Id="rId541" Type="http://schemas.openxmlformats.org/officeDocument/2006/relationships/slide" Target="slides/slide528.xml"/><Relationship Id="rId639" Type="http://schemas.openxmlformats.org/officeDocument/2006/relationships/slide" Target="slides/slide626.xml"/><Relationship Id="rId180" Type="http://schemas.openxmlformats.org/officeDocument/2006/relationships/slide" Target="slides/slide167.xml"/><Relationship Id="rId278" Type="http://schemas.openxmlformats.org/officeDocument/2006/relationships/slide" Target="slides/slide265.xml"/><Relationship Id="rId401" Type="http://schemas.openxmlformats.org/officeDocument/2006/relationships/slide" Target="slides/slide388.xml"/><Relationship Id="rId485" Type="http://schemas.openxmlformats.org/officeDocument/2006/relationships/slide" Target="slides/slide472.xml"/><Relationship Id="rId692" Type="http://schemas.openxmlformats.org/officeDocument/2006/relationships/slide" Target="slides/slide679.xml"/><Relationship Id="rId706" Type="http://schemas.openxmlformats.org/officeDocument/2006/relationships/slide" Target="slides/slide693.xml"/><Relationship Id="rId42" Type="http://schemas.openxmlformats.org/officeDocument/2006/relationships/slide" Target="slides/slide29.xml"/><Relationship Id="rId138" Type="http://schemas.openxmlformats.org/officeDocument/2006/relationships/slide" Target="slides/slide125.xml"/><Relationship Id="rId345" Type="http://schemas.openxmlformats.org/officeDocument/2006/relationships/slide" Target="slides/slide332.xml"/><Relationship Id="rId552" Type="http://schemas.openxmlformats.org/officeDocument/2006/relationships/slide" Target="slides/slide539.xml"/><Relationship Id="rId191" Type="http://schemas.openxmlformats.org/officeDocument/2006/relationships/slide" Target="slides/slide178.xml"/><Relationship Id="rId205" Type="http://schemas.openxmlformats.org/officeDocument/2006/relationships/slide" Target="slides/slide192.xml"/><Relationship Id="rId412" Type="http://schemas.openxmlformats.org/officeDocument/2006/relationships/slide" Target="slides/slide399.xml"/><Relationship Id="rId289" Type="http://schemas.openxmlformats.org/officeDocument/2006/relationships/slide" Target="slides/slide276.xml"/><Relationship Id="rId496" Type="http://schemas.openxmlformats.org/officeDocument/2006/relationships/slide" Target="slides/slide483.xml"/><Relationship Id="rId717" Type="http://schemas.openxmlformats.org/officeDocument/2006/relationships/slide" Target="slides/slide704.xml"/><Relationship Id="rId53" Type="http://schemas.openxmlformats.org/officeDocument/2006/relationships/slide" Target="slides/slide40.xml"/><Relationship Id="rId149" Type="http://schemas.openxmlformats.org/officeDocument/2006/relationships/slide" Target="slides/slide136.xml"/><Relationship Id="rId356" Type="http://schemas.openxmlformats.org/officeDocument/2006/relationships/slide" Target="slides/slide343.xml"/><Relationship Id="rId563" Type="http://schemas.openxmlformats.org/officeDocument/2006/relationships/slide" Target="slides/slide550.xml"/><Relationship Id="rId770" Type="http://schemas.openxmlformats.org/officeDocument/2006/relationships/slide" Target="slides/slide757.xml"/><Relationship Id="rId216" Type="http://schemas.openxmlformats.org/officeDocument/2006/relationships/slide" Target="slides/slide203.xml"/><Relationship Id="rId423" Type="http://schemas.openxmlformats.org/officeDocument/2006/relationships/slide" Target="slides/slide410.xml"/><Relationship Id="rId630" Type="http://schemas.openxmlformats.org/officeDocument/2006/relationships/slide" Target="slides/slide617.xml"/><Relationship Id="rId728" Type="http://schemas.openxmlformats.org/officeDocument/2006/relationships/slide" Target="slides/slide715.xml"/><Relationship Id="rId64" Type="http://schemas.openxmlformats.org/officeDocument/2006/relationships/slide" Target="slides/slide51.xml"/><Relationship Id="rId367" Type="http://schemas.openxmlformats.org/officeDocument/2006/relationships/slide" Target="slides/slide354.xml"/><Relationship Id="rId574" Type="http://schemas.openxmlformats.org/officeDocument/2006/relationships/slide" Target="slides/slide561.xml"/><Relationship Id="rId227" Type="http://schemas.openxmlformats.org/officeDocument/2006/relationships/slide" Target="slides/slide214.xml"/><Relationship Id="rId781" Type="http://schemas.openxmlformats.org/officeDocument/2006/relationships/slide" Target="slides/slide768.xml"/><Relationship Id="rId434" Type="http://schemas.openxmlformats.org/officeDocument/2006/relationships/slide" Target="slides/slide421.xml"/><Relationship Id="rId641" Type="http://schemas.openxmlformats.org/officeDocument/2006/relationships/slide" Target="slides/slide628.xml"/><Relationship Id="rId739" Type="http://schemas.openxmlformats.org/officeDocument/2006/relationships/slide" Target="slides/slide726.xml"/><Relationship Id="rId280" Type="http://schemas.openxmlformats.org/officeDocument/2006/relationships/slide" Target="slides/slide267.xml"/><Relationship Id="rId501" Type="http://schemas.openxmlformats.org/officeDocument/2006/relationships/slide" Target="slides/slide488.xml"/><Relationship Id="rId75" Type="http://schemas.openxmlformats.org/officeDocument/2006/relationships/slide" Target="slides/slide62.xml"/><Relationship Id="rId140" Type="http://schemas.openxmlformats.org/officeDocument/2006/relationships/slide" Target="slides/slide127.xml"/><Relationship Id="rId378" Type="http://schemas.openxmlformats.org/officeDocument/2006/relationships/slide" Target="slides/slide365.xml"/><Relationship Id="rId585" Type="http://schemas.openxmlformats.org/officeDocument/2006/relationships/slide" Target="slides/slide572.xml"/><Relationship Id="rId792" Type="http://schemas.openxmlformats.org/officeDocument/2006/relationships/slide" Target="slides/slide779.xml"/><Relationship Id="rId806" Type="http://schemas.openxmlformats.org/officeDocument/2006/relationships/slide" Target="slides/slide793.xml"/><Relationship Id="rId6" Type="http://schemas.openxmlformats.org/officeDocument/2006/relationships/slideMaster" Target="slideMasters/slideMaster6.xml"/><Relationship Id="rId238" Type="http://schemas.openxmlformats.org/officeDocument/2006/relationships/slide" Target="slides/slide225.xml"/><Relationship Id="rId445" Type="http://schemas.openxmlformats.org/officeDocument/2006/relationships/slide" Target="slides/slide432.xml"/><Relationship Id="rId652" Type="http://schemas.openxmlformats.org/officeDocument/2006/relationships/slide" Target="slides/slide639.xml"/><Relationship Id="rId291" Type="http://schemas.openxmlformats.org/officeDocument/2006/relationships/slide" Target="slides/slide278.xml"/><Relationship Id="rId305" Type="http://schemas.openxmlformats.org/officeDocument/2006/relationships/slide" Target="slides/slide292.xml"/><Relationship Id="rId512" Type="http://schemas.openxmlformats.org/officeDocument/2006/relationships/slide" Target="slides/slide499.xml"/><Relationship Id="rId86" Type="http://schemas.openxmlformats.org/officeDocument/2006/relationships/slide" Target="slides/slide73.xml"/><Relationship Id="rId151" Type="http://schemas.openxmlformats.org/officeDocument/2006/relationships/slide" Target="slides/slide138.xml"/><Relationship Id="rId389" Type="http://schemas.openxmlformats.org/officeDocument/2006/relationships/slide" Target="slides/slide376.xml"/><Relationship Id="rId596" Type="http://schemas.openxmlformats.org/officeDocument/2006/relationships/slide" Target="slides/slide583.xml"/><Relationship Id="rId817" Type="http://schemas.openxmlformats.org/officeDocument/2006/relationships/slide" Target="slides/slide804.xml"/><Relationship Id="rId249" Type="http://schemas.openxmlformats.org/officeDocument/2006/relationships/slide" Target="slides/slide236.xml"/><Relationship Id="rId456" Type="http://schemas.openxmlformats.org/officeDocument/2006/relationships/slide" Target="slides/slide443.xml"/><Relationship Id="rId663" Type="http://schemas.openxmlformats.org/officeDocument/2006/relationships/slide" Target="slides/slide650.xml"/><Relationship Id="rId13" Type="http://schemas.openxmlformats.org/officeDocument/2006/relationships/slideMaster" Target="slideMasters/slideMaster13.xml"/><Relationship Id="rId109" Type="http://schemas.openxmlformats.org/officeDocument/2006/relationships/slide" Target="slides/slide96.xml"/><Relationship Id="rId316" Type="http://schemas.openxmlformats.org/officeDocument/2006/relationships/slide" Target="slides/slide303.xml"/><Relationship Id="rId523" Type="http://schemas.openxmlformats.org/officeDocument/2006/relationships/slide" Target="slides/slide510.xml"/><Relationship Id="rId97" Type="http://schemas.openxmlformats.org/officeDocument/2006/relationships/slide" Target="slides/slide84.xml"/><Relationship Id="rId730" Type="http://schemas.openxmlformats.org/officeDocument/2006/relationships/slide" Target="slides/slide717.xml"/><Relationship Id="rId828" Type="http://schemas.openxmlformats.org/officeDocument/2006/relationships/slide" Target="slides/slide815.xml"/><Relationship Id="rId162" Type="http://schemas.openxmlformats.org/officeDocument/2006/relationships/slide" Target="slides/slide149.xml"/><Relationship Id="rId467" Type="http://schemas.openxmlformats.org/officeDocument/2006/relationships/slide" Target="slides/slide454.xml"/><Relationship Id="rId674" Type="http://schemas.openxmlformats.org/officeDocument/2006/relationships/slide" Target="slides/slide661.xml"/><Relationship Id="rId24" Type="http://schemas.openxmlformats.org/officeDocument/2006/relationships/slide" Target="slides/slide11.xml"/><Relationship Id="rId66" Type="http://schemas.openxmlformats.org/officeDocument/2006/relationships/slide" Target="slides/slide53.xml"/><Relationship Id="rId131" Type="http://schemas.openxmlformats.org/officeDocument/2006/relationships/slide" Target="slides/slide118.xml"/><Relationship Id="rId327" Type="http://schemas.openxmlformats.org/officeDocument/2006/relationships/slide" Target="slides/slide314.xml"/><Relationship Id="rId369" Type="http://schemas.openxmlformats.org/officeDocument/2006/relationships/slide" Target="slides/slide356.xml"/><Relationship Id="rId534" Type="http://schemas.openxmlformats.org/officeDocument/2006/relationships/slide" Target="slides/slide521.xml"/><Relationship Id="rId576" Type="http://schemas.openxmlformats.org/officeDocument/2006/relationships/slide" Target="slides/slide563.xml"/><Relationship Id="rId741" Type="http://schemas.openxmlformats.org/officeDocument/2006/relationships/slide" Target="slides/slide728.xml"/><Relationship Id="rId783" Type="http://schemas.openxmlformats.org/officeDocument/2006/relationships/slide" Target="slides/slide770.xml"/><Relationship Id="rId839" Type="http://schemas.openxmlformats.org/officeDocument/2006/relationships/slide" Target="slides/slide826.xml"/><Relationship Id="rId173" Type="http://schemas.openxmlformats.org/officeDocument/2006/relationships/slide" Target="slides/slide160.xml"/><Relationship Id="rId229" Type="http://schemas.openxmlformats.org/officeDocument/2006/relationships/slide" Target="slides/slide216.xml"/><Relationship Id="rId380" Type="http://schemas.openxmlformats.org/officeDocument/2006/relationships/slide" Target="slides/slide367.xml"/><Relationship Id="rId436" Type="http://schemas.openxmlformats.org/officeDocument/2006/relationships/slide" Target="slides/slide423.xml"/><Relationship Id="rId601" Type="http://schemas.openxmlformats.org/officeDocument/2006/relationships/slide" Target="slides/slide588.xml"/><Relationship Id="rId643" Type="http://schemas.openxmlformats.org/officeDocument/2006/relationships/slide" Target="slides/slide630.xml"/><Relationship Id="rId240" Type="http://schemas.openxmlformats.org/officeDocument/2006/relationships/slide" Target="slides/slide227.xml"/><Relationship Id="rId478" Type="http://schemas.openxmlformats.org/officeDocument/2006/relationships/slide" Target="slides/slide465.xml"/><Relationship Id="rId685" Type="http://schemas.openxmlformats.org/officeDocument/2006/relationships/slide" Target="slides/slide672.xml"/><Relationship Id="rId35" Type="http://schemas.openxmlformats.org/officeDocument/2006/relationships/slide" Target="slides/slide22.xml"/><Relationship Id="rId77" Type="http://schemas.openxmlformats.org/officeDocument/2006/relationships/slide" Target="slides/slide64.xml"/><Relationship Id="rId100" Type="http://schemas.openxmlformats.org/officeDocument/2006/relationships/slide" Target="slides/slide87.xml"/><Relationship Id="rId282" Type="http://schemas.openxmlformats.org/officeDocument/2006/relationships/slide" Target="slides/slide269.xml"/><Relationship Id="rId338" Type="http://schemas.openxmlformats.org/officeDocument/2006/relationships/slide" Target="slides/slide325.xml"/><Relationship Id="rId503" Type="http://schemas.openxmlformats.org/officeDocument/2006/relationships/slide" Target="slides/slide490.xml"/><Relationship Id="rId545" Type="http://schemas.openxmlformats.org/officeDocument/2006/relationships/slide" Target="slides/slide532.xml"/><Relationship Id="rId587" Type="http://schemas.openxmlformats.org/officeDocument/2006/relationships/slide" Target="slides/slide574.xml"/><Relationship Id="rId710" Type="http://schemas.openxmlformats.org/officeDocument/2006/relationships/slide" Target="slides/slide697.xml"/><Relationship Id="rId752" Type="http://schemas.openxmlformats.org/officeDocument/2006/relationships/slide" Target="slides/slide739.xml"/><Relationship Id="rId808" Type="http://schemas.openxmlformats.org/officeDocument/2006/relationships/slide" Target="slides/slide795.xml"/><Relationship Id="rId8" Type="http://schemas.openxmlformats.org/officeDocument/2006/relationships/slideMaster" Target="slideMasters/slideMaster8.xml"/><Relationship Id="rId142" Type="http://schemas.openxmlformats.org/officeDocument/2006/relationships/slide" Target="slides/slide129.xml"/><Relationship Id="rId184" Type="http://schemas.openxmlformats.org/officeDocument/2006/relationships/slide" Target="slides/slide171.xml"/><Relationship Id="rId391" Type="http://schemas.openxmlformats.org/officeDocument/2006/relationships/slide" Target="slides/slide378.xml"/><Relationship Id="rId405" Type="http://schemas.openxmlformats.org/officeDocument/2006/relationships/slide" Target="slides/slide392.xml"/><Relationship Id="rId447" Type="http://schemas.openxmlformats.org/officeDocument/2006/relationships/slide" Target="slides/slide434.xml"/><Relationship Id="rId612" Type="http://schemas.openxmlformats.org/officeDocument/2006/relationships/slide" Target="slides/slide599.xml"/><Relationship Id="rId794" Type="http://schemas.openxmlformats.org/officeDocument/2006/relationships/slide" Target="slides/slide781.xml"/><Relationship Id="rId251" Type="http://schemas.openxmlformats.org/officeDocument/2006/relationships/slide" Target="slides/slide238.xml"/><Relationship Id="rId489" Type="http://schemas.openxmlformats.org/officeDocument/2006/relationships/slide" Target="slides/slide476.xml"/><Relationship Id="rId654" Type="http://schemas.openxmlformats.org/officeDocument/2006/relationships/slide" Target="slides/slide641.xml"/><Relationship Id="rId696" Type="http://schemas.openxmlformats.org/officeDocument/2006/relationships/slide" Target="slides/slide683.xml"/><Relationship Id="rId46" Type="http://schemas.openxmlformats.org/officeDocument/2006/relationships/slide" Target="slides/slide33.xml"/><Relationship Id="rId293" Type="http://schemas.openxmlformats.org/officeDocument/2006/relationships/slide" Target="slides/slide280.xml"/><Relationship Id="rId307" Type="http://schemas.openxmlformats.org/officeDocument/2006/relationships/slide" Target="slides/slide294.xml"/><Relationship Id="rId349" Type="http://schemas.openxmlformats.org/officeDocument/2006/relationships/slide" Target="slides/slide336.xml"/><Relationship Id="rId514" Type="http://schemas.openxmlformats.org/officeDocument/2006/relationships/slide" Target="slides/slide501.xml"/><Relationship Id="rId556" Type="http://schemas.openxmlformats.org/officeDocument/2006/relationships/slide" Target="slides/slide543.xml"/><Relationship Id="rId721" Type="http://schemas.openxmlformats.org/officeDocument/2006/relationships/slide" Target="slides/slide708.xml"/><Relationship Id="rId763" Type="http://schemas.openxmlformats.org/officeDocument/2006/relationships/slide" Target="slides/slide750.xml"/><Relationship Id="rId88" Type="http://schemas.openxmlformats.org/officeDocument/2006/relationships/slide" Target="slides/slide75.xml"/><Relationship Id="rId111" Type="http://schemas.openxmlformats.org/officeDocument/2006/relationships/slide" Target="slides/slide98.xml"/><Relationship Id="rId153" Type="http://schemas.openxmlformats.org/officeDocument/2006/relationships/slide" Target="slides/slide140.xml"/><Relationship Id="rId195" Type="http://schemas.openxmlformats.org/officeDocument/2006/relationships/slide" Target="slides/slide182.xml"/><Relationship Id="rId209" Type="http://schemas.openxmlformats.org/officeDocument/2006/relationships/slide" Target="slides/slide196.xml"/><Relationship Id="rId360" Type="http://schemas.openxmlformats.org/officeDocument/2006/relationships/slide" Target="slides/slide347.xml"/><Relationship Id="rId416" Type="http://schemas.openxmlformats.org/officeDocument/2006/relationships/slide" Target="slides/slide403.xml"/><Relationship Id="rId598" Type="http://schemas.openxmlformats.org/officeDocument/2006/relationships/slide" Target="slides/slide585.xml"/><Relationship Id="rId819" Type="http://schemas.openxmlformats.org/officeDocument/2006/relationships/slide" Target="slides/slide806.xml"/><Relationship Id="rId220" Type="http://schemas.openxmlformats.org/officeDocument/2006/relationships/slide" Target="slides/slide207.xml"/><Relationship Id="rId458" Type="http://schemas.openxmlformats.org/officeDocument/2006/relationships/slide" Target="slides/slide445.xml"/><Relationship Id="rId623" Type="http://schemas.openxmlformats.org/officeDocument/2006/relationships/slide" Target="slides/slide610.xml"/><Relationship Id="rId665" Type="http://schemas.openxmlformats.org/officeDocument/2006/relationships/slide" Target="slides/slide652.xml"/><Relationship Id="rId830" Type="http://schemas.openxmlformats.org/officeDocument/2006/relationships/slide" Target="slides/slide817.xml"/><Relationship Id="rId15" Type="http://schemas.openxmlformats.org/officeDocument/2006/relationships/slide" Target="slides/slide2.xml"/><Relationship Id="rId57" Type="http://schemas.openxmlformats.org/officeDocument/2006/relationships/slide" Target="slides/slide44.xml"/><Relationship Id="rId262" Type="http://schemas.openxmlformats.org/officeDocument/2006/relationships/slide" Target="slides/slide249.xml"/><Relationship Id="rId318" Type="http://schemas.openxmlformats.org/officeDocument/2006/relationships/slide" Target="slides/slide305.xml"/><Relationship Id="rId525" Type="http://schemas.openxmlformats.org/officeDocument/2006/relationships/slide" Target="slides/slide512.xml"/><Relationship Id="rId567" Type="http://schemas.openxmlformats.org/officeDocument/2006/relationships/slide" Target="slides/slide554.xml"/><Relationship Id="rId732" Type="http://schemas.openxmlformats.org/officeDocument/2006/relationships/slide" Target="slides/slide719.xml"/><Relationship Id="rId99" Type="http://schemas.openxmlformats.org/officeDocument/2006/relationships/slide" Target="slides/slide86.xml"/><Relationship Id="rId122" Type="http://schemas.openxmlformats.org/officeDocument/2006/relationships/slide" Target="slides/slide109.xml"/><Relationship Id="rId164" Type="http://schemas.openxmlformats.org/officeDocument/2006/relationships/slide" Target="slides/slide151.xml"/><Relationship Id="rId371" Type="http://schemas.openxmlformats.org/officeDocument/2006/relationships/slide" Target="slides/slide358.xml"/><Relationship Id="rId774" Type="http://schemas.openxmlformats.org/officeDocument/2006/relationships/slide" Target="slides/slide761.xml"/><Relationship Id="rId427" Type="http://schemas.openxmlformats.org/officeDocument/2006/relationships/slide" Target="slides/slide414.xml"/><Relationship Id="rId469" Type="http://schemas.openxmlformats.org/officeDocument/2006/relationships/slide" Target="slides/slide456.xml"/><Relationship Id="rId634" Type="http://schemas.openxmlformats.org/officeDocument/2006/relationships/slide" Target="slides/slide621.xml"/><Relationship Id="rId676" Type="http://schemas.openxmlformats.org/officeDocument/2006/relationships/slide" Target="slides/slide663.xml"/><Relationship Id="rId841" Type="http://schemas.openxmlformats.org/officeDocument/2006/relationships/tags" Target="tags/tag1.xml"/><Relationship Id="rId26" Type="http://schemas.openxmlformats.org/officeDocument/2006/relationships/slide" Target="slides/slide13.xml"/><Relationship Id="rId231" Type="http://schemas.openxmlformats.org/officeDocument/2006/relationships/slide" Target="slides/slide218.xml"/><Relationship Id="rId273" Type="http://schemas.openxmlformats.org/officeDocument/2006/relationships/slide" Target="slides/slide260.xml"/><Relationship Id="rId329" Type="http://schemas.openxmlformats.org/officeDocument/2006/relationships/slide" Target="slides/slide316.xml"/><Relationship Id="rId480" Type="http://schemas.openxmlformats.org/officeDocument/2006/relationships/slide" Target="slides/slide467.xml"/><Relationship Id="rId536" Type="http://schemas.openxmlformats.org/officeDocument/2006/relationships/slide" Target="slides/slide523.xml"/><Relationship Id="rId701" Type="http://schemas.openxmlformats.org/officeDocument/2006/relationships/slide" Target="slides/slide688.xml"/><Relationship Id="rId68" Type="http://schemas.openxmlformats.org/officeDocument/2006/relationships/slide" Target="slides/slide55.xml"/><Relationship Id="rId133" Type="http://schemas.openxmlformats.org/officeDocument/2006/relationships/slide" Target="slides/slide120.xml"/><Relationship Id="rId175" Type="http://schemas.openxmlformats.org/officeDocument/2006/relationships/slide" Target="slides/slide162.xml"/><Relationship Id="rId340" Type="http://schemas.openxmlformats.org/officeDocument/2006/relationships/slide" Target="slides/slide327.xml"/><Relationship Id="rId578" Type="http://schemas.openxmlformats.org/officeDocument/2006/relationships/slide" Target="slides/slide565.xml"/><Relationship Id="rId743" Type="http://schemas.openxmlformats.org/officeDocument/2006/relationships/slide" Target="slides/slide730.xml"/><Relationship Id="rId785" Type="http://schemas.openxmlformats.org/officeDocument/2006/relationships/slide" Target="slides/slide772.xml"/><Relationship Id="rId200" Type="http://schemas.openxmlformats.org/officeDocument/2006/relationships/slide" Target="slides/slide187.xml"/><Relationship Id="rId382" Type="http://schemas.openxmlformats.org/officeDocument/2006/relationships/slide" Target="slides/slide369.xml"/><Relationship Id="rId438" Type="http://schemas.openxmlformats.org/officeDocument/2006/relationships/slide" Target="slides/slide425.xml"/><Relationship Id="rId603" Type="http://schemas.openxmlformats.org/officeDocument/2006/relationships/slide" Target="slides/slide590.xml"/><Relationship Id="rId645" Type="http://schemas.openxmlformats.org/officeDocument/2006/relationships/slide" Target="slides/slide632.xml"/><Relationship Id="rId687" Type="http://schemas.openxmlformats.org/officeDocument/2006/relationships/slide" Target="slides/slide674.xml"/><Relationship Id="rId810" Type="http://schemas.openxmlformats.org/officeDocument/2006/relationships/slide" Target="slides/slide797.xml"/><Relationship Id="rId242" Type="http://schemas.openxmlformats.org/officeDocument/2006/relationships/slide" Target="slides/slide229.xml"/><Relationship Id="rId284" Type="http://schemas.openxmlformats.org/officeDocument/2006/relationships/slide" Target="slides/slide271.xml"/><Relationship Id="rId491" Type="http://schemas.openxmlformats.org/officeDocument/2006/relationships/slide" Target="slides/slide478.xml"/><Relationship Id="rId505" Type="http://schemas.openxmlformats.org/officeDocument/2006/relationships/slide" Target="slides/slide492.xml"/><Relationship Id="rId712" Type="http://schemas.openxmlformats.org/officeDocument/2006/relationships/slide" Target="slides/slide699.xml"/><Relationship Id="rId37" Type="http://schemas.openxmlformats.org/officeDocument/2006/relationships/slide" Target="slides/slide24.xml"/><Relationship Id="rId79" Type="http://schemas.openxmlformats.org/officeDocument/2006/relationships/slide" Target="slides/slide66.xml"/><Relationship Id="rId102" Type="http://schemas.openxmlformats.org/officeDocument/2006/relationships/slide" Target="slides/slide89.xml"/><Relationship Id="rId144" Type="http://schemas.openxmlformats.org/officeDocument/2006/relationships/slide" Target="slides/slide131.xml"/><Relationship Id="rId547" Type="http://schemas.openxmlformats.org/officeDocument/2006/relationships/slide" Target="slides/slide534.xml"/><Relationship Id="rId589" Type="http://schemas.openxmlformats.org/officeDocument/2006/relationships/slide" Target="slides/slide576.xml"/><Relationship Id="rId754" Type="http://schemas.openxmlformats.org/officeDocument/2006/relationships/slide" Target="slides/slide741.xml"/><Relationship Id="rId796" Type="http://schemas.openxmlformats.org/officeDocument/2006/relationships/slide" Target="slides/slide783.xml"/><Relationship Id="rId90" Type="http://schemas.openxmlformats.org/officeDocument/2006/relationships/slide" Target="slides/slide77.xml"/><Relationship Id="rId186" Type="http://schemas.openxmlformats.org/officeDocument/2006/relationships/slide" Target="slides/slide173.xml"/><Relationship Id="rId351" Type="http://schemas.openxmlformats.org/officeDocument/2006/relationships/slide" Target="slides/slide338.xml"/><Relationship Id="rId393" Type="http://schemas.openxmlformats.org/officeDocument/2006/relationships/slide" Target="slides/slide380.xml"/><Relationship Id="rId407" Type="http://schemas.openxmlformats.org/officeDocument/2006/relationships/slide" Target="slides/slide394.xml"/><Relationship Id="rId449" Type="http://schemas.openxmlformats.org/officeDocument/2006/relationships/slide" Target="slides/slide436.xml"/><Relationship Id="rId614" Type="http://schemas.openxmlformats.org/officeDocument/2006/relationships/slide" Target="slides/slide601.xml"/><Relationship Id="rId656" Type="http://schemas.openxmlformats.org/officeDocument/2006/relationships/slide" Target="slides/slide643.xml"/><Relationship Id="rId821" Type="http://schemas.openxmlformats.org/officeDocument/2006/relationships/slide" Target="slides/slide808.xml"/><Relationship Id="rId211" Type="http://schemas.openxmlformats.org/officeDocument/2006/relationships/slide" Target="slides/slide198.xml"/><Relationship Id="rId253" Type="http://schemas.openxmlformats.org/officeDocument/2006/relationships/slide" Target="slides/slide240.xml"/><Relationship Id="rId295" Type="http://schemas.openxmlformats.org/officeDocument/2006/relationships/slide" Target="slides/slide282.xml"/><Relationship Id="rId309" Type="http://schemas.openxmlformats.org/officeDocument/2006/relationships/slide" Target="slides/slide296.xml"/><Relationship Id="rId460" Type="http://schemas.openxmlformats.org/officeDocument/2006/relationships/slide" Target="slides/slide447.xml"/><Relationship Id="rId516" Type="http://schemas.openxmlformats.org/officeDocument/2006/relationships/slide" Target="slides/slide503.xml"/><Relationship Id="rId698" Type="http://schemas.openxmlformats.org/officeDocument/2006/relationships/slide" Target="slides/slide685.xml"/><Relationship Id="rId48" Type="http://schemas.openxmlformats.org/officeDocument/2006/relationships/slide" Target="slides/slide35.xml"/><Relationship Id="rId113" Type="http://schemas.openxmlformats.org/officeDocument/2006/relationships/slide" Target="slides/slide100.xml"/><Relationship Id="rId320" Type="http://schemas.openxmlformats.org/officeDocument/2006/relationships/slide" Target="slides/slide307.xml"/><Relationship Id="rId558" Type="http://schemas.openxmlformats.org/officeDocument/2006/relationships/slide" Target="slides/slide545.xml"/><Relationship Id="rId723" Type="http://schemas.openxmlformats.org/officeDocument/2006/relationships/slide" Target="slides/slide710.xml"/><Relationship Id="rId765" Type="http://schemas.openxmlformats.org/officeDocument/2006/relationships/slide" Target="slides/slide752.xml"/><Relationship Id="rId155" Type="http://schemas.openxmlformats.org/officeDocument/2006/relationships/slide" Target="slides/slide142.xml"/><Relationship Id="rId197" Type="http://schemas.openxmlformats.org/officeDocument/2006/relationships/slide" Target="slides/slide184.xml"/><Relationship Id="rId362" Type="http://schemas.openxmlformats.org/officeDocument/2006/relationships/slide" Target="slides/slide349.xml"/><Relationship Id="rId418" Type="http://schemas.openxmlformats.org/officeDocument/2006/relationships/slide" Target="slides/slide405.xml"/><Relationship Id="rId625" Type="http://schemas.openxmlformats.org/officeDocument/2006/relationships/slide" Target="slides/slide612.xml"/><Relationship Id="rId832" Type="http://schemas.openxmlformats.org/officeDocument/2006/relationships/slide" Target="slides/slide819.xml"/><Relationship Id="rId222" Type="http://schemas.openxmlformats.org/officeDocument/2006/relationships/slide" Target="slides/slide209.xml"/><Relationship Id="rId264" Type="http://schemas.openxmlformats.org/officeDocument/2006/relationships/slide" Target="slides/slide251.xml"/><Relationship Id="rId471" Type="http://schemas.openxmlformats.org/officeDocument/2006/relationships/slide" Target="slides/slide458.xml"/><Relationship Id="rId667" Type="http://schemas.openxmlformats.org/officeDocument/2006/relationships/slide" Target="slides/slide654.xml"/><Relationship Id="rId17" Type="http://schemas.openxmlformats.org/officeDocument/2006/relationships/slide" Target="slides/slide4.xml"/><Relationship Id="rId59" Type="http://schemas.openxmlformats.org/officeDocument/2006/relationships/slide" Target="slides/slide46.xml"/><Relationship Id="rId124" Type="http://schemas.openxmlformats.org/officeDocument/2006/relationships/slide" Target="slides/slide111.xml"/><Relationship Id="rId527" Type="http://schemas.openxmlformats.org/officeDocument/2006/relationships/slide" Target="slides/slide514.xml"/><Relationship Id="rId569" Type="http://schemas.openxmlformats.org/officeDocument/2006/relationships/slide" Target="slides/slide556.xml"/><Relationship Id="rId734" Type="http://schemas.openxmlformats.org/officeDocument/2006/relationships/slide" Target="slides/slide721.xml"/><Relationship Id="rId776" Type="http://schemas.openxmlformats.org/officeDocument/2006/relationships/slide" Target="slides/slide763.xml"/><Relationship Id="rId70" Type="http://schemas.openxmlformats.org/officeDocument/2006/relationships/slide" Target="slides/slide57.xml"/><Relationship Id="rId166" Type="http://schemas.openxmlformats.org/officeDocument/2006/relationships/slide" Target="slides/slide153.xml"/><Relationship Id="rId331" Type="http://schemas.openxmlformats.org/officeDocument/2006/relationships/slide" Target="slides/slide318.xml"/><Relationship Id="rId373" Type="http://schemas.openxmlformats.org/officeDocument/2006/relationships/slide" Target="slides/slide360.xml"/><Relationship Id="rId429" Type="http://schemas.openxmlformats.org/officeDocument/2006/relationships/slide" Target="slides/slide416.xml"/><Relationship Id="rId580" Type="http://schemas.openxmlformats.org/officeDocument/2006/relationships/slide" Target="slides/slide567.xml"/><Relationship Id="rId636" Type="http://schemas.openxmlformats.org/officeDocument/2006/relationships/slide" Target="slides/slide623.xml"/><Relationship Id="rId801" Type="http://schemas.openxmlformats.org/officeDocument/2006/relationships/slide" Target="slides/slide788.xml"/><Relationship Id="rId1" Type="http://schemas.openxmlformats.org/officeDocument/2006/relationships/slideMaster" Target="slideMasters/slideMaster1.xml"/><Relationship Id="rId233" Type="http://schemas.openxmlformats.org/officeDocument/2006/relationships/slide" Target="slides/slide220.xml"/><Relationship Id="rId440" Type="http://schemas.openxmlformats.org/officeDocument/2006/relationships/slide" Target="slides/slide427.xml"/><Relationship Id="rId678" Type="http://schemas.openxmlformats.org/officeDocument/2006/relationships/slide" Target="slides/slide665.xml"/><Relationship Id="rId843" Type="http://schemas.openxmlformats.org/officeDocument/2006/relationships/viewProps" Target="viewProps.xml"/><Relationship Id="rId28" Type="http://schemas.openxmlformats.org/officeDocument/2006/relationships/slide" Target="slides/slide15.xml"/><Relationship Id="rId275" Type="http://schemas.openxmlformats.org/officeDocument/2006/relationships/slide" Target="slides/slide262.xml"/><Relationship Id="rId300" Type="http://schemas.openxmlformats.org/officeDocument/2006/relationships/slide" Target="slides/slide287.xml"/><Relationship Id="rId482" Type="http://schemas.openxmlformats.org/officeDocument/2006/relationships/slide" Target="slides/slide469.xml"/><Relationship Id="rId538" Type="http://schemas.openxmlformats.org/officeDocument/2006/relationships/slide" Target="slides/slide525.xml"/><Relationship Id="rId703" Type="http://schemas.openxmlformats.org/officeDocument/2006/relationships/slide" Target="slides/slide690.xml"/><Relationship Id="rId745" Type="http://schemas.openxmlformats.org/officeDocument/2006/relationships/slide" Target="slides/slide732.xml"/><Relationship Id="rId81" Type="http://schemas.openxmlformats.org/officeDocument/2006/relationships/slide" Target="slides/slide68.xml"/><Relationship Id="rId135" Type="http://schemas.openxmlformats.org/officeDocument/2006/relationships/slide" Target="slides/slide122.xml"/><Relationship Id="rId177" Type="http://schemas.openxmlformats.org/officeDocument/2006/relationships/slide" Target="slides/slide164.xml"/><Relationship Id="rId342" Type="http://schemas.openxmlformats.org/officeDocument/2006/relationships/slide" Target="slides/slide329.xml"/><Relationship Id="rId384" Type="http://schemas.openxmlformats.org/officeDocument/2006/relationships/slide" Target="slides/slide371.xml"/><Relationship Id="rId591" Type="http://schemas.openxmlformats.org/officeDocument/2006/relationships/slide" Target="slides/slide578.xml"/><Relationship Id="rId605" Type="http://schemas.openxmlformats.org/officeDocument/2006/relationships/slide" Target="slides/slide592.xml"/><Relationship Id="rId787" Type="http://schemas.openxmlformats.org/officeDocument/2006/relationships/slide" Target="slides/slide774.xml"/><Relationship Id="rId812" Type="http://schemas.openxmlformats.org/officeDocument/2006/relationships/slide" Target="slides/slide799.xml"/><Relationship Id="rId202" Type="http://schemas.openxmlformats.org/officeDocument/2006/relationships/slide" Target="slides/slide189.xml"/><Relationship Id="rId244" Type="http://schemas.openxmlformats.org/officeDocument/2006/relationships/slide" Target="slides/slide231.xml"/><Relationship Id="rId647" Type="http://schemas.openxmlformats.org/officeDocument/2006/relationships/slide" Target="slides/slide634.xml"/><Relationship Id="rId689" Type="http://schemas.openxmlformats.org/officeDocument/2006/relationships/slide" Target="slides/slide676.xml"/><Relationship Id="rId39" Type="http://schemas.openxmlformats.org/officeDocument/2006/relationships/slide" Target="slides/slide26.xml"/><Relationship Id="rId286" Type="http://schemas.openxmlformats.org/officeDocument/2006/relationships/slide" Target="slides/slide273.xml"/><Relationship Id="rId451" Type="http://schemas.openxmlformats.org/officeDocument/2006/relationships/slide" Target="slides/slide438.xml"/><Relationship Id="rId493" Type="http://schemas.openxmlformats.org/officeDocument/2006/relationships/slide" Target="slides/slide480.xml"/><Relationship Id="rId507" Type="http://schemas.openxmlformats.org/officeDocument/2006/relationships/slide" Target="slides/slide494.xml"/><Relationship Id="rId549" Type="http://schemas.openxmlformats.org/officeDocument/2006/relationships/slide" Target="slides/slide536.xml"/><Relationship Id="rId714" Type="http://schemas.openxmlformats.org/officeDocument/2006/relationships/slide" Target="slides/slide701.xml"/><Relationship Id="rId756" Type="http://schemas.openxmlformats.org/officeDocument/2006/relationships/slide" Target="slides/slide743.xml"/><Relationship Id="rId50" Type="http://schemas.openxmlformats.org/officeDocument/2006/relationships/slide" Target="slides/slide37.xml"/><Relationship Id="rId104" Type="http://schemas.openxmlformats.org/officeDocument/2006/relationships/slide" Target="slides/slide91.xml"/><Relationship Id="rId146" Type="http://schemas.openxmlformats.org/officeDocument/2006/relationships/slide" Target="slides/slide133.xml"/><Relationship Id="rId188" Type="http://schemas.openxmlformats.org/officeDocument/2006/relationships/slide" Target="slides/slide175.xml"/><Relationship Id="rId311" Type="http://schemas.openxmlformats.org/officeDocument/2006/relationships/slide" Target="slides/slide298.xml"/><Relationship Id="rId353" Type="http://schemas.openxmlformats.org/officeDocument/2006/relationships/slide" Target="slides/slide340.xml"/><Relationship Id="rId395" Type="http://schemas.openxmlformats.org/officeDocument/2006/relationships/slide" Target="slides/slide382.xml"/><Relationship Id="rId409" Type="http://schemas.openxmlformats.org/officeDocument/2006/relationships/slide" Target="slides/slide396.xml"/><Relationship Id="rId560" Type="http://schemas.openxmlformats.org/officeDocument/2006/relationships/slide" Target="slides/slide547.xml"/><Relationship Id="rId798" Type="http://schemas.openxmlformats.org/officeDocument/2006/relationships/slide" Target="slides/slide785.xml"/><Relationship Id="rId92" Type="http://schemas.openxmlformats.org/officeDocument/2006/relationships/slide" Target="slides/slide79.xml"/><Relationship Id="rId213" Type="http://schemas.openxmlformats.org/officeDocument/2006/relationships/slide" Target="slides/slide200.xml"/><Relationship Id="rId420" Type="http://schemas.openxmlformats.org/officeDocument/2006/relationships/slide" Target="slides/slide407.xml"/><Relationship Id="rId616" Type="http://schemas.openxmlformats.org/officeDocument/2006/relationships/slide" Target="slides/slide603.xml"/><Relationship Id="rId658" Type="http://schemas.openxmlformats.org/officeDocument/2006/relationships/slide" Target="slides/slide645.xml"/><Relationship Id="rId823" Type="http://schemas.openxmlformats.org/officeDocument/2006/relationships/slide" Target="slides/slide810.xml"/><Relationship Id="rId255" Type="http://schemas.openxmlformats.org/officeDocument/2006/relationships/slide" Target="slides/slide242.xml"/><Relationship Id="rId297" Type="http://schemas.openxmlformats.org/officeDocument/2006/relationships/slide" Target="slides/slide284.xml"/><Relationship Id="rId462" Type="http://schemas.openxmlformats.org/officeDocument/2006/relationships/slide" Target="slides/slide449.xml"/><Relationship Id="rId518" Type="http://schemas.openxmlformats.org/officeDocument/2006/relationships/slide" Target="slides/slide505.xml"/><Relationship Id="rId725" Type="http://schemas.openxmlformats.org/officeDocument/2006/relationships/slide" Target="slides/slide712.xml"/><Relationship Id="rId115" Type="http://schemas.openxmlformats.org/officeDocument/2006/relationships/slide" Target="slides/slide102.xml"/><Relationship Id="rId157" Type="http://schemas.openxmlformats.org/officeDocument/2006/relationships/slide" Target="slides/slide144.xml"/><Relationship Id="rId322" Type="http://schemas.openxmlformats.org/officeDocument/2006/relationships/slide" Target="slides/slide309.xml"/><Relationship Id="rId364" Type="http://schemas.openxmlformats.org/officeDocument/2006/relationships/slide" Target="slides/slide351.xml"/><Relationship Id="rId767" Type="http://schemas.openxmlformats.org/officeDocument/2006/relationships/slide" Target="slides/slide754.xml"/><Relationship Id="rId61" Type="http://schemas.openxmlformats.org/officeDocument/2006/relationships/slide" Target="slides/slide48.xml"/><Relationship Id="rId199" Type="http://schemas.openxmlformats.org/officeDocument/2006/relationships/slide" Target="slides/slide186.xml"/><Relationship Id="rId571" Type="http://schemas.openxmlformats.org/officeDocument/2006/relationships/slide" Target="slides/slide558.xml"/><Relationship Id="rId627" Type="http://schemas.openxmlformats.org/officeDocument/2006/relationships/slide" Target="slides/slide614.xml"/><Relationship Id="rId669" Type="http://schemas.openxmlformats.org/officeDocument/2006/relationships/slide" Target="slides/slide656.xml"/><Relationship Id="rId834" Type="http://schemas.openxmlformats.org/officeDocument/2006/relationships/slide" Target="slides/slide821.xml"/><Relationship Id="rId19" Type="http://schemas.openxmlformats.org/officeDocument/2006/relationships/slide" Target="slides/slide6.xml"/><Relationship Id="rId224" Type="http://schemas.openxmlformats.org/officeDocument/2006/relationships/slide" Target="slides/slide211.xml"/><Relationship Id="rId266" Type="http://schemas.openxmlformats.org/officeDocument/2006/relationships/slide" Target="slides/slide253.xml"/><Relationship Id="rId431" Type="http://schemas.openxmlformats.org/officeDocument/2006/relationships/slide" Target="slides/slide418.xml"/><Relationship Id="rId473" Type="http://schemas.openxmlformats.org/officeDocument/2006/relationships/slide" Target="slides/slide460.xml"/><Relationship Id="rId529" Type="http://schemas.openxmlformats.org/officeDocument/2006/relationships/slide" Target="slides/slide516.xml"/><Relationship Id="rId680" Type="http://schemas.openxmlformats.org/officeDocument/2006/relationships/slide" Target="slides/slide667.xml"/><Relationship Id="rId736" Type="http://schemas.openxmlformats.org/officeDocument/2006/relationships/slide" Target="slides/slide723.xml"/><Relationship Id="rId30" Type="http://schemas.openxmlformats.org/officeDocument/2006/relationships/slide" Target="slides/slide17.xml"/><Relationship Id="rId126" Type="http://schemas.openxmlformats.org/officeDocument/2006/relationships/slide" Target="slides/slide113.xml"/><Relationship Id="rId168" Type="http://schemas.openxmlformats.org/officeDocument/2006/relationships/slide" Target="slides/slide155.xml"/><Relationship Id="rId333" Type="http://schemas.openxmlformats.org/officeDocument/2006/relationships/slide" Target="slides/slide320.xml"/><Relationship Id="rId540" Type="http://schemas.openxmlformats.org/officeDocument/2006/relationships/slide" Target="slides/slide527.xml"/><Relationship Id="rId778" Type="http://schemas.openxmlformats.org/officeDocument/2006/relationships/slide" Target="slides/slide765.xml"/><Relationship Id="rId72" Type="http://schemas.openxmlformats.org/officeDocument/2006/relationships/slide" Target="slides/slide59.xml"/><Relationship Id="rId375" Type="http://schemas.openxmlformats.org/officeDocument/2006/relationships/slide" Target="slides/slide362.xml"/><Relationship Id="rId582" Type="http://schemas.openxmlformats.org/officeDocument/2006/relationships/slide" Target="slides/slide569.xml"/><Relationship Id="rId638" Type="http://schemas.openxmlformats.org/officeDocument/2006/relationships/slide" Target="slides/slide625.xml"/><Relationship Id="rId803" Type="http://schemas.openxmlformats.org/officeDocument/2006/relationships/slide" Target="slides/slide790.xml"/><Relationship Id="rId845" Type="http://schemas.openxmlformats.org/officeDocument/2006/relationships/tableStyles" Target="tableStyles.xml"/><Relationship Id="rId3" Type="http://schemas.openxmlformats.org/officeDocument/2006/relationships/slideMaster" Target="slideMasters/slideMaster3.xml"/><Relationship Id="rId235" Type="http://schemas.openxmlformats.org/officeDocument/2006/relationships/slide" Target="slides/slide222.xml"/><Relationship Id="rId277" Type="http://schemas.openxmlformats.org/officeDocument/2006/relationships/slide" Target="slides/slide264.xml"/><Relationship Id="rId400" Type="http://schemas.openxmlformats.org/officeDocument/2006/relationships/slide" Target="slides/slide387.xml"/><Relationship Id="rId442" Type="http://schemas.openxmlformats.org/officeDocument/2006/relationships/slide" Target="slides/slide429.xml"/><Relationship Id="rId484" Type="http://schemas.openxmlformats.org/officeDocument/2006/relationships/slide" Target="slides/slide471.xml"/><Relationship Id="rId705" Type="http://schemas.openxmlformats.org/officeDocument/2006/relationships/slide" Target="slides/slide692.xml"/><Relationship Id="rId137" Type="http://schemas.openxmlformats.org/officeDocument/2006/relationships/slide" Target="slides/slide124.xml"/><Relationship Id="rId302" Type="http://schemas.openxmlformats.org/officeDocument/2006/relationships/slide" Target="slides/slide289.xml"/><Relationship Id="rId344" Type="http://schemas.openxmlformats.org/officeDocument/2006/relationships/slide" Target="slides/slide331.xml"/><Relationship Id="rId691" Type="http://schemas.openxmlformats.org/officeDocument/2006/relationships/slide" Target="slides/slide678.xml"/><Relationship Id="rId747" Type="http://schemas.openxmlformats.org/officeDocument/2006/relationships/slide" Target="slides/slide734.xml"/><Relationship Id="rId789" Type="http://schemas.openxmlformats.org/officeDocument/2006/relationships/slide" Target="slides/slide776.xml"/><Relationship Id="rId41" Type="http://schemas.openxmlformats.org/officeDocument/2006/relationships/slide" Target="slides/slide28.xml"/><Relationship Id="rId83" Type="http://schemas.openxmlformats.org/officeDocument/2006/relationships/slide" Target="slides/slide70.xml"/><Relationship Id="rId179" Type="http://schemas.openxmlformats.org/officeDocument/2006/relationships/slide" Target="slides/slide166.xml"/><Relationship Id="rId386" Type="http://schemas.openxmlformats.org/officeDocument/2006/relationships/slide" Target="slides/slide373.xml"/><Relationship Id="rId551" Type="http://schemas.openxmlformats.org/officeDocument/2006/relationships/slide" Target="slides/slide538.xml"/><Relationship Id="rId593" Type="http://schemas.openxmlformats.org/officeDocument/2006/relationships/slide" Target="slides/slide580.xml"/><Relationship Id="rId607" Type="http://schemas.openxmlformats.org/officeDocument/2006/relationships/slide" Target="slides/slide594.xml"/><Relationship Id="rId649" Type="http://schemas.openxmlformats.org/officeDocument/2006/relationships/slide" Target="slides/slide636.xml"/><Relationship Id="rId814" Type="http://schemas.openxmlformats.org/officeDocument/2006/relationships/slide" Target="slides/slide801.xml"/><Relationship Id="rId190" Type="http://schemas.openxmlformats.org/officeDocument/2006/relationships/slide" Target="slides/slide177.xml"/><Relationship Id="rId204" Type="http://schemas.openxmlformats.org/officeDocument/2006/relationships/slide" Target="slides/slide191.xml"/><Relationship Id="rId246" Type="http://schemas.openxmlformats.org/officeDocument/2006/relationships/slide" Target="slides/slide233.xml"/><Relationship Id="rId288" Type="http://schemas.openxmlformats.org/officeDocument/2006/relationships/slide" Target="slides/slide275.xml"/><Relationship Id="rId411" Type="http://schemas.openxmlformats.org/officeDocument/2006/relationships/slide" Target="slides/slide398.xml"/><Relationship Id="rId453" Type="http://schemas.openxmlformats.org/officeDocument/2006/relationships/slide" Target="slides/slide440.xml"/><Relationship Id="rId509" Type="http://schemas.openxmlformats.org/officeDocument/2006/relationships/slide" Target="slides/slide496.xml"/><Relationship Id="rId660" Type="http://schemas.openxmlformats.org/officeDocument/2006/relationships/slide" Target="slides/slide647.xml"/><Relationship Id="rId106" Type="http://schemas.openxmlformats.org/officeDocument/2006/relationships/slide" Target="slides/slide93.xml"/><Relationship Id="rId313" Type="http://schemas.openxmlformats.org/officeDocument/2006/relationships/slide" Target="slides/slide300.xml"/><Relationship Id="rId495" Type="http://schemas.openxmlformats.org/officeDocument/2006/relationships/slide" Target="slides/slide482.xml"/><Relationship Id="rId716" Type="http://schemas.openxmlformats.org/officeDocument/2006/relationships/slide" Target="slides/slide703.xml"/><Relationship Id="rId758" Type="http://schemas.openxmlformats.org/officeDocument/2006/relationships/slide" Target="slides/slide745.xml"/><Relationship Id="rId10" Type="http://schemas.openxmlformats.org/officeDocument/2006/relationships/slideMaster" Target="slideMasters/slideMaster10.xml"/><Relationship Id="rId52" Type="http://schemas.openxmlformats.org/officeDocument/2006/relationships/slide" Target="slides/slide39.xml"/><Relationship Id="rId94" Type="http://schemas.openxmlformats.org/officeDocument/2006/relationships/slide" Target="slides/slide81.xml"/><Relationship Id="rId148" Type="http://schemas.openxmlformats.org/officeDocument/2006/relationships/slide" Target="slides/slide135.xml"/><Relationship Id="rId355" Type="http://schemas.openxmlformats.org/officeDocument/2006/relationships/slide" Target="slides/slide342.xml"/><Relationship Id="rId397" Type="http://schemas.openxmlformats.org/officeDocument/2006/relationships/slide" Target="slides/slide384.xml"/><Relationship Id="rId520" Type="http://schemas.openxmlformats.org/officeDocument/2006/relationships/slide" Target="slides/slide507.xml"/><Relationship Id="rId562" Type="http://schemas.openxmlformats.org/officeDocument/2006/relationships/slide" Target="slides/slide549.xml"/><Relationship Id="rId618" Type="http://schemas.openxmlformats.org/officeDocument/2006/relationships/slide" Target="slides/slide605.xml"/><Relationship Id="rId825" Type="http://schemas.openxmlformats.org/officeDocument/2006/relationships/slide" Target="slides/slide812.xml"/><Relationship Id="rId215" Type="http://schemas.openxmlformats.org/officeDocument/2006/relationships/slide" Target="slides/slide202.xml"/><Relationship Id="rId257" Type="http://schemas.openxmlformats.org/officeDocument/2006/relationships/slide" Target="slides/slide244.xml"/><Relationship Id="rId422" Type="http://schemas.openxmlformats.org/officeDocument/2006/relationships/slide" Target="slides/slide409.xml"/><Relationship Id="rId464" Type="http://schemas.openxmlformats.org/officeDocument/2006/relationships/slide" Target="slides/slide451.xml"/><Relationship Id="rId299" Type="http://schemas.openxmlformats.org/officeDocument/2006/relationships/slide" Target="slides/slide286.xml"/><Relationship Id="rId727" Type="http://schemas.openxmlformats.org/officeDocument/2006/relationships/slide" Target="slides/slide714.xml"/><Relationship Id="rId63" Type="http://schemas.openxmlformats.org/officeDocument/2006/relationships/slide" Target="slides/slide50.xml"/><Relationship Id="rId159" Type="http://schemas.openxmlformats.org/officeDocument/2006/relationships/slide" Target="slides/slide146.xml"/><Relationship Id="rId366" Type="http://schemas.openxmlformats.org/officeDocument/2006/relationships/slide" Target="slides/slide353.xml"/><Relationship Id="rId573" Type="http://schemas.openxmlformats.org/officeDocument/2006/relationships/slide" Target="slides/slide560.xml"/><Relationship Id="rId780" Type="http://schemas.openxmlformats.org/officeDocument/2006/relationships/slide" Target="slides/slide767.xml"/><Relationship Id="rId226" Type="http://schemas.openxmlformats.org/officeDocument/2006/relationships/slide" Target="slides/slide213.xml"/><Relationship Id="rId433" Type="http://schemas.openxmlformats.org/officeDocument/2006/relationships/slide" Target="slides/slide420.xml"/><Relationship Id="rId640" Type="http://schemas.openxmlformats.org/officeDocument/2006/relationships/slide" Target="slides/slide627.xml"/><Relationship Id="rId738" Type="http://schemas.openxmlformats.org/officeDocument/2006/relationships/slide" Target="slides/slide725.xml"/><Relationship Id="rId74" Type="http://schemas.openxmlformats.org/officeDocument/2006/relationships/slide" Target="slides/slide61.xml"/><Relationship Id="rId377" Type="http://schemas.openxmlformats.org/officeDocument/2006/relationships/slide" Target="slides/slide364.xml"/><Relationship Id="rId500" Type="http://schemas.openxmlformats.org/officeDocument/2006/relationships/slide" Target="slides/slide487.xml"/><Relationship Id="rId584" Type="http://schemas.openxmlformats.org/officeDocument/2006/relationships/slide" Target="slides/slide571.xml"/><Relationship Id="rId805" Type="http://schemas.openxmlformats.org/officeDocument/2006/relationships/slide" Target="slides/slide792.xml"/><Relationship Id="rId5" Type="http://schemas.openxmlformats.org/officeDocument/2006/relationships/slideMaster" Target="slideMasters/slideMaster5.xml"/><Relationship Id="rId237" Type="http://schemas.openxmlformats.org/officeDocument/2006/relationships/slide" Target="slides/slide224.xml"/><Relationship Id="rId791" Type="http://schemas.openxmlformats.org/officeDocument/2006/relationships/slide" Target="slides/slide778.xml"/><Relationship Id="rId444" Type="http://schemas.openxmlformats.org/officeDocument/2006/relationships/slide" Target="slides/slide431.xml"/><Relationship Id="rId651" Type="http://schemas.openxmlformats.org/officeDocument/2006/relationships/slide" Target="slides/slide638.xml"/><Relationship Id="rId749" Type="http://schemas.openxmlformats.org/officeDocument/2006/relationships/slide" Target="slides/slide736.xml"/><Relationship Id="rId290" Type="http://schemas.openxmlformats.org/officeDocument/2006/relationships/slide" Target="slides/slide277.xml"/><Relationship Id="rId304" Type="http://schemas.openxmlformats.org/officeDocument/2006/relationships/slide" Target="slides/slide291.xml"/><Relationship Id="rId388" Type="http://schemas.openxmlformats.org/officeDocument/2006/relationships/slide" Target="slides/slide375.xml"/><Relationship Id="rId511" Type="http://schemas.openxmlformats.org/officeDocument/2006/relationships/slide" Target="slides/slide498.xml"/><Relationship Id="rId609" Type="http://schemas.openxmlformats.org/officeDocument/2006/relationships/slide" Target="slides/slide596.xml"/><Relationship Id="rId85" Type="http://schemas.openxmlformats.org/officeDocument/2006/relationships/slide" Target="slides/slide72.xml"/><Relationship Id="rId150" Type="http://schemas.openxmlformats.org/officeDocument/2006/relationships/slide" Target="slides/slide137.xml"/><Relationship Id="rId595" Type="http://schemas.openxmlformats.org/officeDocument/2006/relationships/slide" Target="slides/slide582.xml"/><Relationship Id="rId816" Type="http://schemas.openxmlformats.org/officeDocument/2006/relationships/slide" Target="slides/slide803.xml"/><Relationship Id="rId248" Type="http://schemas.openxmlformats.org/officeDocument/2006/relationships/slide" Target="slides/slide235.xml"/><Relationship Id="rId455" Type="http://schemas.openxmlformats.org/officeDocument/2006/relationships/slide" Target="slides/slide442.xml"/><Relationship Id="rId662" Type="http://schemas.openxmlformats.org/officeDocument/2006/relationships/slide" Target="slides/slide649.xml"/><Relationship Id="rId12" Type="http://schemas.openxmlformats.org/officeDocument/2006/relationships/slideMaster" Target="slideMasters/slideMaster12.xml"/><Relationship Id="rId108" Type="http://schemas.openxmlformats.org/officeDocument/2006/relationships/slide" Target="slides/slide95.xml"/><Relationship Id="rId315" Type="http://schemas.openxmlformats.org/officeDocument/2006/relationships/slide" Target="slides/slide302.xml"/><Relationship Id="rId522" Type="http://schemas.openxmlformats.org/officeDocument/2006/relationships/slide" Target="slides/slide509.xml"/><Relationship Id="rId96" Type="http://schemas.openxmlformats.org/officeDocument/2006/relationships/slide" Target="slides/slide83.xml"/><Relationship Id="rId161" Type="http://schemas.openxmlformats.org/officeDocument/2006/relationships/slide" Target="slides/slide148.xml"/><Relationship Id="rId399" Type="http://schemas.openxmlformats.org/officeDocument/2006/relationships/slide" Target="slides/slide386.xml"/><Relationship Id="rId827" Type="http://schemas.openxmlformats.org/officeDocument/2006/relationships/slide" Target="slides/slide814.xml"/><Relationship Id="rId259" Type="http://schemas.openxmlformats.org/officeDocument/2006/relationships/slide" Target="slides/slide246.xml"/><Relationship Id="rId466" Type="http://schemas.openxmlformats.org/officeDocument/2006/relationships/slide" Target="slides/slide453.xml"/><Relationship Id="rId673" Type="http://schemas.openxmlformats.org/officeDocument/2006/relationships/slide" Target="slides/slide660.xml"/><Relationship Id="rId23" Type="http://schemas.openxmlformats.org/officeDocument/2006/relationships/slide" Target="slides/slide10.xml"/><Relationship Id="rId119" Type="http://schemas.openxmlformats.org/officeDocument/2006/relationships/slide" Target="slides/slide106.xml"/><Relationship Id="rId326" Type="http://schemas.openxmlformats.org/officeDocument/2006/relationships/slide" Target="slides/slide313.xml"/><Relationship Id="rId533" Type="http://schemas.openxmlformats.org/officeDocument/2006/relationships/slide" Target="slides/slide520.xml"/><Relationship Id="rId740" Type="http://schemas.openxmlformats.org/officeDocument/2006/relationships/slide" Target="slides/slide727.xml"/><Relationship Id="rId838" Type="http://schemas.openxmlformats.org/officeDocument/2006/relationships/slide" Target="slides/slide825.xml"/><Relationship Id="rId172" Type="http://schemas.openxmlformats.org/officeDocument/2006/relationships/slide" Target="slides/slide159.xml"/><Relationship Id="rId477" Type="http://schemas.openxmlformats.org/officeDocument/2006/relationships/slide" Target="slides/slide464.xml"/><Relationship Id="rId600" Type="http://schemas.openxmlformats.org/officeDocument/2006/relationships/slide" Target="slides/slide587.xml"/><Relationship Id="rId684" Type="http://schemas.openxmlformats.org/officeDocument/2006/relationships/slide" Target="slides/slide671.xml"/><Relationship Id="rId337" Type="http://schemas.openxmlformats.org/officeDocument/2006/relationships/slide" Target="slides/slide324.xml"/><Relationship Id="rId34" Type="http://schemas.openxmlformats.org/officeDocument/2006/relationships/slide" Target="slides/slide21.xml"/><Relationship Id="rId544" Type="http://schemas.openxmlformats.org/officeDocument/2006/relationships/slide" Target="slides/slide531.xml"/><Relationship Id="rId751" Type="http://schemas.openxmlformats.org/officeDocument/2006/relationships/slide" Target="slides/slide738.xml"/><Relationship Id="rId183" Type="http://schemas.openxmlformats.org/officeDocument/2006/relationships/slide" Target="slides/slide170.xml"/><Relationship Id="rId390" Type="http://schemas.openxmlformats.org/officeDocument/2006/relationships/slide" Target="slides/slide377.xml"/><Relationship Id="rId404" Type="http://schemas.openxmlformats.org/officeDocument/2006/relationships/slide" Target="slides/slide391.xml"/><Relationship Id="rId611" Type="http://schemas.openxmlformats.org/officeDocument/2006/relationships/slide" Target="slides/slide598.xml"/><Relationship Id="rId250" Type="http://schemas.openxmlformats.org/officeDocument/2006/relationships/slide" Target="slides/slide237.xml"/><Relationship Id="rId488" Type="http://schemas.openxmlformats.org/officeDocument/2006/relationships/slide" Target="slides/slide475.xml"/><Relationship Id="rId695" Type="http://schemas.openxmlformats.org/officeDocument/2006/relationships/slide" Target="slides/slide682.xml"/><Relationship Id="rId709" Type="http://schemas.openxmlformats.org/officeDocument/2006/relationships/slide" Target="slides/slide696.xml"/><Relationship Id="rId45" Type="http://schemas.openxmlformats.org/officeDocument/2006/relationships/slide" Target="slides/slide32.xml"/><Relationship Id="rId110" Type="http://schemas.openxmlformats.org/officeDocument/2006/relationships/slide" Target="slides/slide97.xml"/><Relationship Id="rId348" Type="http://schemas.openxmlformats.org/officeDocument/2006/relationships/slide" Target="slides/slide335.xml"/><Relationship Id="rId555" Type="http://schemas.openxmlformats.org/officeDocument/2006/relationships/slide" Target="slides/slide542.xml"/><Relationship Id="rId762" Type="http://schemas.openxmlformats.org/officeDocument/2006/relationships/slide" Target="slides/slide749.xml"/><Relationship Id="rId194" Type="http://schemas.openxmlformats.org/officeDocument/2006/relationships/slide" Target="slides/slide181.xml"/><Relationship Id="rId208" Type="http://schemas.openxmlformats.org/officeDocument/2006/relationships/slide" Target="slides/slide195.xml"/><Relationship Id="rId415" Type="http://schemas.openxmlformats.org/officeDocument/2006/relationships/slide" Target="slides/slide402.xml"/><Relationship Id="rId622" Type="http://schemas.openxmlformats.org/officeDocument/2006/relationships/slide" Target="slides/slide609.xml"/><Relationship Id="rId261" Type="http://schemas.openxmlformats.org/officeDocument/2006/relationships/slide" Target="slides/slide248.xml"/><Relationship Id="rId499" Type="http://schemas.openxmlformats.org/officeDocument/2006/relationships/slide" Target="slides/slide486.xml"/><Relationship Id="rId56" Type="http://schemas.openxmlformats.org/officeDocument/2006/relationships/slide" Target="slides/slide43.xml"/><Relationship Id="rId359" Type="http://schemas.openxmlformats.org/officeDocument/2006/relationships/slide" Target="slides/slide346.xml"/><Relationship Id="rId566" Type="http://schemas.openxmlformats.org/officeDocument/2006/relationships/slide" Target="slides/slide553.xml"/><Relationship Id="rId773" Type="http://schemas.openxmlformats.org/officeDocument/2006/relationships/slide" Target="slides/slide760.xml"/><Relationship Id="rId121" Type="http://schemas.openxmlformats.org/officeDocument/2006/relationships/slide" Target="slides/slide108.xml"/><Relationship Id="rId219" Type="http://schemas.openxmlformats.org/officeDocument/2006/relationships/slide" Target="slides/slide206.xml"/><Relationship Id="rId426" Type="http://schemas.openxmlformats.org/officeDocument/2006/relationships/slide" Target="slides/slide413.xml"/><Relationship Id="rId633" Type="http://schemas.openxmlformats.org/officeDocument/2006/relationships/slide" Target="slides/slide620.xml"/><Relationship Id="rId840" Type="http://schemas.openxmlformats.org/officeDocument/2006/relationships/notesMaster" Target="notesMasters/notesMaster1.xml"/><Relationship Id="rId67" Type="http://schemas.openxmlformats.org/officeDocument/2006/relationships/slide" Target="slides/slide54.xml"/><Relationship Id="rId272" Type="http://schemas.openxmlformats.org/officeDocument/2006/relationships/slide" Target="slides/slide259.xml"/><Relationship Id="rId577" Type="http://schemas.openxmlformats.org/officeDocument/2006/relationships/slide" Target="slides/slide564.xml"/><Relationship Id="rId700" Type="http://schemas.openxmlformats.org/officeDocument/2006/relationships/slide" Target="slides/slide687.xml"/><Relationship Id="rId132" Type="http://schemas.openxmlformats.org/officeDocument/2006/relationships/slide" Target="slides/slide119.xml"/><Relationship Id="rId784" Type="http://schemas.openxmlformats.org/officeDocument/2006/relationships/slide" Target="slides/slide771.xml"/><Relationship Id="rId437" Type="http://schemas.openxmlformats.org/officeDocument/2006/relationships/slide" Target="slides/slide424.xml"/><Relationship Id="rId644" Type="http://schemas.openxmlformats.org/officeDocument/2006/relationships/slide" Target="slides/slide631.xml"/><Relationship Id="rId283" Type="http://schemas.openxmlformats.org/officeDocument/2006/relationships/slide" Target="slides/slide270.xml"/><Relationship Id="rId490" Type="http://schemas.openxmlformats.org/officeDocument/2006/relationships/slide" Target="slides/slide477.xml"/><Relationship Id="rId504" Type="http://schemas.openxmlformats.org/officeDocument/2006/relationships/slide" Target="slides/slide491.xml"/><Relationship Id="rId711" Type="http://schemas.openxmlformats.org/officeDocument/2006/relationships/slide" Target="slides/slide698.xml"/><Relationship Id="rId78" Type="http://schemas.openxmlformats.org/officeDocument/2006/relationships/slide" Target="slides/slide65.xml"/><Relationship Id="rId143" Type="http://schemas.openxmlformats.org/officeDocument/2006/relationships/slide" Target="slides/slide130.xml"/><Relationship Id="rId350" Type="http://schemas.openxmlformats.org/officeDocument/2006/relationships/slide" Target="slides/slide337.xml"/><Relationship Id="rId588" Type="http://schemas.openxmlformats.org/officeDocument/2006/relationships/slide" Target="slides/slide575.xml"/><Relationship Id="rId795" Type="http://schemas.openxmlformats.org/officeDocument/2006/relationships/slide" Target="slides/slide782.xml"/><Relationship Id="rId809" Type="http://schemas.openxmlformats.org/officeDocument/2006/relationships/slide" Target="slides/slide796.xml"/><Relationship Id="rId9" Type="http://schemas.openxmlformats.org/officeDocument/2006/relationships/slideMaster" Target="slideMasters/slideMaster9.xml"/><Relationship Id="rId210" Type="http://schemas.openxmlformats.org/officeDocument/2006/relationships/slide" Target="slides/slide197.xml"/><Relationship Id="rId448" Type="http://schemas.openxmlformats.org/officeDocument/2006/relationships/slide" Target="slides/slide435.xml"/><Relationship Id="rId655" Type="http://schemas.openxmlformats.org/officeDocument/2006/relationships/slide" Target="slides/slide642.xml"/><Relationship Id="rId294" Type="http://schemas.openxmlformats.org/officeDocument/2006/relationships/slide" Target="slides/slide281.xml"/><Relationship Id="rId308" Type="http://schemas.openxmlformats.org/officeDocument/2006/relationships/slide" Target="slides/slide295.xml"/><Relationship Id="rId515" Type="http://schemas.openxmlformats.org/officeDocument/2006/relationships/slide" Target="slides/slide502.xml"/><Relationship Id="rId722" Type="http://schemas.openxmlformats.org/officeDocument/2006/relationships/slide" Target="slides/slide709.xml"/><Relationship Id="rId89" Type="http://schemas.openxmlformats.org/officeDocument/2006/relationships/slide" Target="slides/slide76.xml"/><Relationship Id="rId154" Type="http://schemas.openxmlformats.org/officeDocument/2006/relationships/slide" Target="slides/slide141.xml"/><Relationship Id="rId361" Type="http://schemas.openxmlformats.org/officeDocument/2006/relationships/slide" Target="slides/slide348.xml"/><Relationship Id="rId599" Type="http://schemas.openxmlformats.org/officeDocument/2006/relationships/slide" Target="slides/slide586.xml"/><Relationship Id="rId459" Type="http://schemas.openxmlformats.org/officeDocument/2006/relationships/slide" Target="slides/slide446.xml"/><Relationship Id="rId666" Type="http://schemas.openxmlformats.org/officeDocument/2006/relationships/slide" Target="slides/slide653.xml"/><Relationship Id="rId16" Type="http://schemas.openxmlformats.org/officeDocument/2006/relationships/slide" Target="slides/slide3.xml"/><Relationship Id="rId221" Type="http://schemas.openxmlformats.org/officeDocument/2006/relationships/slide" Target="slides/slide208.xml"/><Relationship Id="rId319" Type="http://schemas.openxmlformats.org/officeDocument/2006/relationships/slide" Target="slides/slide306.xml"/><Relationship Id="rId526" Type="http://schemas.openxmlformats.org/officeDocument/2006/relationships/slide" Target="slides/slide513.xml"/><Relationship Id="rId733" Type="http://schemas.openxmlformats.org/officeDocument/2006/relationships/slide" Target="slides/slide720.xml"/><Relationship Id="rId165" Type="http://schemas.openxmlformats.org/officeDocument/2006/relationships/slide" Target="slides/slide152.xml"/><Relationship Id="rId372" Type="http://schemas.openxmlformats.org/officeDocument/2006/relationships/slide" Target="slides/slide359.xml"/><Relationship Id="rId677" Type="http://schemas.openxmlformats.org/officeDocument/2006/relationships/slide" Target="slides/slide664.xml"/><Relationship Id="rId800" Type="http://schemas.openxmlformats.org/officeDocument/2006/relationships/slide" Target="slides/slide787.xml"/><Relationship Id="rId232" Type="http://schemas.openxmlformats.org/officeDocument/2006/relationships/slide" Target="slides/slide219.xml"/><Relationship Id="rId27" Type="http://schemas.openxmlformats.org/officeDocument/2006/relationships/slide" Target="slides/slide14.xml"/><Relationship Id="rId537" Type="http://schemas.openxmlformats.org/officeDocument/2006/relationships/slide" Target="slides/slide524.xml"/><Relationship Id="rId744" Type="http://schemas.openxmlformats.org/officeDocument/2006/relationships/slide" Target="slides/slide731.xml"/><Relationship Id="rId80" Type="http://schemas.openxmlformats.org/officeDocument/2006/relationships/slide" Target="slides/slide67.xml"/><Relationship Id="rId176" Type="http://schemas.openxmlformats.org/officeDocument/2006/relationships/slide" Target="slides/slide163.xml"/><Relationship Id="rId383" Type="http://schemas.openxmlformats.org/officeDocument/2006/relationships/slide" Target="slides/slide370.xml"/><Relationship Id="rId590" Type="http://schemas.openxmlformats.org/officeDocument/2006/relationships/slide" Target="slides/slide577.xml"/><Relationship Id="rId604" Type="http://schemas.openxmlformats.org/officeDocument/2006/relationships/slide" Target="slides/slide591.xml"/><Relationship Id="rId811" Type="http://schemas.openxmlformats.org/officeDocument/2006/relationships/slide" Target="slides/slide798.xml"/><Relationship Id="rId243" Type="http://schemas.openxmlformats.org/officeDocument/2006/relationships/slide" Target="slides/slide230.xml"/><Relationship Id="rId450" Type="http://schemas.openxmlformats.org/officeDocument/2006/relationships/slide" Target="slides/slide437.xml"/><Relationship Id="rId688" Type="http://schemas.openxmlformats.org/officeDocument/2006/relationships/slide" Target="slides/slide675.xml"/><Relationship Id="rId38" Type="http://schemas.openxmlformats.org/officeDocument/2006/relationships/slide" Target="slides/slide25.xml"/><Relationship Id="rId103" Type="http://schemas.openxmlformats.org/officeDocument/2006/relationships/slide" Target="slides/slide90.xml"/><Relationship Id="rId310" Type="http://schemas.openxmlformats.org/officeDocument/2006/relationships/slide" Target="slides/slide297.xml"/><Relationship Id="rId548" Type="http://schemas.openxmlformats.org/officeDocument/2006/relationships/slide" Target="slides/slide535.xml"/><Relationship Id="rId755" Type="http://schemas.openxmlformats.org/officeDocument/2006/relationships/slide" Target="slides/slide742.xml"/><Relationship Id="rId91" Type="http://schemas.openxmlformats.org/officeDocument/2006/relationships/slide" Target="slides/slide78.xml"/><Relationship Id="rId187" Type="http://schemas.openxmlformats.org/officeDocument/2006/relationships/slide" Target="slides/slide174.xml"/><Relationship Id="rId394" Type="http://schemas.openxmlformats.org/officeDocument/2006/relationships/slide" Target="slides/slide381.xml"/><Relationship Id="rId408" Type="http://schemas.openxmlformats.org/officeDocument/2006/relationships/slide" Target="slides/slide395.xml"/><Relationship Id="rId615" Type="http://schemas.openxmlformats.org/officeDocument/2006/relationships/slide" Target="slides/slide602.xml"/><Relationship Id="rId822" Type="http://schemas.openxmlformats.org/officeDocument/2006/relationships/slide" Target="slides/slide809.xml"/><Relationship Id="rId254" Type="http://schemas.openxmlformats.org/officeDocument/2006/relationships/slide" Target="slides/slide241.xml"/><Relationship Id="rId699" Type="http://schemas.openxmlformats.org/officeDocument/2006/relationships/slide" Target="slides/slide686.xml"/><Relationship Id="rId49" Type="http://schemas.openxmlformats.org/officeDocument/2006/relationships/slide" Target="slides/slide36.xml"/><Relationship Id="rId114" Type="http://schemas.openxmlformats.org/officeDocument/2006/relationships/slide" Target="slides/slide101.xml"/><Relationship Id="rId461" Type="http://schemas.openxmlformats.org/officeDocument/2006/relationships/slide" Target="slides/slide448.xml"/><Relationship Id="rId559" Type="http://schemas.openxmlformats.org/officeDocument/2006/relationships/slide" Target="slides/slide546.xml"/><Relationship Id="rId766" Type="http://schemas.openxmlformats.org/officeDocument/2006/relationships/slide" Target="slides/slide753.xml"/><Relationship Id="rId198" Type="http://schemas.openxmlformats.org/officeDocument/2006/relationships/slide" Target="slides/slide185.xml"/><Relationship Id="rId321" Type="http://schemas.openxmlformats.org/officeDocument/2006/relationships/slide" Target="slides/slide308.xml"/><Relationship Id="rId419" Type="http://schemas.openxmlformats.org/officeDocument/2006/relationships/slide" Target="slides/slide406.xml"/><Relationship Id="rId626" Type="http://schemas.openxmlformats.org/officeDocument/2006/relationships/slide" Target="slides/slide613.xml"/><Relationship Id="rId833" Type="http://schemas.openxmlformats.org/officeDocument/2006/relationships/slide" Target="slides/slide820.xml"/><Relationship Id="rId265" Type="http://schemas.openxmlformats.org/officeDocument/2006/relationships/slide" Target="slides/slide252.xml"/><Relationship Id="rId472" Type="http://schemas.openxmlformats.org/officeDocument/2006/relationships/slide" Target="slides/slide459.xml"/><Relationship Id="rId125" Type="http://schemas.openxmlformats.org/officeDocument/2006/relationships/slide" Target="slides/slide112.xml"/><Relationship Id="rId332" Type="http://schemas.openxmlformats.org/officeDocument/2006/relationships/slide" Target="slides/slide319.xml"/><Relationship Id="rId777" Type="http://schemas.openxmlformats.org/officeDocument/2006/relationships/slide" Target="slides/slide764.xml"/><Relationship Id="rId637" Type="http://schemas.openxmlformats.org/officeDocument/2006/relationships/slide" Target="slides/slide624.xml"/><Relationship Id="rId844" Type="http://schemas.openxmlformats.org/officeDocument/2006/relationships/theme" Target="theme/theme1.xml"/><Relationship Id="rId276" Type="http://schemas.openxmlformats.org/officeDocument/2006/relationships/slide" Target="slides/slide263.xml"/><Relationship Id="rId483" Type="http://schemas.openxmlformats.org/officeDocument/2006/relationships/slide" Target="slides/slide470.xml"/><Relationship Id="rId690" Type="http://schemas.openxmlformats.org/officeDocument/2006/relationships/slide" Target="slides/slide677.xml"/><Relationship Id="rId704" Type="http://schemas.openxmlformats.org/officeDocument/2006/relationships/slide" Target="slides/slide691.xml"/><Relationship Id="rId40" Type="http://schemas.openxmlformats.org/officeDocument/2006/relationships/slide" Target="slides/slide27.xml"/><Relationship Id="rId136" Type="http://schemas.openxmlformats.org/officeDocument/2006/relationships/slide" Target="slides/slide123.xml"/><Relationship Id="rId343" Type="http://schemas.openxmlformats.org/officeDocument/2006/relationships/slide" Target="slides/slide330.xml"/><Relationship Id="rId550" Type="http://schemas.openxmlformats.org/officeDocument/2006/relationships/slide" Target="slides/slide537.xml"/><Relationship Id="rId788" Type="http://schemas.openxmlformats.org/officeDocument/2006/relationships/slide" Target="slides/slide775.xml"/><Relationship Id="rId203" Type="http://schemas.openxmlformats.org/officeDocument/2006/relationships/slide" Target="slides/slide190.xml"/><Relationship Id="rId648" Type="http://schemas.openxmlformats.org/officeDocument/2006/relationships/slide" Target="slides/slide635.xml"/><Relationship Id="rId287" Type="http://schemas.openxmlformats.org/officeDocument/2006/relationships/slide" Target="slides/slide274.xml"/><Relationship Id="rId410" Type="http://schemas.openxmlformats.org/officeDocument/2006/relationships/slide" Target="slides/slide397.xml"/><Relationship Id="rId494" Type="http://schemas.openxmlformats.org/officeDocument/2006/relationships/slide" Target="slides/slide481.xml"/><Relationship Id="rId508" Type="http://schemas.openxmlformats.org/officeDocument/2006/relationships/slide" Target="slides/slide495.xml"/><Relationship Id="rId715" Type="http://schemas.openxmlformats.org/officeDocument/2006/relationships/slide" Target="slides/slide702.xml"/><Relationship Id="rId147" Type="http://schemas.openxmlformats.org/officeDocument/2006/relationships/slide" Target="slides/slide134.xml"/><Relationship Id="rId354" Type="http://schemas.openxmlformats.org/officeDocument/2006/relationships/slide" Target="slides/slide341.xml"/><Relationship Id="rId799" Type="http://schemas.openxmlformats.org/officeDocument/2006/relationships/slide" Target="slides/slide786.xml"/><Relationship Id="rId51" Type="http://schemas.openxmlformats.org/officeDocument/2006/relationships/slide" Target="slides/slide38.xml"/><Relationship Id="rId561" Type="http://schemas.openxmlformats.org/officeDocument/2006/relationships/slide" Target="slides/slide548.xml"/><Relationship Id="rId659" Type="http://schemas.openxmlformats.org/officeDocument/2006/relationships/slide" Target="slides/slide646.xml"/><Relationship Id="rId214" Type="http://schemas.openxmlformats.org/officeDocument/2006/relationships/slide" Target="slides/slide201.xml"/><Relationship Id="rId298" Type="http://schemas.openxmlformats.org/officeDocument/2006/relationships/slide" Target="slides/slide285.xml"/><Relationship Id="rId421" Type="http://schemas.openxmlformats.org/officeDocument/2006/relationships/slide" Target="slides/slide408.xml"/><Relationship Id="rId519" Type="http://schemas.openxmlformats.org/officeDocument/2006/relationships/slide" Target="slides/slide506.xml"/><Relationship Id="rId158" Type="http://schemas.openxmlformats.org/officeDocument/2006/relationships/slide" Target="slides/slide145.xml"/><Relationship Id="rId726" Type="http://schemas.openxmlformats.org/officeDocument/2006/relationships/slide" Target="slides/slide713.xml"/><Relationship Id="rId62" Type="http://schemas.openxmlformats.org/officeDocument/2006/relationships/slide" Target="slides/slide49.xml"/><Relationship Id="rId365" Type="http://schemas.openxmlformats.org/officeDocument/2006/relationships/slide" Target="slides/slide352.xml"/><Relationship Id="rId572" Type="http://schemas.openxmlformats.org/officeDocument/2006/relationships/slide" Target="slides/slide559.xml"/><Relationship Id="rId225" Type="http://schemas.openxmlformats.org/officeDocument/2006/relationships/slide" Target="slides/slide212.xml"/><Relationship Id="rId432" Type="http://schemas.openxmlformats.org/officeDocument/2006/relationships/slide" Target="slides/slide419.xml"/><Relationship Id="rId737" Type="http://schemas.openxmlformats.org/officeDocument/2006/relationships/slide" Target="slides/slide724.xml"/><Relationship Id="rId73" Type="http://schemas.openxmlformats.org/officeDocument/2006/relationships/slide" Target="slides/slide60.xml"/><Relationship Id="rId169" Type="http://schemas.openxmlformats.org/officeDocument/2006/relationships/slide" Target="slides/slide156.xml"/><Relationship Id="rId376" Type="http://schemas.openxmlformats.org/officeDocument/2006/relationships/slide" Target="slides/slide363.xml"/><Relationship Id="rId583" Type="http://schemas.openxmlformats.org/officeDocument/2006/relationships/slide" Target="slides/slide570.xml"/><Relationship Id="rId790" Type="http://schemas.openxmlformats.org/officeDocument/2006/relationships/slide" Target="slides/slide777.xml"/><Relationship Id="rId804" Type="http://schemas.openxmlformats.org/officeDocument/2006/relationships/slide" Target="slides/slide791.xml"/><Relationship Id="rId4" Type="http://schemas.openxmlformats.org/officeDocument/2006/relationships/slideMaster" Target="slideMasters/slideMaster4.xml"/><Relationship Id="rId236" Type="http://schemas.openxmlformats.org/officeDocument/2006/relationships/slide" Target="slides/slide223.xml"/><Relationship Id="rId443" Type="http://schemas.openxmlformats.org/officeDocument/2006/relationships/slide" Target="slides/slide430.xml"/><Relationship Id="rId650" Type="http://schemas.openxmlformats.org/officeDocument/2006/relationships/slide" Target="slides/slide637.xml"/><Relationship Id="rId303" Type="http://schemas.openxmlformats.org/officeDocument/2006/relationships/slide" Target="slides/slide290.xml"/><Relationship Id="rId748" Type="http://schemas.openxmlformats.org/officeDocument/2006/relationships/slide" Target="slides/slide735.xml"/><Relationship Id="rId84" Type="http://schemas.openxmlformats.org/officeDocument/2006/relationships/slide" Target="slides/slide71.xml"/><Relationship Id="rId387" Type="http://schemas.openxmlformats.org/officeDocument/2006/relationships/slide" Target="slides/slide374.xml"/><Relationship Id="rId510" Type="http://schemas.openxmlformats.org/officeDocument/2006/relationships/slide" Target="slides/slide497.xml"/><Relationship Id="rId594" Type="http://schemas.openxmlformats.org/officeDocument/2006/relationships/slide" Target="slides/slide581.xml"/><Relationship Id="rId608" Type="http://schemas.openxmlformats.org/officeDocument/2006/relationships/slide" Target="slides/slide595.xml"/><Relationship Id="rId815" Type="http://schemas.openxmlformats.org/officeDocument/2006/relationships/slide" Target="slides/slide802.xml"/><Relationship Id="rId247" Type="http://schemas.openxmlformats.org/officeDocument/2006/relationships/slide" Target="slides/slide234.xml"/><Relationship Id="rId107" Type="http://schemas.openxmlformats.org/officeDocument/2006/relationships/slide" Target="slides/slide94.xml"/><Relationship Id="rId454" Type="http://schemas.openxmlformats.org/officeDocument/2006/relationships/slide" Target="slides/slide441.xml"/><Relationship Id="rId661" Type="http://schemas.openxmlformats.org/officeDocument/2006/relationships/slide" Target="slides/slide648.xml"/><Relationship Id="rId759" Type="http://schemas.openxmlformats.org/officeDocument/2006/relationships/slide" Target="slides/slide746.xml"/><Relationship Id="rId11" Type="http://schemas.openxmlformats.org/officeDocument/2006/relationships/slideMaster" Target="slideMasters/slideMaster11.xml"/><Relationship Id="rId314" Type="http://schemas.openxmlformats.org/officeDocument/2006/relationships/slide" Target="slides/slide301.xml"/><Relationship Id="rId398" Type="http://schemas.openxmlformats.org/officeDocument/2006/relationships/slide" Target="slides/slide385.xml"/><Relationship Id="rId521" Type="http://schemas.openxmlformats.org/officeDocument/2006/relationships/slide" Target="slides/slide508.xml"/><Relationship Id="rId619" Type="http://schemas.openxmlformats.org/officeDocument/2006/relationships/slide" Target="slides/slide606.xml"/><Relationship Id="rId95" Type="http://schemas.openxmlformats.org/officeDocument/2006/relationships/slide" Target="slides/slide82.xml"/><Relationship Id="rId160" Type="http://schemas.openxmlformats.org/officeDocument/2006/relationships/slide" Target="slides/slide147.xml"/><Relationship Id="rId826" Type="http://schemas.openxmlformats.org/officeDocument/2006/relationships/slide" Target="slides/slide813.xml"/><Relationship Id="rId258" Type="http://schemas.openxmlformats.org/officeDocument/2006/relationships/slide" Target="slides/slide245.xml"/><Relationship Id="rId465" Type="http://schemas.openxmlformats.org/officeDocument/2006/relationships/slide" Target="slides/slide452.xml"/><Relationship Id="rId672" Type="http://schemas.openxmlformats.org/officeDocument/2006/relationships/slide" Target="slides/slide659.xml"/><Relationship Id="rId22" Type="http://schemas.openxmlformats.org/officeDocument/2006/relationships/slide" Target="slides/slide9.xml"/><Relationship Id="rId118" Type="http://schemas.openxmlformats.org/officeDocument/2006/relationships/slide" Target="slides/slide105.xml"/><Relationship Id="rId325" Type="http://schemas.openxmlformats.org/officeDocument/2006/relationships/slide" Target="slides/slide312.xml"/><Relationship Id="rId532" Type="http://schemas.openxmlformats.org/officeDocument/2006/relationships/slide" Target="slides/slide519.xml"/><Relationship Id="rId171" Type="http://schemas.openxmlformats.org/officeDocument/2006/relationships/slide" Target="slides/slide158.xml"/><Relationship Id="rId837" Type="http://schemas.openxmlformats.org/officeDocument/2006/relationships/slide" Target="slides/slide824.xml"/><Relationship Id="rId269" Type="http://schemas.openxmlformats.org/officeDocument/2006/relationships/slide" Target="slides/slide256.xml"/><Relationship Id="rId476" Type="http://schemas.openxmlformats.org/officeDocument/2006/relationships/slide" Target="slides/slide463.xml"/><Relationship Id="rId683" Type="http://schemas.openxmlformats.org/officeDocument/2006/relationships/slide" Target="slides/slide670.xml"/><Relationship Id="rId33" Type="http://schemas.openxmlformats.org/officeDocument/2006/relationships/slide" Target="slides/slide20.xml"/><Relationship Id="rId129" Type="http://schemas.openxmlformats.org/officeDocument/2006/relationships/slide" Target="slides/slide116.xml"/><Relationship Id="rId336" Type="http://schemas.openxmlformats.org/officeDocument/2006/relationships/slide" Target="slides/slide323.xml"/><Relationship Id="rId543" Type="http://schemas.openxmlformats.org/officeDocument/2006/relationships/slide" Target="slides/slide530.xml"/><Relationship Id="rId182" Type="http://schemas.openxmlformats.org/officeDocument/2006/relationships/slide" Target="slides/slide169.xml"/><Relationship Id="rId403" Type="http://schemas.openxmlformats.org/officeDocument/2006/relationships/slide" Target="slides/slide390.xml"/><Relationship Id="rId750" Type="http://schemas.openxmlformats.org/officeDocument/2006/relationships/slide" Target="slides/slide737.xml"/><Relationship Id="rId487" Type="http://schemas.openxmlformats.org/officeDocument/2006/relationships/slide" Target="slides/slide474.xml"/><Relationship Id="rId610" Type="http://schemas.openxmlformats.org/officeDocument/2006/relationships/slide" Target="slides/slide597.xml"/><Relationship Id="rId694" Type="http://schemas.openxmlformats.org/officeDocument/2006/relationships/slide" Target="slides/slide681.xml"/><Relationship Id="rId708" Type="http://schemas.openxmlformats.org/officeDocument/2006/relationships/slide" Target="slides/slide695.xml"/><Relationship Id="rId347" Type="http://schemas.openxmlformats.org/officeDocument/2006/relationships/slide" Target="slides/slide334.xml"/><Relationship Id="rId44" Type="http://schemas.openxmlformats.org/officeDocument/2006/relationships/slide" Target="slides/slide31.xml"/><Relationship Id="rId554" Type="http://schemas.openxmlformats.org/officeDocument/2006/relationships/slide" Target="slides/slide541.xml"/><Relationship Id="rId761" Type="http://schemas.openxmlformats.org/officeDocument/2006/relationships/slide" Target="slides/slide748.xml"/><Relationship Id="rId193" Type="http://schemas.openxmlformats.org/officeDocument/2006/relationships/slide" Target="slides/slide180.xml"/><Relationship Id="rId207" Type="http://schemas.openxmlformats.org/officeDocument/2006/relationships/slide" Target="slides/slide194.xml"/><Relationship Id="rId414" Type="http://schemas.openxmlformats.org/officeDocument/2006/relationships/slide" Target="slides/slide401.xml"/><Relationship Id="rId498" Type="http://schemas.openxmlformats.org/officeDocument/2006/relationships/slide" Target="slides/slide485.xml"/><Relationship Id="rId621" Type="http://schemas.openxmlformats.org/officeDocument/2006/relationships/slide" Target="slides/slide608.xml"/><Relationship Id="rId260" Type="http://schemas.openxmlformats.org/officeDocument/2006/relationships/slide" Target="slides/slide247.xml"/><Relationship Id="rId719" Type="http://schemas.openxmlformats.org/officeDocument/2006/relationships/slide" Target="slides/slide706.xml"/><Relationship Id="rId55" Type="http://schemas.openxmlformats.org/officeDocument/2006/relationships/slide" Target="slides/slide42.xml"/><Relationship Id="rId120" Type="http://schemas.openxmlformats.org/officeDocument/2006/relationships/slide" Target="slides/slide107.xml"/><Relationship Id="rId358" Type="http://schemas.openxmlformats.org/officeDocument/2006/relationships/slide" Target="slides/slide345.xml"/><Relationship Id="rId565" Type="http://schemas.openxmlformats.org/officeDocument/2006/relationships/slide" Target="slides/slide552.xml"/><Relationship Id="rId772" Type="http://schemas.openxmlformats.org/officeDocument/2006/relationships/slide" Target="slides/slide759.xml"/><Relationship Id="rId218" Type="http://schemas.openxmlformats.org/officeDocument/2006/relationships/slide" Target="slides/slide205.xml"/><Relationship Id="rId425" Type="http://schemas.openxmlformats.org/officeDocument/2006/relationships/slide" Target="slides/slide412.xml"/><Relationship Id="rId632" Type="http://schemas.openxmlformats.org/officeDocument/2006/relationships/slide" Target="slides/slide619.xml"/><Relationship Id="rId271" Type="http://schemas.openxmlformats.org/officeDocument/2006/relationships/slide" Target="slides/slide258.xml"/></Relationships>
</file>

<file path=ppt/_rels/viewProps.xml.rels><?xml version="1.0" encoding="UTF-8" standalone="yes"?>
<Relationships xmlns="http://schemas.openxmlformats.org/package/2006/relationships"><Relationship Id="rId8" Type="http://schemas.openxmlformats.org/officeDocument/2006/relationships/slide" Target="slides/slide660.xml"/><Relationship Id="rId3" Type="http://schemas.openxmlformats.org/officeDocument/2006/relationships/slide" Target="slides/slide635.xml"/><Relationship Id="rId7" Type="http://schemas.openxmlformats.org/officeDocument/2006/relationships/slide" Target="slides/slide659.xml"/><Relationship Id="rId2" Type="http://schemas.openxmlformats.org/officeDocument/2006/relationships/slide" Target="slides/slide632.xml"/><Relationship Id="rId1" Type="http://schemas.openxmlformats.org/officeDocument/2006/relationships/slide" Target="slides/slide630.xml"/><Relationship Id="rId6" Type="http://schemas.openxmlformats.org/officeDocument/2006/relationships/slide" Target="slides/slide658.xml"/><Relationship Id="rId5" Type="http://schemas.openxmlformats.org/officeDocument/2006/relationships/slide" Target="slides/slide657.xml"/><Relationship Id="rId10" Type="http://schemas.openxmlformats.org/officeDocument/2006/relationships/slide" Target="slides/slide684.xml"/><Relationship Id="rId4" Type="http://schemas.openxmlformats.org/officeDocument/2006/relationships/slide" Target="slides/slide655.xml"/><Relationship Id="rId9" Type="http://schemas.openxmlformats.org/officeDocument/2006/relationships/slide" Target="slides/slide661.xml"/></Relationships>
</file>

<file path=ppt/diagrams/_rels/data159.xml.rels><?xml version="1.0" encoding="UTF-8" standalone="yes"?>
<Relationships xmlns="http://schemas.openxmlformats.org/package/2006/relationships"><Relationship Id="rId3" Type="http://schemas.openxmlformats.org/officeDocument/2006/relationships/hyperlink" Target="&#39640;&#31561;&#26680;&#30005;&#23376;&#23398;6-3.ppt" TargetMode="External"/><Relationship Id="rId2" Type="http://schemas.openxmlformats.org/officeDocument/2006/relationships/slide" Target="../slides/slide621.xml"/><Relationship Id="rId1" Type="http://schemas.openxmlformats.org/officeDocument/2006/relationships/slide" Target="../slides/slide599.xml"/><Relationship Id="rId6" Type="http://schemas.openxmlformats.org/officeDocument/2006/relationships/hyperlink" Target="&#39640;&#31561;&#26680;&#30005;&#23376;&#23398;6-6.ppt" TargetMode="External"/><Relationship Id="rId5" Type="http://schemas.openxmlformats.org/officeDocument/2006/relationships/hyperlink" Target="&#39640;&#31561;&#26680;&#30005;&#23376;&#23398;6-5.ppt" TargetMode="External"/><Relationship Id="rId4" Type="http://schemas.openxmlformats.org/officeDocument/2006/relationships/hyperlink" Target="&#39640;&#31561;&#26680;&#30005;&#23376;&#23398;6-4.ppt" TargetMode="External"/></Relationships>
</file>

<file path=ppt/diagrams/_rels/data160.xml.rels><?xml version="1.0" encoding="UTF-8" standalone="yes"?>
<Relationships xmlns="http://schemas.openxmlformats.org/package/2006/relationships"><Relationship Id="rId3" Type="http://schemas.openxmlformats.org/officeDocument/2006/relationships/slide" Target="../slides/slide612.xml"/><Relationship Id="rId2" Type="http://schemas.openxmlformats.org/officeDocument/2006/relationships/slide" Target="../slides/slide607.xml"/><Relationship Id="rId1" Type="http://schemas.openxmlformats.org/officeDocument/2006/relationships/slide" Target="../slides/slide600.xml"/></Relationships>
</file>

<file path=ppt/diagrams/_rels/data163.xml.rels><?xml version="1.0" encoding="UTF-8" standalone="yes"?>
<Relationships xmlns="http://schemas.openxmlformats.org/package/2006/relationships"><Relationship Id="rId3" Type="http://schemas.openxmlformats.org/officeDocument/2006/relationships/slide" Target="../slides/slide625.xml"/><Relationship Id="rId2" Type="http://schemas.openxmlformats.org/officeDocument/2006/relationships/slide" Target="../slides/slide624.xml"/><Relationship Id="rId1" Type="http://schemas.openxmlformats.org/officeDocument/2006/relationships/slide" Target="../slides/slide623.xml"/></Relationships>
</file>

<file path=ppt/diagrams/_rels/drawing159.xml.rels><?xml version="1.0" encoding="UTF-8" standalone="yes"?>
<Relationships xmlns="http://schemas.openxmlformats.org/package/2006/relationships"><Relationship Id="rId3" Type="http://schemas.openxmlformats.org/officeDocument/2006/relationships/hyperlink" Target="&#39640;&#31561;&#26680;&#30005;&#23376;&#23398;6-5.ppt" TargetMode="External"/><Relationship Id="rId2" Type="http://schemas.openxmlformats.org/officeDocument/2006/relationships/hyperlink" Target="&#39640;&#31561;&#26680;&#30005;&#23376;&#23398;6-4.ppt" TargetMode="External"/><Relationship Id="rId1" Type="http://schemas.openxmlformats.org/officeDocument/2006/relationships/hyperlink" Target="&#39640;&#31561;&#26680;&#30005;&#23376;&#23398;6-3.ppt" TargetMode="External"/><Relationship Id="rId4" Type="http://schemas.openxmlformats.org/officeDocument/2006/relationships/hyperlink" Target="&#39640;&#31561;&#26680;&#30005;&#23376;&#23398;6-6.ppt" TargetMode="Externa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2_5">
  <dgm:title val=""/>
  <dgm:desc val=""/>
  <dgm:catLst>
    <dgm:cat type="accent2" pri="11500"/>
  </dgm:catLst>
  <dgm:styleLbl name="node0">
    <dgm:fillClrLst meth="cycle">
      <a:schemeClr val="accent2">
        <a:alpha val="80000"/>
      </a:schemeClr>
    </dgm:fillClrLst>
    <dgm:linClrLst meth="repeat">
      <a:schemeClr val="lt1"/>
    </dgm:linClrLst>
    <dgm:effectClrLst/>
    <dgm:txLinClrLst/>
    <dgm:txFillClrLst/>
    <dgm:txEffectClrLst/>
  </dgm:styleLbl>
  <dgm:styleLbl name="node1">
    <dgm:fillClrLst>
      <a:schemeClr val="accent2">
        <a:alpha val="90000"/>
      </a:schemeClr>
      <a:schemeClr val="accent2">
        <a:alpha val="50000"/>
      </a:schemeClr>
    </dgm:fillClrLst>
    <dgm:linClrLst meth="repeat">
      <a:schemeClr val="lt1"/>
    </dgm:linClrLst>
    <dgm:effectClrLst/>
    <dgm:txLinClrLst/>
    <dgm:txFillClrLst/>
    <dgm:txEffectClrLst/>
  </dgm:styleLbl>
  <dgm:styleLbl name="alignNode1">
    <dgm:fillClrLst>
      <a:schemeClr val="accent2">
        <a:alpha val="90000"/>
      </a:schemeClr>
      <a:schemeClr val="accent2">
        <a:alpha val="50000"/>
      </a:schemeClr>
    </dgm:fillClrLst>
    <dgm:linClrLst>
      <a:schemeClr val="accent2">
        <a:alpha val="90000"/>
      </a:schemeClr>
      <a:schemeClr val="accent2">
        <a:alpha val="50000"/>
      </a:schemeClr>
    </dgm:linClrLst>
    <dgm:effectClrLst/>
    <dgm:txLinClrLst/>
    <dgm:txFillClrLst/>
    <dgm:txEffectClrLst/>
  </dgm:styleLbl>
  <dgm:styleLbl name="lnNode1">
    <dgm:fillClrLst>
      <a:schemeClr val="accent2">
        <a:shade val="90000"/>
      </a:schemeClr>
      <a:schemeClr val="accent2">
        <a:alpha val="50000"/>
        <a:tint val="5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alpha val="20000"/>
      </a:schemeClr>
    </dgm:fillClrLst>
    <dgm:linClrLst meth="repeat">
      <a:schemeClr val="lt1"/>
    </dgm:linClrLst>
    <dgm:effectClrLst/>
    <dgm:txLinClrLst/>
    <dgm:txFillClrLst/>
    <dgm:txEffectClrLst/>
  </dgm:styleLbl>
  <dgm:styleLbl name="node2">
    <dgm:fillClrLst>
      <a:schemeClr val="accent2">
        <a:alpha val="70000"/>
      </a:schemeClr>
    </dgm:fillClrLst>
    <dgm:linClrLst meth="repeat">
      <a:schemeClr val="lt1"/>
    </dgm:linClrLst>
    <dgm:effectClrLst/>
    <dgm:txLinClrLst/>
    <dgm:txFillClrLst/>
    <dgm:txEffectClrLst/>
  </dgm:styleLbl>
  <dgm:styleLbl name="node3">
    <dgm:fillClrLst>
      <a:schemeClr val="accent2">
        <a:alpha val="50000"/>
      </a:schemeClr>
    </dgm:fillClrLst>
    <dgm:linClrLst meth="repeat">
      <a:schemeClr val="lt1"/>
    </dgm:linClrLst>
    <dgm:effectClrLst/>
    <dgm:txLinClrLst/>
    <dgm:txFillClrLst/>
    <dgm:txEffectClrLst/>
  </dgm:styleLbl>
  <dgm:styleLbl name="node4">
    <dgm:fillClrLst>
      <a:schemeClr val="accent2">
        <a:alpha val="30000"/>
      </a:schemeClr>
    </dgm:fillClrLst>
    <dgm:linClrLst meth="repeat">
      <a:schemeClr val="lt1"/>
    </dgm:linClrLst>
    <dgm:effectClrLst/>
    <dgm:txLinClrLst/>
    <dgm:txFillClrLst/>
    <dgm:txEffectClrLst/>
  </dgm:styleLbl>
  <dgm:styleLbl name="fgImgPlace1">
    <dgm:fillClrLst>
      <a:schemeClr val="accent2">
        <a:tint val="50000"/>
        <a:alpha val="90000"/>
      </a:schemeClr>
      <a:schemeClr val="accent2">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f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b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sibTrans1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alpha val="90000"/>
      </a:schemeClr>
    </dgm:fillClrLst>
    <dgm:linClrLst meth="repeat">
      <a:schemeClr val="lt1"/>
    </dgm:linClrLst>
    <dgm:effectClrLst/>
    <dgm:txLinClrLst/>
    <dgm:txFillClrLst/>
    <dgm:txEffectClrLst/>
  </dgm:styleLbl>
  <dgm:styleLbl name="asst1">
    <dgm:fillClrLst meth="repeat">
      <a:schemeClr val="accent2">
        <a:alpha val="90000"/>
      </a:schemeClr>
    </dgm:fillClrLst>
    <dgm:linClrLst meth="repeat">
      <a:schemeClr val="lt1"/>
    </dgm:linClrLst>
    <dgm:effectClrLst/>
    <dgm:txLinClrLst/>
    <dgm:txFillClrLst/>
    <dgm:txEffectClrLst/>
  </dgm:styleLbl>
  <dgm:styleLbl name="asst2">
    <dgm:fillClrLst>
      <a:schemeClr val="accent2">
        <a:alpha val="90000"/>
      </a:schemeClr>
    </dgm:fillClrLst>
    <dgm:linClrLst meth="repeat">
      <a:schemeClr val="lt1"/>
    </dgm:linClrLst>
    <dgm:effectClrLst/>
    <dgm:txLinClrLst/>
    <dgm:txFillClrLst/>
    <dgm:txEffectClrLst/>
  </dgm:styleLbl>
  <dgm:styleLbl name="asst3">
    <dgm:fillClrLst>
      <a:schemeClr val="accent2">
        <a:alpha val="70000"/>
      </a:schemeClr>
    </dgm:fillClrLst>
    <dgm:linClrLst meth="repeat">
      <a:schemeClr val="lt1"/>
    </dgm:linClrLst>
    <dgm:effectClrLst/>
    <dgm:txLinClrLst/>
    <dgm:txFillClrLst/>
    <dgm:txEffectClrLst/>
  </dgm:styleLbl>
  <dgm:styleLbl name="asst4">
    <dgm:fillClrLst>
      <a:schemeClr val="accent2">
        <a:alpha val="50000"/>
      </a:schemeClr>
    </dgm:fillClrLst>
    <dgm:linClrLst meth="repeat">
      <a:schemeClr val="lt1"/>
    </dgm:linClrLst>
    <dgm:effectClrLst/>
    <dgm:txLinClrLst/>
    <dgm:txFillClrLst/>
    <dgm:txEffectClrLst/>
  </dgm:styleLbl>
  <dgm:styleLbl name="parChTrans2D1">
    <dgm:fillClrLst meth="repeat">
      <a:schemeClr val="accent2">
        <a:shade val="8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a:schemeClr val="accent2">
        <a:alpha val="90000"/>
        <a:tint val="40000"/>
      </a:schemeClr>
      <a:schemeClr val="accent2">
        <a:alpha val="5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colorful1#2">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colorful1#3">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colorful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colorful1#5">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colorful1#6">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colorful1#7">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colorful1#8">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colorful1#9">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colorful1#10">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colorful1#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colorful1#12">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colorful1#13">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colorful1#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colorful1#15">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colorful1#16">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colorful1#17">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colorful1#18">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colorful1#25">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colorful1#26">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colorful1#27">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colorful1#28">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colorful1#29">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colorful1#30">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colorful1#3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colorful1#32">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colorful1#33">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colorful1#3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colorful1#35">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colorful1#36">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colorful1#13">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colorful1#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colorful1#15">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colorful1#16">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colorful1#19">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colorful1#20">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colorful1#2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colorful1#22">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colorful1#23">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colorful1#2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2143045-8E68-461F-B172-0BBDF22B6F7A}"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zh-CN" altLang="en-US"/>
        </a:p>
      </dgm:t>
    </dgm:pt>
    <dgm:pt modelId="{51870393-C4AD-41B1-AD99-2E7822ED41D1}">
      <dgm:prSet/>
      <dgm:spPr/>
      <dgm:t>
        <a:bodyPr/>
        <a:lstStyle/>
        <a:p>
          <a:pPr rtl="0"/>
          <a:r>
            <a:rPr lang="zh-CN" dirty="0"/>
            <a:t>第一讲</a:t>
          </a:r>
          <a:endParaRPr lang="en-US" dirty="0"/>
        </a:p>
      </dgm:t>
    </dgm:pt>
    <dgm:pt modelId="{1E6FE3A8-E470-4718-8B76-B929446FA961}" type="parTrans" cxnId="{991ABAA4-572C-4963-8877-41DCF6B0A2AE}">
      <dgm:prSet/>
      <dgm:spPr/>
      <dgm:t>
        <a:bodyPr/>
        <a:lstStyle/>
        <a:p>
          <a:endParaRPr lang="zh-CN" altLang="en-US"/>
        </a:p>
      </dgm:t>
    </dgm:pt>
    <dgm:pt modelId="{694F0DFC-B101-475D-AEC4-DE5B8D8B59F2}" type="sibTrans" cxnId="{991ABAA4-572C-4963-8877-41DCF6B0A2AE}">
      <dgm:prSet/>
      <dgm:spPr/>
      <dgm:t>
        <a:bodyPr/>
        <a:lstStyle/>
        <a:p>
          <a:endParaRPr lang="zh-CN" altLang="en-US"/>
        </a:p>
      </dgm:t>
    </dgm:pt>
    <dgm:pt modelId="{921E13BE-D81C-44C0-8323-5F4E2FF2228C}">
      <dgm:prSet/>
      <dgm:spPr/>
      <dgm:t>
        <a:bodyPr/>
        <a:lstStyle/>
        <a:p>
          <a:pPr rtl="0"/>
          <a:r>
            <a:rPr lang="zh-CN"/>
            <a:t>实验物理研究的基本方法和数据获取及管理系统概论</a:t>
          </a:r>
          <a:endParaRPr lang="en-US" dirty="0"/>
        </a:p>
      </dgm:t>
    </dgm:pt>
    <dgm:pt modelId="{B17600C0-2D1A-4002-8727-41EB16A6A7AE}" type="parTrans" cxnId="{903AE22E-79C8-450C-A5DA-2A11EEC55178}">
      <dgm:prSet/>
      <dgm:spPr/>
      <dgm:t>
        <a:bodyPr/>
        <a:lstStyle/>
        <a:p>
          <a:endParaRPr lang="zh-CN" altLang="en-US"/>
        </a:p>
      </dgm:t>
    </dgm:pt>
    <dgm:pt modelId="{EBE3F202-5C39-42F4-9591-2C1FB0FB9517}" type="sibTrans" cxnId="{903AE22E-79C8-450C-A5DA-2A11EEC55178}">
      <dgm:prSet/>
      <dgm:spPr/>
      <dgm:t>
        <a:bodyPr/>
        <a:lstStyle/>
        <a:p>
          <a:endParaRPr lang="zh-CN" altLang="en-US"/>
        </a:p>
      </dgm:t>
    </dgm:pt>
    <dgm:pt modelId="{66042FC8-7F25-421A-83C9-EE3E281A8690}" type="pres">
      <dgm:prSet presAssocID="{32143045-8E68-461F-B172-0BBDF22B6F7A}" presName="linearFlow" presStyleCnt="0">
        <dgm:presLayoutVars>
          <dgm:dir/>
          <dgm:animLvl val="lvl"/>
          <dgm:resizeHandles val="exact"/>
        </dgm:presLayoutVars>
      </dgm:prSet>
      <dgm:spPr/>
    </dgm:pt>
    <dgm:pt modelId="{6E22AA7D-1508-42D4-A18D-0CE535F89DBE}" type="pres">
      <dgm:prSet presAssocID="{51870393-C4AD-41B1-AD99-2E7822ED41D1}" presName="composite" presStyleCnt="0"/>
      <dgm:spPr/>
    </dgm:pt>
    <dgm:pt modelId="{94CB32DC-58EC-4561-AA0D-C0C246B1ECCB}" type="pres">
      <dgm:prSet presAssocID="{51870393-C4AD-41B1-AD99-2E7822ED41D1}" presName="parentText" presStyleLbl="alignNode1" presStyleIdx="0" presStyleCnt="1">
        <dgm:presLayoutVars>
          <dgm:chMax val="1"/>
          <dgm:bulletEnabled val="1"/>
        </dgm:presLayoutVars>
      </dgm:prSet>
      <dgm:spPr/>
    </dgm:pt>
    <dgm:pt modelId="{81D63352-CA58-4AFE-B569-58135940B944}" type="pres">
      <dgm:prSet presAssocID="{51870393-C4AD-41B1-AD99-2E7822ED41D1}" presName="descendantText" presStyleLbl="alignAcc1" presStyleIdx="0" presStyleCnt="1">
        <dgm:presLayoutVars>
          <dgm:bulletEnabled val="1"/>
        </dgm:presLayoutVars>
      </dgm:prSet>
      <dgm:spPr/>
    </dgm:pt>
  </dgm:ptLst>
  <dgm:cxnLst>
    <dgm:cxn modelId="{903AE22E-79C8-450C-A5DA-2A11EEC55178}" srcId="{51870393-C4AD-41B1-AD99-2E7822ED41D1}" destId="{921E13BE-D81C-44C0-8323-5F4E2FF2228C}" srcOrd="0" destOrd="0" parTransId="{B17600C0-2D1A-4002-8727-41EB16A6A7AE}" sibTransId="{EBE3F202-5C39-42F4-9591-2C1FB0FB9517}"/>
    <dgm:cxn modelId="{31149B4B-2383-449D-9E21-2DF56F08FF24}" type="presOf" srcId="{51870393-C4AD-41B1-AD99-2E7822ED41D1}" destId="{94CB32DC-58EC-4561-AA0D-C0C246B1ECCB}" srcOrd="0" destOrd="0" presId="urn:microsoft.com/office/officeart/2005/8/layout/chevron2"/>
    <dgm:cxn modelId="{1BF04451-4790-4F0C-B9D6-30E50DF3B4E6}" type="presOf" srcId="{32143045-8E68-461F-B172-0BBDF22B6F7A}" destId="{66042FC8-7F25-421A-83C9-EE3E281A8690}" srcOrd="0" destOrd="0" presId="urn:microsoft.com/office/officeart/2005/8/layout/chevron2"/>
    <dgm:cxn modelId="{41AB4F83-939B-425C-B037-126882C9DB21}" type="presOf" srcId="{921E13BE-D81C-44C0-8323-5F4E2FF2228C}" destId="{81D63352-CA58-4AFE-B569-58135940B944}" srcOrd="0" destOrd="0" presId="urn:microsoft.com/office/officeart/2005/8/layout/chevron2"/>
    <dgm:cxn modelId="{991ABAA4-572C-4963-8877-41DCF6B0A2AE}" srcId="{32143045-8E68-461F-B172-0BBDF22B6F7A}" destId="{51870393-C4AD-41B1-AD99-2E7822ED41D1}" srcOrd="0" destOrd="0" parTransId="{1E6FE3A8-E470-4718-8B76-B929446FA961}" sibTransId="{694F0DFC-B101-475D-AEC4-DE5B8D8B59F2}"/>
    <dgm:cxn modelId="{61ACD854-0C05-4BF5-A6F9-658589F49593}" type="presParOf" srcId="{66042FC8-7F25-421A-83C9-EE3E281A8690}" destId="{6E22AA7D-1508-42D4-A18D-0CE535F89DBE}" srcOrd="0" destOrd="0" presId="urn:microsoft.com/office/officeart/2005/8/layout/chevron2"/>
    <dgm:cxn modelId="{D581CE06-1CF4-40B2-8BD2-2CD571939F32}" type="presParOf" srcId="{6E22AA7D-1508-42D4-A18D-0CE535F89DBE}" destId="{94CB32DC-58EC-4561-AA0D-C0C246B1ECCB}" srcOrd="0" destOrd="0" presId="urn:microsoft.com/office/officeart/2005/8/layout/chevron2"/>
    <dgm:cxn modelId="{40314DF1-6084-4D04-B40C-C6F43AFABB28}" type="presParOf" srcId="{6E22AA7D-1508-42D4-A18D-0CE535F89DBE}" destId="{81D63352-CA58-4AFE-B569-58135940B944}"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7D453F20-7F8B-4E74-BA53-CAA0AE3C8F0F}"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zh-CN" altLang="en-US"/>
        </a:p>
      </dgm:t>
    </dgm:pt>
    <dgm:pt modelId="{DD8AA311-1819-4ADB-900F-F208F5928E78}">
      <dgm:prSet custT="1"/>
      <dgm:spPr/>
      <dgm:t>
        <a:bodyPr/>
        <a:lstStyle/>
        <a:p>
          <a:pPr rtl="0"/>
          <a:r>
            <a:rPr lang="zh-CN" altLang="en-US" sz="3200" dirty="0"/>
            <a:t>实验物理</a:t>
          </a:r>
        </a:p>
      </dgm:t>
    </dgm:pt>
    <dgm:pt modelId="{B564181C-D7AE-4D54-9F89-D9DDCD82D4B2}" type="parTrans" cxnId="{9521EACA-52C5-4C0E-9967-6A6C167BC503}">
      <dgm:prSet/>
      <dgm:spPr/>
      <dgm:t>
        <a:bodyPr/>
        <a:lstStyle/>
        <a:p>
          <a:endParaRPr lang="zh-CN" altLang="en-US"/>
        </a:p>
      </dgm:t>
    </dgm:pt>
    <dgm:pt modelId="{E393C4C5-CEE0-4401-AE28-A969D8C1E252}" type="sibTrans" cxnId="{9521EACA-52C5-4C0E-9967-6A6C167BC503}">
      <dgm:prSet/>
      <dgm:spPr/>
      <dgm:t>
        <a:bodyPr/>
        <a:lstStyle/>
        <a:p>
          <a:endParaRPr lang="zh-CN" altLang="en-US"/>
        </a:p>
      </dgm:t>
    </dgm:pt>
    <dgm:pt modelId="{8D933BB2-17F5-48DE-B88F-A95D78F52373}">
      <dgm:prSet custT="1"/>
      <dgm:spPr/>
      <dgm:t>
        <a:bodyPr/>
        <a:lstStyle/>
        <a:p>
          <a:pPr rtl="0"/>
          <a:r>
            <a:rPr lang="zh-CN" altLang="en-US" sz="3200" dirty="0"/>
            <a:t>理论物理</a:t>
          </a:r>
        </a:p>
      </dgm:t>
    </dgm:pt>
    <dgm:pt modelId="{2A1128F3-B7D5-4E51-98DC-8BB627951055}" type="parTrans" cxnId="{401391FD-70DF-4E9C-908C-84E941EF7FDB}">
      <dgm:prSet/>
      <dgm:spPr/>
      <dgm:t>
        <a:bodyPr/>
        <a:lstStyle/>
        <a:p>
          <a:endParaRPr lang="zh-CN" altLang="en-US"/>
        </a:p>
      </dgm:t>
    </dgm:pt>
    <dgm:pt modelId="{72D9726C-E3B7-4660-8376-4FB43F20D3CA}" type="sibTrans" cxnId="{401391FD-70DF-4E9C-908C-84E941EF7FDB}">
      <dgm:prSet/>
      <dgm:spPr/>
      <dgm:t>
        <a:bodyPr/>
        <a:lstStyle/>
        <a:p>
          <a:endParaRPr lang="zh-CN" altLang="en-US"/>
        </a:p>
      </dgm:t>
    </dgm:pt>
    <dgm:pt modelId="{8D77FDBC-3B7D-42E5-9B38-A0ACE8D82034}">
      <dgm:prSet custT="1"/>
      <dgm:spPr/>
      <dgm:t>
        <a:bodyPr/>
        <a:lstStyle/>
        <a:p>
          <a:pPr rtl="0"/>
          <a:r>
            <a:rPr lang="zh-CN" altLang="en-US" sz="3200" dirty="0"/>
            <a:t>计算物理</a:t>
          </a:r>
        </a:p>
      </dgm:t>
    </dgm:pt>
    <dgm:pt modelId="{4016F436-0C15-4E52-887E-3CF5FDBAAD57}" type="parTrans" cxnId="{E1D9E665-8A89-4A06-B11C-A7BF04EFD7C7}">
      <dgm:prSet/>
      <dgm:spPr/>
      <dgm:t>
        <a:bodyPr/>
        <a:lstStyle/>
        <a:p>
          <a:endParaRPr lang="zh-CN" altLang="en-US"/>
        </a:p>
      </dgm:t>
    </dgm:pt>
    <dgm:pt modelId="{2D61F9DF-3C9A-46E3-8C3A-713D22D39AAD}" type="sibTrans" cxnId="{E1D9E665-8A89-4A06-B11C-A7BF04EFD7C7}">
      <dgm:prSet/>
      <dgm:spPr/>
      <dgm:t>
        <a:bodyPr/>
        <a:lstStyle/>
        <a:p>
          <a:endParaRPr lang="zh-CN" altLang="en-US"/>
        </a:p>
      </dgm:t>
    </dgm:pt>
    <dgm:pt modelId="{CE008CAF-00E4-4BBB-A500-942443B501B6}" type="pres">
      <dgm:prSet presAssocID="{7D453F20-7F8B-4E74-BA53-CAA0AE3C8F0F}" presName="Name0" presStyleCnt="0">
        <dgm:presLayoutVars>
          <dgm:chPref val="3"/>
          <dgm:dir/>
          <dgm:animLvl val="lvl"/>
          <dgm:resizeHandles/>
        </dgm:presLayoutVars>
      </dgm:prSet>
      <dgm:spPr/>
    </dgm:pt>
    <dgm:pt modelId="{7E723A8F-044D-4023-875A-E54483574311}" type="pres">
      <dgm:prSet presAssocID="{DD8AA311-1819-4ADB-900F-F208F5928E78}" presName="horFlow" presStyleCnt="0"/>
      <dgm:spPr/>
    </dgm:pt>
    <dgm:pt modelId="{1222BC9B-A5F8-4EEE-9E7C-2F6B912B2834}" type="pres">
      <dgm:prSet presAssocID="{DD8AA311-1819-4ADB-900F-F208F5928E78}" presName="bigChev" presStyleLbl="node1" presStyleIdx="0" presStyleCnt="3" custScaleX="148750"/>
      <dgm:spPr/>
    </dgm:pt>
    <dgm:pt modelId="{13760BB3-C07A-4ADF-A74A-779142AD49C9}" type="pres">
      <dgm:prSet presAssocID="{DD8AA311-1819-4ADB-900F-F208F5928E78}" presName="vSp" presStyleCnt="0"/>
      <dgm:spPr/>
    </dgm:pt>
    <dgm:pt modelId="{D8A39A3C-57AC-476E-A29E-EDEBE037307B}" type="pres">
      <dgm:prSet presAssocID="{8D933BB2-17F5-48DE-B88F-A95D78F52373}" presName="horFlow" presStyleCnt="0"/>
      <dgm:spPr/>
    </dgm:pt>
    <dgm:pt modelId="{F6ABAD23-5D37-4EB3-8F5A-506F13CC065C}" type="pres">
      <dgm:prSet presAssocID="{8D933BB2-17F5-48DE-B88F-A95D78F52373}" presName="bigChev" presStyleLbl="node1" presStyleIdx="1" presStyleCnt="3" custScaleX="144102"/>
      <dgm:spPr/>
    </dgm:pt>
    <dgm:pt modelId="{F4B81199-FBD6-4053-8261-2A2CA0442CA4}" type="pres">
      <dgm:prSet presAssocID="{8D933BB2-17F5-48DE-B88F-A95D78F52373}" presName="vSp" presStyleCnt="0"/>
      <dgm:spPr/>
    </dgm:pt>
    <dgm:pt modelId="{D578AD36-4FDF-4323-82D3-4803B87C5780}" type="pres">
      <dgm:prSet presAssocID="{8D77FDBC-3B7D-42E5-9B38-A0ACE8D82034}" presName="horFlow" presStyleCnt="0"/>
      <dgm:spPr/>
    </dgm:pt>
    <dgm:pt modelId="{759DC4F7-95AD-4517-8005-AAA84CFC531E}" type="pres">
      <dgm:prSet presAssocID="{8D77FDBC-3B7D-42E5-9B38-A0ACE8D82034}" presName="bigChev" presStyleLbl="node1" presStyleIdx="2" presStyleCnt="3" custScaleX="148750"/>
      <dgm:spPr/>
    </dgm:pt>
  </dgm:ptLst>
  <dgm:cxnLst>
    <dgm:cxn modelId="{E1D9E665-8A89-4A06-B11C-A7BF04EFD7C7}" srcId="{7D453F20-7F8B-4E74-BA53-CAA0AE3C8F0F}" destId="{8D77FDBC-3B7D-42E5-9B38-A0ACE8D82034}" srcOrd="2" destOrd="0" parTransId="{4016F436-0C15-4E52-887E-3CF5FDBAAD57}" sibTransId="{2D61F9DF-3C9A-46E3-8C3A-713D22D39AAD}"/>
    <dgm:cxn modelId="{2C028F6C-41EF-4459-B8E1-D4D58017D98E}" type="presOf" srcId="{8D77FDBC-3B7D-42E5-9B38-A0ACE8D82034}" destId="{759DC4F7-95AD-4517-8005-AAA84CFC531E}" srcOrd="0" destOrd="0" presId="urn:microsoft.com/office/officeart/2005/8/layout/lProcess3"/>
    <dgm:cxn modelId="{0F38A472-4298-4463-978D-D29DB0E3F846}" type="presOf" srcId="{DD8AA311-1819-4ADB-900F-F208F5928E78}" destId="{1222BC9B-A5F8-4EEE-9E7C-2F6B912B2834}" srcOrd="0" destOrd="0" presId="urn:microsoft.com/office/officeart/2005/8/layout/lProcess3"/>
    <dgm:cxn modelId="{9521EACA-52C5-4C0E-9967-6A6C167BC503}" srcId="{7D453F20-7F8B-4E74-BA53-CAA0AE3C8F0F}" destId="{DD8AA311-1819-4ADB-900F-F208F5928E78}" srcOrd="0" destOrd="0" parTransId="{B564181C-D7AE-4D54-9F89-D9DDCD82D4B2}" sibTransId="{E393C4C5-CEE0-4401-AE28-A969D8C1E252}"/>
    <dgm:cxn modelId="{B034FAEF-AF5F-480F-ACE1-7400949F2060}" type="presOf" srcId="{7D453F20-7F8B-4E74-BA53-CAA0AE3C8F0F}" destId="{CE008CAF-00E4-4BBB-A500-942443B501B6}" srcOrd="0" destOrd="0" presId="urn:microsoft.com/office/officeart/2005/8/layout/lProcess3"/>
    <dgm:cxn modelId="{A0845BF0-CF2C-46FE-ABCD-689E816B7918}" type="presOf" srcId="{8D933BB2-17F5-48DE-B88F-A95D78F52373}" destId="{F6ABAD23-5D37-4EB3-8F5A-506F13CC065C}" srcOrd="0" destOrd="0" presId="urn:microsoft.com/office/officeart/2005/8/layout/lProcess3"/>
    <dgm:cxn modelId="{401391FD-70DF-4E9C-908C-84E941EF7FDB}" srcId="{7D453F20-7F8B-4E74-BA53-CAA0AE3C8F0F}" destId="{8D933BB2-17F5-48DE-B88F-A95D78F52373}" srcOrd="1" destOrd="0" parTransId="{2A1128F3-B7D5-4E51-98DC-8BB627951055}" sibTransId="{72D9726C-E3B7-4660-8376-4FB43F20D3CA}"/>
    <dgm:cxn modelId="{AEE73CD3-A902-4571-908A-7D1CEC14E062}" type="presParOf" srcId="{CE008CAF-00E4-4BBB-A500-942443B501B6}" destId="{7E723A8F-044D-4023-875A-E54483574311}" srcOrd="0" destOrd="0" presId="urn:microsoft.com/office/officeart/2005/8/layout/lProcess3"/>
    <dgm:cxn modelId="{C043B47C-0A06-4C4B-BF22-384C2D1F2A28}" type="presParOf" srcId="{7E723A8F-044D-4023-875A-E54483574311}" destId="{1222BC9B-A5F8-4EEE-9E7C-2F6B912B2834}" srcOrd="0" destOrd="0" presId="urn:microsoft.com/office/officeart/2005/8/layout/lProcess3"/>
    <dgm:cxn modelId="{BBB87AB9-CEF0-4989-A6E0-7BEC17EA487F}" type="presParOf" srcId="{CE008CAF-00E4-4BBB-A500-942443B501B6}" destId="{13760BB3-C07A-4ADF-A74A-779142AD49C9}" srcOrd="1" destOrd="0" presId="urn:microsoft.com/office/officeart/2005/8/layout/lProcess3"/>
    <dgm:cxn modelId="{AECFDFA2-4329-4161-8344-4758BBC4EDC6}" type="presParOf" srcId="{CE008CAF-00E4-4BBB-A500-942443B501B6}" destId="{D8A39A3C-57AC-476E-A29E-EDEBE037307B}" srcOrd="2" destOrd="0" presId="urn:microsoft.com/office/officeart/2005/8/layout/lProcess3"/>
    <dgm:cxn modelId="{C3F77E56-BDB2-44EE-BE7A-0603D3E57D65}" type="presParOf" srcId="{D8A39A3C-57AC-476E-A29E-EDEBE037307B}" destId="{F6ABAD23-5D37-4EB3-8F5A-506F13CC065C}" srcOrd="0" destOrd="0" presId="urn:microsoft.com/office/officeart/2005/8/layout/lProcess3"/>
    <dgm:cxn modelId="{94DB509E-B2AF-4622-867D-FEB32E9FB353}" type="presParOf" srcId="{CE008CAF-00E4-4BBB-A500-942443B501B6}" destId="{F4B81199-FBD6-4053-8261-2A2CA0442CA4}" srcOrd="3" destOrd="0" presId="urn:microsoft.com/office/officeart/2005/8/layout/lProcess3"/>
    <dgm:cxn modelId="{4A4EB703-B7C1-4720-A16C-9107621B8BAF}" type="presParOf" srcId="{CE008CAF-00E4-4BBB-A500-942443B501B6}" destId="{D578AD36-4FDF-4323-82D3-4803B87C5780}" srcOrd="4" destOrd="0" presId="urn:microsoft.com/office/officeart/2005/8/layout/lProcess3"/>
    <dgm:cxn modelId="{9B6425AC-2842-4C85-AD16-DC96514ADC7C}" type="presParOf" srcId="{D578AD36-4FDF-4323-82D3-4803B87C5780}" destId="{759DC4F7-95AD-4517-8005-AAA84CFC531E}" srcOrd="0" destOrd="0" presId="urn:microsoft.com/office/officeart/2005/8/layout/lProcess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A0B3FA9E-A5A4-4A36-9F5D-EB9290A5E297}" type="doc">
      <dgm:prSet loTypeId="urn:microsoft.com/office/officeart/2005/8/layout/vList2" loCatId="list" qsTypeId="urn:microsoft.com/office/officeart/2005/8/quickstyle/simple1" qsCatId="simple" csTypeId="urn:microsoft.com/office/officeart/2005/8/colors/accent2_2" csCatId="accent2" phldr="1"/>
      <dgm:spPr/>
      <dgm:t>
        <a:bodyPr/>
        <a:lstStyle/>
        <a:p>
          <a:endParaRPr lang="zh-CN" altLang="en-US"/>
        </a:p>
      </dgm:t>
    </dgm:pt>
    <dgm:pt modelId="{C132BE25-A674-4241-BECC-B1BED0D384BA}">
      <dgm:prSet custT="1"/>
      <dgm:spPr/>
      <dgm:t>
        <a:bodyPr/>
        <a:lstStyle/>
        <a:p>
          <a:pPr rtl="0"/>
          <a:r>
            <a:rPr lang="zh-CN" altLang="en-US" sz="2400" b="1" dirty="0">
              <a:latin typeface="华文细黑" pitchFamily="2" charset="-122"/>
              <a:ea typeface="华文细黑" pitchFamily="2" charset="-122"/>
            </a:rPr>
            <a:t>功能要求</a:t>
          </a:r>
        </a:p>
      </dgm:t>
    </dgm:pt>
    <dgm:pt modelId="{7317D413-8510-4532-80DD-5C6CE63A7B40}" type="parTrans" cxnId="{F36E3D72-9754-4638-94A4-32037181C37E}">
      <dgm:prSet/>
      <dgm:spPr/>
      <dgm:t>
        <a:bodyPr/>
        <a:lstStyle/>
        <a:p>
          <a:endParaRPr lang="zh-CN" altLang="en-US" sz="2400" b="1">
            <a:latin typeface="华文细黑" pitchFamily="2" charset="-122"/>
            <a:ea typeface="华文细黑" pitchFamily="2" charset="-122"/>
          </a:endParaRPr>
        </a:p>
      </dgm:t>
    </dgm:pt>
    <dgm:pt modelId="{28796921-96E8-43F9-8484-1E939C6D7C70}" type="sibTrans" cxnId="{F36E3D72-9754-4638-94A4-32037181C37E}">
      <dgm:prSet/>
      <dgm:spPr/>
      <dgm:t>
        <a:bodyPr/>
        <a:lstStyle/>
        <a:p>
          <a:endParaRPr lang="zh-CN" altLang="en-US" sz="2400" b="1">
            <a:latin typeface="华文细黑" pitchFamily="2" charset="-122"/>
            <a:ea typeface="华文细黑" pitchFamily="2" charset="-122"/>
          </a:endParaRPr>
        </a:p>
      </dgm:t>
    </dgm:pt>
    <dgm:pt modelId="{F82D6395-BC9C-411E-B42B-D11635CAEDB5}">
      <dgm:prSet custT="1"/>
      <dgm:spPr/>
      <dgm:t>
        <a:bodyPr/>
        <a:lstStyle/>
        <a:p>
          <a:pPr rtl="0"/>
          <a:r>
            <a:rPr lang="zh-CN" sz="2000" b="1" dirty="0">
              <a:latin typeface="华文细黑" pitchFamily="2" charset="-122"/>
              <a:ea typeface="华文细黑" pitchFamily="2" charset="-122"/>
            </a:rPr>
            <a:t>防止二个或二个以上主设备同时获得</a:t>
          </a:r>
          <a:r>
            <a:rPr lang="en-US" sz="2000" b="1" dirty="0">
              <a:latin typeface="华文细黑" pitchFamily="2" charset="-122"/>
              <a:ea typeface="华文细黑" pitchFamily="2" charset="-122"/>
            </a:rPr>
            <a:t>DTB</a:t>
          </a:r>
          <a:r>
            <a:rPr lang="zh-CN" sz="2000" b="1" dirty="0">
              <a:latin typeface="华文细黑" pitchFamily="2" charset="-122"/>
              <a:ea typeface="华文细黑" pitchFamily="2" charset="-122"/>
            </a:rPr>
            <a:t>支配权 </a:t>
          </a:r>
        </a:p>
      </dgm:t>
    </dgm:pt>
    <dgm:pt modelId="{9C803F25-D12D-49FD-AD2F-50068501B093}" type="parTrans" cxnId="{96429DB5-4950-4298-A3FA-0400B6CE238D}">
      <dgm:prSet/>
      <dgm:spPr/>
      <dgm:t>
        <a:bodyPr/>
        <a:lstStyle/>
        <a:p>
          <a:endParaRPr lang="zh-CN" altLang="en-US" sz="2400" b="1">
            <a:latin typeface="华文细黑" pitchFamily="2" charset="-122"/>
            <a:ea typeface="华文细黑" pitchFamily="2" charset="-122"/>
          </a:endParaRPr>
        </a:p>
      </dgm:t>
    </dgm:pt>
    <dgm:pt modelId="{735C0642-5E5D-4263-951E-5983D47F34D3}" type="sibTrans" cxnId="{96429DB5-4950-4298-A3FA-0400B6CE238D}">
      <dgm:prSet/>
      <dgm:spPr/>
      <dgm:t>
        <a:bodyPr/>
        <a:lstStyle/>
        <a:p>
          <a:endParaRPr lang="zh-CN" altLang="en-US" sz="2400" b="1">
            <a:latin typeface="华文细黑" pitchFamily="2" charset="-122"/>
            <a:ea typeface="华文细黑" pitchFamily="2" charset="-122"/>
          </a:endParaRPr>
        </a:p>
      </dgm:t>
    </dgm:pt>
    <dgm:pt modelId="{3F3CB484-251F-43DE-A976-CEFFDA81C011}">
      <dgm:prSet custT="1"/>
      <dgm:spPr/>
      <dgm:t>
        <a:bodyPr/>
        <a:lstStyle/>
        <a:p>
          <a:pPr rtl="0"/>
          <a:r>
            <a:rPr lang="zh-CN" sz="2000" b="1" dirty="0">
              <a:latin typeface="华文细黑" pitchFamily="2" charset="-122"/>
              <a:ea typeface="华文细黑" pitchFamily="2" charset="-122"/>
            </a:rPr>
            <a:t>对多个主设备申请</a:t>
          </a:r>
          <a:r>
            <a:rPr lang="en-US" sz="2000" b="1" dirty="0">
              <a:latin typeface="华文细黑" pitchFamily="2" charset="-122"/>
              <a:ea typeface="华文细黑" pitchFamily="2" charset="-122"/>
            </a:rPr>
            <a:t>DTB,</a:t>
          </a:r>
          <a:r>
            <a:rPr lang="zh-CN" sz="2000" b="1" dirty="0">
              <a:latin typeface="华文细黑" pitchFamily="2" charset="-122"/>
              <a:ea typeface="华文细黑" pitchFamily="2" charset="-122"/>
            </a:rPr>
            <a:t>给出最合理的安排</a:t>
          </a:r>
        </a:p>
      </dgm:t>
    </dgm:pt>
    <dgm:pt modelId="{B64CEDA2-C947-42E3-8D9E-1655784A7DCB}" type="parTrans" cxnId="{C4D15D4C-E208-4B9B-B95E-F6E7E86B17B6}">
      <dgm:prSet/>
      <dgm:spPr/>
      <dgm:t>
        <a:bodyPr/>
        <a:lstStyle/>
        <a:p>
          <a:endParaRPr lang="zh-CN" altLang="en-US" sz="2400" b="1">
            <a:latin typeface="华文细黑" pitchFamily="2" charset="-122"/>
            <a:ea typeface="华文细黑" pitchFamily="2" charset="-122"/>
          </a:endParaRPr>
        </a:p>
      </dgm:t>
    </dgm:pt>
    <dgm:pt modelId="{3A829D9C-C70B-45E4-A1A6-94D4893FCD47}" type="sibTrans" cxnId="{C4D15D4C-E208-4B9B-B95E-F6E7E86B17B6}">
      <dgm:prSet/>
      <dgm:spPr/>
      <dgm:t>
        <a:bodyPr/>
        <a:lstStyle/>
        <a:p>
          <a:endParaRPr lang="zh-CN" altLang="en-US" sz="2400" b="1">
            <a:latin typeface="华文细黑" pitchFamily="2" charset="-122"/>
            <a:ea typeface="华文细黑" pitchFamily="2" charset="-122"/>
          </a:endParaRPr>
        </a:p>
      </dgm:t>
    </dgm:pt>
    <dgm:pt modelId="{84AE1417-ED84-4E42-9B52-BE36BBC4D8E5}">
      <dgm:prSet custT="1"/>
      <dgm:spPr/>
      <dgm:t>
        <a:bodyPr/>
        <a:lstStyle/>
        <a:p>
          <a:pPr rtl="0"/>
          <a:r>
            <a:rPr lang="zh-CN" altLang="en-US" sz="2400" b="1" dirty="0">
              <a:latin typeface="华文细黑" pitchFamily="2" charset="-122"/>
              <a:ea typeface="华文细黑" pitchFamily="2" charset="-122"/>
            </a:rPr>
            <a:t>几种仲裁的方式</a:t>
          </a:r>
        </a:p>
      </dgm:t>
    </dgm:pt>
    <dgm:pt modelId="{9A02C7FC-2B45-45F6-88D7-B6666D7460A6}" type="parTrans" cxnId="{7A0DDE7E-1C6C-4BF9-B37A-1FC94A7277ED}">
      <dgm:prSet/>
      <dgm:spPr/>
      <dgm:t>
        <a:bodyPr/>
        <a:lstStyle/>
        <a:p>
          <a:endParaRPr lang="zh-CN" altLang="en-US" sz="2400" b="1">
            <a:latin typeface="华文细黑" pitchFamily="2" charset="-122"/>
            <a:ea typeface="华文细黑" pitchFamily="2" charset="-122"/>
          </a:endParaRPr>
        </a:p>
      </dgm:t>
    </dgm:pt>
    <dgm:pt modelId="{BD7ED9A8-2175-46A1-9BE2-D692CE84D3C7}" type="sibTrans" cxnId="{7A0DDE7E-1C6C-4BF9-B37A-1FC94A7277ED}">
      <dgm:prSet/>
      <dgm:spPr/>
      <dgm:t>
        <a:bodyPr/>
        <a:lstStyle/>
        <a:p>
          <a:endParaRPr lang="zh-CN" altLang="en-US" sz="2400" b="1">
            <a:latin typeface="华文细黑" pitchFamily="2" charset="-122"/>
            <a:ea typeface="华文细黑" pitchFamily="2" charset="-122"/>
          </a:endParaRPr>
        </a:p>
      </dgm:t>
    </dgm:pt>
    <dgm:pt modelId="{5DEFD96F-1414-475A-98B4-058EA2172AC7}">
      <dgm:prSet custT="1"/>
      <dgm:spPr/>
      <dgm:t>
        <a:bodyPr/>
        <a:lstStyle/>
        <a:p>
          <a:pPr rtl="0"/>
          <a:r>
            <a:rPr lang="zh-CN" sz="2000" b="1" dirty="0">
              <a:latin typeface="华文细黑" pitchFamily="2" charset="-122"/>
              <a:ea typeface="华文细黑" pitchFamily="2" charset="-122"/>
            </a:rPr>
            <a:t>固定优先级 </a:t>
          </a:r>
          <a:r>
            <a:rPr lang="zh-CN" sz="2000" b="1" u="sng" dirty="0">
              <a:latin typeface="华文细黑" pitchFamily="2" charset="-122"/>
              <a:ea typeface="华文细黑" pitchFamily="2" charset="-122"/>
            </a:rPr>
            <a:t> </a:t>
          </a:r>
          <a:r>
            <a:rPr lang="en-US" sz="2000" b="1" u="sng" dirty="0">
              <a:latin typeface="华文细黑" pitchFamily="2" charset="-122"/>
              <a:ea typeface="华文细黑" pitchFamily="2" charset="-122"/>
            </a:rPr>
            <a:t>PRI </a:t>
          </a:r>
          <a:r>
            <a:rPr lang="zh-CN" sz="2000" b="1" u="sng" dirty="0">
              <a:latin typeface="华文细黑" pitchFamily="2" charset="-122"/>
              <a:ea typeface="华文细黑" pitchFamily="2" charset="-122"/>
            </a:rPr>
            <a:t>仲裁</a:t>
          </a:r>
          <a:endParaRPr lang="zh-CN" sz="2000" b="1" dirty="0">
            <a:latin typeface="华文细黑" pitchFamily="2" charset="-122"/>
            <a:ea typeface="华文细黑" pitchFamily="2" charset="-122"/>
          </a:endParaRPr>
        </a:p>
      </dgm:t>
    </dgm:pt>
    <dgm:pt modelId="{EE2792CD-370B-4EE9-B7A1-8CA880C61F5B}" type="parTrans" cxnId="{186EEAEB-B5F6-445E-9F15-FF6B46F3CAC8}">
      <dgm:prSet/>
      <dgm:spPr/>
      <dgm:t>
        <a:bodyPr/>
        <a:lstStyle/>
        <a:p>
          <a:endParaRPr lang="zh-CN" altLang="en-US" sz="2400" b="1">
            <a:latin typeface="华文细黑" pitchFamily="2" charset="-122"/>
            <a:ea typeface="华文细黑" pitchFamily="2" charset="-122"/>
          </a:endParaRPr>
        </a:p>
      </dgm:t>
    </dgm:pt>
    <dgm:pt modelId="{6A2D9E53-53A1-4973-A5EB-95621B553DF9}" type="sibTrans" cxnId="{186EEAEB-B5F6-445E-9F15-FF6B46F3CAC8}">
      <dgm:prSet/>
      <dgm:spPr/>
      <dgm:t>
        <a:bodyPr/>
        <a:lstStyle/>
        <a:p>
          <a:endParaRPr lang="zh-CN" altLang="en-US" sz="2400" b="1">
            <a:latin typeface="华文细黑" pitchFamily="2" charset="-122"/>
            <a:ea typeface="华文细黑" pitchFamily="2" charset="-122"/>
          </a:endParaRPr>
        </a:p>
      </dgm:t>
    </dgm:pt>
    <dgm:pt modelId="{2C256CC3-654E-4289-9365-0C0E347B92C2}">
      <dgm:prSet custT="1"/>
      <dgm:spPr/>
      <dgm:t>
        <a:bodyPr/>
        <a:lstStyle/>
        <a:p>
          <a:pPr rtl="0"/>
          <a:r>
            <a:rPr lang="zh-CN" sz="2000" b="1" dirty="0">
              <a:latin typeface="华文细黑" pitchFamily="2" charset="-122"/>
              <a:ea typeface="华文细黑" pitchFamily="2" charset="-122"/>
            </a:rPr>
            <a:t>可分为四个优先级</a:t>
          </a:r>
          <a:r>
            <a:rPr lang="en-US" sz="2000" b="1" dirty="0">
              <a:latin typeface="华文细黑" pitchFamily="2" charset="-122"/>
              <a:ea typeface="华文细黑" pitchFamily="2" charset="-122"/>
            </a:rPr>
            <a:t>,</a:t>
          </a:r>
          <a:r>
            <a:rPr lang="zh-CN" sz="2000" b="1" dirty="0">
              <a:latin typeface="华文细黑" pitchFamily="2" charset="-122"/>
              <a:ea typeface="华文细黑" pitchFamily="2" charset="-122"/>
            </a:rPr>
            <a:t>分别为</a:t>
          </a:r>
          <a:r>
            <a:rPr lang="en-US" sz="2000" b="1" dirty="0">
              <a:latin typeface="华文细黑" pitchFamily="2" charset="-122"/>
              <a:ea typeface="华文细黑" pitchFamily="2" charset="-122"/>
            </a:rPr>
            <a:t>LEVEL 0~LEVEL3</a:t>
          </a:r>
          <a:endParaRPr lang="zh-CN" sz="2000" b="1" dirty="0">
            <a:latin typeface="华文细黑" pitchFamily="2" charset="-122"/>
            <a:ea typeface="华文细黑" pitchFamily="2" charset="-122"/>
          </a:endParaRPr>
        </a:p>
      </dgm:t>
    </dgm:pt>
    <dgm:pt modelId="{B016CF52-D2F8-48C7-BAFC-53CA183A732C}" type="parTrans" cxnId="{799C5037-3D55-4013-80F4-2254A522647D}">
      <dgm:prSet/>
      <dgm:spPr/>
      <dgm:t>
        <a:bodyPr/>
        <a:lstStyle/>
        <a:p>
          <a:endParaRPr lang="zh-CN" altLang="en-US" sz="2400" b="1">
            <a:latin typeface="华文细黑" pitchFamily="2" charset="-122"/>
            <a:ea typeface="华文细黑" pitchFamily="2" charset="-122"/>
          </a:endParaRPr>
        </a:p>
      </dgm:t>
    </dgm:pt>
    <dgm:pt modelId="{6B7B7780-A4CA-45B6-82F0-D895D26A143A}" type="sibTrans" cxnId="{799C5037-3D55-4013-80F4-2254A522647D}">
      <dgm:prSet/>
      <dgm:spPr/>
      <dgm:t>
        <a:bodyPr/>
        <a:lstStyle/>
        <a:p>
          <a:endParaRPr lang="zh-CN" altLang="en-US" sz="2400" b="1">
            <a:latin typeface="华文细黑" pitchFamily="2" charset="-122"/>
            <a:ea typeface="华文细黑" pitchFamily="2" charset="-122"/>
          </a:endParaRPr>
        </a:p>
      </dgm:t>
    </dgm:pt>
    <dgm:pt modelId="{58020692-C35F-4F7C-868B-8D3CD64B9302}">
      <dgm:prSet custT="1"/>
      <dgm:spPr/>
      <dgm:t>
        <a:bodyPr/>
        <a:lstStyle/>
        <a:p>
          <a:pPr rtl="0"/>
          <a:r>
            <a:rPr lang="zh-CN" sz="2000" b="1" dirty="0">
              <a:latin typeface="华文细黑" pitchFamily="2" charset="-122"/>
              <a:ea typeface="华文细黑" pitchFamily="2" charset="-122"/>
            </a:rPr>
            <a:t>分别对应四条总线信号</a:t>
          </a:r>
          <a:r>
            <a:rPr lang="en-US" sz="2000" b="1" dirty="0">
              <a:latin typeface="华文细黑" pitchFamily="2" charset="-122"/>
              <a:ea typeface="华文细黑" pitchFamily="2" charset="-122"/>
            </a:rPr>
            <a:t>:BRO*~BR3*</a:t>
          </a:r>
          <a:r>
            <a:rPr lang="zh-CN" sz="2000" b="1" dirty="0">
              <a:latin typeface="华文细黑" pitchFamily="2" charset="-122"/>
              <a:ea typeface="华文细黑" pitchFamily="2" charset="-122"/>
            </a:rPr>
            <a:t>，其中</a:t>
          </a:r>
          <a:r>
            <a:rPr lang="en-US" sz="2000" b="1" dirty="0">
              <a:latin typeface="华文细黑" pitchFamily="2" charset="-122"/>
              <a:ea typeface="华文细黑" pitchFamily="2" charset="-122"/>
            </a:rPr>
            <a:t>BR3*</a:t>
          </a:r>
          <a:r>
            <a:rPr lang="zh-CN" sz="2000" b="1" dirty="0">
              <a:latin typeface="华文细黑" pitchFamily="2" charset="-122"/>
              <a:ea typeface="华文细黑" pitchFamily="2" charset="-122"/>
            </a:rPr>
            <a:t>为最高优先级</a:t>
          </a:r>
        </a:p>
      </dgm:t>
    </dgm:pt>
    <dgm:pt modelId="{25324AB2-BD83-4665-AC84-D37F73DDC40B}" type="parTrans" cxnId="{03D29BAD-4001-45AD-AB8D-DAF40BFD8A1F}">
      <dgm:prSet/>
      <dgm:spPr/>
      <dgm:t>
        <a:bodyPr/>
        <a:lstStyle/>
        <a:p>
          <a:endParaRPr lang="zh-CN" altLang="en-US" sz="2400" b="1">
            <a:latin typeface="华文细黑" pitchFamily="2" charset="-122"/>
            <a:ea typeface="华文细黑" pitchFamily="2" charset="-122"/>
          </a:endParaRPr>
        </a:p>
      </dgm:t>
    </dgm:pt>
    <dgm:pt modelId="{831A7DCF-3013-4DC6-AAEC-722ED30C1854}" type="sibTrans" cxnId="{03D29BAD-4001-45AD-AB8D-DAF40BFD8A1F}">
      <dgm:prSet/>
      <dgm:spPr/>
      <dgm:t>
        <a:bodyPr/>
        <a:lstStyle/>
        <a:p>
          <a:endParaRPr lang="zh-CN" altLang="en-US" sz="2400" b="1">
            <a:latin typeface="华文细黑" pitchFamily="2" charset="-122"/>
            <a:ea typeface="华文细黑" pitchFamily="2" charset="-122"/>
          </a:endParaRPr>
        </a:p>
      </dgm:t>
    </dgm:pt>
    <dgm:pt modelId="{0CED1B1E-410B-4702-9B69-FBCA84CC1634}">
      <dgm:prSet custT="1"/>
      <dgm:spPr/>
      <dgm:t>
        <a:bodyPr/>
        <a:lstStyle/>
        <a:p>
          <a:pPr rtl="0"/>
          <a:r>
            <a:rPr lang="zh-CN" sz="2000" b="1" dirty="0">
              <a:latin typeface="华文细黑" pitchFamily="2" charset="-122"/>
              <a:ea typeface="华文细黑" pitchFamily="2" charset="-122"/>
            </a:rPr>
            <a:t>轮流优先级 </a:t>
          </a:r>
          <a:r>
            <a:rPr lang="zh-CN" sz="2000" b="1" u="sng" dirty="0">
              <a:latin typeface="华文细黑" pitchFamily="2" charset="-122"/>
              <a:ea typeface="华文细黑" pitchFamily="2" charset="-122"/>
            </a:rPr>
            <a:t> </a:t>
          </a:r>
          <a:r>
            <a:rPr lang="en-US" sz="2000" b="1" u="sng" dirty="0">
              <a:latin typeface="华文细黑" pitchFamily="2" charset="-122"/>
              <a:ea typeface="华文细黑" pitchFamily="2" charset="-122"/>
            </a:rPr>
            <a:t>PRS</a:t>
          </a:r>
          <a:r>
            <a:rPr lang="zh-CN" sz="2000" b="1" u="sng" dirty="0">
              <a:latin typeface="华文细黑" pitchFamily="2" charset="-122"/>
              <a:ea typeface="华文细黑" pitchFamily="2" charset="-122"/>
            </a:rPr>
            <a:t>仲裁</a:t>
          </a:r>
          <a:endParaRPr lang="zh-CN" sz="2000" b="1" dirty="0">
            <a:latin typeface="华文细黑" pitchFamily="2" charset="-122"/>
            <a:ea typeface="华文细黑" pitchFamily="2" charset="-122"/>
          </a:endParaRPr>
        </a:p>
      </dgm:t>
    </dgm:pt>
    <dgm:pt modelId="{E3B7B39F-55B7-4B01-940D-2DCE2157D8EC}" type="parTrans" cxnId="{6D6FCDE2-179E-4D46-8E0A-E0499C869361}">
      <dgm:prSet/>
      <dgm:spPr/>
      <dgm:t>
        <a:bodyPr/>
        <a:lstStyle/>
        <a:p>
          <a:endParaRPr lang="zh-CN" altLang="en-US" sz="2400" b="1">
            <a:latin typeface="华文细黑" pitchFamily="2" charset="-122"/>
            <a:ea typeface="华文细黑" pitchFamily="2" charset="-122"/>
          </a:endParaRPr>
        </a:p>
      </dgm:t>
    </dgm:pt>
    <dgm:pt modelId="{3A94C267-5117-4878-B86D-272F39A97D35}" type="sibTrans" cxnId="{6D6FCDE2-179E-4D46-8E0A-E0499C869361}">
      <dgm:prSet/>
      <dgm:spPr/>
      <dgm:t>
        <a:bodyPr/>
        <a:lstStyle/>
        <a:p>
          <a:endParaRPr lang="zh-CN" altLang="en-US" sz="2400" b="1">
            <a:latin typeface="华文细黑" pitchFamily="2" charset="-122"/>
            <a:ea typeface="华文细黑" pitchFamily="2" charset="-122"/>
          </a:endParaRPr>
        </a:p>
      </dgm:t>
    </dgm:pt>
    <dgm:pt modelId="{9BEA4013-1CDA-4E5A-A1F7-6F366956B7E2}">
      <dgm:prSet custT="1"/>
      <dgm:spPr/>
      <dgm:t>
        <a:bodyPr/>
        <a:lstStyle/>
        <a:p>
          <a:pPr rtl="0"/>
          <a:r>
            <a:rPr lang="zh-CN" sz="2000" b="1" dirty="0">
              <a:latin typeface="华文细黑" pitchFamily="2" charset="-122"/>
              <a:ea typeface="华文细黑" pitchFamily="2" charset="-122"/>
            </a:rPr>
            <a:t>最高优先级并不固定为</a:t>
          </a:r>
          <a:r>
            <a:rPr lang="en-US" sz="2000" b="1" dirty="0">
              <a:latin typeface="华文细黑" pitchFamily="2" charset="-122"/>
              <a:ea typeface="华文细黑" pitchFamily="2" charset="-122"/>
            </a:rPr>
            <a:t>BR3*,</a:t>
          </a:r>
          <a:r>
            <a:rPr lang="zh-CN" sz="2000" b="1" dirty="0">
              <a:latin typeface="华文细黑" pitchFamily="2" charset="-122"/>
              <a:ea typeface="华文细黑" pitchFamily="2" charset="-122"/>
            </a:rPr>
            <a:t>而是轮流转换</a:t>
          </a:r>
          <a:r>
            <a:rPr lang="en-US" sz="2000" b="1" dirty="0">
              <a:latin typeface="华文细黑" pitchFamily="2" charset="-122"/>
              <a:ea typeface="华文细黑" pitchFamily="2" charset="-122"/>
            </a:rPr>
            <a:t>,</a:t>
          </a:r>
          <a:r>
            <a:rPr lang="zh-CN" sz="2000" b="1" dirty="0">
              <a:latin typeface="华文细黑" pitchFamily="2" charset="-122"/>
              <a:ea typeface="华文细黑" pitchFamily="2" charset="-122"/>
            </a:rPr>
            <a:t>若当前优先级最高赋于 </a:t>
          </a:r>
          <a:r>
            <a:rPr lang="en-US" sz="2000" b="1" dirty="0" err="1">
              <a:latin typeface="华文细黑" pitchFamily="2" charset="-122"/>
              <a:ea typeface="华文细黑" pitchFamily="2" charset="-122"/>
            </a:rPr>
            <a:t>BRn</a:t>
          </a:r>
          <a:r>
            <a:rPr lang="en-US" sz="2000" b="1" dirty="0">
              <a:latin typeface="华文细黑" pitchFamily="2" charset="-122"/>
              <a:ea typeface="华文细黑" pitchFamily="2" charset="-122"/>
            </a:rPr>
            <a:t>*,</a:t>
          </a:r>
          <a:r>
            <a:rPr lang="zh-CN" sz="2000" b="1" dirty="0">
              <a:latin typeface="华文细黑" pitchFamily="2" charset="-122"/>
              <a:ea typeface="华文细黑" pitchFamily="2" charset="-122"/>
            </a:rPr>
            <a:t>则下一次赋于</a:t>
          </a:r>
          <a:r>
            <a:rPr lang="en-US" sz="2000" b="1" dirty="0">
              <a:latin typeface="华文细黑" pitchFamily="2" charset="-122"/>
              <a:ea typeface="华文细黑" pitchFamily="2" charset="-122"/>
            </a:rPr>
            <a:t>BR(n-1)*</a:t>
          </a:r>
          <a:endParaRPr lang="zh-CN" sz="2000" b="1" dirty="0">
            <a:latin typeface="华文细黑" pitchFamily="2" charset="-122"/>
            <a:ea typeface="华文细黑" pitchFamily="2" charset="-122"/>
          </a:endParaRPr>
        </a:p>
      </dgm:t>
    </dgm:pt>
    <dgm:pt modelId="{D60031FA-4429-48C3-A6AC-FBC348487E49}" type="parTrans" cxnId="{3695BFE2-13F3-4669-86D6-1FABBCCC6760}">
      <dgm:prSet/>
      <dgm:spPr/>
      <dgm:t>
        <a:bodyPr/>
        <a:lstStyle/>
        <a:p>
          <a:endParaRPr lang="zh-CN" altLang="en-US" sz="2400" b="1">
            <a:latin typeface="华文细黑" pitchFamily="2" charset="-122"/>
            <a:ea typeface="华文细黑" pitchFamily="2" charset="-122"/>
          </a:endParaRPr>
        </a:p>
      </dgm:t>
    </dgm:pt>
    <dgm:pt modelId="{7860AB08-504C-4811-AE12-FB00C6CEBD1F}" type="sibTrans" cxnId="{3695BFE2-13F3-4669-86D6-1FABBCCC6760}">
      <dgm:prSet/>
      <dgm:spPr/>
      <dgm:t>
        <a:bodyPr/>
        <a:lstStyle/>
        <a:p>
          <a:endParaRPr lang="zh-CN" altLang="en-US" sz="2400" b="1">
            <a:latin typeface="华文细黑" pitchFamily="2" charset="-122"/>
            <a:ea typeface="华文细黑" pitchFamily="2" charset="-122"/>
          </a:endParaRPr>
        </a:p>
      </dgm:t>
    </dgm:pt>
    <dgm:pt modelId="{D00D1742-06A8-4166-90C7-9C77E4F95DD5}">
      <dgm:prSet custT="1"/>
      <dgm:spPr/>
      <dgm:t>
        <a:bodyPr/>
        <a:lstStyle/>
        <a:p>
          <a:pPr rtl="0"/>
          <a:r>
            <a:rPr lang="zh-CN" sz="2000" b="1" dirty="0">
              <a:latin typeface="华文细黑" pitchFamily="2" charset="-122"/>
              <a:ea typeface="华文细黑" pitchFamily="2" charset="-122"/>
            </a:rPr>
            <a:t>单级优先级 </a:t>
          </a:r>
          <a:r>
            <a:rPr lang="en-US" sz="2000" b="1" dirty="0">
              <a:latin typeface="华文细黑" pitchFamily="2" charset="-122"/>
              <a:ea typeface="华文细黑" pitchFamily="2" charset="-122"/>
            </a:rPr>
            <a:t>SGL</a:t>
          </a:r>
          <a:r>
            <a:rPr lang="zh-CN" sz="2000" b="1" dirty="0">
              <a:latin typeface="华文细黑" pitchFamily="2" charset="-122"/>
              <a:ea typeface="华文细黑" pitchFamily="2" charset="-122"/>
            </a:rPr>
            <a:t>仲裁</a:t>
          </a:r>
          <a:r>
            <a:rPr lang="en-US" altLang="zh-CN" sz="2000" b="1" dirty="0">
              <a:latin typeface="华文细黑" pitchFamily="2" charset="-122"/>
              <a:ea typeface="华文细黑" pitchFamily="2" charset="-122"/>
            </a:rPr>
            <a:t>	</a:t>
          </a:r>
          <a:endParaRPr lang="zh-CN" sz="2000" b="1" dirty="0">
            <a:latin typeface="华文细黑" pitchFamily="2" charset="-122"/>
            <a:ea typeface="华文细黑" pitchFamily="2" charset="-122"/>
          </a:endParaRPr>
        </a:p>
      </dgm:t>
    </dgm:pt>
    <dgm:pt modelId="{23422CE9-5B54-423C-B1B8-18679B3A7269}" type="parTrans" cxnId="{EBCB522C-C766-4215-8C6E-13F16F1D99AB}">
      <dgm:prSet/>
      <dgm:spPr/>
      <dgm:t>
        <a:bodyPr/>
        <a:lstStyle/>
        <a:p>
          <a:endParaRPr lang="zh-CN" altLang="en-US" sz="2400" b="1">
            <a:latin typeface="华文细黑" pitchFamily="2" charset="-122"/>
            <a:ea typeface="华文细黑" pitchFamily="2" charset="-122"/>
          </a:endParaRPr>
        </a:p>
      </dgm:t>
    </dgm:pt>
    <dgm:pt modelId="{FE645AAC-2E83-492E-BA40-C17104941CBB}" type="sibTrans" cxnId="{EBCB522C-C766-4215-8C6E-13F16F1D99AB}">
      <dgm:prSet/>
      <dgm:spPr/>
      <dgm:t>
        <a:bodyPr/>
        <a:lstStyle/>
        <a:p>
          <a:endParaRPr lang="zh-CN" altLang="en-US" sz="2400" b="1">
            <a:latin typeface="华文细黑" pitchFamily="2" charset="-122"/>
            <a:ea typeface="华文细黑" pitchFamily="2" charset="-122"/>
          </a:endParaRPr>
        </a:p>
      </dgm:t>
    </dgm:pt>
    <dgm:pt modelId="{AC7969B1-F60A-430E-BE70-7C3968AF2052}">
      <dgm:prSet custT="1"/>
      <dgm:spPr/>
      <dgm:t>
        <a:bodyPr/>
        <a:lstStyle/>
        <a:p>
          <a:pPr rtl="0"/>
          <a:r>
            <a:rPr lang="zh-CN" sz="2000" b="1" dirty="0">
              <a:latin typeface="华文细黑" pitchFamily="2" charset="-122"/>
              <a:ea typeface="华文细黑" pitchFamily="2" charset="-122"/>
            </a:rPr>
            <a:t>只允许</a:t>
          </a:r>
          <a:r>
            <a:rPr lang="en-US" sz="2000" b="1" dirty="0">
              <a:latin typeface="华文细黑" pitchFamily="2" charset="-122"/>
              <a:ea typeface="华文细黑" pitchFamily="2" charset="-122"/>
            </a:rPr>
            <a:t>BR3*</a:t>
          </a:r>
          <a:r>
            <a:rPr lang="zh-CN" sz="2000" b="1" dirty="0">
              <a:latin typeface="华文细黑" pitchFamily="2" charset="-122"/>
              <a:ea typeface="华文细黑" pitchFamily="2" charset="-122"/>
            </a:rPr>
            <a:t>请求</a:t>
          </a:r>
          <a:r>
            <a:rPr lang="en-US" sz="2000" b="1" dirty="0">
              <a:latin typeface="华文细黑" pitchFamily="2" charset="-122"/>
              <a:ea typeface="华文细黑" pitchFamily="2" charset="-122"/>
            </a:rPr>
            <a:t>,</a:t>
          </a:r>
          <a:r>
            <a:rPr lang="zh-CN" sz="2000" b="1" dirty="0">
              <a:latin typeface="华文细黑" pitchFamily="2" charset="-122"/>
              <a:ea typeface="华文细黑" pitchFamily="2" charset="-122"/>
            </a:rPr>
            <a:t>它的优先级机制由菊花链结构来完成</a:t>
          </a:r>
          <a:r>
            <a:rPr lang="en-US" sz="2000" b="1" dirty="0">
              <a:latin typeface="华文细黑" pitchFamily="2" charset="-122"/>
              <a:ea typeface="华文细黑" pitchFamily="2" charset="-122"/>
            </a:rPr>
            <a:t>. </a:t>
          </a:r>
          <a:endParaRPr lang="zh-CN" sz="2000" b="1" dirty="0">
            <a:latin typeface="华文细黑" pitchFamily="2" charset="-122"/>
            <a:ea typeface="华文细黑" pitchFamily="2" charset="-122"/>
          </a:endParaRPr>
        </a:p>
      </dgm:t>
    </dgm:pt>
    <dgm:pt modelId="{AF2D888B-44BA-4871-962D-81504A8445CC}" type="parTrans" cxnId="{FAAB0F0A-0A4A-4058-A299-2C1A9B9F5E72}">
      <dgm:prSet/>
      <dgm:spPr/>
      <dgm:t>
        <a:bodyPr/>
        <a:lstStyle/>
        <a:p>
          <a:endParaRPr lang="zh-CN" altLang="en-US" sz="2400" b="1">
            <a:latin typeface="华文细黑" pitchFamily="2" charset="-122"/>
            <a:ea typeface="华文细黑" pitchFamily="2" charset="-122"/>
          </a:endParaRPr>
        </a:p>
      </dgm:t>
    </dgm:pt>
    <dgm:pt modelId="{FB05172B-6770-41C6-B6A8-028BB36DC8B2}" type="sibTrans" cxnId="{FAAB0F0A-0A4A-4058-A299-2C1A9B9F5E72}">
      <dgm:prSet/>
      <dgm:spPr/>
      <dgm:t>
        <a:bodyPr/>
        <a:lstStyle/>
        <a:p>
          <a:endParaRPr lang="zh-CN" altLang="en-US" sz="2400" b="1">
            <a:latin typeface="华文细黑" pitchFamily="2" charset="-122"/>
            <a:ea typeface="华文细黑" pitchFamily="2" charset="-122"/>
          </a:endParaRPr>
        </a:p>
      </dgm:t>
    </dgm:pt>
    <dgm:pt modelId="{CB9AAF2C-705B-4DB3-A174-3B35E908B911}" type="pres">
      <dgm:prSet presAssocID="{A0B3FA9E-A5A4-4A36-9F5D-EB9290A5E297}" presName="linear" presStyleCnt="0">
        <dgm:presLayoutVars>
          <dgm:animLvl val="lvl"/>
          <dgm:resizeHandles val="exact"/>
        </dgm:presLayoutVars>
      </dgm:prSet>
      <dgm:spPr/>
    </dgm:pt>
    <dgm:pt modelId="{B17D5CF2-61A1-43D8-AC49-368084544D2B}" type="pres">
      <dgm:prSet presAssocID="{C132BE25-A674-4241-BECC-B1BED0D384BA}" presName="parentText" presStyleLbl="node1" presStyleIdx="0" presStyleCnt="2">
        <dgm:presLayoutVars>
          <dgm:chMax val="0"/>
          <dgm:bulletEnabled val="1"/>
        </dgm:presLayoutVars>
      </dgm:prSet>
      <dgm:spPr/>
    </dgm:pt>
    <dgm:pt modelId="{A5A6A749-06DC-40A8-985D-10E4C123E61D}" type="pres">
      <dgm:prSet presAssocID="{C132BE25-A674-4241-BECC-B1BED0D384BA}" presName="childText" presStyleLbl="revTx" presStyleIdx="0" presStyleCnt="2">
        <dgm:presLayoutVars>
          <dgm:bulletEnabled val="1"/>
        </dgm:presLayoutVars>
      </dgm:prSet>
      <dgm:spPr/>
    </dgm:pt>
    <dgm:pt modelId="{361BA8DF-4E20-4D1D-B312-70CCD009A379}" type="pres">
      <dgm:prSet presAssocID="{84AE1417-ED84-4E42-9B52-BE36BBC4D8E5}" presName="parentText" presStyleLbl="node1" presStyleIdx="1" presStyleCnt="2" custLinFactNeighborY="587">
        <dgm:presLayoutVars>
          <dgm:chMax val="0"/>
          <dgm:bulletEnabled val="1"/>
        </dgm:presLayoutVars>
      </dgm:prSet>
      <dgm:spPr/>
    </dgm:pt>
    <dgm:pt modelId="{11408D3B-2EB3-4643-9F34-B6976F233E82}" type="pres">
      <dgm:prSet presAssocID="{84AE1417-ED84-4E42-9B52-BE36BBC4D8E5}" presName="childText" presStyleLbl="revTx" presStyleIdx="1" presStyleCnt="2" custLinFactNeighborY="13182">
        <dgm:presLayoutVars>
          <dgm:bulletEnabled val="1"/>
        </dgm:presLayoutVars>
      </dgm:prSet>
      <dgm:spPr/>
    </dgm:pt>
  </dgm:ptLst>
  <dgm:cxnLst>
    <dgm:cxn modelId="{FAAB0F0A-0A4A-4058-A299-2C1A9B9F5E72}" srcId="{D00D1742-06A8-4166-90C7-9C77E4F95DD5}" destId="{AC7969B1-F60A-430E-BE70-7C3968AF2052}" srcOrd="0" destOrd="0" parTransId="{AF2D888B-44BA-4871-962D-81504A8445CC}" sibTransId="{FB05172B-6770-41C6-B6A8-028BB36DC8B2}"/>
    <dgm:cxn modelId="{77311D0A-E0BE-4A38-9A1B-C6BBD999012B}" type="presOf" srcId="{AC7969B1-F60A-430E-BE70-7C3968AF2052}" destId="{11408D3B-2EB3-4643-9F34-B6976F233E82}" srcOrd="0" destOrd="6" presId="urn:microsoft.com/office/officeart/2005/8/layout/vList2"/>
    <dgm:cxn modelId="{3EF19B0E-EBC2-4247-B332-56ECCE3BD36D}" type="presOf" srcId="{3F3CB484-251F-43DE-A976-CEFFDA81C011}" destId="{A5A6A749-06DC-40A8-985D-10E4C123E61D}" srcOrd="0" destOrd="1" presId="urn:microsoft.com/office/officeart/2005/8/layout/vList2"/>
    <dgm:cxn modelId="{A773AF10-53E0-420B-A308-5E5D177F0503}" type="presOf" srcId="{A0B3FA9E-A5A4-4A36-9F5D-EB9290A5E297}" destId="{CB9AAF2C-705B-4DB3-A174-3B35E908B911}" srcOrd="0" destOrd="0" presId="urn:microsoft.com/office/officeart/2005/8/layout/vList2"/>
    <dgm:cxn modelId="{EBCB522C-C766-4215-8C6E-13F16F1D99AB}" srcId="{84AE1417-ED84-4E42-9B52-BE36BBC4D8E5}" destId="{D00D1742-06A8-4166-90C7-9C77E4F95DD5}" srcOrd="2" destOrd="0" parTransId="{23422CE9-5B54-423C-B1B8-18679B3A7269}" sibTransId="{FE645AAC-2E83-492E-BA40-C17104941CBB}"/>
    <dgm:cxn modelId="{799C5037-3D55-4013-80F4-2254A522647D}" srcId="{5DEFD96F-1414-475A-98B4-058EA2172AC7}" destId="{2C256CC3-654E-4289-9365-0C0E347B92C2}" srcOrd="0" destOrd="0" parTransId="{B016CF52-D2F8-48C7-BAFC-53CA183A732C}" sibTransId="{6B7B7780-A4CA-45B6-82F0-D895D26A143A}"/>
    <dgm:cxn modelId="{8F6E7F5F-3074-44C4-A6D0-CCD562FD2265}" type="presOf" srcId="{2C256CC3-654E-4289-9365-0C0E347B92C2}" destId="{11408D3B-2EB3-4643-9F34-B6976F233E82}" srcOrd="0" destOrd="1" presId="urn:microsoft.com/office/officeart/2005/8/layout/vList2"/>
    <dgm:cxn modelId="{B009CD66-8471-4F95-AE30-9D21478690CF}" type="presOf" srcId="{58020692-C35F-4F7C-868B-8D3CD64B9302}" destId="{11408D3B-2EB3-4643-9F34-B6976F233E82}" srcOrd="0" destOrd="2" presId="urn:microsoft.com/office/officeart/2005/8/layout/vList2"/>
    <dgm:cxn modelId="{4736C147-58E8-428F-BA52-FE7145C46142}" type="presOf" srcId="{D00D1742-06A8-4166-90C7-9C77E4F95DD5}" destId="{11408D3B-2EB3-4643-9F34-B6976F233E82}" srcOrd="0" destOrd="5" presId="urn:microsoft.com/office/officeart/2005/8/layout/vList2"/>
    <dgm:cxn modelId="{C4D15D4C-E208-4B9B-B95E-F6E7E86B17B6}" srcId="{C132BE25-A674-4241-BECC-B1BED0D384BA}" destId="{3F3CB484-251F-43DE-A976-CEFFDA81C011}" srcOrd="1" destOrd="0" parTransId="{B64CEDA2-C947-42E3-8D9E-1655784A7DCB}" sibTransId="{3A829D9C-C70B-45E4-A1A6-94D4893FCD47}"/>
    <dgm:cxn modelId="{D124046F-7080-4E7C-BA54-D6D41F974A30}" type="presOf" srcId="{5DEFD96F-1414-475A-98B4-058EA2172AC7}" destId="{11408D3B-2EB3-4643-9F34-B6976F233E82}" srcOrd="0" destOrd="0" presId="urn:microsoft.com/office/officeart/2005/8/layout/vList2"/>
    <dgm:cxn modelId="{F36E3D72-9754-4638-94A4-32037181C37E}" srcId="{A0B3FA9E-A5A4-4A36-9F5D-EB9290A5E297}" destId="{C132BE25-A674-4241-BECC-B1BED0D384BA}" srcOrd="0" destOrd="0" parTransId="{7317D413-8510-4532-80DD-5C6CE63A7B40}" sibTransId="{28796921-96E8-43F9-8484-1E939C6D7C70}"/>
    <dgm:cxn modelId="{7A0DDE7E-1C6C-4BF9-B37A-1FC94A7277ED}" srcId="{A0B3FA9E-A5A4-4A36-9F5D-EB9290A5E297}" destId="{84AE1417-ED84-4E42-9B52-BE36BBC4D8E5}" srcOrd="1" destOrd="0" parTransId="{9A02C7FC-2B45-45F6-88D7-B6666D7460A6}" sibTransId="{BD7ED9A8-2175-46A1-9BE2-D692CE84D3C7}"/>
    <dgm:cxn modelId="{EBF6F57E-B4F1-4C3A-AFDD-69DCE49D80D6}" type="presOf" srcId="{84AE1417-ED84-4E42-9B52-BE36BBC4D8E5}" destId="{361BA8DF-4E20-4D1D-B312-70CCD009A379}" srcOrd="0" destOrd="0" presId="urn:microsoft.com/office/officeart/2005/8/layout/vList2"/>
    <dgm:cxn modelId="{AA5A2F7F-9F59-4515-8527-3780064E8ECA}" type="presOf" srcId="{9BEA4013-1CDA-4E5A-A1F7-6F366956B7E2}" destId="{11408D3B-2EB3-4643-9F34-B6976F233E82}" srcOrd="0" destOrd="4" presId="urn:microsoft.com/office/officeart/2005/8/layout/vList2"/>
    <dgm:cxn modelId="{78794799-FC04-4263-8840-42492B1AEE50}" type="presOf" srcId="{C132BE25-A674-4241-BECC-B1BED0D384BA}" destId="{B17D5CF2-61A1-43D8-AC49-368084544D2B}" srcOrd="0" destOrd="0" presId="urn:microsoft.com/office/officeart/2005/8/layout/vList2"/>
    <dgm:cxn modelId="{03D29BAD-4001-45AD-AB8D-DAF40BFD8A1F}" srcId="{5DEFD96F-1414-475A-98B4-058EA2172AC7}" destId="{58020692-C35F-4F7C-868B-8D3CD64B9302}" srcOrd="1" destOrd="0" parTransId="{25324AB2-BD83-4665-AC84-D37F73DDC40B}" sibTransId="{831A7DCF-3013-4DC6-AAEC-722ED30C1854}"/>
    <dgm:cxn modelId="{96429DB5-4950-4298-A3FA-0400B6CE238D}" srcId="{C132BE25-A674-4241-BECC-B1BED0D384BA}" destId="{F82D6395-BC9C-411E-B42B-D11635CAEDB5}" srcOrd="0" destOrd="0" parTransId="{9C803F25-D12D-49FD-AD2F-50068501B093}" sibTransId="{735C0642-5E5D-4263-951E-5983D47F34D3}"/>
    <dgm:cxn modelId="{3695BFE2-13F3-4669-86D6-1FABBCCC6760}" srcId="{0CED1B1E-410B-4702-9B69-FBCA84CC1634}" destId="{9BEA4013-1CDA-4E5A-A1F7-6F366956B7E2}" srcOrd="0" destOrd="0" parTransId="{D60031FA-4429-48C3-A6AC-FBC348487E49}" sibTransId="{7860AB08-504C-4811-AE12-FB00C6CEBD1F}"/>
    <dgm:cxn modelId="{6D6FCDE2-179E-4D46-8E0A-E0499C869361}" srcId="{84AE1417-ED84-4E42-9B52-BE36BBC4D8E5}" destId="{0CED1B1E-410B-4702-9B69-FBCA84CC1634}" srcOrd="1" destOrd="0" parTransId="{E3B7B39F-55B7-4B01-940D-2DCE2157D8EC}" sibTransId="{3A94C267-5117-4878-B86D-272F39A97D35}"/>
    <dgm:cxn modelId="{186EEAEB-B5F6-445E-9F15-FF6B46F3CAC8}" srcId="{84AE1417-ED84-4E42-9B52-BE36BBC4D8E5}" destId="{5DEFD96F-1414-475A-98B4-058EA2172AC7}" srcOrd="0" destOrd="0" parTransId="{EE2792CD-370B-4EE9-B7A1-8CA880C61F5B}" sibTransId="{6A2D9E53-53A1-4973-A5EB-95621B553DF9}"/>
    <dgm:cxn modelId="{1FC09DF2-A2C7-43F1-99D5-9C806D723475}" type="presOf" srcId="{F82D6395-BC9C-411E-B42B-D11635CAEDB5}" destId="{A5A6A749-06DC-40A8-985D-10E4C123E61D}" srcOrd="0" destOrd="0" presId="urn:microsoft.com/office/officeart/2005/8/layout/vList2"/>
    <dgm:cxn modelId="{1BD773FB-E3BC-434B-8BC2-BB0EEEDB5A74}" type="presOf" srcId="{0CED1B1E-410B-4702-9B69-FBCA84CC1634}" destId="{11408D3B-2EB3-4643-9F34-B6976F233E82}" srcOrd="0" destOrd="3" presId="urn:microsoft.com/office/officeart/2005/8/layout/vList2"/>
    <dgm:cxn modelId="{6C6208DB-3184-4020-B16E-9AF39B210039}" type="presParOf" srcId="{CB9AAF2C-705B-4DB3-A174-3B35E908B911}" destId="{B17D5CF2-61A1-43D8-AC49-368084544D2B}" srcOrd="0" destOrd="0" presId="urn:microsoft.com/office/officeart/2005/8/layout/vList2"/>
    <dgm:cxn modelId="{A9CAC2F8-1CA1-46C5-B904-D721A2411EC9}" type="presParOf" srcId="{CB9AAF2C-705B-4DB3-A174-3B35E908B911}" destId="{A5A6A749-06DC-40A8-985D-10E4C123E61D}" srcOrd="1" destOrd="0" presId="urn:microsoft.com/office/officeart/2005/8/layout/vList2"/>
    <dgm:cxn modelId="{14DE26AE-4DA3-4CAA-80E8-99691AF1498F}" type="presParOf" srcId="{CB9AAF2C-705B-4DB3-A174-3B35E908B911}" destId="{361BA8DF-4E20-4D1D-B312-70CCD009A379}" srcOrd="2" destOrd="0" presId="urn:microsoft.com/office/officeart/2005/8/layout/vList2"/>
    <dgm:cxn modelId="{97CDCFBA-A762-4FA4-8B59-23562F8C1057}" type="presParOf" srcId="{CB9AAF2C-705B-4DB3-A174-3B35E908B911}" destId="{11408D3B-2EB3-4643-9F34-B6976F233E82}" srcOrd="3"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C4ABE832-CDD8-4DE2-84F8-5EA8CE2F68EC}" type="doc">
      <dgm:prSet loTypeId="urn:microsoft.com/office/officeart/2005/8/layout/vList2" loCatId="list" qsTypeId="urn:microsoft.com/office/officeart/2005/8/quickstyle/simple5" qsCatId="simple" csTypeId="urn:microsoft.com/office/officeart/2005/8/colors/accent2_5" csCatId="accent2" phldr="1"/>
      <dgm:spPr/>
      <dgm:t>
        <a:bodyPr/>
        <a:lstStyle/>
        <a:p>
          <a:endParaRPr lang="zh-CN" altLang="en-US"/>
        </a:p>
      </dgm:t>
    </dgm:pt>
    <dgm:pt modelId="{CE560658-F9ED-4FE0-AE74-90656CB55E22}">
      <dgm:prSet/>
      <dgm:spPr/>
      <dgm:t>
        <a:bodyPr/>
        <a:lstStyle/>
        <a:p>
          <a:pPr rtl="0"/>
          <a:r>
            <a:rPr lang="zh-CN" b="1" dirty="0">
              <a:latin typeface="华文细黑" pitchFamily="2" charset="-122"/>
              <a:ea typeface="华文细黑" pitchFamily="2" charset="-122"/>
            </a:rPr>
            <a:t>中断子系统</a:t>
          </a:r>
          <a:endParaRPr lang="zh-CN" dirty="0">
            <a:latin typeface="华文细黑" pitchFamily="2" charset="-122"/>
            <a:ea typeface="华文细黑" pitchFamily="2" charset="-122"/>
          </a:endParaRPr>
        </a:p>
      </dgm:t>
    </dgm:pt>
    <dgm:pt modelId="{520A4C83-6FB7-4334-BF79-FDE5D9891C3B}" type="parTrans" cxnId="{158A7875-5932-46AF-A146-F66C617273AD}">
      <dgm:prSet/>
      <dgm:spPr/>
      <dgm:t>
        <a:bodyPr/>
        <a:lstStyle/>
        <a:p>
          <a:endParaRPr lang="zh-CN" altLang="en-US">
            <a:latin typeface="华文细黑" pitchFamily="2" charset="-122"/>
            <a:ea typeface="华文细黑" pitchFamily="2" charset="-122"/>
          </a:endParaRPr>
        </a:p>
      </dgm:t>
    </dgm:pt>
    <dgm:pt modelId="{CB85703E-FB07-40E4-B7F8-3019054B95EF}" type="sibTrans" cxnId="{158A7875-5932-46AF-A146-F66C617273AD}">
      <dgm:prSet/>
      <dgm:spPr/>
      <dgm:t>
        <a:bodyPr/>
        <a:lstStyle/>
        <a:p>
          <a:endParaRPr lang="zh-CN" altLang="en-US">
            <a:latin typeface="华文细黑" pitchFamily="2" charset="-122"/>
            <a:ea typeface="华文细黑" pitchFamily="2" charset="-122"/>
          </a:endParaRPr>
        </a:p>
      </dgm:t>
    </dgm:pt>
    <dgm:pt modelId="{52EF73F8-CAB2-49DD-995E-C3747608E3DC}">
      <dgm:prSet/>
      <dgm:spPr/>
      <dgm:t>
        <a:bodyPr/>
        <a:lstStyle/>
        <a:p>
          <a:pPr rtl="0"/>
          <a:r>
            <a:rPr lang="zh-CN" b="1" dirty="0">
              <a:latin typeface="华文细黑" pitchFamily="2" charset="-122"/>
              <a:ea typeface="华文细黑" pitchFamily="2" charset="-122"/>
            </a:rPr>
            <a:t>由优先级中断总线</a:t>
          </a:r>
          <a:r>
            <a:rPr lang="en-US" b="1" dirty="0">
              <a:latin typeface="华文细黑" pitchFamily="2" charset="-122"/>
              <a:ea typeface="华文细黑" pitchFamily="2" charset="-122"/>
            </a:rPr>
            <a:t>PIB</a:t>
          </a:r>
          <a:r>
            <a:rPr lang="zh-CN" b="1" dirty="0">
              <a:latin typeface="华文细黑" pitchFamily="2" charset="-122"/>
              <a:ea typeface="华文细黑" pitchFamily="2" charset="-122"/>
            </a:rPr>
            <a:t>（</a:t>
          </a:r>
          <a:r>
            <a:rPr lang="en-US" b="1" dirty="0" err="1">
              <a:latin typeface="华文细黑" pitchFamily="2" charset="-122"/>
              <a:ea typeface="华文细黑" pitchFamily="2" charset="-122"/>
            </a:rPr>
            <a:t>Prioraty</a:t>
          </a:r>
          <a:r>
            <a:rPr lang="en-US" b="1" dirty="0">
              <a:latin typeface="华文细黑" pitchFamily="2" charset="-122"/>
              <a:ea typeface="华文细黑" pitchFamily="2" charset="-122"/>
            </a:rPr>
            <a:t> Interrupt Bus</a:t>
          </a:r>
          <a:r>
            <a:rPr lang="zh-CN" b="1" dirty="0">
              <a:latin typeface="华文细黑" pitchFamily="2" charset="-122"/>
              <a:ea typeface="华文细黑" pitchFamily="2" charset="-122"/>
            </a:rPr>
            <a:t>）</a:t>
          </a:r>
          <a:endParaRPr lang="zh-CN" dirty="0">
            <a:latin typeface="华文细黑" pitchFamily="2" charset="-122"/>
            <a:ea typeface="华文细黑" pitchFamily="2" charset="-122"/>
          </a:endParaRPr>
        </a:p>
      </dgm:t>
    </dgm:pt>
    <dgm:pt modelId="{EB0DE410-FBC0-4CBC-931C-583819C62BD5}" type="parTrans" cxnId="{A82DA18F-7C15-4074-A94F-51E76FD4536A}">
      <dgm:prSet/>
      <dgm:spPr/>
      <dgm:t>
        <a:bodyPr/>
        <a:lstStyle/>
        <a:p>
          <a:endParaRPr lang="zh-CN" altLang="en-US">
            <a:latin typeface="华文细黑" pitchFamily="2" charset="-122"/>
            <a:ea typeface="华文细黑" pitchFamily="2" charset="-122"/>
          </a:endParaRPr>
        </a:p>
      </dgm:t>
    </dgm:pt>
    <dgm:pt modelId="{91C31C08-6ED7-4526-A535-A2F839618123}" type="sibTrans" cxnId="{A82DA18F-7C15-4074-A94F-51E76FD4536A}">
      <dgm:prSet/>
      <dgm:spPr/>
      <dgm:t>
        <a:bodyPr/>
        <a:lstStyle/>
        <a:p>
          <a:endParaRPr lang="zh-CN" altLang="en-US">
            <a:latin typeface="华文细黑" pitchFamily="2" charset="-122"/>
            <a:ea typeface="华文细黑" pitchFamily="2" charset="-122"/>
          </a:endParaRPr>
        </a:p>
      </dgm:t>
    </dgm:pt>
    <dgm:pt modelId="{90FEC71F-2C9B-4E95-BD65-1D8041AE092E}">
      <dgm:prSet/>
      <dgm:spPr/>
      <dgm:t>
        <a:bodyPr/>
        <a:lstStyle/>
        <a:p>
          <a:pPr rtl="0"/>
          <a:r>
            <a:rPr lang="zh-CN" b="1">
              <a:latin typeface="华文细黑" pitchFamily="2" charset="-122"/>
              <a:ea typeface="华文细黑" pitchFamily="2" charset="-122"/>
            </a:rPr>
            <a:t>中断</a:t>
          </a:r>
          <a:r>
            <a:rPr lang="zh-CN" b="1" dirty="0">
              <a:latin typeface="华文细黑" pitchFamily="2" charset="-122"/>
              <a:ea typeface="华文细黑" pitchFamily="2" charset="-122"/>
            </a:rPr>
            <a:t>功能组件  中断处理器（ </a:t>
          </a:r>
          <a:r>
            <a:rPr lang="en-US" b="1" dirty="0">
              <a:latin typeface="华文细黑" pitchFamily="2" charset="-122"/>
              <a:ea typeface="华文细黑" pitchFamily="2" charset="-122"/>
            </a:rPr>
            <a:t>Interrupter Handler</a:t>
          </a:r>
          <a:r>
            <a:rPr lang="zh-CN" b="1" dirty="0">
              <a:latin typeface="华文细黑" pitchFamily="2" charset="-122"/>
              <a:ea typeface="华文细黑" pitchFamily="2" charset="-122"/>
            </a:rPr>
            <a:t>）</a:t>
          </a:r>
          <a:endParaRPr lang="zh-CN" dirty="0">
            <a:latin typeface="华文细黑" pitchFamily="2" charset="-122"/>
            <a:ea typeface="华文细黑" pitchFamily="2" charset="-122"/>
          </a:endParaRPr>
        </a:p>
      </dgm:t>
    </dgm:pt>
    <dgm:pt modelId="{96517FF6-CEEA-40FE-B567-DB41CB26D9E4}" type="parTrans" cxnId="{94CF754D-2E19-49A9-8E1D-8EFDB5C39F98}">
      <dgm:prSet/>
      <dgm:spPr/>
      <dgm:t>
        <a:bodyPr/>
        <a:lstStyle/>
        <a:p>
          <a:endParaRPr lang="zh-CN" altLang="en-US">
            <a:latin typeface="华文细黑" pitchFamily="2" charset="-122"/>
            <a:ea typeface="华文细黑" pitchFamily="2" charset="-122"/>
          </a:endParaRPr>
        </a:p>
      </dgm:t>
    </dgm:pt>
    <dgm:pt modelId="{72F8FA1B-862F-43B0-8CAF-907905D109D0}" type="sibTrans" cxnId="{94CF754D-2E19-49A9-8E1D-8EFDB5C39F98}">
      <dgm:prSet/>
      <dgm:spPr/>
      <dgm:t>
        <a:bodyPr/>
        <a:lstStyle/>
        <a:p>
          <a:endParaRPr lang="zh-CN" altLang="en-US">
            <a:latin typeface="华文细黑" pitchFamily="2" charset="-122"/>
            <a:ea typeface="华文细黑" pitchFamily="2" charset="-122"/>
          </a:endParaRPr>
        </a:p>
      </dgm:t>
    </dgm:pt>
    <dgm:pt modelId="{16C36DC8-33B3-437B-B470-5BE34D9F38F9}">
      <dgm:prSet/>
      <dgm:spPr/>
      <dgm:t>
        <a:bodyPr/>
        <a:lstStyle/>
        <a:p>
          <a:pPr rtl="0"/>
          <a:r>
            <a:rPr lang="zh-CN" b="1">
              <a:latin typeface="华文细黑" pitchFamily="2" charset="-122"/>
              <a:ea typeface="华文细黑" pitchFamily="2" charset="-122"/>
            </a:rPr>
            <a:t>中断</a:t>
          </a:r>
          <a:r>
            <a:rPr lang="zh-CN" b="1" dirty="0">
              <a:latin typeface="华文细黑" pitchFamily="2" charset="-122"/>
              <a:ea typeface="华文细黑" pitchFamily="2" charset="-122"/>
            </a:rPr>
            <a:t>器 （ </a:t>
          </a:r>
          <a:r>
            <a:rPr lang="en-US" b="1" dirty="0">
              <a:latin typeface="华文细黑" pitchFamily="2" charset="-122"/>
              <a:ea typeface="华文细黑" pitchFamily="2" charset="-122"/>
            </a:rPr>
            <a:t>Interrupter</a:t>
          </a:r>
          <a:r>
            <a:rPr lang="zh-CN" b="1" dirty="0">
              <a:latin typeface="华文细黑" pitchFamily="2" charset="-122"/>
              <a:ea typeface="华文细黑" pitchFamily="2" charset="-122"/>
            </a:rPr>
            <a:t>）  </a:t>
          </a:r>
          <a:endParaRPr lang="zh-CN" dirty="0">
            <a:latin typeface="华文细黑" pitchFamily="2" charset="-122"/>
            <a:ea typeface="华文细黑" pitchFamily="2" charset="-122"/>
          </a:endParaRPr>
        </a:p>
      </dgm:t>
    </dgm:pt>
    <dgm:pt modelId="{8A38C621-BC58-4FD6-B318-D0B4B7DF8350}" type="parTrans" cxnId="{730CF56D-430E-4EFA-B60D-0172DD5A5995}">
      <dgm:prSet/>
      <dgm:spPr/>
      <dgm:t>
        <a:bodyPr/>
        <a:lstStyle/>
        <a:p>
          <a:endParaRPr lang="zh-CN" altLang="en-US">
            <a:latin typeface="华文细黑" pitchFamily="2" charset="-122"/>
            <a:ea typeface="华文细黑" pitchFamily="2" charset="-122"/>
          </a:endParaRPr>
        </a:p>
      </dgm:t>
    </dgm:pt>
    <dgm:pt modelId="{AADDD3D2-5F21-47B8-A673-CDB36961AC97}" type="sibTrans" cxnId="{730CF56D-430E-4EFA-B60D-0172DD5A5995}">
      <dgm:prSet/>
      <dgm:spPr/>
      <dgm:t>
        <a:bodyPr/>
        <a:lstStyle/>
        <a:p>
          <a:endParaRPr lang="zh-CN" altLang="en-US">
            <a:latin typeface="华文细黑" pitchFamily="2" charset="-122"/>
            <a:ea typeface="华文细黑" pitchFamily="2" charset="-122"/>
          </a:endParaRPr>
        </a:p>
      </dgm:t>
    </dgm:pt>
    <dgm:pt modelId="{B2C4405B-2A39-4811-A0B2-8130628E45E5}">
      <dgm:prSet/>
      <dgm:spPr/>
      <dgm:t>
        <a:bodyPr/>
        <a:lstStyle/>
        <a:p>
          <a:pPr rtl="0"/>
          <a:r>
            <a:rPr lang="zh-CN" b="1" dirty="0">
              <a:latin typeface="华文细黑" pitchFamily="2" charset="-122"/>
              <a:ea typeface="华文细黑" pitchFamily="2" charset="-122"/>
            </a:rPr>
            <a:t>中断回答菊花链驱动器 （</a:t>
          </a:r>
          <a:r>
            <a:rPr lang="en-US" b="1" dirty="0">
              <a:latin typeface="华文细黑" pitchFamily="2" charset="-122"/>
              <a:ea typeface="华文细黑" pitchFamily="2" charset="-122"/>
            </a:rPr>
            <a:t>Interrupt Acknowledge Driver </a:t>
          </a:r>
          <a:r>
            <a:rPr lang="zh-CN" b="1" dirty="0">
              <a:latin typeface="华文细黑" pitchFamily="2" charset="-122"/>
              <a:ea typeface="华文细黑" pitchFamily="2" charset="-122"/>
            </a:rPr>
            <a:t>）</a:t>
          </a:r>
          <a:endParaRPr lang="zh-CN" dirty="0">
            <a:latin typeface="华文细黑" pitchFamily="2" charset="-122"/>
            <a:ea typeface="华文细黑" pitchFamily="2" charset="-122"/>
          </a:endParaRPr>
        </a:p>
      </dgm:t>
    </dgm:pt>
    <dgm:pt modelId="{EE087353-23C7-4607-8201-C80748BF2843}" type="parTrans" cxnId="{29132051-350D-42FE-AB7A-9D5EE5827C16}">
      <dgm:prSet/>
      <dgm:spPr/>
      <dgm:t>
        <a:bodyPr/>
        <a:lstStyle/>
        <a:p>
          <a:endParaRPr lang="zh-CN" altLang="en-US">
            <a:latin typeface="华文细黑" pitchFamily="2" charset="-122"/>
            <a:ea typeface="华文细黑" pitchFamily="2" charset="-122"/>
          </a:endParaRPr>
        </a:p>
      </dgm:t>
    </dgm:pt>
    <dgm:pt modelId="{F8332FDB-6449-48FB-A29B-67824E2D1CB9}" type="sibTrans" cxnId="{29132051-350D-42FE-AB7A-9D5EE5827C16}">
      <dgm:prSet/>
      <dgm:spPr/>
      <dgm:t>
        <a:bodyPr/>
        <a:lstStyle/>
        <a:p>
          <a:endParaRPr lang="zh-CN" altLang="en-US">
            <a:latin typeface="华文细黑" pitchFamily="2" charset="-122"/>
            <a:ea typeface="华文细黑" pitchFamily="2" charset="-122"/>
          </a:endParaRPr>
        </a:p>
      </dgm:t>
    </dgm:pt>
    <dgm:pt modelId="{DC2D3567-39CA-4ACC-B68D-75FEF44EC4FA}">
      <dgm:prSet/>
      <dgm:spPr/>
      <dgm:t>
        <a:bodyPr/>
        <a:lstStyle/>
        <a:p>
          <a:pPr rtl="0"/>
          <a:r>
            <a:rPr lang="zh-CN" b="1" dirty="0">
              <a:latin typeface="华文细黑" pitchFamily="2" charset="-122"/>
              <a:ea typeface="华文细黑" pitchFamily="2" charset="-122"/>
            </a:rPr>
            <a:t>组成中断子系统</a:t>
          </a:r>
          <a:endParaRPr lang="zh-CN" dirty="0">
            <a:latin typeface="华文细黑" pitchFamily="2" charset="-122"/>
            <a:ea typeface="华文细黑" pitchFamily="2" charset="-122"/>
          </a:endParaRPr>
        </a:p>
      </dgm:t>
    </dgm:pt>
    <dgm:pt modelId="{B06F6FDD-097E-4486-B87D-40B75FA7A7F3}" type="parTrans" cxnId="{8F389CDD-3447-4967-9DFD-D4814B99536D}">
      <dgm:prSet/>
      <dgm:spPr/>
      <dgm:t>
        <a:bodyPr/>
        <a:lstStyle/>
        <a:p>
          <a:endParaRPr lang="zh-CN" altLang="en-US">
            <a:latin typeface="华文细黑" pitchFamily="2" charset="-122"/>
            <a:ea typeface="华文细黑" pitchFamily="2" charset="-122"/>
          </a:endParaRPr>
        </a:p>
      </dgm:t>
    </dgm:pt>
    <dgm:pt modelId="{F0ED557F-57F9-4A1F-82AB-3C77D498F1FB}" type="sibTrans" cxnId="{8F389CDD-3447-4967-9DFD-D4814B99536D}">
      <dgm:prSet/>
      <dgm:spPr/>
      <dgm:t>
        <a:bodyPr/>
        <a:lstStyle/>
        <a:p>
          <a:endParaRPr lang="zh-CN" altLang="en-US">
            <a:latin typeface="华文细黑" pitchFamily="2" charset="-122"/>
            <a:ea typeface="华文细黑" pitchFamily="2" charset="-122"/>
          </a:endParaRPr>
        </a:p>
      </dgm:t>
    </dgm:pt>
    <dgm:pt modelId="{0696C1B6-C321-4387-B140-3996F1C283F9}">
      <dgm:prSet/>
      <dgm:spPr/>
      <dgm:t>
        <a:bodyPr/>
        <a:lstStyle/>
        <a:p>
          <a:pPr rtl="0"/>
          <a:r>
            <a:rPr lang="zh-CN" b="1" dirty="0">
              <a:latin typeface="华文细黑" pitchFamily="2" charset="-122"/>
              <a:ea typeface="华文细黑" pitchFamily="2" charset="-122"/>
            </a:rPr>
            <a:t>中断子系统类型</a:t>
          </a:r>
          <a:endParaRPr lang="zh-CN" dirty="0">
            <a:latin typeface="华文细黑" pitchFamily="2" charset="-122"/>
            <a:ea typeface="华文细黑" pitchFamily="2" charset="-122"/>
          </a:endParaRPr>
        </a:p>
      </dgm:t>
    </dgm:pt>
    <dgm:pt modelId="{4F0C3EFC-A1D9-4D15-82E7-3AFF974C9AA8}" type="parTrans" cxnId="{BC155FE2-AA06-428E-A4F6-667282D7A7C8}">
      <dgm:prSet/>
      <dgm:spPr/>
      <dgm:t>
        <a:bodyPr/>
        <a:lstStyle/>
        <a:p>
          <a:endParaRPr lang="zh-CN" altLang="en-US">
            <a:latin typeface="华文细黑" pitchFamily="2" charset="-122"/>
            <a:ea typeface="华文细黑" pitchFamily="2" charset="-122"/>
          </a:endParaRPr>
        </a:p>
      </dgm:t>
    </dgm:pt>
    <dgm:pt modelId="{F4BE39DC-9620-42F4-97FB-D4DEE02CB10C}" type="sibTrans" cxnId="{BC155FE2-AA06-428E-A4F6-667282D7A7C8}">
      <dgm:prSet/>
      <dgm:spPr/>
      <dgm:t>
        <a:bodyPr/>
        <a:lstStyle/>
        <a:p>
          <a:endParaRPr lang="zh-CN" altLang="en-US">
            <a:latin typeface="华文细黑" pitchFamily="2" charset="-122"/>
            <a:ea typeface="华文细黑" pitchFamily="2" charset="-122"/>
          </a:endParaRPr>
        </a:p>
      </dgm:t>
    </dgm:pt>
    <dgm:pt modelId="{2EB290A9-771C-462A-98B9-4F45DBDC7D2E}">
      <dgm:prSet/>
      <dgm:spPr/>
      <dgm:t>
        <a:bodyPr/>
        <a:lstStyle/>
        <a:p>
          <a:pPr rtl="0"/>
          <a:r>
            <a:rPr lang="zh-CN" b="1" dirty="0">
              <a:latin typeface="华文细黑" pitchFamily="2" charset="-122"/>
              <a:ea typeface="华文细黑" pitchFamily="2" charset="-122"/>
            </a:rPr>
            <a:t>单处理系统</a:t>
          </a:r>
          <a:endParaRPr lang="zh-CN" dirty="0">
            <a:latin typeface="华文细黑" pitchFamily="2" charset="-122"/>
            <a:ea typeface="华文细黑" pitchFamily="2" charset="-122"/>
          </a:endParaRPr>
        </a:p>
      </dgm:t>
    </dgm:pt>
    <dgm:pt modelId="{0C5741B1-2B6F-4F91-9DB4-E27DA273BF7E}" type="parTrans" cxnId="{98715070-E2E1-4CD2-A5CF-6D7F6112B929}">
      <dgm:prSet/>
      <dgm:spPr/>
      <dgm:t>
        <a:bodyPr/>
        <a:lstStyle/>
        <a:p>
          <a:endParaRPr lang="zh-CN" altLang="en-US">
            <a:latin typeface="华文细黑" pitchFamily="2" charset="-122"/>
            <a:ea typeface="华文细黑" pitchFamily="2" charset="-122"/>
          </a:endParaRPr>
        </a:p>
      </dgm:t>
    </dgm:pt>
    <dgm:pt modelId="{D49EAA22-A9C3-4F67-B04B-9EA8CA5C50DF}" type="sibTrans" cxnId="{98715070-E2E1-4CD2-A5CF-6D7F6112B929}">
      <dgm:prSet/>
      <dgm:spPr/>
      <dgm:t>
        <a:bodyPr/>
        <a:lstStyle/>
        <a:p>
          <a:endParaRPr lang="zh-CN" altLang="en-US">
            <a:latin typeface="华文细黑" pitchFamily="2" charset="-122"/>
            <a:ea typeface="华文细黑" pitchFamily="2" charset="-122"/>
          </a:endParaRPr>
        </a:p>
      </dgm:t>
    </dgm:pt>
    <dgm:pt modelId="{AC037F39-ACBC-4299-9109-3B6400463246}">
      <dgm:prSet/>
      <dgm:spPr/>
      <dgm:t>
        <a:bodyPr/>
        <a:lstStyle/>
        <a:p>
          <a:pPr rtl="0"/>
          <a:r>
            <a:rPr lang="en-US" altLang="zh-CN" b="1" dirty="0">
              <a:latin typeface="华文细黑" pitchFamily="2" charset="-122"/>
              <a:ea typeface="华文细黑" pitchFamily="2" charset="-122"/>
            </a:rPr>
            <a:t>	</a:t>
          </a:r>
          <a:r>
            <a:rPr lang="zh-CN" b="1" dirty="0">
              <a:latin typeface="华文细黑" pitchFamily="2" charset="-122"/>
              <a:ea typeface="华文细黑" pitchFamily="2" charset="-122"/>
            </a:rPr>
            <a:t>具有一个能接收所有中断请求并为其服务的管理用的处理器。（ 统一管理 ）     </a:t>
          </a:r>
          <a:endParaRPr lang="zh-CN" dirty="0">
            <a:latin typeface="华文细黑" pitchFamily="2" charset="-122"/>
            <a:ea typeface="华文细黑" pitchFamily="2" charset="-122"/>
          </a:endParaRPr>
        </a:p>
      </dgm:t>
    </dgm:pt>
    <dgm:pt modelId="{1B600F23-730D-469D-B26D-7DD5979ADEEB}" type="parTrans" cxnId="{5F8CDB66-FA44-40B0-A6FF-FAC1A9D656A0}">
      <dgm:prSet/>
      <dgm:spPr/>
      <dgm:t>
        <a:bodyPr/>
        <a:lstStyle/>
        <a:p>
          <a:endParaRPr lang="zh-CN" altLang="en-US">
            <a:latin typeface="华文细黑" pitchFamily="2" charset="-122"/>
            <a:ea typeface="华文细黑" pitchFamily="2" charset="-122"/>
          </a:endParaRPr>
        </a:p>
      </dgm:t>
    </dgm:pt>
    <dgm:pt modelId="{81FB911A-0C8E-441F-BC42-47CD53D05B71}" type="sibTrans" cxnId="{5F8CDB66-FA44-40B0-A6FF-FAC1A9D656A0}">
      <dgm:prSet/>
      <dgm:spPr/>
      <dgm:t>
        <a:bodyPr/>
        <a:lstStyle/>
        <a:p>
          <a:endParaRPr lang="zh-CN" altLang="en-US">
            <a:latin typeface="华文细黑" pitchFamily="2" charset="-122"/>
            <a:ea typeface="华文细黑" pitchFamily="2" charset="-122"/>
          </a:endParaRPr>
        </a:p>
      </dgm:t>
    </dgm:pt>
    <dgm:pt modelId="{F4FA693C-208A-4087-9A92-8EF1E78AF721}">
      <dgm:prSet/>
      <dgm:spPr/>
      <dgm:t>
        <a:bodyPr/>
        <a:lstStyle/>
        <a:p>
          <a:pPr rtl="0"/>
          <a:r>
            <a:rPr lang="zh-CN" b="1" dirty="0">
              <a:latin typeface="华文细黑" pitchFamily="2" charset="-122"/>
              <a:ea typeface="华文细黑" pitchFamily="2" charset="-122"/>
            </a:rPr>
            <a:t>分布式系统</a:t>
          </a:r>
          <a:endParaRPr lang="zh-CN" dirty="0">
            <a:latin typeface="华文细黑" pitchFamily="2" charset="-122"/>
            <a:ea typeface="华文细黑" pitchFamily="2" charset="-122"/>
          </a:endParaRPr>
        </a:p>
      </dgm:t>
    </dgm:pt>
    <dgm:pt modelId="{A6832BC0-2A73-4020-9E26-3F640B96D597}" type="parTrans" cxnId="{443A61F9-0189-45CB-814D-04AEAEF8C015}">
      <dgm:prSet/>
      <dgm:spPr/>
      <dgm:t>
        <a:bodyPr/>
        <a:lstStyle/>
        <a:p>
          <a:endParaRPr lang="zh-CN" altLang="en-US">
            <a:latin typeface="华文细黑" pitchFamily="2" charset="-122"/>
            <a:ea typeface="华文细黑" pitchFamily="2" charset="-122"/>
          </a:endParaRPr>
        </a:p>
      </dgm:t>
    </dgm:pt>
    <dgm:pt modelId="{D882066C-7BAB-46B7-BB6F-50127B704E03}" type="sibTrans" cxnId="{443A61F9-0189-45CB-814D-04AEAEF8C015}">
      <dgm:prSet/>
      <dgm:spPr/>
      <dgm:t>
        <a:bodyPr/>
        <a:lstStyle/>
        <a:p>
          <a:endParaRPr lang="zh-CN" altLang="en-US">
            <a:latin typeface="华文细黑" pitchFamily="2" charset="-122"/>
            <a:ea typeface="华文细黑" pitchFamily="2" charset="-122"/>
          </a:endParaRPr>
        </a:p>
      </dgm:t>
    </dgm:pt>
    <dgm:pt modelId="{053F5555-765F-4575-A6F4-0343EC73AEC0}">
      <dgm:prSet/>
      <dgm:spPr/>
      <dgm:t>
        <a:bodyPr/>
        <a:lstStyle/>
        <a:p>
          <a:pPr rtl="0"/>
          <a:r>
            <a:rPr lang="en-US" altLang="zh-CN" b="1" dirty="0">
              <a:latin typeface="华文细黑" pitchFamily="2" charset="-122"/>
              <a:ea typeface="华文细黑" pitchFamily="2" charset="-122"/>
            </a:rPr>
            <a:t>	</a:t>
          </a:r>
          <a:r>
            <a:rPr lang="zh-CN" b="1" dirty="0">
              <a:latin typeface="华文细黑" pitchFamily="2" charset="-122"/>
              <a:ea typeface="华文细黑" pitchFamily="2" charset="-122"/>
            </a:rPr>
            <a:t>具有二个或更多个能接收中断请求，并分别为其服务的处理器。  （ 分布式管理）</a:t>
          </a:r>
          <a:r>
            <a:rPr lang="zh-CN" dirty="0">
              <a:latin typeface="华文细黑" pitchFamily="2" charset="-122"/>
              <a:ea typeface="华文细黑" pitchFamily="2" charset="-122"/>
            </a:rPr>
            <a:t> </a:t>
          </a:r>
        </a:p>
      </dgm:t>
    </dgm:pt>
    <dgm:pt modelId="{2F051FA4-87A9-4D7E-83F4-376B1057CC02}" type="parTrans" cxnId="{08D642A5-ACE2-4105-B21F-4CEDEE4102AB}">
      <dgm:prSet/>
      <dgm:spPr/>
      <dgm:t>
        <a:bodyPr/>
        <a:lstStyle/>
        <a:p>
          <a:endParaRPr lang="zh-CN" altLang="en-US">
            <a:latin typeface="华文细黑" pitchFamily="2" charset="-122"/>
            <a:ea typeface="华文细黑" pitchFamily="2" charset="-122"/>
          </a:endParaRPr>
        </a:p>
      </dgm:t>
    </dgm:pt>
    <dgm:pt modelId="{6D7334B8-6FCC-4894-908A-CF639361B163}" type="sibTrans" cxnId="{08D642A5-ACE2-4105-B21F-4CEDEE4102AB}">
      <dgm:prSet/>
      <dgm:spPr/>
      <dgm:t>
        <a:bodyPr/>
        <a:lstStyle/>
        <a:p>
          <a:endParaRPr lang="zh-CN" altLang="en-US">
            <a:latin typeface="华文细黑" pitchFamily="2" charset="-122"/>
            <a:ea typeface="华文细黑" pitchFamily="2" charset="-122"/>
          </a:endParaRPr>
        </a:p>
      </dgm:t>
    </dgm:pt>
    <dgm:pt modelId="{E791A90A-EE7C-4C75-B5DB-92FF11AC6F0F}" type="pres">
      <dgm:prSet presAssocID="{C4ABE832-CDD8-4DE2-84F8-5EA8CE2F68EC}" presName="linear" presStyleCnt="0">
        <dgm:presLayoutVars>
          <dgm:animLvl val="lvl"/>
          <dgm:resizeHandles val="exact"/>
        </dgm:presLayoutVars>
      </dgm:prSet>
      <dgm:spPr/>
    </dgm:pt>
    <dgm:pt modelId="{41E67F88-B4A2-4113-A168-F19501D06CE3}" type="pres">
      <dgm:prSet presAssocID="{CE560658-F9ED-4FE0-AE74-90656CB55E22}" presName="parentText" presStyleLbl="node1" presStyleIdx="0" presStyleCnt="2">
        <dgm:presLayoutVars>
          <dgm:chMax val="0"/>
          <dgm:bulletEnabled val="1"/>
        </dgm:presLayoutVars>
      </dgm:prSet>
      <dgm:spPr/>
    </dgm:pt>
    <dgm:pt modelId="{106C5810-94C1-4731-8381-B00D8B022853}" type="pres">
      <dgm:prSet presAssocID="{CE560658-F9ED-4FE0-AE74-90656CB55E22}" presName="childText" presStyleLbl="revTx" presStyleIdx="0" presStyleCnt="2">
        <dgm:presLayoutVars>
          <dgm:bulletEnabled val="1"/>
        </dgm:presLayoutVars>
      </dgm:prSet>
      <dgm:spPr/>
    </dgm:pt>
    <dgm:pt modelId="{631894D6-603C-4B05-8D80-20CB05E15DFD}" type="pres">
      <dgm:prSet presAssocID="{0696C1B6-C321-4387-B140-3996F1C283F9}" presName="parentText" presStyleLbl="node1" presStyleIdx="1" presStyleCnt="2">
        <dgm:presLayoutVars>
          <dgm:chMax val="0"/>
          <dgm:bulletEnabled val="1"/>
        </dgm:presLayoutVars>
      </dgm:prSet>
      <dgm:spPr/>
    </dgm:pt>
    <dgm:pt modelId="{61B34491-E59E-44FA-BBD3-275871A883C2}" type="pres">
      <dgm:prSet presAssocID="{0696C1B6-C321-4387-B140-3996F1C283F9}" presName="childText" presStyleLbl="revTx" presStyleIdx="1" presStyleCnt="2">
        <dgm:presLayoutVars>
          <dgm:bulletEnabled val="1"/>
        </dgm:presLayoutVars>
      </dgm:prSet>
      <dgm:spPr/>
    </dgm:pt>
  </dgm:ptLst>
  <dgm:cxnLst>
    <dgm:cxn modelId="{D81A780F-9D95-4B96-AE6F-E974FF9AF970}" type="presOf" srcId="{90FEC71F-2C9B-4E95-BD65-1D8041AE092E}" destId="{106C5810-94C1-4731-8381-B00D8B022853}" srcOrd="0" destOrd="1" presId="urn:microsoft.com/office/officeart/2005/8/layout/vList2"/>
    <dgm:cxn modelId="{C4090A2F-263C-4170-9B68-A9467FC81708}" type="presOf" srcId="{52EF73F8-CAB2-49DD-995E-C3747608E3DC}" destId="{106C5810-94C1-4731-8381-B00D8B022853}" srcOrd="0" destOrd="0" presId="urn:microsoft.com/office/officeart/2005/8/layout/vList2"/>
    <dgm:cxn modelId="{5F8CDB66-FA44-40B0-A6FF-FAC1A9D656A0}" srcId="{2EB290A9-771C-462A-98B9-4F45DBDC7D2E}" destId="{AC037F39-ACBC-4299-9109-3B6400463246}" srcOrd="0" destOrd="0" parTransId="{1B600F23-730D-469D-B26D-7DD5979ADEEB}" sibTransId="{81FB911A-0C8E-441F-BC42-47CD53D05B71}"/>
    <dgm:cxn modelId="{5BD18F4A-B408-41E7-A5D4-76C3FAA01E74}" type="presOf" srcId="{F4FA693C-208A-4087-9A92-8EF1E78AF721}" destId="{61B34491-E59E-44FA-BBD3-275871A883C2}" srcOrd="0" destOrd="2" presId="urn:microsoft.com/office/officeart/2005/8/layout/vList2"/>
    <dgm:cxn modelId="{D5D55E4D-63E1-455E-8A20-37B8B428B678}" type="presOf" srcId="{DC2D3567-39CA-4ACC-B68D-75FEF44EC4FA}" destId="{106C5810-94C1-4731-8381-B00D8B022853}" srcOrd="0" destOrd="4" presId="urn:microsoft.com/office/officeart/2005/8/layout/vList2"/>
    <dgm:cxn modelId="{94CF754D-2E19-49A9-8E1D-8EFDB5C39F98}" srcId="{52EF73F8-CAB2-49DD-995E-C3747608E3DC}" destId="{90FEC71F-2C9B-4E95-BD65-1D8041AE092E}" srcOrd="0" destOrd="0" parTransId="{96517FF6-CEEA-40FE-B567-DB41CB26D9E4}" sibTransId="{72F8FA1B-862F-43B0-8CAF-907905D109D0}"/>
    <dgm:cxn modelId="{730CF56D-430E-4EFA-B60D-0172DD5A5995}" srcId="{52EF73F8-CAB2-49DD-995E-C3747608E3DC}" destId="{16C36DC8-33B3-437B-B470-5BE34D9F38F9}" srcOrd="1" destOrd="0" parTransId="{8A38C621-BC58-4FD6-B318-D0B4B7DF8350}" sibTransId="{AADDD3D2-5F21-47B8-A673-CDB36961AC97}"/>
    <dgm:cxn modelId="{A6E47C6F-FF12-4562-8B9B-0D8BDF03369F}" type="presOf" srcId="{AC037F39-ACBC-4299-9109-3B6400463246}" destId="{61B34491-E59E-44FA-BBD3-275871A883C2}" srcOrd="0" destOrd="1" presId="urn:microsoft.com/office/officeart/2005/8/layout/vList2"/>
    <dgm:cxn modelId="{98715070-E2E1-4CD2-A5CF-6D7F6112B929}" srcId="{0696C1B6-C321-4387-B140-3996F1C283F9}" destId="{2EB290A9-771C-462A-98B9-4F45DBDC7D2E}" srcOrd="0" destOrd="0" parTransId="{0C5741B1-2B6F-4F91-9DB4-E27DA273BF7E}" sibTransId="{D49EAA22-A9C3-4F67-B04B-9EA8CA5C50DF}"/>
    <dgm:cxn modelId="{29132051-350D-42FE-AB7A-9D5EE5827C16}" srcId="{52EF73F8-CAB2-49DD-995E-C3747608E3DC}" destId="{B2C4405B-2A39-4811-A0B2-8130628E45E5}" srcOrd="2" destOrd="0" parTransId="{EE087353-23C7-4607-8201-C80748BF2843}" sibTransId="{F8332FDB-6449-48FB-A29B-67824E2D1CB9}"/>
    <dgm:cxn modelId="{158A7875-5932-46AF-A146-F66C617273AD}" srcId="{C4ABE832-CDD8-4DE2-84F8-5EA8CE2F68EC}" destId="{CE560658-F9ED-4FE0-AE74-90656CB55E22}" srcOrd="0" destOrd="0" parTransId="{520A4C83-6FB7-4334-BF79-FDE5D9891C3B}" sibTransId="{CB85703E-FB07-40E4-B7F8-3019054B95EF}"/>
    <dgm:cxn modelId="{7228D155-1021-4129-805B-3A2D196404A3}" type="presOf" srcId="{0696C1B6-C321-4387-B140-3996F1C283F9}" destId="{631894D6-603C-4B05-8D80-20CB05E15DFD}" srcOrd="0" destOrd="0" presId="urn:microsoft.com/office/officeart/2005/8/layout/vList2"/>
    <dgm:cxn modelId="{A82DA18F-7C15-4074-A94F-51E76FD4536A}" srcId="{CE560658-F9ED-4FE0-AE74-90656CB55E22}" destId="{52EF73F8-CAB2-49DD-995E-C3747608E3DC}" srcOrd="0" destOrd="0" parTransId="{EB0DE410-FBC0-4CBC-931C-583819C62BD5}" sibTransId="{91C31C08-6ED7-4526-A535-A2F839618123}"/>
    <dgm:cxn modelId="{08D642A5-ACE2-4105-B21F-4CEDEE4102AB}" srcId="{F4FA693C-208A-4087-9A92-8EF1E78AF721}" destId="{053F5555-765F-4575-A6F4-0343EC73AEC0}" srcOrd="0" destOrd="0" parTransId="{2F051FA4-87A9-4D7E-83F4-376B1057CC02}" sibTransId="{6D7334B8-6FCC-4894-908A-CF639361B163}"/>
    <dgm:cxn modelId="{44F6E6AF-4A88-4B96-8321-03F458F10A7B}" type="presOf" srcId="{2EB290A9-771C-462A-98B9-4F45DBDC7D2E}" destId="{61B34491-E59E-44FA-BBD3-275871A883C2}" srcOrd="0" destOrd="0" presId="urn:microsoft.com/office/officeart/2005/8/layout/vList2"/>
    <dgm:cxn modelId="{0A9AC2C3-9A9C-4EFF-ACB7-3DA485D13082}" type="presOf" srcId="{B2C4405B-2A39-4811-A0B2-8130628E45E5}" destId="{106C5810-94C1-4731-8381-B00D8B022853}" srcOrd="0" destOrd="3" presId="urn:microsoft.com/office/officeart/2005/8/layout/vList2"/>
    <dgm:cxn modelId="{78A6D7C6-F635-4A74-801D-361C918D1A07}" type="presOf" srcId="{16C36DC8-33B3-437B-B470-5BE34D9F38F9}" destId="{106C5810-94C1-4731-8381-B00D8B022853}" srcOrd="0" destOrd="2" presId="urn:microsoft.com/office/officeart/2005/8/layout/vList2"/>
    <dgm:cxn modelId="{E65CB1D6-3297-4563-BA4A-B8029A444D7A}" type="presOf" srcId="{053F5555-765F-4575-A6F4-0343EC73AEC0}" destId="{61B34491-E59E-44FA-BBD3-275871A883C2}" srcOrd="0" destOrd="3" presId="urn:microsoft.com/office/officeart/2005/8/layout/vList2"/>
    <dgm:cxn modelId="{6754D8DA-11CD-42A7-BFFB-1D798B10D4E9}" type="presOf" srcId="{C4ABE832-CDD8-4DE2-84F8-5EA8CE2F68EC}" destId="{E791A90A-EE7C-4C75-B5DB-92FF11AC6F0F}" srcOrd="0" destOrd="0" presId="urn:microsoft.com/office/officeart/2005/8/layout/vList2"/>
    <dgm:cxn modelId="{8F389CDD-3447-4967-9DFD-D4814B99536D}" srcId="{CE560658-F9ED-4FE0-AE74-90656CB55E22}" destId="{DC2D3567-39CA-4ACC-B68D-75FEF44EC4FA}" srcOrd="1" destOrd="0" parTransId="{B06F6FDD-097E-4486-B87D-40B75FA7A7F3}" sibTransId="{F0ED557F-57F9-4A1F-82AB-3C77D498F1FB}"/>
    <dgm:cxn modelId="{BC155FE2-AA06-428E-A4F6-667282D7A7C8}" srcId="{C4ABE832-CDD8-4DE2-84F8-5EA8CE2F68EC}" destId="{0696C1B6-C321-4387-B140-3996F1C283F9}" srcOrd="1" destOrd="0" parTransId="{4F0C3EFC-A1D9-4D15-82E7-3AFF974C9AA8}" sibTransId="{F4BE39DC-9620-42F4-97FB-D4DEE02CB10C}"/>
    <dgm:cxn modelId="{A81792EE-C581-4E61-84A3-1BC2B4977DAF}" type="presOf" srcId="{CE560658-F9ED-4FE0-AE74-90656CB55E22}" destId="{41E67F88-B4A2-4113-A168-F19501D06CE3}" srcOrd="0" destOrd="0" presId="urn:microsoft.com/office/officeart/2005/8/layout/vList2"/>
    <dgm:cxn modelId="{443A61F9-0189-45CB-814D-04AEAEF8C015}" srcId="{0696C1B6-C321-4387-B140-3996F1C283F9}" destId="{F4FA693C-208A-4087-9A92-8EF1E78AF721}" srcOrd="1" destOrd="0" parTransId="{A6832BC0-2A73-4020-9E26-3F640B96D597}" sibTransId="{D882066C-7BAB-46B7-BB6F-50127B704E03}"/>
    <dgm:cxn modelId="{3CF9B278-4087-4772-BEC3-55ADAF576D5D}" type="presParOf" srcId="{E791A90A-EE7C-4C75-B5DB-92FF11AC6F0F}" destId="{41E67F88-B4A2-4113-A168-F19501D06CE3}" srcOrd="0" destOrd="0" presId="urn:microsoft.com/office/officeart/2005/8/layout/vList2"/>
    <dgm:cxn modelId="{3D089701-5E23-4BD9-8190-3813AF7C8AAA}" type="presParOf" srcId="{E791A90A-EE7C-4C75-B5DB-92FF11AC6F0F}" destId="{106C5810-94C1-4731-8381-B00D8B022853}" srcOrd="1" destOrd="0" presId="urn:microsoft.com/office/officeart/2005/8/layout/vList2"/>
    <dgm:cxn modelId="{1332AC42-0D14-4B93-8C1C-415C3A709DF1}" type="presParOf" srcId="{E791A90A-EE7C-4C75-B5DB-92FF11AC6F0F}" destId="{631894D6-603C-4B05-8D80-20CB05E15DFD}" srcOrd="2" destOrd="0" presId="urn:microsoft.com/office/officeart/2005/8/layout/vList2"/>
    <dgm:cxn modelId="{0443D5FD-A6E8-4252-8C4E-3FC53210C21B}" type="presParOf" srcId="{E791A90A-EE7C-4C75-B5DB-92FF11AC6F0F}" destId="{61B34491-E59E-44FA-BBD3-275871A883C2}"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3DD60E6A-2723-4A46-B945-C9F359BC05C1}" type="doc">
      <dgm:prSet loTypeId="urn:microsoft.com/office/officeart/2005/8/layout/vList2" loCatId="list" qsTypeId="urn:microsoft.com/office/officeart/2005/8/quickstyle/simple1" qsCatId="simple" csTypeId="urn:microsoft.com/office/officeart/2005/8/colors/colorful1#1" csCatId="colorful"/>
      <dgm:spPr/>
      <dgm:t>
        <a:bodyPr/>
        <a:lstStyle/>
        <a:p>
          <a:endParaRPr lang="zh-CN" altLang="en-US"/>
        </a:p>
      </dgm:t>
    </dgm:pt>
    <dgm:pt modelId="{C09862D8-202F-461D-8093-2F9CC6072CAE}">
      <dgm:prSet custT="1"/>
      <dgm:spPr/>
      <dgm:t>
        <a:bodyPr/>
        <a:lstStyle/>
        <a:p>
          <a:pPr rtl="0"/>
          <a:r>
            <a:rPr lang="en-US" sz="3200" dirty="0">
              <a:latin typeface="华文细黑" pitchFamily="2" charset="-122"/>
              <a:ea typeface="华文细黑" pitchFamily="2" charset="-122"/>
            </a:rPr>
            <a:t>3. </a:t>
          </a:r>
          <a:r>
            <a:rPr lang="zh-CN" sz="3200" dirty="0">
              <a:latin typeface="华文细黑" pitchFamily="2" charset="-122"/>
              <a:ea typeface="华文细黑" pitchFamily="2" charset="-122"/>
            </a:rPr>
            <a:t>串行总线</a:t>
          </a:r>
        </a:p>
      </dgm:t>
    </dgm:pt>
    <dgm:pt modelId="{B6FCA830-1280-4750-8235-738C4A8EFE7D}" type="parTrans" cxnId="{C64A7DD0-977E-4726-AE00-30EEF04B3C58}">
      <dgm:prSet/>
      <dgm:spPr/>
      <dgm:t>
        <a:bodyPr/>
        <a:lstStyle/>
        <a:p>
          <a:endParaRPr lang="zh-CN" altLang="en-US"/>
        </a:p>
      </dgm:t>
    </dgm:pt>
    <dgm:pt modelId="{19EB05F0-65C4-47D6-96C8-88450C4FE44A}" type="sibTrans" cxnId="{C64A7DD0-977E-4726-AE00-30EEF04B3C58}">
      <dgm:prSet/>
      <dgm:spPr/>
      <dgm:t>
        <a:bodyPr/>
        <a:lstStyle/>
        <a:p>
          <a:endParaRPr lang="zh-CN" altLang="en-US"/>
        </a:p>
      </dgm:t>
    </dgm:pt>
    <dgm:pt modelId="{51FFC240-C82F-471B-B456-BE0DA29D74EA}" type="pres">
      <dgm:prSet presAssocID="{3DD60E6A-2723-4A46-B945-C9F359BC05C1}" presName="linear" presStyleCnt="0">
        <dgm:presLayoutVars>
          <dgm:animLvl val="lvl"/>
          <dgm:resizeHandles val="exact"/>
        </dgm:presLayoutVars>
      </dgm:prSet>
      <dgm:spPr/>
    </dgm:pt>
    <dgm:pt modelId="{DFAEC6B6-61C7-4E63-BB01-252EF336AA90}" type="pres">
      <dgm:prSet presAssocID="{C09862D8-202F-461D-8093-2F9CC6072CAE}" presName="parentText" presStyleLbl="node1" presStyleIdx="0" presStyleCnt="1">
        <dgm:presLayoutVars>
          <dgm:chMax val="0"/>
          <dgm:bulletEnabled val="1"/>
        </dgm:presLayoutVars>
      </dgm:prSet>
      <dgm:spPr/>
    </dgm:pt>
  </dgm:ptLst>
  <dgm:cxnLst>
    <dgm:cxn modelId="{12935889-9499-43F0-9CCE-D8E8C756C183}" type="presOf" srcId="{C09862D8-202F-461D-8093-2F9CC6072CAE}" destId="{DFAEC6B6-61C7-4E63-BB01-252EF336AA90}" srcOrd="0" destOrd="0" presId="urn:microsoft.com/office/officeart/2005/8/layout/vList2"/>
    <dgm:cxn modelId="{4C16F1C8-7805-4777-9F1F-C0B61CAFC1B5}" type="presOf" srcId="{3DD60E6A-2723-4A46-B945-C9F359BC05C1}" destId="{51FFC240-C82F-471B-B456-BE0DA29D74EA}" srcOrd="0" destOrd="0" presId="urn:microsoft.com/office/officeart/2005/8/layout/vList2"/>
    <dgm:cxn modelId="{C64A7DD0-977E-4726-AE00-30EEF04B3C58}" srcId="{3DD60E6A-2723-4A46-B945-C9F359BC05C1}" destId="{C09862D8-202F-461D-8093-2F9CC6072CAE}" srcOrd="0" destOrd="0" parTransId="{B6FCA830-1280-4750-8235-738C4A8EFE7D}" sibTransId="{19EB05F0-65C4-47D6-96C8-88450C4FE44A}"/>
    <dgm:cxn modelId="{6D3D74E0-338E-4299-B654-B5413564A13B}" type="presParOf" srcId="{51FFC240-C82F-471B-B456-BE0DA29D74EA}" destId="{DFAEC6B6-61C7-4E63-BB01-252EF336AA90}"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2B43FF2F-7057-473A-B23E-D571956777F4}" type="doc">
      <dgm:prSet loTypeId="urn:microsoft.com/office/officeart/2005/8/layout/vList2" loCatId="list" qsTypeId="urn:microsoft.com/office/officeart/2005/8/quickstyle/simple1" qsCatId="simple" csTypeId="urn:microsoft.com/office/officeart/2005/8/colors/colorful1#2" csCatId="colorful"/>
      <dgm:spPr/>
      <dgm:t>
        <a:bodyPr/>
        <a:lstStyle/>
        <a:p>
          <a:endParaRPr lang="zh-CN" altLang="en-US"/>
        </a:p>
      </dgm:t>
    </dgm:pt>
    <dgm:pt modelId="{8A86F237-6226-47A3-A1C3-FD56379E6620}">
      <dgm:prSet/>
      <dgm:spPr/>
      <dgm:t>
        <a:bodyPr/>
        <a:lstStyle/>
        <a:p>
          <a:pPr rtl="0"/>
          <a:r>
            <a:rPr lang="zh-CN" dirty="0">
              <a:latin typeface="华文细黑" pitchFamily="2" charset="-122"/>
              <a:ea typeface="华文细黑" pitchFamily="2" charset="-122"/>
            </a:rPr>
            <a:t>串行总线以其只需要很少的信号线的优势在数据通讯中得到了广泛的应用，从元件级数据传输到设备间的通讯都可以找到串行总线的例子。</a:t>
          </a:r>
          <a:r>
            <a:rPr lang="en-US" dirty="0">
              <a:latin typeface="华文细黑" pitchFamily="2" charset="-122"/>
              <a:ea typeface="华文细黑" pitchFamily="2" charset="-122"/>
            </a:rPr>
            <a:t>I</a:t>
          </a:r>
          <a:r>
            <a:rPr lang="en-US" baseline="30000" dirty="0">
              <a:latin typeface="华文细黑" pitchFamily="2" charset="-122"/>
              <a:ea typeface="华文细黑" pitchFamily="2" charset="-122"/>
            </a:rPr>
            <a:t>2</a:t>
          </a:r>
          <a:r>
            <a:rPr lang="en-US" dirty="0">
              <a:latin typeface="华文细黑" pitchFamily="2" charset="-122"/>
              <a:ea typeface="华文细黑" pitchFamily="2" charset="-122"/>
            </a:rPr>
            <a:t>Cbus</a:t>
          </a:r>
          <a:r>
            <a:rPr lang="zh-CN" dirty="0">
              <a:latin typeface="华文细黑" pitchFamily="2" charset="-122"/>
              <a:ea typeface="华文细黑" pitchFamily="2" charset="-122"/>
            </a:rPr>
            <a:t>和</a:t>
          </a:r>
          <a:r>
            <a:rPr lang="en-US" dirty="0">
              <a:latin typeface="华文细黑" pitchFamily="2" charset="-122"/>
              <a:ea typeface="华文细黑" pitchFamily="2" charset="-122"/>
            </a:rPr>
            <a:t>USB</a:t>
          </a:r>
          <a:r>
            <a:rPr lang="zh-CN" dirty="0">
              <a:latin typeface="华文细黑" pitchFamily="2" charset="-122"/>
              <a:ea typeface="华文细黑" pitchFamily="2" charset="-122"/>
            </a:rPr>
            <a:t>、</a:t>
          </a:r>
          <a:r>
            <a:rPr lang="en-US" dirty="0">
              <a:latin typeface="华文细黑" pitchFamily="2" charset="-122"/>
              <a:ea typeface="华文细黑" pitchFamily="2" charset="-122"/>
            </a:rPr>
            <a:t>RS232</a:t>
          </a:r>
          <a:r>
            <a:rPr lang="zh-CN" dirty="0">
              <a:latin typeface="华文细黑" pitchFamily="2" charset="-122"/>
              <a:ea typeface="华文细黑" pitchFamily="2" charset="-122"/>
            </a:rPr>
            <a:t>、</a:t>
          </a:r>
          <a:r>
            <a:rPr lang="en-US" dirty="0">
              <a:latin typeface="华文细黑" pitchFamily="2" charset="-122"/>
              <a:ea typeface="华文细黑" pitchFamily="2" charset="-122"/>
            </a:rPr>
            <a:t>RS485</a:t>
          </a:r>
          <a:r>
            <a:rPr lang="zh-CN" dirty="0">
              <a:latin typeface="华文细黑" pitchFamily="2" charset="-122"/>
              <a:ea typeface="华文细黑" pitchFamily="2" charset="-122"/>
            </a:rPr>
            <a:t>等技术在数据获取系统中也得到了大量的应用。</a:t>
          </a:r>
        </a:p>
      </dgm:t>
    </dgm:pt>
    <dgm:pt modelId="{1D42F28D-CDFD-441E-8A39-F5E387866F7D}" type="parTrans" cxnId="{3D91D71F-C587-4898-862D-98290D6F02F1}">
      <dgm:prSet/>
      <dgm:spPr/>
      <dgm:t>
        <a:bodyPr/>
        <a:lstStyle/>
        <a:p>
          <a:endParaRPr lang="zh-CN" altLang="en-US"/>
        </a:p>
      </dgm:t>
    </dgm:pt>
    <dgm:pt modelId="{99C14255-0E68-493D-B5AC-B6E0FB561B0C}" type="sibTrans" cxnId="{3D91D71F-C587-4898-862D-98290D6F02F1}">
      <dgm:prSet/>
      <dgm:spPr/>
      <dgm:t>
        <a:bodyPr/>
        <a:lstStyle/>
        <a:p>
          <a:endParaRPr lang="zh-CN" altLang="en-US"/>
        </a:p>
      </dgm:t>
    </dgm:pt>
    <dgm:pt modelId="{FDD10D3E-EC16-4308-A2BD-8772DC4A4973}" type="pres">
      <dgm:prSet presAssocID="{2B43FF2F-7057-473A-B23E-D571956777F4}" presName="linear" presStyleCnt="0">
        <dgm:presLayoutVars>
          <dgm:animLvl val="lvl"/>
          <dgm:resizeHandles val="exact"/>
        </dgm:presLayoutVars>
      </dgm:prSet>
      <dgm:spPr/>
    </dgm:pt>
    <dgm:pt modelId="{137C8CD8-CC72-42FD-899C-F7F12A6C03A7}" type="pres">
      <dgm:prSet presAssocID="{8A86F237-6226-47A3-A1C3-FD56379E6620}" presName="parentText" presStyleLbl="node1" presStyleIdx="0" presStyleCnt="1" custLinFactNeighborY="5538">
        <dgm:presLayoutVars>
          <dgm:chMax val="0"/>
          <dgm:bulletEnabled val="1"/>
        </dgm:presLayoutVars>
      </dgm:prSet>
      <dgm:spPr/>
    </dgm:pt>
  </dgm:ptLst>
  <dgm:cxnLst>
    <dgm:cxn modelId="{E95E4609-F4CF-45A0-AEDB-E38B0287426E}" type="presOf" srcId="{2B43FF2F-7057-473A-B23E-D571956777F4}" destId="{FDD10D3E-EC16-4308-A2BD-8772DC4A4973}" srcOrd="0" destOrd="0" presId="urn:microsoft.com/office/officeart/2005/8/layout/vList2"/>
    <dgm:cxn modelId="{3D91D71F-C587-4898-862D-98290D6F02F1}" srcId="{2B43FF2F-7057-473A-B23E-D571956777F4}" destId="{8A86F237-6226-47A3-A1C3-FD56379E6620}" srcOrd="0" destOrd="0" parTransId="{1D42F28D-CDFD-441E-8A39-F5E387866F7D}" sibTransId="{99C14255-0E68-493D-B5AC-B6E0FB561B0C}"/>
    <dgm:cxn modelId="{8FF00030-A1E3-4322-9F88-B19F3B3D58B7}" type="presOf" srcId="{8A86F237-6226-47A3-A1C3-FD56379E6620}" destId="{137C8CD8-CC72-42FD-899C-F7F12A6C03A7}" srcOrd="0" destOrd="0" presId="urn:microsoft.com/office/officeart/2005/8/layout/vList2"/>
    <dgm:cxn modelId="{14C712A2-1E4C-4C38-BEFB-917A92775202}" type="presParOf" srcId="{FDD10D3E-EC16-4308-A2BD-8772DC4A4973}" destId="{137C8CD8-CC72-42FD-899C-F7F12A6C03A7}" srcOrd="0"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A897243F-CA85-4DBE-AEEE-4F85EF9BFE1C}" type="doc">
      <dgm:prSet loTypeId="urn:microsoft.com/office/officeart/2005/8/layout/vList2" loCatId="list" qsTypeId="urn:microsoft.com/office/officeart/2005/8/quickstyle/simple1" qsCatId="simple" csTypeId="urn:microsoft.com/office/officeart/2005/8/colors/colorful1#3" csCatId="colorful"/>
      <dgm:spPr/>
      <dgm:t>
        <a:bodyPr/>
        <a:lstStyle/>
        <a:p>
          <a:endParaRPr lang="zh-CN" altLang="en-US"/>
        </a:p>
      </dgm:t>
    </dgm:pt>
    <dgm:pt modelId="{28DD4191-1BAE-4274-B958-50A465C28B9A}">
      <dgm:prSet custT="1"/>
      <dgm:spPr/>
      <dgm:t>
        <a:bodyPr/>
        <a:lstStyle/>
        <a:p>
          <a:pPr rtl="0"/>
          <a:r>
            <a:rPr lang="en-US" sz="2800" dirty="0"/>
            <a:t>USB</a:t>
          </a:r>
          <a:r>
            <a:rPr lang="zh-CN" sz="2800" dirty="0"/>
            <a:t>通用串行总线</a:t>
          </a:r>
        </a:p>
      </dgm:t>
    </dgm:pt>
    <dgm:pt modelId="{714B4F9A-AA8A-4875-8953-6C7F4881B9EA}" type="parTrans" cxnId="{49B872EE-26F6-4E78-8A4B-3A984291642D}">
      <dgm:prSet/>
      <dgm:spPr/>
      <dgm:t>
        <a:bodyPr/>
        <a:lstStyle/>
        <a:p>
          <a:endParaRPr lang="zh-CN" altLang="en-US"/>
        </a:p>
      </dgm:t>
    </dgm:pt>
    <dgm:pt modelId="{E5F69FD3-CCF3-4DCE-8933-4DA7641D52F4}" type="sibTrans" cxnId="{49B872EE-26F6-4E78-8A4B-3A984291642D}">
      <dgm:prSet/>
      <dgm:spPr/>
      <dgm:t>
        <a:bodyPr/>
        <a:lstStyle/>
        <a:p>
          <a:endParaRPr lang="zh-CN" altLang="en-US"/>
        </a:p>
      </dgm:t>
    </dgm:pt>
    <dgm:pt modelId="{69199FF0-38F6-4A18-B10E-A4A28CE60287}" type="pres">
      <dgm:prSet presAssocID="{A897243F-CA85-4DBE-AEEE-4F85EF9BFE1C}" presName="linear" presStyleCnt="0">
        <dgm:presLayoutVars>
          <dgm:animLvl val="lvl"/>
          <dgm:resizeHandles val="exact"/>
        </dgm:presLayoutVars>
      </dgm:prSet>
      <dgm:spPr/>
    </dgm:pt>
    <dgm:pt modelId="{A4FE4F53-AED1-4F29-9BD9-16CEE4540189}" type="pres">
      <dgm:prSet presAssocID="{28DD4191-1BAE-4274-B958-50A465C28B9A}" presName="parentText" presStyleLbl="node1" presStyleIdx="0" presStyleCnt="1">
        <dgm:presLayoutVars>
          <dgm:chMax val="0"/>
          <dgm:bulletEnabled val="1"/>
        </dgm:presLayoutVars>
      </dgm:prSet>
      <dgm:spPr/>
    </dgm:pt>
  </dgm:ptLst>
  <dgm:cxnLst>
    <dgm:cxn modelId="{8129591E-286F-4DBB-BEF5-DAF2173A223D}" type="presOf" srcId="{28DD4191-1BAE-4274-B958-50A465C28B9A}" destId="{A4FE4F53-AED1-4F29-9BD9-16CEE4540189}" srcOrd="0" destOrd="0" presId="urn:microsoft.com/office/officeart/2005/8/layout/vList2"/>
    <dgm:cxn modelId="{E57BEA88-328D-4FD0-BEF7-A117DE93AC9C}" type="presOf" srcId="{A897243F-CA85-4DBE-AEEE-4F85EF9BFE1C}" destId="{69199FF0-38F6-4A18-B10E-A4A28CE60287}" srcOrd="0" destOrd="0" presId="urn:microsoft.com/office/officeart/2005/8/layout/vList2"/>
    <dgm:cxn modelId="{49B872EE-26F6-4E78-8A4B-3A984291642D}" srcId="{A897243F-CA85-4DBE-AEEE-4F85EF9BFE1C}" destId="{28DD4191-1BAE-4274-B958-50A465C28B9A}" srcOrd="0" destOrd="0" parTransId="{714B4F9A-AA8A-4875-8953-6C7F4881B9EA}" sibTransId="{E5F69FD3-CCF3-4DCE-8933-4DA7641D52F4}"/>
    <dgm:cxn modelId="{9A469A59-4197-4D5C-9DD4-678757575CD6}" type="presParOf" srcId="{69199FF0-38F6-4A18-B10E-A4A28CE60287}" destId="{A4FE4F53-AED1-4F29-9BD9-16CEE4540189}"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0AE133B1-5C0E-483D-9666-92412BB706BF}" type="doc">
      <dgm:prSet loTypeId="urn:microsoft.com/office/officeart/2005/8/layout/vList2" loCatId="list" qsTypeId="urn:microsoft.com/office/officeart/2005/8/quickstyle/simple1" qsCatId="simple" csTypeId="urn:microsoft.com/office/officeart/2005/8/colors/colorful1#4" csCatId="colorful"/>
      <dgm:spPr/>
      <dgm:t>
        <a:bodyPr/>
        <a:lstStyle/>
        <a:p>
          <a:endParaRPr lang="zh-CN" altLang="en-US"/>
        </a:p>
      </dgm:t>
    </dgm:pt>
    <dgm:pt modelId="{D959EAC0-42C5-4F9B-8883-23593DF26FBA}">
      <dgm:prSet custT="1"/>
      <dgm:spPr/>
      <dgm:t>
        <a:bodyPr/>
        <a:lstStyle/>
        <a:p>
          <a:pPr rtl="0"/>
          <a:r>
            <a:rPr lang="en-US" sz="2800" b="0" dirty="0">
              <a:latin typeface="华文细黑" pitchFamily="2" charset="-122"/>
              <a:ea typeface="华文细黑" pitchFamily="2" charset="-122"/>
            </a:rPr>
            <a:t>USB</a:t>
          </a:r>
          <a:r>
            <a:rPr lang="zh-CN" sz="2800" b="0" dirty="0">
              <a:latin typeface="华文细黑" pitchFamily="2" charset="-122"/>
              <a:ea typeface="华文细黑" pitchFamily="2" charset="-122"/>
            </a:rPr>
            <a:t>的设计目标</a:t>
          </a:r>
        </a:p>
      </dgm:t>
    </dgm:pt>
    <dgm:pt modelId="{F2B15CA7-8D27-46CC-8BE4-81DE4BEE2CBD}" type="parTrans" cxnId="{8B8334AA-5B3B-481C-82F5-564D3A7ABBA5}">
      <dgm:prSet/>
      <dgm:spPr/>
      <dgm:t>
        <a:bodyPr/>
        <a:lstStyle/>
        <a:p>
          <a:endParaRPr lang="zh-CN" altLang="en-US"/>
        </a:p>
      </dgm:t>
    </dgm:pt>
    <dgm:pt modelId="{92A7E5EB-5D25-4593-9850-6F28C94F2BA7}" type="sibTrans" cxnId="{8B8334AA-5B3B-481C-82F5-564D3A7ABBA5}">
      <dgm:prSet/>
      <dgm:spPr/>
      <dgm:t>
        <a:bodyPr/>
        <a:lstStyle/>
        <a:p>
          <a:endParaRPr lang="zh-CN" altLang="en-US"/>
        </a:p>
      </dgm:t>
    </dgm:pt>
    <dgm:pt modelId="{9104E38F-AB07-44D3-B903-2594C689E3F8}" type="pres">
      <dgm:prSet presAssocID="{0AE133B1-5C0E-483D-9666-92412BB706BF}" presName="linear" presStyleCnt="0">
        <dgm:presLayoutVars>
          <dgm:animLvl val="lvl"/>
          <dgm:resizeHandles val="exact"/>
        </dgm:presLayoutVars>
      </dgm:prSet>
      <dgm:spPr/>
    </dgm:pt>
    <dgm:pt modelId="{7E9C9917-D290-4BC1-B1E3-22B19166D0E3}" type="pres">
      <dgm:prSet presAssocID="{D959EAC0-42C5-4F9B-8883-23593DF26FBA}" presName="parentText" presStyleLbl="node1" presStyleIdx="0" presStyleCnt="1">
        <dgm:presLayoutVars>
          <dgm:chMax val="0"/>
          <dgm:bulletEnabled val="1"/>
        </dgm:presLayoutVars>
      </dgm:prSet>
      <dgm:spPr/>
    </dgm:pt>
  </dgm:ptLst>
  <dgm:cxnLst>
    <dgm:cxn modelId="{EF11C428-8156-43C6-8DDE-EBDD9FB8CE89}" type="presOf" srcId="{D959EAC0-42C5-4F9B-8883-23593DF26FBA}" destId="{7E9C9917-D290-4BC1-B1E3-22B19166D0E3}" srcOrd="0" destOrd="0" presId="urn:microsoft.com/office/officeart/2005/8/layout/vList2"/>
    <dgm:cxn modelId="{1994EC56-F539-4167-9FE1-945D123CF82D}" type="presOf" srcId="{0AE133B1-5C0E-483D-9666-92412BB706BF}" destId="{9104E38F-AB07-44D3-B903-2594C689E3F8}" srcOrd="0" destOrd="0" presId="urn:microsoft.com/office/officeart/2005/8/layout/vList2"/>
    <dgm:cxn modelId="{8B8334AA-5B3B-481C-82F5-564D3A7ABBA5}" srcId="{0AE133B1-5C0E-483D-9666-92412BB706BF}" destId="{D959EAC0-42C5-4F9B-8883-23593DF26FBA}" srcOrd="0" destOrd="0" parTransId="{F2B15CA7-8D27-46CC-8BE4-81DE4BEE2CBD}" sibTransId="{92A7E5EB-5D25-4593-9850-6F28C94F2BA7}"/>
    <dgm:cxn modelId="{BC5C6156-D973-42EF-A551-E730C487C1FC}" type="presParOf" srcId="{9104E38F-AB07-44D3-B903-2594C689E3F8}" destId="{7E9C9917-D290-4BC1-B1E3-22B19166D0E3}"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D300D28D-3A37-4AAC-9D55-F92962F95468}" type="doc">
      <dgm:prSet loTypeId="urn:microsoft.com/office/officeart/2005/8/layout/vList2" loCatId="list" qsTypeId="urn:microsoft.com/office/officeart/2005/8/quickstyle/simple1" qsCatId="simple" csTypeId="urn:microsoft.com/office/officeart/2005/8/colors/colorful1#5" csCatId="colorful"/>
      <dgm:spPr/>
      <dgm:t>
        <a:bodyPr/>
        <a:lstStyle/>
        <a:p>
          <a:endParaRPr lang="zh-CN" altLang="en-US"/>
        </a:p>
      </dgm:t>
    </dgm:pt>
    <dgm:pt modelId="{1DFF1E8F-8AF0-452E-B7B6-DE1307C09505}">
      <dgm:prSet custT="1"/>
      <dgm:spPr/>
      <dgm:t>
        <a:bodyPr/>
        <a:lstStyle/>
        <a:p>
          <a:pPr rtl="0"/>
          <a:r>
            <a:rPr lang="zh-CN" altLang="en-US" sz="2800" b="0" dirty="0">
              <a:latin typeface="华文细黑" pitchFamily="2" charset="-122"/>
              <a:ea typeface="华文细黑" pitchFamily="2" charset="-122"/>
            </a:rPr>
            <a:t>使用的分类</a:t>
          </a:r>
        </a:p>
      </dgm:t>
    </dgm:pt>
    <dgm:pt modelId="{947DC0F2-D714-482B-98BD-3C1F70EB0AC2}" type="parTrans" cxnId="{561AD49B-90BD-4226-9250-9FCED5755D8B}">
      <dgm:prSet/>
      <dgm:spPr/>
      <dgm:t>
        <a:bodyPr/>
        <a:lstStyle/>
        <a:p>
          <a:endParaRPr lang="zh-CN" altLang="en-US" sz="2400" b="0">
            <a:latin typeface="华文细黑" pitchFamily="2" charset="-122"/>
            <a:ea typeface="华文细黑" pitchFamily="2" charset="-122"/>
          </a:endParaRPr>
        </a:p>
      </dgm:t>
    </dgm:pt>
    <dgm:pt modelId="{C3A71B66-1B95-4F4C-93CD-A7C46A3DBB48}" type="sibTrans" cxnId="{561AD49B-90BD-4226-9250-9FCED5755D8B}">
      <dgm:prSet/>
      <dgm:spPr/>
      <dgm:t>
        <a:bodyPr/>
        <a:lstStyle/>
        <a:p>
          <a:endParaRPr lang="zh-CN" altLang="en-US" sz="2400" b="0">
            <a:latin typeface="华文细黑" pitchFamily="2" charset="-122"/>
            <a:ea typeface="华文细黑" pitchFamily="2" charset="-122"/>
          </a:endParaRPr>
        </a:p>
      </dgm:t>
    </dgm:pt>
    <dgm:pt modelId="{CF8A1FD0-4D33-47EE-A7FE-84D4933F1D87}" type="pres">
      <dgm:prSet presAssocID="{D300D28D-3A37-4AAC-9D55-F92962F95468}" presName="linear" presStyleCnt="0">
        <dgm:presLayoutVars>
          <dgm:animLvl val="lvl"/>
          <dgm:resizeHandles val="exact"/>
        </dgm:presLayoutVars>
      </dgm:prSet>
      <dgm:spPr/>
    </dgm:pt>
    <dgm:pt modelId="{B9B0FAB8-9408-4E69-BCD1-E2C6B2D0591A}" type="pres">
      <dgm:prSet presAssocID="{1DFF1E8F-8AF0-452E-B7B6-DE1307C09505}" presName="parentText" presStyleLbl="node1" presStyleIdx="0" presStyleCnt="1">
        <dgm:presLayoutVars>
          <dgm:chMax val="0"/>
          <dgm:bulletEnabled val="1"/>
        </dgm:presLayoutVars>
      </dgm:prSet>
      <dgm:spPr/>
    </dgm:pt>
  </dgm:ptLst>
  <dgm:cxnLst>
    <dgm:cxn modelId="{BA52B584-4D94-47D1-984D-C3E13A9B1340}" type="presOf" srcId="{1DFF1E8F-8AF0-452E-B7B6-DE1307C09505}" destId="{B9B0FAB8-9408-4E69-BCD1-E2C6B2D0591A}" srcOrd="0" destOrd="0" presId="urn:microsoft.com/office/officeart/2005/8/layout/vList2"/>
    <dgm:cxn modelId="{561AD49B-90BD-4226-9250-9FCED5755D8B}" srcId="{D300D28D-3A37-4AAC-9D55-F92962F95468}" destId="{1DFF1E8F-8AF0-452E-B7B6-DE1307C09505}" srcOrd="0" destOrd="0" parTransId="{947DC0F2-D714-482B-98BD-3C1F70EB0AC2}" sibTransId="{C3A71B66-1B95-4F4C-93CD-A7C46A3DBB48}"/>
    <dgm:cxn modelId="{41621BA4-15F3-4864-803E-159E70E8AE60}" type="presOf" srcId="{D300D28D-3A37-4AAC-9D55-F92962F95468}" destId="{CF8A1FD0-4D33-47EE-A7FE-84D4933F1D87}" srcOrd="0" destOrd="0" presId="urn:microsoft.com/office/officeart/2005/8/layout/vList2"/>
    <dgm:cxn modelId="{CC667579-4FB9-4D04-ADB6-D0A8E6308AA6}" type="presParOf" srcId="{CF8A1FD0-4D33-47EE-A7FE-84D4933F1D87}" destId="{B9B0FAB8-9408-4E69-BCD1-E2C6B2D0591A}"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55B428BB-816D-4086-BD7F-CD39DD4A91C9}" type="doc">
      <dgm:prSet loTypeId="urn:microsoft.com/office/officeart/2005/8/layout/vList2" loCatId="list" qsTypeId="urn:microsoft.com/office/officeart/2005/8/quickstyle/simple1" qsCatId="simple" csTypeId="urn:microsoft.com/office/officeart/2005/8/colors/colorful1#6" csCatId="colorful"/>
      <dgm:spPr/>
      <dgm:t>
        <a:bodyPr/>
        <a:lstStyle/>
        <a:p>
          <a:endParaRPr lang="zh-CN" altLang="en-US"/>
        </a:p>
      </dgm:t>
    </dgm:pt>
    <dgm:pt modelId="{15A7F943-7B38-4D55-A162-6B75C4C041B8}">
      <dgm:prSet custT="1"/>
      <dgm:spPr/>
      <dgm:t>
        <a:bodyPr/>
        <a:lstStyle/>
        <a:p>
          <a:pPr rtl="0"/>
          <a:r>
            <a:rPr lang="en-US" sz="2400" dirty="0">
              <a:latin typeface="华文细黑" pitchFamily="2" charset="-122"/>
              <a:ea typeface="华文细黑" pitchFamily="2" charset="-122"/>
            </a:rPr>
            <a:t>3. USB</a:t>
          </a:r>
          <a:r>
            <a:rPr lang="zh-CN" sz="2400" b="1" dirty="0">
              <a:latin typeface="华文细黑" pitchFamily="2" charset="-122"/>
              <a:ea typeface="华文细黑" pitchFamily="2" charset="-122"/>
            </a:rPr>
            <a:t>使用的分类</a:t>
          </a:r>
          <a:endParaRPr lang="zh-CN" sz="2400" dirty="0">
            <a:latin typeface="华文细黑" pitchFamily="2" charset="-122"/>
            <a:ea typeface="华文细黑" pitchFamily="2" charset="-122"/>
          </a:endParaRPr>
        </a:p>
      </dgm:t>
    </dgm:pt>
    <dgm:pt modelId="{72B19E78-2C03-4CEE-AAB6-FAF5EFD50DA8}" type="parTrans" cxnId="{E0C47511-B3E5-4B9F-8400-3E1BC14284D1}">
      <dgm:prSet/>
      <dgm:spPr/>
      <dgm:t>
        <a:bodyPr/>
        <a:lstStyle/>
        <a:p>
          <a:endParaRPr lang="zh-CN" altLang="en-US"/>
        </a:p>
      </dgm:t>
    </dgm:pt>
    <dgm:pt modelId="{64BC75A4-1E1B-41B3-BBEB-86AB21C836FB}" type="sibTrans" cxnId="{E0C47511-B3E5-4B9F-8400-3E1BC14284D1}">
      <dgm:prSet/>
      <dgm:spPr/>
      <dgm:t>
        <a:bodyPr/>
        <a:lstStyle/>
        <a:p>
          <a:endParaRPr lang="zh-CN" altLang="en-US"/>
        </a:p>
      </dgm:t>
    </dgm:pt>
    <dgm:pt modelId="{EC7B522A-2D51-431B-8C7A-0D36FCED658D}" type="pres">
      <dgm:prSet presAssocID="{55B428BB-816D-4086-BD7F-CD39DD4A91C9}" presName="linear" presStyleCnt="0">
        <dgm:presLayoutVars>
          <dgm:animLvl val="lvl"/>
          <dgm:resizeHandles val="exact"/>
        </dgm:presLayoutVars>
      </dgm:prSet>
      <dgm:spPr/>
    </dgm:pt>
    <dgm:pt modelId="{40EFEB01-F3BD-48FC-886B-6D610113D70D}" type="pres">
      <dgm:prSet presAssocID="{15A7F943-7B38-4D55-A162-6B75C4C041B8}" presName="parentText" presStyleLbl="node1" presStyleIdx="0" presStyleCnt="1">
        <dgm:presLayoutVars>
          <dgm:chMax val="0"/>
          <dgm:bulletEnabled val="1"/>
        </dgm:presLayoutVars>
      </dgm:prSet>
      <dgm:spPr/>
    </dgm:pt>
  </dgm:ptLst>
  <dgm:cxnLst>
    <dgm:cxn modelId="{E0C47511-B3E5-4B9F-8400-3E1BC14284D1}" srcId="{55B428BB-816D-4086-BD7F-CD39DD4A91C9}" destId="{15A7F943-7B38-4D55-A162-6B75C4C041B8}" srcOrd="0" destOrd="0" parTransId="{72B19E78-2C03-4CEE-AAB6-FAF5EFD50DA8}" sibTransId="{64BC75A4-1E1B-41B3-BBEB-86AB21C836FB}"/>
    <dgm:cxn modelId="{DD64D84A-9310-41A5-A02A-765AF1A23A61}" type="presOf" srcId="{15A7F943-7B38-4D55-A162-6B75C4C041B8}" destId="{40EFEB01-F3BD-48FC-886B-6D610113D70D}" srcOrd="0" destOrd="0" presId="urn:microsoft.com/office/officeart/2005/8/layout/vList2"/>
    <dgm:cxn modelId="{9BC0B2A4-32A5-4A75-8C31-58DA4DDA7B89}" type="presOf" srcId="{55B428BB-816D-4086-BD7F-CD39DD4A91C9}" destId="{EC7B522A-2D51-431B-8C7A-0D36FCED658D}" srcOrd="0" destOrd="0" presId="urn:microsoft.com/office/officeart/2005/8/layout/vList2"/>
    <dgm:cxn modelId="{116658B0-8BBA-4905-9F18-7BCD0F880105}" type="presParOf" srcId="{EC7B522A-2D51-431B-8C7A-0D36FCED658D}" destId="{40EFEB01-F3BD-48FC-886B-6D610113D70D}"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60CE07DF-3FD6-4354-920C-B0ECB960C0D0}" type="doc">
      <dgm:prSet loTypeId="urn:microsoft.com/office/officeart/2005/8/layout/vList2" loCatId="list" qsTypeId="urn:microsoft.com/office/officeart/2005/8/quickstyle/simple1" qsCatId="simple" csTypeId="urn:microsoft.com/office/officeart/2005/8/colors/colorful1#7" csCatId="colorful"/>
      <dgm:spPr/>
      <dgm:t>
        <a:bodyPr/>
        <a:lstStyle/>
        <a:p>
          <a:endParaRPr lang="zh-CN" altLang="en-US"/>
        </a:p>
      </dgm:t>
    </dgm:pt>
    <dgm:pt modelId="{71070C61-F781-461E-89C8-3637F7875F2E}">
      <dgm:prSet custT="1"/>
      <dgm:spPr/>
      <dgm:t>
        <a:bodyPr/>
        <a:lstStyle/>
        <a:p>
          <a:pPr rtl="0"/>
          <a:r>
            <a:rPr lang="zh-CN" altLang="en-US" sz="2400" b="0" dirty="0">
              <a:latin typeface="华文细黑" pitchFamily="2" charset="-122"/>
              <a:ea typeface="华文细黑" pitchFamily="2" charset="-122"/>
            </a:rPr>
            <a:t>特色</a:t>
          </a:r>
        </a:p>
      </dgm:t>
    </dgm:pt>
    <dgm:pt modelId="{0D6A042D-D472-47DE-9CA5-138F2C1D4557}" type="parTrans" cxnId="{EB5A8735-5A99-4AF2-BED3-A129E343C861}">
      <dgm:prSet/>
      <dgm:spPr/>
      <dgm:t>
        <a:bodyPr/>
        <a:lstStyle/>
        <a:p>
          <a:endParaRPr lang="zh-CN" altLang="en-US"/>
        </a:p>
      </dgm:t>
    </dgm:pt>
    <dgm:pt modelId="{B7E28D04-717C-44AF-8FDF-211628345BB5}" type="sibTrans" cxnId="{EB5A8735-5A99-4AF2-BED3-A129E343C861}">
      <dgm:prSet/>
      <dgm:spPr/>
      <dgm:t>
        <a:bodyPr/>
        <a:lstStyle/>
        <a:p>
          <a:endParaRPr lang="zh-CN" altLang="en-US"/>
        </a:p>
      </dgm:t>
    </dgm:pt>
    <dgm:pt modelId="{01EC1D24-6987-4DB9-81B9-9EB48F779910}" type="pres">
      <dgm:prSet presAssocID="{60CE07DF-3FD6-4354-920C-B0ECB960C0D0}" presName="linear" presStyleCnt="0">
        <dgm:presLayoutVars>
          <dgm:animLvl val="lvl"/>
          <dgm:resizeHandles val="exact"/>
        </dgm:presLayoutVars>
      </dgm:prSet>
      <dgm:spPr/>
    </dgm:pt>
    <dgm:pt modelId="{9BB6012D-A019-46D0-9CC0-9091C7F7F26C}" type="pres">
      <dgm:prSet presAssocID="{71070C61-F781-461E-89C8-3637F7875F2E}" presName="parentText" presStyleLbl="node1" presStyleIdx="0" presStyleCnt="1">
        <dgm:presLayoutVars>
          <dgm:chMax val="0"/>
          <dgm:bulletEnabled val="1"/>
        </dgm:presLayoutVars>
      </dgm:prSet>
      <dgm:spPr/>
    </dgm:pt>
  </dgm:ptLst>
  <dgm:cxnLst>
    <dgm:cxn modelId="{7D079900-34D5-4C2C-BE65-4D36B0AFEEC4}" type="presOf" srcId="{71070C61-F781-461E-89C8-3637F7875F2E}" destId="{9BB6012D-A019-46D0-9CC0-9091C7F7F26C}" srcOrd="0" destOrd="0" presId="urn:microsoft.com/office/officeart/2005/8/layout/vList2"/>
    <dgm:cxn modelId="{EB5A8735-5A99-4AF2-BED3-A129E343C861}" srcId="{60CE07DF-3FD6-4354-920C-B0ECB960C0D0}" destId="{71070C61-F781-461E-89C8-3637F7875F2E}" srcOrd="0" destOrd="0" parTransId="{0D6A042D-D472-47DE-9CA5-138F2C1D4557}" sibTransId="{B7E28D04-717C-44AF-8FDF-211628345BB5}"/>
    <dgm:cxn modelId="{466933ED-563E-4C60-B68A-DA9BBF4977D4}" type="presOf" srcId="{60CE07DF-3FD6-4354-920C-B0ECB960C0D0}" destId="{01EC1D24-6987-4DB9-81B9-9EB48F779910}" srcOrd="0" destOrd="0" presId="urn:microsoft.com/office/officeart/2005/8/layout/vList2"/>
    <dgm:cxn modelId="{E3DADAC9-99E0-4A68-A09A-825F92F411C4}" type="presParOf" srcId="{01EC1D24-6987-4DB9-81B9-9EB48F779910}" destId="{9BB6012D-A019-46D0-9CC0-9091C7F7F26C}"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4D86827E-749F-458A-9AA8-9321A1A968B8}" type="doc">
      <dgm:prSet loTypeId="urn:microsoft.com/office/officeart/2005/8/layout/vList2" loCatId="list" qsTypeId="urn:microsoft.com/office/officeart/2005/8/quickstyle/simple1" qsCatId="simple" csTypeId="urn:microsoft.com/office/officeart/2005/8/colors/colorful1#8" csCatId="colorful"/>
      <dgm:spPr/>
      <dgm:t>
        <a:bodyPr/>
        <a:lstStyle/>
        <a:p>
          <a:endParaRPr lang="zh-CN" altLang="en-US"/>
        </a:p>
      </dgm:t>
    </dgm:pt>
    <dgm:pt modelId="{F6A140EA-9533-45EB-B7AC-76A9B242298A}">
      <dgm:prSet custT="1"/>
      <dgm:spPr/>
      <dgm:t>
        <a:bodyPr/>
        <a:lstStyle/>
        <a:p>
          <a:pPr rtl="0"/>
          <a:r>
            <a:rPr lang="zh-CN" altLang="en-US" sz="2400" b="0" dirty="0">
              <a:latin typeface="华文细黑" pitchFamily="2" charset="-122"/>
              <a:ea typeface="华文细黑" pitchFamily="2" charset="-122"/>
            </a:rPr>
            <a:t>体系结构概述 </a:t>
          </a:r>
        </a:p>
      </dgm:t>
    </dgm:pt>
    <dgm:pt modelId="{4CCEA715-443E-4231-9D34-608523897DCA}" type="parTrans" cxnId="{301EF587-9902-4A21-951D-228419200444}">
      <dgm:prSet/>
      <dgm:spPr/>
      <dgm:t>
        <a:bodyPr/>
        <a:lstStyle/>
        <a:p>
          <a:endParaRPr lang="zh-CN" altLang="en-US"/>
        </a:p>
      </dgm:t>
    </dgm:pt>
    <dgm:pt modelId="{4AA64179-F9A1-4F9F-AF08-56266AFD6F7C}" type="sibTrans" cxnId="{301EF587-9902-4A21-951D-228419200444}">
      <dgm:prSet/>
      <dgm:spPr/>
      <dgm:t>
        <a:bodyPr/>
        <a:lstStyle/>
        <a:p>
          <a:endParaRPr lang="zh-CN" altLang="en-US"/>
        </a:p>
      </dgm:t>
    </dgm:pt>
    <dgm:pt modelId="{E6B1DD24-8234-4AE7-AAD7-9E12BA46E545}" type="pres">
      <dgm:prSet presAssocID="{4D86827E-749F-458A-9AA8-9321A1A968B8}" presName="linear" presStyleCnt="0">
        <dgm:presLayoutVars>
          <dgm:animLvl val="lvl"/>
          <dgm:resizeHandles val="exact"/>
        </dgm:presLayoutVars>
      </dgm:prSet>
      <dgm:spPr/>
    </dgm:pt>
    <dgm:pt modelId="{8B1DB12B-B58D-47F3-B7D0-A69B65A6CE3A}" type="pres">
      <dgm:prSet presAssocID="{F6A140EA-9533-45EB-B7AC-76A9B242298A}" presName="parentText" presStyleLbl="node1" presStyleIdx="0" presStyleCnt="1">
        <dgm:presLayoutVars>
          <dgm:chMax val="0"/>
          <dgm:bulletEnabled val="1"/>
        </dgm:presLayoutVars>
      </dgm:prSet>
      <dgm:spPr/>
    </dgm:pt>
  </dgm:ptLst>
  <dgm:cxnLst>
    <dgm:cxn modelId="{301EF587-9902-4A21-951D-228419200444}" srcId="{4D86827E-749F-458A-9AA8-9321A1A968B8}" destId="{F6A140EA-9533-45EB-B7AC-76A9B242298A}" srcOrd="0" destOrd="0" parTransId="{4CCEA715-443E-4231-9D34-608523897DCA}" sibTransId="{4AA64179-F9A1-4F9F-AF08-56266AFD6F7C}"/>
    <dgm:cxn modelId="{077B9EA5-3EB9-4CDE-BA21-10ADC2488A26}" type="presOf" srcId="{F6A140EA-9533-45EB-B7AC-76A9B242298A}" destId="{8B1DB12B-B58D-47F3-B7D0-A69B65A6CE3A}" srcOrd="0" destOrd="0" presId="urn:microsoft.com/office/officeart/2005/8/layout/vList2"/>
    <dgm:cxn modelId="{F615ACFF-A7DE-444F-94AB-B712F57FD39C}" type="presOf" srcId="{4D86827E-749F-458A-9AA8-9321A1A968B8}" destId="{E6B1DD24-8234-4AE7-AAD7-9E12BA46E545}" srcOrd="0" destOrd="0" presId="urn:microsoft.com/office/officeart/2005/8/layout/vList2"/>
    <dgm:cxn modelId="{84E585E3-02D0-4319-9860-40D22437082E}" type="presParOf" srcId="{E6B1DD24-8234-4AE7-AAD7-9E12BA46E545}" destId="{8B1DB12B-B58D-47F3-B7D0-A69B65A6CE3A}"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98A7581F-6924-4126-AC13-7AEE2B82E790}"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D2832FA8-1360-4BDE-8701-E6413AC69012}">
      <dgm:prSet custT="1"/>
      <dgm:spPr/>
      <dgm:t>
        <a:bodyPr/>
        <a:lstStyle/>
        <a:p>
          <a:pPr rtl="0"/>
          <a:r>
            <a:rPr kumimoji="1" lang="en-US" altLang="zh-CN" sz="2800" dirty="0"/>
            <a:t>3</a:t>
          </a:r>
          <a:r>
            <a:rPr kumimoji="1" lang="zh-CN" sz="2800" dirty="0"/>
            <a:t>、物理学研究方法</a:t>
          </a:r>
        </a:p>
      </dgm:t>
    </dgm:pt>
    <dgm:pt modelId="{E4B4F407-BB82-403F-B7C3-45A9582EBE5B}" type="parTrans" cxnId="{44CAC967-0F8D-449D-B01A-9CA36F3DC109}">
      <dgm:prSet/>
      <dgm:spPr/>
      <dgm:t>
        <a:bodyPr/>
        <a:lstStyle/>
        <a:p>
          <a:endParaRPr lang="zh-CN" altLang="en-US"/>
        </a:p>
      </dgm:t>
    </dgm:pt>
    <dgm:pt modelId="{634CD7FD-408B-4DF1-B5DE-DBFB9F8E1FB0}" type="sibTrans" cxnId="{44CAC967-0F8D-449D-B01A-9CA36F3DC109}">
      <dgm:prSet/>
      <dgm:spPr/>
      <dgm:t>
        <a:bodyPr/>
        <a:lstStyle/>
        <a:p>
          <a:endParaRPr lang="zh-CN" altLang="en-US"/>
        </a:p>
      </dgm:t>
    </dgm:pt>
    <dgm:pt modelId="{CBA7F235-151E-458E-85AC-34C129253E9E}" type="pres">
      <dgm:prSet presAssocID="{98A7581F-6924-4126-AC13-7AEE2B82E790}" presName="linear" presStyleCnt="0">
        <dgm:presLayoutVars>
          <dgm:animLvl val="lvl"/>
          <dgm:resizeHandles val="exact"/>
        </dgm:presLayoutVars>
      </dgm:prSet>
      <dgm:spPr/>
    </dgm:pt>
    <dgm:pt modelId="{D1CF3623-BAB0-4278-BF4F-0F54C73EA3E3}" type="pres">
      <dgm:prSet presAssocID="{D2832FA8-1360-4BDE-8701-E6413AC69012}" presName="parentText" presStyleLbl="node1" presStyleIdx="0" presStyleCnt="1">
        <dgm:presLayoutVars>
          <dgm:chMax val="0"/>
          <dgm:bulletEnabled val="1"/>
        </dgm:presLayoutVars>
      </dgm:prSet>
      <dgm:spPr/>
    </dgm:pt>
  </dgm:ptLst>
  <dgm:cxnLst>
    <dgm:cxn modelId="{3AC6183A-0930-4B54-AE30-962B3B564EF8}" type="presOf" srcId="{D2832FA8-1360-4BDE-8701-E6413AC69012}" destId="{D1CF3623-BAB0-4278-BF4F-0F54C73EA3E3}" srcOrd="0" destOrd="0" presId="urn:microsoft.com/office/officeart/2005/8/layout/vList2"/>
    <dgm:cxn modelId="{44CAC967-0F8D-449D-B01A-9CA36F3DC109}" srcId="{98A7581F-6924-4126-AC13-7AEE2B82E790}" destId="{D2832FA8-1360-4BDE-8701-E6413AC69012}" srcOrd="0" destOrd="0" parTransId="{E4B4F407-BB82-403F-B7C3-45A9582EBE5B}" sibTransId="{634CD7FD-408B-4DF1-B5DE-DBFB9F8E1FB0}"/>
    <dgm:cxn modelId="{8204B3C8-98C0-4CDA-B86B-A3F970EECF68}" type="presOf" srcId="{98A7581F-6924-4126-AC13-7AEE2B82E790}" destId="{CBA7F235-151E-458E-85AC-34C129253E9E}" srcOrd="0" destOrd="0" presId="urn:microsoft.com/office/officeart/2005/8/layout/vList2"/>
    <dgm:cxn modelId="{2DCA1AB8-3FF7-4396-AB7D-33B169003C0A}" type="presParOf" srcId="{CBA7F235-151E-458E-85AC-34C129253E9E}" destId="{D1CF3623-BAB0-4278-BF4F-0F54C73EA3E3}" srcOrd="0" destOrd="0" presId="urn:microsoft.com/office/officeart/2005/8/layout/vList2"/>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5A98B127-FCE3-4137-9F48-3C64B0EEE898}" type="doc">
      <dgm:prSet loTypeId="urn:microsoft.com/office/officeart/2005/8/layout/vList2" loCatId="list" qsTypeId="urn:microsoft.com/office/officeart/2005/8/quickstyle/simple1" qsCatId="simple" csTypeId="urn:microsoft.com/office/officeart/2005/8/colors/colorful1#9" csCatId="colorful"/>
      <dgm:spPr/>
      <dgm:t>
        <a:bodyPr/>
        <a:lstStyle/>
        <a:p>
          <a:endParaRPr lang="zh-CN" altLang="en-US"/>
        </a:p>
      </dgm:t>
    </dgm:pt>
    <dgm:pt modelId="{A43F3C62-D3BD-421A-9EBB-220B3124CA48}">
      <dgm:prSet custT="1"/>
      <dgm:spPr/>
      <dgm:t>
        <a:bodyPr/>
        <a:lstStyle/>
        <a:p>
          <a:pPr rtl="0"/>
          <a:r>
            <a:rPr lang="zh-CN" altLang="en-US" sz="2400" b="0" dirty="0">
              <a:latin typeface="华文细黑" pitchFamily="2" charset="-122"/>
              <a:ea typeface="华文细黑" pitchFamily="2" charset="-122"/>
            </a:rPr>
            <a:t>总线布局技术 </a:t>
          </a:r>
        </a:p>
      </dgm:t>
    </dgm:pt>
    <dgm:pt modelId="{7B5728CB-EB31-4FDC-9CF6-189C0E40475D}" type="parTrans" cxnId="{1C0063CA-B1FB-4F6F-A1F2-81814861C4B7}">
      <dgm:prSet/>
      <dgm:spPr/>
      <dgm:t>
        <a:bodyPr/>
        <a:lstStyle/>
        <a:p>
          <a:endParaRPr lang="zh-CN" altLang="en-US"/>
        </a:p>
      </dgm:t>
    </dgm:pt>
    <dgm:pt modelId="{EEAFCA64-33BA-4D71-B222-CCCCD21C5F98}" type="sibTrans" cxnId="{1C0063CA-B1FB-4F6F-A1F2-81814861C4B7}">
      <dgm:prSet/>
      <dgm:spPr/>
      <dgm:t>
        <a:bodyPr/>
        <a:lstStyle/>
        <a:p>
          <a:endParaRPr lang="zh-CN" altLang="en-US"/>
        </a:p>
      </dgm:t>
    </dgm:pt>
    <dgm:pt modelId="{79E272E5-D703-41FA-BD9E-50C2145B22A3}" type="pres">
      <dgm:prSet presAssocID="{5A98B127-FCE3-4137-9F48-3C64B0EEE898}" presName="linear" presStyleCnt="0">
        <dgm:presLayoutVars>
          <dgm:animLvl val="lvl"/>
          <dgm:resizeHandles val="exact"/>
        </dgm:presLayoutVars>
      </dgm:prSet>
      <dgm:spPr/>
    </dgm:pt>
    <dgm:pt modelId="{2FB5FCEC-6EAE-47ED-B39E-764DED8418AF}" type="pres">
      <dgm:prSet presAssocID="{A43F3C62-D3BD-421A-9EBB-220B3124CA48}" presName="parentText" presStyleLbl="node1" presStyleIdx="0" presStyleCnt="1">
        <dgm:presLayoutVars>
          <dgm:chMax val="0"/>
          <dgm:bulletEnabled val="1"/>
        </dgm:presLayoutVars>
      </dgm:prSet>
      <dgm:spPr/>
    </dgm:pt>
  </dgm:ptLst>
  <dgm:cxnLst>
    <dgm:cxn modelId="{34887F2F-8093-49F7-8482-0218BF49E9C0}" type="presOf" srcId="{A43F3C62-D3BD-421A-9EBB-220B3124CA48}" destId="{2FB5FCEC-6EAE-47ED-B39E-764DED8418AF}" srcOrd="0" destOrd="0" presId="urn:microsoft.com/office/officeart/2005/8/layout/vList2"/>
    <dgm:cxn modelId="{D582A8A4-7ECB-4935-B046-116867FF23E5}" type="presOf" srcId="{5A98B127-FCE3-4137-9F48-3C64B0EEE898}" destId="{79E272E5-D703-41FA-BD9E-50C2145B22A3}" srcOrd="0" destOrd="0" presId="urn:microsoft.com/office/officeart/2005/8/layout/vList2"/>
    <dgm:cxn modelId="{1C0063CA-B1FB-4F6F-A1F2-81814861C4B7}" srcId="{5A98B127-FCE3-4137-9F48-3C64B0EEE898}" destId="{A43F3C62-D3BD-421A-9EBB-220B3124CA48}" srcOrd="0" destOrd="0" parTransId="{7B5728CB-EB31-4FDC-9CF6-189C0E40475D}" sibTransId="{EEAFCA64-33BA-4D71-B222-CCCCD21C5F98}"/>
    <dgm:cxn modelId="{51824F44-7E43-4415-87F7-217934B9B281}" type="presParOf" srcId="{79E272E5-D703-41FA-BD9E-50C2145B22A3}" destId="{2FB5FCEC-6EAE-47ED-B39E-764DED8418AF}"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788C7833-CB7D-4CCC-B43C-7EC82565BFCA}" type="doc">
      <dgm:prSet loTypeId="urn:microsoft.com/office/officeart/2005/8/layout/vList2" loCatId="list" qsTypeId="urn:microsoft.com/office/officeart/2005/8/quickstyle/simple1" qsCatId="simple" csTypeId="urn:microsoft.com/office/officeart/2005/8/colors/colorful1#10" csCatId="colorful"/>
      <dgm:spPr/>
      <dgm:t>
        <a:bodyPr/>
        <a:lstStyle/>
        <a:p>
          <a:endParaRPr lang="zh-CN" altLang="en-US"/>
        </a:p>
      </dgm:t>
    </dgm:pt>
    <dgm:pt modelId="{CE53D6FE-05D0-4168-AC74-97A415AB8921}">
      <dgm:prSet custT="1"/>
      <dgm:spPr/>
      <dgm:t>
        <a:bodyPr/>
        <a:lstStyle/>
        <a:p>
          <a:pPr rtl="0"/>
          <a:r>
            <a:rPr lang="zh-CN" sz="2400" b="0" dirty="0">
              <a:latin typeface="华文细黑" pitchFamily="2" charset="-122"/>
              <a:ea typeface="华文细黑" pitchFamily="2" charset="-122"/>
            </a:rPr>
            <a:t>物理接口 </a:t>
          </a:r>
          <a:r>
            <a:rPr lang="en-US" sz="2400" b="0" dirty="0">
              <a:latin typeface="华文细黑" pitchFamily="2" charset="-122"/>
              <a:ea typeface="华文细黑" pitchFamily="2" charset="-122"/>
            </a:rPr>
            <a:t>-</a:t>
          </a:r>
          <a:r>
            <a:rPr lang="zh-CN" sz="2400" b="0" dirty="0">
              <a:latin typeface="华文细黑" pitchFamily="2" charset="-122"/>
              <a:ea typeface="华文细黑" pitchFamily="2" charset="-122"/>
            </a:rPr>
            <a:t>电气特性 </a:t>
          </a:r>
        </a:p>
      </dgm:t>
    </dgm:pt>
    <dgm:pt modelId="{B450B82B-A88E-46DD-9D87-B9F1AB30F699}" type="parTrans" cxnId="{3B82BD6D-8518-4A0E-BB30-0AE535D0490E}">
      <dgm:prSet/>
      <dgm:spPr/>
      <dgm:t>
        <a:bodyPr/>
        <a:lstStyle/>
        <a:p>
          <a:endParaRPr lang="zh-CN" altLang="en-US"/>
        </a:p>
      </dgm:t>
    </dgm:pt>
    <dgm:pt modelId="{0DFE7059-2134-45A1-B958-F683D6353E0B}" type="sibTrans" cxnId="{3B82BD6D-8518-4A0E-BB30-0AE535D0490E}">
      <dgm:prSet/>
      <dgm:spPr/>
      <dgm:t>
        <a:bodyPr/>
        <a:lstStyle/>
        <a:p>
          <a:endParaRPr lang="zh-CN" altLang="en-US"/>
        </a:p>
      </dgm:t>
    </dgm:pt>
    <dgm:pt modelId="{7DB4F39D-5235-4001-A9F9-F474E8D72C46}" type="pres">
      <dgm:prSet presAssocID="{788C7833-CB7D-4CCC-B43C-7EC82565BFCA}" presName="linear" presStyleCnt="0">
        <dgm:presLayoutVars>
          <dgm:animLvl val="lvl"/>
          <dgm:resizeHandles val="exact"/>
        </dgm:presLayoutVars>
      </dgm:prSet>
      <dgm:spPr/>
    </dgm:pt>
    <dgm:pt modelId="{17C054C0-5456-4BDC-AE42-77618BD451D1}" type="pres">
      <dgm:prSet presAssocID="{CE53D6FE-05D0-4168-AC74-97A415AB8921}" presName="parentText" presStyleLbl="node1" presStyleIdx="0" presStyleCnt="1">
        <dgm:presLayoutVars>
          <dgm:chMax val="0"/>
          <dgm:bulletEnabled val="1"/>
        </dgm:presLayoutVars>
      </dgm:prSet>
      <dgm:spPr/>
    </dgm:pt>
  </dgm:ptLst>
  <dgm:cxnLst>
    <dgm:cxn modelId="{3B82BD6D-8518-4A0E-BB30-0AE535D0490E}" srcId="{788C7833-CB7D-4CCC-B43C-7EC82565BFCA}" destId="{CE53D6FE-05D0-4168-AC74-97A415AB8921}" srcOrd="0" destOrd="0" parTransId="{B450B82B-A88E-46DD-9D87-B9F1AB30F699}" sibTransId="{0DFE7059-2134-45A1-B958-F683D6353E0B}"/>
    <dgm:cxn modelId="{E3C8B8AA-5359-40C9-822A-FE1EE295CEBB}" type="presOf" srcId="{CE53D6FE-05D0-4168-AC74-97A415AB8921}" destId="{17C054C0-5456-4BDC-AE42-77618BD451D1}" srcOrd="0" destOrd="0" presId="urn:microsoft.com/office/officeart/2005/8/layout/vList2"/>
    <dgm:cxn modelId="{4029B5E9-415E-4FFD-997C-8A6B7188D8FA}" type="presOf" srcId="{788C7833-CB7D-4CCC-B43C-7EC82565BFCA}" destId="{7DB4F39D-5235-4001-A9F9-F474E8D72C46}" srcOrd="0" destOrd="0" presId="urn:microsoft.com/office/officeart/2005/8/layout/vList2"/>
    <dgm:cxn modelId="{DE0C953A-EDE8-4757-AE54-BF8D97876CEE}" type="presParOf" srcId="{7DB4F39D-5235-4001-A9F9-F474E8D72C46}" destId="{17C054C0-5456-4BDC-AE42-77618BD451D1}"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D9411729-C536-4DDD-92F8-018018AEAE2B}"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23BFED9E-96EE-4C01-BCC2-8DE6AE2BB381}">
      <dgm:prSet/>
      <dgm:spPr/>
      <dgm:t>
        <a:bodyPr/>
        <a:lstStyle/>
        <a:p>
          <a:pPr rtl="0"/>
          <a:r>
            <a:rPr lang="en-US" dirty="0">
              <a:solidFill>
                <a:srgbClr val="FF0000"/>
              </a:solidFill>
            </a:rPr>
            <a:t>Signal Level</a:t>
          </a:r>
          <a:endParaRPr lang="zh-CN" dirty="0">
            <a:solidFill>
              <a:srgbClr val="FF0000"/>
            </a:solidFill>
          </a:endParaRPr>
        </a:p>
      </dgm:t>
    </dgm:pt>
    <dgm:pt modelId="{F6FE955C-3AA1-45F2-8293-A367E70DE647}" type="parTrans" cxnId="{F0EF367C-4841-4792-9F4E-9F67F505BDE2}">
      <dgm:prSet/>
      <dgm:spPr/>
      <dgm:t>
        <a:bodyPr/>
        <a:lstStyle/>
        <a:p>
          <a:endParaRPr lang="zh-CN" altLang="en-US"/>
        </a:p>
      </dgm:t>
    </dgm:pt>
    <dgm:pt modelId="{E3B5009E-DF6B-412F-9D3F-CE5E61D203B9}" type="sibTrans" cxnId="{F0EF367C-4841-4792-9F4E-9F67F505BDE2}">
      <dgm:prSet/>
      <dgm:spPr/>
      <dgm:t>
        <a:bodyPr/>
        <a:lstStyle/>
        <a:p>
          <a:endParaRPr lang="zh-CN" altLang="en-US"/>
        </a:p>
      </dgm:t>
    </dgm:pt>
    <dgm:pt modelId="{87071030-CE93-452A-B676-34032320DECE}" type="pres">
      <dgm:prSet presAssocID="{D9411729-C536-4DDD-92F8-018018AEAE2B}" presName="linear" presStyleCnt="0">
        <dgm:presLayoutVars>
          <dgm:animLvl val="lvl"/>
          <dgm:resizeHandles val="exact"/>
        </dgm:presLayoutVars>
      </dgm:prSet>
      <dgm:spPr/>
    </dgm:pt>
    <dgm:pt modelId="{F85C2D18-BA2F-4C9D-91EE-DF82C9194035}" type="pres">
      <dgm:prSet presAssocID="{23BFED9E-96EE-4C01-BCC2-8DE6AE2BB381}" presName="parentText" presStyleLbl="node1" presStyleIdx="0" presStyleCnt="1" custLinFactNeighborX="-1624" custLinFactNeighborY="-16025">
        <dgm:presLayoutVars>
          <dgm:chMax val="0"/>
          <dgm:bulletEnabled val="1"/>
        </dgm:presLayoutVars>
      </dgm:prSet>
      <dgm:spPr/>
    </dgm:pt>
  </dgm:ptLst>
  <dgm:cxnLst>
    <dgm:cxn modelId="{7255694D-9612-480B-A98E-B120BA0EED91}" type="presOf" srcId="{23BFED9E-96EE-4C01-BCC2-8DE6AE2BB381}" destId="{F85C2D18-BA2F-4C9D-91EE-DF82C9194035}" srcOrd="0" destOrd="0" presId="urn:microsoft.com/office/officeart/2005/8/layout/vList2"/>
    <dgm:cxn modelId="{C56ABD59-B7EB-4AB7-96DC-D1AB1C5A6E9B}" type="presOf" srcId="{D9411729-C536-4DDD-92F8-018018AEAE2B}" destId="{87071030-CE93-452A-B676-34032320DECE}" srcOrd="0" destOrd="0" presId="urn:microsoft.com/office/officeart/2005/8/layout/vList2"/>
    <dgm:cxn modelId="{F0EF367C-4841-4792-9F4E-9F67F505BDE2}" srcId="{D9411729-C536-4DDD-92F8-018018AEAE2B}" destId="{23BFED9E-96EE-4C01-BCC2-8DE6AE2BB381}" srcOrd="0" destOrd="0" parTransId="{F6FE955C-3AA1-45F2-8293-A367E70DE647}" sibTransId="{E3B5009E-DF6B-412F-9D3F-CE5E61D203B9}"/>
    <dgm:cxn modelId="{3E334FDA-C661-4F81-A2A4-33247FADB0E6}" type="presParOf" srcId="{87071030-CE93-452A-B676-34032320DECE}" destId="{F85C2D18-BA2F-4C9D-91EE-DF82C919403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800CA62B-ABA2-4D43-9D07-CEEB2B9A36A1}"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D20D9EB7-CA06-4982-B3DD-0A321D83A1E4}">
      <dgm:prSet/>
      <dgm:spPr/>
      <dgm:t>
        <a:bodyPr/>
        <a:lstStyle/>
        <a:p>
          <a:pPr rtl="0"/>
          <a:r>
            <a:rPr lang="en-US" dirty="0">
              <a:solidFill>
                <a:srgbClr val="FF0000"/>
              </a:solidFill>
            </a:rPr>
            <a:t>CABLE</a:t>
          </a:r>
          <a:endParaRPr lang="zh-CN" dirty="0">
            <a:solidFill>
              <a:srgbClr val="FF0000"/>
            </a:solidFill>
          </a:endParaRPr>
        </a:p>
      </dgm:t>
    </dgm:pt>
    <dgm:pt modelId="{DCC503D9-5F30-4750-A8DB-1F640BA6785B}" type="parTrans" cxnId="{49190EAD-1ED4-4467-9D29-D12ED8C6B840}">
      <dgm:prSet/>
      <dgm:spPr/>
      <dgm:t>
        <a:bodyPr/>
        <a:lstStyle/>
        <a:p>
          <a:endParaRPr lang="zh-CN" altLang="en-US"/>
        </a:p>
      </dgm:t>
    </dgm:pt>
    <dgm:pt modelId="{20B39AE6-5BFE-4ADD-AB75-FBB8AA0ECF87}" type="sibTrans" cxnId="{49190EAD-1ED4-4467-9D29-D12ED8C6B840}">
      <dgm:prSet/>
      <dgm:spPr/>
      <dgm:t>
        <a:bodyPr/>
        <a:lstStyle/>
        <a:p>
          <a:endParaRPr lang="zh-CN" altLang="en-US"/>
        </a:p>
      </dgm:t>
    </dgm:pt>
    <dgm:pt modelId="{3BD38EC7-D203-43A9-B141-F28ACA1A4D67}" type="pres">
      <dgm:prSet presAssocID="{800CA62B-ABA2-4D43-9D07-CEEB2B9A36A1}" presName="linear" presStyleCnt="0">
        <dgm:presLayoutVars>
          <dgm:animLvl val="lvl"/>
          <dgm:resizeHandles val="exact"/>
        </dgm:presLayoutVars>
      </dgm:prSet>
      <dgm:spPr/>
    </dgm:pt>
    <dgm:pt modelId="{AAAC06D3-4C5F-4D0F-92F1-E8EFB0055E1E}" type="pres">
      <dgm:prSet presAssocID="{D20D9EB7-CA06-4982-B3DD-0A321D83A1E4}" presName="parentText" presStyleLbl="node1" presStyleIdx="0" presStyleCnt="1">
        <dgm:presLayoutVars>
          <dgm:chMax val="0"/>
          <dgm:bulletEnabled val="1"/>
        </dgm:presLayoutVars>
      </dgm:prSet>
      <dgm:spPr/>
    </dgm:pt>
  </dgm:ptLst>
  <dgm:cxnLst>
    <dgm:cxn modelId="{93D4FE5D-50DB-44F1-9DD3-62353A8FCC73}" type="presOf" srcId="{D20D9EB7-CA06-4982-B3DD-0A321D83A1E4}" destId="{AAAC06D3-4C5F-4D0F-92F1-E8EFB0055E1E}" srcOrd="0" destOrd="0" presId="urn:microsoft.com/office/officeart/2005/8/layout/vList2"/>
    <dgm:cxn modelId="{45352855-4824-4B67-BDAA-6A25155F59E7}" type="presOf" srcId="{800CA62B-ABA2-4D43-9D07-CEEB2B9A36A1}" destId="{3BD38EC7-D203-43A9-B141-F28ACA1A4D67}" srcOrd="0" destOrd="0" presId="urn:microsoft.com/office/officeart/2005/8/layout/vList2"/>
    <dgm:cxn modelId="{49190EAD-1ED4-4467-9D29-D12ED8C6B840}" srcId="{800CA62B-ABA2-4D43-9D07-CEEB2B9A36A1}" destId="{D20D9EB7-CA06-4982-B3DD-0A321D83A1E4}" srcOrd="0" destOrd="0" parTransId="{DCC503D9-5F30-4750-A8DB-1F640BA6785B}" sibTransId="{20B39AE6-5BFE-4ADD-AB75-FBB8AA0ECF87}"/>
    <dgm:cxn modelId="{96B66241-B244-4BEC-BAD8-9A5CEADEB260}" type="presParOf" srcId="{3BD38EC7-D203-43A9-B141-F28ACA1A4D67}" destId="{AAAC06D3-4C5F-4D0F-92F1-E8EFB0055E1E}"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7EC243C9-F683-4BD7-A0E5-2A3D3B8C4066}" type="doc">
      <dgm:prSet loTypeId="urn:microsoft.com/office/officeart/2005/8/layout/vList2" loCatId="list" qsTypeId="urn:microsoft.com/office/officeart/2005/8/quickstyle/simple1" qsCatId="simple" csTypeId="urn:microsoft.com/office/officeart/2005/8/colors/colorful1#11" csCatId="colorful"/>
      <dgm:spPr/>
      <dgm:t>
        <a:bodyPr/>
        <a:lstStyle/>
        <a:p>
          <a:endParaRPr lang="zh-CN" altLang="en-US"/>
        </a:p>
      </dgm:t>
    </dgm:pt>
    <dgm:pt modelId="{8EED38C9-E7E6-423A-BB0F-2525463BB11E}">
      <dgm:prSet custT="1"/>
      <dgm:spPr/>
      <dgm:t>
        <a:bodyPr/>
        <a:lstStyle/>
        <a:p>
          <a:pPr rtl="0"/>
          <a:r>
            <a:rPr lang="zh-CN" altLang="en-US" sz="2400" dirty="0">
              <a:latin typeface="华文细黑" pitchFamily="2" charset="-122"/>
              <a:ea typeface="华文细黑" pitchFamily="2" charset="-122"/>
            </a:rPr>
            <a:t>物理接口－机械标准</a:t>
          </a:r>
        </a:p>
      </dgm:t>
    </dgm:pt>
    <dgm:pt modelId="{256B2A09-C02B-4B0C-AE39-3E75EFD480F2}" type="parTrans" cxnId="{06C4A62B-4AA9-4B04-AA7A-F0A9197A0A13}">
      <dgm:prSet/>
      <dgm:spPr/>
      <dgm:t>
        <a:bodyPr/>
        <a:lstStyle/>
        <a:p>
          <a:endParaRPr lang="zh-CN" altLang="en-US"/>
        </a:p>
      </dgm:t>
    </dgm:pt>
    <dgm:pt modelId="{99798DAD-AF32-4343-B783-A7F5FBC594DF}" type="sibTrans" cxnId="{06C4A62B-4AA9-4B04-AA7A-F0A9197A0A13}">
      <dgm:prSet/>
      <dgm:spPr/>
      <dgm:t>
        <a:bodyPr/>
        <a:lstStyle/>
        <a:p>
          <a:endParaRPr lang="zh-CN" altLang="en-US"/>
        </a:p>
      </dgm:t>
    </dgm:pt>
    <dgm:pt modelId="{62B65391-2090-4F97-B4C7-9A6B95E9F8C7}" type="pres">
      <dgm:prSet presAssocID="{7EC243C9-F683-4BD7-A0E5-2A3D3B8C4066}" presName="linear" presStyleCnt="0">
        <dgm:presLayoutVars>
          <dgm:animLvl val="lvl"/>
          <dgm:resizeHandles val="exact"/>
        </dgm:presLayoutVars>
      </dgm:prSet>
      <dgm:spPr/>
    </dgm:pt>
    <dgm:pt modelId="{73594475-BEE7-423E-A1D1-5B28C415CF20}" type="pres">
      <dgm:prSet presAssocID="{8EED38C9-E7E6-423A-BB0F-2525463BB11E}" presName="parentText" presStyleLbl="node1" presStyleIdx="0" presStyleCnt="1">
        <dgm:presLayoutVars>
          <dgm:chMax val="0"/>
          <dgm:bulletEnabled val="1"/>
        </dgm:presLayoutVars>
      </dgm:prSet>
      <dgm:spPr/>
    </dgm:pt>
  </dgm:ptLst>
  <dgm:cxnLst>
    <dgm:cxn modelId="{06C4A62B-4AA9-4B04-AA7A-F0A9197A0A13}" srcId="{7EC243C9-F683-4BD7-A0E5-2A3D3B8C4066}" destId="{8EED38C9-E7E6-423A-BB0F-2525463BB11E}" srcOrd="0" destOrd="0" parTransId="{256B2A09-C02B-4B0C-AE39-3E75EFD480F2}" sibTransId="{99798DAD-AF32-4343-B783-A7F5FBC594DF}"/>
    <dgm:cxn modelId="{CF67A3C1-0D0D-4A00-A994-491AA4F1CC1B}" type="presOf" srcId="{8EED38C9-E7E6-423A-BB0F-2525463BB11E}" destId="{73594475-BEE7-423E-A1D1-5B28C415CF20}" srcOrd="0" destOrd="0" presId="urn:microsoft.com/office/officeart/2005/8/layout/vList2"/>
    <dgm:cxn modelId="{2AC8F8FE-9CBB-4210-8F73-FC67C86E7119}" type="presOf" srcId="{7EC243C9-F683-4BD7-A0E5-2A3D3B8C4066}" destId="{62B65391-2090-4F97-B4C7-9A6B95E9F8C7}" srcOrd="0" destOrd="0" presId="urn:microsoft.com/office/officeart/2005/8/layout/vList2"/>
    <dgm:cxn modelId="{84305598-21AA-4E6D-B99A-E9099050DC58}" type="presParOf" srcId="{62B65391-2090-4F97-B4C7-9A6B95E9F8C7}" destId="{73594475-BEE7-423E-A1D1-5B28C415CF20}"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07E5B5B1-FBAE-4670-94CB-67588D791AF9}" type="doc">
      <dgm:prSet loTypeId="urn:microsoft.com/office/officeart/2005/8/layout/vList2" loCatId="list" qsTypeId="urn:microsoft.com/office/officeart/2005/8/quickstyle/simple1" qsCatId="simple" csTypeId="urn:microsoft.com/office/officeart/2005/8/colors/colorful1#12" csCatId="colorful"/>
      <dgm:spPr/>
      <dgm:t>
        <a:bodyPr/>
        <a:lstStyle/>
        <a:p>
          <a:endParaRPr lang="zh-CN" altLang="en-US"/>
        </a:p>
      </dgm:t>
    </dgm:pt>
    <dgm:pt modelId="{62A2D7CA-1682-4228-90D1-132135CD1E91}">
      <dgm:prSet custT="1"/>
      <dgm:spPr/>
      <dgm:t>
        <a:bodyPr/>
        <a:lstStyle/>
        <a:p>
          <a:pPr rtl="0"/>
          <a:r>
            <a:rPr lang="zh-CN" altLang="en-US" sz="2400" b="0" dirty="0">
              <a:latin typeface="华文细黑" pitchFamily="2" charset="-122"/>
              <a:ea typeface="华文细黑" pitchFamily="2" charset="-122"/>
            </a:rPr>
            <a:t>电源</a:t>
          </a:r>
        </a:p>
      </dgm:t>
    </dgm:pt>
    <dgm:pt modelId="{F650B3A5-CDEE-4025-B6AD-1C862B96432F}" type="parTrans" cxnId="{920B2566-957E-4231-A23E-CAB7B1C6401C}">
      <dgm:prSet/>
      <dgm:spPr/>
      <dgm:t>
        <a:bodyPr/>
        <a:lstStyle/>
        <a:p>
          <a:endParaRPr lang="zh-CN" altLang="en-US"/>
        </a:p>
      </dgm:t>
    </dgm:pt>
    <dgm:pt modelId="{EC989644-8DF5-4A2B-990B-8FD9BB3DCA0F}" type="sibTrans" cxnId="{920B2566-957E-4231-A23E-CAB7B1C6401C}">
      <dgm:prSet/>
      <dgm:spPr/>
      <dgm:t>
        <a:bodyPr/>
        <a:lstStyle/>
        <a:p>
          <a:endParaRPr lang="zh-CN" altLang="en-US"/>
        </a:p>
      </dgm:t>
    </dgm:pt>
    <dgm:pt modelId="{885757FC-E1D7-4585-B5CE-288D58116CB5}" type="pres">
      <dgm:prSet presAssocID="{07E5B5B1-FBAE-4670-94CB-67588D791AF9}" presName="linear" presStyleCnt="0">
        <dgm:presLayoutVars>
          <dgm:animLvl val="lvl"/>
          <dgm:resizeHandles val="exact"/>
        </dgm:presLayoutVars>
      </dgm:prSet>
      <dgm:spPr/>
    </dgm:pt>
    <dgm:pt modelId="{987D5361-3161-4860-B55E-2A4F494F7E96}" type="pres">
      <dgm:prSet presAssocID="{62A2D7CA-1682-4228-90D1-132135CD1E91}" presName="parentText" presStyleLbl="node1" presStyleIdx="0" presStyleCnt="1">
        <dgm:presLayoutVars>
          <dgm:chMax val="0"/>
          <dgm:bulletEnabled val="1"/>
        </dgm:presLayoutVars>
      </dgm:prSet>
      <dgm:spPr/>
    </dgm:pt>
  </dgm:ptLst>
  <dgm:cxnLst>
    <dgm:cxn modelId="{920B2566-957E-4231-A23E-CAB7B1C6401C}" srcId="{07E5B5B1-FBAE-4670-94CB-67588D791AF9}" destId="{62A2D7CA-1682-4228-90D1-132135CD1E91}" srcOrd="0" destOrd="0" parTransId="{F650B3A5-CDEE-4025-B6AD-1C862B96432F}" sibTransId="{EC989644-8DF5-4A2B-990B-8FD9BB3DCA0F}"/>
    <dgm:cxn modelId="{B23C8D56-516B-42B8-AE87-569E73676C6E}" type="presOf" srcId="{07E5B5B1-FBAE-4670-94CB-67588D791AF9}" destId="{885757FC-E1D7-4585-B5CE-288D58116CB5}" srcOrd="0" destOrd="0" presId="urn:microsoft.com/office/officeart/2005/8/layout/vList2"/>
    <dgm:cxn modelId="{6ED3ADC8-830D-4412-B117-F046816F13F9}" type="presOf" srcId="{62A2D7CA-1682-4228-90D1-132135CD1E91}" destId="{987D5361-3161-4860-B55E-2A4F494F7E96}" srcOrd="0" destOrd="0" presId="urn:microsoft.com/office/officeart/2005/8/layout/vList2"/>
    <dgm:cxn modelId="{EC336F5B-4724-44B7-9B49-9A0743E6240D}" type="presParOf" srcId="{885757FC-E1D7-4585-B5CE-288D58116CB5}" destId="{987D5361-3161-4860-B55E-2A4F494F7E96}"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2929CEC1-E26D-4F19-800F-C38B3841CDD0}" type="doc">
      <dgm:prSet loTypeId="urn:microsoft.com/office/officeart/2005/8/layout/vList2" loCatId="list" qsTypeId="urn:microsoft.com/office/officeart/2005/8/quickstyle/simple1" qsCatId="simple" csTypeId="urn:microsoft.com/office/officeart/2005/8/colors/colorful1#13" csCatId="colorful"/>
      <dgm:spPr/>
      <dgm:t>
        <a:bodyPr/>
        <a:lstStyle/>
        <a:p>
          <a:endParaRPr lang="zh-CN" altLang="en-US"/>
        </a:p>
      </dgm:t>
    </dgm:pt>
    <dgm:pt modelId="{B4E3E3C2-31C7-4111-ADBC-3CE98D0E8F3D}">
      <dgm:prSet custT="1"/>
      <dgm:spPr/>
      <dgm:t>
        <a:bodyPr/>
        <a:lstStyle/>
        <a:p>
          <a:pPr rtl="0"/>
          <a:r>
            <a:rPr lang="zh-CN" altLang="en-US" sz="2400" b="1" dirty="0">
              <a:latin typeface="华文细黑" pitchFamily="2" charset="-122"/>
              <a:ea typeface="华文细黑" pitchFamily="2" charset="-122"/>
            </a:rPr>
            <a:t>健壮性</a:t>
          </a:r>
          <a:endParaRPr lang="zh-CN" altLang="en-US" sz="2400" dirty="0">
            <a:latin typeface="华文细黑" pitchFamily="2" charset="-122"/>
            <a:ea typeface="华文细黑" pitchFamily="2" charset="-122"/>
          </a:endParaRPr>
        </a:p>
      </dgm:t>
    </dgm:pt>
    <dgm:pt modelId="{24D97458-A32B-4261-A752-02DB4967B2E8}" type="parTrans" cxnId="{59455B14-589A-4E0B-A13C-F7CF90E73FB3}">
      <dgm:prSet/>
      <dgm:spPr/>
      <dgm:t>
        <a:bodyPr/>
        <a:lstStyle/>
        <a:p>
          <a:endParaRPr lang="zh-CN" altLang="en-US"/>
        </a:p>
      </dgm:t>
    </dgm:pt>
    <dgm:pt modelId="{DCDFAE02-D983-4793-859E-3AFE84B34863}" type="sibTrans" cxnId="{59455B14-589A-4E0B-A13C-F7CF90E73FB3}">
      <dgm:prSet/>
      <dgm:spPr/>
      <dgm:t>
        <a:bodyPr/>
        <a:lstStyle/>
        <a:p>
          <a:endParaRPr lang="zh-CN" altLang="en-US"/>
        </a:p>
      </dgm:t>
    </dgm:pt>
    <dgm:pt modelId="{F6E6A253-A765-4722-BE8C-FD9934B94516}" type="pres">
      <dgm:prSet presAssocID="{2929CEC1-E26D-4F19-800F-C38B3841CDD0}" presName="linear" presStyleCnt="0">
        <dgm:presLayoutVars>
          <dgm:animLvl val="lvl"/>
          <dgm:resizeHandles val="exact"/>
        </dgm:presLayoutVars>
      </dgm:prSet>
      <dgm:spPr/>
    </dgm:pt>
    <dgm:pt modelId="{66C7FE8A-18D2-4075-A312-D45837C1BBB0}" type="pres">
      <dgm:prSet presAssocID="{B4E3E3C2-31C7-4111-ADBC-3CE98D0E8F3D}" presName="parentText" presStyleLbl="node1" presStyleIdx="0" presStyleCnt="1">
        <dgm:presLayoutVars>
          <dgm:chMax val="0"/>
          <dgm:bulletEnabled val="1"/>
        </dgm:presLayoutVars>
      </dgm:prSet>
      <dgm:spPr/>
    </dgm:pt>
  </dgm:ptLst>
  <dgm:cxnLst>
    <dgm:cxn modelId="{59455B14-589A-4E0B-A13C-F7CF90E73FB3}" srcId="{2929CEC1-E26D-4F19-800F-C38B3841CDD0}" destId="{B4E3E3C2-31C7-4111-ADBC-3CE98D0E8F3D}" srcOrd="0" destOrd="0" parTransId="{24D97458-A32B-4261-A752-02DB4967B2E8}" sibTransId="{DCDFAE02-D983-4793-859E-3AFE84B34863}"/>
    <dgm:cxn modelId="{8A1AC496-594C-47AA-B682-09D8C23250AC}" type="presOf" srcId="{B4E3E3C2-31C7-4111-ADBC-3CE98D0E8F3D}" destId="{66C7FE8A-18D2-4075-A312-D45837C1BBB0}" srcOrd="0" destOrd="0" presId="urn:microsoft.com/office/officeart/2005/8/layout/vList2"/>
    <dgm:cxn modelId="{64F151A1-86D7-4043-8D48-87D9F12BB7D3}" type="presOf" srcId="{2929CEC1-E26D-4F19-800F-C38B3841CDD0}" destId="{F6E6A253-A765-4722-BE8C-FD9934B94516}" srcOrd="0" destOrd="0" presId="urn:microsoft.com/office/officeart/2005/8/layout/vList2"/>
    <dgm:cxn modelId="{BBC5AB29-4A30-4FBA-9EE6-C84C4EAB3B40}" type="presParOf" srcId="{F6E6A253-A765-4722-BE8C-FD9934B94516}" destId="{66C7FE8A-18D2-4075-A312-D45837C1BBB0}"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CFF7B875-9D68-4C3D-9629-338841A85B25}" type="doc">
      <dgm:prSet loTypeId="urn:microsoft.com/office/officeart/2005/8/layout/vList2" loCatId="list" qsTypeId="urn:microsoft.com/office/officeart/2005/8/quickstyle/simple1" qsCatId="simple" csTypeId="urn:microsoft.com/office/officeart/2005/8/colors/colorful1#14" csCatId="colorful"/>
      <dgm:spPr/>
      <dgm:t>
        <a:bodyPr/>
        <a:lstStyle/>
        <a:p>
          <a:endParaRPr lang="zh-CN" altLang="en-US"/>
        </a:p>
      </dgm:t>
    </dgm:pt>
    <dgm:pt modelId="{07967B6D-1125-4FFF-86A3-43775CFA7F38}">
      <dgm:prSet custT="1"/>
      <dgm:spPr/>
      <dgm:t>
        <a:bodyPr/>
        <a:lstStyle/>
        <a:p>
          <a:pPr rtl="0"/>
          <a:r>
            <a:rPr lang="zh-CN" altLang="en-US" sz="2400" b="0" dirty="0">
              <a:latin typeface="华文细黑" pitchFamily="2" charset="-122"/>
              <a:ea typeface="华文细黑" pitchFamily="2" charset="-122"/>
            </a:rPr>
            <a:t>错误检测</a:t>
          </a:r>
        </a:p>
      </dgm:t>
    </dgm:pt>
    <dgm:pt modelId="{E9C73A16-9E0C-4E3C-A4FE-901367EDF565}" type="parTrans" cxnId="{2131262F-0DE2-44C5-80A5-E6876FA318D6}">
      <dgm:prSet/>
      <dgm:spPr/>
      <dgm:t>
        <a:bodyPr/>
        <a:lstStyle/>
        <a:p>
          <a:endParaRPr lang="zh-CN" altLang="en-US" sz="2000" b="1">
            <a:latin typeface="华文细黑" pitchFamily="2" charset="-122"/>
            <a:ea typeface="华文细黑" pitchFamily="2" charset="-122"/>
          </a:endParaRPr>
        </a:p>
      </dgm:t>
    </dgm:pt>
    <dgm:pt modelId="{C7879ECE-1C03-4A36-B633-98A512E45346}" type="sibTrans" cxnId="{2131262F-0DE2-44C5-80A5-E6876FA318D6}">
      <dgm:prSet/>
      <dgm:spPr/>
      <dgm:t>
        <a:bodyPr/>
        <a:lstStyle/>
        <a:p>
          <a:endParaRPr lang="zh-CN" altLang="en-US" sz="2000" b="1">
            <a:latin typeface="华文细黑" pitchFamily="2" charset="-122"/>
            <a:ea typeface="华文细黑" pitchFamily="2" charset="-122"/>
          </a:endParaRPr>
        </a:p>
      </dgm:t>
    </dgm:pt>
    <dgm:pt modelId="{71BDA109-1EE2-4E90-9F3D-9898D8E42733}" type="pres">
      <dgm:prSet presAssocID="{CFF7B875-9D68-4C3D-9629-338841A85B25}" presName="linear" presStyleCnt="0">
        <dgm:presLayoutVars>
          <dgm:animLvl val="lvl"/>
          <dgm:resizeHandles val="exact"/>
        </dgm:presLayoutVars>
      </dgm:prSet>
      <dgm:spPr/>
    </dgm:pt>
    <dgm:pt modelId="{EC7D3F18-4A45-4A82-B780-31D1D6052069}" type="pres">
      <dgm:prSet presAssocID="{07967B6D-1125-4FFF-86A3-43775CFA7F38}" presName="parentText" presStyleLbl="node1" presStyleIdx="0" presStyleCnt="1">
        <dgm:presLayoutVars>
          <dgm:chMax val="0"/>
          <dgm:bulletEnabled val="1"/>
        </dgm:presLayoutVars>
      </dgm:prSet>
      <dgm:spPr/>
    </dgm:pt>
  </dgm:ptLst>
  <dgm:cxnLst>
    <dgm:cxn modelId="{2131262F-0DE2-44C5-80A5-E6876FA318D6}" srcId="{CFF7B875-9D68-4C3D-9629-338841A85B25}" destId="{07967B6D-1125-4FFF-86A3-43775CFA7F38}" srcOrd="0" destOrd="0" parTransId="{E9C73A16-9E0C-4E3C-A4FE-901367EDF565}" sibTransId="{C7879ECE-1C03-4A36-B633-98A512E45346}"/>
    <dgm:cxn modelId="{58CF6C46-D1CA-4865-B101-7CACA26C6A08}" type="presOf" srcId="{07967B6D-1125-4FFF-86A3-43775CFA7F38}" destId="{EC7D3F18-4A45-4A82-B780-31D1D6052069}" srcOrd="0" destOrd="0" presId="urn:microsoft.com/office/officeart/2005/8/layout/vList2"/>
    <dgm:cxn modelId="{156CDC50-98A1-4281-A783-CF751A7B2829}" type="presOf" srcId="{CFF7B875-9D68-4C3D-9629-338841A85B25}" destId="{71BDA109-1EE2-4E90-9F3D-9898D8E42733}" srcOrd="0" destOrd="0" presId="urn:microsoft.com/office/officeart/2005/8/layout/vList2"/>
    <dgm:cxn modelId="{91AC221E-B15C-4AFA-9523-4345F76DC7C5}" type="presParOf" srcId="{71BDA109-1EE2-4E90-9F3D-9898D8E42733}" destId="{EC7D3F18-4A45-4A82-B780-31D1D6052069}"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094835F6-14E2-4E2F-AD26-1E84EF03B8F6}" type="doc">
      <dgm:prSet loTypeId="urn:microsoft.com/office/officeart/2005/8/layout/vList2" loCatId="list" qsTypeId="urn:microsoft.com/office/officeart/2005/8/quickstyle/simple1" qsCatId="simple" csTypeId="urn:microsoft.com/office/officeart/2005/8/colors/colorful1#15" csCatId="colorful" phldr="1"/>
      <dgm:spPr/>
      <dgm:t>
        <a:bodyPr/>
        <a:lstStyle/>
        <a:p>
          <a:endParaRPr lang="zh-CN" altLang="en-US"/>
        </a:p>
      </dgm:t>
    </dgm:pt>
    <dgm:pt modelId="{51192E61-1835-4068-98BF-CCF8039F17E7}">
      <dgm:prSet custT="1"/>
      <dgm:spPr/>
      <dgm:t>
        <a:bodyPr/>
        <a:lstStyle/>
        <a:p>
          <a:pPr rtl="0"/>
          <a:r>
            <a:rPr lang="zh-CN" altLang="en-US" sz="2400" b="0" dirty="0">
              <a:latin typeface="华文细黑" pitchFamily="2" charset="-122"/>
              <a:ea typeface="华文细黑" pitchFamily="2" charset="-122"/>
            </a:rPr>
            <a:t>错误处理</a:t>
          </a:r>
        </a:p>
      </dgm:t>
    </dgm:pt>
    <dgm:pt modelId="{50E6BC88-1659-48C7-BCE1-C9601E5BF042}" type="parTrans" cxnId="{5719174E-405D-405D-AA4B-D4298E885A37}">
      <dgm:prSet/>
      <dgm:spPr/>
      <dgm:t>
        <a:bodyPr/>
        <a:lstStyle/>
        <a:p>
          <a:endParaRPr lang="zh-CN" altLang="en-US" sz="2000"/>
        </a:p>
      </dgm:t>
    </dgm:pt>
    <dgm:pt modelId="{3ED432CC-4FA9-433B-8EA2-4AEA23768EA9}" type="sibTrans" cxnId="{5719174E-405D-405D-AA4B-D4298E885A37}">
      <dgm:prSet/>
      <dgm:spPr/>
      <dgm:t>
        <a:bodyPr/>
        <a:lstStyle/>
        <a:p>
          <a:endParaRPr lang="zh-CN" altLang="en-US" sz="2000"/>
        </a:p>
      </dgm:t>
    </dgm:pt>
    <dgm:pt modelId="{68C947E4-13BA-46E7-A10A-84720E2E9E5F}" type="pres">
      <dgm:prSet presAssocID="{094835F6-14E2-4E2F-AD26-1E84EF03B8F6}" presName="linear" presStyleCnt="0">
        <dgm:presLayoutVars>
          <dgm:animLvl val="lvl"/>
          <dgm:resizeHandles val="exact"/>
        </dgm:presLayoutVars>
      </dgm:prSet>
      <dgm:spPr/>
    </dgm:pt>
    <dgm:pt modelId="{0BE03F05-7105-4E1D-8967-28193017F631}" type="pres">
      <dgm:prSet presAssocID="{51192E61-1835-4068-98BF-CCF8039F17E7}" presName="parentText" presStyleLbl="node1" presStyleIdx="0" presStyleCnt="1" custScaleY="134630">
        <dgm:presLayoutVars>
          <dgm:chMax val="0"/>
          <dgm:bulletEnabled val="1"/>
        </dgm:presLayoutVars>
      </dgm:prSet>
      <dgm:spPr/>
    </dgm:pt>
  </dgm:ptLst>
  <dgm:cxnLst>
    <dgm:cxn modelId="{D7F6B032-4B23-4B3B-BB52-80DCF6A331A2}" type="presOf" srcId="{51192E61-1835-4068-98BF-CCF8039F17E7}" destId="{0BE03F05-7105-4E1D-8967-28193017F631}" srcOrd="0" destOrd="0" presId="urn:microsoft.com/office/officeart/2005/8/layout/vList2"/>
    <dgm:cxn modelId="{5719174E-405D-405D-AA4B-D4298E885A37}" srcId="{094835F6-14E2-4E2F-AD26-1E84EF03B8F6}" destId="{51192E61-1835-4068-98BF-CCF8039F17E7}" srcOrd="0" destOrd="0" parTransId="{50E6BC88-1659-48C7-BCE1-C9601E5BF042}" sibTransId="{3ED432CC-4FA9-433B-8EA2-4AEA23768EA9}"/>
    <dgm:cxn modelId="{1EED1275-6FD8-4AA6-BD94-8CF9404FB103}" type="presOf" srcId="{094835F6-14E2-4E2F-AD26-1E84EF03B8F6}" destId="{68C947E4-13BA-46E7-A10A-84720E2E9E5F}" srcOrd="0" destOrd="0" presId="urn:microsoft.com/office/officeart/2005/8/layout/vList2"/>
    <dgm:cxn modelId="{EABFF1AE-EF32-4129-9587-19F961695C7D}" type="presParOf" srcId="{68C947E4-13BA-46E7-A10A-84720E2E9E5F}" destId="{0BE03F05-7105-4E1D-8967-28193017F631}" srcOrd="0"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E011256F-6B8A-4672-BF45-69EFBE451D4B}" type="doc">
      <dgm:prSet loTypeId="urn:microsoft.com/office/officeart/2005/8/layout/vList2" loCatId="list" qsTypeId="urn:microsoft.com/office/officeart/2005/8/quickstyle/simple1" qsCatId="simple" csTypeId="urn:microsoft.com/office/officeart/2005/8/colors/colorful1#16" csCatId="colorful"/>
      <dgm:spPr/>
      <dgm:t>
        <a:bodyPr/>
        <a:lstStyle/>
        <a:p>
          <a:endParaRPr lang="zh-CN" altLang="en-US"/>
        </a:p>
      </dgm:t>
    </dgm:pt>
    <dgm:pt modelId="{7AED8D67-8E5A-41C0-8F1C-BD819C1B6A1B}">
      <dgm:prSet custT="1"/>
      <dgm:spPr/>
      <dgm:t>
        <a:bodyPr/>
        <a:lstStyle/>
        <a:p>
          <a:pPr rtl="0"/>
          <a:r>
            <a:rPr lang="zh-CN" altLang="en-US" sz="2400" b="0" dirty="0">
              <a:latin typeface="华文细黑" pitchFamily="2" charset="-122"/>
              <a:ea typeface="华文细黑" pitchFamily="2" charset="-122"/>
            </a:rPr>
            <a:t>总线协议</a:t>
          </a:r>
        </a:p>
      </dgm:t>
    </dgm:pt>
    <dgm:pt modelId="{BA24A098-E50F-44DE-87B2-96094FF9E447}" type="parTrans" cxnId="{0C141F2D-E247-442F-AAB7-7A9939B7138E}">
      <dgm:prSet/>
      <dgm:spPr/>
      <dgm:t>
        <a:bodyPr/>
        <a:lstStyle/>
        <a:p>
          <a:endParaRPr lang="zh-CN" altLang="en-US"/>
        </a:p>
      </dgm:t>
    </dgm:pt>
    <dgm:pt modelId="{F3AF1C7B-3B77-45E4-BA70-E8BBAD4DDD78}" type="sibTrans" cxnId="{0C141F2D-E247-442F-AAB7-7A9939B7138E}">
      <dgm:prSet/>
      <dgm:spPr/>
      <dgm:t>
        <a:bodyPr/>
        <a:lstStyle/>
        <a:p>
          <a:endParaRPr lang="zh-CN" altLang="en-US"/>
        </a:p>
      </dgm:t>
    </dgm:pt>
    <dgm:pt modelId="{E4FE64D4-04A3-4208-97B4-3073BAEBF21A}" type="pres">
      <dgm:prSet presAssocID="{E011256F-6B8A-4672-BF45-69EFBE451D4B}" presName="linear" presStyleCnt="0">
        <dgm:presLayoutVars>
          <dgm:animLvl val="lvl"/>
          <dgm:resizeHandles val="exact"/>
        </dgm:presLayoutVars>
      </dgm:prSet>
      <dgm:spPr/>
    </dgm:pt>
    <dgm:pt modelId="{9A273C15-B9F1-4B67-A515-6D40ED154F5C}" type="pres">
      <dgm:prSet presAssocID="{7AED8D67-8E5A-41C0-8F1C-BD819C1B6A1B}" presName="parentText" presStyleLbl="node1" presStyleIdx="0" presStyleCnt="1">
        <dgm:presLayoutVars>
          <dgm:chMax val="0"/>
          <dgm:bulletEnabled val="1"/>
        </dgm:presLayoutVars>
      </dgm:prSet>
      <dgm:spPr/>
    </dgm:pt>
  </dgm:ptLst>
  <dgm:cxnLst>
    <dgm:cxn modelId="{0C141F2D-E247-442F-AAB7-7A9939B7138E}" srcId="{E011256F-6B8A-4672-BF45-69EFBE451D4B}" destId="{7AED8D67-8E5A-41C0-8F1C-BD819C1B6A1B}" srcOrd="0" destOrd="0" parTransId="{BA24A098-E50F-44DE-87B2-96094FF9E447}" sibTransId="{F3AF1C7B-3B77-45E4-BA70-E8BBAD4DDD78}"/>
    <dgm:cxn modelId="{ECA58FEC-6D44-4796-8081-C750315B70A8}" type="presOf" srcId="{E011256F-6B8A-4672-BF45-69EFBE451D4B}" destId="{E4FE64D4-04A3-4208-97B4-3073BAEBF21A}" srcOrd="0" destOrd="0" presId="urn:microsoft.com/office/officeart/2005/8/layout/vList2"/>
    <dgm:cxn modelId="{CF53D7F9-A42E-49A2-968A-D9942FAFB894}" type="presOf" srcId="{7AED8D67-8E5A-41C0-8F1C-BD819C1B6A1B}" destId="{9A273C15-B9F1-4B67-A515-6D40ED154F5C}" srcOrd="0" destOrd="0" presId="urn:microsoft.com/office/officeart/2005/8/layout/vList2"/>
    <dgm:cxn modelId="{0AA5E4E5-B86C-413A-AC02-2FBC4CBA39E1}" type="presParOf" srcId="{E4FE64D4-04A3-4208-97B4-3073BAEBF21A}" destId="{9A273C15-B9F1-4B67-A515-6D40ED154F5C}"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6D2F924B-9CEF-46BC-B5F7-18ADD3503A21}"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09E27450-8835-4EF0-9668-DA0538519B44}">
      <dgm:prSet custT="1"/>
      <dgm:spPr/>
      <dgm:t>
        <a:bodyPr/>
        <a:lstStyle/>
        <a:p>
          <a:pPr rtl="0"/>
          <a:r>
            <a:rPr lang="zh-CN" altLang="en-US" sz="2800" dirty="0"/>
            <a:t>环境</a:t>
          </a:r>
        </a:p>
      </dgm:t>
    </dgm:pt>
    <dgm:pt modelId="{A7F3241A-B031-4A0D-8AF1-AA99D59D3986}" type="parTrans" cxnId="{91B44EA7-1CDB-4092-80CB-C2914251E7BC}">
      <dgm:prSet/>
      <dgm:spPr/>
      <dgm:t>
        <a:bodyPr/>
        <a:lstStyle/>
        <a:p>
          <a:endParaRPr lang="zh-CN" altLang="en-US"/>
        </a:p>
      </dgm:t>
    </dgm:pt>
    <dgm:pt modelId="{369F786A-42F5-40FC-8855-A0DF0CB1C5F8}" type="sibTrans" cxnId="{91B44EA7-1CDB-4092-80CB-C2914251E7BC}">
      <dgm:prSet/>
      <dgm:spPr/>
      <dgm:t>
        <a:bodyPr/>
        <a:lstStyle/>
        <a:p>
          <a:endParaRPr lang="zh-CN" altLang="en-US"/>
        </a:p>
      </dgm:t>
    </dgm:pt>
    <dgm:pt modelId="{88481103-AFC9-4ADB-9564-0D430436175B}">
      <dgm:prSet custT="1"/>
      <dgm:spPr/>
      <dgm:t>
        <a:bodyPr/>
        <a:lstStyle/>
        <a:p>
          <a:pPr rtl="0"/>
          <a:r>
            <a:rPr lang="zh-CN" altLang="en-US" sz="2400" dirty="0"/>
            <a:t>真空、低温、高压、电磁场等</a:t>
          </a:r>
        </a:p>
      </dgm:t>
    </dgm:pt>
    <dgm:pt modelId="{90E5213C-338E-449C-AB4F-12A5F1D8F0CA}" type="parTrans" cxnId="{8BA1CE81-375C-4AA4-89C9-5705BC06A978}">
      <dgm:prSet/>
      <dgm:spPr/>
      <dgm:t>
        <a:bodyPr/>
        <a:lstStyle/>
        <a:p>
          <a:endParaRPr lang="zh-CN" altLang="en-US"/>
        </a:p>
      </dgm:t>
    </dgm:pt>
    <dgm:pt modelId="{356B3969-937A-498D-849C-1EF9ABAD1755}" type="sibTrans" cxnId="{8BA1CE81-375C-4AA4-89C9-5705BC06A978}">
      <dgm:prSet/>
      <dgm:spPr/>
      <dgm:t>
        <a:bodyPr/>
        <a:lstStyle/>
        <a:p>
          <a:endParaRPr lang="zh-CN" altLang="en-US"/>
        </a:p>
      </dgm:t>
    </dgm:pt>
    <dgm:pt modelId="{A222AFC3-FFF6-4644-B5A7-3EFD7B9EBF98}">
      <dgm:prSet custT="1"/>
      <dgm:spPr/>
      <dgm:t>
        <a:bodyPr/>
        <a:lstStyle/>
        <a:p>
          <a:pPr rtl="0"/>
          <a:r>
            <a:rPr lang="zh-CN" altLang="en-US" sz="2800" dirty="0"/>
            <a:t>激励</a:t>
          </a:r>
        </a:p>
      </dgm:t>
    </dgm:pt>
    <dgm:pt modelId="{B66BC462-1730-4E70-8848-455D30EAA318}" type="parTrans" cxnId="{21B71605-A212-48C6-AE62-BB910F37F33A}">
      <dgm:prSet/>
      <dgm:spPr/>
      <dgm:t>
        <a:bodyPr/>
        <a:lstStyle/>
        <a:p>
          <a:endParaRPr lang="zh-CN" altLang="en-US"/>
        </a:p>
      </dgm:t>
    </dgm:pt>
    <dgm:pt modelId="{398BB516-28DC-4FD7-81F9-184995676806}" type="sibTrans" cxnId="{21B71605-A212-48C6-AE62-BB910F37F33A}">
      <dgm:prSet/>
      <dgm:spPr/>
      <dgm:t>
        <a:bodyPr/>
        <a:lstStyle/>
        <a:p>
          <a:endParaRPr lang="zh-CN" altLang="en-US"/>
        </a:p>
      </dgm:t>
    </dgm:pt>
    <dgm:pt modelId="{FC20F8E5-2449-414C-A316-2947E31ECC99}">
      <dgm:prSet custT="1"/>
      <dgm:spPr/>
      <dgm:t>
        <a:bodyPr/>
        <a:lstStyle/>
        <a:p>
          <a:pPr rtl="0"/>
          <a:r>
            <a:rPr lang="zh-CN" altLang="en-US" sz="2800" dirty="0"/>
            <a:t>对象</a:t>
          </a:r>
        </a:p>
      </dgm:t>
    </dgm:pt>
    <dgm:pt modelId="{B3B04900-5BF4-4661-AFAC-0B154B54C6F7}" type="parTrans" cxnId="{A479A2AB-3A09-4620-9A9F-37F9CA180D13}">
      <dgm:prSet/>
      <dgm:spPr/>
      <dgm:t>
        <a:bodyPr/>
        <a:lstStyle/>
        <a:p>
          <a:endParaRPr lang="zh-CN" altLang="en-US"/>
        </a:p>
      </dgm:t>
    </dgm:pt>
    <dgm:pt modelId="{F47BB41A-E17A-484E-9623-AFB97BFEDDFB}" type="sibTrans" cxnId="{A479A2AB-3A09-4620-9A9F-37F9CA180D13}">
      <dgm:prSet/>
      <dgm:spPr/>
      <dgm:t>
        <a:bodyPr/>
        <a:lstStyle/>
        <a:p>
          <a:endParaRPr lang="zh-CN" altLang="en-US"/>
        </a:p>
      </dgm:t>
    </dgm:pt>
    <dgm:pt modelId="{26CE1DD6-D7DC-41E1-BA2E-AD8F592BC37A}">
      <dgm:prSet custT="1"/>
      <dgm:spPr/>
      <dgm:t>
        <a:bodyPr/>
        <a:lstStyle/>
        <a:p>
          <a:pPr rtl="0"/>
          <a:r>
            <a:rPr lang="zh-CN" altLang="en-US" sz="1400" dirty="0"/>
            <a:t>凝聚态物质（晶体、非晶体、纳米物质、团簇、   液体等）</a:t>
          </a:r>
        </a:p>
      </dgm:t>
    </dgm:pt>
    <dgm:pt modelId="{986C8C1E-3151-46E7-8180-3C127BB8DC3F}" type="parTrans" cxnId="{923A7FEE-63D3-40D1-844A-5BCBF2A86C05}">
      <dgm:prSet/>
      <dgm:spPr/>
      <dgm:t>
        <a:bodyPr/>
        <a:lstStyle/>
        <a:p>
          <a:endParaRPr lang="zh-CN" altLang="en-US"/>
        </a:p>
      </dgm:t>
    </dgm:pt>
    <dgm:pt modelId="{B8259E27-81F6-4193-8574-EF52F7CD5BEE}" type="sibTrans" cxnId="{923A7FEE-63D3-40D1-844A-5BCBF2A86C05}">
      <dgm:prSet/>
      <dgm:spPr/>
      <dgm:t>
        <a:bodyPr/>
        <a:lstStyle/>
        <a:p>
          <a:endParaRPr lang="zh-CN" altLang="en-US"/>
        </a:p>
      </dgm:t>
    </dgm:pt>
    <dgm:pt modelId="{932BF2C9-B19D-4214-A652-D3783052E4BD}">
      <dgm:prSet custT="1"/>
      <dgm:spPr/>
      <dgm:t>
        <a:bodyPr/>
        <a:lstStyle/>
        <a:p>
          <a:pPr rtl="0"/>
          <a:r>
            <a:rPr lang="zh-CN" altLang="en-US" sz="1400" dirty="0"/>
            <a:t>原子、分子（包括等离子体）</a:t>
          </a:r>
        </a:p>
      </dgm:t>
    </dgm:pt>
    <dgm:pt modelId="{95563AE3-E9DC-418A-BBBA-7726AB239167}" type="parTrans" cxnId="{A59BB60F-66FD-4258-A044-1CC8E255C5A1}">
      <dgm:prSet/>
      <dgm:spPr/>
      <dgm:t>
        <a:bodyPr/>
        <a:lstStyle/>
        <a:p>
          <a:endParaRPr lang="zh-CN" altLang="en-US"/>
        </a:p>
      </dgm:t>
    </dgm:pt>
    <dgm:pt modelId="{D383FEDF-03F6-410B-A6DC-5303BC8DE9F2}" type="sibTrans" cxnId="{A59BB60F-66FD-4258-A044-1CC8E255C5A1}">
      <dgm:prSet/>
      <dgm:spPr/>
      <dgm:t>
        <a:bodyPr/>
        <a:lstStyle/>
        <a:p>
          <a:endParaRPr lang="zh-CN" altLang="en-US"/>
        </a:p>
      </dgm:t>
    </dgm:pt>
    <dgm:pt modelId="{56E6F563-30CB-496C-B803-EF06015871CA}">
      <dgm:prSet custT="1"/>
      <dgm:spPr/>
      <dgm:t>
        <a:bodyPr/>
        <a:lstStyle/>
        <a:p>
          <a:pPr rtl="0"/>
          <a:r>
            <a:rPr lang="zh-CN" altLang="en-US" sz="1400" dirty="0"/>
            <a:t>核和基本粒子</a:t>
          </a:r>
        </a:p>
      </dgm:t>
    </dgm:pt>
    <dgm:pt modelId="{1C3EB6D7-AD47-42EC-952E-FC0A73CDE244}" type="parTrans" cxnId="{A217AC4C-8399-421F-A326-296966F6949E}">
      <dgm:prSet/>
      <dgm:spPr/>
      <dgm:t>
        <a:bodyPr/>
        <a:lstStyle/>
        <a:p>
          <a:endParaRPr lang="zh-CN" altLang="en-US"/>
        </a:p>
      </dgm:t>
    </dgm:pt>
    <dgm:pt modelId="{BEDBF574-1AEC-4A52-8142-FF9F58206959}" type="sibTrans" cxnId="{A217AC4C-8399-421F-A326-296966F6949E}">
      <dgm:prSet/>
      <dgm:spPr/>
      <dgm:t>
        <a:bodyPr/>
        <a:lstStyle/>
        <a:p>
          <a:endParaRPr lang="zh-CN" altLang="en-US"/>
        </a:p>
      </dgm:t>
    </dgm:pt>
    <dgm:pt modelId="{5EE140B9-665F-4133-9CFF-A7716262927D}">
      <dgm:prSet custT="1"/>
      <dgm:spPr/>
      <dgm:t>
        <a:bodyPr/>
        <a:lstStyle/>
        <a:p>
          <a:pPr rtl="0"/>
          <a:r>
            <a:rPr lang="zh-CN" altLang="en-US" sz="2800" dirty="0"/>
            <a:t>测量</a:t>
          </a:r>
        </a:p>
      </dgm:t>
    </dgm:pt>
    <dgm:pt modelId="{4454A130-C1DD-4EFB-A2BE-17159DABD81C}" type="parTrans" cxnId="{775E9FDD-ADCB-4DB0-BD44-92CF4832E047}">
      <dgm:prSet/>
      <dgm:spPr/>
      <dgm:t>
        <a:bodyPr/>
        <a:lstStyle/>
        <a:p>
          <a:endParaRPr lang="zh-CN" altLang="en-US"/>
        </a:p>
      </dgm:t>
    </dgm:pt>
    <dgm:pt modelId="{CD90B22A-E0FE-455E-908D-DE2CE9B0CAA5}" type="sibTrans" cxnId="{775E9FDD-ADCB-4DB0-BD44-92CF4832E047}">
      <dgm:prSet/>
      <dgm:spPr/>
      <dgm:t>
        <a:bodyPr/>
        <a:lstStyle/>
        <a:p>
          <a:endParaRPr lang="zh-CN" altLang="en-US"/>
        </a:p>
      </dgm:t>
    </dgm:pt>
    <dgm:pt modelId="{7262B988-2686-4E15-9C63-29BBC4494FCD}">
      <dgm:prSet custT="1"/>
      <dgm:spPr/>
      <dgm:t>
        <a:bodyPr/>
        <a:lstStyle/>
        <a:p>
          <a:pPr rtl="0"/>
          <a:r>
            <a:rPr lang="zh-CN" altLang="en-US" sz="2400" dirty="0"/>
            <a:t>电磁波、粒子束等</a:t>
          </a:r>
        </a:p>
      </dgm:t>
    </dgm:pt>
    <dgm:pt modelId="{097CFD76-2E91-469A-875A-9CF624A8B328}" type="parTrans" cxnId="{B0BECE14-366B-486B-A4F9-BC515B616BDB}">
      <dgm:prSet/>
      <dgm:spPr/>
      <dgm:t>
        <a:bodyPr/>
        <a:lstStyle/>
        <a:p>
          <a:endParaRPr lang="zh-CN" altLang="en-US"/>
        </a:p>
      </dgm:t>
    </dgm:pt>
    <dgm:pt modelId="{86B4CF1F-592E-4329-9029-C0EBA3498EF0}" type="sibTrans" cxnId="{B0BECE14-366B-486B-A4F9-BC515B616BDB}">
      <dgm:prSet/>
      <dgm:spPr/>
      <dgm:t>
        <a:bodyPr/>
        <a:lstStyle/>
        <a:p>
          <a:endParaRPr lang="zh-CN" altLang="en-US"/>
        </a:p>
      </dgm:t>
    </dgm:pt>
    <dgm:pt modelId="{455EE77A-53D3-4E60-A943-DC5779372C36}">
      <dgm:prSet/>
      <dgm:spPr/>
      <dgm:t>
        <a:bodyPr/>
        <a:lstStyle/>
        <a:p>
          <a:pPr rtl="0"/>
          <a:r>
            <a:rPr lang="zh-CN" dirty="0"/>
            <a:t>由各种探测器（传感器）其相关的仪器（包括光学、机械和电子学仪器）和基于计算机的数据获取和管理系统</a:t>
          </a:r>
        </a:p>
      </dgm:t>
    </dgm:pt>
    <dgm:pt modelId="{50C0E83C-FB5B-429F-AA58-A5DFB38BF909}" type="parTrans" cxnId="{05BCC62E-AC2E-4542-8FE6-337A5506EDC8}">
      <dgm:prSet/>
      <dgm:spPr/>
      <dgm:t>
        <a:bodyPr/>
        <a:lstStyle/>
        <a:p>
          <a:endParaRPr lang="zh-CN" altLang="en-US"/>
        </a:p>
      </dgm:t>
    </dgm:pt>
    <dgm:pt modelId="{F4CBEC22-AB7D-4341-B809-053AA51622C5}" type="sibTrans" cxnId="{05BCC62E-AC2E-4542-8FE6-337A5506EDC8}">
      <dgm:prSet/>
      <dgm:spPr/>
      <dgm:t>
        <a:bodyPr/>
        <a:lstStyle/>
        <a:p>
          <a:endParaRPr lang="zh-CN" altLang="en-US"/>
        </a:p>
      </dgm:t>
    </dgm:pt>
    <dgm:pt modelId="{4B60A964-78CA-4795-A01D-B8814D774514}" type="pres">
      <dgm:prSet presAssocID="{6D2F924B-9CEF-46BC-B5F7-18ADD3503A21}" presName="Name0" presStyleCnt="0">
        <dgm:presLayoutVars>
          <dgm:dir/>
          <dgm:animLvl val="lvl"/>
          <dgm:resizeHandles val="exact"/>
        </dgm:presLayoutVars>
      </dgm:prSet>
      <dgm:spPr/>
    </dgm:pt>
    <dgm:pt modelId="{EA33A5A0-2917-4E61-9240-09DC4DFC7E6F}" type="pres">
      <dgm:prSet presAssocID="{09E27450-8835-4EF0-9668-DA0538519B44}" presName="linNode" presStyleCnt="0"/>
      <dgm:spPr/>
    </dgm:pt>
    <dgm:pt modelId="{E1FAEB94-E0CE-4CAD-B932-ECAF2D6E92A0}" type="pres">
      <dgm:prSet presAssocID="{09E27450-8835-4EF0-9668-DA0538519B44}" presName="parentText" presStyleLbl="node1" presStyleIdx="0" presStyleCnt="4" custScaleX="54250">
        <dgm:presLayoutVars>
          <dgm:chMax val="1"/>
          <dgm:bulletEnabled val="1"/>
        </dgm:presLayoutVars>
      </dgm:prSet>
      <dgm:spPr/>
    </dgm:pt>
    <dgm:pt modelId="{284A33C0-AAE5-4404-93C5-AEDDAC59C117}" type="pres">
      <dgm:prSet presAssocID="{09E27450-8835-4EF0-9668-DA0538519B44}" presName="descendantText" presStyleLbl="alignAccFollowNode1" presStyleIdx="0" presStyleCnt="4" custScaleX="126781">
        <dgm:presLayoutVars>
          <dgm:bulletEnabled val="1"/>
        </dgm:presLayoutVars>
      </dgm:prSet>
      <dgm:spPr/>
    </dgm:pt>
    <dgm:pt modelId="{19381DEE-BA36-44BF-9A07-C1EF4139966E}" type="pres">
      <dgm:prSet presAssocID="{369F786A-42F5-40FC-8855-A0DF0CB1C5F8}" presName="sp" presStyleCnt="0"/>
      <dgm:spPr/>
    </dgm:pt>
    <dgm:pt modelId="{9C2C9062-C271-4DD7-AE4E-1A7979D33CB5}" type="pres">
      <dgm:prSet presAssocID="{A222AFC3-FFF6-4644-B5A7-3EFD7B9EBF98}" presName="linNode" presStyleCnt="0"/>
      <dgm:spPr/>
    </dgm:pt>
    <dgm:pt modelId="{03AE06C2-0EAC-4182-85AB-224EF979566C}" type="pres">
      <dgm:prSet presAssocID="{A222AFC3-FFF6-4644-B5A7-3EFD7B9EBF98}" presName="parentText" presStyleLbl="node1" presStyleIdx="1" presStyleCnt="4" custScaleX="54250">
        <dgm:presLayoutVars>
          <dgm:chMax val="1"/>
          <dgm:bulletEnabled val="1"/>
        </dgm:presLayoutVars>
      </dgm:prSet>
      <dgm:spPr/>
    </dgm:pt>
    <dgm:pt modelId="{F0BDDADD-3361-47AF-A735-E3B59AF9CAC8}" type="pres">
      <dgm:prSet presAssocID="{A222AFC3-FFF6-4644-B5A7-3EFD7B9EBF98}" presName="descendantText" presStyleLbl="alignAccFollowNode1" presStyleIdx="1" presStyleCnt="4" custScaleX="127742">
        <dgm:presLayoutVars>
          <dgm:bulletEnabled val="1"/>
        </dgm:presLayoutVars>
      </dgm:prSet>
      <dgm:spPr/>
    </dgm:pt>
    <dgm:pt modelId="{4F923CDC-60DD-4E47-896E-2CE12F1AABB2}" type="pres">
      <dgm:prSet presAssocID="{398BB516-28DC-4FD7-81F9-184995676806}" presName="sp" presStyleCnt="0"/>
      <dgm:spPr/>
    </dgm:pt>
    <dgm:pt modelId="{CDA2C3FD-6239-437F-8DEF-0D364E374BCD}" type="pres">
      <dgm:prSet presAssocID="{FC20F8E5-2449-414C-A316-2947E31ECC99}" presName="linNode" presStyleCnt="0"/>
      <dgm:spPr/>
    </dgm:pt>
    <dgm:pt modelId="{160F981E-113C-42FD-81FD-463C3C43127A}" type="pres">
      <dgm:prSet presAssocID="{FC20F8E5-2449-414C-A316-2947E31ECC99}" presName="parentText" presStyleLbl="node1" presStyleIdx="2" presStyleCnt="4" custScaleX="54250">
        <dgm:presLayoutVars>
          <dgm:chMax val="1"/>
          <dgm:bulletEnabled val="1"/>
        </dgm:presLayoutVars>
      </dgm:prSet>
      <dgm:spPr/>
    </dgm:pt>
    <dgm:pt modelId="{31B03E48-518F-4961-8815-6BF84833A7E9}" type="pres">
      <dgm:prSet presAssocID="{FC20F8E5-2449-414C-A316-2947E31ECC99}" presName="descendantText" presStyleLbl="alignAccFollowNode1" presStyleIdx="2" presStyleCnt="4" custScaleX="125870" custScaleY="137253">
        <dgm:presLayoutVars>
          <dgm:bulletEnabled val="1"/>
        </dgm:presLayoutVars>
      </dgm:prSet>
      <dgm:spPr/>
    </dgm:pt>
    <dgm:pt modelId="{E9EF2C5F-33B3-4463-AD3F-08640284279F}" type="pres">
      <dgm:prSet presAssocID="{F47BB41A-E17A-484E-9623-AFB97BFEDDFB}" presName="sp" presStyleCnt="0"/>
      <dgm:spPr/>
    </dgm:pt>
    <dgm:pt modelId="{F9A9D728-64C0-4224-8E92-18A1F5010824}" type="pres">
      <dgm:prSet presAssocID="{5EE140B9-665F-4133-9CFF-A7716262927D}" presName="linNode" presStyleCnt="0"/>
      <dgm:spPr/>
    </dgm:pt>
    <dgm:pt modelId="{A7C91F6D-A618-4873-BA85-1F6D78567F9E}" type="pres">
      <dgm:prSet presAssocID="{5EE140B9-665F-4133-9CFF-A7716262927D}" presName="parentText" presStyleLbl="node1" presStyleIdx="3" presStyleCnt="4" custScaleX="54250">
        <dgm:presLayoutVars>
          <dgm:chMax val="1"/>
          <dgm:bulletEnabled val="1"/>
        </dgm:presLayoutVars>
      </dgm:prSet>
      <dgm:spPr/>
    </dgm:pt>
    <dgm:pt modelId="{D0670C19-BB12-4E15-9EC4-78DFF98DB633}" type="pres">
      <dgm:prSet presAssocID="{5EE140B9-665F-4133-9CFF-A7716262927D}" presName="descendantText" presStyleLbl="alignAccFollowNode1" presStyleIdx="3" presStyleCnt="4" custScaleX="123176" custScaleY="110898">
        <dgm:presLayoutVars>
          <dgm:bulletEnabled val="1"/>
        </dgm:presLayoutVars>
      </dgm:prSet>
      <dgm:spPr/>
    </dgm:pt>
  </dgm:ptLst>
  <dgm:cxnLst>
    <dgm:cxn modelId="{21B71605-A212-48C6-AE62-BB910F37F33A}" srcId="{6D2F924B-9CEF-46BC-B5F7-18ADD3503A21}" destId="{A222AFC3-FFF6-4644-B5A7-3EFD7B9EBF98}" srcOrd="1" destOrd="0" parTransId="{B66BC462-1730-4E70-8848-455D30EAA318}" sibTransId="{398BB516-28DC-4FD7-81F9-184995676806}"/>
    <dgm:cxn modelId="{A59BB60F-66FD-4258-A044-1CC8E255C5A1}" srcId="{FC20F8E5-2449-414C-A316-2947E31ECC99}" destId="{932BF2C9-B19D-4214-A652-D3783052E4BD}" srcOrd="1" destOrd="0" parTransId="{95563AE3-E9DC-418A-BBBA-7726AB239167}" sibTransId="{D383FEDF-03F6-410B-A6DC-5303BC8DE9F2}"/>
    <dgm:cxn modelId="{B0BECE14-366B-486B-A4F9-BC515B616BDB}" srcId="{A222AFC3-FFF6-4644-B5A7-3EFD7B9EBF98}" destId="{7262B988-2686-4E15-9C63-29BBC4494FCD}" srcOrd="0" destOrd="0" parTransId="{097CFD76-2E91-469A-875A-9CF624A8B328}" sibTransId="{86B4CF1F-592E-4329-9029-C0EBA3498EF0}"/>
    <dgm:cxn modelId="{CA73B41C-EDE9-4D0F-90B4-5C4FA2699AD8}" type="presOf" srcId="{6D2F924B-9CEF-46BC-B5F7-18ADD3503A21}" destId="{4B60A964-78CA-4795-A01D-B8814D774514}" srcOrd="0" destOrd="0" presId="urn:microsoft.com/office/officeart/2005/8/layout/vList5"/>
    <dgm:cxn modelId="{05BCC62E-AC2E-4542-8FE6-337A5506EDC8}" srcId="{5EE140B9-665F-4133-9CFF-A7716262927D}" destId="{455EE77A-53D3-4E60-A943-DC5779372C36}" srcOrd="0" destOrd="0" parTransId="{50C0E83C-FB5B-429F-AA58-A5DFB38BF909}" sibTransId="{F4CBEC22-AB7D-4341-B809-053AA51622C5}"/>
    <dgm:cxn modelId="{038FD133-5460-49FC-8916-F6CE75758285}" type="presOf" srcId="{932BF2C9-B19D-4214-A652-D3783052E4BD}" destId="{31B03E48-518F-4961-8815-6BF84833A7E9}" srcOrd="0" destOrd="1" presId="urn:microsoft.com/office/officeart/2005/8/layout/vList5"/>
    <dgm:cxn modelId="{618FB445-707F-4F41-9FF0-625D6B466E88}" type="presOf" srcId="{A222AFC3-FFF6-4644-B5A7-3EFD7B9EBF98}" destId="{03AE06C2-0EAC-4182-85AB-224EF979566C}" srcOrd="0" destOrd="0" presId="urn:microsoft.com/office/officeart/2005/8/layout/vList5"/>
    <dgm:cxn modelId="{A217AC4C-8399-421F-A326-296966F6949E}" srcId="{FC20F8E5-2449-414C-A316-2947E31ECC99}" destId="{56E6F563-30CB-496C-B803-EF06015871CA}" srcOrd="2" destOrd="0" parTransId="{1C3EB6D7-AD47-42EC-952E-FC0A73CDE244}" sibTransId="{BEDBF574-1AEC-4A52-8142-FF9F58206959}"/>
    <dgm:cxn modelId="{8BA1CE81-375C-4AA4-89C9-5705BC06A978}" srcId="{09E27450-8835-4EF0-9668-DA0538519B44}" destId="{88481103-AFC9-4ADB-9564-0D430436175B}" srcOrd="0" destOrd="0" parTransId="{90E5213C-338E-449C-AB4F-12A5F1D8F0CA}" sibTransId="{356B3969-937A-498D-849C-1EF9ABAD1755}"/>
    <dgm:cxn modelId="{D72F7E92-8577-48F2-B008-B4CA8CA1CF5F}" type="presOf" srcId="{7262B988-2686-4E15-9C63-29BBC4494FCD}" destId="{F0BDDADD-3361-47AF-A735-E3B59AF9CAC8}" srcOrd="0" destOrd="0" presId="urn:microsoft.com/office/officeart/2005/8/layout/vList5"/>
    <dgm:cxn modelId="{4865B797-DB7F-405D-976F-30D0F9ED462D}" type="presOf" srcId="{56E6F563-30CB-496C-B803-EF06015871CA}" destId="{31B03E48-518F-4961-8815-6BF84833A7E9}" srcOrd="0" destOrd="2" presId="urn:microsoft.com/office/officeart/2005/8/layout/vList5"/>
    <dgm:cxn modelId="{91B44EA7-1CDB-4092-80CB-C2914251E7BC}" srcId="{6D2F924B-9CEF-46BC-B5F7-18ADD3503A21}" destId="{09E27450-8835-4EF0-9668-DA0538519B44}" srcOrd="0" destOrd="0" parTransId="{A7F3241A-B031-4A0D-8AF1-AA99D59D3986}" sibTransId="{369F786A-42F5-40FC-8855-A0DF0CB1C5F8}"/>
    <dgm:cxn modelId="{A479A2AB-3A09-4620-9A9F-37F9CA180D13}" srcId="{6D2F924B-9CEF-46BC-B5F7-18ADD3503A21}" destId="{FC20F8E5-2449-414C-A316-2947E31ECC99}" srcOrd="2" destOrd="0" parTransId="{B3B04900-5BF4-4661-AFAC-0B154B54C6F7}" sibTransId="{F47BB41A-E17A-484E-9623-AFB97BFEDDFB}"/>
    <dgm:cxn modelId="{3707F0AB-30A4-435C-AD4F-4100047FCD01}" type="presOf" srcId="{26CE1DD6-D7DC-41E1-BA2E-AD8F592BC37A}" destId="{31B03E48-518F-4961-8815-6BF84833A7E9}" srcOrd="0" destOrd="0" presId="urn:microsoft.com/office/officeart/2005/8/layout/vList5"/>
    <dgm:cxn modelId="{EAFEEEAD-2B2F-4EDD-9304-74B77E8B7679}" type="presOf" srcId="{455EE77A-53D3-4E60-A943-DC5779372C36}" destId="{D0670C19-BB12-4E15-9EC4-78DFF98DB633}" srcOrd="0" destOrd="0" presId="urn:microsoft.com/office/officeart/2005/8/layout/vList5"/>
    <dgm:cxn modelId="{58D219AE-F0E3-4F7D-87FD-FD74013DBE59}" type="presOf" srcId="{09E27450-8835-4EF0-9668-DA0538519B44}" destId="{E1FAEB94-E0CE-4CAD-B932-ECAF2D6E92A0}" srcOrd="0" destOrd="0" presId="urn:microsoft.com/office/officeart/2005/8/layout/vList5"/>
    <dgm:cxn modelId="{C765EBB5-394E-4F62-97B6-FBAD8CBADF7E}" type="presOf" srcId="{88481103-AFC9-4ADB-9564-0D430436175B}" destId="{284A33C0-AAE5-4404-93C5-AEDDAC59C117}" srcOrd="0" destOrd="0" presId="urn:microsoft.com/office/officeart/2005/8/layout/vList5"/>
    <dgm:cxn modelId="{C620EBC6-A158-4493-8ABC-4D6B768D4E8C}" type="presOf" srcId="{FC20F8E5-2449-414C-A316-2947E31ECC99}" destId="{160F981E-113C-42FD-81FD-463C3C43127A}" srcOrd="0" destOrd="0" presId="urn:microsoft.com/office/officeart/2005/8/layout/vList5"/>
    <dgm:cxn modelId="{B9B065C7-3698-4699-A99A-B1AA32BB71D6}" type="presOf" srcId="{5EE140B9-665F-4133-9CFF-A7716262927D}" destId="{A7C91F6D-A618-4873-BA85-1F6D78567F9E}" srcOrd="0" destOrd="0" presId="urn:microsoft.com/office/officeart/2005/8/layout/vList5"/>
    <dgm:cxn modelId="{775E9FDD-ADCB-4DB0-BD44-92CF4832E047}" srcId="{6D2F924B-9CEF-46BC-B5F7-18ADD3503A21}" destId="{5EE140B9-665F-4133-9CFF-A7716262927D}" srcOrd="3" destOrd="0" parTransId="{4454A130-C1DD-4EFB-A2BE-17159DABD81C}" sibTransId="{CD90B22A-E0FE-455E-908D-DE2CE9B0CAA5}"/>
    <dgm:cxn modelId="{923A7FEE-63D3-40D1-844A-5BCBF2A86C05}" srcId="{FC20F8E5-2449-414C-A316-2947E31ECC99}" destId="{26CE1DD6-D7DC-41E1-BA2E-AD8F592BC37A}" srcOrd="0" destOrd="0" parTransId="{986C8C1E-3151-46E7-8180-3C127BB8DC3F}" sibTransId="{B8259E27-81F6-4193-8574-EF52F7CD5BEE}"/>
    <dgm:cxn modelId="{C9453590-5C4D-4EDB-95CB-B06C687CC991}" type="presParOf" srcId="{4B60A964-78CA-4795-A01D-B8814D774514}" destId="{EA33A5A0-2917-4E61-9240-09DC4DFC7E6F}" srcOrd="0" destOrd="0" presId="urn:microsoft.com/office/officeart/2005/8/layout/vList5"/>
    <dgm:cxn modelId="{966B7C34-2AAC-491A-9679-3C5B4DA6F72C}" type="presParOf" srcId="{EA33A5A0-2917-4E61-9240-09DC4DFC7E6F}" destId="{E1FAEB94-E0CE-4CAD-B932-ECAF2D6E92A0}" srcOrd="0" destOrd="0" presId="urn:microsoft.com/office/officeart/2005/8/layout/vList5"/>
    <dgm:cxn modelId="{A06FCE42-D2F3-4F7B-AC87-38685AF1AE28}" type="presParOf" srcId="{EA33A5A0-2917-4E61-9240-09DC4DFC7E6F}" destId="{284A33C0-AAE5-4404-93C5-AEDDAC59C117}" srcOrd="1" destOrd="0" presId="urn:microsoft.com/office/officeart/2005/8/layout/vList5"/>
    <dgm:cxn modelId="{887992DA-EA0A-42B0-A5D6-2923E2D1D20B}" type="presParOf" srcId="{4B60A964-78CA-4795-A01D-B8814D774514}" destId="{19381DEE-BA36-44BF-9A07-C1EF4139966E}" srcOrd="1" destOrd="0" presId="urn:microsoft.com/office/officeart/2005/8/layout/vList5"/>
    <dgm:cxn modelId="{D139EF79-2C95-44B4-AFE0-0CA70E4AF050}" type="presParOf" srcId="{4B60A964-78CA-4795-A01D-B8814D774514}" destId="{9C2C9062-C271-4DD7-AE4E-1A7979D33CB5}" srcOrd="2" destOrd="0" presId="urn:microsoft.com/office/officeart/2005/8/layout/vList5"/>
    <dgm:cxn modelId="{9E2A9783-7D91-4B1F-856E-50006C66609B}" type="presParOf" srcId="{9C2C9062-C271-4DD7-AE4E-1A7979D33CB5}" destId="{03AE06C2-0EAC-4182-85AB-224EF979566C}" srcOrd="0" destOrd="0" presId="urn:microsoft.com/office/officeart/2005/8/layout/vList5"/>
    <dgm:cxn modelId="{B937AA0A-9011-4CD9-A1EA-9C507C34F953}" type="presParOf" srcId="{9C2C9062-C271-4DD7-AE4E-1A7979D33CB5}" destId="{F0BDDADD-3361-47AF-A735-E3B59AF9CAC8}" srcOrd="1" destOrd="0" presId="urn:microsoft.com/office/officeart/2005/8/layout/vList5"/>
    <dgm:cxn modelId="{9B866E89-7798-4D19-99E1-4B06C72B2807}" type="presParOf" srcId="{4B60A964-78CA-4795-A01D-B8814D774514}" destId="{4F923CDC-60DD-4E47-896E-2CE12F1AABB2}" srcOrd="3" destOrd="0" presId="urn:microsoft.com/office/officeart/2005/8/layout/vList5"/>
    <dgm:cxn modelId="{1E785AD4-B035-4CF9-A02C-7212A2BA9464}" type="presParOf" srcId="{4B60A964-78CA-4795-A01D-B8814D774514}" destId="{CDA2C3FD-6239-437F-8DEF-0D364E374BCD}" srcOrd="4" destOrd="0" presId="urn:microsoft.com/office/officeart/2005/8/layout/vList5"/>
    <dgm:cxn modelId="{6A03332E-33EB-4E92-AA38-4CE0AC1DF23E}" type="presParOf" srcId="{CDA2C3FD-6239-437F-8DEF-0D364E374BCD}" destId="{160F981E-113C-42FD-81FD-463C3C43127A}" srcOrd="0" destOrd="0" presId="urn:microsoft.com/office/officeart/2005/8/layout/vList5"/>
    <dgm:cxn modelId="{785E7942-4D93-42B0-8E56-DCFFD30F680E}" type="presParOf" srcId="{CDA2C3FD-6239-437F-8DEF-0D364E374BCD}" destId="{31B03E48-518F-4961-8815-6BF84833A7E9}" srcOrd="1" destOrd="0" presId="urn:microsoft.com/office/officeart/2005/8/layout/vList5"/>
    <dgm:cxn modelId="{44D7D8B3-D0D4-49B5-B7AF-6EA9DC8D7B3F}" type="presParOf" srcId="{4B60A964-78CA-4795-A01D-B8814D774514}" destId="{E9EF2C5F-33B3-4463-AD3F-08640284279F}" srcOrd="5" destOrd="0" presId="urn:microsoft.com/office/officeart/2005/8/layout/vList5"/>
    <dgm:cxn modelId="{AE3570CC-96FB-4854-B15A-FE22371283F9}" type="presParOf" srcId="{4B60A964-78CA-4795-A01D-B8814D774514}" destId="{F9A9D728-64C0-4224-8E92-18A1F5010824}" srcOrd="6" destOrd="0" presId="urn:microsoft.com/office/officeart/2005/8/layout/vList5"/>
    <dgm:cxn modelId="{CB0B0329-D010-4BC4-BD23-F3EC41D39F21}" type="presParOf" srcId="{F9A9D728-64C0-4224-8E92-18A1F5010824}" destId="{A7C91F6D-A618-4873-BA85-1F6D78567F9E}" srcOrd="0" destOrd="0" presId="urn:microsoft.com/office/officeart/2005/8/layout/vList5"/>
    <dgm:cxn modelId="{6346BE02-42B9-4876-9706-642BE8000F20}" type="presParOf" srcId="{F9A9D728-64C0-4224-8E92-18A1F5010824}" destId="{D0670C19-BB12-4E15-9EC4-78DFF98DB633}"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302ABFF0-9CE2-4ADF-8567-34099FC27004}" type="doc">
      <dgm:prSet loTypeId="urn:microsoft.com/office/officeart/2005/8/layout/vList2" loCatId="list" qsTypeId="urn:microsoft.com/office/officeart/2005/8/quickstyle/simple1" qsCatId="simple" csTypeId="urn:microsoft.com/office/officeart/2005/8/colors/colorful1#17" csCatId="colorful"/>
      <dgm:spPr/>
      <dgm:t>
        <a:bodyPr/>
        <a:lstStyle/>
        <a:p>
          <a:endParaRPr lang="zh-CN" altLang="en-US"/>
        </a:p>
      </dgm:t>
    </dgm:pt>
    <dgm:pt modelId="{3BDA8C6B-E762-4F2B-AD7B-9A53A275B816}">
      <dgm:prSet custT="1"/>
      <dgm:spPr/>
      <dgm:t>
        <a:bodyPr/>
        <a:lstStyle/>
        <a:p>
          <a:pPr rtl="0"/>
          <a:r>
            <a:rPr lang="zh-CN" altLang="en-US" sz="2400" b="0" dirty="0">
              <a:latin typeface="华文细黑" pitchFamily="2" charset="-122"/>
              <a:ea typeface="华文细黑" pitchFamily="2" charset="-122"/>
            </a:rPr>
            <a:t>总线协议</a:t>
          </a:r>
        </a:p>
      </dgm:t>
    </dgm:pt>
    <dgm:pt modelId="{51850E99-0D99-4FF5-A72F-68C1D15102F0}" type="parTrans" cxnId="{23153849-3524-4C46-B6C0-E99D4D45B791}">
      <dgm:prSet/>
      <dgm:spPr/>
      <dgm:t>
        <a:bodyPr/>
        <a:lstStyle/>
        <a:p>
          <a:endParaRPr lang="zh-CN" altLang="en-US"/>
        </a:p>
      </dgm:t>
    </dgm:pt>
    <dgm:pt modelId="{6F703453-2318-418C-AD8B-FC9ADE6156E3}" type="sibTrans" cxnId="{23153849-3524-4C46-B6C0-E99D4D45B791}">
      <dgm:prSet/>
      <dgm:spPr/>
      <dgm:t>
        <a:bodyPr/>
        <a:lstStyle/>
        <a:p>
          <a:endParaRPr lang="zh-CN" altLang="en-US"/>
        </a:p>
      </dgm:t>
    </dgm:pt>
    <dgm:pt modelId="{915A008D-B5F6-413C-B59A-3407CF397D2D}" type="pres">
      <dgm:prSet presAssocID="{302ABFF0-9CE2-4ADF-8567-34099FC27004}" presName="linear" presStyleCnt="0">
        <dgm:presLayoutVars>
          <dgm:animLvl val="lvl"/>
          <dgm:resizeHandles val="exact"/>
        </dgm:presLayoutVars>
      </dgm:prSet>
      <dgm:spPr/>
    </dgm:pt>
    <dgm:pt modelId="{D116EDF0-553B-4661-B7FD-FBB99CA56B37}" type="pres">
      <dgm:prSet presAssocID="{3BDA8C6B-E762-4F2B-AD7B-9A53A275B816}" presName="parentText" presStyleLbl="node1" presStyleIdx="0" presStyleCnt="1">
        <dgm:presLayoutVars>
          <dgm:chMax val="0"/>
          <dgm:bulletEnabled val="1"/>
        </dgm:presLayoutVars>
      </dgm:prSet>
      <dgm:spPr/>
    </dgm:pt>
  </dgm:ptLst>
  <dgm:cxnLst>
    <dgm:cxn modelId="{23153849-3524-4C46-B6C0-E99D4D45B791}" srcId="{302ABFF0-9CE2-4ADF-8567-34099FC27004}" destId="{3BDA8C6B-E762-4F2B-AD7B-9A53A275B816}" srcOrd="0" destOrd="0" parTransId="{51850E99-0D99-4FF5-A72F-68C1D15102F0}" sibTransId="{6F703453-2318-418C-AD8B-FC9ADE6156E3}"/>
    <dgm:cxn modelId="{F2CC3AB8-B233-45F8-9FAA-ACBD7C214618}" type="presOf" srcId="{3BDA8C6B-E762-4F2B-AD7B-9A53A275B816}" destId="{D116EDF0-553B-4661-B7FD-FBB99CA56B37}" srcOrd="0" destOrd="0" presId="urn:microsoft.com/office/officeart/2005/8/layout/vList2"/>
    <dgm:cxn modelId="{8D975CF8-9F95-4B01-8640-A56F09EA9611}" type="presOf" srcId="{302ABFF0-9CE2-4ADF-8567-34099FC27004}" destId="{915A008D-B5F6-413C-B59A-3407CF397D2D}" srcOrd="0" destOrd="0" presId="urn:microsoft.com/office/officeart/2005/8/layout/vList2"/>
    <dgm:cxn modelId="{68919C59-CCD1-4505-88D2-BF627C6E55DC}" type="presParOf" srcId="{915A008D-B5F6-413C-B59A-3407CF397D2D}" destId="{D116EDF0-553B-4661-B7FD-FBB99CA56B37}"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92293ED5-56DB-425D-8A97-28D5798297F9}"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F4BEC149-D9B7-473D-9FB9-B41B8E3B72FC}">
      <dgm:prSet custT="1"/>
      <dgm:spPr/>
      <dgm:t>
        <a:bodyPr/>
        <a:lstStyle/>
        <a:p>
          <a:pPr rtl="0"/>
          <a:r>
            <a:rPr lang="zh-CN" sz="2400" b="1" dirty="0">
              <a:solidFill>
                <a:srgbClr val="FF0000"/>
              </a:solidFill>
              <a:latin typeface="华文细黑" pitchFamily="2" charset="-122"/>
              <a:ea typeface="华文细黑" pitchFamily="2" charset="-122"/>
            </a:rPr>
            <a:t>控制传输（</a:t>
          </a:r>
          <a:r>
            <a:rPr lang="en-US" sz="2400" b="1" dirty="0">
              <a:solidFill>
                <a:srgbClr val="FF0000"/>
              </a:solidFill>
              <a:latin typeface="华文细黑" pitchFamily="2" charset="-122"/>
              <a:ea typeface="华文细黑" pitchFamily="2" charset="-122"/>
            </a:rPr>
            <a:t>Control Transfer </a:t>
          </a:r>
          <a:r>
            <a:rPr lang="zh-CN" sz="2400" b="1" dirty="0">
              <a:solidFill>
                <a:srgbClr val="FF0000"/>
              </a:solidFill>
              <a:latin typeface="华文细黑" pitchFamily="2" charset="-122"/>
              <a:ea typeface="华文细黑" pitchFamily="2" charset="-122"/>
            </a:rPr>
            <a:t>）</a:t>
          </a:r>
        </a:p>
      </dgm:t>
    </dgm:pt>
    <dgm:pt modelId="{9B45B818-B308-4F1C-9B92-E2BF853DD2A7}" type="parTrans" cxnId="{4B23B4CD-3BD0-422C-908B-8FD95F64995F}">
      <dgm:prSet/>
      <dgm:spPr/>
      <dgm:t>
        <a:bodyPr/>
        <a:lstStyle/>
        <a:p>
          <a:endParaRPr lang="zh-CN" altLang="en-US"/>
        </a:p>
      </dgm:t>
    </dgm:pt>
    <dgm:pt modelId="{60B1816E-6F06-475A-A2F1-82F6889D2C51}" type="sibTrans" cxnId="{4B23B4CD-3BD0-422C-908B-8FD95F64995F}">
      <dgm:prSet/>
      <dgm:spPr/>
      <dgm:t>
        <a:bodyPr/>
        <a:lstStyle/>
        <a:p>
          <a:endParaRPr lang="zh-CN" altLang="en-US"/>
        </a:p>
      </dgm:t>
    </dgm:pt>
    <dgm:pt modelId="{3F1743B2-F66C-492E-BC61-C778AFB4F019}" type="pres">
      <dgm:prSet presAssocID="{92293ED5-56DB-425D-8A97-28D5798297F9}" presName="linear" presStyleCnt="0">
        <dgm:presLayoutVars>
          <dgm:animLvl val="lvl"/>
          <dgm:resizeHandles val="exact"/>
        </dgm:presLayoutVars>
      </dgm:prSet>
      <dgm:spPr/>
    </dgm:pt>
    <dgm:pt modelId="{30AFD864-F244-4744-A2C2-94584EFB5D6A}" type="pres">
      <dgm:prSet presAssocID="{F4BEC149-D9B7-473D-9FB9-B41B8E3B72FC}" presName="parentText" presStyleLbl="node1" presStyleIdx="0" presStyleCnt="1">
        <dgm:presLayoutVars>
          <dgm:chMax val="0"/>
          <dgm:bulletEnabled val="1"/>
        </dgm:presLayoutVars>
      </dgm:prSet>
      <dgm:spPr/>
    </dgm:pt>
  </dgm:ptLst>
  <dgm:cxnLst>
    <dgm:cxn modelId="{24B30A06-9567-4803-B58D-8ECEFB8CFC90}" type="presOf" srcId="{92293ED5-56DB-425D-8A97-28D5798297F9}" destId="{3F1743B2-F66C-492E-BC61-C778AFB4F019}" srcOrd="0" destOrd="0" presId="urn:microsoft.com/office/officeart/2005/8/layout/vList2"/>
    <dgm:cxn modelId="{22F25F68-00FA-4DBC-AEF1-FEDB74B02AA5}" type="presOf" srcId="{F4BEC149-D9B7-473D-9FB9-B41B8E3B72FC}" destId="{30AFD864-F244-4744-A2C2-94584EFB5D6A}" srcOrd="0" destOrd="0" presId="urn:microsoft.com/office/officeart/2005/8/layout/vList2"/>
    <dgm:cxn modelId="{4B23B4CD-3BD0-422C-908B-8FD95F64995F}" srcId="{92293ED5-56DB-425D-8A97-28D5798297F9}" destId="{F4BEC149-D9B7-473D-9FB9-B41B8E3B72FC}" srcOrd="0" destOrd="0" parTransId="{9B45B818-B308-4F1C-9B92-E2BF853DD2A7}" sibTransId="{60B1816E-6F06-475A-A2F1-82F6889D2C51}"/>
    <dgm:cxn modelId="{198209AE-85BA-4C29-897C-C3A40AA74898}" type="presParOf" srcId="{3F1743B2-F66C-492E-BC61-C778AFB4F019}" destId="{30AFD864-F244-4744-A2C2-94584EFB5D6A}"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BD168381-77D5-40E9-91F1-03ED0B2DA810}"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237231F7-078F-4E85-A661-A99552970CFD}">
      <dgm:prSet custT="1"/>
      <dgm:spPr/>
      <dgm:t>
        <a:bodyPr/>
        <a:lstStyle/>
        <a:p>
          <a:pPr rtl="0"/>
          <a:r>
            <a:rPr lang="zh-CN" sz="2400" b="1" dirty="0">
              <a:solidFill>
                <a:srgbClr val="FF0000"/>
              </a:solidFill>
              <a:latin typeface="华文细黑" pitchFamily="2" charset="-122"/>
              <a:ea typeface="华文细黑" pitchFamily="2" charset="-122"/>
            </a:rPr>
            <a:t>同步传输</a:t>
          </a:r>
          <a:r>
            <a:rPr lang="en-US" sz="2400" b="1" dirty="0">
              <a:solidFill>
                <a:srgbClr val="FF0000"/>
              </a:solidFill>
              <a:latin typeface="华文细黑" pitchFamily="2" charset="-122"/>
              <a:ea typeface="华文细黑" pitchFamily="2" charset="-122"/>
            </a:rPr>
            <a:t>(Isochronous Transfer)</a:t>
          </a:r>
          <a:endParaRPr lang="zh-CN" sz="2400" dirty="0">
            <a:solidFill>
              <a:srgbClr val="FF0000"/>
            </a:solidFill>
            <a:latin typeface="华文细黑" pitchFamily="2" charset="-122"/>
            <a:ea typeface="华文细黑" pitchFamily="2" charset="-122"/>
          </a:endParaRPr>
        </a:p>
      </dgm:t>
    </dgm:pt>
    <dgm:pt modelId="{CF79FBDC-65EC-4A47-8F9E-CBD3098BB0F9}" type="parTrans" cxnId="{089F8677-BB71-46E0-BB21-66E6C14F2A6D}">
      <dgm:prSet/>
      <dgm:spPr/>
      <dgm:t>
        <a:bodyPr/>
        <a:lstStyle/>
        <a:p>
          <a:endParaRPr lang="zh-CN" altLang="en-US"/>
        </a:p>
      </dgm:t>
    </dgm:pt>
    <dgm:pt modelId="{D3973A53-198D-489B-AB92-FA581077027E}" type="sibTrans" cxnId="{089F8677-BB71-46E0-BB21-66E6C14F2A6D}">
      <dgm:prSet/>
      <dgm:spPr/>
      <dgm:t>
        <a:bodyPr/>
        <a:lstStyle/>
        <a:p>
          <a:endParaRPr lang="zh-CN" altLang="en-US"/>
        </a:p>
      </dgm:t>
    </dgm:pt>
    <dgm:pt modelId="{DA167D0A-2913-4E95-AB96-9787237C25EA}" type="pres">
      <dgm:prSet presAssocID="{BD168381-77D5-40E9-91F1-03ED0B2DA810}" presName="linear" presStyleCnt="0">
        <dgm:presLayoutVars>
          <dgm:animLvl val="lvl"/>
          <dgm:resizeHandles val="exact"/>
        </dgm:presLayoutVars>
      </dgm:prSet>
      <dgm:spPr/>
    </dgm:pt>
    <dgm:pt modelId="{134EF1E2-36F6-4A6F-8114-379B9F43443E}" type="pres">
      <dgm:prSet presAssocID="{237231F7-078F-4E85-A661-A99552970CFD}" presName="parentText" presStyleLbl="node1" presStyleIdx="0" presStyleCnt="1">
        <dgm:presLayoutVars>
          <dgm:chMax val="0"/>
          <dgm:bulletEnabled val="1"/>
        </dgm:presLayoutVars>
      </dgm:prSet>
      <dgm:spPr/>
    </dgm:pt>
  </dgm:ptLst>
  <dgm:cxnLst>
    <dgm:cxn modelId="{D1E4CD29-7971-48C3-8E4E-234FDD64FB05}" type="presOf" srcId="{237231F7-078F-4E85-A661-A99552970CFD}" destId="{134EF1E2-36F6-4A6F-8114-379B9F43443E}" srcOrd="0" destOrd="0" presId="urn:microsoft.com/office/officeart/2005/8/layout/vList2"/>
    <dgm:cxn modelId="{CD998940-DE86-429C-9269-15A482A19DE5}" type="presOf" srcId="{BD168381-77D5-40E9-91F1-03ED0B2DA810}" destId="{DA167D0A-2913-4E95-AB96-9787237C25EA}" srcOrd="0" destOrd="0" presId="urn:microsoft.com/office/officeart/2005/8/layout/vList2"/>
    <dgm:cxn modelId="{089F8677-BB71-46E0-BB21-66E6C14F2A6D}" srcId="{BD168381-77D5-40E9-91F1-03ED0B2DA810}" destId="{237231F7-078F-4E85-A661-A99552970CFD}" srcOrd="0" destOrd="0" parTransId="{CF79FBDC-65EC-4A47-8F9E-CBD3098BB0F9}" sibTransId="{D3973A53-198D-489B-AB92-FA581077027E}"/>
    <dgm:cxn modelId="{283B1D74-44DD-466E-9F52-64BFDB4AF733}" type="presParOf" srcId="{DA167D0A-2913-4E95-AB96-9787237C25EA}" destId="{134EF1E2-36F6-4A6F-8114-379B9F43443E}"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40354635-9106-4547-96E5-5F68C873218D}"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2987F67D-8063-4CC5-A61E-A70D7D54B81F}">
      <dgm:prSet custT="1"/>
      <dgm:spPr/>
      <dgm:t>
        <a:bodyPr/>
        <a:lstStyle/>
        <a:p>
          <a:pPr rtl="0"/>
          <a:r>
            <a:rPr lang="zh-CN" sz="2400" b="1" dirty="0">
              <a:solidFill>
                <a:srgbClr val="FF0000"/>
              </a:solidFill>
              <a:latin typeface="华文细黑" pitchFamily="2" charset="-122"/>
              <a:ea typeface="华文细黑" pitchFamily="2" charset="-122"/>
            </a:rPr>
            <a:t>中断传输</a:t>
          </a:r>
          <a:r>
            <a:rPr lang="en-US" sz="2400" b="1" dirty="0">
              <a:solidFill>
                <a:srgbClr val="FF0000"/>
              </a:solidFill>
              <a:latin typeface="华文细黑" pitchFamily="2" charset="-122"/>
              <a:ea typeface="华文细黑" pitchFamily="2" charset="-122"/>
            </a:rPr>
            <a:t>(Interrupt Transfer)</a:t>
          </a:r>
          <a:endParaRPr lang="zh-CN" sz="2400" dirty="0">
            <a:solidFill>
              <a:srgbClr val="FF0000"/>
            </a:solidFill>
            <a:latin typeface="华文细黑" pitchFamily="2" charset="-122"/>
            <a:ea typeface="华文细黑" pitchFamily="2" charset="-122"/>
          </a:endParaRPr>
        </a:p>
      </dgm:t>
    </dgm:pt>
    <dgm:pt modelId="{EAED3C89-238B-476B-A27A-D846733390DC}" type="parTrans" cxnId="{BA8394AF-6735-43B4-B083-A7D4737859EB}">
      <dgm:prSet/>
      <dgm:spPr/>
      <dgm:t>
        <a:bodyPr/>
        <a:lstStyle/>
        <a:p>
          <a:endParaRPr lang="zh-CN" altLang="en-US"/>
        </a:p>
      </dgm:t>
    </dgm:pt>
    <dgm:pt modelId="{BAB0D762-511D-45D6-9B4F-4FEE6247AED1}" type="sibTrans" cxnId="{BA8394AF-6735-43B4-B083-A7D4737859EB}">
      <dgm:prSet/>
      <dgm:spPr/>
      <dgm:t>
        <a:bodyPr/>
        <a:lstStyle/>
        <a:p>
          <a:endParaRPr lang="zh-CN" altLang="en-US"/>
        </a:p>
      </dgm:t>
    </dgm:pt>
    <dgm:pt modelId="{45B18581-98A9-4FAF-A979-14335571872D}" type="pres">
      <dgm:prSet presAssocID="{40354635-9106-4547-96E5-5F68C873218D}" presName="linear" presStyleCnt="0">
        <dgm:presLayoutVars>
          <dgm:animLvl val="lvl"/>
          <dgm:resizeHandles val="exact"/>
        </dgm:presLayoutVars>
      </dgm:prSet>
      <dgm:spPr/>
    </dgm:pt>
    <dgm:pt modelId="{1F513586-64D4-4FB6-92EF-6AFB49868700}" type="pres">
      <dgm:prSet presAssocID="{2987F67D-8063-4CC5-A61E-A70D7D54B81F}" presName="parentText" presStyleLbl="node1" presStyleIdx="0" presStyleCnt="1">
        <dgm:presLayoutVars>
          <dgm:chMax val="0"/>
          <dgm:bulletEnabled val="1"/>
        </dgm:presLayoutVars>
      </dgm:prSet>
      <dgm:spPr/>
    </dgm:pt>
  </dgm:ptLst>
  <dgm:cxnLst>
    <dgm:cxn modelId="{1FD48F8F-2594-4F03-92D8-2723AA4D282F}" type="presOf" srcId="{2987F67D-8063-4CC5-A61E-A70D7D54B81F}" destId="{1F513586-64D4-4FB6-92EF-6AFB49868700}" srcOrd="0" destOrd="0" presId="urn:microsoft.com/office/officeart/2005/8/layout/vList2"/>
    <dgm:cxn modelId="{BA8394AF-6735-43B4-B083-A7D4737859EB}" srcId="{40354635-9106-4547-96E5-5F68C873218D}" destId="{2987F67D-8063-4CC5-A61E-A70D7D54B81F}" srcOrd="0" destOrd="0" parTransId="{EAED3C89-238B-476B-A27A-D846733390DC}" sibTransId="{BAB0D762-511D-45D6-9B4F-4FEE6247AED1}"/>
    <dgm:cxn modelId="{9A0750BC-7D5C-4352-B02B-728DB280CDC5}" type="presOf" srcId="{40354635-9106-4547-96E5-5F68C873218D}" destId="{45B18581-98A9-4FAF-A979-14335571872D}" srcOrd="0" destOrd="0" presId="urn:microsoft.com/office/officeart/2005/8/layout/vList2"/>
    <dgm:cxn modelId="{9ED654C0-B41E-4CF7-9AD9-31A3EE70C0D4}" type="presParOf" srcId="{45B18581-98A9-4FAF-A979-14335571872D}" destId="{1F513586-64D4-4FB6-92EF-6AFB49868700}"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7A46AB26-25B6-44B6-A758-90FC860AD1E7}"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EDDBB1E3-591E-415F-A0F6-09A949BDEC42}">
      <dgm:prSet custT="1"/>
      <dgm:spPr/>
      <dgm:t>
        <a:bodyPr/>
        <a:lstStyle/>
        <a:p>
          <a:pPr rtl="0"/>
          <a:r>
            <a:rPr lang="zh-CN" sz="2400" b="1" dirty="0">
              <a:solidFill>
                <a:srgbClr val="FF0000"/>
              </a:solidFill>
              <a:latin typeface="华文细黑" pitchFamily="2" charset="-122"/>
              <a:ea typeface="华文细黑" pitchFamily="2" charset="-122"/>
            </a:rPr>
            <a:t>批传输</a:t>
          </a:r>
          <a:r>
            <a:rPr lang="en-US" sz="2400" b="1" dirty="0">
              <a:solidFill>
                <a:srgbClr val="FF0000"/>
              </a:solidFill>
              <a:latin typeface="华文细黑" pitchFamily="2" charset="-122"/>
              <a:ea typeface="华文细黑" pitchFamily="2" charset="-122"/>
            </a:rPr>
            <a:t>(Bulk Transfer)</a:t>
          </a:r>
          <a:endParaRPr lang="en-US" sz="2400" dirty="0">
            <a:solidFill>
              <a:srgbClr val="FF0000"/>
            </a:solidFill>
            <a:latin typeface="华文细黑" pitchFamily="2" charset="-122"/>
            <a:ea typeface="华文细黑" pitchFamily="2" charset="-122"/>
          </a:endParaRPr>
        </a:p>
      </dgm:t>
    </dgm:pt>
    <dgm:pt modelId="{90F0A3F0-C78C-46E3-BFE2-05A158B1F73B}" type="parTrans" cxnId="{8720F57F-113D-4C98-A831-ACD1F0EE7F44}">
      <dgm:prSet/>
      <dgm:spPr/>
      <dgm:t>
        <a:bodyPr/>
        <a:lstStyle/>
        <a:p>
          <a:endParaRPr lang="zh-CN" altLang="en-US"/>
        </a:p>
      </dgm:t>
    </dgm:pt>
    <dgm:pt modelId="{963BB1E3-ACB2-4A17-8FFD-6044952933E9}" type="sibTrans" cxnId="{8720F57F-113D-4C98-A831-ACD1F0EE7F44}">
      <dgm:prSet/>
      <dgm:spPr/>
      <dgm:t>
        <a:bodyPr/>
        <a:lstStyle/>
        <a:p>
          <a:endParaRPr lang="zh-CN" altLang="en-US"/>
        </a:p>
      </dgm:t>
    </dgm:pt>
    <dgm:pt modelId="{C334EDE9-B88A-4696-9141-8931A2EFB029}" type="pres">
      <dgm:prSet presAssocID="{7A46AB26-25B6-44B6-A758-90FC860AD1E7}" presName="linear" presStyleCnt="0">
        <dgm:presLayoutVars>
          <dgm:animLvl val="lvl"/>
          <dgm:resizeHandles val="exact"/>
        </dgm:presLayoutVars>
      </dgm:prSet>
      <dgm:spPr/>
    </dgm:pt>
    <dgm:pt modelId="{A7192363-EF61-442E-ADD0-F3FB91B3CD36}" type="pres">
      <dgm:prSet presAssocID="{EDDBB1E3-591E-415F-A0F6-09A949BDEC42}" presName="parentText" presStyleLbl="node1" presStyleIdx="0" presStyleCnt="1">
        <dgm:presLayoutVars>
          <dgm:chMax val="0"/>
          <dgm:bulletEnabled val="1"/>
        </dgm:presLayoutVars>
      </dgm:prSet>
      <dgm:spPr/>
    </dgm:pt>
  </dgm:ptLst>
  <dgm:cxnLst>
    <dgm:cxn modelId="{F84E3D3A-1F4C-4FDB-B619-A66DE5AC7750}" type="presOf" srcId="{7A46AB26-25B6-44B6-A758-90FC860AD1E7}" destId="{C334EDE9-B88A-4696-9141-8931A2EFB029}" srcOrd="0" destOrd="0" presId="urn:microsoft.com/office/officeart/2005/8/layout/vList2"/>
    <dgm:cxn modelId="{8720F57F-113D-4C98-A831-ACD1F0EE7F44}" srcId="{7A46AB26-25B6-44B6-A758-90FC860AD1E7}" destId="{EDDBB1E3-591E-415F-A0F6-09A949BDEC42}" srcOrd="0" destOrd="0" parTransId="{90F0A3F0-C78C-46E3-BFE2-05A158B1F73B}" sibTransId="{963BB1E3-ACB2-4A17-8FFD-6044952933E9}"/>
    <dgm:cxn modelId="{E8EF99B5-BB1E-4CFD-8016-AFCE45E8A4CD}" type="presOf" srcId="{EDDBB1E3-591E-415F-A0F6-09A949BDEC42}" destId="{A7192363-EF61-442E-ADD0-F3FB91B3CD36}" srcOrd="0" destOrd="0" presId="urn:microsoft.com/office/officeart/2005/8/layout/vList2"/>
    <dgm:cxn modelId="{3C86B0A3-415B-4170-A730-94172FA9659D}" type="presParOf" srcId="{C334EDE9-B88A-4696-9141-8931A2EFB029}" destId="{A7192363-EF61-442E-ADD0-F3FB91B3CD36}"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B1788E0F-4196-409A-BC04-AEC1B34FB32B}" type="doc">
      <dgm:prSet loTypeId="urn:microsoft.com/office/officeart/2005/8/layout/vList2" loCatId="list" qsTypeId="urn:microsoft.com/office/officeart/2005/8/quickstyle/simple1" qsCatId="simple" csTypeId="urn:microsoft.com/office/officeart/2005/8/colors/colorful1#18" csCatId="colorful"/>
      <dgm:spPr/>
      <dgm:t>
        <a:bodyPr/>
        <a:lstStyle/>
        <a:p>
          <a:endParaRPr lang="zh-CN" altLang="en-US"/>
        </a:p>
      </dgm:t>
    </dgm:pt>
    <dgm:pt modelId="{8D6FC6EB-36BB-4A8A-8956-77A5BABD668D}">
      <dgm:prSet/>
      <dgm:spPr/>
      <dgm:t>
        <a:bodyPr/>
        <a:lstStyle/>
        <a:p>
          <a:pPr rtl="0"/>
          <a:r>
            <a:rPr lang="en-US" dirty="0"/>
            <a:t>USB 3.X…</a:t>
          </a:r>
          <a:endParaRPr lang="zh-CN" dirty="0"/>
        </a:p>
      </dgm:t>
    </dgm:pt>
    <dgm:pt modelId="{308EE953-0742-4A8D-BBEA-8B9BEB7D9861}" type="parTrans" cxnId="{A7EAECDF-940A-4355-8299-1672B181D204}">
      <dgm:prSet/>
      <dgm:spPr/>
      <dgm:t>
        <a:bodyPr/>
        <a:lstStyle/>
        <a:p>
          <a:endParaRPr lang="zh-CN" altLang="en-US"/>
        </a:p>
      </dgm:t>
    </dgm:pt>
    <dgm:pt modelId="{A5B85F39-6B85-42C5-A51D-CDFCC2EC856C}" type="sibTrans" cxnId="{A7EAECDF-940A-4355-8299-1672B181D204}">
      <dgm:prSet/>
      <dgm:spPr/>
      <dgm:t>
        <a:bodyPr/>
        <a:lstStyle/>
        <a:p>
          <a:endParaRPr lang="zh-CN" altLang="en-US"/>
        </a:p>
      </dgm:t>
    </dgm:pt>
    <dgm:pt modelId="{372A0A8F-E4F1-4B57-8DA8-2396B4B47C59}" type="pres">
      <dgm:prSet presAssocID="{B1788E0F-4196-409A-BC04-AEC1B34FB32B}" presName="linear" presStyleCnt="0">
        <dgm:presLayoutVars>
          <dgm:animLvl val="lvl"/>
          <dgm:resizeHandles val="exact"/>
        </dgm:presLayoutVars>
      </dgm:prSet>
      <dgm:spPr/>
    </dgm:pt>
    <dgm:pt modelId="{51FE8E15-0CE0-4D91-B671-92AC7D03C9C7}" type="pres">
      <dgm:prSet presAssocID="{8D6FC6EB-36BB-4A8A-8956-77A5BABD668D}" presName="parentText" presStyleLbl="node1" presStyleIdx="0" presStyleCnt="1">
        <dgm:presLayoutVars>
          <dgm:chMax val="0"/>
          <dgm:bulletEnabled val="1"/>
        </dgm:presLayoutVars>
      </dgm:prSet>
      <dgm:spPr/>
    </dgm:pt>
  </dgm:ptLst>
  <dgm:cxnLst>
    <dgm:cxn modelId="{2DED3A00-6DED-4509-A85F-7337E5927DC8}" type="presOf" srcId="{8D6FC6EB-36BB-4A8A-8956-77A5BABD668D}" destId="{51FE8E15-0CE0-4D91-B671-92AC7D03C9C7}" srcOrd="0" destOrd="0" presId="urn:microsoft.com/office/officeart/2005/8/layout/vList2"/>
    <dgm:cxn modelId="{5C96CDA2-2808-480F-B5DE-B62A83CA551C}" type="presOf" srcId="{B1788E0F-4196-409A-BC04-AEC1B34FB32B}" destId="{372A0A8F-E4F1-4B57-8DA8-2396B4B47C59}" srcOrd="0" destOrd="0" presId="urn:microsoft.com/office/officeart/2005/8/layout/vList2"/>
    <dgm:cxn modelId="{A7EAECDF-940A-4355-8299-1672B181D204}" srcId="{B1788E0F-4196-409A-BC04-AEC1B34FB32B}" destId="{8D6FC6EB-36BB-4A8A-8956-77A5BABD668D}" srcOrd="0" destOrd="0" parTransId="{308EE953-0742-4A8D-BBEA-8B9BEB7D9861}" sibTransId="{A5B85F39-6B85-42C5-A51D-CDFCC2EC856C}"/>
    <dgm:cxn modelId="{B6205935-4BE5-443E-89A6-C743B9C27C41}" type="presParOf" srcId="{372A0A8F-E4F1-4B57-8DA8-2396B4B47C59}" destId="{51FE8E15-0CE0-4D91-B671-92AC7D03C9C7}"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93DB9F07-19AA-4D2A-BEA3-502BE290C461}" type="doc">
      <dgm:prSet loTypeId="urn:microsoft.com/office/officeart/2005/8/layout/vList2" loCatId="list" qsTypeId="urn:microsoft.com/office/officeart/2005/8/quickstyle/simple1" qsCatId="simple" csTypeId="urn:microsoft.com/office/officeart/2005/8/colors/accent0_3" csCatId="mainScheme"/>
      <dgm:spPr/>
      <dgm:t>
        <a:bodyPr/>
        <a:lstStyle/>
        <a:p>
          <a:endParaRPr lang="zh-CN" altLang="en-US"/>
        </a:p>
      </dgm:t>
    </dgm:pt>
    <dgm:pt modelId="{9EA5C47D-8DF7-4287-BF71-031AEC3D47EE}">
      <dgm:prSet/>
      <dgm:spPr/>
      <dgm:t>
        <a:bodyPr/>
        <a:lstStyle/>
        <a:p>
          <a:pPr rtl="0"/>
          <a:r>
            <a:rPr lang="zh-CN" b="1" dirty="0"/>
            <a:t>第二节 网络技术</a:t>
          </a:r>
          <a:endParaRPr lang="zh-CN" dirty="0"/>
        </a:p>
      </dgm:t>
    </dgm:pt>
    <dgm:pt modelId="{A2014A5D-C15A-461C-B8E9-35EB63EC90D4}" type="parTrans" cxnId="{92893312-19AF-4A8E-A065-ECE1C7DBEF8A}">
      <dgm:prSet/>
      <dgm:spPr/>
      <dgm:t>
        <a:bodyPr/>
        <a:lstStyle/>
        <a:p>
          <a:endParaRPr lang="zh-CN" altLang="en-US"/>
        </a:p>
      </dgm:t>
    </dgm:pt>
    <dgm:pt modelId="{ED0B001E-E706-469F-B311-BCCA1AD9A491}" type="sibTrans" cxnId="{92893312-19AF-4A8E-A065-ECE1C7DBEF8A}">
      <dgm:prSet/>
      <dgm:spPr/>
      <dgm:t>
        <a:bodyPr/>
        <a:lstStyle/>
        <a:p>
          <a:endParaRPr lang="zh-CN" altLang="en-US"/>
        </a:p>
      </dgm:t>
    </dgm:pt>
    <dgm:pt modelId="{B53E0FFF-F5A7-4A4D-A2BC-78FA1290D05A}" type="pres">
      <dgm:prSet presAssocID="{93DB9F07-19AA-4D2A-BEA3-502BE290C461}" presName="linear" presStyleCnt="0">
        <dgm:presLayoutVars>
          <dgm:animLvl val="lvl"/>
          <dgm:resizeHandles val="exact"/>
        </dgm:presLayoutVars>
      </dgm:prSet>
      <dgm:spPr/>
    </dgm:pt>
    <dgm:pt modelId="{B5FBB4FA-CEA4-4E8A-85A0-6EC06CB6380E}" type="pres">
      <dgm:prSet presAssocID="{9EA5C47D-8DF7-4287-BF71-031AEC3D47EE}" presName="parentText" presStyleLbl="node1" presStyleIdx="0" presStyleCnt="1">
        <dgm:presLayoutVars>
          <dgm:chMax val="0"/>
          <dgm:bulletEnabled val="1"/>
        </dgm:presLayoutVars>
      </dgm:prSet>
      <dgm:spPr/>
    </dgm:pt>
  </dgm:ptLst>
  <dgm:cxnLst>
    <dgm:cxn modelId="{92893312-19AF-4A8E-A065-ECE1C7DBEF8A}" srcId="{93DB9F07-19AA-4D2A-BEA3-502BE290C461}" destId="{9EA5C47D-8DF7-4287-BF71-031AEC3D47EE}" srcOrd="0" destOrd="0" parTransId="{A2014A5D-C15A-461C-B8E9-35EB63EC90D4}" sibTransId="{ED0B001E-E706-469F-B311-BCCA1AD9A491}"/>
    <dgm:cxn modelId="{CC671A17-43DC-424D-8AA5-01F43951F1C7}" type="presOf" srcId="{9EA5C47D-8DF7-4287-BF71-031AEC3D47EE}" destId="{B5FBB4FA-CEA4-4E8A-85A0-6EC06CB6380E}" srcOrd="0" destOrd="0" presId="urn:microsoft.com/office/officeart/2005/8/layout/vList2"/>
    <dgm:cxn modelId="{A8A513E5-21D1-40DF-90D5-8E57FFCDE1EF}" type="presOf" srcId="{93DB9F07-19AA-4D2A-BEA3-502BE290C461}" destId="{B53E0FFF-F5A7-4A4D-A2BC-78FA1290D05A}" srcOrd="0" destOrd="0" presId="urn:microsoft.com/office/officeart/2005/8/layout/vList2"/>
    <dgm:cxn modelId="{65836FE8-878F-4DF6-BD2F-D955267EC95C}" type="presParOf" srcId="{B53E0FFF-F5A7-4A4D-A2BC-78FA1290D05A}" destId="{B5FBB4FA-CEA4-4E8A-85A0-6EC06CB6380E}"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A19C41D2-1F5D-42C4-8300-EE1CCF47E9A5}" type="doc">
      <dgm:prSet loTypeId="urn:microsoft.com/office/officeart/2005/8/layout/vList2" loCatId="list" qsTypeId="urn:microsoft.com/office/officeart/2005/8/quickstyle/simple1" qsCatId="simple" csTypeId="urn:microsoft.com/office/officeart/2005/8/colors/colorful1#25" csCatId="colorful" phldr="1"/>
      <dgm:spPr/>
      <dgm:t>
        <a:bodyPr/>
        <a:lstStyle/>
        <a:p>
          <a:endParaRPr lang="zh-CN" altLang="en-US"/>
        </a:p>
      </dgm:t>
    </dgm:pt>
    <dgm:pt modelId="{22B01901-F97E-40E0-BE63-52225F2FCBF3}">
      <dgm:prSet custT="1"/>
      <dgm:spPr/>
      <dgm:t>
        <a:bodyPr/>
        <a:lstStyle/>
        <a:p>
          <a:pPr rtl="0"/>
          <a:r>
            <a:rPr lang="zh-CN" altLang="en-US" sz="2800" b="1" dirty="0">
              <a:latin typeface="华文细黑" pitchFamily="2" charset="-122"/>
              <a:ea typeface="华文细黑" pitchFamily="2" charset="-122"/>
            </a:rPr>
            <a:t>互联网的发展历史</a:t>
          </a:r>
        </a:p>
      </dgm:t>
    </dgm:pt>
    <dgm:pt modelId="{2E044427-BEE6-4F37-8801-184AF9B1EAC7}" type="parTrans" cxnId="{50196EBB-0AF5-486A-B0F5-50F5909C2A62}">
      <dgm:prSet/>
      <dgm:spPr/>
      <dgm:t>
        <a:bodyPr/>
        <a:lstStyle/>
        <a:p>
          <a:endParaRPr lang="zh-CN" altLang="en-US"/>
        </a:p>
      </dgm:t>
    </dgm:pt>
    <dgm:pt modelId="{AC253749-5464-4547-A1DB-AA08D278D0E8}" type="sibTrans" cxnId="{50196EBB-0AF5-486A-B0F5-50F5909C2A62}">
      <dgm:prSet/>
      <dgm:spPr/>
      <dgm:t>
        <a:bodyPr/>
        <a:lstStyle/>
        <a:p>
          <a:endParaRPr lang="zh-CN" altLang="en-US"/>
        </a:p>
      </dgm:t>
    </dgm:pt>
    <dgm:pt modelId="{1F39F5AB-8E29-4693-85FD-F917378012A0}" type="pres">
      <dgm:prSet presAssocID="{A19C41D2-1F5D-42C4-8300-EE1CCF47E9A5}" presName="linear" presStyleCnt="0">
        <dgm:presLayoutVars>
          <dgm:animLvl val="lvl"/>
          <dgm:resizeHandles val="exact"/>
        </dgm:presLayoutVars>
      </dgm:prSet>
      <dgm:spPr/>
    </dgm:pt>
    <dgm:pt modelId="{38E839D3-68A0-438F-B57B-1D16FA7372E9}" type="pres">
      <dgm:prSet presAssocID="{22B01901-F97E-40E0-BE63-52225F2FCBF3}" presName="parentText" presStyleLbl="node1" presStyleIdx="0" presStyleCnt="1" custScaleY="208628" custLinFactNeighborY="-96039">
        <dgm:presLayoutVars>
          <dgm:chMax val="0"/>
          <dgm:bulletEnabled val="1"/>
        </dgm:presLayoutVars>
      </dgm:prSet>
      <dgm:spPr/>
    </dgm:pt>
  </dgm:ptLst>
  <dgm:cxnLst>
    <dgm:cxn modelId="{48D8B44C-EE6C-4F51-9060-28E78C2722BC}" type="presOf" srcId="{A19C41D2-1F5D-42C4-8300-EE1CCF47E9A5}" destId="{1F39F5AB-8E29-4693-85FD-F917378012A0}" srcOrd="0" destOrd="0" presId="urn:microsoft.com/office/officeart/2005/8/layout/vList2"/>
    <dgm:cxn modelId="{5CB1B57C-A839-496E-9A16-2F2FA7844095}" type="presOf" srcId="{22B01901-F97E-40E0-BE63-52225F2FCBF3}" destId="{38E839D3-68A0-438F-B57B-1D16FA7372E9}" srcOrd="0" destOrd="0" presId="urn:microsoft.com/office/officeart/2005/8/layout/vList2"/>
    <dgm:cxn modelId="{50196EBB-0AF5-486A-B0F5-50F5909C2A62}" srcId="{A19C41D2-1F5D-42C4-8300-EE1CCF47E9A5}" destId="{22B01901-F97E-40E0-BE63-52225F2FCBF3}" srcOrd="0" destOrd="0" parTransId="{2E044427-BEE6-4F37-8801-184AF9B1EAC7}" sibTransId="{AC253749-5464-4547-A1DB-AA08D278D0E8}"/>
    <dgm:cxn modelId="{FE5CD142-C55B-4BAF-BE5E-BA0948794EEF}" type="presParOf" srcId="{1F39F5AB-8E29-4693-85FD-F917378012A0}" destId="{38E839D3-68A0-438F-B57B-1D16FA7372E9}" srcOrd="0" destOrd="0" presId="urn:microsoft.com/office/officeart/2005/8/layout/vList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5094E501-61C4-453D-B155-2C485B293D54}" type="doc">
      <dgm:prSet loTypeId="urn:microsoft.com/office/officeart/2005/8/layout/vList2" loCatId="list" qsTypeId="urn:microsoft.com/office/officeart/2005/8/quickstyle/simple1" qsCatId="simple" csTypeId="urn:microsoft.com/office/officeart/2005/8/colors/colorful1#26" csCatId="colorful"/>
      <dgm:spPr/>
      <dgm:t>
        <a:bodyPr/>
        <a:lstStyle/>
        <a:p>
          <a:endParaRPr lang="zh-CN" altLang="en-US"/>
        </a:p>
      </dgm:t>
    </dgm:pt>
    <dgm:pt modelId="{1F1E2B86-759D-4E6E-8DEE-4BF1B6A52277}">
      <dgm:prSet custT="1"/>
      <dgm:spPr/>
      <dgm:t>
        <a:bodyPr/>
        <a:lstStyle/>
        <a:p>
          <a:pPr rtl="0"/>
          <a:r>
            <a:rPr lang="zh-CN" altLang="en-US" sz="2800" b="1" dirty="0">
              <a:latin typeface="华文细黑" pitchFamily="2" charset="-122"/>
              <a:ea typeface="华文细黑" pitchFamily="2" charset="-122"/>
            </a:rPr>
            <a:t>网络技术简述</a:t>
          </a:r>
          <a:endParaRPr lang="zh-CN" altLang="en-US" sz="2800" dirty="0">
            <a:latin typeface="华文细黑" pitchFamily="2" charset="-122"/>
            <a:ea typeface="华文细黑" pitchFamily="2" charset="-122"/>
          </a:endParaRPr>
        </a:p>
      </dgm:t>
    </dgm:pt>
    <dgm:pt modelId="{06C16916-D1BE-4E0D-831E-1E6C969AB1AB}" type="parTrans" cxnId="{6BEE8EE8-8915-4B78-A727-CD7257E6BD84}">
      <dgm:prSet/>
      <dgm:spPr/>
      <dgm:t>
        <a:bodyPr/>
        <a:lstStyle/>
        <a:p>
          <a:endParaRPr lang="zh-CN" altLang="en-US"/>
        </a:p>
      </dgm:t>
    </dgm:pt>
    <dgm:pt modelId="{9BB6DF77-50CD-4BB7-ADF5-C585E2E51219}" type="sibTrans" cxnId="{6BEE8EE8-8915-4B78-A727-CD7257E6BD84}">
      <dgm:prSet/>
      <dgm:spPr/>
      <dgm:t>
        <a:bodyPr/>
        <a:lstStyle/>
        <a:p>
          <a:endParaRPr lang="zh-CN" altLang="en-US"/>
        </a:p>
      </dgm:t>
    </dgm:pt>
    <dgm:pt modelId="{E6661F05-1D30-48E8-A0BC-FC28A53CD010}" type="pres">
      <dgm:prSet presAssocID="{5094E501-61C4-453D-B155-2C485B293D54}" presName="linear" presStyleCnt="0">
        <dgm:presLayoutVars>
          <dgm:animLvl val="lvl"/>
          <dgm:resizeHandles val="exact"/>
        </dgm:presLayoutVars>
      </dgm:prSet>
      <dgm:spPr/>
    </dgm:pt>
    <dgm:pt modelId="{A59FEBCA-74F4-4EEF-8EDD-33E7FA5C4702}" type="pres">
      <dgm:prSet presAssocID="{1F1E2B86-759D-4E6E-8DEE-4BF1B6A52277}" presName="parentText" presStyleLbl="node1" presStyleIdx="0" presStyleCnt="1">
        <dgm:presLayoutVars>
          <dgm:chMax val="0"/>
          <dgm:bulletEnabled val="1"/>
        </dgm:presLayoutVars>
      </dgm:prSet>
      <dgm:spPr/>
    </dgm:pt>
  </dgm:ptLst>
  <dgm:cxnLst>
    <dgm:cxn modelId="{CEFFEA1D-F308-4030-A495-3D2469574F88}" type="presOf" srcId="{1F1E2B86-759D-4E6E-8DEE-4BF1B6A52277}" destId="{A59FEBCA-74F4-4EEF-8EDD-33E7FA5C4702}" srcOrd="0" destOrd="0" presId="urn:microsoft.com/office/officeart/2005/8/layout/vList2"/>
    <dgm:cxn modelId="{6BEE8EE8-8915-4B78-A727-CD7257E6BD84}" srcId="{5094E501-61C4-453D-B155-2C485B293D54}" destId="{1F1E2B86-759D-4E6E-8DEE-4BF1B6A52277}" srcOrd="0" destOrd="0" parTransId="{06C16916-D1BE-4E0D-831E-1E6C969AB1AB}" sibTransId="{9BB6DF77-50CD-4BB7-ADF5-C585E2E51219}"/>
    <dgm:cxn modelId="{0ED4EFF2-E6D5-45E5-B16A-F1B5F631ED1F}" type="presOf" srcId="{5094E501-61C4-453D-B155-2C485B293D54}" destId="{E6661F05-1D30-48E8-A0BC-FC28A53CD010}" srcOrd="0" destOrd="0" presId="urn:microsoft.com/office/officeart/2005/8/layout/vList2"/>
    <dgm:cxn modelId="{418397E4-1F73-4D67-A212-E9AFFD13DA77}" type="presParOf" srcId="{E6661F05-1D30-48E8-A0BC-FC28A53CD010}" destId="{A59FEBCA-74F4-4EEF-8EDD-33E7FA5C4702}"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82CDE7F5-F6D5-47A9-AF16-66739826D8DF}" type="doc">
      <dgm:prSet loTypeId="urn:microsoft.com/office/officeart/2005/8/layout/vList2" loCatId="list" qsTypeId="urn:microsoft.com/office/officeart/2005/8/quickstyle/simple1" qsCatId="simple" csTypeId="urn:microsoft.com/office/officeart/2005/8/colors/colorful1#27" csCatId="colorful" phldr="1"/>
      <dgm:spPr/>
      <dgm:t>
        <a:bodyPr/>
        <a:lstStyle/>
        <a:p>
          <a:endParaRPr lang="zh-CN" altLang="en-US"/>
        </a:p>
      </dgm:t>
    </dgm:pt>
    <dgm:pt modelId="{4EB115E5-9831-4A3E-A617-CACAA79D37DF}">
      <dgm:prSet custT="1"/>
      <dgm:spPr/>
      <dgm:t>
        <a:bodyPr/>
        <a:lstStyle/>
        <a:p>
          <a:pPr rtl="0"/>
          <a:r>
            <a:rPr lang="zh-CN" altLang="en-US" sz="3200" b="1" dirty="0">
              <a:latin typeface="华文细黑" pitchFamily="2" charset="-122"/>
              <a:ea typeface="华文细黑" pitchFamily="2" charset="-122"/>
            </a:rPr>
            <a:t>网络的应用与发展</a:t>
          </a:r>
          <a:endParaRPr lang="zh-CN" altLang="en-US" sz="3200" dirty="0">
            <a:latin typeface="华文细黑" pitchFamily="2" charset="-122"/>
            <a:ea typeface="华文细黑" pitchFamily="2" charset="-122"/>
          </a:endParaRPr>
        </a:p>
      </dgm:t>
    </dgm:pt>
    <dgm:pt modelId="{2404CDFA-B536-45CC-B52A-3D95B2646345}" type="parTrans" cxnId="{0F50AF4E-8CE7-4162-B528-403559A66B21}">
      <dgm:prSet/>
      <dgm:spPr/>
      <dgm:t>
        <a:bodyPr/>
        <a:lstStyle/>
        <a:p>
          <a:endParaRPr lang="zh-CN" altLang="en-US"/>
        </a:p>
      </dgm:t>
    </dgm:pt>
    <dgm:pt modelId="{EEC9A08D-166C-47FF-9FB1-228CAA802128}" type="sibTrans" cxnId="{0F50AF4E-8CE7-4162-B528-403559A66B21}">
      <dgm:prSet/>
      <dgm:spPr/>
      <dgm:t>
        <a:bodyPr/>
        <a:lstStyle/>
        <a:p>
          <a:endParaRPr lang="zh-CN" altLang="en-US"/>
        </a:p>
      </dgm:t>
    </dgm:pt>
    <dgm:pt modelId="{6BACEF18-7CA4-4985-915D-D7496F0762F0}" type="pres">
      <dgm:prSet presAssocID="{82CDE7F5-F6D5-47A9-AF16-66739826D8DF}" presName="linear" presStyleCnt="0">
        <dgm:presLayoutVars>
          <dgm:animLvl val="lvl"/>
          <dgm:resizeHandles val="exact"/>
        </dgm:presLayoutVars>
      </dgm:prSet>
      <dgm:spPr/>
    </dgm:pt>
    <dgm:pt modelId="{1E33A4C2-74C2-4D18-A429-2E7EA76D2567}" type="pres">
      <dgm:prSet presAssocID="{4EB115E5-9831-4A3E-A617-CACAA79D37DF}" presName="parentText" presStyleLbl="node1" presStyleIdx="0" presStyleCnt="1" custScaleY="198720">
        <dgm:presLayoutVars>
          <dgm:chMax val="0"/>
          <dgm:bulletEnabled val="1"/>
        </dgm:presLayoutVars>
      </dgm:prSet>
      <dgm:spPr/>
    </dgm:pt>
  </dgm:ptLst>
  <dgm:cxnLst>
    <dgm:cxn modelId="{36F99761-0167-4D89-8447-F6341D2B0567}" type="presOf" srcId="{4EB115E5-9831-4A3E-A617-CACAA79D37DF}" destId="{1E33A4C2-74C2-4D18-A429-2E7EA76D2567}" srcOrd="0" destOrd="0" presId="urn:microsoft.com/office/officeart/2005/8/layout/vList2"/>
    <dgm:cxn modelId="{0F50AF4E-8CE7-4162-B528-403559A66B21}" srcId="{82CDE7F5-F6D5-47A9-AF16-66739826D8DF}" destId="{4EB115E5-9831-4A3E-A617-CACAA79D37DF}" srcOrd="0" destOrd="0" parTransId="{2404CDFA-B536-45CC-B52A-3D95B2646345}" sibTransId="{EEC9A08D-166C-47FF-9FB1-228CAA802128}"/>
    <dgm:cxn modelId="{06782BBF-984F-450B-9549-51CD2CA74CAE}" type="presOf" srcId="{82CDE7F5-F6D5-47A9-AF16-66739826D8DF}" destId="{6BACEF18-7CA4-4985-915D-D7496F0762F0}" srcOrd="0" destOrd="0" presId="urn:microsoft.com/office/officeart/2005/8/layout/vList2"/>
    <dgm:cxn modelId="{1A93D49F-8D38-45FD-9EE1-432C79D3169C}" type="presParOf" srcId="{6BACEF18-7CA4-4985-915D-D7496F0762F0}" destId="{1E33A4C2-74C2-4D18-A429-2E7EA76D2567}"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433D31E8-0B1B-4C04-9A10-28B2565539B8}"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0DC34F0F-D167-4341-9E09-E654F099780E}">
      <dgm:prSet custT="1"/>
      <dgm:spPr/>
      <dgm:t>
        <a:bodyPr/>
        <a:lstStyle/>
        <a:p>
          <a:pPr rtl="0"/>
          <a:r>
            <a:rPr lang="zh-CN" altLang="en-US" sz="3200" dirty="0"/>
            <a:t>一、物理学中一些基本问题和研究方法</a:t>
          </a:r>
        </a:p>
      </dgm:t>
    </dgm:pt>
    <dgm:pt modelId="{8A09F1E5-FEDA-4123-8155-37411888E093}" type="parTrans" cxnId="{1EC8B885-07C2-456A-8CF0-AD8566DD317D}">
      <dgm:prSet/>
      <dgm:spPr/>
      <dgm:t>
        <a:bodyPr/>
        <a:lstStyle/>
        <a:p>
          <a:endParaRPr lang="zh-CN" altLang="en-US" sz="2400"/>
        </a:p>
      </dgm:t>
    </dgm:pt>
    <dgm:pt modelId="{D262A5AE-F0E7-4E4B-9227-2364258EF4FD}" type="sibTrans" cxnId="{1EC8B885-07C2-456A-8CF0-AD8566DD317D}">
      <dgm:prSet/>
      <dgm:spPr/>
      <dgm:t>
        <a:bodyPr/>
        <a:lstStyle/>
        <a:p>
          <a:endParaRPr lang="zh-CN" altLang="en-US" sz="2400"/>
        </a:p>
      </dgm:t>
    </dgm:pt>
    <dgm:pt modelId="{B5C8DB5D-9AE5-4CFA-ABBD-C700C0E2D9AA}" type="pres">
      <dgm:prSet presAssocID="{433D31E8-0B1B-4C04-9A10-28B2565539B8}" presName="linear" presStyleCnt="0">
        <dgm:presLayoutVars>
          <dgm:animLvl val="lvl"/>
          <dgm:resizeHandles val="exact"/>
        </dgm:presLayoutVars>
      </dgm:prSet>
      <dgm:spPr/>
    </dgm:pt>
    <dgm:pt modelId="{4565534D-BD3F-4767-A1A5-167B38362355}" type="pres">
      <dgm:prSet presAssocID="{0DC34F0F-D167-4341-9E09-E654F099780E}" presName="parentText" presStyleLbl="node1" presStyleIdx="0" presStyleCnt="1" custScaleY="75690" custLinFactNeighborX="126" custLinFactNeighborY="-2954">
        <dgm:presLayoutVars>
          <dgm:chMax val="0"/>
          <dgm:bulletEnabled val="1"/>
        </dgm:presLayoutVars>
      </dgm:prSet>
      <dgm:spPr/>
    </dgm:pt>
  </dgm:ptLst>
  <dgm:cxnLst>
    <dgm:cxn modelId="{E9942114-2F86-4558-A385-4AAEDF7176C9}" type="presOf" srcId="{433D31E8-0B1B-4C04-9A10-28B2565539B8}" destId="{B5C8DB5D-9AE5-4CFA-ABBD-C700C0E2D9AA}" srcOrd="0" destOrd="0" presId="urn:microsoft.com/office/officeart/2005/8/layout/vList2"/>
    <dgm:cxn modelId="{1EC8B885-07C2-456A-8CF0-AD8566DD317D}" srcId="{433D31E8-0B1B-4C04-9A10-28B2565539B8}" destId="{0DC34F0F-D167-4341-9E09-E654F099780E}" srcOrd="0" destOrd="0" parTransId="{8A09F1E5-FEDA-4123-8155-37411888E093}" sibTransId="{D262A5AE-F0E7-4E4B-9227-2364258EF4FD}"/>
    <dgm:cxn modelId="{FBF79A95-1295-47EF-BA95-8D6436126E18}" type="presOf" srcId="{0DC34F0F-D167-4341-9E09-E654F099780E}" destId="{4565534D-BD3F-4767-A1A5-167B38362355}" srcOrd="0" destOrd="0" presId="urn:microsoft.com/office/officeart/2005/8/layout/vList2"/>
    <dgm:cxn modelId="{3C94AD44-D3F5-4A52-B47A-22B4725F5359}" type="presParOf" srcId="{B5C8DB5D-9AE5-4CFA-ABBD-C700C0E2D9AA}" destId="{4565534D-BD3F-4767-A1A5-167B38362355}" srcOrd="0"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48CDA9FD-B97A-4F4F-AF5D-0EC51EE70089}" type="doc">
      <dgm:prSet loTypeId="urn:microsoft.com/office/officeart/2005/8/layout/vList2" loCatId="list" qsTypeId="urn:microsoft.com/office/officeart/2005/8/quickstyle/simple1" qsCatId="simple" csTypeId="urn:microsoft.com/office/officeart/2005/8/colors/colorful1#28" csCatId="colorful"/>
      <dgm:spPr/>
      <dgm:t>
        <a:bodyPr/>
        <a:lstStyle/>
        <a:p>
          <a:endParaRPr lang="zh-CN" altLang="en-US"/>
        </a:p>
      </dgm:t>
    </dgm:pt>
    <dgm:pt modelId="{9BA551C0-068F-42FC-B123-56B61AB1C9E1}">
      <dgm:prSet custT="1"/>
      <dgm:spPr/>
      <dgm:t>
        <a:bodyPr/>
        <a:lstStyle/>
        <a:p>
          <a:pPr rtl="0"/>
          <a:r>
            <a:rPr lang="zh-CN" sz="2800" b="1" dirty="0">
              <a:latin typeface="华文细黑" pitchFamily="2" charset="-122"/>
              <a:ea typeface="华文细黑" pitchFamily="2" charset="-122"/>
            </a:rPr>
            <a:t>网络技术发展展望－下一代</a:t>
          </a:r>
          <a:r>
            <a:rPr lang="en-US" sz="2800" b="1" dirty="0">
              <a:latin typeface="华文细黑" pitchFamily="2" charset="-122"/>
              <a:ea typeface="华文细黑" pitchFamily="2" charset="-122"/>
            </a:rPr>
            <a:t>Internet</a:t>
          </a:r>
          <a:endParaRPr lang="zh-CN" sz="2800" dirty="0">
            <a:latin typeface="华文细黑" pitchFamily="2" charset="-122"/>
            <a:ea typeface="华文细黑" pitchFamily="2" charset="-122"/>
          </a:endParaRPr>
        </a:p>
      </dgm:t>
    </dgm:pt>
    <dgm:pt modelId="{248BBBA5-6A00-4F33-8FC4-FC55FDBDB8B8}" type="parTrans" cxnId="{D9598622-7C48-4FB3-8138-AA24BE0049AB}">
      <dgm:prSet/>
      <dgm:spPr/>
      <dgm:t>
        <a:bodyPr/>
        <a:lstStyle/>
        <a:p>
          <a:endParaRPr lang="zh-CN" altLang="en-US" sz="2800">
            <a:latin typeface="华文细黑" pitchFamily="2" charset="-122"/>
            <a:ea typeface="华文细黑" pitchFamily="2" charset="-122"/>
          </a:endParaRPr>
        </a:p>
      </dgm:t>
    </dgm:pt>
    <dgm:pt modelId="{83412608-0514-433E-B57C-569192F97118}" type="sibTrans" cxnId="{D9598622-7C48-4FB3-8138-AA24BE0049AB}">
      <dgm:prSet/>
      <dgm:spPr/>
      <dgm:t>
        <a:bodyPr/>
        <a:lstStyle/>
        <a:p>
          <a:endParaRPr lang="zh-CN" altLang="en-US" sz="2800">
            <a:latin typeface="华文细黑" pitchFamily="2" charset="-122"/>
            <a:ea typeface="华文细黑" pitchFamily="2" charset="-122"/>
          </a:endParaRPr>
        </a:p>
      </dgm:t>
    </dgm:pt>
    <dgm:pt modelId="{3942FFE3-4C34-4DA6-B63C-1981E43555CF}" type="pres">
      <dgm:prSet presAssocID="{48CDA9FD-B97A-4F4F-AF5D-0EC51EE70089}" presName="linear" presStyleCnt="0">
        <dgm:presLayoutVars>
          <dgm:animLvl val="lvl"/>
          <dgm:resizeHandles val="exact"/>
        </dgm:presLayoutVars>
      </dgm:prSet>
      <dgm:spPr/>
    </dgm:pt>
    <dgm:pt modelId="{37B2521D-D2D3-4F08-B7F8-A9BE08575011}" type="pres">
      <dgm:prSet presAssocID="{9BA551C0-068F-42FC-B123-56B61AB1C9E1}" presName="parentText" presStyleLbl="node1" presStyleIdx="0" presStyleCnt="1">
        <dgm:presLayoutVars>
          <dgm:chMax val="0"/>
          <dgm:bulletEnabled val="1"/>
        </dgm:presLayoutVars>
      </dgm:prSet>
      <dgm:spPr/>
    </dgm:pt>
  </dgm:ptLst>
  <dgm:cxnLst>
    <dgm:cxn modelId="{D9598622-7C48-4FB3-8138-AA24BE0049AB}" srcId="{48CDA9FD-B97A-4F4F-AF5D-0EC51EE70089}" destId="{9BA551C0-068F-42FC-B123-56B61AB1C9E1}" srcOrd="0" destOrd="0" parTransId="{248BBBA5-6A00-4F33-8FC4-FC55FDBDB8B8}" sibTransId="{83412608-0514-433E-B57C-569192F97118}"/>
    <dgm:cxn modelId="{E337AD83-4D22-4792-A3E5-3275CFFF702E}" type="presOf" srcId="{9BA551C0-068F-42FC-B123-56B61AB1C9E1}" destId="{37B2521D-D2D3-4F08-B7F8-A9BE08575011}" srcOrd="0" destOrd="0" presId="urn:microsoft.com/office/officeart/2005/8/layout/vList2"/>
    <dgm:cxn modelId="{45ED16A9-BB4A-40AD-A4D4-1351B8DD980A}" type="presOf" srcId="{48CDA9FD-B97A-4F4F-AF5D-0EC51EE70089}" destId="{3942FFE3-4C34-4DA6-B63C-1981E43555CF}" srcOrd="0" destOrd="0" presId="urn:microsoft.com/office/officeart/2005/8/layout/vList2"/>
    <dgm:cxn modelId="{DE722A71-65C0-4913-A8C8-752CA70EBFBF}" type="presParOf" srcId="{3942FFE3-4C34-4DA6-B63C-1981E43555CF}" destId="{37B2521D-D2D3-4F08-B7F8-A9BE08575011}"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B0403647-7FE6-4598-8FBF-6A0222240928}" type="doc">
      <dgm:prSet loTypeId="urn:microsoft.com/office/officeart/2005/8/layout/vList2" loCatId="list" qsTypeId="urn:microsoft.com/office/officeart/2005/8/quickstyle/simple1" qsCatId="simple" csTypeId="urn:microsoft.com/office/officeart/2005/8/colors/colorful1#29" csCatId="colorful" phldr="1"/>
      <dgm:spPr/>
      <dgm:t>
        <a:bodyPr/>
        <a:lstStyle/>
        <a:p>
          <a:endParaRPr lang="zh-CN" altLang="en-US"/>
        </a:p>
      </dgm:t>
    </dgm:pt>
    <dgm:pt modelId="{9728BE84-C612-48B4-A590-2E0BACE602CA}">
      <dgm:prSet custT="1"/>
      <dgm:spPr/>
      <dgm:t>
        <a:bodyPr/>
        <a:lstStyle/>
        <a:p>
          <a:pPr rtl="0"/>
          <a:r>
            <a:rPr lang="zh-CN" altLang="en-US" sz="3600" b="1" dirty="0">
              <a:latin typeface="华文细黑" pitchFamily="2" charset="-122"/>
              <a:ea typeface="华文细黑" pitchFamily="2" charset="-122"/>
            </a:rPr>
            <a:t>网络技术发展展望－网格</a:t>
          </a:r>
          <a:endParaRPr lang="zh-CN" altLang="en-US" sz="3600" dirty="0">
            <a:latin typeface="华文细黑" pitchFamily="2" charset="-122"/>
            <a:ea typeface="华文细黑" pitchFamily="2" charset="-122"/>
          </a:endParaRPr>
        </a:p>
      </dgm:t>
    </dgm:pt>
    <dgm:pt modelId="{5F2B2F98-7C57-4DE8-8336-226D5A69029A}" type="parTrans" cxnId="{50D735DF-3087-4D0E-85E0-5112F46CDA1A}">
      <dgm:prSet/>
      <dgm:spPr/>
      <dgm:t>
        <a:bodyPr/>
        <a:lstStyle/>
        <a:p>
          <a:endParaRPr lang="zh-CN" altLang="en-US"/>
        </a:p>
      </dgm:t>
    </dgm:pt>
    <dgm:pt modelId="{DBB8ED74-EC4C-4894-90DD-F7B977AB9DCF}" type="sibTrans" cxnId="{50D735DF-3087-4D0E-85E0-5112F46CDA1A}">
      <dgm:prSet/>
      <dgm:spPr/>
      <dgm:t>
        <a:bodyPr/>
        <a:lstStyle/>
        <a:p>
          <a:endParaRPr lang="zh-CN" altLang="en-US"/>
        </a:p>
      </dgm:t>
    </dgm:pt>
    <dgm:pt modelId="{5E870C15-013B-4FF5-9930-79D98B1C79DD}" type="pres">
      <dgm:prSet presAssocID="{B0403647-7FE6-4598-8FBF-6A0222240928}" presName="linear" presStyleCnt="0">
        <dgm:presLayoutVars>
          <dgm:animLvl val="lvl"/>
          <dgm:resizeHandles val="exact"/>
        </dgm:presLayoutVars>
      </dgm:prSet>
      <dgm:spPr/>
    </dgm:pt>
    <dgm:pt modelId="{21107255-9D80-4E62-B74B-611071500F79}" type="pres">
      <dgm:prSet presAssocID="{9728BE84-C612-48B4-A590-2E0BACE602CA}" presName="parentText" presStyleLbl="node1" presStyleIdx="0" presStyleCnt="1" custScaleY="153858">
        <dgm:presLayoutVars>
          <dgm:chMax val="0"/>
          <dgm:bulletEnabled val="1"/>
        </dgm:presLayoutVars>
      </dgm:prSet>
      <dgm:spPr/>
    </dgm:pt>
  </dgm:ptLst>
  <dgm:cxnLst>
    <dgm:cxn modelId="{7C489C0E-5DDC-48BB-B50F-FAF8D380E9D6}" type="presOf" srcId="{B0403647-7FE6-4598-8FBF-6A0222240928}" destId="{5E870C15-013B-4FF5-9930-79D98B1C79DD}" srcOrd="0" destOrd="0" presId="urn:microsoft.com/office/officeart/2005/8/layout/vList2"/>
    <dgm:cxn modelId="{B478A9D7-E10C-44E5-9DA0-E1D61252CFA0}" type="presOf" srcId="{9728BE84-C612-48B4-A590-2E0BACE602CA}" destId="{21107255-9D80-4E62-B74B-611071500F79}" srcOrd="0" destOrd="0" presId="urn:microsoft.com/office/officeart/2005/8/layout/vList2"/>
    <dgm:cxn modelId="{50D735DF-3087-4D0E-85E0-5112F46CDA1A}" srcId="{B0403647-7FE6-4598-8FBF-6A0222240928}" destId="{9728BE84-C612-48B4-A590-2E0BACE602CA}" srcOrd="0" destOrd="0" parTransId="{5F2B2F98-7C57-4DE8-8336-226D5A69029A}" sibTransId="{DBB8ED74-EC4C-4894-90DD-F7B977AB9DCF}"/>
    <dgm:cxn modelId="{AA5C1940-FA87-4B71-AF58-DA229D7861EF}" type="presParOf" srcId="{5E870C15-013B-4FF5-9930-79D98B1C79DD}" destId="{21107255-9D80-4E62-B74B-611071500F79}"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B76A1D0B-B30B-4579-8AA2-CD0297D0E3DC}" type="doc">
      <dgm:prSet loTypeId="urn:microsoft.com/office/officeart/2005/8/layout/vList2" loCatId="list" qsTypeId="urn:microsoft.com/office/officeart/2005/8/quickstyle/simple1" qsCatId="simple" csTypeId="urn:microsoft.com/office/officeart/2005/8/colors/colorful1#30" csCatId="colorful" phldr="1"/>
      <dgm:spPr/>
      <dgm:t>
        <a:bodyPr/>
        <a:lstStyle/>
        <a:p>
          <a:endParaRPr lang="zh-CN" altLang="en-US"/>
        </a:p>
      </dgm:t>
    </dgm:pt>
    <dgm:pt modelId="{79CB2C73-594E-4A28-8DF7-0D736D963E7B}">
      <dgm:prSet custT="1"/>
      <dgm:spPr/>
      <dgm:t>
        <a:bodyPr/>
        <a:lstStyle/>
        <a:p>
          <a:pPr rtl="0"/>
          <a:r>
            <a:rPr lang="zh-CN" altLang="en-US" sz="3200" b="1" dirty="0">
              <a:latin typeface="华文细黑" pitchFamily="2" charset="-122"/>
              <a:ea typeface="华文细黑" pitchFamily="2" charset="-122"/>
            </a:rPr>
            <a:t>网络技术发展展望－网格</a:t>
          </a:r>
          <a:endParaRPr lang="zh-CN" altLang="en-US" sz="3200" dirty="0">
            <a:latin typeface="华文细黑" pitchFamily="2" charset="-122"/>
            <a:ea typeface="华文细黑" pitchFamily="2" charset="-122"/>
          </a:endParaRPr>
        </a:p>
      </dgm:t>
    </dgm:pt>
    <dgm:pt modelId="{B1DFEEE8-F6D7-48B0-8715-3FC9AB8F5892}" type="parTrans" cxnId="{B2C10F91-5F84-4317-B686-038B1727F79F}">
      <dgm:prSet/>
      <dgm:spPr/>
      <dgm:t>
        <a:bodyPr/>
        <a:lstStyle/>
        <a:p>
          <a:endParaRPr lang="zh-CN" altLang="en-US"/>
        </a:p>
      </dgm:t>
    </dgm:pt>
    <dgm:pt modelId="{7A1DD0E0-509B-4DA3-AD23-926943E15B3F}" type="sibTrans" cxnId="{B2C10F91-5F84-4317-B686-038B1727F79F}">
      <dgm:prSet/>
      <dgm:spPr/>
      <dgm:t>
        <a:bodyPr/>
        <a:lstStyle/>
        <a:p>
          <a:endParaRPr lang="zh-CN" altLang="en-US"/>
        </a:p>
      </dgm:t>
    </dgm:pt>
    <dgm:pt modelId="{BF9B0C9F-8B30-4DD7-9961-03A3ABFB4505}" type="pres">
      <dgm:prSet presAssocID="{B76A1D0B-B30B-4579-8AA2-CD0297D0E3DC}" presName="linear" presStyleCnt="0">
        <dgm:presLayoutVars>
          <dgm:animLvl val="lvl"/>
          <dgm:resizeHandles val="exact"/>
        </dgm:presLayoutVars>
      </dgm:prSet>
      <dgm:spPr/>
    </dgm:pt>
    <dgm:pt modelId="{721EDA4B-AC21-46C0-99B6-39906FF86F94}" type="pres">
      <dgm:prSet presAssocID="{79CB2C73-594E-4A28-8DF7-0D736D963E7B}" presName="parentText" presStyleLbl="node1" presStyleIdx="0" presStyleCnt="1" custScaleY="125883">
        <dgm:presLayoutVars>
          <dgm:chMax val="0"/>
          <dgm:bulletEnabled val="1"/>
        </dgm:presLayoutVars>
      </dgm:prSet>
      <dgm:spPr/>
    </dgm:pt>
  </dgm:ptLst>
  <dgm:cxnLst>
    <dgm:cxn modelId="{821DFB27-9D44-47E0-8559-ABD6C676E725}" type="presOf" srcId="{79CB2C73-594E-4A28-8DF7-0D736D963E7B}" destId="{721EDA4B-AC21-46C0-99B6-39906FF86F94}" srcOrd="0" destOrd="0" presId="urn:microsoft.com/office/officeart/2005/8/layout/vList2"/>
    <dgm:cxn modelId="{B2C10F91-5F84-4317-B686-038B1727F79F}" srcId="{B76A1D0B-B30B-4579-8AA2-CD0297D0E3DC}" destId="{79CB2C73-594E-4A28-8DF7-0D736D963E7B}" srcOrd="0" destOrd="0" parTransId="{B1DFEEE8-F6D7-48B0-8715-3FC9AB8F5892}" sibTransId="{7A1DD0E0-509B-4DA3-AD23-926943E15B3F}"/>
    <dgm:cxn modelId="{592868BC-FCFB-4037-BB42-BF1216C2F940}" type="presOf" srcId="{B76A1D0B-B30B-4579-8AA2-CD0297D0E3DC}" destId="{BF9B0C9F-8B30-4DD7-9961-03A3ABFB4505}" srcOrd="0" destOrd="0" presId="urn:microsoft.com/office/officeart/2005/8/layout/vList2"/>
    <dgm:cxn modelId="{86BCECFC-1C0E-4BD4-B444-C6D0DD63D3C4}" type="presParOf" srcId="{BF9B0C9F-8B30-4DD7-9961-03A3ABFB4505}" destId="{721EDA4B-AC21-46C0-99B6-39906FF86F94}"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2B7C52DE-0A54-403B-91F8-060C1605EABE}" type="doc">
      <dgm:prSet loTypeId="urn:microsoft.com/office/officeart/2005/8/layout/vList2" loCatId="list" qsTypeId="urn:microsoft.com/office/officeart/2005/8/quickstyle/simple1" qsCatId="simple" csTypeId="urn:microsoft.com/office/officeart/2005/8/colors/colorful1#31" csCatId="colorful" phldr="1"/>
      <dgm:spPr/>
      <dgm:t>
        <a:bodyPr/>
        <a:lstStyle/>
        <a:p>
          <a:endParaRPr lang="zh-CN" altLang="en-US"/>
        </a:p>
      </dgm:t>
    </dgm:pt>
    <dgm:pt modelId="{36566F5B-C3BD-4DA0-BC5F-64BAE9252038}">
      <dgm:prSet/>
      <dgm:spPr/>
      <dgm:t>
        <a:bodyPr/>
        <a:lstStyle/>
        <a:p>
          <a:pPr rtl="0"/>
          <a:r>
            <a:rPr lang="zh-CN" b="0" dirty="0">
              <a:latin typeface="华文细黑" pitchFamily="2" charset="-122"/>
              <a:ea typeface="华文细黑" pitchFamily="2" charset="-122"/>
            </a:rPr>
            <a:t>第三讲</a:t>
          </a:r>
          <a:br>
            <a:rPr lang="zh-CN" b="0" dirty="0">
              <a:latin typeface="华文细黑" pitchFamily="2" charset="-122"/>
              <a:ea typeface="华文细黑" pitchFamily="2" charset="-122"/>
            </a:rPr>
          </a:br>
          <a:r>
            <a:rPr lang="zh-CN" b="0" dirty="0">
              <a:latin typeface="华文细黑" pitchFamily="2" charset="-122"/>
              <a:ea typeface="华文细黑" pitchFamily="2" charset="-122"/>
            </a:rPr>
            <a:t>物理研究中软件框架的开发与应用</a:t>
          </a:r>
        </a:p>
      </dgm:t>
    </dgm:pt>
    <dgm:pt modelId="{6492986B-733D-4E73-A6AE-F7D1A3801FBA}" type="parTrans" cxnId="{3EF59604-6B97-445A-9D37-43C287A33FA9}">
      <dgm:prSet/>
      <dgm:spPr/>
      <dgm:t>
        <a:bodyPr/>
        <a:lstStyle/>
        <a:p>
          <a:endParaRPr lang="zh-CN" altLang="en-US"/>
        </a:p>
      </dgm:t>
    </dgm:pt>
    <dgm:pt modelId="{8EE04C88-BBDC-4D35-BE45-2605C12F8764}" type="sibTrans" cxnId="{3EF59604-6B97-445A-9D37-43C287A33FA9}">
      <dgm:prSet/>
      <dgm:spPr/>
      <dgm:t>
        <a:bodyPr/>
        <a:lstStyle/>
        <a:p>
          <a:endParaRPr lang="zh-CN" altLang="en-US"/>
        </a:p>
      </dgm:t>
    </dgm:pt>
    <dgm:pt modelId="{9BD0E215-6184-4DD6-AEEF-DBA732B453A1}" type="pres">
      <dgm:prSet presAssocID="{2B7C52DE-0A54-403B-91F8-060C1605EABE}" presName="linear" presStyleCnt="0">
        <dgm:presLayoutVars>
          <dgm:animLvl val="lvl"/>
          <dgm:resizeHandles val="exact"/>
        </dgm:presLayoutVars>
      </dgm:prSet>
      <dgm:spPr/>
    </dgm:pt>
    <dgm:pt modelId="{BEA35D6F-678A-4AD1-A264-BED783D09E4A}" type="pres">
      <dgm:prSet presAssocID="{36566F5B-C3BD-4DA0-BC5F-64BAE9252038}" presName="parentText" presStyleLbl="node1" presStyleIdx="0" presStyleCnt="1" custScaleY="49398">
        <dgm:presLayoutVars>
          <dgm:chMax val="0"/>
          <dgm:bulletEnabled val="1"/>
        </dgm:presLayoutVars>
      </dgm:prSet>
      <dgm:spPr/>
    </dgm:pt>
  </dgm:ptLst>
  <dgm:cxnLst>
    <dgm:cxn modelId="{3EF59604-6B97-445A-9D37-43C287A33FA9}" srcId="{2B7C52DE-0A54-403B-91F8-060C1605EABE}" destId="{36566F5B-C3BD-4DA0-BC5F-64BAE9252038}" srcOrd="0" destOrd="0" parTransId="{6492986B-733D-4E73-A6AE-F7D1A3801FBA}" sibTransId="{8EE04C88-BBDC-4D35-BE45-2605C12F8764}"/>
    <dgm:cxn modelId="{0D06B21C-F939-43FF-83D8-186BAA47F618}" type="presOf" srcId="{2B7C52DE-0A54-403B-91F8-060C1605EABE}" destId="{9BD0E215-6184-4DD6-AEEF-DBA732B453A1}" srcOrd="0" destOrd="0" presId="urn:microsoft.com/office/officeart/2005/8/layout/vList2"/>
    <dgm:cxn modelId="{14921596-3EF5-4957-87AE-0760ED0FC335}" type="presOf" srcId="{36566F5B-C3BD-4DA0-BC5F-64BAE9252038}" destId="{BEA35D6F-678A-4AD1-A264-BED783D09E4A}" srcOrd="0" destOrd="0" presId="urn:microsoft.com/office/officeart/2005/8/layout/vList2"/>
    <dgm:cxn modelId="{C11862EE-712B-4DBB-89E0-E8F14EEF8D52}" type="presParOf" srcId="{9BD0E215-6184-4DD6-AEEF-DBA732B453A1}" destId="{BEA35D6F-678A-4AD1-A264-BED783D09E4A}"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04087746-2209-4F1C-91E1-7441A28788E5}" type="doc">
      <dgm:prSet loTypeId="urn:microsoft.com/office/officeart/2005/8/layout/vList2" loCatId="list" qsTypeId="urn:microsoft.com/office/officeart/2005/8/quickstyle/simple1" qsCatId="simple" csTypeId="urn:microsoft.com/office/officeart/2005/8/colors/colorful1#32" csCatId="colorful" phldr="1"/>
      <dgm:spPr/>
      <dgm:t>
        <a:bodyPr/>
        <a:lstStyle/>
        <a:p>
          <a:endParaRPr lang="zh-CN" altLang="en-US"/>
        </a:p>
      </dgm:t>
    </dgm:pt>
    <dgm:pt modelId="{5514C5B9-13EA-449E-8E63-C4E325268247}">
      <dgm:prSet custT="1"/>
      <dgm:spPr/>
      <dgm:t>
        <a:bodyPr/>
        <a:lstStyle/>
        <a:p>
          <a:pPr rtl="0"/>
          <a:r>
            <a:rPr lang="zh-CN" altLang="en-US" sz="3600" dirty="0">
              <a:latin typeface="华文细黑" pitchFamily="2" charset="-122"/>
              <a:ea typeface="华文细黑" pitchFamily="2" charset="-122"/>
            </a:rPr>
            <a:t>内容</a:t>
          </a:r>
        </a:p>
      </dgm:t>
    </dgm:pt>
    <dgm:pt modelId="{48FBC159-34E8-4D0A-BC59-3B15016016C8}" type="parTrans" cxnId="{4AC0BB8D-688A-4096-8B21-BFB29CFED696}">
      <dgm:prSet/>
      <dgm:spPr/>
      <dgm:t>
        <a:bodyPr/>
        <a:lstStyle/>
        <a:p>
          <a:endParaRPr lang="zh-CN" altLang="en-US"/>
        </a:p>
      </dgm:t>
    </dgm:pt>
    <dgm:pt modelId="{37E99ED9-FBE3-47F1-9714-34BBB8A892A7}" type="sibTrans" cxnId="{4AC0BB8D-688A-4096-8B21-BFB29CFED696}">
      <dgm:prSet/>
      <dgm:spPr/>
      <dgm:t>
        <a:bodyPr/>
        <a:lstStyle/>
        <a:p>
          <a:endParaRPr lang="zh-CN" altLang="en-US"/>
        </a:p>
      </dgm:t>
    </dgm:pt>
    <dgm:pt modelId="{90A81046-E3A6-4341-B23A-D897674DD32B}" type="pres">
      <dgm:prSet presAssocID="{04087746-2209-4F1C-91E1-7441A28788E5}" presName="linear" presStyleCnt="0">
        <dgm:presLayoutVars>
          <dgm:animLvl val="lvl"/>
          <dgm:resizeHandles val="exact"/>
        </dgm:presLayoutVars>
      </dgm:prSet>
      <dgm:spPr/>
    </dgm:pt>
    <dgm:pt modelId="{9E14A3AD-90AF-46E4-823F-CA2668BDF818}" type="pres">
      <dgm:prSet presAssocID="{5514C5B9-13EA-449E-8E63-C4E325268247}" presName="parentText" presStyleLbl="node1" presStyleIdx="0" presStyleCnt="1" custScaleY="129205">
        <dgm:presLayoutVars>
          <dgm:chMax val="0"/>
          <dgm:bulletEnabled val="1"/>
        </dgm:presLayoutVars>
      </dgm:prSet>
      <dgm:spPr/>
    </dgm:pt>
  </dgm:ptLst>
  <dgm:cxnLst>
    <dgm:cxn modelId="{E800C677-CD27-4081-960A-2062568E1331}" type="presOf" srcId="{5514C5B9-13EA-449E-8E63-C4E325268247}" destId="{9E14A3AD-90AF-46E4-823F-CA2668BDF818}" srcOrd="0" destOrd="0" presId="urn:microsoft.com/office/officeart/2005/8/layout/vList2"/>
    <dgm:cxn modelId="{4AC0BB8D-688A-4096-8B21-BFB29CFED696}" srcId="{04087746-2209-4F1C-91E1-7441A28788E5}" destId="{5514C5B9-13EA-449E-8E63-C4E325268247}" srcOrd="0" destOrd="0" parTransId="{48FBC159-34E8-4D0A-BC59-3B15016016C8}" sibTransId="{37E99ED9-FBE3-47F1-9714-34BBB8A892A7}"/>
    <dgm:cxn modelId="{6D6CA5AE-580E-485D-B7BF-17655BF58CF2}" type="presOf" srcId="{04087746-2209-4F1C-91E1-7441A28788E5}" destId="{90A81046-E3A6-4341-B23A-D897674DD32B}" srcOrd="0" destOrd="0" presId="urn:microsoft.com/office/officeart/2005/8/layout/vList2"/>
    <dgm:cxn modelId="{F4691475-6DFD-4C97-995E-30177B6EEBEB}" type="presParOf" srcId="{90A81046-E3A6-4341-B23A-D897674DD32B}" destId="{9E14A3AD-90AF-46E4-823F-CA2668BDF818}"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0DE645F2-D216-4568-B2B0-E763D4C8462E}" type="doc">
      <dgm:prSet loTypeId="urn:microsoft.com/office/officeart/2005/8/layout/chevron2" loCatId="process" qsTypeId="urn:microsoft.com/office/officeart/2005/8/quickstyle/simple1" qsCatId="simple" csTypeId="urn:microsoft.com/office/officeart/2005/8/colors/accent2_2" csCatId="accent2" phldr="1"/>
      <dgm:spPr/>
      <dgm:t>
        <a:bodyPr/>
        <a:lstStyle/>
        <a:p>
          <a:endParaRPr lang="zh-CN" altLang="en-US"/>
        </a:p>
      </dgm:t>
    </dgm:pt>
    <dgm:pt modelId="{CB2A8053-1DCE-4EEF-83BB-56C135807C9F}">
      <dgm:prSet/>
      <dgm:spPr/>
      <dgm:t>
        <a:bodyPr/>
        <a:lstStyle/>
        <a:p>
          <a:pPr rtl="0"/>
          <a:r>
            <a:rPr lang="zh-CN" dirty="0"/>
            <a:t>一</a:t>
          </a:r>
        </a:p>
      </dgm:t>
    </dgm:pt>
    <dgm:pt modelId="{CD6CB6FE-D75C-4244-8F10-D3F1AD115231}" type="parTrans" cxnId="{EC28BF0A-54C0-4EC5-9A11-7F60F15AC5C6}">
      <dgm:prSet/>
      <dgm:spPr/>
      <dgm:t>
        <a:bodyPr/>
        <a:lstStyle/>
        <a:p>
          <a:endParaRPr lang="zh-CN" altLang="en-US"/>
        </a:p>
      </dgm:t>
    </dgm:pt>
    <dgm:pt modelId="{472051AF-F5FB-49E9-9E57-3BA24573739C}" type="sibTrans" cxnId="{EC28BF0A-54C0-4EC5-9A11-7F60F15AC5C6}">
      <dgm:prSet/>
      <dgm:spPr/>
      <dgm:t>
        <a:bodyPr/>
        <a:lstStyle/>
        <a:p>
          <a:endParaRPr lang="zh-CN" altLang="en-US"/>
        </a:p>
      </dgm:t>
    </dgm:pt>
    <dgm:pt modelId="{69F39C06-1CCB-4BE4-8B03-38C1628B074A}">
      <dgm:prSet/>
      <dgm:spPr/>
      <dgm:t>
        <a:bodyPr/>
        <a:lstStyle/>
        <a:p>
          <a:pPr rtl="0"/>
          <a:r>
            <a:rPr lang="zh-CN" dirty="0"/>
            <a:t>二</a:t>
          </a:r>
          <a:endParaRPr lang="en-US" dirty="0"/>
        </a:p>
      </dgm:t>
    </dgm:pt>
    <dgm:pt modelId="{73202434-FE35-47B1-9671-9468C1A4E2BE}" type="parTrans" cxnId="{AF2D0BE8-90B1-4176-8F81-6A657663EB1A}">
      <dgm:prSet/>
      <dgm:spPr/>
      <dgm:t>
        <a:bodyPr/>
        <a:lstStyle/>
        <a:p>
          <a:endParaRPr lang="zh-CN" altLang="en-US"/>
        </a:p>
      </dgm:t>
    </dgm:pt>
    <dgm:pt modelId="{9E295520-EE6A-4AD8-82FC-522ABB4344DF}" type="sibTrans" cxnId="{AF2D0BE8-90B1-4176-8F81-6A657663EB1A}">
      <dgm:prSet/>
      <dgm:spPr/>
      <dgm:t>
        <a:bodyPr/>
        <a:lstStyle/>
        <a:p>
          <a:endParaRPr lang="zh-CN" altLang="en-US"/>
        </a:p>
      </dgm:t>
    </dgm:pt>
    <dgm:pt modelId="{1B3469BA-EB11-4175-86E8-63F2D1EB9268}">
      <dgm:prSet/>
      <dgm:spPr/>
      <dgm:t>
        <a:bodyPr/>
        <a:lstStyle/>
        <a:p>
          <a:pPr rtl="0"/>
          <a:r>
            <a:rPr lang="zh-CN" dirty="0"/>
            <a:t>三</a:t>
          </a:r>
          <a:endParaRPr lang="en-US" dirty="0"/>
        </a:p>
      </dgm:t>
    </dgm:pt>
    <dgm:pt modelId="{1BBFF41B-0122-432C-8A18-F7B5EE85F976}" type="parTrans" cxnId="{7FB53809-5E7E-41B4-A838-2A8935B92190}">
      <dgm:prSet/>
      <dgm:spPr/>
      <dgm:t>
        <a:bodyPr/>
        <a:lstStyle/>
        <a:p>
          <a:endParaRPr lang="zh-CN" altLang="en-US"/>
        </a:p>
      </dgm:t>
    </dgm:pt>
    <dgm:pt modelId="{7362597E-73D4-466A-A119-71A4F9D6BB71}" type="sibTrans" cxnId="{7FB53809-5E7E-41B4-A838-2A8935B92190}">
      <dgm:prSet/>
      <dgm:spPr/>
      <dgm:t>
        <a:bodyPr/>
        <a:lstStyle/>
        <a:p>
          <a:endParaRPr lang="zh-CN" altLang="en-US"/>
        </a:p>
      </dgm:t>
    </dgm:pt>
    <dgm:pt modelId="{E1F6171B-D78F-4E33-ABC8-2D3E1C469CF3}">
      <dgm:prSet/>
      <dgm:spPr/>
      <dgm:t>
        <a:bodyPr/>
        <a:lstStyle/>
        <a:p>
          <a:pPr rtl="0"/>
          <a:r>
            <a:rPr lang="zh-CN" dirty="0"/>
            <a:t>四</a:t>
          </a:r>
        </a:p>
      </dgm:t>
    </dgm:pt>
    <dgm:pt modelId="{969339D3-F1D8-4153-8D65-8DE9CBFA83BC}" type="parTrans" cxnId="{2468824A-D55F-43A9-98E2-D7EACE9064CF}">
      <dgm:prSet/>
      <dgm:spPr/>
      <dgm:t>
        <a:bodyPr/>
        <a:lstStyle/>
        <a:p>
          <a:endParaRPr lang="zh-CN" altLang="en-US"/>
        </a:p>
      </dgm:t>
    </dgm:pt>
    <dgm:pt modelId="{16211315-6144-45F4-AF97-77456E9FFA8C}" type="sibTrans" cxnId="{2468824A-D55F-43A9-98E2-D7EACE9064CF}">
      <dgm:prSet/>
      <dgm:spPr/>
      <dgm:t>
        <a:bodyPr/>
        <a:lstStyle/>
        <a:p>
          <a:endParaRPr lang="zh-CN" altLang="en-US"/>
        </a:p>
      </dgm:t>
    </dgm:pt>
    <dgm:pt modelId="{DF1F66BE-BCE2-4378-A5E0-11B7DC785EC4}">
      <dgm:prSet/>
      <dgm:spPr/>
      <dgm:t>
        <a:bodyPr/>
        <a:lstStyle/>
        <a:p>
          <a:pPr rtl="0"/>
          <a:r>
            <a:rPr lang="zh-CN" dirty="0"/>
            <a:t>软件开发中重用（</a:t>
          </a:r>
          <a:r>
            <a:rPr lang="en-US" dirty="0" err="1"/>
            <a:t>Re</a:t>
          </a:r>
          <a:r>
            <a:rPr lang="en-US" altLang="zh-CN" dirty="0" err="1"/>
            <a:t>U</a:t>
          </a:r>
          <a:r>
            <a:rPr lang="en-US" dirty="0" err="1"/>
            <a:t>se</a:t>
          </a:r>
          <a:r>
            <a:rPr lang="zh-CN" dirty="0"/>
            <a:t>）技术</a:t>
          </a:r>
        </a:p>
      </dgm:t>
    </dgm:pt>
    <dgm:pt modelId="{EEEB76FD-9A94-4937-9AA7-7E004F146065}" type="parTrans" cxnId="{9C608274-25C7-4407-8913-AD7063AF4AA5}">
      <dgm:prSet/>
      <dgm:spPr/>
    </dgm:pt>
    <dgm:pt modelId="{6493E911-D951-4D7B-A15C-A6D28D989815}" type="sibTrans" cxnId="{9C608274-25C7-4407-8913-AD7063AF4AA5}">
      <dgm:prSet/>
      <dgm:spPr/>
    </dgm:pt>
    <dgm:pt modelId="{BD980037-A009-4407-87DF-BC4A69A3C878}">
      <dgm:prSet/>
      <dgm:spPr/>
      <dgm:t>
        <a:bodyPr/>
        <a:lstStyle/>
        <a:p>
          <a:pPr rtl="0"/>
          <a:r>
            <a:rPr lang="zh-CN"/>
            <a:t>软</a:t>
          </a:r>
          <a:r>
            <a:rPr lang="zh-CN" dirty="0"/>
            <a:t>构件技术</a:t>
          </a:r>
          <a:endParaRPr lang="en-US" dirty="0"/>
        </a:p>
      </dgm:t>
    </dgm:pt>
    <dgm:pt modelId="{3E76F400-2755-41CB-B981-C4D7BA108FEA}" type="parTrans" cxnId="{B771166E-93D2-48E2-ADC6-C87E0E12391E}">
      <dgm:prSet/>
      <dgm:spPr/>
    </dgm:pt>
    <dgm:pt modelId="{9D7A1BBD-679E-48EE-B7D3-FE3D5EAA28B9}" type="sibTrans" cxnId="{B771166E-93D2-48E2-ADC6-C87E0E12391E}">
      <dgm:prSet/>
      <dgm:spPr/>
    </dgm:pt>
    <dgm:pt modelId="{E8569106-A467-44F3-8623-4411BFC56A13}">
      <dgm:prSet/>
      <dgm:spPr/>
      <dgm:t>
        <a:bodyPr/>
        <a:lstStyle/>
        <a:p>
          <a:pPr rtl="0"/>
          <a:r>
            <a:rPr lang="zh-CN"/>
            <a:t>面向对象</a:t>
          </a:r>
          <a:r>
            <a:rPr lang="zh-CN" dirty="0"/>
            <a:t>的软件框架</a:t>
          </a:r>
          <a:endParaRPr lang="en-US" dirty="0"/>
        </a:p>
      </dgm:t>
    </dgm:pt>
    <dgm:pt modelId="{4F25F02F-4C2C-4949-9A7E-A6FF763E6FED}" type="parTrans" cxnId="{45AF9FEB-F99D-446C-9582-A51EAC769806}">
      <dgm:prSet/>
      <dgm:spPr/>
    </dgm:pt>
    <dgm:pt modelId="{EEAB118A-4F00-4F60-BEF3-B756497B2577}" type="sibTrans" cxnId="{45AF9FEB-F99D-446C-9582-A51EAC769806}">
      <dgm:prSet/>
      <dgm:spPr/>
    </dgm:pt>
    <dgm:pt modelId="{57AF7272-EF72-491B-BCB5-A585AC587994}">
      <dgm:prSet/>
      <dgm:spPr/>
      <dgm:t>
        <a:bodyPr/>
        <a:lstStyle/>
        <a:p>
          <a:pPr rtl="0"/>
          <a:r>
            <a:rPr lang="en-US"/>
            <a:t>ROOT</a:t>
          </a:r>
          <a:r>
            <a:rPr lang="zh-CN" dirty="0"/>
            <a:t>系统及其应用介绍</a:t>
          </a:r>
        </a:p>
      </dgm:t>
    </dgm:pt>
    <dgm:pt modelId="{D0334FC7-B05C-454A-840E-F98E26305A59}" type="parTrans" cxnId="{D5033CF1-3F98-4BE7-A1B6-FA8C8DF1A528}">
      <dgm:prSet/>
      <dgm:spPr/>
    </dgm:pt>
    <dgm:pt modelId="{EC82A121-1C33-4ED6-B92E-64B954471969}" type="sibTrans" cxnId="{D5033CF1-3F98-4BE7-A1B6-FA8C8DF1A528}">
      <dgm:prSet/>
      <dgm:spPr/>
    </dgm:pt>
    <dgm:pt modelId="{2283F3FA-91F4-4F80-BF44-3F7725C00D0E}" type="pres">
      <dgm:prSet presAssocID="{0DE645F2-D216-4568-B2B0-E763D4C8462E}" presName="linearFlow" presStyleCnt="0">
        <dgm:presLayoutVars>
          <dgm:dir/>
          <dgm:animLvl val="lvl"/>
          <dgm:resizeHandles val="exact"/>
        </dgm:presLayoutVars>
      </dgm:prSet>
      <dgm:spPr/>
    </dgm:pt>
    <dgm:pt modelId="{50956B3E-674C-4F5B-BE50-C2EED2BF3AE3}" type="pres">
      <dgm:prSet presAssocID="{CB2A8053-1DCE-4EEF-83BB-56C135807C9F}" presName="composite" presStyleCnt="0"/>
      <dgm:spPr/>
    </dgm:pt>
    <dgm:pt modelId="{3E725348-EC9A-4355-A60A-1DAA454AAA79}" type="pres">
      <dgm:prSet presAssocID="{CB2A8053-1DCE-4EEF-83BB-56C135807C9F}" presName="parentText" presStyleLbl="alignNode1" presStyleIdx="0" presStyleCnt="4">
        <dgm:presLayoutVars>
          <dgm:chMax val="1"/>
          <dgm:bulletEnabled val="1"/>
        </dgm:presLayoutVars>
      </dgm:prSet>
      <dgm:spPr/>
    </dgm:pt>
    <dgm:pt modelId="{27E109BC-D021-42DD-AA56-690A849FBE79}" type="pres">
      <dgm:prSet presAssocID="{CB2A8053-1DCE-4EEF-83BB-56C135807C9F}" presName="descendantText" presStyleLbl="alignAcc1" presStyleIdx="0" presStyleCnt="4">
        <dgm:presLayoutVars>
          <dgm:bulletEnabled val="1"/>
        </dgm:presLayoutVars>
      </dgm:prSet>
      <dgm:spPr/>
    </dgm:pt>
    <dgm:pt modelId="{3A2A1D41-F8FF-495A-A9D1-EB1414148C86}" type="pres">
      <dgm:prSet presAssocID="{472051AF-F5FB-49E9-9E57-3BA24573739C}" presName="sp" presStyleCnt="0"/>
      <dgm:spPr/>
    </dgm:pt>
    <dgm:pt modelId="{C2007966-85C3-4896-9A94-0264D6774CCF}" type="pres">
      <dgm:prSet presAssocID="{69F39C06-1CCB-4BE4-8B03-38C1628B074A}" presName="composite" presStyleCnt="0"/>
      <dgm:spPr/>
    </dgm:pt>
    <dgm:pt modelId="{CC69AA38-9858-4BE3-B044-5F0D352EAFB2}" type="pres">
      <dgm:prSet presAssocID="{69F39C06-1CCB-4BE4-8B03-38C1628B074A}" presName="parentText" presStyleLbl="alignNode1" presStyleIdx="1" presStyleCnt="4">
        <dgm:presLayoutVars>
          <dgm:chMax val="1"/>
          <dgm:bulletEnabled val="1"/>
        </dgm:presLayoutVars>
      </dgm:prSet>
      <dgm:spPr/>
    </dgm:pt>
    <dgm:pt modelId="{D8EA482C-2FED-420A-925D-543D2C524BDF}" type="pres">
      <dgm:prSet presAssocID="{69F39C06-1CCB-4BE4-8B03-38C1628B074A}" presName="descendantText" presStyleLbl="alignAcc1" presStyleIdx="1" presStyleCnt="4">
        <dgm:presLayoutVars>
          <dgm:bulletEnabled val="1"/>
        </dgm:presLayoutVars>
      </dgm:prSet>
      <dgm:spPr/>
    </dgm:pt>
    <dgm:pt modelId="{3EBA46D3-CF27-43B9-9D39-EE94CDBBEEFA}" type="pres">
      <dgm:prSet presAssocID="{9E295520-EE6A-4AD8-82FC-522ABB4344DF}" presName="sp" presStyleCnt="0"/>
      <dgm:spPr/>
    </dgm:pt>
    <dgm:pt modelId="{45D3B878-5B8D-4232-BA84-1CEBFECADE36}" type="pres">
      <dgm:prSet presAssocID="{1B3469BA-EB11-4175-86E8-63F2D1EB9268}" presName="composite" presStyleCnt="0"/>
      <dgm:spPr/>
    </dgm:pt>
    <dgm:pt modelId="{E67FD0A8-A0B7-42FA-8C43-1B6F979331E9}" type="pres">
      <dgm:prSet presAssocID="{1B3469BA-EB11-4175-86E8-63F2D1EB9268}" presName="parentText" presStyleLbl="alignNode1" presStyleIdx="2" presStyleCnt="4">
        <dgm:presLayoutVars>
          <dgm:chMax val="1"/>
          <dgm:bulletEnabled val="1"/>
        </dgm:presLayoutVars>
      </dgm:prSet>
      <dgm:spPr/>
    </dgm:pt>
    <dgm:pt modelId="{7E4EF2E8-DECF-4635-9EF8-2F670C5A7B5D}" type="pres">
      <dgm:prSet presAssocID="{1B3469BA-EB11-4175-86E8-63F2D1EB9268}" presName="descendantText" presStyleLbl="alignAcc1" presStyleIdx="2" presStyleCnt="4">
        <dgm:presLayoutVars>
          <dgm:bulletEnabled val="1"/>
        </dgm:presLayoutVars>
      </dgm:prSet>
      <dgm:spPr/>
    </dgm:pt>
    <dgm:pt modelId="{26E8296D-03C1-4BB2-9810-44D98BB90CED}" type="pres">
      <dgm:prSet presAssocID="{7362597E-73D4-466A-A119-71A4F9D6BB71}" presName="sp" presStyleCnt="0"/>
      <dgm:spPr/>
    </dgm:pt>
    <dgm:pt modelId="{BCF0B8D2-F0CB-41C8-8FBB-F39053C2F7EE}" type="pres">
      <dgm:prSet presAssocID="{E1F6171B-D78F-4E33-ABC8-2D3E1C469CF3}" presName="composite" presStyleCnt="0"/>
      <dgm:spPr/>
    </dgm:pt>
    <dgm:pt modelId="{FA3648CF-22C9-4AD7-9121-4CB63FAC5E82}" type="pres">
      <dgm:prSet presAssocID="{E1F6171B-D78F-4E33-ABC8-2D3E1C469CF3}" presName="parentText" presStyleLbl="alignNode1" presStyleIdx="3" presStyleCnt="4">
        <dgm:presLayoutVars>
          <dgm:chMax val="1"/>
          <dgm:bulletEnabled val="1"/>
        </dgm:presLayoutVars>
      </dgm:prSet>
      <dgm:spPr/>
    </dgm:pt>
    <dgm:pt modelId="{55279861-A6EE-48C6-BB61-4202D9DC13A4}" type="pres">
      <dgm:prSet presAssocID="{E1F6171B-D78F-4E33-ABC8-2D3E1C469CF3}" presName="descendantText" presStyleLbl="alignAcc1" presStyleIdx="3" presStyleCnt="4">
        <dgm:presLayoutVars>
          <dgm:bulletEnabled val="1"/>
        </dgm:presLayoutVars>
      </dgm:prSet>
      <dgm:spPr/>
    </dgm:pt>
  </dgm:ptLst>
  <dgm:cxnLst>
    <dgm:cxn modelId="{7FB53809-5E7E-41B4-A838-2A8935B92190}" srcId="{0DE645F2-D216-4568-B2B0-E763D4C8462E}" destId="{1B3469BA-EB11-4175-86E8-63F2D1EB9268}" srcOrd="2" destOrd="0" parTransId="{1BBFF41B-0122-432C-8A18-F7B5EE85F976}" sibTransId="{7362597E-73D4-466A-A119-71A4F9D6BB71}"/>
    <dgm:cxn modelId="{EC28BF0A-54C0-4EC5-9A11-7F60F15AC5C6}" srcId="{0DE645F2-D216-4568-B2B0-E763D4C8462E}" destId="{CB2A8053-1DCE-4EEF-83BB-56C135807C9F}" srcOrd="0" destOrd="0" parTransId="{CD6CB6FE-D75C-4244-8F10-D3F1AD115231}" sibTransId="{472051AF-F5FB-49E9-9E57-3BA24573739C}"/>
    <dgm:cxn modelId="{2F9D8E29-036A-4C8B-997B-22B7516B1B36}" type="presOf" srcId="{DF1F66BE-BCE2-4378-A5E0-11B7DC785EC4}" destId="{27E109BC-D021-42DD-AA56-690A849FBE79}" srcOrd="0" destOrd="0" presId="urn:microsoft.com/office/officeart/2005/8/layout/chevron2"/>
    <dgm:cxn modelId="{8CD89530-34D9-4092-B536-5E8836542988}" type="presOf" srcId="{1B3469BA-EB11-4175-86E8-63F2D1EB9268}" destId="{E67FD0A8-A0B7-42FA-8C43-1B6F979331E9}" srcOrd="0" destOrd="0" presId="urn:microsoft.com/office/officeart/2005/8/layout/chevron2"/>
    <dgm:cxn modelId="{5408983E-6CB2-4898-95C5-C0350F4AFF27}" type="presOf" srcId="{CB2A8053-1DCE-4EEF-83BB-56C135807C9F}" destId="{3E725348-EC9A-4355-A60A-1DAA454AAA79}" srcOrd="0" destOrd="0" presId="urn:microsoft.com/office/officeart/2005/8/layout/chevron2"/>
    <dgm:cxn modelId="{4DCF2564-0F2B-4AA1-BC57-76304681D3AD}" type="presOf" srcId="{0DE645F2-D216-4568-B2B0-E763D4C8462E}" destId="{2283F3FA-91F4-4F80-BF44-3F7725C00D0E}" srcOrd="0" destOrd="0" presId="urn:microsoft.com/office/officeart/2005/8/layout/chevron2"/>
    <dgm:cxn modelId="{2468824A-D55F-43A9-98E2-D7EACE9064CF}" srcId="{0DE645F2-D216-4568-B2B0-E763D4C8462E}" destId="{E1F6171B-D78F-4E33-ABC8-2D3E1C469CF3}" srcOrd="3" destOrd="0" parTransId="{969339D3-F1D8-4153-8D65-8DE9CBFA83BC}" sibTransId="{16211315-6144-45F4-AF97-77456E9FFA8C}"/>
    <dgm:cxn modelId="{DD5BB44B-554D-4323-B842-89862842AF8D}" type="presOf" srcId="{69F39C06-1CCB-4BE4-8B03-38C1628B074A}" destId="{CC69AA38-9858-4BE3-B044-5F0D352EAFB2}" srcOrd="0" destOrd="0" presId="urn:microsoft.com/office/officeart/2005/8/layout/chevron2"/>
    <dgm:cxn modelId="{B771166E-93D2-48E2-ADC6-C87E0E12391E}" srcId="{69F39C06-1CCB-4BE4-8B03-38C1628B074A}" destId="{BD980037-A009-4407-87DF-BC4A69A3C878}" srcOrd="0" destOrd="0" parTransId="{3E76F400-2755-41CB-B981-C4D7BA108FEA}" sibTransId="{9D7A1BBD-679E-48EE-B7D3-FE3D5EAA28B9}"/>
    <dgm:cxn modelId="{9C608274-25C7-4407-8913-AD7063AF4AA5}" srcId="{CB2A8053-1DCE-4EEF-83BB-56C135807C9F}" destId="{DF1F66BE-BCE2-4378-A5E0-11B7DC785EC4}" srcOrd="0" destOrd="0" parTransId="{EEEB76FD-9A94-4937-9AA7-7E004F146065}" sibTransId="{6493E911-D951-4D7B-A15C-A6D28D989815}"/>
    <dgm:cxn modelId="{9C69DC5A-433D-4775-B12A-3C14B42FFF2D}" type="presOf" srcId="{E8569106-A467-44F3-8623-4411BFC56A13}" destId="{7E4EF2E8-DECF-4635-9EF8-2F670C5A7B5D}" srcOrd="0" destOrd="0" presId="urn:microsoft.com/office/officeart/2005/8/layout/chevron2"/>
    <dgm:cxn modelId="{3E0FB6D4-10C9-44F2-9BEC-69A7DD5ED7B9}" type="presOf" srcId="{E1F6171B-D78F-4E33-ABC8-2D3E1C469CF3}" destId="{FA3648CF-22C9-4AD7-9121-4CB63FAC5E82}" srcOrd="0" destOrd="0" presId="urn:microsoft.com/office/officeart/2005/8/layout/chevron2"/>
    <dgm:cxn modelId="{DB2737E7-3653-4D85-842B-750D90FC1458}" type="presOf" srcId="{BD980037-A009-4407-87DF-BC4A69A3C878}" destId="{D8EA482C-2FED-420A-925D-543D2C524BDF}" srcOrd="0" destOrd="0" presId="urn:microsoft.com/office/officeart/2005/8/layout/chevron2"/>
    <dgm:cxn modelId="{AF2D0BE8-90B1-4176-8F81-6A657663EB1A}" srcId="{0DE645F2-D216-4568-B2B0-E763D4C8462E}" destId="{69F39C06-1CCB-4BE4-8B03-38C1628B074A}" srcOrd="1" destOrd="0" parTransId="{73202434-FE35-47B1-9671-9468C1A4E2BE}" sibTransId="{9E295520-EE6A-4AD8-82FC-522ABB4344DF}"/>
    <dgm:cxn modelId="{45AF9FEB-F99D-446C-9582-A51EAC769806}" srcId="{1B3469BA-EB11-4175-86E8-63F2D1EB9268}" destId="{E8569106-A467-44F3-8623-4411BFC56A13}" srcOrd="0" destOrd="0" parTransId="{4F25F02F-4C2C-4949-9A7E-A6FF763E6FED}" sibTransId="{EEAB118A-4F00-4F60-BEF3-B756497B2577}"/>
    <dgm:cxn modelId="{D5033CF1-3F98-4BE7-A1B6-FA8C8DF1A528}" srcId="{E1F6171B-D78F-4E33-ABC8-2D3E1C469CF3}" destId="{57AF7272-EF72-491B-BCB5-A585AC587994}" srcOrd="0" destOrd="0" parTransId="{D0334FC7-B05C-454A-840E-F98E26305A59}" sibTransId="{EC82A121-1C33-4ED6-B92E-64B954471969}"/>
    <dgm:cxn modelId="{9C4020F9-3589-4EC4-A0A8-4203E9D6210C}" type="presOf" srcId="{57AF7272-EF72-491B-BCB5-A585AC587994}" destId="{55279861-A6EE-48C6-BB61-4202D9DC13A4}" srcOrd="0" destOrd="0" presId="urn:microsoft.com/office/officeart/2005/8/layout/chevron2"/>
    <dgm:cxn modelId="{3B61EBB8-E06F-4CEA-BB1F-43778B46392C}" type="presParOf" srcId="{2283F3FA-91F4-4F80-BF44-3F7725C00D0E}" destId="{50956B3E-674C-4F5B-BE50-C2EED2BF3AE3}" srcOrd="0" destOrd="0" presId="urn:microsoft.com/office/officeart/2005/8/layout/chevron2"/>
    <dgm:cxn modelId="{AAEB7284-F01D-4C68-8A17-3DF1569E0B6F}" type="presParOf" srcId="{50956B3E-674C-4F5B-BE50-C2EED2BF3AE3}" destId="{3E725348-EC9A-4355-A60A-1DAA454AAA79}" srcOrd="0" destOrd="0" presId="urn:microsoft.com/office/officeart/2005/8/layout/chevron2"/>
    <dgm:cxn modelId="{92BFCDF2-0157-4C44-873C-5D67CB13F972}" type="presParOf" srcId="{50956B3E-674C-4F5B-BE50-C2EED2BF3AE3}" destId="{27E109BC-D021-42DD-AA56-690A849FBE79}" srcOrd="1" destOrd="0" presId="urn:microsoft.com/office/officeart/2005/8/layout/chevron2"/>
    <dgm:cxn modelId="{C5417468-BBAC-46F8-BDBE-4855FE1D5CAC}" type="presParOf" srcId="{2283F3FA-91F4-4F80-BF44-3F7725C00D0E}" destId="{3A2A1D41-F8FF-495A-A9D1-EB1414148C86}" srcOrd="1" destOrd="0" presId="urn:microsoft.com/office/officeart/2005/8/layout/chevron2"/>
    <dgm:cxn modelId="{BE86E574-CE71-4D9C-B5EC-75BEDA790332}" type="presParOf" srcId="{2283F3FA-91F4-4F80-BF44-3F7725C00D0E}" destId="{C2007966-85C3-4896-9A94-0264D6774CCF}" srcOrd="2" destOrd="0" presId="urn:microsoft.com/office/officeart/2005/8/layout/chevron2"/>
    <dgm:cxn modelId="{261572AF-1CE8-460E-B28F-D6A0D2F3AE48}" type="presParOf" srcId="{C2007966-85C3-4896-9A94-0264D6774CCF}" destId="{CC69AA38-9858-4BE3-B044-5F0D352EAFB2}" srcOrd="0" destOrd="0" presId="urn:microsoft.com/office/officeart/2005/8/layout/chevron2"/>
    <dgm:cxn modelId="{4EC1F5CC-C852-4F62-A683-548F9B8CB7BD}" type="presParOf" srcId="{C2007966-85C3-4896-9A94-0264D6774CCF}" destId="{D8EA482C-2FED-420A-925D-543D2C524BDF}" srcOrd="1" destOrd="0" presId="urn:microsoft.com/office/officeart/2005/8/layout/chevron2"/>
    <dgm:cxn modelId="{0E56CA08-41F2-45E1-A02C-C2D32EAA4CC5}" type="presParOf" srcId="{2283F3FA-91F4-4F80-BF44-3F7725C00D0E}" destId="{3EBA46D3-CF27-43B9-9D39-EE94CDBBEEFA}" srcOrd="3" destOrd="0" presId="urn:microsoft.com/office/officeart/2005/8/layout/chevron2"/>
    <dgm:cxn modelId="{11F73C9E-ABD1-4950-91C4-9DED6D4FA7A7}" type="presParOf" srcId="{2283F3FA-91F4-4F80-BF44-3F7725C00D0E}" destId="{45D3B878-5B8D-4232-BA84-1CEBFECADE36}" srcOrd="4" destOrd="0" presId="urn:microsoft.com/office/officeart/2005/8/layout/chevron2"/>
    <dgm:cxn modelId="{A8745B03-3B59-49D0-81FA-B093A5570AAE}" type="presParOf" srcId="{45D3B878-5B8D-4232-BA84-1CEBFECADE36}" destId="{E67FD0A8-A0B7-42FA-8C43-1B6F979331E9}" srcOrd="0" destOrd="0" presId="urn:microsoft.com/office/officeart/2005/8/layout/chevron2"/>
    <dgm:cxn modelId="{08A3DE99-A068-422E-8E21-D16E54CC1819}" type="presParOf" srcId="{45D3B878-5B8D-4232-BA84-1CEBFECADE36}" destId="{7E4EF2E8-DECF-4635-9EF8-2F670C5A7B5D}" srcOrd="1" destOrd="0" presId="urn:microsoft.com/office/officeart/2005/8/layout/chevron2"/>
    <dgm:cxn modelId="{E9E746DC-44FE-4723-822A-111BF53CDDB0}" type="presParOf" srcId="{2283F3FA-91F4-4F80-BF44-3F7725C00D0E}" destId="{26E8296D-03C1-4BB2-9810-44D98BB90CED}" srcOrd="5" destOrd="0" presId="urn:microsoft.com/office/officeart/2005/8/layout/chevron2"/>
    <dgm:cxn modelId="{B7D57E06-3B82-45C1-9AD9-202B7B59D3CE}" type="presParOf" srcId="{2283F3FA-91F4-4F80-BF44-3F7725C00D0E}" destId="{BCF0B8D2-F0CB-41C8-8FBB-F39053C2F7EE}" srcOrd="6" destOrd="0" presId="urn:microsoft.com/office/officeart/2005/8/layout/chevron2"/>
    <dgm:cxn modelId="{85D5950B-0B6E-445D-9654-1109CD10E3EB}" type="presParOf" srcId="{BCF0B8D2-F0CB-41C8-8FBB-F39053C2F7EE}" destId="{FA3648CF-22C9-4AD7-9121-4CB63FAC5E82}" srcOrd="0" destOrd="0" presId="urn:microsoft.com/office/officeart/2005/8/layout/chevron2"/>
    <dgm:cxn modelId="{72CF1362-BE9F-4C2F-80B5-FAE5F517C4F1}" type="presParOf" srcId="{BCF0B8D2-F0CB-41C8-8FBB-F39053C2F7EE}" destId="{55279861-A6EE-48C6-BB61-4202D9DC13A4}" srcOrd="1" destOrd="0" presId="urn:microsoft.com/office/officeart/2005/8/layout/chevron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3F157AE6-9237-4406-BA3E-CF41E9DC23A0}" type="doc">
      <dgm:prSet loTypeId="urn:microsoft.com/office/officeart/2005/8/layout/vList2" loCatId="list" qsTypeId="urn:microsoft.com/office/officeart/2005/8/quickstyle/simple1" qsCatId="simple" csTypeId="urn:microsoft.com/office/officeart/2005/8/colors/colorful1#33" csCatId="colorful" phldr="1"/>
      <dgm:spPr/>
      <dgm:t>
        <a:bodyPr/>
        <a:lstStyle/>
        <a:p>
          <a:endParaRPr lang="zh-CN" altLang="en-US"/>
        </a:p>
      </dgm:t>
    </dgm:pt>
    <dgm:pt modelId="{CBA230AB-731A-4E0D-BE48-C0E2353928A1}">
      <dgm:prSet custT="1"/>
      <dgm:spPr/>
      <dgm:t>
        <a:bodyPr/>
        <a:lstStyle/>
        <a:p>
          <a:pPr rtl="0"/>
          <a:r>
            <a:rPr lang="zh-CN" altLang="en-US" sz="3200" b="0" dirty="0">
              <a:latin typeface="华文细黑" pitchFamily="2" charset="-122"/>
              <a:ea typeface="华文细黑" pitchFamily="2" charset="-122"/>
            </a:rPr>
            <a:t>一、</a:t>
          </a:r>
          <a:r>
            <a:rPr lang="zh-CN" sz="3200" b="0" dirty="0">
              <a:latin typeface="华文细黑" pitchFamily="2" charset="-122"/>
              <a:ea typeface="华文细黑" pitchFamily="2" charset="-122"/>
            </a:rPr>
            <a:t>软件开发中重用（</a:t>
          </a:r>
          <a:r>
            <a:rPr lang="en-US" sz="3200" b="0" dirty="0">
              <a:latin typeface="华文细黑" pitchFamily="2" charset="-122"/>
              <a:ea typeface="华文细黑" pitchFamily="2" charset="-122"/>
            </a:rPr>
            <a:t>Reuse</a:t>
          </a:r>
          <a:r>
            <a:rPr lang="zh-CN" sz="3200" b="0" dirty="0">
              <a:latin typeface="华文细黑" pitchFamily="2" charset="-122"/>
              <a:ea typeface="华文细黑" pitchFamily="2" charset="-122"/>
            </a:rPr>
            <a:t>）技术</a:t>
          </a:r>
        </a:p>
      </dgm:t>
    </dgm:pt>
    <dgm:pt modelId="{7E16D21C-06B2-45FF-8382-0448F704E119}" type="parTrans" cxnId="{935234BA-5D7C-4762-A317-B71BF4068BE5}">
      <dgm:prSet/>
      <dgm:spPr/>
      <dgm:t>
        <a:bodyPr/>
        <a:lstStyle/>
        <a:p>
          <a:endParaRPr lang="zh-CN" altLang="en-US"/>
        </a:p>
      </dgm:t>
    </dgm:pt>
    <dgm:pt modelId="{56B4D5B4-35F4-4C6E-887A-1BA988D4025D}" type="sibTrans" cxnId="{935234BA-5D7C-4762-A317-B71BF4068BE5}">
      <dgm:prSet/>
      <dgm:spPr/>
      <dgm:t>
        <a:bodyPr/>
        <a:lstStyle/>
        <a:p>
          <a:endParaRPr lang="zh-CN" altLang="en-US"/>
        </a:p>
      </dgm:t>
    </dgm:pt>
    <dgm:pt modelId="{EF8AD456-A654-43DD-AC60-1AEF9251566D}" type="pres">
      <dgm:prSet presAssocID="{3F157AE6-9237-4406-BA3E-CF41E9DC23A0}" presName="linear" presStyleCnt="0">
        <dgm:presLayoutVars>
          <dgm:animLvl val="lvl"/>
          <dgm:resizeHandles val="exact"/>
        </dgm:presLayoutVars>
      </dgm:prSet>
      <dgm:spPr/>
    </dgm:pt>
    <dgm:pt modelId="{D5FA11DB-8502-4519-9868-0B34B25F2535}" type="pres">
      <dgm:prSet presAssocID="{CBA230AB-731A-4E0D-BE48-C0E2353928A1}" presName="parentText" presStyleLbl="node1" presStyleIdx="0" presStyleCnt="1" custScaleY="171477">
        <dgm:presLayoutVars>
          <dgm:chMax val="0"/>
          <dgm:bulletEnabled val="1"/>
        </dgm:presLayoutVars>
      </dgm:prSet>
      <dgm:spPr/>
    </dgm:pt>
  </dgm:ptLst>
  <dgm:cxnLst>
    <dgm:cxn modelId="{570ADD00-9FEB-41AB-BA3E-93FCA9CB1F66}" type="presOf" srcId="{CBA230AB-731A-4E0D-BE48-C0E2353928A1}" destId="{D5FA11DB-8502-4519-9868-0B34B25F2535}" srcOrd="0" destOrd="0" presId="urn:microsoft.com/office/officeart/2005/8/layout/vList2"/>
    <dgm:cxn modelId="{3172956F-3902-495F-87C3-2E88D45C1792}" type="presOf" srcId="{3F157AE6-9237-4406-BA3E-CF41E9DC23A0}" destId="{EF8AD456-A654-43DD-AC60-1AEF9251566D}" srcOrd="0" destOrd="0" presId="urn:microsoft.com/office/officeart/2005/8/layout/vList2"/>
    <dgm:cxn modelId="{935234BA-5D7C-4762-A317-B71BF4068BE5}" srcId="{3F157AE6-9237-4406-BA3E-CF41E9DC23A0}" destId="{CBA230AB-731A-4E0D-BE48-C0E2353928A1}" srcOrd="0" destOrd="0" parTransId="{7E16D21C-06B2-45FF-8382-0448F704E119}" sibTransId="{56B4D5B4-35F4-4C6E-887A-1BA988D4025D}"/>
    <dgm:cxn modelId="{AD9CC7A4-8B3C-4D4D-BFAC-1935F7050105}" type="presParOf" srcId="{EF8AD456-A654-43DD-AC60-1AEF9251566D}" destId="{D5FA11DB-8502-4519-9868-0B34B25F253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4CAA7212-77A2-4348-B00E-1A32C0E4EDA8}" type="doc">
      <dgm:prSet loTypeId="urn:microsoft.com/office/officeart/2005/8/layout/vList2" loCatId="list" qsTypeId="urn:microsoft.com/office/officeart/2005/8/quickstyle/simple1" qsCatId="simple" csTypeId="urn:microsoft.com/office/officeart/2005/8/colors/colorful1#34" csCatId="colorful" phldr="1"/>
      <dgm:spPr/>
      <dgm:t>
        <a:bodyPr/>
        <a:lstStyle/>
        <a:p>
          <a:endParaRPr lang="zh-CN" altLang="en-US"/>
        </a:p>
      </dgm:t>
    </dgm:pt>
    <dgm:pt modelId="{7B66ABAB-352F-4C1C-99F3-DA7C50C10A39}">
      <dgm:prSet custT="1"/>
      <dgm:spPr/>
      <dgm:t>
        <a:bodyPr/>
        <a:lstStyle/>
        <a:p>
          <a:pPr rtl="0"/>
          <a:r>
            <a:rPr lang="zh-CN" altLang="en-US" sz="3200" b="0" dirty="0">
              <a:latin typeface="华文细黑" pitchFamily="2" charset="-122"/>
              <a:ea typeface="华文细黑" pitchFamily="2" charset="-122"/>
            </a:rPr>
            <a:t>二、软构件技术</a:t>
          </a:r>
        </a:p>
      </dgm:t>
    </dgm:pt>
    <dgm:pt modelId="{DAD0EA8E-2058-42B3-8D93-7661DFA514B7}" type="parTrans" cxnId="{DF23B3E0-DFE5-4A53-8CA2-0FE646105CEC}">
      <dgm:prSet/>
      <dgm:spPr/>
      <dgm:t>
        <a:bodyPr/>
        <a:lstStyle/>
        <a:p>
          <a:endParaRPr lang="zh-CN" altLang="en-US"/>
        </a:p>
      </dgm:t>
    </dgm:pt>
    <dgm:pt modelId="{B836C85F-3187-4261-AA76-2F5015735139}" type="sibTrans" cxnId="{DF23B3E0-DFE5-4A53-8CA2-0FE646105CEC}">
      <dgm:prSet/>
      <dgm:spPr/>
      <dgm:t>
        <a:bodyPr/>
        <a:lstStyle/>
        <a:p>
          <a:endParaRPr lang="zh-CN" altLang="en-US"/>
        </a:p>
      </dgm:t>
    </dgm:pt>
    <dgm:pt modelId="{C38B333A-06FD-4682-B7BD-8C9DAFEFD957}" type="pres">
      <dgm:prSet presAssocID="{4CAA7212-77A2-4348-B00E-1A32C0E4EDA8}" presName="linear" presStyleCnt="0">
        <dgm:presLayoutVars>
          <dgm:animLvl val="lvl"/>
          <dgm:resizeHandles val="exact"/>
        </dgm:presLayoutVars>
      </dgm:prSet>
      <dgm:spPr/>
    </dgm:pt>
    <dgm:pt modelId="{976E1826-042B-4EA4-A572-486BF67FAC13}" type="pres">
      <dgm:prSet presAssocID="{7B66ABAB-352F-4C1C-99F3-DA7C50C10A39}" presName="parentText" presStyleLbl="node1" presStyleIdx="0" presStyleCnt="1" custScaleY="183567">
        <dgm:presLayoutVars>
          <dgm:chMax val="0"/>
          <dgm:bulletEnabled val="1"/>
        </dgm:presLayoutVars>
      </dgm:prSet>
      <dgm:spPr/>
    </dgm:pt>
  </dgm:ptLst>
  <dgm:cxnLst>
    <dgm:cxn modelId="{7C822166-696E-4C62-8455-6D65FBA64E90}" type="presOf" srcId="{7B66ABAB-352F-4C1C-99F3-DA7C50C10A39}" destId="{976E1826-042B-4EA4-A572-486BF67FAC13}" srcOrd="0" destOrd="0" presId="urn:microsoft.com/office/officeart/2005/8/layout/vList2"/>
    <dgm:cxn modelId="{DF23B3E0-DFE5-4A53-8CA2-0FE646105CEC}" srcId="{4CAA7212-77A2-4348-B00E-1A32C0E4EDA8}" destId="{7B66ABAB-352F-4C1C-99F3-DA7C50C10A39}" srcOrd="0" destOrd="0" parTransId="{DAD0EA8E-2058-42B3-8D93-7661DFA514B7}" sibTransId="{B836C85F-3187-4261-AA76-2F5015735139}"/>
    <dgm:cxn modelId="{87549AE3-C097-443C-AF38-4BDDA73A4436}" type="presOf" srcId="{4CAA7212-77A2-4348-B00E-1A32C0E4EDA8}" destId="{C38B333A-06FD-4682-B7BD-8C9DAFEFD957}" srcOrd="0" destOrd="0" presId="urn:microsoft.com/office/officeart/2005/8/layout/vList2"/>
    <dgm:cxn modelId="{463F2948-389F-4768-B7D9-5872ACF9F50E}" type="presParOf" srcId="{C38B333A-06FD-4682-B7BD-8C9DAFEFD957}" destId="{976E1826-042B-4EA4-A572-486BF67FAC13}"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B064FE37-66B8-41F3-A4D9-873271A262CB}" type="doc">
      <dgm:prSet loTypeId="urn:microsoft.com/office/officeart/2005/8/layout/vList2" loCatId="list" qsTypeId="urn:microsoft.com/office/officeart/2005/8/quickstyle/simple1" qsCatId="simple" csTypeId="urn:microsoft.com/office/officeart/2005/8/colors/colorful1#35" csCatId="colorful" phldr="1"/>
      <dgm:spPr/>
      <dgm:t>
        <a:bodyPr/>
        <a:lstStyle/>
        <a:p>
          <a:endParaRPr lang="zh-CN" altLang="en-US"/>
        </a:p>
      </dgm:t>
    </dgm:pt>
    <dgm:pt modelId="{5AE3C290-5291-40AB-87EF-173813EB59C6}">
      <dgm:prSet custT="1"/>
      <dgm:spPr/>
      <dgm:t>
        <a:bodyPr/>
        <a:lstStyle/>
        <a:p>
          <a:pPr rtl="0"/>
          <a:r>
            <a:rPr lang="zh-CN" altLang="en-US" sz="3200" b="0" dirty="0">
              <a:latin typeface="华文细黑" pitchFamily="2" charset="-122"/>
              <a:ea typeface="华文细黑" pitchFamily="2" charset="-122"/>
            </a:rPr>
            <a:t>三、面向对象的软件框架</a:t>
          </a:r>
        </a:p>
      </dgm:t>
    </dgm:pt>
    <dgm:pt modelId="{29409D93-9112-4007-9139-7E74D26D5289}" type="parTrans" cxnId="{A65F76C7-435F-42C6-91BF-6EBDC56E2F7A}">
      <dgm:prSet/>
      <dgm:spPr/>
      <dgm:t>
        <a:bodyPr/>
        <a:lstStyle/>
        <a:p>
          <a:endParaRPr lang="zh-CN" altLang="en-US"/>
        </a:p>
      </dgm:t>
    </dgm:pt>
    <dgm:pt modelId="{03EFC9A1-C030-419D-83E5-AC23096BE62B}" type="sibTrans" cxnId="{A65F76C7-435F-42C6-91BF-6EBDC56E2F7A}">
      <dgm:prSet/>
      <dgm:spPr/>
      <dgm:t>
        <a:bodyPr/>
        <a:lstStyle/>
        <a:p>
          <a:endParaRPr lang="zh-CN" altLang="en-US"/>
        </a:p>
      </dgm:t>
    </dgm:pt>
    <dgm:pt modelId="{13DFB37E-E806-42CE-A40A-7B64867CF2DF}" type="pres">
      <dgm:prSet presAssocID="{B064FE37-66B8-41F3-A4D9-873271A262CB}" presName="linear" presStyleCnt="0">
        <dgm:presLayoutVars>
          <dgm:animLvl val="lvl"/>
          <dgm:resizeHandles val="exact"/>
        </dgm:presLayoutVars>
      </dgm:prSet>
      <dgm:spPr/>
    </dgm:pt>
    <dgm:pt modelId="{CB8D840E-3269-4DAB-BDE5-5BF33192DE20}" type="pres">
      <dgm:prSet presAssocID="{5AE3C290-5291-40AB-87EF-173813EB59C6}" presName="parentText" presStyleLbl="node1" presStyleIdx="0" presStyleCnt="1" custScaleY="210742">
        <dgm:presLayoutVars>
          <dgm:chMax val="0"/>
          <dgm:bulletEnabled val="1"/>
        </dgm:presLayoutVars>
      </dgm:prSet>
      <dgm:spPr/>
    </dgm:pt>
  </dgm:ptLst>
  <dgm:cxnLst>
    <dgm:cxn modelId="{137CED21-5D4A-4C4B-856F-0E085A00F5FF}" type="presOf" srcId="{B064FE37-66B8-41F3-A4D9-873271A262CB}" destId="{13DFB37E-E806-42CE-A40A-7B64867CF2DF}" srcOrd="0" destOrd="0" presId="urn:microsoft.com/office/officeart/2005/8/layout/vList2"/>
    <dgm:cxn modelId="{B72901BB-E50E-4100-865A-652AE5C2D3A9}" type="presOf" srcId="{5AE3C290-5291-40AB-87EF-173813EB59C6}" destId="{CB8D840E-3269-4DAB-BDE5-5BF33192DE20}" srcOrd="0" destOrd="0" presId="urn:microsoft.com/office/officeart/2005/8/layout/vList2"/>
    <dgm:cxn modelId="{A65F76C7-435F-42C6-91BF-6EBDC56E2F7A}" srcId="{B064FE37-66B8-41F3-A4D9-873271A262CB}" destId="{5AE3C290-5291-40AB-87EF-173813EB59C6}" srcOrd="0" destOrd="0" parTransId="{29409D93-9112-4007-9139-7E74D26D5289}" sibTransId="{03EFC9A1-C030-419D-83E5-AC23096BE62B}"/>
    <dgm:cxn modelId="{0770314B-D96F-4E2C-AE6D-82BB90C2DF60}" type="presParOf" srcId="{13DFB37E-E806-42CE-A40A-7B64867CF2DF}" destId="{CB8D840E-3269-4DAB-BDE5-5BF33192DE20}"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A342C672-6187-436B-95F9-6C8AE220A34E}" type="doc">
      <dgm:prSet loTypeId="urn:microsoft.com/office/officeart/2005/8/layout/vList2" loCatId="list" qsTypeId="urn:microsoft.com/office/officeart/2005/8/quickstyle/simple1" qsCatId="simple" csTypeId="urn:microsoft.com/office/officeart/2005/8/colors/colorful1#36" csCatId="colorful" phldr="1"/>
      <dgm:spPr/>
      <dgm:t>
        <a:bodyPr/>
        <a:lstStyle/>
        <a:p>
          <a:endParaRPr lang="zh-CN" altLang="en-US"/>
        </a:p>
      </dgm:t>
    </dgm:pt>
    <dgm:pt modelId="{7890A5D7-D68F-45AE-B9C1-770EDE668735}">
      <dgm:prSet custT="1"/>
      <dgm:spPr/>
      <dgm:t>
        <a:bodyPr/>
        <a:lstStyle/>
        <a:p>
          <a:pPr rtl="0"/>
          <a:r>
            <a:rPr lang="zh-CN" sz="3200" b="0" dirty="0">
              <a:latin typeface="华文细黑" pitchFamily="2" charset="-122"/>
              <a:ea typeface="华文细黑" pitchFamily="2" charset="-122"/>
            </a:rPr>
            <a:t>四、</a:t>
          </a:r>
          <a:r>
            <a:rPr lang="en-US" sz="3200" b="0" dirty="0">
              <a:latin typeface="华文细黑" pitchFamily="2" charset="-122"/>
              <a:ea typeface="华文细黑" pitchFamily="2" charset="-122"/>
            </a:rPr>
            <a:t>ROOT</a:t>
          </a:r>
          <a:r>
            <a:rPr lang="zh-CN" sz="3200" b="0" dirty="0">
              <a:latin typeface="华文细黑" pitchFamily="2" charset="-122"/>
              <a:ea typeface="华文细黑" pitchFamily="2" charset="-122"/>
            </a:rPr>
            <a:t>系统及其应用介绍</a:t>
          </a:r>
        </a:p>
      </dgm:t>
    </dgm:pt>
    <dgm:pt modelId="{E15E988E-722C-4BFF-AEC2-745ADAF6C42B}" type="parTrans" cxnId="{EC462FB6-7697-45F2-A376-1CF91A477C11}">
      <dgm:prSet/>
      <dgm:spPr/>
      <dgm:t>
        <a:bodyPr/>
        <a:lstStyle/>
        <a:p>
          <a:endParaRPr lang="zh-CN" altLang="en-US"/>
        </a:p>
      </dgm:t>
    </dgm:pt>
    <dgm:pt modelId="{F1495C22-85ED-4243-83C9-0E35EF1FD945}" type="sibTrans" cxnId="{EC462FB6-7697-45F2-A376-1CF91A477C11}">
      <dgm:prSet/>
      <dgm:spPr/>
      <dgm:t>
        <a:bodyPr/>
        <a:lstStyle/>
        <a:p>
          <a:endParaRPr lang="zh-CN" altLang="en-US"/>
        </a:p>
      </dgm:t>
    </dgm:pt>
    <dgm:pt modelId="{D0114456-BC5B-4761-9246-BC6E56C37083}" type="pres">
      <dgm:prSet presAssocID="{A342C672-6187-436B-95F9-6C8AE220A34E}" presName="linear" presStyleCnt="0">
        <dgm:presLayoutVars>
          <dgm:animLvl val="lvl"/>
          <dgm:resizeHandles val="exact"/>
        </dgm:presLayoutVars>
      </dgm:prSet>
      <dgm:spPr/>
    </dgm:pt>
    <dgm:pt modelId="{D74EAEEB-27D7-4A07-A1FA-E4729BD652E5}" type="pres">
      <dgm:prSet presAssocID="{7890A5D7-D68F-45AE-B9C1-770EDE668735}" presName="parentText" presStyleLbl="node1" presStyleIdx="0" presStyleCnt="1" custScaleY="183567">
        <dgm:presLayoutVars>
          <dgm:chMax val="0"/>
          <dgm:bulletEnabled val="1"/>
        </dgm:presLayoutVars>
      </dgm:prSet>
      <dgm:spPr/>
    </dgm:pt>
  </dgm:ptLst>
  <dgm:cxnLst>
    <dgm:cxn modelId="{8B990675-A37D-4F45-89B8-E1DF1D457268}" type="presOf" srcId="{7890A5D7-D68F-45AE-B9C1-770EDE668735}" destId="{D74EAEEB-27D7-4A07-A1FA-E4729BD652E5}" srcOrd="0" destOrd="0" presId="urn:microsoft.com/office/officeart/2005/8/layout/vList2"/>
    <dgm:cxn modelId="{EC462FB6-7697-45F2-A376-1CF91A477C11}" srcId="{A342C672-6187-436B-95F9-6C8AE220A34E}" destId="{7890A5D7-D68F-45AE-B9C1-770EDE668735}" srcOrd="0" destOrd="0" parTransId="{E15E988E-722C-4BFF-AEC2-745ADAF6C42B}" sibTransId="{F1495C22-85ED-4243-83C9-0E35EF1FD945}"/>
    <dgm:cxn modelId="{642F14D8-6A0C-4E47-9EEA-CFACF98A04EB}" type="presOf" srcId="{A342C672-6187-436B-95F9-6C8AE220A34E}" destId="{D0114456-BC5B-4761-9246-BC6E56C37083}" srcOrd="0" destOrd="0" presId="urn:microsoft.com/office/officeart/2005/8/layout/vList2"/>
    <dgm:cxn modelId="{023BB39C-C69C-43F7-AEB5-7462D3D3C8DC}" type="presParOf" srcId="{D0114456-BC5B-4761-9246-BC6E56C37083}" destId="{D74EAEEB-27D7-4A07-A1FA-E4729BD652E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3C78B473-43A3-42B5-A1EE-FEE7306970E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113D3C27-D218-4355-8F45-D003C30A61A2}">
      <dgm:prSet custT="1"/>
      <dgm:spPr/>
      <dgm:t>
        <a:bodyPr/>
        <a:lstStyle/>
        <a:p>
          <a:pPr rtl="0"/>
          <a:r>
            <a:rPr kumimoji="1" lang="en-US" altLang="zh-CN" sz="2400" dirty="0"/>
            <a:t>4. </a:t>
          </a:r>
          <a:r>
            <a:rPr kumimoji="1" lang="zh-CN" sz="2400" dirty="0"/>
            <a:t>实验物理研究中基本方法</a:t>
          </a:r>
        </a:p>
      </dgm:t>
    </dgm:pt>
    <dgm:pt modelId="{1FEC79E9-419E-4B7F-A704-FEABE2EF982D}" type="parTrans" cxnId="{280F2C30-C25E-46F4-BB04-B57E780EB6E2}">
      <dgm:prSet/>
      <dgm:spPr/>
      <dgm:t>
        <a:bodyPr/>
        <a:lstStyle/>
        <a:p>
          <a:endParaRPr lang="zh-CN" altLang="en-US"/>
        </a:p>
      </dgm:t>
    </dgm:pt>
    <dgm:pt modelId="{6DDF660F-0293-4EB2-A7AB-EDCC59153E2D}" type="sibTrans" cxnId="{280F2C30-C25E-46F4-BB04-B57E780EB6E2}">
      <dgm:prSet/>
      <dgm:spPr/>
      <dgm:t>
        <a:bodyPr/>
        <a:lstStyle/>
        <a:p>
          <a:endParaRPr lang="zh-CN" altLang="en-US"/>
        </a:p>
      </dgm:t>
    </dgm:pt>
    <dgm:pt modelId="{A078D8D2-BD94-40B9-BF71-7B0D0401F125}" type="pres">
      <dgm:prSet presAssocID="{3C78B473-43A3-42B5-A1EE-FEE7306970EE}" presName="linear" presStyleCnt="0">
        <dgm:presLayoutVars>
          <dgm:animLvl val="lvl"/>
          <dgm:resizeHandles val="exact"/>
        </dgm:presLayoutVars>
      </dgm:prSet>
      <dgm:spPr/>
    </dgm:pt>
    <dgm:pt modelId="{FFC2FFFC-A93B-46BE-9D19-0183682C64A0}" type="pres">
      <dgm:prSet presAssocID="{113D3C27-D218-4355-8F45-D003C30A61A2}" presName="parentText" presStyleLbl="node1" presStyleIdx="0" presStyleCnt="1">
        <dgm:presLayoutVars>
          <dgm:chMax val="0"/>
          <dgm:bulletEnabled val="1"/>
        </dgm:presLayoutVars>
      </dgm:prSet>
      <dgm:spPr/>
    </dgm:pt>
  </dgm:ptLst>
  <dgm:cxnLst>
    <dgm:cxn modelId="{280F2C30-C25E-46F4-BB04-B57E780EB6E2}" srcId="{3C78B473-43A3-42B5-A1EE-FEE7306970EE}" destId="{113D3C27-D218-4355-8F45-D003C30A61A2}" srcOrd="0" destOrd="0" parTransId="{1FEC79E9-419E-4B7F-A704-FEABE2EF982D}" sibTransId="{6DDF660F-0293-4EB2-A7AB-EDCC59153E2D}"/>
    <dgm:cxn modelId="{4F720F42-E722-409B-A4B4-E827A6F825AA}" type="presOf" srcId="{3C78B473-43A3-42B5-A1EE-FEE7306970EE}" destId="{A078D8D2-BD94-40B9-BF71-7B0D0401F125}" srcOrd="0" destOrd="0" presId="urn:microsoft.com/office/officeart/2005/8/layout/vList2"/>
    <dgm:cxn modelId="{6A467E48-33B7-4934-BBEF-165258A5C38C}" type="presOf" srcId="{113D3C27-D218-4355-8F45-D003C30A61A2}" destId="{FFC2FFFC-A93B-46BE-9D19-0183682C64A0}" srcOrd="0" destOrd="0" presId="urn:microsoft.com/office/officeart/2005/8/layout/vList2"/>
    <dgm:cxn modelId="{D553AD38-EFE9-4D9A-902B-460D4782AD02}" type="presParOf" srcId="{A078D8D2-BD94-40B9-BF71-7B0D0401F125}" destId="{FFC2FFFC-A93B-46BE-9D19-0183682C64A0}" srcOrd="0" destOrd="0" presId="urn:microsoft.com/office/officeart/2005/8/layout/vList2"/>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0251B2C2-D756-4D6B-A49C-8F5A400DD15C}" type="doc">
      <dgm:prSet loTypeId="urn:microsoft.com/office/officeart/2005/8/layout/chevron2" loCatId="process" qsTypeId="urn:microsoft.com/office/officeart/2005/8/quickstyle/simple1" qsCatId="simple" csTypeId="urn:microsoft.com/office/officeart/2005/8/colors/colorful1#13" csCatId="colorful" phldr="1"/>
      <dgm:spPr/>
      <dgm:t>
        <a:bodyPr/>
        <a:lstStyle/>
        <a:p>
          <a:endParaRPr lang="zh-CN" altLang="en-US"/>
        </a:p>
      </dgm:t>
    </dgm:pt>
    <dgm:pt modelId="{7C7C2904-5410-4668-99FB-A830CF693E24}">
      <dgm:prSet/>
      <dgm:spPr/>
      <dgm:t>
        <a:bodyPr/>
        <a:lstStyle/>
        <a:p>
          <a:pPr rtl="0"/>
          <a:endParaRPr kumimoji="1" lang="zh-CN" dirty="0"/>
        </a:p>
      </dgm:t>
    </dgm:pt>
    <dgm:pt modelId="{ED5F1FC5-DCCF-4C98-B8B7-54C086CA42D5}" type="parTrans" cxnId="{12A3C878-DB2D-42AE-AB7C-E01CEE524D05}">
      <dgm:prSet/>
      <dgm:spPr/>
      <dgm:t>
        <a:bodyPr/>
        <a:lstStyle/>
        <a:p>
          <a:endParaRPr lang="zh-CN" altLang="en-US"/>
        </a:p>
      </dgm:t>
    </dgm:pt>
    <dgm:pt modelId="{81522FF2-6831-4269-808C-FF9B7CC3EFBF}" type="sibTrans" cxnId="{12A3C878-DB2D-42AE-AB7C-E01CEE524D05}">
      <dgm:prSet/>
      <dgm:spPr/>
      <dgm:t>
        <a:bodyPr/>
        <a:lstStyle/>
        <a:p>
          <a:endParaRPr lang="zh-CN" altLang="en-US"/>
        </a:p>
      </dgm:t>
    </dgm:pt>
    <dgm:pt modelId="{5909F686-7B7F-42F0-89AF-FB225F61D2CD}">
      <dgm:prSet/>
      <dgm:spPr/>
      <dgm:t>
        <a:bodyPr/>
        <a:lstStyle/>
        <a:p>
          <a:pPr rtl="0"/>
          <a:r>
            <a:rPr kumimoji="1" lang="zh-CN" b="1" dirty="0"/>
            <a:t>电子能量损失符合谱仪数据获取系统</a:t>
          </a:r>
          <a:endParaRPr kumimoji="1" lang="zh-CN" dirty="0"/>
        </a:p>
      </dgm:t>
    </dgm:pt>
    <dgm:pt modelId="{A8F14AA1-4056-412C-9C9A-4D97AC8C7144}" type="parTrans" cxnId="{BB6AECA8-2C1B-4BE0-91A2-9350439B0C27}">
      <dgm:prSet/>
      <dgm:spPr/>
      <dgm:t>
        <a:bodyPr/>
        <a:lstStyle/>
        <a:p>
          <a:endParaRPr lang="zh-CN" altLang="en-US"/>
        </a:p>
      </dgm:t>
    </dgm:pt>
    <dgm:pt modelId="{B04EF29A-5026-402A-B19A-4C3469BDCBB4}" type="sibTrans" cxnId="{BB6AECA8-2C1B-4BE0-91A2-9350439B0C27}">
      <dgm:prSet/>
      <dgm:spPr/>
      <dgm:t>
        <a:bodyPr/>
        <a:lstStyle/>
        <a:p>
          <a:endParaRPr lang="zh-CN" altLang="en-US"/>
        </a:p>
      </dgm:t>
    </dgm:pt>
    <dgm:pt modelId="{BBF292CF-8F9E-46FE-AF30-41CE7CCA044E}" type="pres">
      <dgm:prSet presAssocID="{0251B2C2-D756-4D6B-A49C-8F5A400DD15C}" presName="linearFlow" presStyleCnt="0">
        <dgm:presLayoutVars>
          <dgm:dir/>
          <dgm:animLvl val="lvl"/>
          <dgm:resizeHandles val="exact"/>
        </dgm:presLayoutVars>
      </dgm:prSet>
      <dgm:spPr/>
    </dgm:pt>
    <dgm:pt modelId="{6D4D5C5F-D707-4D2B-93E9-477FF1A4F6E3}" type="pres">
      <dgm:prSet presAssocID="{7C7C2904-5410-4668-99FB-A830CF693E24}" presName="composite" presStyleCnt="0"/>
      <dgm:spPr/>
    </dgm:pt>
    <dgm:pt modelId="{189889B6-9E2D-4F88-B4CF-310951D74B5F}" type="pres">
      <dgm:prSet presAssocID="{7C7C2904-5410-4668-99FB-A830CF693E24}" presName="parentText" presStyleLbl="alignNode1" presStyleIdx="0" presStyleCnt="1">
        <dgm:presLayoutVars>
          <dgm:chMax val="1"/>
          <dgm:bulletEnabled val="1"/>
        </dgm:presLayoutVars>
      </dgm:prSet>
      <dgm:spPr/>
    </dgm:pt>
    <dgm:pt modelId="{0D7B7B39-911E-4059-A4F8-F1680A8689FC}" type="pres">
      <dgm:prSet presAssocID="{7C7C2904-5410-4668-99FB-A830CF693E24}" presName="descendantText" presStyleLbl="alignAcc1" presStyleIdx="0" presStyleCnt="1" custScaleX="98331">
        <dgm:presLayoutVars>
          <dgm:bulletEnabled val="1"/>
        </dgm:presLayoutVars>
      </dgm:prSet>
      <dgm:spPr/>
    </dgm:pt>
  </dgm:ptLst>
  <dgm:cxnLst>
    <dgm:cxn modelId="{C1429B07-2ACA-46F2-AE12-70FC32A5170E}" type="presOf" srcId="{5909F686-7B7F-42F0-89AF-FB225F61D2CD}" destId="{0D7B7B39-911E-4059-A4F8-F1680A8689FC}" srcOrd="0" destOrd="0" presId="urn:microsoft.com/office/officeart/2005/8/layout/chevron2"/>
    <dgm:cxn modelId="{8510A46F-8365-498E-BEF0-0DF9E5513DD8}" type="presOf" srcId="{7C7C2904-5410-4668-99FB-A830CF693E24}" destId="{189889B6-9E2D-4F88-B4CF-310951D74B5F}" srcOrd="0" destOrd="0" presId="urn:microsoft.com/office/officeart/2005/8/layout/chevron2"/>
    <dgm:cxn modelId="{12A3C878-DB2D-42AE-AB7C-E01CEE524D05}" srcId="{0251B2C2-D756-4D6B-A49C-8F5A400DD15C}" destId="{7C7C2904-5410-4668-99FB-A830CF693E24}" srcOrd="0" destOrd="0" parTransId="{ED5F1FC5-DCCF-4C98-B8B7-54C086CA42D5}" sibTransId="{81522FF2-6831-4269-808C-FF9B7CC3EFBF}"/>
    <dgm:cxn modelId="{BB6AECA8-2C1B-4BE0-91A2-9350439B0C27}" srcId="{7C7C2904-5410-4668-99FB-A830CF693E24}" destId="{5909F686-7B7F-42F0-89AF-FB225F61D2CD}" srcOrd="0" destOrd="0" parTransId="{A8F14AA1-4056-412C-9C9A-4D97AC8C7144}" sibTransId="{B04EF29A-5026-402A-B19A-4C3469BDCBB4}"/>
    <dgm:cxn modelId="{9856A5D5-AD09-4DA4-A43E-D4C0E67A3054}" type="presOf" srcId="{0251B2C2-D756-4D6B-A49C-8F5A400DD15C}" destId="{BBF292CF-8F9E-46FE-AF30-41CE7CCA044E}" srcOrd="0" destOrd="0" presId="urn:microsoft.com/office/officeart/2005/8/layout/chevron2"/>
    <dgm:cxn modelId="{670F96CA-4FB0-4908-9F29-3CA8026CCF83}" type="presParOf" srcId="{BBF292CF-8F9E-46FE-AF30-41CE7CCA044E}" destId="{6D4D5C5F-D707-4D2B-93E9-477FF1A4F6E3}" srcOrd="0" destOrd="0" presId="urn:microsoft.com/office/officeart/2005/8/layout/chevron2"/>
    <dgm:cxn modelId="{B91B4029-4BE0-4A71-AE2C-C15AE8C36C8A}" type="presParOf" srcId="{6D4D5C5F-D707-4D2B-93E9-477FF1A4F6E3}" destId="{189889B6-9E2D-4F88-B4CF-310951D74B5F}" srcOrd="0" destOrd="0" presId="urn:microsoft.com/office/officeart/2005/8/layout/chevron2"/>
    <dgm:cxn modelId="{5925E148-096D-45CE-88A8-B752EEF0C60B}" type="presParOf" srcId="{6D4D5C5F-D707-4D2B-93E9-477FF1A4F6E3}" destId="{0D7B7B39-911E-4059-A4F8-F1680A8689FC}"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F063CA7E-41F8-47C8-A183-A35120B6764C}" type="doc">
      <dgm:prSet loTypeId="urn:microsoft.com/office/officeart/2005/8/layout/vList2" loCatId="list" qsTypeId="urn:microsoft.com/office/officeart/2005/8/quickstyle/simple1" qsCatId="simple" csTypeId="urn:microsoft.com/office/officeart/2005/8/colors/accent2_2" csCatId="accent2"/>
      <dgm:spPr/>
      <dgm:t>
        <a:bodyPr/>
        <a:lstStyle/>
        <a:p>
          <a:endParaRPr lang="zh-CN" altLang="en-US"/>
        </a:p>
      </dgm:t>
    </dgm:pt>
    <dgm:pt modelId="{23E74E0F-3C97-4E12-916D-850BE878F466}">
      <dgm:prSet/>
      <dgm:spPr/>
      <dgm:t>
        <a:bodyPr/>
        <a:lstStyle/>
        <a:p>
          <a:pPr rtl="0"/>
          <a:r>
            <a:rPr kumimoji="1" lang="zh-CN" b="1" dirty="0">
              <a:latin typeface="华文细黑" pitchFamily="2" charset="-122"/>
              <a:ea typeface="华文细黑" pitchFamily="2" charset="-122"/>
            </a:rPr>
            <a:t>一、电子与原子分子碰撞研究</a:t>
          </a:r>
        </a:p>
      </dgm:t>
    </dgm:pt>
    <dgm:pt modelId="{F66DF447-AD48-446F-83FA-F7D936C7D7B4}" type="parTrans" cxnId="{C7529F5D-9E8B-4FDA-A49C-61DBA25E85DD}">
      <dgm:prSet/>
      <dgm:spPr/>
      <dgm:t>
        <a:bodyPr/>
        <a:lstStyle/>
        <a:p>
          <a:endParaRPr lang="zh-CN" altLang="en-US">
            <a:latin typeface="华文细黑" pitchFamily="2" charset="-122"/>
            <a:ea typeface="华文细黑" pitchFamily="2" charset="-122"/>
          </a:endParaRPr>
        </a:p>
      </dgm:t>
    </dgm:pt>
    <dgm:pt modelId="{B9551D9E-C6B1-44D8-A332-908836953FD0}" type="sibTrans" cxnId="{C7529F5D-9E8B-4FDA-A49C-61DBA25E85DD}">
      <dgm:prSet/>
      <dgm:spPr/>
      <dgm:t>
        <a:bodyPr/>
        <a:lstStyle/>
        <a:p>
          <a:endParaRPr lang="zh-CN" altLang="en-US">
            <a:latin typeface="华文细黑" pitchFamily="2" charset="-122"/>
            <a:ea typeface="华文细黑" pitchFamily="2" charset="-122"/>
          </a:endParaRPr>
        </a:p>
      </dgm:t>
    </dgm:pt>
    <dgm:pt modelId="{95E94324-4B09-44AB-B6F4-2E21FB05ACC0}">
      <dgm:prSet/>
      <dgm:spPr/>
      <dgm:t>
        <a:bodyPr/>
        <a:lstStyle/>
        <a:p>
          <a:pPr rtl="0"/>
          <a:r>
            <a:rPr kumimoji="1" lang="zh-CN" b="1" dirty="0">
              <a:latin typeface="华文细黑" pitchFamily="2" charset="-122"/>
              <a:ea typeface="华文细黑" pitchFamily="2" charset="-122"/>
            </a:rPr>
            <a:t>二、电子能量损失符合谱仪 </a:t>
          </a:r>
        </a:p>
      </dgm:t>
    </dgm:pt>
    <dgm:pt modelId="{1BC5DEF2-CC26-4C82-92CD-FFE5380BE3C3}" type="parTrans" cxnId="{C55C81A4-3327-4B74-A317-F6C7FA02CA49}">
      <dgm:prSet/>
      <dgm:spPr/>
      <dgm:t>
        <a:bodyPr/>
        <a:lstStyle/>
        <a:p>
          <a:endParaRPr lang="zh-CN" altLang="en-US">
            <a:latin typeface="华文细黑" pitchFamily="2" charset="-122"/>
            <a:ea typeface="华文细黑" pitchFamily="2" charset="-122"/>
          </a:endParaRPr>
        </a:p>
      </dgm:t>
    </dgm:pt>
    <dgm:pt modelId="{999E8E70-067B-4DB8-9F67-EE5540C1FD76}" type="sibTrans" cxnId="{C55C81A4-3327-4B74-A317-F6C7FA02CA49}">
      <dgm:prSet/>
      <dgm:spPr/>
      <dgm:t>
        <a:bodyPr/>
        <a:lstStyle/>
        <a:p>
          <a:endParaRPr lang="zh-CN" altLang="en-US">
            <a:latin typeface="华文细黑" pitchFamily="2" charset="-122"/>
            <a:ea typeface="华文细黑" pitchFamily="2" charset="-122"/>
          </a:endParaRPr>
        </a:p>
      </dgm:t>
    </dgm:pt>
    <dgm:pt modelId="{0CA12C3E-FED2-4334-8BF2-A08EDA6328EA}">
      <dgm:prSet/>
      <dgm:spPr/>
      <dgm:t>
        <a:bodyPr/>
        <a:lstStyle/>
        <a:p>
          <a:pPr rtl="0"/>
          <a:r>
            <a:rPr kumimoji="1" lang="zh-CN" b="1" dirty="0">
              <a:latin typeface="华文细黑" pitchFamily="2" charset="-122"/>
              <a:ea typeface="华文细黑" pitchFamily="2" charset="-122"/>
            </a:rPr>
            <a:t>三、前端电子学和数据获取系统</a:t>
          </a:r>
          <a:r>
            <a:rPr kumimoji="1" lang="zh-CN" dirty="0">
              <a:latin typeface="华文细黑" pitchFamily="2" charset="-122"/>
              <a:ea typeface="华文细黑" pitchFamily="2" charset="-122"/>
            </a:rPr>
            <a:t> </a:t>
          </a:r>
        </a:p>
      </dgm:t>
    </dgm:pt>
    <dgm:pt modelId="{C24B4DC1-0F08-44DF-B1C2-BBCFAC71B110}" type="parTrans" cxnId="{938D2EAA-CA33-41B7-9F0B-E1FFD3329268}">
      <dgm:prSet/>
      <dgm:spPr/>
      <dgm:t>
        <a:bodyPr/>
        <a:lstStyle/>
        <a:p>
          <a:endParaRPr lang="zh-CN" altLang="en-US">
            <a:latin typeface="华文细黑" pitchFamily="2" charset="-122"/>
            <a:ea typeface="华文细黑" pitchFamily="2" charset="-122"/>
          </a:endParaRPr>
        </a:p>
      </dgm:t>
    </dgm:pt>
    <dgm:pt modelId="{0E2F147B-E47F-45ED-A736-2D0C985348CB}" type="sibTrans" cxnId="{938D2EAA-CA33-41B7-9F0B-E1FFD3329268}">
      <dgm:prSet/>
      <dgm:spPr/>
      <dgm:t>
        <a:bodyPr/>
        <a:lstStyle/>
        <a:p>
          <a:endParaRPr lang="zh-CN" altLang="en-US">
            <a:latin typeface="华文细黑" pitchFamily="2" charset="-122"/>
            <a:ea typeface="华文细黑" pitchFamily="2" charset="-122"/>
          </a:endParaRPr>
        </a:p>
      </dgm:t>
    </dgm:pt>
    <dgm:pt modelId="{93DB3B6F-A2A0-4C3B-BA22-001B01CFFFF9}" type="pres">
      <dgm:prSet presAssocID="{F063CA7E-41F8-47C8-A183-A35120B6764C}" presName="linear" presStyleCnt="0">
        <dgm:presLayoutVars>
          <dgm:animLvl val="lvl"/>
          <dgm:resizeHandles val="exact"/>
        </dgm:presLayoutVars>
      </dgm:prSet>
      <dgm:spPr/>
    </dgm:pt>
    <dgm:pt modelId="{2CB8B418-991B-426D-9DA7-C62A431ED131}" type="pres">
      <dgm:prSet presAssocID="{23E74E0F-3C97-4E12-916D-850BE878F466}" presName="parentText" presStyleLbl="node1" presStyleIdx="0" presStyleCnt="3">
        <dgm:presLayoutVars>
          <dgm:chMax val="0"/>
          <dgm:bulletEnabled val="1"/>
        </dgm:presLayoutVars>
      </dgm:prSet>
      <dgm:spPr/>
    </dgm:pt>
    <dgm:pt modelId="{4C7EEF27-B9AA-474E-B9C0-46D22CBF09E7}" type="pres">
      <dgm:prSet presAssocID="{B9551D9E-C6B1-44D8-A332-908836953FD0}" presName="spacer" presStyleCnt="0"/>
      <dgm:spPr/>
    </dgm:pt>
    <dgm:pt modelId="{3E3F4261-FB0F-4D15-BDC9-CC817AA38CF4}" type="pres">
      <dgm:prSet presAssocID="{95E94324-4B09-44AB-B6F4-2E21FB05ACC0}" presName="parentText" presStyleLbl="node1" presStyleIdx="1" presStyleCnt="3">
        <dgm:presLayoutVars>
          <dgm:chMax val="0"/>
          <dgm:bulletEnabled val="1"/>
        </dgm:presLayoutVars>
      </dgm:prSet>
      <dgm:spPr/>
    </dgm:pt>
    <dgm:pt modelId="{81A6F14A-2183-4B39-B83C-0CD8CD1DA00F}" type="pres">
      <dgm:prSet presAssocID="{999E8E70-067B-4DB8-9F67-EE5540C1FD76}" presName="spacer" presStyleCnt="0"/>
      <dgm:spPr/>
    </dgm:pt>
    <dgm:pt modelId="{ACAF79E3-A52E-48F7-8F0A-87B16C8886C3}" type="pres">
      <dgm:prSet presAssocID="{0CA12C3E-FED2-4334-8BF2-A08EDA6328EA}" presName="parentText" presStyleLbl="node1" presStyleIdx="2" presStyleCnt="3">
        <dgm:presLayoutVars>
          <dgm:chMax val="0"/>
          <dgm:bulletEnabled val="1"/>
        </dgm:presLayoutVars>
      </dgm:prSet>
      <dgm:spPr/>
    </dgm:pt>
  </dgm:ptLst>
  <dgm:cxnLst>
    <dgm:cxn modelId="{FF06F906-6DE4-422F-A434-07A4FD9D4EF1}" type="presOf" srcId="{F063CA7E-41F8-47C8-A183-A35120B6764C}" destId="{93DB3B6F-A2A0-4C3B-BA22-001B01CFFFF9}" srcOrd="0" destOrd="0" presId="urn:microsoft.com/office/officeart/2005/8/layout/vList2"/>
    <dgm:cxn modelId="{B0E3B838-70F7-44E1-B023-7E342CC9F4B9}" type="presOf" srcId="{95E94324-4B09-44AB-B6F4-2E21FB05ACC0}" destId="{3E3F4261-FB0F-4D15-BDC9-CC817AA38CF4}" srcOrd="0" destOrd="0" presId="urn:microsoft.com/office/officeart/2005/8/layout/vList2"/>
    <dgm:cxn modelId="{C7529F5D-9E8B-4FDA-A49C-61DBA25E85DD}" srcId="{F063CA7E-41F8-47C8-A183-A35120B6764C}" destId="{23E74E0F-3C97-4E12-916D-850BE878F466}" srcOrd="0" destOrd="0" parTransId="{F66DF447-AD48-446F-83FA-F7D936C7D7B4}" sibTransId="{B9551D9E-C6B1-44D8-A332-908836953FD0}"/>
    <dgm:cxn modelId="{C55C81A4-3327-4B74-A317-F6C7FA02CA49}" srcId="{F063CA7E-41F8-47C8-A183-A35120B6764C}" destId="{95E94324-4B09-44AB-B6F4-2E21FB05ACC0}" srcOrd="1" destOrd="0" parTransId="{1BC5DEF2-CC26-4C82-92CD-FFE5380BE3C3}" sibTransId="{999E8E70-067B-4DB8-9F67-EE5540C1FD76}"/>
    <dgm:cxn modelId="{938D2EAA-CA33-41B7-9F0B-E1FFD3329268}" srcId="{F063CA7E-41F8-47C8-A183-A35120B6764C}" destId="{0CA12C3E-FED2-4334-8BF2-A08EDA6328EA}" srcOrd="2" destOrd="0" parTransId="{C24B4DC1-0F08-44DF-B1C2-BBCFAC71B110}" sibTransId="{0E2F147B-E47F-45ED-A736-2D0C985348CB}"/>
    <dgm:cxn modelId="{6F2933DE-8494-4017-88C7-DD0E8C0939B9}" type="presOf" srcId="{23E74E0F-3C97-4E12-916D-850BE878F466}" destId="{2CB8B418-991B-426D-9DA7-C62A431ED131}" srcOrd="0" destOrd="0" presId="urn:microsoft.com/office/officeart/2005/8/layout/vList2"/>
    <dgm:cxn modelId="{4FE913EE-74D5-4D14-8D86-BC2045A6483D}" type="presOf" srcId="{0CA12C3E-FED2-4334-8BF2-A08EDA6328EA}" destId="{ACAF79E3-A52E-48F7-8F0A-87B16C8886C3}" srcOrd="0" destOrd="0" presId="urn:microsoft.com/office/officeart/2005/8/layout/vList2"/>
    <dgm:cxn modelId="{CCBC7173-0493-4F86-A61F-C7048CCDF915}" type="presParOf" srcId="{93DB3B6F-A2A0-4C3B-BA22-001B01CFFFF9}" destId="{2CB8B418-991B-426D-9DA7-C62A431ED131}" srcOrd="0" destOrd="0" presId="urn:microsoft.com/office/officeart/2005/8/layout/vList2"/>
    <dgm:cxn modelId="{EBB8102B-6770-453E-884A-9EDC95C8416C}" type="presParOf" srcId="{93DB3B6F-A2A0-4C3B-BA22-001B01CFFFF9}" destId="{4C7EEF27-B9AA-474E-B9C0-46D22CBF09E7}" srcOrd="1" destOrd="0" presId="urn:microsoft.com/office/officeart/2005/8/layout/vList2"/>
    <dgm:cxn modelId="{21CEE35E-3AC6-41F8-B499-75E0D8EF4BBD}" type="presParOf" srcId="{93DB3B6F-A2A0-4C3B-BA22-001B01CFFFF9}" destId="{3E3F4261-FB0F-4D15-BDC9-CC817AA38CF4}" srcOrd="2" destOrd="0" presId="urn:microsoft.com/office/officeart/2005/8/layout/vList2"/>
    <dgm:cxn modelId="{B31D84FA-41BE-4F8F-85CC-90A81B7FE3C3}" type="presParOf" srcId="{93DB3B6F-A2A0-4C3B-BA22-001B01CFFFF9}" destId="{81A6F14A-2183-4B39-B83C-0CD8CD1DA00F}" srcOrd="3" destOrd="0" presId="urn:microsoft.com/office/officeart/2005/8/layout/vList2"/>
    <dgm:cxn modelId="{F1C70002-2472-4044-95BF-4E02E8B264DA}" type="presParOf" srcId="{93DB3B6F-A2A0-4C3B-BA22-001B01CFFFF9}" destId="{ACAF79E3-A52E-48F7-8F0A-87B16C8886C3}"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ADACBA52-87DD-4FE3-A659-6F184AE1CDBF}" type="doc">
      <dgm:prSet loTypeId="urn:microsoft.com/office/officeart/2005/8/layout/vList2" loCatId="list" qsTypeId="urn:microsoft.com/office/officeart/2005/8/quickstyle/simple1" qsCatId="simple" csTypeId="urn:microsoft.com/office/officeart/2005/8/colors/colorful1#14" csCatId="colorful"/>
      <dgm:spPr/>
      <dgm:t>
        <a:bodyPr/>
        <a:lstStyle/>
        <a:p>
          <a:endParaRPr lang="zh-CN" altLang="en-US"/>
        </a:p>
      </dgm:t>
    </dgm:pt>
    <dgm:pt modelId="{2865E902-F97D-4363-9956-D6E60C719945}">
      <dgm:prSet/>
      <dgm:spPr/>
      <dgm:t>
        <a:bodyPr/>
        <a:lstStyle/>
        <a:p>
          <a:pPr rtl="0"/>
          <a:r>
            <a:rPr kumimoji="1" lang="zh-CN" dirty="0">
              <a:latin typeface="华文细黑" pitchFamily="2" charset="-122"/>
              <a:ea typeface="华文细黑" pitchFamily="2" charset="-122"/>
            </a:rPr>
            <a:t>一、电子与原子分子碰撞研究</a:t>
          </a:r>
          <a:endParaRPr lang="zh-CN" dirty="0">
            <a:latin typeface="华文细黑" pitchFamily="2" charset="-122"/>
            <a:ea typeface="华文细黑" pitchFamily="2" charset="-122"/>
          </a:endParaRPr>
        </a:p>
      </dgm:t>
    </dgm:pt>
    <dgm:pt modelId="{689F23B4-A73D-473D-A6C7-3BAF66A791C8}" type="parTrans" cxnId="{2C5F03BC-6747-42E2-9A4F-AC3805CE4450}">
      <dgm:prSet/>
      <dgm:spPr/>
      <dgm:t>
        <a:bodyPr/>
        <a:lstStyle/>
        <a:p>
          <a:endParaRPr lang="zh-CN" altLang="en-US"/>
        </a:p>
      </dgm:t>
    </dgm:pt>
    <dgm:pt modelId="{DC784BEC-4A6F-487D-98BC-9EB75FC673F5}" type="sibTrans" cxnId="{2C5F03BC-6747-42E2-9A4F-AC3805CE4450}">
      <dgm:prSet/>
      <dgm:spPr/>
      <dgm:t>
        <a:bodyPr/>
        <a:lstStyle/>
        <a:p>
          <a:endParaRPr lang="zh-CN" altLang="en-US"/>
        </a:p>
      </dgm:t>
    </dgm:pt>
    <dgm:pt modelId="{E86DC645-66A9-47A1-AAC6-3DE3FD3C08A9}" type="pres">
      <dgm:prSet presAssocID="{ADACBA52-87DD-4FE3-A659-6F184AE1CDBF}" presName="linear" presStyleCnt="0">
        <dgm:presLayoutVars>
          <dgm:animLvl val="lvl"/>
          <dgm:resizeHandles val="exact"/>
        </dgm:presLayoutVars>
      </dgm:prSet>
      <dgm:spPr/>
    </dgm:pt>
    <dgm:pt modelId="{BDB27BED-FDD2-4957-B787-ECB3C21E6847}" type="pres">
      <dgm:prSet presAssocID="{2865E902-F97D-4363-9956-D6E60C719945}" presName="parentText" presStyleLbl="node1" presStyleIdx="0" presStyleCnt="1">
        <dgm:presLayoutVars>
          <dgm:chMax val="0"/>
          <dgm:bulletEnabled val="1"/>
        </dgm:presLayoutVars>
      </dgm:prSet>
      <dgm:spPr/>
    </dgm:pt>
  </dgm:ptLst>
  <dgm:cxnLst>
    <dgm:cxn modelId="{6A2A5F7C-2046-4BA7-85AB-7223043DBE80}" type="presOf" srcId="{ADACBA52-87DD-4FE3-A659-6F184AE1CDBF}" destId="{E86DC645-66A9-47A1-AAC6-3DE3FD3C08A9}" srcOrd="0" destOrd="0" presId="urn:microsoft.com/office/officeart/2005/8/layout/vList2"/>
    <dgm:cxn modelId="{2C5F03BC-6747-42E2-9A4F-AC3805CE4450}" srcId="{ADACBA52-87DD-4FE3-A659-6F184AE1CDBF}" destId="{2865E902-F97D-4363-9956-D6E60C719945}" srcOrd="0" destOrd="0" parTransId="{689F23B4-A73D-473D-A6C7-3BAF66A791C8}" sibTransId="{DC784BEC-4A6F-487D-98BC-9EB75FC673F5}"/>
    <dgm:cxn modelId="{D6E68ABE-80F1-4004-9DB3-9236DE727911}" type="presOf" srcId="{2865E902-F97D-4363-9956-D6E60C719945}" destId="{BDB27BED-FDD2-4957-B787-ECB3C21E6847}" srcOrd="0" destOrd="0" presId="urn:microsoft.com/office/officeart/2005/8/layout/vList2"/>
    <dgm:cxn modelId="{E9461B4A-170D-4099-8AD3-1AE250DF6B61}" type="presParOf" srcId="{E86DC645-66A9-47A1-AAC6-3DE3FD3C08A9}" destId="{BDB27BED-FDD2-4957-B787-ECB3C21E6847}"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C0AFD469-6FA4-434E-8FF0-42450155F3B1}" type="doc">
      <dgm:prSet loTypeId="urn:microsoft.com/office/officeart/2005/8/layout/vList2" loCatId="list" qsTypeId="urn:microsoft.com/office/officeart/2005/8/quickstyle/simple1" qsCatId="simple" csTypeId="urn:microsoft.com/office/officeart/2005/8/colors/colorful1#15" csCatId="colorful"/>
      <dgm:spPr/>
      <dgm:t>
        <a:bodyPr/>
        <a:lstStyle/>
        <a:p>
          <a:endParaRPr lang="zh-CN" altLang="en-US"/>
        </a:p>
      </dgm:t>
    </dgm:pt>
    <dgm:pt modelId="{22D0545A-3390-44A0-810F-57E27E7D08A8}">
      <dgm:prSet/>
      <dgm:spPr/>
      <dgm:t>
        <a:bodyPr/>
        <a:lstStyle/>
        <a:p>
          <a:pPr rtl="0"/>
          <a:r>
            <a:rPr kumimoji="1" lang="zh-CN" b="1" dirty="0">
              <a:latin typeface="华文细黑" pitchFamily="2" charset="-122"/>
              <a:ea typeface="华文细黑" pitchFamily="2" charset="-122"/>
            </a:rPr>
            <a:t>二、电子能量损失符合谱仪</a:t>
          </a:r>
          <a:endParaRPr lang="zh-CN" dirty="0">
            <a:latin typeface="华文细黑" pitchFamily="2" charset="-122"/>
            <a:ea typeface="华文细黑" pitchFamily="2" charset="-122"/>
          </a:endParaRPr>
        </a:p>
      </dgm:t>
    </dgm:pt>
    <dgm:pt modelId="{6EB571E9-7EC5-4BC5-A5D1-FE0B54F317BE}" type="parTrans" cxnId="{1B12D6CE-3669-410E-A554-AEC2B7090CD8}">
      <dgm:prSet/>
      <dgm:spPr/>
      <dgm:t>
        <a:bodyPr/>
        <a:lstStyle/>
        <a:p>
          <a:endParaRPr lang="zh-CN" altLang="en-US"/>
        </a:p>
      </dgm:t>
    </dgm:pt>
    <dgm:pt modelId="{810ABF32-B67C-487A-BC60-5350329C09F4}" type="sibTrans" cxnId="{1B12D6CE-3669-410E-A554-AEC2B7090CD8}">
      <dgm:prSet/>
      <dgm:spPr/>
      <dgm:t>
        <a:bodyPr/>
        <a:lstStyle/>
        <a:p>
          <a:endParaRPr lang="zh-CN" altLang="en-US"/>
        </a:p>
      </dgm:t>
    </dgm:pt>
    <dgm:pt modelId="{BCC27808-8836-4BB5-8BB1-87031DF26D66}" type="pres">
      <dgm:prSet presAssocID="{C0AFD469-6FA4-434E-8FF0-42450155F3B1}" presName="linear" presStyleCnt="0">
        <dgm:presLayoutVars>
          <dgm:animLvl val="lvl"/>
          <dgm:resizeHandles val="exact"/>
        </dgm:presLayoutVars>
      </dgm:prSet>
      <dgm:spPr/>
    </dgm:pt>
    <dgm:pt modelId="{342C5896-E958-4734-A211-927E254BF9BF}" type="pres">
      <dgm:prSet presAssocID="{22D0545A-3390-44A0-810F-57E27E7D08A8}" presName="parentText" presStyleLbl="node1" presStyleIdx="0" presStyleCnt="1">
        <dgm:presLayoutVars>
          <dgm:chMax val="0"/>
          <dgm:bulletEnabled val="1"/>
        </dgm:presLayoutVars>
      </dgm:prSet>
      <dgm:spPr/>
    </dgm:pt>
  </dgm:ptLst>
  <dgm:cxnLst>
    <dgm:cxn modelId="{91CCE52A-9A8F-45EF-886F-701C7C426E44}" type="presOf" srcId="{22D0545A-3390-44A0-810F-57E27E7D08A8}" destId="{342C5896-E958-4734-A211-927E254BF9BF}" srcOrd="0" destOrd="0" presId="urn:microsoft.com/office/officeart/2005/8/layout/vList2"/>
    <dgm:cxn modelId="{1B12D6CE-3669-410E-A554-AEC2B7090CD8}" srcId="{C0AFD469-6FA4-434E-8FF0-42450155F3B1}" destId="{22D0545A-3390-44A0-810F-57E27E7D08A8}" srcOrd="0" destOrd="0" parTransId="{6EB571E9-7EC5-4BC5-A5D1-FE0B54F317BE}" sibTransId="{810ABF32-B67C-487A-BC60-5350329C09F4}"/>
    <dgm:cxn modelId="{27E1DFE9-4096-48B2-8875-0B0954D48C4D}" type="presOf" srcId="{C0AFD469-6FA4-434E-8FF0-42450155F3B1}" destId="{BCC27808-8836-4BB5-8BB1-87031DF26D66}" srcOrd="0" destOrd="0" presId="urn:microsoft.com/office/officeart/2005/8/layout/vList2"/>
    <dgm:cxn modelId="{ADC91ECD-E480-48D6-B60F-C1D2B299DAFF}" type="presParOf" srcId="{BCC27808-8836-4BB5-8BB1-87031DF26D66}" destId="{342C5896-E958-4734-A211-927E254BF9BF}"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A48F4323-DFE1-44E8-AB0D-2818725F5213}" type="doc">
      <dgm:prSet loTypeId="urn:microsoft.com/office/officeart/2005/8/layout/vList2" loCatId="list" qsTypeId="urn:microsoft.com/office/officeart/2005/8/quickstyle/simple1" qsCatId="simple" csTypeId="urn:microsoft.com/office/officeart/2005/8/colors/colorful1#16" csCatId="colorful"/>
      <dgm:spPr/>
      <dgm:t>
        <a:bodyPr/>
        <a:lstStyle/>
        <a:p>
          <a:endParaRPr lang="zh-CN" altLang="en-US"/>
        </a:p>
      </dgm:t>
    </dgm:pt>
    <dgm:pt modelId="{BF23E9BC-2DFD-449C-83EA-F92480304B3F}">
      <dgm:prSet custT="1"/>
      <dgm:spPr/>
      <dgm:t>
        <a:bodyPr/>
        <a:lstStyle/>
        <a:p>
          <a:pPr rtl="0"/>
          <a:r>
            <a:rPr kumimoji="1" lang="zh-CN" altLang="en-US" sz="3600" dirty="0">
              <a:latin typeface="华文细黑" pitchFamily="2" charset="-122"/>
              <a:ea typeface="华文细黑" pitchFamily="2" charset="-122"/>
            </a:rPr>
            <a:t>三、前端电子学和数据获取系统</a:t>
          </a:r>
          <a:endParaRPr lang="zh-CN" altLang="en-US" sz="3600" dirty="0">
            <a:latin typeface="华文细黑" pitchFamily="2" charset="-122"/>
            <a:ea typeface="华文细黑" pitchFamily="2" charset="-122"/>
          </a:endParaRPr>
        </a:p>
      </dgm:t>
    </dgm:pt>
    <dgm:pt modelId="{F1C124D2-56C7-4D6A-B4FD-382F583DCF1C}" type="parTrans" cxnId="{33953A5C-FF07-4AFF-9B94-2A93E4C9647B}">
      <dgm:prSet/>
      <dgm:spPr/>
      <dgm:t>
        <a:bodyPr/>
        <a:lstStyle/>
        <a:p>
          <a:endParaRPr lang="zh-CN" altLang="en-US"/>
        </a:p>
      </dgm:t>
    </dgm:pt>
    <dgm:pt modelId="{4C4CEBCD-A2D1-47AE-8720-E0AFD3E107CF}" type="sibTrans" cxnId="{33953A5C-FF07-4AFF-9B94-2A93E4C9647B}">
      <dgm:prSet/>
      <dgm:spPr/>
      <dgm:t>
        <a:bodyPr/>
        <a:lstStyle/>
        <a:p>
          <a:endParaRPr lang="zh-CN" altLang="en-US"/>
        </a:p>
      </dgm:t>
    </dgm:pt>
    <dgm:pt modelId="{0D99F076-92E5-4D38-A0F6-5BB73847474B}" type="pres">
      <dgm:prSet presAssocID="{A48F4323-DFE1-44E8-AB0D-2818725F5213}" presName="linear" presStyleCnt="0">
        <dgm:presLayoutVars>
          <dgm:animLvl val="lvl"/>
          <dgm:resizeHandles val="exact"/>
        </dgm:presLayoutVars>
      </dgm:prSet>
      <dgm:spPr/>
    </dgm:pt>
    <dgm:pt modelId="{6EE0250B-0CC6-47A7-93D8-5F1ADE5C22D2}" type="pres">
      <dgm:prSet presAssocID="{BF23E9BC-2DFD-449C-83EA-F92480304B3F}" presName="parentText" presStyleLbl="node1" presStyleIdx="0" presStyleCnt="1">
        <dgm:presLayoutVars>
          <dgm:chMax val="0"/>
          <dgm:bulletEnabled val="1"/>
        </dgm:presLayoutVars>
      </dgm:prSet>
      <dgm:spPr/>
    </dgm:pt>
  </dgm:ptLst>
  <dgm:cxnLst>
    <dgm:cxn modelId="{33953A5C-FF07-4AFF-9B94-2A93E4C9647B}" srcId="{A48F4323-DFE1-44E8-AB0D-2818725F5213}" destId="{BF23E9BC-2DFD-449C-83EA-F92480304B3F}" srcOrd="0" destOrd="0" parTransId="{F1C124D2-56C7-4D6A-B4FD-382F583DCF1C}" sibTransId="{4C4CEBCD-A2D1-47AE-8720-E0AFD3E107CF}"/>
    <dgm:cxn modelId="{43879965-A6A4-412A-AF8B-617D4D256DE2}" type="presOf" srcId="{A48F4323-DFE1-44E8-AB0D-2818725F5213}" destId="{0D99F076-92E5-4D38-A0F6-5BB73847474B}" srcOrd="0" destOrd="0" presId="urn:microsoft.com/office/officeart/2005/8/layout/vList2"/>
    <dgm:cxn modelId="{6072F4B2-1CE0-4D94-9B84-3A4AB8CDB223}" type="presOf" srcId="{BF23E9BC-2DFD-449C-83EA-F92480304B3F}" destId="{6EE0250B-0CC6-47A7-93D8-5F1ADE5C22D2}" srcOrd="0" destOrd="0" presId="urn:microsoft.com/office/officeart/2005/8/layout/vList2"/>
    <dgm:cxn modelId="{077D2859-8876-443E-AEE8-2D7D62419C4C}" type="presParOf" srcId="{0D99F076-92E5-4D38-A0F6-5BB73847474B}" destId="{6EE0250B-0CC6-47A7-93D8-5F1ADE5C22D2}"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B0F13355-8C2D-49BE-B9B6-BF5C85444B12}"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CE9D35BA-284F-4285-802D-465CE0EE4EA7}">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一、惯性约束核聚变（</a:t>
          </a:r>
          <a:r>
            <a:rPr kumimoji="1" lang="en-US" b="1" dirty="0">
              <a:solidFill>
                <a:schemeClr val="accent2"/>
              </a:solidFill>
              <a:latin typeface="华文细黑" pitchFamily="2" charset="-122"/>
              <a:ea typeface="华文细黑" pitchFamily="2" charset="-122"/>
            </a:rPr>
            <a:t>ICF</a:t>
          </a:r>
          <a:r>
            <a:rPr kumimoji="1" lang="zh-CN" b="1" dirty="0">
              <a:solidFill>
                <a:schemeClr val="accent2"/>
              </a:solidFill>
              <a:latin typeface="华文细黑" pitchFamily="2" charset="-122"/>
              <a:ea typeface="华文细黑" pitchFamily="2" charset="-122"/>
            </a:rPr>
            <a:t>）实验</a:t>
          </a:r>
          <a:endParaRPr lang="zh-CN" dirty="0">
            <a:solidFill>
              <a:schemeClr val="accent2"/>
            </a:solidFill>
            <a:latin typeface="华文细黑" pitchFamily="2" charset="-122"/>
            <a:ea typeface="华文细黑" pitchFamily="2" charset="-122"/>
          </a:endParaRPr>
        </a:p>
      </dgm:t>
    </dgm:pt>
    <dgm:pt modelId="{61740AE9-0B94-473D-9F96-61EF1C2130DF}" type="parTrans" cxnId="{7AA773A0-EBDA-460D-B5EE-B42F1C4D8C68}">
      <dgm:prSet/>
      <dgm:spPr/>
      <dgm:t>
        <a:bodyPr/>
        <a:lstStyle/>
        <a:p>
          <a:endParaRPr lang="zh-CN" altLang="en-US"/>
        </a:p>
      </dgm:t>
    </dgm:pt>
    <dgm:pt modelId="{02760606-74CB-4971-9702-DCC41A357D0A}" type="sibTrans" cxnId="{7AA773A0-EBDA-460D-B5EE-B42F1C4D8C68}">
      <dgm:prSet/>
      <dgm:spPr/>
      <dgm:t>
        <a:bodyPr/>
        <a:lstStyle/>
        <a:p>
          <a:endParaRPr lang="zh-CN" altLang="en-US"/>
        </a:p>
      </dgm:t>
    </dgm:pt>
    <dgm:pt modelId="{F7779526-9A2F-4379-9615-ED5405329AC1}">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二、</a:t>
          </a:r>
          <a:r>
            <a:rPr kumimoji="1" lang="en-US" b="1" dirty="0">
              <a:solidFill>
                <a:schemeClr val="accent2"/>
              </a:solidFill>
              <a:latin typeface="华文细黑" pitchFamily="2" charset="-122"/>
              <a:ea typeface="华文细黑" pitchFamily="2" charset="-122"/>
            </a:rPr>
            <a:t>ICF</a:t>
          </a:r>
          <a:r>
            <a:rPr kumimoji="1" lang="zh-CN" b="1" dirty="0">
              <a:solidFill>
                <a:schemeClr val="accent2"/>
              </a:solidFill>
              <a:latin typeface="华文细黑" pitchFamily="2" charset="-122"/>
              <a:ea typeface="华文细黑" pitchFamily="2" charset="-122"/>
            </a:rPr>
            <a:t>实验的数据采集处理和管理系统综述</a:t>
          </a:r>
          <a:endParaRPr lang="zh-CN" dirty="0">
            <a:solidFill>
              <a:schemeClr val="accent2"/>
            </a:solidFill>
            <a:latin typeface="华文细黑" pitchFamily="2" charset="-122"/>
            <a:ea typeface="华文细黑" pitchFamily="2" charset="-122"/>
          </a:endParaRPr>
        </a:p>
      </dgm:t>
    </dgm:pt>
    <dgm:pt modelId="{D569203A-D8FE-4546-94CF-5B0CA20868FF}" type="parTrans" cxnId="{B2163A8D-FA64-42E4-BD40-4DFECA8BF97B}">
      <dgm:prSet/>
      <dgm:spPr/>
      <dgm:t>
        <a:bodyPr/>
        <a:lstStyle/>
        <a:p>
          <a:endParaRPr lang="zh-CN" altLang="en-US"/>
        </a:p>
      </dgm:t>
    </dgm:pt>
    <dgm:pt modelId="{44DF6C4D-1D36-47A4-B509-0A359A97B74A}" type="sibTrans" cxnId="{B2163A8D-FA64-42E4-BD40-4DFECA8BF97B}">
      <dgm:prSet/>
      <dgm:spPr/>
      <dgm:t>
        <a:bodyPr/>
        <a:lstStyle/>
        <a:p>
          <a:endParaRPr lang="zh-CN" altLang="en-US"/>
        </a:p>
      </dgm:t>
    </dgm:pt>
    <dgm:pt modelId="{5D53731E-6EF9-4AFF-A969-E168ABF5B7A7}">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三、数据采集处理系统</a:t>
          </a:r>
          <a:endParaRPr lang="zh-CN" dirty="0">
            <a:solidFill>
              <a:schemeClr val="accent2"/>
            </a:solidFill>
            <a:latin typeface="华文细黑" pitchFamily="2" charset="-122"/>
            <a:ea typeface="华文细黑" pitchFamily="2" charset="-122"/>
          </a:endParaRPr>
        </a:p>
      </dgm:t>
    </dgm:pt>
    <dgm:pt modelId="{656CBC08-9784-4C94-A693-6E75845E028D}" type="parTrans" cxnId="{3A3CF168-AAC2-44AD-B547-6B44683AD299}">
      <dgm:prSet/>
      <dgm:spPr/>
      <dgm:t>
        <a:bodyPr/>
        <a:lstStyle/>
        <a:p>
          <a:endParaRPr lang="zh-CN" altLang="en-US"/>
        </a:p>
      </dgm:t>
    </dgm:pt>
    <dgm:pt modelId="{4779994A-56EE-4823-9E65-BE0EFDBB56F0}" type="sibTrans" cxnId="{3A3CF168-AAC2-44AD-B547-6B44683AD299}">
      <dgm:prSet/>
      <dgm:spPr/>
      <dgm:t>
        <a:bodyPr/>
        <a:lstStyle/>
        <a:p>
          <a:endParaRPr lang="zh-CN" altLang="en-US"/>
        </a:p>
      </dgm:t>
    </dgm:pt>
    <dgm:pt modelId="{FBE47051-F022-4642-9EE3-D6022D0B7DA0}">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四、数据管理系统</a:t>
          </a:r>
          <a:endParaRPr lang="zh-CN" dirty="0">
            <a:solidFill>
              <a:schemeClr val="accent2"/>
            </a:solidFill>
            <a:latin typeface="华文细黑" pitchFamily="2" charset="-122"/>
            <a:ea typeface="华文细黑" pitchFamily="2" charset="-122"/>
          </a:endParaRPr>
        </a:p>
      </dgm:t>
    </dgm:pt>
    <dgm:pt modelId="{184074E9-B3D2-4A57-A043-3676A2C9EDEB}" type="parTrans" cxnId="{43E7BEA4-9B19-4489-831C-1E48DDB54A7A}">
      <dgm:prSet/>
      <dgm:spPr/>
      <dgm:t>
        <a:bodyPr/>
        <a:lstStyle/>
        <a:p>
          <a:endParaRPr lang="zh-CN" altLang="en-US"/>
        </a:p>
      </dgm:t>
    </dgm:pt>
    <dgm:pt modelId="{5A38E712-E5AA-4382-AA0F-896E5267FC70}" type="sibTrans" cxnId="{43E7BEA4-9B19-4489-831C-1E48DDB54A7A}">
      <dgm:prSet/>
      <dgm:spPr/>
      <dgm:t>
        <a:bodyPr/>
        <a:lstStyle/>
        <a:p>
          <a:endParaRPr lang="zh-CN" altLang="en-US"/>
        </a:p>
      </dgm:t>
    </dgm:pt>
    <dgm:pt modelId="{D3EE9813-1CE3-4A89-9426-E23419CC0C6C}" type="pres">
      <dgm:prSet presAssocID="{B0F13355-8C2D-49BE-B9B6-BF5C85444B12}" presName="Name0" presStyleCnt="0">
        <dgm:presLayoutVars>
          <dgm:dir/>
          <dgm:animLvl val="lvl"/>
          <dgm:resizeHandles val="exact"/>
        </dgm:presLayoutVars>
      </dgm:prSet>
      <dgm:spPr/>
    </dgm:pt>
    <dgm:pt modelId="{580FD420-F24B-40B7-B3B4-0016868D6A57}" type="pres">
      <dgm:prSet presAssocID="{CE9D35BA-284F-4285-802D-465CE0EE4EA7}" presName="linNode" presStyleCnt="0"/>
      <dgm:spPr/>
    </dgm:pt>
    <dgm:pt modelId="{057BCC25-13D4-45E5-A405-A29FA9AD77EF}" type="pres">
      <dgm:prSet presAssocID="{CE9D35BA-284F-4285-802D-465CE0EE4EA7}" presName="parentText" presStyleLbl="node1" presStyleIdx="0" presStyleCnt="4" custScaleX="227497">
        <dgm:presLayoutVars>
          <dgm:chMax val="1"/>
          <dgm:bulletEnabled val="1"/>
        </dgm:presLayoutVars>
      </dgm:prSet>
      <dgm:spPr/>
    </dgm:pt>
    <dgm:pt modelId="{B70392DB-8912-474E-8219-638C7A462637}" type="pres">
      <dgm:prSet presAssocID="{02760606-74CB-4971-9702-DCC41A357D0A}" presName="sp" presStyleCnt="0"/>
      <dgm:spPr/>
    </dgm:pt>
    <dgm:pt modelId="{4337EE18-5DDC-433E-8BA1-D73854D04DCF}" type="pres">
      <dgm:prSet presAssocID="{F7779526-9A2F-4379-9615-ED5405329AC1}" presName="linNode" presStyleCnt="0"/>
      <dgm:spPr/>
    </dgm:pt>
    <dgm:pt modelId="{A04A6764-A673-4F24-8A53-3217D7078988}" type="pres">
      <dgm:prSet presAssocID="{F7779526-9A2F-4379-9615-ED5405329AC1}" presName="parentText" presStyleLbl="node1" presStyleIdx="1" presStyleCnt="4" custScaleX="227497">
        <dgm:presLayoutVars>
          <dgm:chMax val="1"/>
          <dgm:bulletEnabled val="1"/>
        </dgm:presLayoutVars>
      </dgm:prSet>
      <dgm:spPr/>
    </dgm:pt>
    <dgm:pt modelId="{EFD242E3-6449-453C-A8F5-812311CD753C}" type="pres">
      <dgm:prSet presAssocID="{44DF6C4D-1D36-47A4-B509-0A359A97B74A}" presName="sp" presStyleCnt="0"/>
      <dgm:spPr/>
    </dgm:pt>
    <dgm:pt modelId="{CED8EFFA-FE59-42F7-9EF8-E1CC1D6D3058}" type="pres">
      <dgm:prSet presAssocID="{5D53731E-6EF9-4AFF-A969-E168ABF5B7A7}" presName="linNode" presStyleCnt="0"/>
      <dgm:spPr/>
    </dgm:pt>
    <dgm:pt modelId="{F7E983C0-A097-441B-AE90-79871F7C6256}" type="pres">
      <dgm:prSet presAssocID="{5D53731E-6EF9-4AFF-A969-E168ABF5B7A7}" presName="parentText" presStyleLbl="node1" presStyleIdx="2" presStyleCnt="4" custScaleX="227497">
        <dgm:presLayoutVars>
          <dgm:chMax val="1"/>
          <dgm:bulletEnabled val="1"/>
        </dgm:presLayoutVars>
      </dgm:prSet>
      <dgm:spPr/>
    </dgm:pt>
    <dgm:pt modelId="{24FDD789-D50F-4ADC-9EA5-DD59EB33023E}" type="pres">
      <dgm:prSet presAssocID="{4779994A-56EE-4823-9E65-BE0EFDBB56F0}" presName="sp" presStyleCnt="0"/>
      <dgm:spPr/>
    </dgm:pt>
    <dgm:pt modelId="{7846B090-FFB2-4B53-99FB-6151A9E76829}" type="pres">
      <dgm:prSet presAssocID="{FBE47051-F022-4642-9EE3-D6022D0B7DA0}" presName="linNode" presStyleCnt="0"/>
      <dgm:spPr/>
    </dgm:pt>
    <dgm:pt modelId="{65BD0D97-988C-4F42-BFB3-75A702086093}" type="pres">
      <dgm:prSet presAssocID="{FBE47051-F022-4642-9EE3-D6022D0B7DA0}" presName="parentText" presStyleLbl="node1" presStyleIdx="3" presStyleCnt="4" custScaleX="227497">
        <dgm:presLayoutVars>
          <dgm:chMax val="1"/>
          <dgm:bulletEnabled val="1"/>
        </dgm:presLayoutVars>
      </dgm:prSet>
      <dgm:spPr/>
    </dgm:pt>
  </dgm:ptLst>
  <dgm:cxnLst>
    <dgm:cxn modelId="{733AC402-349A-46DB-9D8C-EC7C93F7EC02}" type="presOf" srcId="{CE9D35BA-284F-4285-802D-465CE0EE4EA7}" destId="{057BCC25-13D4-45E5-A405-A29FA9AD77EF}" srcOrd="0" destOrd="0" presId="urn:microsoft.com/office/officeart/2005/8/layout/vList5"/>
    <dgm:cxn modelId="{A73A3207-5E6F-4A2F-96C3-C88F270DB3C4}" type="presOf" srcId="{FBE47051-F022-4642-9EE3-D6022D0B7DA0}" destId="{65BD0D97-988C-4F42-BFB3-75A702086093}" srcOrd="0" destOrd="0" presId="urn:microsoft.com/office/officeart/2005/8/layout/vList5"/>
    <dgm:cxn modelId="{06438421-55FD-41A6-95FA-DDAF38075D4C}" type="presOf" srcId="{B0F13355-8C2D-49BE-B9B6-BF5C85444B12}" destId="{D3EE9813-1CE3-4A89-9426-E23419CC0C6C}" srcOrd="0" destOrd="0" presId="urn:microsoft.com/office/officeart/2005/8/layout/vList5"/>
    <dgm:cxn modelId="{3A3CF168-AAC2-44AD-B547-6B44683AD299}" srcId="{B0F13355-8C2D-49BE-B9B6-BF5C85444B12}" destId="{5D53731E-6EF9-4AFF-A969-E168ABF5B7A7}" srcOrd="2" destOrd="0" parTransId="{656CBC08-9784-4C94-A693-6E75845E028D}" sibTransId="{4779994A-56EE-4823-9E65-BE0EFDBB56F0}"/>
    <dgm:cxn modelId="{B2163A8D-FA64-42E4-BD40-4DFECA8BF97B}" srcId="{B0F13355-8C2D-49BE-B9B6-BF5C85444B12}" destId="{F7779526-9A2F-4379-9615-ED5405329AC1}" srcOrd="1" destOrd="0" parTransId="{D569203A-D8FE-4546-94CF-5B0CA20868FF}" sibTransId="{44DF6C4D-1D36-47A4-B509-0A359A97B74A}"/>
    <dgm:cxn modelId="{7AA773A0-EBDA-460D-B5EE-B42F1C4D8C68}" srcId="{B0F13355-8C2D-49BE-B9B6-BF5C85444B12}" destId="{CE9D35BA-284F-4285-802D-465CE0EE4EA7}" srcOrd="0" destOrd="0" parTransId="{61740AE9-0B94-473D-9F96-61EF1C2130DF}" sibTransId="{02760606-74CB-4971-9702-DCC41A357D0A}"/>
    <dgm:cxn modelId="{5EA160A2-F28D-4467-AEE4-5F6FF87C7C7F}" type="presOf" srcId="{5D53731E-6EF9-4AFF-A969-E168ABF5B7A7}" destId="{F7E983C0-A097-441B-AE90-79871F7C6256}" srcOrd="0" destOrd="0" presId="urn:microsoft.com/office/officeart/2005/8/layout/vList5"/>
    <dgm:cxn modelId="{43E7BEA4-9B19-4489-831C-1E48DDB54A7A}" srcId="{B0F13355-8C2D-49BE-B9B6-BF5C85444B12}" destId="{FBE47051-F022-4642-9EE3-D6022D0B7DA0}" srcOrd="3" destOrd="0" parTransId="{184074E9-B3D2-4A57-A043-3676A2C9EDEB}" sibTransId="{5A38E712-E5AA-4382-AA0F-896E5267FC70}"/>
    <dgm:cxn modelId="{152FC1E3-B094-45CB-A851-47CC86175B91}" type="presOf" srcId="{F7779526-9A2F-4379-9615-ED5405329AC1}" destId="{A04A6764-A673-4F24-8A53-3217D7078988}" srcOrd="0" destOrd="0" presId="urn:microsoft.com/office/officeart/2005/8/layout/vList5"/>
    <dgm:cxn modelId="{B63190B1-3A79-4A79-B8CF-286CDD9277DA}" type="presParOf" srcId="{D3EE9813-1CE3-4A89-9426-E23419CC0C6C}" destId="{580FD420-F24B-40B7-B3B4-0016868D6A57}" srcOrd="0" destOrd="0" presId="urn:microsoft.com/office/officeart/2005/8/layout/vList5"/>
    <dgm:cxn modelId="{2D3A72C5-D0A9-4FCB-9695-EAC78EC58A66}" type="presParOf" srcId="{580FD420-F24B-40B7-B3B4-0016868D6A57}" destId="{057BCC25-13D4-45E5-A405-A29FA9AD77EF}" srcOrd="0" destOrd="0" presId="urn:microsoft.com/office/officeart/2005/8/layout/vList5"/>
    <dgm:cxn modelId="{545E553B-AFEA-40B6-B459-390CB9B96327}" type="presParOf" srcId="{D3EE9813-1CE3-4A89-9426-E23419CC0C6C}" destId="{B70392DB-8912-474E-8219-638C7A462637}" srcOrd="1" destOrd="0" presId="urn:microsoft.com/office/officeart/2005/8/layout/vList5"/>
    <dgm:cxn modelId="{73D4450F-D58F-40BF-885A-3A29E9B87B37}" type="presParOf" srcId="{D3EE9813-1CE3-4A89-9426-E23419CC0C6C}" destId="{4337EE18-5DDC-433E-8BA1-D73854D04DCF}" srcOrd="2" destOrd="0" presId="urn:microsoft.com/office/officeart/2005/8/layout/vList5"/>
    <dgm:cxn modelId="{72AF493B-CBF3-4ADF-B8E4-C05BDC88FE95}" type="presParOf" srcId="{4337EE18-5DDC-433E-8BA1-D73854D04DCF}" destId="{A04A6764-A673-4F24-8A53-3217D7078988}" srcOrd="0" destOrd="0" presId="urn:microsoft.com/office/officeart/2005/8/layout/vList5"/>
    <dgm:cxn modelId="{5FC8EC84-3010-4FA9-BABA-3C6EF8DDC571}" type="presParOf" srcId="{D3EE9813-1CE3-4A89-9426-E23419CC0C6C}" destId="{EFD242E3-6449-453C-A8F5-812311CD753C}" srcOrd="3" destOrd="0" presId="urn:microsoft.com/office/officeart/2005/8/layout/vList5"/>
    <dgm:cxn modelId="{359977FC-0AE2-438B-8738-871E9DC22A5B}" type="presParOf" srcId="{D3EE9813-1CE3-4A89-9426-E23419CC0C6C}" destId="{CED8EFFA-FE59-42F7-9EF8-E1CC1D6D3058}" srcOrd="4" destOrd="0" presId="urn:microsoft.com/office/officeart/2005/8/layout/vList5"/>
    <dgm:cxn modelId="{29023EAA-529D-4879-B6F2-758F6E1935FB}" type="presParOf" srcId="{CED8EFFA-FE59-42F7-9EF8-E1CC1D6D3058}" destId="{F7E983C0-A097-441B-AE90-79871F7C6256}" srcOrd="0" destOrd="0" presId="urn:microsoft.com/office/officeart/2005/8/layout/vList5"/>
    <dgm:cxn modelId="{74336C09-C18F-46D2-ADC9-17B781151EF3}" type="presParOf" srcId="{D3EE9813-1CE3-4A89-9426-E23419CC0C6C}" destId="{24FDD789-D50F-4ADC-9EA5-DD59EB33023E}" srcOrd="5" destOrd="0" presId="urn:microsoft.com/office/officeart/2005/8/layout/vList5"/>
    <dgm:cxn modelId="{091163C1-B3A1-4501-83BB-8CB8D7B8FA01}" type="presParOf" srcId="{D3EE9813-1CE3-4A89-9426-E23419CC0C6C}" destId="{7846B090-FFB2-4B53-99FB-6151A9E76829}" srcOrd="6" destOrd="0" presId="urn:microsoft.com/office/officeart/2005/8/layout/vList5"/>
    <dgm:cxn modelId="{F961048A-2401-4FF8-8238-4EA28A5F0DDB}" type="presParOf" srcId="{7846B090-FFB2-4B53-99FB-6151A9E76829}" destId="{65BD0D97-988C-4F42-BFB3-75A702086093}" srcOrd="0"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B0F13355-8C2D-49BE-B9B6-BF5C85444B12}"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CE9D35BA-284F-4285-802D-465CE0EE4EA7}">
      <dgm:prSet/>
      <dgm:spPr>
        <a:solidFill>
          <a:schemeClr val="accent1">
            <a:lumMod val="40000"/>
            <a:lumOff val="60000"/>
          </a:schemeClr>
        </a:solidFill>
      </dgm:spPr>
      <dgm:t>
        <a:bodyPr/>
        <a:lstStyle/>
        <a:p>
          <a:pPr algn="l" rtl="0"/>
          <a:r>
            <a:rPr kumimoji="1" lang="zh-CN" b="1" dirty="0">
              <a:solidFill>
                <a:schemeClr val="accent2"/>
              </a:solidFill>
              <a:latin typeface="华文细黑" pitchFamily="2" charset="-122"/>
              <a:ea typeface="华文细黑" pitchFamily="2" charset="-122"/>
            </a:rPr>
            <a:t>一、惯性约束核聚变（</a:t>
          </a:r>
          <a:r>
            <a:rPr kumimoji="1" lang="en-US" b="1" dirty="0">
              <a:solidFill>
                <a:schemeClr val="accent2"/>
              </a:solidFill>
              <a:latin typeface="华文细黑" pitchFamily="2" charset="-122"/>
              <a:ea typeface="华文细黑" pitchFamily="2" charset="-122"/>
            </a:rPr>
            <a:t>ICF</a:t>
          </a:r>
          <a:r>
            <a:rPr kumimoji="1" lang="zh-CN" b="1" dirty="0">
              <a:solidFill>
                <a:schemeClr val="accent2"/>
              </a:solidFill>
              <a:latin typeface="华文细黑" pitchFamily="2" charset="-122"/>
              <a:ea typeface="华文细黑" pitchFamily="2" charset="-122"/>
            </a:rPr>
            <a:t>）实验</a:t>
          </a:r>
          <a:endParaRPr lang="zh-CN" dirty="0">
            <a:solidFill>
              <a:schemeClr val="accent2"/>
            </a:solidFill>
            <a:latin typeface="华文细黑" pitchFamily="2" charset="-122"/>
            <a:ea typeface="华文细黑" pitchFamily="2" charset="-122"/>
          </a:endParaRPr>
        </a:p>
      </dgm:t>
    </dgm:pt>
    <dgm:pt modelId="{61740AE9-0B94-473D-9F96-61EF1C2130DF}" type="parTrans" cxnId="{7AA773A0-EBDA-460D-B5EE-B42F1C4D8C68}">
      <dgm:prSet/>
      <dgm:spPr/>
      <dgm:t>
        <a:bodyPr/>
        <a:lstStyle/>
        <a:p>
          <a:endParaRPr lang="zh-CN" altLang="en-US"/>
        </a:p>
      </dgm:t>
    </dgm:pt>
    <dgm:pt modelId="{02760606-74CB-4971-9702-DCC41A357D0A}" type="sibTrans" cxnId="{7AA773A0-EBDA-460D-B5EE-B42F1C4D8C68}">
      <dgm:prSet/>
      <dgm:spPr/>
      <dgm:t>
        <a:bodyPr/>
        <a:lstStyle/>
        <a:p>
          <a:endParaRPr lang="zh-CN" altLang="en-US"/>
        </a:p>
      </dgm:t>
    </dgm:pt>
    <dgm:pt modelId="{F7779526-9A2F-4379-9615-ED5405329AC1}">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二、</a:t>
          </a:r>
          <a:r>
            <a:rPr kumimoji="1" lang="en-US" b="1" dirty="0">
              <a:solidFill>
                <a:schemeClr val="accent2"/>
              </a:solidFill>
              <a:latin typeface="华文细黑" pitchFamily="2" charset="-122"/>
              <a:ea typeface="华文细黑" pitchFamily="2" charset="-122"/>
            </a:rPr>
            <a:t>ICF</a:t>
          </a:r>
          <a:r>
            <a:rPr kumimoji="1" lang="zh-CN" b="1" dirty="0">
              <a:solidFill>
                <a:schemeClr val="accent2"/>
              </a:solidFill>
              <a:latin typeface="华文细黑" pitchFamily="2" charset="-122"/>
              <a:ea typeface="华文细黑" pitchFamily="2" charset="-122"/>
            </a:rPr>
            <a:t>实验的数据采集处理和管理系统综述</a:t>
          </a:r>
          <a:endParaRPr lang="zh-CN" dirty="0">
            <a:solidFill>
              <a:schemeClr val="accent2"/>
            </a:solidFill>
            <a:latin typeface="华文细黑" pitchFamily="2" charset="-122"/>
            <a:ea typeface="华文细黑" pitchFamily="2" charset="-122"/>
          </a:endParaRPr>
        </a:p>
      </dgm:t>
    </dgm:pt>
    <dgm:pt modelId="{D569203A-D8FE-4546-94CF-5B0CA20868FF}" type="parTrans" cxnId="{B2163A8D-FA64-42E4-BD40-4DFECA8BF97B}">
      <dgm:prSet/>
      <dgm:spPr/>
      <dgm:t>
        <a:bodyPr/>
        <a:lstStyle/>
        <a:p>
          <a:endParaRPr lang="zh-CN" altLang="en-US"/>
        </a:p>
      </dgm:t>
    </dgm:pt>
    <dgm:pt modelId="{44DF6C4D-1D36-47A4-B509-0A359A97B74A}" type="sibTrans" cxnId="{B2163A8D-FA64-42E4-BD40-4DFECA8BF97B}">
      <dgm:prSet/>
      <dgm:spPr/>
      <dgm:t>
        <a:bodyPr/>
        <a:lstStyle/>
        <a:p>
          <a:endParaRPr lang="zh-CN" altLang="en-US"/>
        </a:p>
      </dgm:t>
    </dgm:pt>
    <dgm:pt modelId="{5D53731E-6EF9-4AFF-A969-E168ABF5B7A7}">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三、数据采集处理系统</a:t>
          </a:r>
          <a:endParaRPr lang="zh-CN" dirty="0">
            <a:solidFill>
              <a:schemeClr val="accent2"/>
            </a:solidFill>
            <a:latin typeface="华文细黑" pitchFamily="2" charset="-122"/>
            <a:ea typeface="华文细黑" pitchFamily="2" charset="-122"/>
          </a:endParaRPr>
        </a:p>
      </dgm:t>
    </dgm:pt>
    <dgm:pt modelId="{656CBC08-9784-4C94-A693-6E75845E028D}" type="parTrans" cxnId="{3A3CF168-AAC2-44AD-B547-6B44683AD299}">
      <dgm:prSet/>
      <dgm:spPr/>
      <dgm:t>
        <a:bodyPr/>
        <a:lstStyle/>
        <a:p>
          <a:endParaRPr lang="zh-CN" altLang="en-US"/>
        </a:p>
      </dgm:t>
    </dgm:pt>
    <dgm:pt modelId="{4779994A-56EE-4823-9E65-BE0EFDBB56F0}" type="sibTrans" cxnId="{3A3CF168-AAC2-44AD-B547-6B44683AD299}">
      <dgm:prSet/>
      <dgm:spPr/>
      <dgm:t>
        <a:bodyPr/>
        <a:lstStyle/>
        <a:p>
          <a:endParaRPr lang="zh-CN" altLang="en-US"/>
        </a:p>
      </dgm:t>
    </dgm:pt>
    <dgm:pt modelId="{FBE47051-F022-4642-9EE3-D6022D0B7DA0}">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四、数据管理系统</a:t>
          </a:r>
          <a:endParaRPr lang="zh-CN" dirty="0">
            <a:solidFill>
              <a:schemeClr val="accent2"/>
            </a:solidFill>
            <a:latin typeface="华文细黑" pitchFamily="2" charset="-122"/>
            <a:ea typeface="华文细黑" pitchFamily="2" charset="-122"/>
          </a:endParaRPr>
        </a:p>
      </dgm:t>
    </dgm:pt>
    <dgm:pt modelId="{184074E9-B3D2-4A57-A043-3676A2C9EDEB}" type="parTrans" cxnId="{43E7BEA4-9B19-4489-831C-1E48DDB54A7A}">
      <dgm:prSet/>
      <dgm:spPr/>
      <dgm:t>
        <a:bodyPr/>
        <a:lstStyle/>
        <a:p>
          <a:endParaRPr lang="zh-CN" altLang="en-US"/>
        </a:p>
      </dgm:t>
    </dgm:pt>
    <dgm:pt modelId="{5A38E712-E5AA-4382-AA0F-896E5267FC70}" type="sibTrans" cxnId="{43E7BEA4-9B19-4489-831C-1E48DDB54A7A}">
      <dgm:prSet/>
      <dgm:spPr/>
      <dgm:t>
        <a:bodyPr/>
        <a:lstStyle/>
        <a:p>
          <a:endParaRPr lang="zh-CN" altLang="en-US"/>
        </a:p>
      </dgm:t>
    </dgm:pt>
    <dgm:pt modelId="{D3EE9813-1CE3-4A89-9426-E23419CC0C6C}" type="pres">
      <dgm:prSet presAssocID="{B0F13355-8C2D-49BE-B9B6-BF5C85444B12}" presName="Name0" presStyleCnt="0">
        <dgm:presLayoutVars>
          <dgm:dir/>
          <dgm:animLvl val="lvl"/>
          <dgm:resizeHandles val="exact"/>
        </dgm:presLayoutVars>
      </dgm:prSet>
      <dgm:spPr/>
    </dgm:pt>
    <dgm:pt modelId="{580FD420-F24B-40B7-B3B4-0016868D6A57}" type="pres">
      <dgm:prSet presAssocID="{CE9D35BA-284F-4285-802D-465CE0EE4EA7}" presName="linNode" presStyleCnt="0"/>
      <dgm:spPr/>
    </dgm:pt>
    <dgm:pt modelId="{057BCC25-13D4-45E5-A405-A29FA9AD77EF}" type="pres">
      <dgm:prSet presAssocID="{CE9D35BA-284F-4285-802D-465CE0EE4EA7}" presName="parentText" presStyleLbl="node1" presStyleIdx="0" presStyleCnt="4" custScaleX="227497">
        <dgm:presLayoutVars>
          <dgm:chMax val="1"/>
          <dgm:bulletEnabled val="1"/>
        </dgm:presLayoutVars>
      </dgm:prSet>
      <dgm:spPr/>
    </dgm:pt>
    <dgm:pt modelId="{B70392DB-8912-474E-8219-638C7A462637}" type="pres">
      <dgm:prSet presAssocID="{02760606-74CB-4971-9702-DCC41A357D0A}" presName="sp" presStyleCnt="0"/>
      <dgm:spPr/>
    </dgm:pt>
    <dgm:pt modelId="{4337EE18-5DDC-433E-8BA1-D73854D04DCF}" type="pres">
      <dgm:prSet presAssocID="{F7779526-9A2F-4379-9615-ED5405329AC1}" presName="linNode" presStyleCnt="0"/>
      <dgm:spPr/>
    </dgm:pt>
    <dgm:pt modelId="{A04A6764-A673-4F24-8A53-3217D7078988}" type="pres">
      <dgm:prSet presAssocID="{F7779526-9A2F-4379-9615-ED5405329AC1}" presName="parentText" presStyleLbl="node1" presStyleIdx="1" presStyleCnt="4" custScaleX="227497">
        <dgm:presLayoutVars>
          <dgm:chMax val="1"/>
          <dgm:bulletEnabled val="1"/>
        </dgm:presLayoutVars>
      </dgm:prSet>
      <dgm:spPr/>
    </dgm:pt>
    <dgm:pt modelId="{EFD242E3-6449-453C-A8F5-812311CD753C}" type="pres">
      <dgm:prSet presAssocID="{44DF6C4D-1D36-47A4-B509-0A359A97B74A}" presName="sp" presStyleCnt="0"/>
      <dgm:spPr/>
    </dgm:pt>
    <dgm:pt modelId="{CED8EFFA-FE59-42F7-9EF8-E1CC1D6D3058}" type="pres">
      <dgm:prSet presAssocID="{5D53731E-6EF9-4AFF-A969-E168ABF5B7A7}" presName="linNode" presStyleCnt="0"/>
      <dgm:spPr/>
    </dgm:pt>
    <dgm:pt modelId="{F7E983C0-A097-441B-AE90-79871F7C6256}" type="pres">
      <dgm:prSet presAssocID="{5D53731E-6EF9-4AFF-A969-E168ABF5B7A7}" presName="parentText" presStyleLbl="node1" presStyleIdx="2" presStyleCnt="4" custScaleX="227497">
        <dgm:presLayoutVars>
          <dgm:chMax val="1"/>
          <dgm:bulletEnabled val="1"/>
        </dgm:presLayoutVars>
      </dgm:prSet>
      <dgm:spPr/>
    </dgm:pt>
    <dgm:pt modelId="{24FDD789-D50F-4ADC-9EA5-DD59EB33023E}" type="pres">
      <dgm:prSet presAssocID="{4779994A-56EE-4823-9E65-BE0EFDBB56F0}" presName="sp" presStyleCnt="0"/>
      <dgm:spPr/>
    </dgm:pt>
    <dgm:pt modelId="{7846B090-FFB2-4B53-99FB-6151A9E76829}" type="pres">
      <dgm:prSet presAssocID="{FBE47051-F022-4642-9EE3-D6022D0B7DA0}" presName="linNode" presStyleCnt="0"/>
      <dgm:spPr/>
    </dgm:pt>
    <dgm:pt modelId="{65BD0D97-988C-4F42-BFB3-75A702086093}" type="pres">
      <dgm:prSet presAssocID="{FBE47051-F022-4642-9EE3-D6022D0B7DA0}" presName="parentText" presStyleLbl="node1" presStyleIdx="3" presStyleCnt="4" custScaleX="227497">
        <dgm:presLayoutVars>
          <dgm:chMax val="1"/>
          <dgm:bulletEnabled val="1"/>
        </dgm:presLayoutVars>
      </dgm:prSet>
      <dgm:spPr/>
    </dgm:pt>
  </dgm:ptLst>
  <dgm:cxnLst>
    <dgm:cxn modelId="{3A3CF168-AAC2-44AD-B547-6B44683AD299}" srcId="{B0F13355-8C2D-49BE-B9B6-BF5C85444B12}" destId="{5D53731E-6EF9-4AFF-A969-E168ABF5B7A7}" srcOrd="2" destOrd="0" parTransId="{656CBC08-9784-4C94-A693-6E75845E028D}" sibTransId="{4779994A-56EE-4823-9E65-BE0EFDBB56F0}"/>
    <dgm:cxn modelId="{B2163A8D-FA64-42E4-BD40-4DFECA8BF97B}" srcId="{B0F13355-8C2D-49BE-B9B6-BF5C85444B12}" destId="{F7779526-9A2F-4379-9615-ED5405329AC1}" srcOrd="1" destOrd="0" parTransId="{D569203A-D8FE-4546-94CF-5B0CA20868FF}" sibTransId="{44DF6C4D-1D36-47A4-B509-0A359A97B74A}"/>
    <dgm:cxn modelId="{7AA773A0-EBDA-460D-B5EE-B42F1C4D8C68}" srcId="{B0F13355-8C2D-49BE-B9B6-BF5C85444B12}" destId="{CE9D35BA-284F-4285-802D-465CE0EE4EA7}" srcOrd="0" destOrd="0" parTransId="{61740AE9-0B94-473D-9F96-61EF1C2130DF}" sibTransId="{02760606-74CB-4971-9702-DCC41A357D0A}"/>
    <dgm:cxn modelId="{31EEC5A1-846C-4F37-B198-BC4B712B01BB}" type="presOf" srcId="{FBE47051-F022-4642-9EE3-D6022D0B7DA0}" destId="{65BD0D97-988C-4F42-BFB3-75A702086093}" srcOrd="0" destOrd="0" presId="urn:microsoft.com/office/officeart/2005/8/layout/vList5"/>
    <dgm:cxn modelId="{43E7BEA4-9B19-4489-831C-1E48DDB54A7A}" srcId="{B0F13355-8C2D-49BE-B9B6-BF5C85444B12}" destId="{FBE47051-F022-4642-9EE3-D6022D0B7DA0}" srcOrd="3" destOrd="0" parTransId="{184074E9-B3D2-4A57-A043-3676A2C9EDEB}" sibTransId="{5A38E712-E5AA-4382-AA0F-896E5267FC70}"/>
    <dgm:cxn modelId="{400409A7-AB88-4941-968B-60F0C7C52BAB}" type="presOf" srcId="{CE9D35BA-284F-4285-802D-465CE0EE4EA7}" destId="{057BCC25-13D4-45E5-A405-A29FA9AD77EF}" srcOrd="0" destOrd="0" presId="urn:microsoft.com/office/officeart/2005/8/layout/vList5"/>
    <dgm:cxn modelId="{DC34D6C3-FD28-4A3B-9B33-C9749D510CAC}" type="presOf" srcId="{5D53731E-6EF9-4AFF-A969-E168ABF5B7A7}" destId="{F7E983C0-A097-441B-AE90-79871F7C6256}" srcOrd="0" destOrd="0" presId="urn:microsoft.com/office/officeart/2005/8/layout/vList5"/>
    <dgm:cxn modelId="{F55811EB-3511-4A32-B3D3-4ACB090FDF90}" type="presOf" srcId="{F7779526-9A2F-4379-9615-ED5405329AC1}" destId="{A04A6764-A673-4F24-8A53-3217D7078988}" srcOrd="0" destOrd="0" presId="urn:microsoft.com/office/officeart/2005/8/layout/vList5"/>
    <dgm:cxn modelId="{AF3F70F8-0919-497D-ADDC-4F82D2E856AE}" type="presOf" srcId="{B0F13355-8C2D-49BE-B9B6-BF5C85444B12}" destId="{D3EE9813-1CE3-4A89-9426-E23419CC0C6C}" srcOrd="0" destOrd="0" presId="urn:microsoft.com/office/officeart/2005/8/layout/vList5"/>
    <dgm:cxn modelId="{68372ABD-DFF8-4E49-8694-B054512295F1}" type="presParOf" srcId="{D3EE9813-1CE3-4A89-9426-E23419CC0C6C}" destId="{580FD420-F24B-40B7-B3B4-0016868D6A57}" srcOrd="0" destOrd="0" presId="urn:microsoft.com/office/officeart/2005/8/layout/vList5"/>
    <dgm:cxn modelId="{0E310616-CD47-4B7B-98C5-391DA729CE24}" type="presParOf" srcId="{580FD420-F24B-40B7-B3B4-0016868D6A57}" destId="{057BCC25-13D4-45E5-A405-A29FA9AD77EF}" srcOrd="0" destOrd="0" presId="urn:microsoft.com/office/officeart/2005/8/layout/vList5"/>
    <dgm:cxn modelId="{613D9307-853E-4BC0-9326-9FF0BC9FDD19}" type="presParOf" srcId="{D3EE9813-1CE3-4A89-9426-E23419CC0C6C}" destId="{B70392DB-8912-474E-8219-638C7A462637}" srcOrd="1" destOrd="0" presId="urn:microsoft.com/office/officeart/2005/8/layout/vList5"/>
    <dgm:cxn modelId="{FAD9689B-2DEA-4D97-8897-36424004C8ED}" type="presParOf" srcId="{D3EE9813-1CE3-4A89-9426-E23419CC0C6C}" destId="{4337EE18-5DDC-433E-8BA1-D73854D04DCF}" srcOrd="2" destOrd="0" presId="urn:microsoft.com/office/officeart/2005/8/layout/vList5"/>
    <dgm:cxn modelId="{68A0408F-184B-4034-B222-ADA7E24654D2}" type="presParOf" srcId="{4337EE18-5DDC-433E-8BA1-D73854D04DCF}" destId="{A04A6764-A673-4F24-8A53-3217D7078988}" srcOrd="0" destOrd="0" presId="urn:microsoft.com/office/officeart/2005/8/layout/vList5"/>
    <dgm:cxn modelId="{78FC7E24-4E3B-4705-8332-EBAF35869D07}" type="presParOf" srcId="{D3EE9813-1CE3-4A89-9426-E23419CC0C6C}" destId="{EFD242E3-6449-453C-A8F5-812311CD753C}" srcOrd="3" destOrd="0" presId="urn:microsoft.com/office/officeart/2005/8/layout/vList5"/>
    <dgm:cxn modelId="{2964AB7F-7859-4D4D-9DCB-49DB5531A15B}" type="presParOf" srcId="{D3EE9813-1CE3-4A89-9426-E23419CC0C6C}" destId="{CED8EFFA-FE59-42F7-9EF8-E1CC1D6D3058}" srcOrd="4" destOrd="0" presId="urn:microsoft.com/office/officeart/2005/8/layout/vList5"/>
    <dgm:cxn modelId="{3A84324A-96B6-4376-84AA-F44B735DB6AE}" type="presParOf" srcId="{CED8EFFA-FE59-42F7-9EF8-E1CC1D6D3058}" destId="{F7E983C0-A097-441B-AE90-79871F7C6256}" srcOrd="0" destOrd="0" presId="urn:microsoft.com/office/officeart/2005/8/layout/vList5"/>
    <dgm:cxn modelId="{ACA4391F-D893-4387-8DF8-AE81FFBB7131}" type="presParOf" srcId="{D3EE9813-1CE3-4A89-9426-E23419CC0C6C}" destId="{24FDD789-D50F-4ADC-9EA5-DD59EB33023E}" srcOrd="5" destOrd="0" presId="urn:microsoft.com/office/officeart/2005/8/layout/vList5"/>
    <dgm:cxn modelId="{AE42C400-CB1A-48FA-A974-8ED02035A7BA}" type="presParOf" srcId="{D3EE9813-1CE3-4A89-9426-E23419CC0C6C}" destId="{7846B090-FFB2-4B53-99FB-6151A9E76829}" srcOrd="6" destOrd="0" presId="urn:microsoft.com/office/officeart/2005/8/layout/vList5"/>
    <dgm:cxn modelId="{DCCDC6C8-667C-44CE-9B5D-8353256DA8ED}" type="presParOf" srcId="{7846B090-FFB2-4B53-99FB-6151A9E76829}" destId="{65BD0D97-988C-4F42-BFB3-75A702086093}" srcOrd="0"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B0F13355-8C2D-49BE-B9B6-BF5C85444B12}"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CE9D35BA-284F-4285-802D-465CE0EE4EA7}">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一、惯性约束核聚变（</a:t>
          </a:r>
          <a:r>
            <a:rPr kumimoji="1" lang="en-US" b="1" dirty="0">
              <a:solidFill>
                <a:schemeClr val="accent2"/>
              </a:solidFill>
              <a:latin typeface="华文细黑" pitchFamily="2" charset="-122"/>
              <a:ea typeface="华文细黑" pitchFamily="2" charset="-122"/>
            </a:rPr>
            <a:t>ICF</a:t>
          </a:r>
          <a:r>
            <a:rPr kumimoji="1" lang="zh-CN" b="1" dirty="0">
              <a:solidFill>
                <a:schemeClr val="accent2"/>
              </a:solidFill>
              <a:latin typeface="华文细黑" pitchFamily="2" charset="-122"/>
              <a:ea typeface="华文细黑" pitchFamily="2" charset="-122"/>
            </a:rPr>
            <a:t>）实验</a:t>
          </a:r>
          <a:endParaRPr lang="zh-CN" dirty="0">
            <a:solidFill>
              <a:schemeClr val="accent2"/>
            </a:solidFill>
            <a:latin typeface="华文细黑" pitchFamily="2" charset="-122"/>
            <a:ea typeface="华文细黑" pitchFamily="2" charset="-122"/>
          </a:endParaRPr>
        </a:p>
      </dgm:t>
    </dgm:pt>
    <dgm:pt modelId="{61740AE9-0B94-473D-9F96-61EF1C2130DF}" type="parTrans" cxnId="{7AA773A0-EBDA-460D-B5EE-B42F1C4D8C68}">
      <dgm:prSet/>
      <dgm:spPr/>
      <dgm:t>
        <a:bodyPr/>
        <a:lstStyle/>
        <a:p>
          <a:endParaRPr lang="zh-CN" altLang="en-US"/>
        </a:p>
      </dgm:t>
    </dgm:pt>
    <dgm:pt modelId="{02760606-74CB-4971-9702-DCC41A357D0A}" type="sibTrans" cxnId="{7AA773A0-EBDA-460D-B5EE-B42F1C4D8C68}">
      <dgm:prSet/>
      <dgm:spPr/>
      <dgm:t>
        <a:bodyPr/>
        <a:lstStyle/>
        <a:p>
          <a:endParaRPr lang="zh-CN" altLang="en-US"/>
        </a:p>
      </dgm:t>
    </dgm:pt>
    <dgm:pt modelId="{F7779526-9A2F-4379-9615-ED5405329AC1}">
      <dgm:prSet/>
      <dgm:spPr>
        <a:solidFill>
          <a:schemeClr val="accent1">
            <a:lumMod val="40000"/>
            <a:lumOff val="60000"/>
          </a:schemeClr>
        </a:solidFill>
      </dgm:spPr>
      <dgm:t>
        <a:bodyPr/>
        <a:lstStyle/>
        <a:p>
          <a:pPr algn="l" rtl="0"/>
          <a:r>
            <a:rPr kumimoji="1" lang="zh-CN" b="1" dirty="0">
              <a:solidFill>
                <a:schemeClr val="accent2"/>
              </a:solidFill>
              <a:latin typeface="华文细黑" pitchFamily="2" charset="-122"/>
              <a:ea typeface="华文细黑" pitchFamily="2" charset="-122"/>
            </a:rPr>
            <a:t>二、</a:t>
          </a:r>
          <a:r>
            <a:rPr kumimoji="1" lang="en-US" b="1" dirty="0">
              <a:solidFill>
                <a:schemeClr val="accent2"/>
              </a:solidFill>
              <a:latin typeface="华文细黑" pitchFamily="2" charset="-122"/>
              <a:ea typeface="华文细黑" pitchFamily="2" charset="-122"/>
            </a:rPr>
            <a:t>ICF</a:t>
          </a:r>
          <a:r>
            <a:rPr kumimoji="1" lang="zh-CN" b="1" dirty="0">
              <a:solidFill>
                <a:schemeClr val="accent2"/>
              </a:solidFill>
              <a:latin typeface="华文细黑" pitchFamily="2" charset="-122"/>
              <a:ea typeface="华文细黑" pitchFamily="2" charset="-122"/>
            </a:rPr>
            <a:t>实验的数据采集处理和管理系统综述</a:t>
          </a:r>
          <a:endParaRPr lang="zh-CN" dirty="0">
            <a:solidFill>
              <a:schemeClr val="accent2"/>
            </a:solidFill>
            <a:latin typeface="华文细黑" pitchFamily="2" charset="-122"/>
            <a:ea typeface="华文细黑" pitchFamily="2" charset="-122"/>
          </a:endParaRPr>
        </a:p>
      </dgm:t>
    </dgm:pt>
    <dgm:pt modelId="{D569203A-D8FE-4546-94CF-5B0CA20868FF}" type="parTrans" cxnId="{B2163A8D-FA64-42E4-BD40-4DFECA8BF97B}">
      <dgm:prSet/>
      <dgm:spPr/>
      <dgm:t>
        <a:bodyPr/>
        <a:lstStyle/>
        <a:p>
          <a:endParaRPr lang="zh-CN" altLang="en-US"/>
        </a:p>
      </dgm:t>
    </dgm:pt>
    <dgm:pt modelId="{44DF6C4D-1D36-47A4-B509-0A359A97B74A}" type="sibTrans" cxnId="{B2163A8D-FA64-42E4-BD40-4DFECA8BF97B}">
      <dgm:prSet/>
      <dgm:spPr/>
      <dgm:t>
        <a:bodyPr/>
        <a:lstStyle/>
        <a:p>
          <a:endParaRPr lang="zh-CN" altLang="en-US"/>
        </a:p>
      </dgm:t>
    </dgm:pt>
    <dgm:pt modelId="{5D53731E-6EF9-4AFF-A969-E168ABF5B7A7}">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三、数据采集处理系统</a:t>
          </a:r>
          <a:endParaRPr lang="zh-CN" dirty="0">
            <a:solidFill>
              <a:schemeClr val="accent2"/>
            </a:solidFill>
            <a:latin typeface="华文细黑" pitchFamily="2" charset="-122"/>
            <a:ea typeface="华文细黑" pitchFamily="2" charset="-122"/>
          </a:endParaRPr>
        </a:p>
      </dgm:t>
    </dgm:pt>
    <dgm:pt modelId="{656CBC08-9784-4C94-A693-6E75845E028D}" type="parTrans" cxnId="{3A3CF168-AAC2-44AD-B547-6B44683AD299}">
      <dgm:prSet/>
      <dgm:spPr/>
      <dgm:t>
        <a:bodyPr/>
        <a:lstStyle/>
        <a:p>
          <a:endParaRPr lang="zh-CN" altLang="en-US"/>
        </a:p>
      </dgm:t>
    </dgm:pt>
    <dgm:pt modelId="{4779994A-56EE-4823-9E65-BE0EFDBB56F0}" type="sibTrans" cxnId="{3A3CF168-AAC2-44AD-B547-6B44683AD299}">
      <dgm:prSet/>
      <dgm:spPr/>
      <dgm:t>
        <a:bodyPr/>
        <a:lstStyle/>
        <a:p>
          <a:endParaRPr lang="zh-CN" altLang="en-US"/>
        </a:p>
      </dgm:t>
    </dgm:pt>
    <dgm:pt modelId="{FBE47051-F022-4642-9EE3-D6022D0B7DA0}">
      <dgm:prSet/>
      <dgm:spPr>
        <a:solidFill>
          <a:schemeClr val="accent6">
            <a:lumMod val="20000"/>
            <a:lumOff val="80000"/>
          </a:schemeClr>
        </a:solidFill>
      </dgm:spPr>
      <dgm:t>
        <a:bodyPr/>
        <a:lstStyle/>
        <a:p>
          <a:pPr algn="l" rtl="0"/>
          <a:r>
            <a:rPr kumimoji="1" lang="zh-CN" b="1" dirty="0">
              <a:solidFill>
                <a:schemeClr val="accent2"/>
              </a:solidFill>
              <a:latin typeface="华文细黑" pitchFamily="2" charset="-122"/>
              <a:ea typeface="华文细黑" pitchFamily="2" charset="-122"/>
            </a:rPr>
            <a:t>四、数据管理系统</a:t>
          </a:r>
          <a:endParaRPr lang="zh-CN" dirty="0">
            <a:solidFill>
              <a:schemeClr val="accent2"/>
            </a:solidFill>
            <a:latin typeface="华文细黑" pitchFamily="2" charset="-122"/>
            <a:ea typeface="华文细黑" pitchFamily="2" charset="-122"/>
          </a:endParaRPr>
        </a:p>
      </dgm:t>
    </dgm:pt>
    <dgm:pt modelId="{184074E9-B3D2-4A57-A043-3676A2C9EDEB}" type="parTrans" cxnId="{43E7BEA4-9B19-4489-831C-1E48DDB54A7A}">
      <dgm:prSet/>
      <dgm:spPr/>
      <dgm:t>
        <a:bodyPr/>
        <a:lstStyle/>
        <a:p>
          <a:endParaRPr lang="zh-CN" altLang="en-US"/>
        </a:p>
      </dgm:t>
    </dgm:pt>
    <dgm:pt modelId="{5A38E712-E5AA-4382-AA0F-896E5267FC70}" type="sibTrans" cxnId="{43E7BEA4-9B19-4489-831C-1E48DDB54A7A}">
      <dgm:prSet/>
      <dgm:spPr/>
      <dgm:t>
        <a:bodyPr/>
        <a:lstStyle/>
        <a:p>
          <a:endParaRPr lang="zh-CN" altLang="en-US"/>
        </a:p>
      </dgm:t>
    </dgm:pt>
    <dgm:pt modelId="{D3EE9813-1CE3-4A89-9426-E23419CC0C6C}" type="pres">
      <dgm:prSet presAssocID="{B0F13355-8C2D-49BE-B9B6-BF5C85444B12}" presName="Name0" presStyleCnt="0">
        <dgm:presLayoutVars>
          <dgm:dir/>
          <dgm:animLvl val="lvl"/>
          <dgm:resizeHandles val="exact"/>
        </dgm:presLayoutVars>
      </dgm:prSet>
      <dgm:spPr/>
    </dgm:pt>
    <dgm:pt modelId="{580FD420-F24B-40B7-B3B4-0016868D6A57}" type="pres">
      <dgm:prSet presAssocID="{CE9D35BA-284F-4285-802D-465CE0EE4EA7}" presName="linNode" presStyleCnt="0"/>
      <dgm:spPr/>
    </dgm:pt>
    <dgm:pt modelId="{057BCC25-13D4-45E5-A405-A29FA9AD77EF}" type="pres">
      <dgm:prSet presAssocID="{CE9D35BA-284F-4285-802D-465CE0EE4EA7}" presName="parentText" presStyleLbl="node1" presStyleIdx="0" presStyleCnt="4" custScaleX="227497">
        <dgm:presLayoutVars>
          <dgm:chMax val="1"/>
          <dgm:bulletEnabled val="1"/>
        </dgm:presLayoutVars>
      </dgm:prSet>
      <dgm:spPr/>
    </dgm:pt>
    <dgm:pt modelId="{B70392DB-8912-474E-8219-638C7A462637}" type="pres">
      <dgm:prSet presAssocID="{02760606-74CB-4971-9702-DCC41A357D0A}" presName="sp" presStyleCnt="0"/>
      <dgm:spPr/>
    </dgm:pt>
    <dgm:pt modelId="{4337EE18-5DDC-433E-8BA1-D73854D04DCF}" type="pres">
      <dgm:prSet presAssocID="{F7779526-9A2F-4379-9615-ED5405329AC1}" presName="linNode" presStyleCnt="0"/>
      <dgm:spPr/>
    </dgm:pt>
    <dgm:pt modelId="{A04A6764-A673-4F24-8A53-3217D7078988}" type="pres">
      <dgm:prSet presAssocID="{F7779526-9A2F-4379-9615-ED5405329AC1}" presName="parentText" presStyleLbl="node1" presStyleIdx="1" presStyleCnt="4" custScaleX="227497">
        <dgm:presLayoutVars>
          <dgm:chMax val="1"/>
          <dgm:bulletEnabled val="1"/>
        </dgm:presLayoutVars>
      </dgm:prSet>
      <dgm:spPr/>
    </dgm:pt>
    <dgm:pt modelId="{EFD242E3-6449-453C-A8F5-812311CD753C}" type="pres">
      <dgm:prSet presAssocID="{44DF6C4D-1D36-47A4-B509-0A359A97B74A}" presName="sp" presStyleCnt="0"/>
      <dgm:spPr/>
    </dgm:pt>
    <dgm:pt modelId="{CED8EFFA-FE59-42F7-9EF8-E1CC1D6D3058}" type="pres">
      <dgm:prSet presAssocID="{5D53731E-6EF9-4AFF-A969-E168ABF5B7A7}" presName="linNode" presStyleCnt="0"/>
      <dgm:spPr/>
    </dgm:pt>
    <dgm:pt modelId="{F7E983C0-A097-441B-AE90-79871F7C6256}" type="pres">
      <dgm:prSet presAssocID="{5D53731E-6EF9-4AFF-A969-E168ABF5B7A7}" presName="parentText" presStyleLbl="node1" presStyleIdx="2" presStyleCnt="4" custScaleX="227497">
        <dgm:presLayoutVars>
          <dgm:chMax val="1"/>
          <dgm:bulletEnabled val="1"/>
        </dgm:presLayoutVars>
      </dgm:prSet>
      <dgm:spPr/>
    </dgm:pt>
    <dgm:pt modelId="{24FDD789-D50F-4ADC-9EA5-DD59EB33023E}" type="pres">
      <dgm:prSet presAssocID="{4779994A-56EE-4823-9E65-BE0EFDBB56F0}" presName="sp" presStyleCnt="0"/>
      <dgm:spPr/>
    </dgm:pt>
    <dgm:pt modelId="{7846B090-FFB2-4B53-99FB-6151A9E76829}" type="pres">
      <dgm:prSet presAssocID="{FBE47051-F022-4642-9EE3-D6022D0B7DA0}" presName="linNode" presStyleCnt="0"/>
      <dgm:spPr/>
    </dgm:pt>
    <dgm:pt modelId="{65BD0D97-988C-4F42-BFB3-75A702086093}" type="pres">
      <dgm:prSet presAssocID="{FBE47051-F022-4642-9EE3-D6022D0B7DA0}" presName="parentText" presStyleLbl="node1" presStyleIdx="3" presStyleCnt="4" custScaleX="227497">
        <dgm:presLayoutVars>
          <dgm:chMax val="1"/>
          <dgm:bulletEnabled val="1"/>
        </dgm:presLayoutVars>
      </dgm:prSet>
      <dgm:spPr/>
    </dgm:pt>
  </dgm:ptLst>
  <dgm:cxnLst>
    <dgm:cxn modelId="{25D35E16-CF46-42C9-96BD-2F53DDBB83C0}" type="presOf" srcId="{B0F13355-8C2D-49BE-B9B6-BF5C85444B12}" destId="{D3EE9813-1CE3-4A89-9426-E23419CC0C6C}" srcOrd="0" destOrd="0" presId="urn:microsoft.com/office/officeart/2005/8/layout/vList5"/>
    <dgm:cxn modelId="{3A3CF168-AAC2-44AD-B547-6B44683AD299}" srcId="{B0F13355-8C2D-49BE-B9B6-BF5C85444B12}" destId="{5D53731E-6EF9-4AFF-A969-E168ABF5B7A7}" srcOrd="2" destOrd="0" parTransId="{656CBC08-9784-4C94-A693-6E75845E028D}" sibTransId="{4779994A-56EE-4823-9E65-BE0EFDBB56F0}"/>
    <dgm:cxn modelId="{4D49E853-FB3E-47D2-9913-1495D50B161F}" type="presOf" srcId="{FBE47051-F022-4642-9EE3-D6022D0B7DA0}" destId="{65BD0D97-988C-4F42-BFB3-75A702086093}" srcOrd="0" destOrd="0" presId="urn:microsoft.com/office/officeart/2005/8/layout/vList5"/>
    <dgm:cxn modelId="{B2163A8D-FA64-42E4-BD40-4DFECA8BF97B}" srcId="{B0F13355-8C2D-49BE-B9B6-BF5C85444B12}" destId="{F7779526-9A2F-4379-9615-ED5405329AC1}" srcOrd="1" destOrd="0" parTransId="{D569203A-D8FE-4546-94CF-5B0CA20868FF}" sibTransId="{44DF6C4D-1D36-47A4-B509-0A359A97B74A}"/>
    <dgm:cxn modelId="{7AA773A0-EBDA-460D-B5EE-B42F1C4D8C68}" srcId="{B0F13355-8C2D-49BE-B9B6-BF5C85444B12}" destId="{CE9D35BA-284F-4285-802D-465CE0EE4EA7}" srcOrd="0" destOrd="0" parTransId="{61740AE9-0B94-473D-9F96-61EF1C2130DF}" sibTransId="{02760606-74CB-4971-9702-DCC41A357D0A}"/>
    <dgm:cxn modelId="{43E7BEA4-9B19-4489-831C-1E48DDB54A7A}" srcId="{B0F13355-8C2D-49BE-B9B6-BF5C85444B12}" destId="{FBE47051-F022-4642-9EE3-D6022D0B7DA0}" srcOrd="3" destOrd="0" parTransId="{184074E9-B3D2-4A57-A043-3676A2C9EDEB}" sibTransId="{5A38E712-E5AA-4382-AA0F-896E5267FC70}"/>
    <dgm:cxn modelId="{3B1E20C5-D668-4103-858F-5C0F3E7C61D8}" type="presOf" srcId="{CE9D35BA-284F-4285-802D-465CE0EE4EA7}" destId="{057BCC25-13D4-45E5-A405-A29FA9AD77EF}" srcOrd="0" destOrd="0" presId="urn:microsoft.com/office/officeart/2005/8/layout/vList5"/>
    <dgm:cxn modelId="{FDD46AE3-B452-452D-BD56-7D9AE8DE05F1}" type="presOf" srcId="{5D53731E-6EF9-4AFF-A969-E168ABF5B7A7}" destId="{F7E983C0-A097-441B-AE90-79871F7C6256}" srcOrd="0" destOrd="0" presId="urn:microsoft.com/office/officeart/2005/8/layout/vList5"/>
    <dgm:cxn modelId="{AA72E3FD-3E8D-47FE-9A85-FA896889591B}" type="presOf" srcId="{F7779526-9A2F-4379-9615-ED5405329AC1}" destId="{A04A6764-A673-4F24-8A53-3217D7078988}" srcOrd="0" destOrd="0" presId="urn:microsoft.com/office/officeart/2005/8/layout/vList5"/>
    <dgm:cxn modelId="{175AB558-B852-43A3-B415-5F8195292B70}" type="presParOf" srcId="{D3EE9813-1CE3-4A89-9426-E23419CC0C6C}" destId="{580FD420-F24B-40B7-B3B4-0016868D6A57}" srcOrd="0" destOrd="0" presId="urn:microsoft.com/office/officeart/2005/8/layout/vList5"/>
    <dgm:cxn modelId="{C09CBA14-C7E1-471D-B44A-7BD08D13C81E}" type="presParOf" srcId="{580FD420-F24B-40B7-B3B4-0016868D6A57}" destId="{057BCC25-13D4-45E5-A405-A29FA9AD77EF}" srcOrd="0" destOrd="0" presId="urn:microsoft.com/office/officeart/2005/8/layout/vList5"/>
    <dgm:cxn modelId="{6B8EF0D6-ADB8-4BF8-9C45-151F13A75D84}" type="presParOf" srcId="{D3EE9813-1CE3-4A89-9426-E23419CC0C6C}" destId="{B70392DB-8912-474E-8219-638C7A462637}" srcOrd="1" destOrd="0" presId="urn:microsoft.com/office/officeart/2005/8/layout/vList5"/>
    <dgm:cxn modelId="{77D91088-C2A3-4CF0-BB6B-BCD1224FFFFF}" type="presParOf" srcId="{D3EE9813-1CE3-4A89-9426-E23419CC0C6C}" destId="{4337EE18-5DDC-433E-8BA1-D73854D04DCF}" srcOrd="2" destOrd="0" presId="urn:microsoft.com/office/officeart/2005/8/layout/vList5"/>
    <dgm:cxn modelId="{2A1271AF-EF6C-47F5-9D73-5791FA57F32C}" type="presParOf" srcId="{4337EE18-5DDC-433E-8BA1-D73854D04DCF}" destId="{A04A6764-A673-4F24-8A53-3217D7078988}" srcOrd="0" destOrd="0" presId="urn:microsoft.com/office/officeart/2005/8/layout/vList5"/>
    <dgm:cxn modelId="{B6A52D40-7891-4231-94E0-DEF358068264}" type="presParOf" srcId="{D3EE9813-1CE3-4A89-9426-E23419CC0C6C}" destId="{EFD242E3-6449-453C-A8F5-812311CD753C}" srcOrd="3" destOrd="0" presId="urn:microsoft.com/office/officeart/2005/8/layout/vList5"/>
    <dgm:cxn modelId="{40D6C888-68BA-4424-8A48-51133E67F291}" type="presParOf" srcId="{D3EE9813-1CE3-4A89-9426-E23419CC0C6C}" destId="{CED8EFFA-FE59-42F7-9EF8-E1CC1D6D3058}" srcOrd="4" destOrd="0" presId="urn:microsoft.com/office/officeart/2005/8/layout/vList5"/>
    <dgm:cxn modelId="{EBD73802-5943-4CD6-9931-A99EEDCB01CD}" type="presParOf" srcId="{CED8EFFA-FE59-42F7-9EF8-E1CC1D6D3058}" destId="{F7E983C0-A097-441B-AE90-79871F7C6256}" srcOrd="0" destOrd="0" presId="urn:microsoft.com/office/officeart/2005/8/layout/vList5"/>
    <dgm:cxn modelId="{BFB57769-ABD3-4E2E-9B22-9C4FF0CA6FCE}" type="presParOf" srcId="{D3EE9813-1CE3-4A89-9426-E23419CC0C6C}" destId="{24FDD789-D50F-4ADC-9EA5-DD59EB33023E}" srcOrd="5" destOrd="0" presId="urn:microsoft.com/office/officeart/2005/8/layout/vList5"/>
    <dgm:cxn modelId="{A2F52B0C-6CD2-4CCC-A6BC-BBFD3B53D404}" type="presParOf" srcId="{D3EE9813-1CE3-4A89-9426-E23419CC0C6C}" destId="{7846B090-FFB2-4B53-99FB-6151A9E76829}" srcOrd="6" destOrd="0" presId="urn:microsoft.com/office/officeart/2005/8/layout/vList5"/>
    <dgm:cxn modelId="{F1763C9D-CBF6-4C80-8188-B91D00F269BE}" type="presParOf" srcId="{7846B090-FFB2-4B53-99FB-6151A9E76829}" destId="{65BD0D97-988C-4F42-BFB3-75A702086093}" srcOrd="0"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B0F13355-8C2D-49BE-B9B6-BF5C85444B12}"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CE9D35BA-284F-4285-802D-465CE0EE4EA7}">
      <dgm:prSet/>
      <dgm:spPr>
        <a:solidFill>
          <a:schemeClr val="accent6">
            <a:lumMod val="20000"/>
            <a:lumOff val="80000"/>
          </a:schemeClr>
        </a:solidFill>
      </dgm:spPr>
      <dgm:t>
        <a:bodyPr/>
        <a:lstStyle/>
        <a:p>
          <a:pPr algn="l" rtl="0"/>
          <a:r>
            <a:rPr kumimoji="1" lang="zh-CN" b="0" dirty="0">
              <a:solidFill>
                <a:schemeClr val="accent2"/>
              </a:solidFill>
              <a:latin typeface="华文细黑" pitchFamily="2" charset="-122"/>
              <a:ea typeface="华文细黑" pitchFamily="2" charset="-122"/>
            </a:rPr>
            <a:t>一、惯性约束核聚变（</a:t>
          </a:r>
          <a:r>
            <a:rPr kumimoji="1" lang="en-US" b="0" dirty="0">
              <a:solidFill>
                <a:schemeClr val="accent2"/>
              </a:solidFill>
              <a:latin typeface="华文细黑" pitchFamily="2" charset="-122"/>
              <a:ea typeface="华文细黑" pitchFamily="2" charset="-122"/>
            </a:rPr>
            <a:t>ICF</a:t>
          </a:r>
          <a:r>
            <a:rPr kumimoji="1" lang="zh-CN" b="0" dirty="0">
              <a:solidFill>
                <a:schemeClr val="accent2"/>
              </a:solidFill>
              <a:latin typeface="华文细黑" pitchFamily="2" charset="-122"/>
              <a:ea typeface="华文细黑" pitchFamily="2" charset="-122"/>
            </a:rPr>
            <a:t>）实验</a:t>
          </a:r>
          <a:endParaRPr lang="zh-CN" b="0" dirty="0">
            <a:solidFill>
              <a:schemeClr val="accent2"/>
            </a:solidFill>
            <a:latin typeface="华文细黑" pitchFamily="2" charset="-122"/>
            <a:ea typeface="华文细黑" pitchFamily="2" charset="-122"/>
          </a:endParaRPr>
        </a:p>
      </dgm:t>
    </dgm:pt>
    <dgm:pt modelId="{61740AE9-0B94-473D-9F96-61EF1C2130DF}" type="parTrans" cxnId="{7AA773A0-EBDA-460D-B5EE-B42F1C4D8C68}">
      <dgm:prSet/>
      <dgm:spPr/>
      <dgm:t>
        <a:bodyPr/>
        <a:lstStyle/>
        <a:p>
          <a:endParaRPr lang="zh-CN" altLang="en-US"/>
        </a:p>
      </dgm:t>
    </dgm:pt>
    <dgm:pt modelId="{02760606-74CB-4971-9702-DCC41A357D0A}" type="sibTrans" cxnId="{7AA773A0-EBDA-460D-B5EE-B42F1C4D8C68}">
      <dgm:prSet/>
      <dgm:spPr/>
      <dgm:t>
        <a:bodyPr/>
        <a:lstStyle/>
        <a:p>
          <a:endParaRPr lang="zh-CN" altLang="en-US"/>
        </a:p>
      </dgm:t>
    </dgm:pt>
    <dgm:pt modelId="{F7779526-9A2F-4379-9615-ED5405329AC1}">
      <dgm:prSet/>
      <dgm:spPr>
        <a:solidFill>
          <a:schemeClr val="accent6">
            <a:lumMod val="20000"/>
            <a:lumOff val="80000"/>
          </a:schemeClr>
        </a:solidFill>
      </dgm:spPr>
      <dgm:t>
        <a:bodyPr/>
        <a:lstStyle/>
        <a:p>
          <a:pPr algn="l" rtl="0"/>
          <a:r>
            <a:rPr kumimoji="1" lang="zh-CN" b="0" dirty="0">
              <a:solidFill>
                <a:schemeClr val="accent2"/>
              </a:solidFill>
              <a:latin typeface="华文细黑" pitchFamily="2" charset="-122"/>
              <a:ea typeface="华文细黑" pitchFamily="2" charset="-122"/>
            </a:rPr>
            <a:t>二、</a:t>
          </a:r>
          <a:r>
            <a:rPr kumimoji="1" lang="en-US" b="0" dirty="0">
              <a:solidFill>
                <a:schemeClr val="accent2"/>
              </a:solidFill>
              <a:latin typeface="华文细黑" pitchFamily="2" charset="-122"/>
              <a:ea typeface="华文细黑" pitchFamily="2" charset="-122"/>
            </a:rPr>
            <a:t>ICF</a:t>
          </a:r>
          <a:r>
            <a:rPr kumimoji="1" lang="zh-CN" b="0" dirty="0">
              <a:solidFill>
                <a:schemeClr val="accent2"/>
              </a:solidFill>
              <a:latin typeface="华文细黑" pitchFamily="2" charset="-122"/>
              <a:ea typeface="华文细黑" pitchFamily="2" charset="-122"/>
            </a:rPr>
            <a:t>实验的数据采集处理和管理系统综述</a:t>
          </a:r>
          <a:endParaRPr lang="zh-CN" b="0" dirty="0">
            <a:solidFill>
              <a:schemeClr val="accent2"/>
            </a:solidFill>
            <a:latin typeface="华文细黑" pitchFamily="2" charset="-122"/>
            <a:ea typeface="华文细黑" pitchFamily="2" charset="-122"/>
          </a:endParaRPr>
        </a:p>
      </dgm:t>
    </dgm:pt>
    <dgm:pt modelId="{D569203A-D8FE-4546-94CF-5B0CA20868FF}" type="parTrans" cxnId="{B2163A8D-FA64-42E4-BD40-4DFECA8BF97B}">
      <dgm:prSet/>
      <dgm:spPr/>
      <dgm:t>
        <a:bodyPr/>
        <a:lstStyle/>
        <a:p>
          <a:endParaRPr lang="zh-CN" altLang="en-US"/>
        </a:p>
      </dgm:t>
    </dgm:pt>
    <dgm:pt modelId="{44DF6C4D-1D36-47A4-B509-0A359A97B74A}" type="sibTrans" cxnId="{B2163A8D-FA64-42E4-BD40-4DFECA8BF97B}">
      <dgm:prSet/>
      <dgm:spPr/>
      <dgm:t>
        <a:bodyPr/>
        <a:lstStyle/>
        <a:p>
          <a:endParaRPr lang="zh-CN" altLang="en-US"/>
        </a:p>
      </dgm:t>
    </dgm:pt>
    <dgm:pt modelId="{5D53731E-6EF9-4AFF-A969-E168ABF5B7A7}">
      <dgm:prSet/>
      <dgm:spPr>
        <a:solidFill>
          <a:srgbClr val="00B0F0"/>
        </a:solidFill>
      </dgm:spPr>
      <dgm:t>
        <a:bodyPr/>
        <a:lstStyle/>
        <a:p>
          <a:pPr algn="l" rtl="0"/>
          <a:r>
            <a:rPr kumimoji="1" lang="zh-CN" b="0" dirty="0">
              <a:solidFill>
                <a:schemeClr val="accent2"/>
              </a:solidFill>
              <a:latin typeface="华文细黑" pitchFamily="2" charset="-122"/>
              <a:ea typeface="华文细黑" pitchFamily="2" charset="-122"/>
            </a:rPr>
            <a:t>三、数据采集处理系统</a:t>
          </a:r>
          <a:endParaRPr lang="zh-CN" b="0" dirty="0">
            <a:solidFill>
              <a:schemeClr val="accent2"/>
            </a:solidFill>
            <a:latin typeface="华文细黑" pitchFamily="2" charset="-122"/>
            <a:ea typeface="华文细黑" pitchFamily="2" charset="-122"/>
          </a:endParaRPr>
        </a:p>
      </dgm:t>
    </dgm:pt>
    <dgm:pt modelId="{656CBC08-9784-4C94-A693-6E75845E028D}" type="parTrans" cxnId="{3A3CF168-AAC2-44AD-B547-6B44683AD299}">
      <dgm:prSet/>
      <dgm:spPr/>
      <dgm:t>
        <a:bodyPr/>
        <a:lstStyle/>
        <a:p>
          <a:endParaRPr lang="zh-CN" altLang="en-US"/>
        </a:p>
      </dgm:t>
    </dgm:pt>
    <dgm:pt modelId="{4779994A-56EE-4823-9E65-BE0EFDBB56F0}" type="sibTrans" cxnId="{3A3CF168-AAC2-44AD-B547-6B44683AD299}">
      <dgm:prSet/>
      <dgm:spPr/>
      <dgm:t>
        <a:bodyPr/>
        <a:lstStyle/>
        <a:p>
          <a:endParaRPr lang="zh-CN" altLang="en-US"/>
        </a:p>
      </dgm:t>
    </dgm:pt>
    <dgm:pt modelId="{FBE47051-F022-4642-9EE3-D6022D0B7DA0}">
      <dgm:prSet/>
      <dgm:spPr>
        <a:solidFill>
          <a:schemeClr val="accent6">
            <a:lumMod val="20000"/>
            <a:lumOff val="80000"/>
          </a:schemeClr>
        </a:solidFill>
      </dgm:spPr>
      <dgm:t>
        <a:bodyPr/>
        <a:lstStyle/>
        <a:p>
          <a:pPr algn="l" rtl="0"/>
          <a:r>
            <a:rPr kumimoji="1" lang="zh-CN" b="0" dirty="0">
              <a:solidFill>
                <a:schemeClr val="accent2"/>
              </a:solidFill>
              <a:latin typeface="华文细黑" pitchFamily="2" charset="-122"/>
              <a:ea typeface="华文细黑" pitchFamily="2" charset="-122"/>
            </a:rPr>
            <a:t>四、数据管理系统</a:t>
          </a:r>
          <a:endParaRPr lang="zh-CN" b="0" dirty="0">
            <a:solidFill>
              <a:schemeClr val="accent2"/>
            </a:solidFill>
            <a:latin typeface="华文细黑" pitchFamily="2" charset="-122"/>
            <a:ea typeface="华文细黑" pitchFamily="2" charset="-122"/>
          </a:endParaRPr>
        </a:p>
      </dgm:t>
    </dgm:pt>
    <dgm:pt modelId="{184074E9-B3D2-4A57-A043-3676A2C9EDEB}" type="parTrans" cxnId="{43E7BEA4-9B19-4489-831C-1E48DDB54A7A}">
      <dgm:prSet/>
      <dgm:spPr/>
      <dgm:t>
        <a:bodyPr/>
        <a:lstStyle/>
        <a:p>
          <a:endParaRPr lang="zh-CN" altLang="en-US"/>
        </a:p>
      </dgm:t>
    </dgm:pt>
    <dgm:pt modelId="{5A38E712-E5AA-4382-AA0F-896E5267FC70}" type="sibTrans" cxnId="{43E7BEA4-9B19-4489-831C-1E48DDB54A7A}">
      <dgm:prSet/>
      <dgm:spPr/>
      <dgm:t>
        <a:bodyPr/>
        <a:lstStyle/>
        <a:p>
          <a:endParaRPr lang="zh-CN" altLang="en-US"/>
        </a:p>
      </dgm:t>
    </dgm:pt>
    <dgm:pt modelId="{D3EE9813-1CE3-4A89-9426-E23419CC0C6C}" type="pres">
      <dgm:prSet presAssocID="{B0F13355-8C2D-49BE-B9B6-BF5C85444B12}" presName="Name0" presStyleCnt="0">
        <dgm:presLayoutVars>
          <dgm:dir/>
          <dgm:animLvl val="lvl"/>
          <dgm:resizeHandles val="exact"/>
        </dgm:presLayoutVars>
      </dgm:prSet>
      <dgm:spPr/>
    </dgm:pt>
    <dgm:pt modelId="{580FD420-F24B-40B7-B3B4-0016868D6A57}" type="pres">
      <dgm:prSet presAssocID="{CE9D35BA-284F-4285-802D-465CE0EE4EA7}" presName="linNode" presStyleCnt="0"/>
      <dgm:spPr/>
    </dgm:pt>
    <dgm:pt modelId="{057BCC25-13D4-45E5-A405-A29FA9AD77EF}" type="pres">
      <dgm:prSet presAssocID="{CE9D35BA-284F-4285-802D-465CE0EE4EA7}" presName="parentText" presStyleLbl="node1" presStyleIdx="0" presStyleCnt="4" custScaleX="227497">
        <dgm:presLayoutVars>
          <dgm:chMax val="1"/>
          <dgm:bulletEnabled val="1"/>
        </dgm:presLayoutVars>
      </dgm:prSet>
      <dgm:spPr/>
    </dgm:pt>
    <dgm:pt modelId="{B70392DB-8912-474E-8219-638C7A462637}" type="pres">
      <dgm:prSet presAssocID="{02760606-74CB-4971-9702-DCC41A357D0A}" presName="sp" presStyleCnt="0"/>
      <dgm:spPr/>
    </dgm:pt>
    <dgm:pt modelId="{4337EE18-5DDC-433E-8BA1-D73854D04DCF}" type="pres">
      <dgm:prSet presAssocID="{F7779526-9A2F-4379-9615-ED5405329AC1}" presName="linNode" presStyleCnt="0"/>
      <dgm:spPr/>
    </dgm:pt>
    <dgm:pt modelId="{A04A6764-A673-4F24-8A53-3217D7078988}" type="pres">
      <dgm:prSet presAssocID="{F7779526-9A2F-4379-9615-ED5405329AC1}" presName="parentText" presStyleLbl="node1" presStyleIdx="1" presStyleCnt="4" custScaleX="227497">
        <dgm:presLayoutVars>
          <dgm:chMax val="1"/>
          <dgm:bulletEnabled val="1"/>
        </dgm:presLayoutVars>
      </dgm:prSet>
      <dgm:spPr/>
    </dgm:pt>
    <dgm:pt modelId="{EFD242E3-6449-453C-A8F5-812311CD753C}" type="pres">
      <dgm:prSet presAssocID="{44DF6C4D-1D36-47A4-B509-0A359A97B74A}" presName="sp" presStyleCnt="0"/>
      <dgm:spPr/>
    </dgm:pt>
    <dgm:pt modelId="{CED8EFFA-FE59-42F7-9EF8-E1CC1D6D3058}" type="pres">
      <dgm:prSet presAssocID="{5D53731E-6EF9-4AFF-A969-E168ABF5B7A7}" presName="linNode" presStyleCnt="0"/>
      <dgm:spPr/>
    </dgm:pt>
    <dgm:pt modelId="{F7E983C0-A097-441B-AE90-79871F7C6256}" type="pres">
      <dgm:prSet presAssocID="{5D53731E-6EF9-4AFF-A969-E168ABF5B7A7}" presName="parentText" presStyleLbl="node1" presStyleIdx="2" presStyleCnt="4" custScaleX="227497">
        <dgm:presLayoutVars>
          <dgm:chMax val="1"/>
          <dgm:bulletEnabled val="1"/>
        </dgm:presLayoutVars>
      </dgm:prSet>
      <dgm:spPr/>
    </dgm:pt>
    <dgm:pt modelId="{24FDD789-D50F-4ADC-9EA5-DD59EB33023E}" type="pres">
      <dgm:prSet presAssocID="{4779994A-56EE-4823-9E65-BE0EFDBB56F0}" presName="sp" presStyleCnt="0"/>
      <dgm:spPr/>
    </dgm:pt>
    <dgm:pt modelId="{7846B090-FFB2-4B53-99FB-6151A9E76829}" type="pres">
      <dgm:prSet presAssocID="{FBE47051-F022-4642-9EE3-D6022D0B7DA0}" presName="linNode" presStyleCnt="0"/>
      <dgm:spPr/>
    </dgm:pt>
    <dgm:pt modelId="{65BD0D97-988C-4F42-BFB3-75A702086093}" type="pres">
      <dgm:prSet presAssocID="{FBE47051-F022-4642-9EE3-D6022D0B7DA0}" presName="parentText" presStyleLbl="node1" presStyleIdx="3" presStyleCnt="4" custScaleX="227497">
        <dgm:presLayoutVars>
          <dgm:chMax val="1"/>
          <dgm:bulletEnabled val="1"/>
        </dgm:presLayoutVars>
      </dgm:prSet>
      <dgm:spPr/>
    </dgm:pt>
  </dgm:ptLst>
  <dgm:cxnLst>
    <dgm:cxn modelId="{A6BA9B38-46B9-4923-A763-1054D7DAA2B3}" type="presOf" srcId="{FBE47051-F022-4642-9EE3-D6022D0B7DA0}" destId="{65BD0D97-988C-4F42-BFB3-75A702086093}" srcOrd="0" destOrd="0" presId="urn:microsoft.com/office/officeart/2005/8/layout/vList5"/>
    <dgm:cxn modelId="{3A3CF168-AAC2-44AD-B547-6B44683AD299}" srcId="{B0F13355-8C2D-49BE-B9B6-BF5C85444B12}" destId="{5D53731E-6EF9-4AFF-A969-E168ABF5B7A7}" srcOrd="2" destOrd="0" parTransId="{656CBC08-9784-4C94-A693-6E75845E028D}" sibTransId="{4779994A-56EE-4823-9E65-BE0EFDBB56F0}"/>
    <dgm:cxn modelId="{FBA89276-14E9-42E7-A882-BD75FB307857}" type="presOf" srcId="{CE9D35BA-284F-4285-802D-465CE0EE4EA7}" destId="{057BCC25-13D4-45E5-A405-A29FA9AD77EF}" srcOrd="0" destOrd="0" presId="urn:microsoft.com/office/officeart/2005/8/layout/vList5"/>
    <dgm:cxn modelId="{B3A5FF7D-2F28-4158-9C77-455CE935FF36}" type="presOf" srcId="{F7779526-9A2F-4379-9615-ED5405329AC1}" destId="{A04A6764-A673-4F24-8A53-3217D7078988}" srcOrd="0" destOrd="0" presId="urn:microsoft.com/office/officeart/2005/8/layout/vList5"/>
    <dgm:cxn modelId="{B2163A8D-FA64-42E4-BD40-4DFECA8BF97B}" srcId="{B0F13355-8C2D-49BE-B9B6-BF5C85444B12}" destId="{F7779526-9A2F-4379-9615-ED5405329AC1}" srcOrd="1" destOrd="0" parTransId="{D569203A-D8FE-4546-94CF-5B0CA20868FF}" sibTransId="{44DF6C4D-1D36-47A4-B509-0A359A97B74A}"/>
    <dgm:cxn modelId="{7AA773A0-EBDA-460D-B5EE-B42F1C4D8C68}" srcId="{B0F13355-8C2D-49BE-B9B6-BF5C85444B12}" destId="{CE9D35BA-284F-4285-802D-465CE0EE4EA7}" srcOrd="0" destOrd="0" parTransId="{61740AE9-0B94-473D-9F96-61EF1C2130DF}" sibTransId="{02760606-74CB-4971-9702-DCC41A357D0A}"/>
    <dgm:cxn modelId="{43E7BEA4-9B19-4489-831C-1E48DDB54A7A}" srcId="{B0F13355-8C2D-49BE-B9B6-BF5C85444B12}" destId="{FBE47051-F022-4642-9EE3-D6022D0B7DA0}" srcOrd="3" destOrd="0" parTransId="{184074E9-B3D2-4A57-A043-3676A2C9EDEB}" sibTransId="{5A38E712-E5AA-4382-AA0F-896E5267FC70}"/>
    <dgm:cxn modelId="{3CE492C0-3C1C-4BAB-AD56-035BAC3450E8}" type="presOf" srcId="{5D53731E-6EF9-4AFF-A969-E168ABF5B7A7}" destId="{F7E983C0-A097-441B-AE90-79871F7C6256}" srcOrd="0" destOrd="0" presId="urn:microsoft.com/office/officeart/2005/8/layout/vList5"/>
    <dgm:cxn modelId="{22F0A8D2-301C-464F-ABDD-944F43A10731}" type="presOf" srcId="{B0F13355-8C2D-49BE-B9B6-BF5C85444B12}" destId="{D3EE9813-1CE3-4A89-9426-E23419CC0C6C}" srcOrd="0" destOrd="0" presId="urn:microsoft.com/office/officeart/2005/8/layout/vList5"/>
    <dgm:cxn modelId="{938F8B54-6B9E-4C08-A05B-2D4FCC628ED6}" type="presParOf" srcId="{D3EE9813-1CE3-4A89-9426-E23419CC0C6C}" destId="{580FD420-F24B-40B7-B3B4-0016868D6A57}" srcOrd="0" destOrd="0" presId="urn:microsoft.com/office/officeart/2005/8/layout/vList5"/>
    <dgm:cxn modelId="{EA0875B7-7CCB-417F-B9D2-7594766304F0}" type="presParOf" srcId="{580FD420-F24B-40B7-B3B4-0016868D6A57}" destId="{057BCC25-13D4-45E5-A405-A29FA9AD77EF}" srcOrd="0" destOrd="0" presId="urn:microsoft.com/office/officeart/2005/8/layout/vList5"/>
    <dgm:cxn modelId="{D80DE70A-BB65-4D76-82CB-E53F7C0646EF}" type="presParOf" srcId="{D3EE9813-1CE3-4A89-9426-E23419CC0C6C}" destId="{B70392DB-8912-474E-8219-638C7A462637}" srcOrd="1" destOrd="0" presId="urn:microsoft.com/office/officeart/2005/8/layout/vList5"/>
    <dgm:cxn modelId="{2738A05A-F6CC-493C-93BB-788C205D0F5A}" type="presParOf" srcId="{D3EE9813-1CE3-4A89-9426-E23419CC0C6C}" destId="{4337EE18-5DDC-433E-8BA1-D73854D04DCF}" srcOrd="2" destOrd="0" presId="urn:microsoft.com/office/officeart/2005/8/layout/vList5"/>
    <dgm:cxn modelId="{D506B2DC-A983-4D11-A27C-23DB3C13D628}" type="presParOf" srcId="{4337EE18-5DDC-433E-8BA1-D73854D04DCF}" destId="{A04A6764-A673-4F24-8A53-3217D7078988}" srcOrd="0" destOrd="0" presId="urn:microsoft.com/office/officeart/2005/8/layout/vList5"/>
    <dgm:cxn modelId="{08DCB3AA-A08A-4723-8595-BFFCD1482E9C}" type="presParOf" srcId="{D3EE9813-1CE3-4A89-9426-E23419CC0C6C}" destId="{EFD242E3-6449-453C-A8F5-812311CD753C}" srcOrd="3" destOrd="0" presId="urn:microsoft.com/office/officeart/2005/8/layout/vList5"/>
    <dgm:cxn modelId="{36468938-51F5-4F92-9AAE-34F400E4D5D9}" type="presParOf" srcId="{D3EE9813-1CE3-4A89-9426-E23419CC0C6C}" destId="{CED8EFFA-FE59-42F7-9EF8-E1CC1D6D3058}" srcOrd="4" destOrd="0" presId="urn:microsoft.com/office/officeart/2005/8/layout/vList5"/>
    <dgm:cxn modelId="{6C8D01C0-8A23-4745-BCCE-7AC145CB2F52}" type="presParOf" srcId="{CED8EFFA-FE59-42F7-9EF8-E1CC1D6D3058}" destId="{F7E983C0-A097-441B-AE90-79871F7C6256}" srcOrd="0" destOrd="0" presId="urn:microsoft.com/office/officeart/2005/8/layout/vList5"/>
    <dgm:cxn modelId="{90C7D753-B861-4AB8-B848-DF1659704F04}" type="presParOf" srcId="{D3EE9813-1CE3-4A89-9426-E23419CC0C6C}" destId="{24FDD789-D50F-4ADC-9EA5-DD59EB33023E}" srcOrd="5" destOrd="0" presId="urn:microsoft.com/office/officeart/2005/8/layout/vList5"/>
    <dgm:cxn modelId="{98419673-1F4E-4633-B25E-84C8403A5009}" type="presParOf" srcId="{D3EE9813-1CE3-4A89-9426-E23419CC0C6C}" destId="{7846B090-FFB2-4B53-99FB-6151A9E76829}" srcOrd="6" destOrd="0" presId="urn:microsoft.com/office/officeart/2005/8/layout/vList5"/>
    <dgm:cxn modelId="{C8B156B5-EF2F-4FC9-99EE-7AFEF039BCD0}" type="presParOf" srcId="{7846B090-FFB2-4B53-99FB-6151A9E76829}" destId="{65BD0D97-988C-4F42-BFB3-75A702086093}" srcOrd="0"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8AD64B4E-DC5F-4346-86E9-FCB944B559B1}"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BE5DF925-D531-4D71-BD59-AAB6B0680853}">
      <dgm:prSet/>
      <dgm:spPr/>
      <dgm:t>
        <a:bodyPr/>
        <a:lstStyle/>
        <a:p>
          <a:pPr rtl="0"/>
          <a:r>
            <a:rPr kumimoji="1" lang="zh-CN" dirty="0">
              <a:solidFill>
                <a:schemeClr val="accent2"/>
              </a:solidFill>
              <a:latin typeface="华文细黑" pitchFamily="2" charset="-122"/>
              <a:ea typeface="华文细黑" pitchFamily="2" charset="-122"/>
            </a:rPr>
            <a:t>集总式实时控制靶诊断子系统</a:t>
          </a:r>
        </a:p>
      </dgm:t>
    </dgm:pt>
    <dgm:pt modelId="{1E253FD6-456D-485F-AC94-5F6D8BBB5538}" type="parTrans" cxnId="{DEDFB42B-BD5D-44C8-BBD7-C7303B096EFD}">
      <dgm:prSet/>
      <dgm:spPr/>
      <dgm:t>
        <a:bodyPr/>
        <a:lstStyle/>
        <a:p>
          <a:endParaRPr lang="zh-CN" altLang="en-US">
            <a:solidFill>
              <a:schemeClr val="accent2"/>
            </a:solidFill>
            <a:latin typeface="华文细黑" pitchFamily="2" charset="-122"/>
            <a:ea typeface="华文细黑" pitchFamily="2" charset="-122"/>
          </a:endParaRPr>
        </a:p>
      </dgm:t>
    </dgm:pt>
    <dgm:pt modelId="{7136A9BB-EBD1-4C9A-9766-3A846F06E60C}" type="sibTrans" cxnId="{DEDFB42B-BD5D-44C8-BBD7-C7303B096EFD}">
      <dgm:prSet/>
      <dgm:spPr/>
      <dgm:t>
        <a:bodyPr/>
        <a:lstStyle/>
        <a:p>
          <a:endParaRPr lang="zh-CN" altLang="en-US">
            <a:solidFill>
              <a:schemeClr val="accent2"/>
            </a:solidFill>
            <a:latin typeface="华文细黑" pitchFamily="2" charset="-122"/>
            <a:ea typeface="华文细黑" pitchFamily="2" charset="-122"/>
          </a:endParaRPr>
        </a:p>
      </dgm:t>
    </dgm:pt>
    <dgm:pt modelId="{8468B2F7-7F3C-440E-B4C7-79F2BE0C8C65}">
      <dgm:prSet/>
      <dgm:spPr/>
      <dgm:t>
        <a:bodyPr/>
        <a:lstStyle/>
        <a:p>
          <a:pPr rtl="0"/>
          <a:r>
            <a:rPr kumimoji="1" lang="zh-CN" dirty="0">
              <a:solidFill>
                <a:schemeClr val="accent2"/>
              </a:solidFill>
              <a:latin typeface="华文细黑" pitchFamily="2" charset="-122"/>
              <a:ea typeface="华文细黑" pitchFamily="2" charset="-122"/>
            </a:rPr>
            <a:t>集总式实时控制靶诊断子系统中模件实例</a:t>
          </a:r>
          <a:endParaRPr lang="zh-CN" dirty="0">
            <a:solidFill>
              <a:schemeClr val="accent2"/>
            </a:solidFill>
            <a:latin typeface="华文细黑" pitchFamily="2" charset="-122"/>
            <a:ea typeface="华文细黑" pitchFamily="2" charset="-122"/>
          </a:endParaRPr>
        </a:p>
      </dgm:t>
    </dgm:pt>
    <dgm:pt modelId="{305BF393-9618-487E-B0EA-4503F35DFCF4}" type="parTrans" cxnId="{8301727C-4949-4B6F-AD3B-F97A18B83982}">
      <dgm:prSet/>
      <dgm:spPr/>
      <dgm:t>
        <a:bodyPr/>
        <a:lstStyle/>
        <a:p>
          <a:endParaRPr lang="zh-CN" altLang="en-US">
            <a:solidFill>
              <a:schemeClr val="accent2"/>
            </a:solidFill>
            <a:latin typeface="华文细黑" pitchFamily="2" charset="-122"/>
            <a:ea typeface="华文细黑" pitchFamily="2" charset="-122"/>
          </a:endParaRPr>
        </a:p>
      </dgm:t>
    </dgm:pt>
    <dgm:pt modelId="{71E2C8F8-2CD1-4EA1-9228-CED2BCF8B2D9}" type="sibTrans" cxnId="{8301727C-4949-4B6F-AD3B-F97A18B83982}">
      <dgm:prSet/>
      <dgm:spPr/>
      <dgm:t>
        <a:bodyPr/>
        <a:lstStyle/>
        <a:p>
          <a:endParaRPr lang="zh-CN" altLang="en-US">
            <a:solidFill>
              <a:schemeClr val="accent2"/>
            </a:solidFill>
            <a:latin typeface="华文细黑" pitchFamily="2" charset="-122"/>
            <a:ea typeface="华文细黑" pitchFamily="2" charset="-122"/>
          </a:endParaRPr>
        </a:p>
      </dgm:t>
    </dgm:pt>
    <dgm:pt modelId="{83255D98-B31A-4737-B751-5DC0B2F864E9}">
      <dgm:prSet/>
      <dgm:spPr/>
      <dgm:t>
        <a:bodyPr/>
        <a:lstStyle/>
        <a:p>
          <a:pPr rtl="0"/>
          <a:r>
            <a:rPr kumimoji="1" lang="zh-CN" dirty="0">
              <a:solidFill>
                <a:schemeClr val="accent2"/>
              </a:solidFill>
              <a:latin typeface="华文细黑" pitchFamily="2" charset="-122"/>
              <a:ea typeface="华文细黑" pitchFamily="2" charset="-122"/>
            </a:rPr>
            <a:t>基于</a:t>
          </a:r>
          <a:r>
            <a:rPr kumimoji="1" lang="en-US" dirty="0">
              <a:solidFill>
                <a:schemeClr val="accent2"/>
              </a:solidFill>
              <a:latin typeface="华文细黑" pitchFamily="2" charset="-122"/>
              <a:ea typeface="华文细黑" pitchFamily="2" charset="-122"/>
            </a:rPr>
            <a:t>VXI</a:t>
          </a:r>
          <a:r>
            <a:rPr kumimoji="1" lang="zh-CN" dirty="0">
              <a:solidFill>
                <a:schemeClr val="accent2"/>
              </a:solidFill>
              <a:latin typeface="华文细黑" pitchFamily="2" charset="-122"/>
              <a:ea typeface="华文细黑" pitchFamily="2" charset="-122"/>
            </a:rPr>
            <a:t>总线多路门控积分器</a:t>
          </a:r>
        </a:p>
      </dgm:t>
    </dgm:pt>
    <dgm:pt modelId="{AAE7C33B-EC3F-4863-8EA4-23A9A87B5625}" type="parTrans" cxnId="{BCE3242C-32DF-4954-8F96-2508982DD8AB}">
      <dgm:prSet/>
      <dgm:spPr/>
      <dgm:t>
        <a:bodyPr/>
        <a:lstStyle/>
        <a:p>
          <a:endParaRPr lang="zh-CN" altLang="en-US">
            <a:solidFill>
              <a:schemeClr val="accent2"/>
            </a:solidFill>
            <a:latin typeface="华文细黑" pitchFamily="2" charset="-122"/>
            <a:ea typeface="华文细黑" pitchFamily="2" charset="-122"/>
          </a:endParaRPr>
        </a:p>
      </dgm:t>
    </dgm:pt>
    <dgm:pt modelId="{A3BFEA3A-E225-45E3-A9AA-0F0AC727C402}" type="sibTrans" cxnId="{BCE3242C-32DF-4954-8F96-2508982DD8AB}">
      <dgm:prSet/>
      <dgm:spPr/>
      <dgm:t>
        <a:bodyPr/>
        <a:lstStyle/>
        <a:p>
          <a:endParaRPr lang="zh-CN" altLang="en-US">
            <a:solidFill>
              <a:schemeClr val="accent2"/>
            </a:solidFill>
            <a:latin typeface="华文细黑" pitchFamily="2" charset="-122"/>
            <a:ea typeface="华文细黑" pitchFamily="2" charset="-122"/>
          </a:endParaRPr>
        </a:p>
      </dgm:t>
    </dgm:pt>
    <dgm:pt modelId="{3965F12B-70AC-4FA3-BADB-5AAE9CBCAF7F}">
      <dgm:prSet/>
      <dgm:spPr/>
      <dgm:t>
        <a:bodyPr/>
        <a:lstStyle/>
        <a:p>
          <a:pPr rtl="0"/>
          <a:r>
            <a:rPr kumimoji="1" lang="zh-CN" dirty="0">
              <a:solidFill>
                <a:schemeClr val="accent2"/>
              </a:solidFill>
              <a:latin typeface="华文细黑" pitchFamily="2" charset="-122"/>
              <a:ea typeface="华文细黑" pitchFamily="2" charset="-122"/>
            </a:rPr>
            <a:t>通用</a:t>
          </a:r>
          <a:r>
            <a:rPr kumimoji="1" lang="en-US" dirty="0">
              <a:solidFill>
                <a:schemeClr val="accent2"/>
              </a:solidFill>
              <a:latin typeface="华文细黑" pitchFamily="2" charset="-122"/>
              <a:ea typeface="华文细黑" pitchFamily="2" charset="-122"/>
            </a:rPr>
            <a:t>VXI-GPIB</a:t>
          </a:r>
          <a:r>
            <a:rPr kumimoji="1" lang="zh-CN" dirty="0">
              <a:solidFill>
                <a:schemeClr val="accent2"/>
              </a:solidFill>
              <a:latin typeface="华文细黑" pitchFamily="2" charset="-122"/>
              <a:ea typeface="华文细黑" pitchFamily="2" charset="-122"/>
            </a:rPr>
            <a:t>协议转换模件</a:t>
          </a:r>
        </a:p>
      </dgm:t>
    </dgm:pt>
    <dgm:pt modelId="{E00B88ED-2F29-4289-8495-8300C07D6314}" type="parTrans" cxnId="{0DDBABB9-5E8C-4A47-AF4A-74C8645CB1FD}">
      <dgm:prSet/>
      <dgm:spPr/>
      <dgm:t>
        <a:bodyPr/>
        <a:lstStyle/>
        <a:p>
          <a:endParaRPr lang="zh-CN" altLang="en-US">
            <a:solidFill>
              <a:schemeClr val="accent2"/>
            </a:solidFill>
            <a:latin typeface="华文细黑" pitchFamily="2" charset="-122"/>
            <a:ea typeface="华文细黑" pitchFamily="2" charset="-122"/>
          </a:endParaRPr>
        </a:p>
      </dgm:t>
    </dgm:pt>
    <dgm:pt modelId="{DDDC18F4-A7D9-4A77-BCBC-1FBBDC8F6157}" type="sibTrans" cxnId="{0DDBABB9-5E8C-4A47-AF4A-74C8645CB1FD}">
      <dgm:prSet/>
      <dgm:spPr/>
      <dgm:t>
        <a:bodyPr/>
        <a:lstStyle/>
        <a:p>
          <a:endParaRPr lang="zh-CN" altLang="en-US">
            <a:solidFill>
              <a:schemeClr val="accent2"/>
            </a:solidFill>
            <a:latin typeface="华文细黑" pitchFamily="2" charset="-122"/>
            <a:ea typeface="华文细黑" pitchFamily="2" charset="-122"/>
          </a:endParaRPr>
        </a:p>
      </dgm:t>
    </dgm:pt>
    <dgm:pt modelId="{EC9497FE-8BF6-4B41-A47C-2662360FB11B}">
      <dgm:prSet/>
      <dgm:spPr/>
      <dgm:t>
        <a:bodyPr/>
        <a:lstStyle/>
        <a:p>
          <a:pPr rtl="0"/>
          <a:r>
            <a:rPr kumimoji="1" lang="zh-CN" dirty="0">
              <a:solidFill>
                <a:schemeClr val="accent2"/>
              </a:solidFill>
              <a:latin typeface="华文细黑" pitchFamily="2" charset="-122"/>
              <a:ea typeface="华文细黑" pitchFamily="2" charset="-122"/>
            </a:rPr>
            <a:t>靶诊断子系统最小原型</a:t>
          </a:r>
        </a:p>
      </dgm:t>
    </dgm:pt>
    <dgm:pt modelId="{A6AFAC6D-3992-4624-B83C-B8454F1D2039}" type="parTrans" cxnId="{177BAE75-3FDE-46FD-BA2E-D4158DD3F347}">
      <dgm:prSet/>
      <dgm:spPr/>
      <dgm:t>
        <a:bodyPr/>
        <a:lstStyle/>
        <a:p>
          <a:endParaRPr lang="zh-CN" altLang="en-US">
            <a:solidFill>
              <a:schemeClr val="accent2"/>
            </a:solidFill>
            <a:latin typeface="华文细黑" pitchFamily="2" charset="-122"/>
            <a:ea typeface="华文细黑" pitchFamily="2" charset="-122"/>
          </a:endParaRPr>
        </a:p>
      </dgm:t>
    </dgm:pt>
    <dgm:pt modelId="{2C67AAC3-D613-4FD5-89B7-DC42BB1C3CE9}" type="sibTrans" cxnId="{177BAE75-3FDE-46FD-BA2E-D4158DD3F347}">
      <dgm:prSet/>
      <dgm:spPr/>
      <dgm:t>
        <a:bodyPr/>
        <a:lstStyle/>
        <a:p>
          <a:endParaRPr lang="zh-CN" altLang="en-US">
            <a:solidFill>
              <a:schemeClr val="accent2"/>
            </a:solidFill>
            <a:latin typeface="华文细黑" pitchFamily="2" charset="-122"/>
            <a:ea typeface="华文细黑" pitchFamily="2" charset="-122"/>
          </a:endParaRPr>
        </a:p>
      </dgm:t>
    </dgm:pt>
    <dgm:pt modelId="{1E25A155-A43E-4646-B154-131F11EE5CCB}" type="pres">
      <dgm:prSet presAssocID="{8AD64B4E-DC5F-4346-86E9-FCB944B559B1}" presName="linear" presStyleCnt="0">
        <dgm:presLayoutVars>
          <dgm:animLvl val="lvl"/>
          <dgm:resizeHandles val="exact"/>
        </dgm:presLayoutVars>
      </dgm:prSet>
      <dgm:spPr/>
    </dgm:pt>
    <dgm:pt modelId="{311A60F3-F8D4-43AD-805A-FA4CE614CBC1}" type="pres">
      <dgm:prSet presAssocID="{BE5DF925-D531-4D71-BD59-AAB6B0680853}" presName="parentText" presStyleLbl="node1" presStyleIdx="0" presStyleCnt="3">
        <dgm:presLayoutVars>
          <dgm:chMax val="0"/>
          <dgm:bulletEnabled val="1"/>
        </dgm:presLayoutVars>
      </dgm:prSet>
      <dgm:spPr/>
    </dgm:pt>
    <dgm:pt modelId="{B7CB064E-71CC-47A4-95FB-ED345D7B8FDF}" type="pres">
      <dgm:prSet presAssocID="{7136A9BB-EBD1-4C9A-9766-3A846F06E60C}" presName="spacer" presStyleCnt="0"/>
      <dgm:spPr/>
    </dgm:pt>
    <dgm:pt modelId="{F2511EA2-3012-41F1-94A6-B413D75313EC}" type="pres">
      <dgm:prSet presAssocID="{8468B2F7-7F3C-440E-B4C7-79F2BE0C8C65}" presName="parentText" presStyleLbl="node1" presStyleIdx="1" presStyleCnt="3">
        <dgm:presLayoutVars>
          <dgm:chMax val="0"/>
          <dgm:bulletEnabled val="1"/>
        </dgm:presLayoutVars>
      </dgm:prSet>
      <dgm:spPr/>
    </dgm:pt>
    <dgm:pt modelId="{1898BDA6-971A-4F5F-BF23-91A3AC30DD17}" type="pres">
      <dgm:prSet presAssocID="{8468B2F7-7F3C-440E-B4C7-79F2BE0C8C65}" presName="childText" presStyleLbl="revTx" presStyleIdx="0" presStyleCnt="1">
        <dgm:presLayoutVars>
          <dgm:bulletEnabled val="1"/>
        </dgm:presLayoutVars>
      </dgm:prSet>
      <dgm:spPr/>
    </dgm:pt>
    <dgm:pt modelId="{4EEEAE0D-6519-4628-9CD4-85026B333C7F}" type="pres">
      <dgm:prSet presAssocID="{EC9497FE-8BF6-4B41-A47C-2662360FB11B}" presName="parentText" presStyleLbl="node1" presStyleIdx="2" presStyleCnt="3">
        <dgm:presLayoutVars>
          <dgm:chMax val="0"/>
          <dgm:bulletEnabled val="1"/>
        </dgm:presLayoutVars>
      </dgm:prSet>
      <dgm:spPr/>
    </dgm:pt>
  </dgm:ptLst>
  <dgm:cxnLst>
    <dgm:cxn modelId="{A27A8314-F4FC-43CE-B127-5FE4132652EE}" type="presOf" srcId="{8AD64B4E-DC5F-4346-86E9-FCB944B559B1}" destId="{1E25A155-A43E-4646-B154-131F11EE5CCB}" srcOrd="0" destOrd="0" presId="urn:microsoft.com/office/officeart/2005/8/layout/vList2"/>
    <dgm:cxn modelId="{74890A1B-8167-4E03-A5B9-F5E8A469FB20}" type="presOf" srcId="{3965F12B-70AC-4FA3-BADB-5AAE9CBCAF7F}" destId="{1898BDA6-971A-4F5F-BF23-91A3AC30DD17}" srcOrd="0" destOrd="1" presId="urn:microsoft.com/office/officeart/2005/8/layout/vList2"/>
    <dgm:cxn modelId="{DEDFB42B-BD5D-44C8-BBD7-C7303B096EFD}" srcId="{8AD64B4E-DC5F-4346-86E9-FCB944B559B1}" destId="{BE5DF925-D531-4D71-BD59-AAB6B0680853}" srcOrd="0" destOrd="0" parTransId="{1E253FD6-456D-485F-AC94-5F6D8BBB5538}" sibTransId="{7136A9BB-EBD1-4C9A-9766-3A846F06E60C}"/>
    <dgm:cxn modelId="{BCE3242C-32DF-4954-8F96-2508982DD8AB}" srcId="{8468B2F7-7F3C-440E-B4C7-79F2BE0C8C65}" destId="{83255D98-B31A-4737-B751-5DC0B2F864E9}" srcOrd="0" destOrd="0" parTransId="{AAE7C33B-EC3F-4863-8EA4-23A9A87B5625}" sibTransId="{A3BFEA3A-E225-45E3-A9AA-0F0AC727C402}"/>
    <dgm:cxn modelId="{177BAE75-3FDE-46FD-BA2E-D4158DD3F347}" srcId="{8AD64B4E-DC5F-4346-86E9-FCB944B559B1}" destId="{EC9497FE-8BF6-4B41-A47C-2662360FB11B}" srcOrd="2" destOrd="0" parTransId="{A6AFAC6D-3992-4624-B83C-B8454F1D2039}" sibTransId="{2C67AAC3-D613-4FD5-89B7-DC42BB1C3CE9}"/>
    <dgm:cxn modelId="{640C6A57-7183-413E-BB12-4BC636B43457}" type="presOf" srcId="{BE5DF925-D531-4D71-BD59-AAB6B0680853}" destId="{311A60F3-F8D4-43AD-805A-FA4CE614CBC1}" srcOrd="0" destOrd="0" presId="urn:microsoft.com/office/officeart/2005/8/layout/vList2"/>
    <dgm:cxn modelId="{8301727C-4949-4B6F-AD3B-F97A18B83982}" srcId="{8AD64B4E-DC5F-4346-86E9-FCB944B559B1}" destId="{8468B2F7-7F3C-440E-B4C7-79F2BE0C8C65}" srcOrd="1" destOrd="0" parTransId="{305BF393-9618-487E-B0EA-4503F35DFCF4}" sibTransId="{71E2C8F8-2CD1-4EA1-9228-CED2BCF8B2D9}"/>
    <dgm:cxn modelId="{7C05A087-DCA0-4020-9B53-BD5984F0C947}" type="presOf" srcId="{83255D98-B31A-4737-B751-5DC0B2F864E9}" destId="{1898BDA6-971A-4F5F-BF23-91A3AC30DD17}" srcOrd="0" destOrd="0" presId="urn:microsoft.com/office/officeart/2005/8/layout/vList2"/>
    <dgm:cxn modelId="{0DDBABB9-5E8C-4A47-AF4A-74C8645CB1FD}" srcId="{8468B2F7-7F3C-440E-B4C7-79F2BE0C8C65}" destId="{3965F12B-70AC-4FA3-BADB-5AAE9CBCAF7F}" srcOrd="1" destOrd="0" parTransId="{E00B88ED-2F29-4289-8495-8300C07D6314}" sibTransId="{DDDC18F4-A7D9-4A77-BCBC-1FBBDC8F6157}"/>
    <dgm:cxn modelId="{34886FC5-E4C2-465F-92F4-F231A3A8CC66}" type="presOf" srcId="{8468B2F7-7F3C-440E-B4C7-79F2BE0C8C65}" destId="{F2511EA2-3012-41F1-94A6-B413D75313EC}" srcOrd="0" destOrd="0" presId="urn:microsoft.com/office/officeart/2005/8/layout/vList2"/>
    <dgm:cxn modelId="{5961F9F2-2595-4290-9215-FC984D1887F1}" type="presOf" srcId="{EC9497FE-8BF6-4B41-A47C-2662360FB11B}" destId="{4EEEAE0D-6519-4628-9CD4-85026B333C7F}" srcOrd="0" destOrd="0" presId="urn:microsoft.com/office/officeart/2005/8/layout/vList2"/>
    <dgm:cxn modelId="{AC6FD896-4A21-4441-B4BA-5679DFBE11B9}" type="presParOf" srcId="{1E25A155-A43E-4646-B154-131F11EE5CCB}" destId="{311A60F3-F8D4-43AD-805A-FA4CE614CBC1}" srcOrd="0" destOrd="0" presId="urn:microsoft.com/office/officeart/2005/8/layout/vList2"/>
    <dgm:cxn modelId="{9D4A0BEA-D549-4D5F-9795-942FECE696B3}" type="presParOf" srcId="{1E25A155-A43E-4646-B154-131F11EE5CCB}" destId="{B7CB064E-71CC-47A4-95FB-ED345D7B8FDF}" srcOrd="1" destOrd="0" presId="urn:microsoft.com/office/officeart/2005/8/layout/vList2"/>
    <dgm:cxn modelId="{8C651717-93F9-471C-87A5-615A40CF5D4B}" type="presParOf" srcId="{1E25A155-A43E-4646-B154-131F11EE5CCB}" destId="{F2511EA2-3012-41F1-94A6-B413D75313EC}" srcOrd="2" destOrd="0" presId="urn:microsoft.com/office/officeart/2005/8/layout/vList2"/>
    <dgm:cxn modelId="{9FE78B5D-74E1-4E0B-8F49-B35B3C53D2AC}" type="presParOf" srcId="{1E25A155-A43E-4646-B154-131F11EE5CCB}" destId="{1898BDA6-971A-4F5F-BF23-91A3AC30DD17}" srcOrd="3" destOrd="0" presId="urn:microsoft.com/office/officeart/2005/8/layout/vList2"/>
    <dgm:cxn modelId="{3BF2067B-84D7-4BD0-A7FF-15DF4E1DF070}" type="presParOf" srcId="{1E25A155-A43E-4646-B154-131F11EE5CCB}" destId="{4EEEAE0D-6519-4628-9CD4-85026B333C7F}"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5EB28902-502B-4050-A09F-91F5D91CFD9A}"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1ABF4E91-0FB4-443F-BBB5-1B53AB46BABC}">
      <dgm:prSet/>
      <dgm:spPr/>
      <dgm:t>
        <a:bodyPr/>
        <a:lstStyle/>
        <a:p>
          <a:pPr rtl="0"/>
          <a:r>
            <a:rPr lang="zh-CN" dirty="0"/>
            <a:t>二、信息技术与物理学发展</a:t>
          </a:r>
        </a:p>
      </dgm:t>
    </dgm:pt>
    <dgm:pt modelId="{84E0C1B7-A197-46DB-9042-D925FE89186B}" type="parTrans" cxnId="{51A80CDC-129E-4102-A357-0213F83B88D7}">
      <dgm:prSet/>
      <dgm:spPr/>
      <dgm:t>
        <a:bodyPr/>
        <a:lstStyle/>
        <a:p>
          <a:endParaRPr lang="zh-CN" altLang="en-US"/>
        </a:p>
      </dgm:t>
    </dgm:pt>
    <dgm:pt modelId="{5837D3AA-4DF4-4481-9D48-6EE66CF001CD}" type="sibTrans" cxnId="{51A80CDC-129E-4102-A357-0213F83B88D7}">
      <dgm:prSet/>
      <dgm:spPr/>
      <dgm:t>
        <a:bodyPr/>
        <a:lstStyle/>
        <a:p>
          <a:endParaRPr lang="zh-CN" altLang="en-US"/>
        </a:p>
      </dgm:t>
    </dgm:pt>
    <dgm:pt modelId="{90F187E2-0673-47B5-86A7-780E351BD5F5}" type="pres">
      <dgm:prSet presAssocID="{5EB28902-502B-4050-A09F-91F5D91CFD9A}" presName="linear" presStyleCnt="0">
        <dgm:presLayoutVars>
          <dgm:animLvl val="lvl"/>
          <dgm:resizeHandles val="exact"/>
        </dgm:presLayoutVars>
      </dgm:prSet>
      <dgm:spPr/>
    </dgm:pt>
    <dgm:pt modelId="{6A183EF6-AEE6-42F8-85C0-0B7D5E94085E}" type="pres">
      <dgm:prSet presAssocID="{1ABF4E91-0FB4-443F-BBB5-1B53AB46BABC}" presName="parentText" presStyleLbl="node1" presStyleIdx="0" presStyleCnt="1" custScaleY="24307">
        <dgm:presLayoutVars>
          <dgm:chMax val="0"/>
          <dgm:bulletEnabled val="1"/>
        </dgm:presLayoutVars>
      </dgm:prSet>
      <dgm:spPr/>
    </dgm:pt>
  </dgm:ptLst>
  <dgm:cxnLst>
    <dgm:cxn modelId="{92BB6D57-E431-4845-8F69-76018340D455}" type="presOf" srcId="{1ABF4E91-0FB4-443F-BBB5-1B53AB46BABC}" destId="{6A183EF6-AEE6-42F8-85C0-0B7D5E94085E}" srcOrd="0" destOrd="0" presId="urn:microsoft.com/office/officeart/2005/8/layout/vList2"/>
    <dgm:cxn modelId="{4E23E8B4-4F55-4524-90DE-79194DE97081}" type="presOf" srcId="{5EB28902-502B-4050-A09F-91F5D91CFD9A}" destId="{90F187E2-0673-47B5-86A7-780E351BD5F5}" srcOrd="0" destOrd="0" presId="urn:microsoft.com/office/officeart/2005/8/layout/vList2"/>
    <dgm:cxn modelId="{51A80CDC-129E-4102-A357-0213F83B88D7}" srcId="{5EB28902-502B-4050-A09F-91F5D91CFD9A}" destId="{1ABF4E91-0FB4-443F-BBB5-1B53AB46BABC}" srcOrd="0" destOrd="0" parTransId="{84E0C1B7-A197-46DB-9042-D925FE89186B}" sibTransId="{5837D3AA-4DF4-4481-9D48-6EE66CF001CD}"/>
    <dgm:cxn modelId="{AFB93939-5E54-42F5-9022-D2BD7E2D2C1A}" type="presParOf" srcId="{90F187E2-0673-47B5-86A7-780E351BD5F5}" destId="{6A183EF6-AEE6-42F8-85C0-0B7D5E94085E}"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6D0B4648-0869-4681-A016-3F3F45B31367}" type="doc">
      <dgm:prSet loTypeId="urn:microsoft.com/office/officeart/2005/8/layout/hList1" loCatId="list" qsTypeId="urn:microsoft.com/office/officeart/2005/8/quickstyle/simple2" qsCatId="simple" csTypeId="urn:microsoft.com/office/officeart/2005/8/colors/accent1_2" csCatId="accent1" phldr="1"/>
      <dgm:spPr/>
      <dgm:t>
        <a:bodyPr/>
        <a:lstStyle/>
        <a:p>
          <a:endParaRPr lang="zh-CN" altLang="en-US"/>
        </a:p>
      </dgm:t>
    </dgm:pt>
    <dgm:pt modelId="{DDEAA7EB-7D51-4A94-801D-109993A29FC8}">
      <dgm:prSet custT="1"/>
      <dgm:spPr/>
      <dgm:t>
        <a:bodyPr/>
        <a:lstStyle/>
        <a:p>
          <a:pPr rtl="0"/>
          <a:r>
            <a:rPr lang="zh-CN" altLang="en-US" sz="2400" dirty="0">
              <a:solidFill>
                <a:schemeClr val="accent2"/>
              </a:solidFill>
              <a:latin typeface="华文细黑" pitchFamily="2" charset="-122"/>
              <a:ea typeface="华文细黑" pitchFamily="2" charset="-122"/>
            </a:rPr>
            <a:t>按前端测量设备输出数据类型来分</a:t>
          </a:r>
        </a:p>
      </dgm:t>
    </dgm:pt>
    <dgm:pt modelId="{E402AA09-7119-4E70-89E3-64C3386DFEF9}" type="parTrans" cxnId="{1F0A1EF5-5573-4E24-BAD5-543EB275A545}">
      <dgm:prSet/>
      <dgm:spPr/>
      <dgm:t>
        <a:bodyPr/>
        <a:lstStyle/>
        <a:p>
          <a:endParaRPr lang="zh-CN" altLang="en-US"/>
        </a:p>
      </dgm:t>
    </dgm:pt>
    <dgm:pt modelId="{027E6F16-70CB-4CED-AD66-F743740512D2}" type="sibTrans" cxnId="{1F0A1EF5-5573-4E24-BAD5-543EB275A545}">
      <dgm:prSet/>
      <dgm:spPr/>
      <dgm:t>
        <a:bodyPr/>
        <a:lstStyle/>
        <a:p>
          <a:endParaRPr lang="zh-CN" altLang="en-US"/>
        </a:p>
      </dgm:t>
    </dgm:pt>
    <dgm:pt modelId="{E032D65E-7A71-4F16-ABEA-1720DA3C821E}">
      <dgm:prSet/>
      <dgm:spPr/>
      <dgm:t>
        <a:bodyPr/>
        <a:lstStyle/>
        <a:p>
          <a:r>
            <a:rPr lang="zh-CN" altLang="en-US" dirty="0">
              <a:solidFill>
                <a:schemeClr val="accent2"/>
              </a:solidFill>
              <a:latin typeface="华文细黑" pitchFamily="2" charset="-122"/>
              <a:ea typeface="华文细黑" pitchFamily="2" charset="-122"/>
            </a:rPr>
            <a:t>按仪器本身智能化程度来分</a:t>
          </a:r>
          <a:endParaRPr lang="zh-CN" altLang="en-US" dirty="0"/>
        </a:p>
      </dgm:t>
    </dgm:pt>
    <dgm:pt modelId="{F00E5678-333A-484C-AAE9-59607C6984C4}" type="parTrans" cxnId="{55C3B858-3495-486F-98BF-54C43120D673}">
      <dgm:prSet/>
      <dgm:spPr/>
      <dgm:t>
        <a:bodyPr/>
        <a:lstStyle/>
        <a:p>
          <a:endParaRPr lang="zh-CN" altLang="en-US"/>
        </a:p>
      </dgm:t>
    </dgm:pt>
    <dgm:pt modelId="{78908529-B87A-406A-8D01-85D253A7D58D}" type="sibTrans" cxnId="{55C3B858-3495-486F-98BF-54C43120D673}">
      <dgm:prSet/>
      <dgm:spPr/>
      <dgm:t>
        <a:bodyPr/>
        <a:lstStyle/>
        <a:p>
          <a:endParaRPr lang="zh-CN" altLang="en-US"/>
        </a:p>
      </dgm:t>
    </dgm:pt>
    <dgm:pt modelId="{DE8BC318-5738-44C5-999A-2BDF373270C2}">
      <dgm:prSet/>
      <dgm:spPr/>
      <dgm:t>
        <a:bodyPr/>
        <a:lstStyle/>
        <a:p>
          <a:pPr rtl="0"/>
          <a:r>
            <a:rPr lang="zh-CN" altLang="en-US" dirty="0">
              <a:solidFill>
                <a:schemeClr val="accent2"/>
              </a:solidFill>
              <a:latin typeface="华文细黑" pitchFamily="2" charset="-122"/>
              <a:ea typeface="华文细黑" pitchFamily="2" charset="-122"/>
            </a:rPr>
            <a:t>产生图象类数据的设备</a:t>
          </a:r>
          <a:endParaRPr lang="zh-CN" altLang="en-US" dirty="0"/>
        </a:p>
      </dgm:t>
    </dgm:pt>
    <dgm:pt modelId="{A291CAC2-A08A-4E6A-A8DD-6CCA3E7234C1}" type="parTrans" cxnId="{7976ADB9-F547-4B3C-A1ED-966F06925037}">
      <dgm:prSet/>
      <dgm:spPr/>
      <dgm:t>
        <a:bodyPr/>
        <a:lstStyle/>
        <a:p>
          <a:endParaRPr lang="zh-CN" altLang="en-US"/>
        </a:p>
      </dgm:t>
    </dgm:pt>
    <dgm:pt modelId="{CD8D6E72-47ED-4292-A647-CA018D2C2AD7}" type="sibTrans" cxnId="{7976ADB9-F547-4B3C-A1ED-966F06925037}">
      <dgm:prSet/>
      <dgm:spPr/>
      <dgm:t>
        <a:bodyPr/>
        <a:lstStyle/>
        <a:p>
          <a:endParaRPr lang="zh-CN" altLang="en-US"/>
        </a:p>
      </dgm:t>
    </dgm:pt>
    <dgm:pt modelId="{97D9BFB4-A9FE-4C8B-BE85-F495014551FE}">
      <dgm:prSet/>
      <dgm:spPr/>
      <dgm:t>
        <a:bodyPr/>
        <a:lstStyle/>
        <a:p>
          <a:pPr rtl="0"/>
          <a:r>
            <a:rPr lang="zh-CN" altLang="en-US" dirty="0">
              <a:solidFill>
                <a:schemeClr val="accent2"/>
              </a:solidFill>
              <a:latin typeface="华文细黑" pitchFamily="2" charset="-122"/>
              <a:ea typeface="华文细黑" pitchFamily="2" charset="-122"/>
            </a:rPr>
            <a:t>产生离散数据的设备</a:t>
          </a:r>
          <a:endParaRPr lang="zh-CN" altLang="en-US" dirty="0"/>
        </a:p>
      </dgm:t>
    </dgm:pt>
    <dgm:pt modelId="{A90183C0-6A91-434D-AB1C-6AEF6C62A321}" type="parTrans" cxnId="{F9BCBECC-7F41-4A20-8740-1381DB347737}">
      <dgm:prSet/>
      <dgm:spPr/>
      <dgm:t>
        <a:bodyPr/>
        <a:lstStyle/>
        <a:p>
          <a:endParaRPr lang="zh-CN" altLang="en-US"/>
        </a:p>
      </dgm:t>
    </dgm:pt>
    <dgm:pt modelId="{B5C0465F-B53A-48F3-BE4D-82EC2E2DC668}" type="sibTrans" cxnId="{F9BCBECC-7F41-4A20-8740-1381DB347737}">
      <dgm:prSet/>
      <dgm:spPr/>
      <dgm:t>
        <a:bodyPr/>
        <a:lstStyle/>
        <a:p>
          <a:endParaRPr lang="zh-CN" altLang="en-US"/>
        </a:p>
      </dgm:t>
    </dgm:pt>
    <dgm:pt modelId="{5D5396A9-579E-4359-8DBD-CF8B4BFE7318}">
      <dgm:prSet/>
      <dgm:spPr/>
      <dgm:t>
        <a:bodyPr/>
        <a:lstStyle/>
        <a:p>
          <a:r>
            <a:rPr lang="zh-CN" altLang="en-US" dirty="0">
              <a:solidFill>
                <a:schemeClr val="accent2"/>
              </a:solidFill>
              <a:latin typeface="华文细黑" pitchFamily="2" charset="-122"/>
              <a:ea typeface="华文细黑" pitchFamily="2" charset="-122"/>
            </a:rPr>
            <a:t>智能设备</a:t>
          </a:r>
          <a:endParaRPr lang="zh-CN" altLang="en-US" dirty="0"/>
        </a:p>
      </dgm:t>
    </dgm:pt>
    <dgm:pt modelId="{A5E72274-8070-44C8-A2D9-7BBB312BC944}" type="parTrans" cxnId="{983AC894-07F1-48FF-A9EB-7C7269A5478C}">
      <dgm:prSet/>
      <dgm:spPr/>
      <dgm:t>
        <a:bodyPr/>
        <a:lstStyle/>
        <a:p>
          <a:endParaRPr lang="zh-CN" altLang="en-US"/>
        </a:p>
      </dgm:t>
    </dgm:pt>
    <dgm:pt modelId="{D9EF436D-4ED6-420B-A056-455125FE7C1C}" type="sibTrans" cxnId="{983AC894-07F1-48FF-A9EB-7C7269A5478C}">
      <dgm:prSet/>
      <dgm:spPr/>
      <dgm:t>
        <a:bodyPr/>
        <a:lstStyle/>
        <a:p>
          <a:endParaRPr lang="zh-CN" altLang="en-US"/>
        </a:p>
      </dgm:t>
    </dgm:pt>
    <dgm:pt modelId="{387B892D-2F56-46EF-935F-FB74C00C89EE}">
      <dgm:prSet/>
      <dgm:spPr/>
      <dgm:t>
        <a:bodyPr/>
        <a:lstStyle/>
        <a:p>
          <a:r>
            <a:rPr lang="zh-CN" altLang="en-US" dirty="0">
              <a:solidFill>
                <a:schemeClr val="accent2"/>
              </a:solidFill>
              <a:latin typeface="华文细黑" pitchFamily="2" charset="-122"/>
              <a:ea typeface="华文细黑" pitchFamily="2" charset="-122"/>
            </a:rPr>
            <a:t>非智能设备</a:t>
          </a:r>
          <a:endParaRPr lang="zh-CN" altLang="en-US" dirty="0"/>
        </a:p>
      </dgm:t>
    </dgm:pt>
    <dgm:pt modelId="{407E3686-A321-4FF5-AFB9-EBC990BED5B7}" type="parTrans" cxnId="{D7A47F57-EAC4-40F1-873B-1F6DF1168818}">
      <dgm:prSet/>
      <dgm:spPr/>
      <dgm:t>
        <a:bodyPr/>
        <a:lstStyle/>
        <a:p>
          <a:endParaRPr lang="zh-CN" altLang="en-US"/>
        </a:p>
      </dgm:t>
    </dgm:pt>
    <dgm:pt modelId="{63E47230-3C40-4E4C-B0F8-317C577CC98E}" type="sibTrans" cxnId="{D7A47F57-EAC4-40F1-873B-1F6DF1168818}">
      <dgm:prSet/>
      <dgm:spPr/>
      <dgm:t>
        <a:bodyPr/>
        <a:lstStyle/>
        <a:p>
          <a:endParaRPr lang="zh-CN" altLang="en-US"/>
        </a:p>
      </dgm:t>
    </dgm:pt>
    <dgm:pt modelId="{58F9ABCE-0270-4349-AC34-953B517A2E7A}">
      <dgm:prSet/>
      <dgm:spPr/>
      <dgm:t>
        <a:bodyPr/>
        <a:lstStyle/>
        <a:p>
          <a:pPr rtl="0"/>
          <a:r>
            <a:rPr lang="zh-CN" altLang="en-US" dirty="0">
              <a:solidFill>
                <a:schemeClr val="accent2"/>
              </a:solidFill>
              <a:latin typeface="华文细黑" pitchFamily="2" charset="-122"/>
              <a:ea typeface="华文细黑" pitchFamily="2" charset="-122"/>
            </a:rPr>
            <a:t>产生波形类数据的设备</a:t>
          </a:r>
          <a:endParaRPr lang="zh-CN" altLang="en-US" dirty="0"/>
        </a:p>
      </dgm:t>
    </dgm:pt>
    <dgm:pt modelId="{2B8C718A-359A-4398-BF8D-E3BF47BD225A}" type="parTrans" cxnId="{16FC958D-035D-4943-9514-6D893A72D100}">
      <dgm:prSet/>
      <dgm:spPr/>
      <dgm:t>
        <a:bodyPr/>
        <a:lstStyle/>
        <a:p>
          <a:endParaRPr lang="zh-CN" altLang="en-US"/>
        </a:p>
      </dgm:t>
    </dgm:pt>
    <dgm:pt modelId="{0058A208-1816-4C2B-AB15-C79340BAA66A}" type="sibTrans" cxnId="{16FC958D-035D-4943-9514-6D893A72D100}">
      <dgm:prSet/>
      <dgm:spPr/>
      <dgm:t>
        <a:bodyPr/>
        <a:lstStyle/>
        <a:p>
          <a:endParaRPr lang="zh-CN" altLang="en-US"/>
        </a:p>
      </dgm:t>
    </dgm:pt>
    <dgm:pt modelId="{380564F5-1DAB-4531-A136-B6407DF25B97}">
      <dgm:prSet/>
      <dgm:spPr/>
      <dgm:t>
        <a:bodyPr/>
        <a:lstStyle/>
        <a:p>
          <a:endParaRPr lang="zh-CN" altLang="en-US" dirty="0"/>
        </a:p>
      </dgm:t>
    </dgm:pt>
    <dgm:pt modelId="{D5D0F1BC-CF58-44AA-89BF-FE275BDAFF45}" type="parTrans" cxnId="{946DDCFE-86D8-44FF-BE86-5C56D90D860C}">
      <dgm:prSet/>
      <dgm:spPr/>
      <dgm:t>
        <a:bodyPr/>
        <a:lstStyle/>
        <a:p>
          <a:endParaRPr lang="zh-CN" altLang="en-US"/>
        </a:p>
      </dgm:t>
    </dgm:pt>
    <dgm:pt modelId="{E6382D48-19DD-4153-A432-F8375E3EE7A5}" type="sibTrans" cxnId="{946DDCFE-86D8-44FF-BE86-5C56D90D860C}">
      <dgm:prSet/>
      <dgm:spPr/>
      <dgm:t>
        <a:bodyPr/>
        <a:lstStyle/>
        <a:p>
          <a:endParaRPr lang="zh-CN" altLang="en-US"/>
        </a:p>
      </dgm:t>
    </dgm:pt>
    <dgm:pt modelId="{008A5F7F-9017-44D8-B6EA-6A08CEABDBD1}" type="pres">
      <dgm:prSet presAssocID="{6D0B4648-0869-4681-A016-3F3F45B31367}" presName="Name0" presStyleCnt="0">
        <dgm:presLayoutVars>
          <dgm:dir/>
          <dgm:animLvl val="lvl"/>
          <dgm:resizeHandles val="exact"/>
        </dgm:presLayoutVars>
      </dgm:prSet>
      <dgm:spPr/>
    </dgm:pt>
    <dgm:pt modelId="{94225C7E-4893-4F3A-9A6D-144597579A06}" type="pres">
      <dgm:prSet presAssocID="{DDEAA7EB-7D51-4A94-801D-109993A29FC8}" presName="composite" presStyleCnt="0"/>
      <dgm:spPr/>
    </dgm:pt>
    <dgm:pt modelId="{8F5BE5BE-BA49-489E-9758-D92A0DF8F19D}" type="pres">
      <dgm:prSet presAssocID="{DDEAA7EB-7D51-4A94-801D-109993A29FC8}" presName="parTx" presStyleLbl="alignNode1" presStyleIdx="0" presStyleCnt="2">
        <dgm:presLayoutVars>
          <dgm:chMax val="0"/>
          <dgm:chPref val="0"/>
          <dgm:bulletEnabled val="1"/>
        </dgm:presLayoutVars>
      </dgm:prSet>
      <dgm:spPr/>
    </dgm:pt>
    <dgm:pt modelId="{A79EAC23-2CE1-44CE-9FAD-871F905C3757}" type="pres">
      <dgm:prSet presAssocID="{DDEAA7EB-7D51-4A94-801D-109993A29FC8}" presName="desTx" presStyleLbl="alignAccFollowNode1" presStyleIdx="0" presStyleCnt="2">
        <dgm:presLayoutVars>
          <dgm:bulletEnabled val="1"/>
        </dgm:presLayoutVars>
      </dgm:prSet>
      <dgm:spPr/>
    </dgm:pt>
    <dgm:pt modelId="{2221274C-3988-4871-9108-BB4B166063FB}" type="pres">
      <dgm:prSet presAssocID="{027E6F16-70CB-4CED-AD66-F743740512D2}" presName="space" presStyleCnt="0"/>
      <dgm:spPr/>
    </dgm:pt>
    <dgm:pt modelId="{70A7C998-A3C9-486B-8C53-591CDCCF04CE}" type="pres">
      <dgm:prSet presAssocID="{E032D65E-7A71-4F16-ABEA-1720DA3C821E}" presName="composite" presStyleCnt="0"/>
      <dgm:spPr/>
    </dgm:pt>
    <dgm:pt modelId="{85DB87A9-B131-41B8-B485-3DE73356D7A3}" type="pres">
      <dgm:prSet presAssocID="{E032D65E-7A71-4F16-ABEA-1720DA3C821E}" presName="parTx" presStyleLbl="alignNode1" presStyleIdx="1" presStyleCnt="2">
        <dgm:presLayoutVars>
          <dgm:chMax val="0"/>
          <dgm:chPref val="0"/>
          <dgm:bulletEnabled val="1"/>
        </dgm:presLayoutVars>
      </dgm:prSet>
      <dgm:spPr/>
    </dgm:pt>
    <dgm:pt modelId="{F4591C41-BFCC-4146-9216-1B31EFFB5498}" type="pres">
      <dgm:prSet presAssocID="{E032D65E-7A71-4F16-ABEA-1720DA3C821E}" presName="desTx" presStyleLbl="alignAccFollowNode1" presStyleIdx="1" presStyleCnt="2">
        <dgm:presLayoutVars>
          <dgm:bulletEnabled val="1"/>
        </dgm:presLayoutVars>
      </dgm:prSet>
      <dgm:spPr/>
    </dgm:pt>
  </dgm:ptLst>
  <dgm:cxnLst>
    <dgm:cxn modelId="{F4380116-61F4-4B92-B501-4A7883EBAB02}" type="presOf" srcId="{E032D65E-7A71-4F16-ABEA-1720DA3C821E}" destId="{85DB87A9-B131-41B8-B485-3DE73356D7A3}" srcOrd="0" destOrd="0" presId="urn:microsoft.com/office/officeart/2005/8/layout/hList1"/>
    <dgm:cxn modelId="{C81EAC2A-008D-437D-84D1-A26246B4441D}" type="presOf" srcId="{DE8BC318-5738-44C5-999A-2BDF373270C2}" destId="{A79EAC23-2CE1-44CE-9FAD-871F905C3757}" srcOrd="0" destOrd="0" presId="urn:microsoft.com/office/officeart/2005/8/layout/hList1"/>
    <dgm:cxn modelId="{E6083C68-1734-45BF-880C-2B861C4F7FE1}" type="presOf" srcId="{DDEAA7EB-7D51-4A94-801D-109993A29FC8}" destId="{8F5BE5BE-BA49-489E-9758-D92A0DF8F19D}" srcOrd="0" destOrd="0" presId="urn:microsoft.com/office/officeart/2005/8/layout/hList1"/>
    <dgm:cxn modelId="{151F904D-0C8A-43C4-9EBB-C05375237A26}" type="presOf" srcId="{387B892D-2F56-46EF-935F-FB74C00C89EE}" destId="{F4591C41-BFCC-4146-9216-1B31EFFB5498}" srcOrd="0" destOrd="2" presId="urn:microsoft.com/office/officeart/2005/8/layout/hList1"/>
    <dgm:cxn modelId="{D7A47F57-EAC4-40F1-873B-1F6DF1168818}" srcId="{E032D65E-7A71-4F16-ABEA-1720DA3C821E}" destId="{387B892D-2F56-46EF-935F-FB74C00C89EE}" srcOrd="2" destOrd="0" parTransId="{407E3686-A321-4FF5-AFB9-EBC990BED5B7}" sibTransId="{63E47230-3C40-4E4C-B0F8-317C577CC98E}"/>
    <dgm:cxn modelId="{55C3B858-3495-486F-98BF-54C43120D673}" srcId="{6D0B4648-0869-4681-A016-3F3F45B31367}" destId="{E032D65E-7A71-4F16-ABEA-1720DA3C821E}" srcOrd="1" destOrd="0" parTransId="{F00E5678-333A-484C-AAE9-59607C6984C4}" sibTransId="{78908529-B87A-406A-8D01-85D253A7D58D}"/>
    <dgm:cxn modelId="{16FC958D-035D-4943-9514-6D893A72D100}" srcId="{DDEAA7EB-7D51-4A94-801D-109993A29FC8}" destId="{58F9ABCE-0270-4349-AC34-953B517A2E7A}" srcOrd="1" destOrd="0" parTransId="{2B8C718A-359A-4398-BF8D-E3BF47BD225A}" sibTransId="{0058A208-1816-4C2B-AB15-C79340BAA66A}"/>
    <dgm:cxn modelId="{0FB14090-1316-48F1-A00C-8F5EA05A3218}" type="presOf" srcId="{6D0B4648-0869-4681-A016-3F3F45B31367}" destId="{008A5F7F-9017-44D8-B6EA-6A08CEABDBD1}" srcOrd="0" destOrd="0" presId="urn:microsoft.com/office/officeart/2005/8/layout/hList1"/>
    <dgm:cxn modelId="{C9914693-2ED8-4909-830C-8F6DAF3CF656}" type="presOf" srcId="{58F9ABCE-0270-4349-AC34-953B517A2E7A}" destId="{A79EAC23-2CE1-44CE-9FAD-871F905C3757}" srcOrd="0" destOrd="1" presId="urn:microsoft.com/office/officeart/2005/8/layout/hList1"/>
    <dgm:cxn modelId="{983AC894-07F1-48FF-A9EB-7C7269A5478C}" srcId="{E032D65E-7A71-4F16-ABEA-1720DA3C821E}" destId="{5D5396A9-579E-4359-8DBD-CF8B4BFE7318}" srcOrd="0" destOrd="0" parTransId="{A5E72274-8070-44C8-A2D9-7BBB312BC944}" sibTransId="{D9EF436D-4ED6-420B-A056-455125FE7C1C}"/>
    <dgm:cxn modelId="{CCD0779A-4AC7-4665-97D4-FBFC3C019DB3}" type="presOf" srcId="{5D5396A9-579E-4359-8DBD-CF8B4BFE7318}" destId="{F4591C41-BFCC-4146-9216-1B31EFFB5498}" srcOrd="0" destOrd="0" presId="urn:microsoft.com/office/officeart/2005/8/layout/hList1"/>
    <dgm:cxn modelId="{7976ADB9-F547-4B3C-A1ED-966F06925037}" srcId="{DDEAA7EB-7D51-4A94-801D-109993A29FC8}" destId="{DE8BC318-5738-44C5-999A-2BDF373270C2}" srcOrd="0" destOrd="0" parTransId="{A291CAC2-A08A-4E6A-A8DD-6CCA3E7234C1}" sibTransId="{CD8D6E72-47ED-4292-A647-CA018D2C2AD7}"/>
    <dgm:cxn modelId="{F9BCBECC-7F41-4A20-8740-1381DB347737}" srcId="{DDEAA7EB-7D51-4A94-801D-109993A29FC8}" destId="{97D9BFB4-A9FE-4C8B-BE85-F495014551FE}" srcOrd="2" destOrd="0" parTransId="{A90183C0-6A91-434D-AB1C-6AEF6C62A321}" sibTransId="{B5C0465F-B53A-48F3-BE4D-82EC2E2DC668}"/>
    <dgm:cxn modelId="{7BFB22E1-CB77-4EEA-9659-1DABBDF4B6FB}" type="presOf" srcId="{380564F5-1DAB-4531-A136-B6407DF25B97}" destId="{F4591C41-BFCC-4146-9216-1B31EFFB5498}" srcOrd="0" destOrd="1" presId="urn:microsoft.com/office/officeart/2005/8/layout/hList1"/>
    <dgm:cxn modelId="{1F3C4DE4-184E-41F4-918D-B58DF63FDD41}" type="presOf" srcId="{97D9BFB4-A9FE-4C8B-BE85-F495014551FE}" destId="{A79EAC23-2CE1-44CE-9FAD-871F905C3757}" srcOrd="0" destOrd="2" presId="urn:microsoft.com/office/officeart/2005/8/layout/hList1"/>
    <dgm:cxn modelId="{1F0A1EF5-5573-4E24-BAD5-543EB275A545}" srcId="{6D0B4648-0869-4681-A016-3F3F45B31367}" destId="{DDEAA7EB-7D51-4A94-801D-109993A29FC8}" srcOrd="0" destOrd="0" parTransId="{E402AA09-7119-4E70-89E3-64C3386DFEF9}" sibTransId="{027E6F16-70CB-4CED-AD66-F743740512D2}"/>
    <dgm:cxn modelId="{946DDCFE-86D8-44FF-BE86-5C56D90D860C}" srcId="{E032D65E-7A71-4F16-ABEA-1720DA3C821E}" destId="{380564F5-1DAB-4531-A136-B6407DF25B97}" srcOrd="1" destOrd="0" parTransId="{D5D0F1BC-CF58-44AA-89BF-FE275BDAFF45}" sibTransId="{E6382D48-19DD-4153-A432-F8375E3EE7A5}"/>
    <dgm:cxn modelId="{11DA7997-EC7B-48B8-ADDF-B112E226603A}" type="presParOf" srcId="{008A5F7F-9017-44D8-B6EA-6A08CEABDBD1}" destId="{94225C7E-4893-4F3A-9A6D-144597579A06}" srcOrd="0" destOrd="0" presId="urn:microsoft.com/office/officeart/2005/8/layout/hList1"/>
    <dgm:cxn modelId="{56DB522F-4FE4-43B2-A1B9-9DE91A282FCE}" type="presParOf" srcId="{94225C7E-4893-4F3A-9A6D-144597579A06}" destId="{8F5BE5BE-BA49-489E-9758-D92A0DF8F19D}" srcOrd="0" destOrd="0" presId="urn:microsoft.com/office/officeart/2005/8/layout/hList1"/>
    <dgm:cxn modelId="{EDA9F3F3-99DA-4147-9FF4-EFBE2148A765}" type="presParOf" srcId="{94225C7E-4893-4F3A-9A6D-144597579A06}" destId="{A79EAC23-2CE1-44CE-9FAD-871F905C3757}" srcOrd="1" destOrd="0" presId="urn:microsoft.com/office/officeart/2005/8/layout/hList1"/>
    <dgm:cxn modelId="{DE79033C-5DB5-4E23-931B-D2DF2E8AB710}" type="presParOf" srcId="{008A5F7F-9017-44D8-B6EA-6A08CEABDBD1}" destId="{2221274C-3988-4871-9108-BB4B166063FB}" srcOrd="1" destOrd="0" presId="urn:microsoft.com/office/officeart/2005/8/layout/hList1"/>
    <dgm:cxn modelId="{2242B572-9745-41DB-9B78-A18FF7495647}" type="presParOf" srcId="{008A5F7F-9017-44D8-B6EA-6A08CEABDBD1}" destId="{70A7C998-A3C9-486B-8C53-591CDCCF04CE}" srcOrd="2" destOrd="0" presId="urn:microsoft.com/office/officeart/2005/8/layout/hList1"/>
    <dgm:cxn modelId="{4ECF3E77-ED0C-4E3B-8D72-996BC4076BDC}" type="presParOf" srcId="{70A7C998-A3C9-486B-8C53-591CDCCF04CE}" destId="{85DB87A9-B131-41B8-B485-3DE73356D7A3}" srcOrd="0" destOrd="0" presId="urn:microsoft.com/office/officeart/2005/8/layout/hList1"/>
    <dgm:cxn modelId="{949A3E1D-8C0C-46B8-9C80-BAD0158061BC}" type="presParOf" srcId="{70A7C998-A3C9-486B-8C53-591CDCCF04CE}" destId="{F4591C41-BFCC-4146-9216-1B31EFFB5498}"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1D2EACA1-DD70-4DBD-98B0-1ABDCDDF3ED6}"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zh-CN" altLang="en-US"/>
        </a:p>
      </dgm:t>
    </dgm:pt>
    <dgm:pt modelId="{D6826FB3-49F0-4EF0-963F-7093FB67EB40}">
      <dgm:prSet custT="1"/>
      <dgm:spPr/>
      <dgm:t>
        <a:bodyPr/>
        <a:lstStyle/>
        <a:p>
          <a:pPr rtl="0"/>
          <a:r>
            <a:rPr kumimoji="1" lang="zh-CN" altLang="en-US" sz="1800" b="1" dirty="0">
              <a:solidFill>
                <a:schemeClr val="accent2"/>
              </a:solidFill>
              <a:latin typeface="+mn-lt"/>
              <a:ea typeface="华文细黑" pitchFamily="2" charset="-122"/>
            </a:rPr>
            <a:t>第一代</a:t>
          </a:r>
          <a:endParaRPr lang="zh-CN" altLang="en-US" sz="1800" b="1" dirty="0">
            <a:solidFill>
              <a:schemeClr val="accent2"/>
            </a:solidFill>
            <a:latin typeface="+mn-lt"/>
            <a:ea typeface="华文细黑" pitchFamily="2" charset="-122"/>
          </a:endParaRPr>
        </a:p>
      </dgm:t>
    </dgm:pt>
    <dgm:pt modelId="{23D5EC50-4F80-494A-8996-226324D8A88A}" type="parTrans" cxnId="{633FB4D9-E3EC-437A-9DAB-3644F966E336}">
      <dgm:prSet/>
      <dgm:spPr/>
      <dgm:t>
        <a:bodyPr/>
        <a:lstStyle/>
        <a:p>
          <a:endParaRPr lang="zh-CN" altLang="en-US" sz="2800">
            <a:solidFill>
              <a:schemeClr val="accent2"/>
            </a:solidFill>
            <a:latin typeface="+mn-lt"/>
            <a:ea typeface="华文细黑" pitchFamily="2" charset="-122"/>
          </a:endParaRPr>
        </a:p>
      </dgm:t>
    </dgm:pt>
    <dgm:pt modelId="{92A9C052-7588-4B82-BEA7-02A9BDC6ACD8}" type="sibTrans" cxnId="{633FB4D9-E3EC-437A-9DAB-3644F966E336}">
      <dgm:prSet/>
      <dgm:spPr/>
      <dgm:t>
        <a:bodyPr/>
        <a:lstStyle/>
        <a:p>
          <a:endParaRPr lang="zh-CN" altLang="en-US" sz="2800">
            <a:solidFill>
              <a:schemeClr val="accent2"/>
            </a:solidFill>
            <a:latin typeface="+mn-lt"/>
            <a:ea typeface="华文细黑" pitchFamily="2" charset="-122"/>
          </a:endParaRPr>
        </a:p>
      </dgm:t>
    </dgm:pt>
    <dgm:pt modelId="{015EDEC9-CB7A-4185-A21F-23255F625B92}">
      <dgm:prSet custT="1"/>
      <dgm:spPr/>
      <dgm:t>
        <a:bodyPr/>
        <a:lstStyle/>
        <a:p>
          <a:r>
            <a:rPr kumimoji="1" lang="en-US" sz="2800" dirty="0">
              <a:solidFill>
                <a:schemeClr val="accent2"/>
              </a:solidFill>
              <a:latin typeface="+mn-lt"/>
              <a:ea typeface="华文细黑" pitchFamily="2" charset="-122"/>
            </a:rPr>
            <a:t>GPIB</a:t>
          </a:r>
          <a:r>
            <a:rPr kumimoji="1" lang="zh-CN" sz="2800" dirty="0">
              <a:solidFill>
                <a:schemeClr val="accent2"/>
              </a:solidFill>
              <a:latin typeface="+mn-lt"/>
              <a:ea typeface="华文细黑" pitchFamily="2" charset="-122"/>
            </a:rPr>
            <a:t>总线、</a:t>
          </a:r>
          <a:r>
            <a:rPr kumimoji="1" lang="zh-CN" sz="2800" b="1" dirty="0">
              <a:solidFill>
                <a:schemeClr val="accent2"/>
              </a:solidFill>
              <a:latin typeface="+mn-lt"/>
              <a:ea typeface="华文细黑" pitchFamily="2" charset="-122"/>
            </a:rPr>
            <a:t>智能仪器</a:t>
          </a:r>
          <a:endParaRPr lang="zh-CN" altLang="en-US" sz="2800" dirty="0">
            <a:solidFill>
              <a:schemeClr val="accent2"/>
            </a:solidFill>
            <a:latin typeface="+mn-lt"/>
            <a:ea typeface="华文细黑" pitchFamily="2" charset="-122"/>
          </a:endParaRPr>
        </a:p>
      </dgm:t>
    </dgm:pt>
    <dgm:pt modelId="{73EAB8D8-E048-47CA-A6EB-3ED507276D40}" type="parTrans" cxnId="{A74F5F82-BAB5-46F5-A8F1-C6C6D6E4444A}">
      <dgm:prSet/>
      <dgm:spPr/>
      <dgm:t>
        <a:bodyPr/>
        <a:lstStyle/>
        <a:p>
          <a:endParaRPr lang="zh-CN" altLang="en-US" sz="2800">
            <a:solidFill>
              <a:schemeClr val="accent2"/>
            </a:solidFill>
            <a:latin typeface="+mn-lt"/>
            <a:ea typeface="华文细黑" pitchFamily="2" charset="-122"/>
          </a:endParaRPr>
        </a:p>
      </dgm:t>
    </dgm:pt>
    <dgm:pt modelId="{F7FB4DD9-6160-4710-8486-17F340F2CD2B}" type="sibTrans" cxnId="{A74F5F82-BAB5-46F5-A8F1-C6C6D6E4444A}">
      <dgm:prSet/>
      <dgm:spPr/>
      <dgm:t>
        <a:bodyPr/>
        <a:lstStyle/>
        <a:p>
          <a:endParaRPr lang="zh-CN" altLang="en-US" sz="2800">
            <a:solidFill>
              <a:schemeClr val="accent2"/>
            </a:solidFill>
            <a:latin typeface="+mn-lt"/>
            <a:ea typeface="华文细黑" pitchFamily="2" charset="-122"/>
          </a:endParaRPr>
        </a:p>
      </dgm:t>
    </dgm:pt>
    <dgm:pt modelId="{1F21C02D-9320-4B0E-85E1-91039C983213}">
      <dgm:prSet custT="1"/>
      <dgm:spPr/>
      <dgm:t>
        <a:bodyPr/>
        <a:lstStyle/>
        <a:p>
          <a:r>
            <a:rPr lang="zh-CN" altLang="en-US" sz="1800" b="1" dirty="0">
              <a:solidFill>
                <a:schemeClr val="accent2"/>
              </a:solidFill>
              <a:latin typeface="+mn-lt"/>
              <a:ea typeface="华文细黑" pitchFamily="2" charset="-122"/>
            </a:rPr>
            <a:t>第二代</a:t>
          </a:r>
        </a:p>
      </dgm:t>
    </dgm:pt>
    <dgm:pt modelId="{FBEA4901-A5F9-4FB6-A411-B724AD6D4D6F}" type="parTrans" cxnId="{504F2BBD-C386-4356-A28C-5D2EECB6223C}">
      <dgm:prSet/>
      <dgm:spPr/>
      <dgm:t>
        <a:bodyPr/>
        <a:lstStyle/>
        <a:p>
          <a:endParaRPr lang="zh-CN" altLang="en-US" sz="2800">
            <a:solidFill>
              <a:schemeClr val="accent2"/>
            </a:solidFill>
            <a:latin typeface="+mn-lt"/>
            <a:ea typeface="华文细黑" pitchFamily="2" charset="-122"/>
          </a:endParaRPr>
        </a:p>
      </dgm:t>
    </dgm:pt>
    <dgm:pt modelId="{788F3A95-85EA-44D0-B6A3-6731E5051BB4}" type="sibTrans" cxnId="{504F2BBD-C386-4356-A28C-5D2EECB6223C}">
      <dgm:prSet/>
      <dgm:spPr/>
      <dgm:t>
        <a:bodyPr/>
        <a:lstStyle/>
        <a:p>
          <a:endParaRPr lang="zh-CN" altLang="en-US" sz="2800">
            <a:solidFill>
              <a:schemeClr val="accent2"/>
            </a:solidFill>
            <a:latin typeface="+mn-lt"/>
            <a:ea typeface="华文细黑" pitchFamily="2" charset="-122"/>
          </a:endParaRPr>
        </a:p>
      </dgm:t>
    </dgm:pt>
    <dgm:pt modelId="{1F12F2AF-C118-4EFC-B81D-3A1A36EA521F}">
      <dgm:prSet custT="1"/>
      <dgm:spPr/>
      <dgm:t>
        <a:bodyPr/>
        <a:lstStyle/>
        <a:p>
          <a:r>
            <a:rPr lang="zh-CN" altLang="en-US" sz="1800" b="1" dirty="0">
              <a:solidFill>
                <a:schemeClr val="accent2"/>
              </a:solidFill>
              <a:latin typeface="+mn-lt"/>
              <a:ea typeface="华文细黑" pitchFamily="2" charset="-122"/>
            </a:rPr>
            <a:t>第三代</a:t>
          </a:r>
        </a:p>
      </dgm:t>
    </dgm:pt>
    <dgm:pt modelId="{E3234BA3-20B9-4676-BD70-E6B42DD2DBF3}" type="parTrans" cxnId="{437C1051-E2F3-4DB4-80D3-9A19BD82755B}">
      <dgm:prSet/>
      <dgm:spPr/>
      <dgm:t>
        <a:bodyPr/>
        <a:lstStyle/>
        <a:p>
          <a:endParaRPr lang="zh-CN" altLang="en-US" sz="2800">
            <a:solidFill>
              <a:schemeClr val="accent2"/>
            </a:solidFill>
            <a:latin typeface="+mn-lt"/>
            <a:ea typeface="华文细黑" pitchFamily="2" charset="-122"/>
          </a:endParaRPr>
        </a:p>
      </dgm:t>
    </dgm:pt>
    <dgm:pt modelId="{D426CE83-3AC7-4F9B-8F5B-248376407454}" type="sibTrans" cxnId="{437C1051-E2F3-4DB4-80D3-9A19BD82755B}">
      <dgm:prSet/>
      <dgm:spPr/>
      <dgm:t>
        <a:bodyPr/>
        <a:lstStyle/>
        <a:p>
          <a:endParaRPr lang="zh-CN" altLang="en-US" sz="2800">
            <a:solidFill>
              <a:schemeClr val="accent2"/>
            </a:solidFill>
            <a:latin typeface="+mn-lt"/>
            <a:ea typeface="华文细黑" pitchFamily="2" charset="-122"/>
          </a:endParaRPr>
        </a:p>
      </dgm:t>
    </dgm:pt>
    <dgm:pt modelId="{2E3ADF8D-EDFA-4256-8BEF-8834432A0E30}">
      <dgm:prSet custT="1"/>
      <dgm:spPr/>
      <dgm:t>
        <a:bodyPr/>
        <a:lstStyle/>
        <a:p>
          <a:r>
            <a:rPr lang="en-US" altLang="zh-CN" sz="2800" dirty="0">
              <a:solidFill>
                <a:schemeClr val="accent2"/>
              </a:solidFill>
              <a:latin typeface="+mn-lt"/>
              <a:ea typeface="华文细黑" pitchFamily="2" charset="-122"/>
            </a:rPr>
            <a:t>VXI</a:t>
          </a:r>
          <a:r>
            <a:rPr lang="zh-CN" altLang="en-US" sz="2800" dirty="0">
              <a:solidFill>
                <a:schemeClr val="accent2"/>
              </a:solidFill>
              <a:latin typeface="+mn-lt"/>
              <a:ea typeface="华文细黑" pitchFamily="2" charset="-122"/>
            </a:rPr>
            <a:t>、</a:t>
          </a:r>
          <a:r>
            <a:rPr lang="en-US" altLang="zh-CN" sz="2800" dirty="0">
              <a:solidFill>
                <a:schemeClr val="accent2"/>
              </a:solidFill>
              <a:latin typeface="+mn-lt"/>
              <a:ea typeface="华文细黑" pitchFamily="2" charset="-122"/>
            </a:rPr>
            <a:t>PXI</a:t>
          </a:r>
          <a:endParaRPr lang="zh-CN" altLang="en-US" sz="2800" dirty="0">
            <a:solidFill>
              <a:schemeClr val="accent2"/>
            </a:solidFill>
            <a:latin typeface="+mn-lt"/>
            <a:ea typeface="华文细黑" pitchFamily="2" charset="-122"/>
          </a:endParaRPr>
        </a:p>
      </dgm:t>
    </dgm:pt>
    <dgm:pt modelId="{B6997B54-E9B9-4A02-8F4C-8681FED2B5A5}" type="parTrans" cxnId="{86C150FA-232F-477E-A832-75A46F9DE474}">
      <dgm:prSet/>
      <dgm:spPr/>
      <dgm:t>
        <a:bodyPr/>
        <a:lstStyle/>
        <a:p>
          <a:endParaRPr lang="zh-CN" altLang="en-US" sz="2800">
            <a:solidFill>
              <a:schemeClr val="accent2"/>
            </a:solidFill>
            <a:latin typeface="+mn-lt"/>
            <a:ea typeface="华文细黑" pitchFamily="2" charset="-122"/>
          </a:endParaRPr>
        </a:p>
      </dgm:t>
    </dgm:pt>
    <dgm:pt modelId="{04D5D0BB-2C19-4E1F-9E2C-BB1C6429776B}" type="sibTrans" cxnId="{86C150FA-232F-477E-A832-75A46F9DE474}">
      <dgm:prSet/>
      <dgm:spPr/>
      <dgm:t>
        <a:bodyPr/>
        <a:lstStyle/>
        <a:p>
          <a:endParaRPr lang="zh-CN" altLang="en-US" sz="2800">
            <a:solidFill>
              <a:schemeClr val="accent2"/>
            </a:solidFill>
            <a:latin typeface="+mn-lt"/>
            <a:ea typeface="华文细黑" pitchFamily="2" charset="-122"/>
          </a:endParaRPr>
        </a:p>
      </dgm:t>
    </dgm:pt>
    <dgm:pt modelId="{88345736-EDBE-4F89-A105-95C95A977BC9}">
      <dgm:prSet custT="1"/>
      <dgm:spPr/>
      <dgm:t>
        <a:bodyPr/>
        <a:lstStyle/>
        <a:p>
          <a:r>
            <a:rPr lang="zh-CN" altLang="en-US" sz="2800" dirty="0">
              <a:solidFill>
                <a:schemeClr val="accent2"/>
              </a:solidFill>
              <a:latin typeface="+mn-lt"/>
              <a:ea typeface="华文细黑" pitchFamily="2" charset="-122"/>
            </a:rPr>
            <a:t>个人仪器</a:t>
          </a:r>
        </a:p>
      </dgm:t>
    </dgm:pt>
    <dgm:pt modelId="{22641563-3415-4759-8BB1-3B4036BDE109}" type="parTrans" cxnId="{E4213C9E-A625-4D3C-9CCF-0BB437F286A2}">
      <dgm:prSet/>
      <dgm:spPr/>
      <dgm:t>
        <a:bodyPr/>
        <a:lstStyle/>
        <a:p>
          <a:endParaRPr lang="zh-CN" altLang="en-US" sz="2800">
            <a:solidFill>
              <a:schemeClr val="accent2"/>
            </a:solidFill>
            <a:latin typeface="+mn-lt"/>
            <a:ea typeface="华文细黑" pitchFamily="2" charset="-122"/>
          </a:endParaRPr>
        </a:p>
      </dgm:t>
    </dgm:pt>
    <dgm:pt modelId="{89512139-AD8E-49DF-8A59-B42559B5FEDC}" type="sibTrans" cxnId="{E4213C9E-A625-4D3C-9CCF-0BB437F286A2}">
      <dgm:prSet/>
      <dgm:spPr/>
      <dgm:t>
        <a:bodyPr/>
        <a:lstStyle/>
        <a:p>
          <a:endParaRPr lang="zh-CN" altLang="en-US" sz="2800">
            <a:solidFill>
              <a:schemeClr val="accent2"/>
            </a:solidFill>
            <a:latin typeface="+mn-lt"/>
            <a:ea typeface="华文细黑" pitchFamily="2" charset="-122"/>
          </a:endParaRPr>
        </a:p>
      </dgm:t>
    </dgm:pt>
    <dgm:pt modelId="{CA687B84-FB86-42A8-A9CE-B471BF0FAA83}">
      <dgm:prSet custT="1"/>
      <dgm:spPr/>
      <dgm:t>
        <a:bodyPr/>
        <a:lstStyle/>
        <a:p>
          <a:r>
            <a:rPr lang="zh-CN" altLang="en-US" sz="2800" dirty="0">
              <a:solidFill>
                <a:schemeClr val="accent2"/>
              </a:solidFill>
              <a:latin typeface="+mn-lt"/>
              <a:ea typeface="华文细黑" pitchFamily="2" charset="-122"/>
            </a:rPr>
            <a:t>模块化仪器总线</a:t>
          </a:r>
        </a:p>
      </dgm:t>
    </dgm:pt>
    <dgm:pt modelId="{B649BABF-5423-4454-89AF-90EAEDAB2EA7}" type="parTrans" cxnId="{ECCE033B-5FA2-4DA8-9AB3-DA76615D80C5}">
      <dgm:prSet/>
      <dgm:spPr/>
      <dgm:t>
        <a:bodyPr/>
        <a:lstStyle/>
        <a:p>
          <a:endParaRPr lang="zh-CN" altLang="en-US" sz="2800">
            <a:solidFill>
              <a:schemeClr val="accent2"/>
            </a:solidFill>
            <a:latin typeface="+mn-lt"/>
            <a:ea typeface="华文细黑" pitchFamily="2" charset="-122"/>
          </a:endParaRPr>
        </a:p>
      </dgm:t>
    </dgm:pt>
    <dgm:pt modelId="{2C58E4E7-765F-43A3-97DC-6C1E8783CBFC}" type="sibTrans" cxnId="{ECCE033B-5FA2-4DA8-9AB3-DA76615D80C5}">
      <dgm:prSet/>
      <dgm:spPr/>
      <dgm:t>
        <a:bodyPr/>
        <a:lstStyle/>
        <a:p>
          <a:endParaRPr lang="zh-CN" altLang="en-US" sz="2800">
            <a:solidFill>
              <a:schemeClr val="accent2"/>
            </a:solidFill>
            <a:latin typeface="+mn-lt"/>
            <a:ea typeface="华文细黑" pitchFamily="2" charset="-122"/>
          </a:endParaRPr>
        </a:p>
      </dgm:t>
    </dgm:pt>
    <dgm:pt modelId="{B4F4C227-67F4-4709-A2DA-F3DEB6F56700}" type="pres">
      <dgm:prSet presAssocID="{1D2EACA1-DD70-4DBD-98B0-1ABDCDDF3ED6}" presName="linearFlow" presStyleCnt="0">
        <dgm:presLayoutVars>
          <dgm:dir/>
          <dgm:animLvl val="lvl"/>
          <dgm:resizeHandles val="exact"/>
        </dgm:presLayoutVars>
      </dgm:prSet>
      <dgm:spPr/>
    </dgm:pt>
    <dgm:pt modelId="{425AD6C6-B3A6-4DAA-B245-27CBED8FD2AF}" type="pres">
      <dgm:prSet presAssocID="{D6826FB3-49F0-4EF0-963F-7093FB67EB40}" presName="composite" presStyleCnt="0"/>
      <dgm:spPr/>
    </dgm:pt>
    <dgm:pt modelId="{A5C51D24-BEE3-44EF-8BD1-DAEFB4107296}" type="pres">
      <dgm:prSet presAssocID="{D6826FB3-49F0-4EF0-963F-7093FB67EB40}" presName="parentText" presStyleLbl="alignNode1" presStyleIdx="0" presStyleCnt="3">
        <dgm:presLayoutVars>
          <dgm:chMax val="1"/>
          <dgm:bulletEnabled val="1"/>
        </dgm:presLayoutVars>
      </dgm:prSet>
      <dgm:spPr/>
    </dgm:pt>
    <dgm:pt modelId="{D8C0C5E7-EE1D-4E5A-930D-73E3A5D37735}" type="pres">
      <dgm:prSet presAssocID="{D6826FB3-49F0-4EF0-963F-7093FB67EB40}" presName="descendantText" presStyleLbl="alignAcc1" presStyleIdx="0" presStyleCnt="3" custLinFactNeighborX="497" custLinFactNeighborY="-251">
        <dgm:presLayoutVars>
          <dgm:bulletEnabled val="1"/>
        </dgm:presLayoutVars>
      </dgm:prSet>
      <dgm:spPr/>
    </dgm:pt>
    <dgm:pt modelId="{CE649BA6-FA2B-4FE0-A441-2771319A05C1}" type="pres">
      <dgm:prSet presAssocID="{92A9C052-7588-4B82-BEA7-02A9BDC6ACD8}" presName="sp" presStyleCnt="0"/>
      <dgm:spPr/>
    </dgm:pt>
    <dgm:pt modelId="{9EE3969B-B905-42C5-A312-5B6F2B5D312B}" type="pres">
      <dgm:prSet presAssocID="{1F21C02D-9320-4B0E-85E1-91039C983213}" presName="composite" presStyleCnt="0"/>
      <dgm:spPr/>
    </dgm:pt>
    <dgm:pt modelId="{FF21DF73-32BA-47FC-9B03-A45CC4DBA354}" type="pres">
      <dgm:prSet presAssocID="{1F21C02D-9320-4B0E-85E1-91039C983213}" presName="parentText" presStyleLbl="alignNode1" presStyleIdx="1" presStyleCnt="3">
        <dgm:presLayoutVars>
          <dgm:chMax val="1"/>
          <dgm:bulletEnabled val="1"/>
        </dgm:presLayoutVars>
      </dgm:prSet>
      <dgm:spPr/>
    </dgm:pt>
    <dgm:pt modelId="{2F230203-4053-40B1-8A25-0AC3D4F2AA08}" type="pres">
      <dgm:prSet presAssocID="{1F21C02D-9320-4B0E-85E1-91039C983213}" presName="descendantText" presStyleLbl="alignAcc1" presStyleIdx="1" presStyleCnt="3" custScaleX="88417" custLinFactNeighborX="-5274">
        <dgm:presLayoutVars>
          <dgm:bulletEnabled val="1"/>
        </dgm:presLayoutVars>
      </dgm:prSet>
      <dgm:spPr/>
    </dgm:pt>
    <dgm:pt modelId="{ECF9FFB4-01A4-49FA-B26E-C31133322E08}" type="pres">
      <dgm:prSet presAssocID="{788F3A95-85EA-44D0-B6A3-6731E5051BB4}" presName="sp" presStyleCnt="0"/>
      <dgm:spPr/>
    </dgm:pt>
    <dgm:pt modelId="{38ECF6B2-47B2-417E-BF80-327C9842D50C}" type="pres">
      <dgm:prSet presAssocID="{1F12F2AF-C118-4EFC-B81D-3A1A36EA521F}" presName="composite" presStyleCnt="0"/>
      <dgm:spPr/>
    </dgm:pt>
    <dgm:pt modelId="{8BDE2FB2-EECF-4E42-B88F-CE6A18A63EDA}" type="pres">
      <dgm:prSet presAssocID="{1F12F2AF-C118-4EFC-B81D-3A1A36EA521F}" presName="parentText" presStyleLbl="alignNode1" presStyleIdx="2" presStyleCnt="3" custScaleY="110000" custLinFactNeighborY="-21051">
        <dgm:presLayoutVars>
          <dgm:chMax val="1"/>
          <dgm:bulletEnabled val="1"/>
        </dgm:presLayoutVars>
      </dgm:prSet>
      <dgm:spPr/>
    </dgm:pt>
    <dgm:pt modelId="{ECCF21A6-0413-4FAD-9618-76F43ECE8DE9}" type="pres">
      <dgm:prSet presAssocID="{1F12F2AF-C118-4EFC-B81D-3A1A36EA521F}" presName="descendantText" presStyleLbl="alignAcc1" presStyleIdx="2" presStyleCnt="3" custScaleX="88936" custScaleY="181781" custLinFactNeighborX="-5846" custLinFactNeighborY="-3175">
        <dgm:presLayoutVars>
          <dgm:bulletEnabled val="1"/>
        </dgm:presLayoutVars>
      </dgm:prSet>
      <dgm:spPr/>
    </dgm:pt>
  </dgm:ptLst>
  <dgm:cxnLst>
    <dgm:cxn modelId="{036FC003-0CB1-4BF4-AB2E-DA81C0D110C0}" type="presOf" srcId="{1D2EACA1-DD70-4DBD-98B0-1ABDCDDF3ED6}" destId="{B4F4C227-67F4-4709-A2DA-F3DEB6F56700}" srcOrd="0" destOrd="0" presId="urn:microsoft.com/office/officeart/2005/8/layout/chevron2"/>
    <dgm:cxn modelId="{9434172C-BC03-4556-B75C-F2F7ECBC8B0E}" type="presOf" srcId="{1F21C02D-9320-4B0E-85E1-91039C983213}" destId="{FF21DF73-32BA-47FC-9B03-A45CC4DBA354}" srcOrd="0" destOrd="0" presId="urn:microsoft.com/office/officeart/2005/8/layout/chevron2"/>
    <dgm:cxn modelId="{ECCE033B-5FA2-4DA8-9AB3-DA76615D80C5}" srcId="{1F12F2AF-C118-4EFC-B81D-3A1A36EA521F}" destId="{CA687B84-FB86-42A8-A9CE-B471BF0FAA83}" srcOrd="0" destOrd="0" parTransId="{B649BABF-5423-4454-89AF-90EAEDAB2EA7}" sibTransId="{2C58E4E7-765F-43A3-97DC-6C1E8783CBFC}"/>
    <dgm:cxn modelId="{94437B4B-D148-4851-AAAF-8B849E034465}" type="presOf" srcId="{2E3ADF8D-EDFA-4256-8BEF-8834432A0E30}" destId="{ECCF21A6-0413-4FAD-9618-76F43ECE8DE9}" srcOrd="0" destOrd="1" presId="urn:microsoft.com/office/officeart/2005/8/layout/chevron2"/>
    <dgm:cxn modelId="{437C1051-E2F3-4DB4-80D3-9A19BD82755B}" srcId="{1D2EACA1-DD70-4DBD-98B0-1ABDCDDF3ED6}" destId="{1F12F2AF-C118-4EFC-B81D-3A1A36EA521F}" srcOrd="2" destOrd="0" parTransId="{E3234BA3-20B9-4676-BD70-E6B42DD2DBF3}" sibTransId="{D426CE83-3AC7-4F9B-8F5B-248376407454}"/>
    <dgm:cxn modelId="{5C14D152-2A47-4C29-992B-83E4236F53EB}" type="presOf" srcId="{015EDEC9-CB7A-4185-A21F-23255F625B92}" destId="{D8C0C5E7-EE1D-4E5A-930D-73E3A5D37735}" srcOrd="0" destOrd="0" presId="urn:microsoft.com/office/officeart/2005/8/layout/chevron2"/>
    <dgm:cxn modelId="{68A60E82-A359-42CB-8733-3E0FEA893B65}" type="presOf" srcId="{88345736-EDBE-4F89-A105-95C95A977BC9}" destId="{2F230203-4053-40B1-8A25-0AC3D4F2AA08}" srcOrd="0" destOrd="0" presId="urn:microsoft.com/office/officeart/2005/8/layout/chevron2"/>
    <dgm:cxn modelId="{A74F5F82-BAB5-46F5-A8F1-C6C6D6E4444A}" srcId="{D6826FB3-49F0-4EF0-963F-7093FB67EB40}" destId="{015EDEC9-CB7A-4185-A21F-23255F625B92}" srcOrd="0" destOrd="0" parTransId="{73EAB8D8-E048-47CA-A6EB-3ED507276D40}" sibTransId="{F7FB4DD9-6160-4710-8486-17F340F2CD2B}"/>
    <dgm:cxn modelId="{E4213C9E-A625-4D3C-9CCF-0BB437F286A2}" srcId="{1F21C02D-9320-4B0E-85E1-91039C983213}" destId="{88345736-EDBE-4F89-A105-95C95A977BC9}" srcOrd="0" destOrd="0" parTransId="{22641563-3415-4759-8BB1-3B4036BDE109}" sibTransId="{89512139-AD8E-49DF-8A59-B42559B5FEDC}"/>
    <dgm:cxn modelId="{504F2BBD-C386-4356-A28C-5D2EECB6223C}" srcId="{1D2EACA1-DD70-4DBD-98B0-1ABDCDDF3ED6}" destId="{1F21C02D-9320-4B0E-85E1-91039C983213}" srcOrd="1" destOrd="0" parTransId="{FBEA4901-A5F9-4FB6-A411-B724AD6D4D6F}" sibTransId="{788F3A95-85EA-44D0-B6A3-6731E5051BB4}"/>
    <dgm:cxn modelId="{AE0500D5-4B88-4CFA-8E35-BC1DADCF381C}" type="presOf" srcId="{CA687B84-FB86-42A8-A9CE-B471BF0FAA83}" destId="{ECCF21A6-0413-4FAD-9618-76F43ECE8DE9}" srcOrd="0" destOrd="0" presId="urn:microsoft.com/office/officeart/2005/8/layout/chevron2"/>
    <dgm:cxn modelId="{8DE277D8-62E3-4B53-B416-C49019FA2C9E}" type="presOf" srcId="{1F12F2AF-C118-4EFC-B81D-3A1A36EA521F}" destId="{8BDE2FB2-EECF-4E42-B88F-CE6A18A63EDA}" srcOrd="0" destOrd="0" presId="urn:microsoft.com/office/officeart/2005/8/layout/chevron2"/>
    <dgm:cxn modelId="{633FB4D9-E3EC-437A-9DAB-3644F966E336}" srcId="{1D2EACA1-DD70-4DBD-98B0-1ABDCDDF3ED6}" destId="{D6826FB3-49F0-4EF0-963F-7093FB67EB40}" srcOrd="0" destOrd="0" parTransId="{23D5EC50-4F80-494A-8996-226324D8A88A}" sibTransId="{92A9C052-7588-4B82-BEA7-02A9BDC6ACD8}"/>
    <dgm:cxn modelId="{F80F46F7-C2DC-44E8-8BD1-327127F2BD72}" type="presOf" srcId="{D6826FB3-49F0-4EF0-963F-7093FB67EB40}" destId="{A5C51D24-BEE3-44EF-8BD1-DAEFB4107296}" srcOrd="0" destOrd="0" presId="urn:microsoft.com/office/officeart/2005/8/layout/chevron2"/>
    <dgm:cxn modelId="{86C150FA-232F-477E-A832-75A46F9DE474}" srcId="{CA687B84-FB86-42A8-A9CE-B471BF0FAA83}" destId="{2E3ADF8D-EDFA-4256-8BEF-8834432A0E30}" srcOrd="0" destOrd="0" parTransId="{B6997B54-E9B9-4A02-8F4C-8681FED2B5A5}" sibTransId="{04D5D0BB-2C19-4E1F-9E2C-BB1C6429776B}"/>
    <dgm:cxn modelId="{56CFB2CE-994A-4C83-A9D1-5B62B8C1D06A}" type="presParOf" srcId="{B4F4C227-67F4-4709-A2DA-F3DEB6F56700}" destId="{425AD6C6-B3A6-4DAA-B245-27CBED8FD2AF}" srcOrd="0" destOrd="0" presId="urn:microsoft.com/office/officeart/2005/8/layout/chevron2"/>
    <dgm:cxn modelId="{8B1170A1-E80F-4C84-B8E1-9882FF41F9C7}" type="presParOf" srcId="{425AD6C6-B3A6-4DAA-B245-27CBED8FD2AF}" destId="{A5C51D24-BEE3-44EF-8BD1-DAEFB4107296}" srcOrd="0" destOrd="0" presId="urn:microsoft.com/office/officeart/2005/8/layout/chevron2"/>
    <dgm:cxn modelId="{93C8302D-8B2B-473A-8EEE-385AE5FB4132}" type="presParOf" srcId="{425AD6C6-B3A6-4DAA-B245-27CBED8FD2AF}" destId="{D8C0C5E7-EE1D-4E5A-930D-73E3A5D37735}" srcOrd="1" destOrd="0" presId="urn:microsoft.com/office/officeart/2005/8/layout/chevron2"/>
    <dgm:cxn modelId="{F54FCB3E-2BC5-4EE3-91E5-DE6E25B4C334}" type="presParOf" srcId="{B4F4C227-67F4-4709-A2DA-F3DEB6F56700}" destId="{CE649BA6-FA2B-4FE0-A441-2771319A05C1}" srcOrd="1" destOrd="0" presId="urn:microsoft.com/office/officeart/2005/8/layout/chevron2"/>
    <dgm:cxn modelId="{DCA33EF1-91AA-4721-B820-D62E9F920C2E}" type="presParOf" srcId="{B4F4C227-67F4-4709-A2DA-F3DEB6F56700}" destId="{9EE3969B-B905-42C5-A312-5B6F2B5D312B}" srcOrd="2" destOrd="0" presId="urn:microsoft.com/office/officeart/2005/8/layout/chevron2"/>
    <dgm:cxn modelId="{55699517-516D-4ECB-8490-625B87CF5EDB}" type="presParOf" srcId="{9EE3969B-B905-42C5-A312-5B6F2B5D312B}" destId="{FF21DF73-32BA-47FC-9B03-A45CC4DBA354}" srcOrd="0" destOrd="0" presId="urn:microsoft.com/office/officeart/2005/8/layout/chevron2"/>
    <dgm:cxn modelId="{AAA6E350-69D5-4EC8-8C32-C7EF50D86C7A}" type="presParOf" srcId="{9EE3969B-B905-42C5-A312-5B6F2B5D312B}" destId="{2F230203-4053-40B1-8A25-0AC3D4F2AA08}" srcOrd="1" destOrd="0" presId="urn:microsoft.com/office/officeart/2005/8/layout/chevron2"/>
    <dgm:cxn modelId="{D79B0538-B660-45F6-8E26-4F9F14B547B5}" type="presParOf" srcId="{B4F4C227-67F4-4709-A2DA-F3DEB6F56700}" destId="{ECF9FFB4-01A4-49FA-B26E-C31133322E08}" srcOrd="3" destOrd="0" presId="urn:microsoft.com/office/officeart/2005/8/layout/chevron2"/>
    <dgm:cxn modelId="{6A6EF59A-F442-430E-B3D8-5DB969E0FFB1}" type="presParOf" srcId="{B4F4C227-67F4-4709-A2DA-F3DEB6F56700}" destId="{38ECF6B2-47B2-417E-BF80-327C9842D50C}" srcOrd="4" destOrd="0" presId="urn:microsoft.com/office/officeart/2005/8/layout/chevron2"/>
    <dgm:cxn modelId="{E3F64A0F-A12C-47F4-8960-8EFBD506BFE5}" type="presParOf" srcId="{38ECF6B2-47B2-417E-BF80-327C9842D50C}" destId="{8BDE2FB2-EECF-4E42-B88F-CE6A18A63EDA}" srcOrd="0" destOrd="0" presId="urn:microsoft.com/office/officeart/2005/8/layout/chevron2"/>
    <dgm:cxn modelId="{902D3D4C-5FFA-4457-BB84-5C1C63600F2E}" type="presParOf" srcId="{38ECF6B2-47B2-417E-BF80-327C9842D50C}" destId="{ECCF21A6-0413-4FAD-9618-76F43ECE8DE9}"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1A9BFAED-6213-401C-B784-6FF4FBC5CE2C}"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64BD4337-1115-41D6-8618-38F13CEA5BCA}">
      <dgm:prSet/>
      <dgm:spPr/>
      <dgm:t>
        <a:bodyPr/>
        <a:lstStyle/>
        <a:p>
          <a:pPr rtl="0"/>
          <a:r>
            <a:rPr kumimoji="1" lang="zh-CN" altLang="en-US" dirty="0">
              <a:solidFill>
                <a:schemeClr val="accent2"/>
              </a:solidFill>
              <a:latin typeface="华文细黑" pitchFamily="2" charset="-122"/>
              <a:ea typeface="华文细黑" pitchFamily="2" charset="-122"/>
            </a:rPr>
            <a:t>实例</a:t>
          </a:r>
          <a:r>
            <a:rPr kumimoji="1" lang="en-US" altLang="zh-CN" dirty="0">
              <a:solidFill>
                <a:schemeClr val="accent2"/>
              </a:solidFill>
              <a:latin typeface="华文细黑" pitchFamily="2" charset="-122"/>
              <a:ea typeface="华文细黑" pitchFamily="2" charset="-122"/>
            </a:rPr>
            <a:t>1</a:t>
          </a:r>
          <a:r>
            <a:rPr kumimoji="1" lang="zh-CN" altLang="en-US" dirty="0">
              <a:solidFill>
                <a:schemeClr val="accent2"/>
              </a:solidFill>
              <a:latin typeface="华文细黑" pitchFamily="2" charset="-122"/>
              <a:ea typeface="华文细黑" pitchFamily="2" charset="-122"/>
            </a:rPr>
            <a:t>：</a:t>
          </a:r>
          <a:r>
            <a:rPr kumimoji="1" lang="zh-CN" dirty="0">
              <a:solidFill>
                <a:schemeClr val="accent2"/>
              </a:solidFill>
              <a:latin typeface="华文细黑" pitchFamily="2" charset="-122"/>
              <a:ea typeface="华文细黑" pitchFamily="2" charset="-122"/>
            </a:rPr>
            <a:t>基于</a:t>
          </a:r>
          <a:r>
            <a:rPr kumimoji="1" lang="en-US" dirty="0">
              <a:solidFill>
                <a:schemeClr val="accent2"/>
              </a:solidFill>
              <a:latin typeface="华文细黑" pitchFamily="2" charset="-122"/>
              <a:ea typeface="华文细黑" pitchFamily="2" charset="-122"/>
            </a:rPr>
            <a:t>VXI</a:t>
          </a:r>
          <a:r>
            <a:rPr kumimoji="1" lang="zh-CN" dirty="0">
              <a:solidFill>
                <a:schemeClr val="accent2"/>
              </a:solidFill>
              <a:latin typeface="华文细黑" pitchFamily="2" charset="-122"/>
              <a:ea typeface="华文细黑" pitchFamily="2" charset="-122"/>
            </a:rPr>
            <a:t>总线多路门控积分器</a:t>
          </a:r>
        </a:p>
      </dgm:t>
    </dgm:pt>
    <dgm:pt modelId="{099D1E28-B665-4E46-A142-7559CC278620}" type="parTrans" cxnId="{50275566-21F0-4C62-9B43-FA00C27DBFE4}">
      <dgm:prSet/>
      <dgm:spPr/>
      <dgm:t>
        <a:bodyPr/>
        <a:lstStyle/>
        <a:p>
          <a:endParaRPr lang="zh-CN" altLang="en-US"/>
        </a:p>
      </dgm:t>
    </dgm:pt>
    <dgm:pt modelId="{ED5A1C06-8F0A-4EFA-AB3B-B192EA8D10ED}" type="sibTrans" cxnId="{50275566-21F0-4C62-9B43-FA00C27DBFE4}">
      <dgm:prSet/>
      <dgm:spPr/>
      <dgm:t>
        <a:bodyPr/>
        <a:lstStyle/>
        <a:p>
          <a:endParaRPr lang="zh-CN" altLang="en-US"/>
        </a:p>
      </dgm:t>
    </dgm:pt>
    <dgm:pt modelId="{7CA88084-7218-4233-A4DD-7F2165BD1E86}" type="pres">
      <dgm:prSet presAssocID="{1A9BFAED-6213-401C-B784-6FF4FBC5CE2C}" presName="linear" presStyleCnt="0">
        <dgm:presLayoutVars>
          <dgm:animLvl val="lvl"/>
          <dgm:resizeHandles val="exact"/>
        </dgm:presLayoutVars>
      </dgm:prSet>
      <dgm:spPr/>
    </dgm:pt>
    <dgm:pt modelId="{1F244896-C801-40E3-9FBA-CAAC46D6EF8A}" type="pres">
      <dgm:prSet presAssocID="{64BD4337-1115-41D6-8618-38F13CEA5BCA}" presName="parentText" presStyleLbl="node1" presStyleIdx="0" presStyleCnt="1">
        <dgm:presLayoutVars>
          <dgm:chMax val="0"/>
          <dgm:bulletEnabled val="1"/>
        </dgm:presLayoutVars>
      </dgm:prSet>
      <dgm:spPr/>
    </dgm:pt>
  </dgm:ptLst>
  <dgm:cxnLst>
    <dgm:cxn modelId="{3E39303E-8A1D-49F0-9AB8-A80E415748E7}" type="presOf" srcId="{1A9BFAED-6213-401C-B784-6FF4FBC5CE2C}" destId="{7CA88084-7218-4233-A4DD-7F2165BD1E86}" srcOrd="0" destOrd="0" presId="urn:microsoft.com/office/officeart/2005/8/layout/vList2"/>
    <dgm:cxn modelId="{50275566-21F0-4C62-9B43-FA00C27DBFE4}" srcId="{1A9BFAED-6213-401C-B784-6FF4FBC5CE2C}" destId="{64BD4337-1115-41D6-8618-38F13CEA5BCA}" srcOrd="0" destOrd="0" parTransId="{099D1E28-B665-4E46-A142-7559CC278620}" sibTransId="{ED5A1C06-8F0A-4EFA-AB3B-B192EA8D10ED}"/>
    <dgm:cxn modelId="{A2AE95CC-375E-461C-A0B4-2E13A3D4B6D1}" type="presOf" srcId="{64BD4337-1115-41D6-8618-38F13CEA5BCA}" destId="{1F244896-C801-40E3-9FBA-CAAC46D6EF8A}" srcOrd="0" destOrd="0" presId="urn:microsoft.com/office/officeart/2005/8/layout/vList2"/>
    <dgm:cxn modelId="{5EBEA13F-E8EB-4147-AFD4-575D273D87D0}" type="presParOf" srcId="{7CA88084-7218-4233-A4DD-7F2165BD1E86}" destId="{1F244896-C801-40E3-9FBA-CAAC46D6EF8A}"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09C2C063-40B9-4385-8138-E08090C25B5C}"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6AD223F1-FF92-422F-A9A1-8FD1A85F389B}">
      <dgm:prSet custT="1"/>
      <dgm:spPr/>
      <dgm:t>
        <a:bodyPr/>
        <a:lstStyle/>
        <a:p>
          <a:pPr rtl="0"/>
          <a:r>
            <a:rPr kumimoji="1" lang="zh-CN" altLang="en-US" sz="4000" dirty="0">
              <a:solidFill>
                <a:schemeClr val="accent2"/>
              </a:solidFill>
              <a:latin typeface="华文细黑" pitchFamily="2" charset="-122"/>
              <a:ea typeface="华文细黑" pitchFamily="2" charset="-122"/>
            </a:rPr>
            <a:t>实例</a:t>
          </a:r>
          <a:r>
            <a:rPr kumimoji="1" lang="en-US" altLang="zh-CN" sz="4000" dirty="0">
              <a:solidFill>
                <a:schemeClr val="accent2"/>
              </a:solidFill>
              <a:latin typeface="华文细黑" pitchFamily="2" charset="-122"/>
              <a:ea typeface="华文细黑" pitchFamily="2" charset="-122"/>
            </a:rPr>
            <a:t>2</a:t>
          </a:r>
          <a:r>
            <a:rPr kumimoji="1" lang="zh-CN" altLang="en-US" sz="4000" dirty="0">
              <a:solidFill>
                <a:schemeClr val="accent2"/>
              </a:solidFill>
              <a:latin typeface="华文细黑" pitchFamily="2" charset="-122"/>
              <a:ea typeface="华文细黑" pitchFamily="2" charset="-122"/>
            </a:rPr>
            <a:t>：</a:t>
          </a:r>
          <a:r>
            <a:rPr kumimoji="1" lang="zh-CN" sz="4000" dirty="0">
              <a:solidFill>
                <a:schemeClr val="accent2"/>
              </a:solidFill>
              <a:latin typeface="华文细黑" pitchFamily="2" charset="-122"/>
              <a:ea typeface="华文细黑" pitchFamily="2" charset="-122"/>
            </a:rPr>
            <a:t>通用</a:t>
          </a:r>
          <a:r>
            <a:rPr kumimoji="1" lang="en-US" sz="4000" dirty="0">
              <a:solidFill>
                <a:schemeClr val="accent2"/>
              </a:solidFill>
              <a:latin typeface="华文细黑" pitchFamily="2" charset="-122"/>
              <a:ea typeface="华文细黑" pitchFamily="2" charset="-122"/>
            </a:rPr>
            <a:t>VXI-GPIB</a:t>
          </a:r>
          <a:r>
            <a:rPr kumimoji="1" lang="zh-CN" sz="4000" dirty="0">
              <a:solidFill>
                <a:schemeClr val="accent2"/>
              </a:solidFill>
              <a:latin typeface="华文细黑" pitchFamily="2" charset="-122"/>
              <a:ea typeface="华文细黑" pitchFamily="2" charset="-122"/>
            </a:rPr>
            <a:t>协议转换模件</a:t>
          </a:r>
          <a:endParaRPr lang="zh-CN" sz="4000" dirty="0">
            <a:solidFill>
              <a:schemeClr val="accent2"/>
            </a:solidFill>
            <a:latin typeface="华文细黑" pitchFamily="2" charset="-122"/>
            <a:ea typeface="华文细黑" pitchFamily="2" charset="-122"/>
          </a:endParaRPr>
        </a:p>
      </dgm:t>
    </dgm:pt>
    <dgm:pt modelId="{30555F37-595B-4B96-920E-D57B274DF007}" type="parTrans" cxnId="{84EB15C9-C0A6-468F-80CD-EBC1F0B9128C}">
      <dgm:prSet/>
      <dgm:spPr/>
      <dgm:t>
        <a:bodyPr/>
        <a:lstStyle/>
        <a:p>
          <a:endParaRPr lang="zh-CN" altLang="en-US" sz="2800">
            <a:solidFill>
              <a:schemeClr val="accent2"/>
            </a:solidFill>
            <a:latin typeface="华文细黑" pitchFamily="2" charset="-122"/>
            <a:ea typeface="华文细黑" pitchFamily="2" charset="-122"/>
          </a:endParaRPr>
        </a:p>
      </dgm:t>
    </dgm:pt>
    <dgm:pt modelId="{4C5DF1B2-6EAE-4D5B-AF3E-A264278E3B5F}" type="sibTrans" cxnId="{84EB15C9-C0A6-468F-80CD-EBC1F0B9128C}">
      <dgm:prSet/>
      <dgm:spPr/>
      <dgm:t>
        <a:bodyPr/>
        <a:lstStyle/>
        <a:p>
          <a:endParaRPr lang="zh-CN" altLang="en-US" sz="2800">
            <a:solidFill>
              <a:schemeClr val="accent2"/>
            </a:solidFill>
            <a:latin typeface="华文细黑" pitchFamily="2" charset="-122"/>
            <a:ea typeface="华文细黑" pitchFamily="2" charset="-122"/>
          </a:endParaRPr>
        </a:p>
      </dgm:t>
    </dgm:pt>
    <dgm:pt modelId="{D777A5DC-651B-425B-83AD-2FC57137248B}" type="pres">
      <dgm:prSet presAssocID="{09C2C063-40B9-4385-8138-E08090C25B5C}" presName="linear" presStyleCnt="0">
        <dgm:presLayoutVars>
          <dgm:animLvl val="lvl"/>
          <dgm:resizeHandles val="exact"/>
        </dgm:presLayoutVars>
      </dgm:prSet>
      <dgm:spPr/>
    </dgm:pt>
    <dgm:pt modelId="{02E91888-1742-4631-BC4B-F8591A98CFBC}" type="pres">
      <dgm:prSet presAssocID="{6AD223F1-FF92-422F-A9A1-8FD1A85F389B}" presName="parentText" presStyleLbl="node1" presStyleIdx="0" presStyleCnt="1">
        <dgm:presLayoutVars>
          <dgm:chMax val="0"/>
          <dgm:bulletEnabled val="1"/>
        </dgm:presLayoutVars>
      </dgm:prSet>
      <dgm:spPr/>
    </dgm:pt>
  </dgm:ptLst>
  <dgm:cxnLst>
    <dgm:cxn modelId="{D0165E61-149E-4A85-B980-44F3946078E5}" type="presOf" srcId="{6AD223F1-FF92-422F-A9A1-8FD1A85F389B}" destId="{02E91888-1742-4631-BC4B-F8591A98CFBC}" srcOrd="0" destOrd="0" presId="urn:microsoft.com/office/officeart/2005/8/layout/vList2"/>
    <dgm:cxn modelId="{F685D7A0-400B-4CDC-9857-A4577C10832B}" type="presOf" srcId="{09C2C063-40B9-4385-8138-E08090C25B5C}" destId="{D777A5DC-651B-425B-83AD-2FC57137248B}" srcOrd="0" destOrd="0" presId="urn:microsoft.com/office/officeart/2005/8/layout/vList2"/>
    <dgm:cxn modelId="{84EB15C9-C0A6-468F-80CD-EBC1F0B9128C}" srcId="{09C2C063-40B9-4385-8138-E08090C25B5C}" destId="{6AD223F1-FF92-422F-A9A1-8FD1A85F389B}" srcOrd="0" destOrd="0" parTransId="{30555F37-595B-4B96-920E-D57B274DF007}" sibTransId="{4C5DF1B2-6EAE-4D5B-AF3E-A264278E3B5F}"/>
    <dgm:cxn modelId="{E39DC8BB-416F-4285-B388-501420F5FF3E}" type="presParOf" srcId="{D777A5DC-651B-425B-83AD-2FC57137248B}" destId="{02E91888-1742-4631-BC4B-F8591A98CFBC}"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B0F13355-8C2D-49BE-B9B6-BF5C85444B12}"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CE9D35BA-284F-4285-802D-465CE0EE4EA7}">
      <dgm:prSet/>
      <dgm:spPr>
        <a:solidFill>
          <a:schemeClr val="accent6">
            <a:lumMod val="20000"/>
            <a:lumOff val="80000"/>
          </a:schemeClr>
        </a:solidFill>
      </dgm:spPr>
      <dgm:t>
        <a:bodyPr/>
        <a:lstStyle/>
        <a:p>
          <a:pPr algn="l" rtl="0"/>
          <a:r>
            <a:rPr kumimoji="1" lang="zh-CN" b="0" dirty="0">
              <a:solidFill>
                <a:schemeClr val="accent2"/>
              </a:solidFill>
              <a:latin typeface="华文细黑" pitchFamily="2" charset="-122"/>
              <a:ea typeface="华文细黑" pitchFamily="2" charset="-122"/>
            </a:rPr>
            <a:t>一、惯性约束核聚变（</a:t>
          </a:r>
          <a:r>
            <a:rPr kumimoji="1" lang="en-US" b="0" dirty="0">
              <a:solidFill>
                <a:schemeClr val="accent2"/>
              </a:solidFill>
              <a:latin typeface="华文细黑" pitchFamily="2" charset="-122"/>
              <a:ea typeface="华文细黑" pitchFamily="2" charset="-122"/>
            </a:rPr>
            <a:t>ICF</a:t>
          </a:r>
          <a:r>
            <a:rPr kumimoji="1" lang="zh-CN" b="0" dirty="0">
              <a:solidFill>
                <a:schemeClr val="accent2"/>
              </a:solidFill>
              <a:latin typeface="华文细黑" pitchFamily="2" charset="-122"/>
              <a:ea typeface="华文细黑" pitchFamily="2" charset="-122"/>
            </a:rPr>
            <a:t>）实验</a:t>
          </a:r>
          <a:endParaRPr lang="zh-CN" b="0" dirty="0">
            <a:solidFill>
              <a:schemeClr val="accent2"/>
            </a:solidFill>
            <a:latin typeface="华文细黑" pitchFamily="2" charset="-122"/>
            <a:ea typeface="华文细黑" pitchFamily="2" charset="-122"/>
          </a:endParaRPr>
        </a:p>
      </dgm:t>
    </dgm:pt>
    <dgm:pt modelId="{61740AE9-0B94-473D-9F96-61EF1C2130DF}" type="parTrans" cxnId="{7AA773A0-EBDA-460D-B5EE-B42F1C4D8C68}">
      <dgm:prSet/>
      <dgm:spPr/>
      <dgm:t>
        <a:bodyPr/>
        <a:lstStyle/>
        <a:p>
          <a:endParaRPr lang="zh-CN" altLang="en-US"/>
        </a:p>
      </dgm:t>
    </dgm:pt>
    <dgm:pt modelId="{02760606-74CB-4971-9702-DCC41A357D0A}" type="sibTrans" cxnId="{7AA773A0-EBDA-460D-B5EE-B42F1C4D8C68}">
      <dgm:prSet/>
      <dgm:spPr/>
      <dgm:t>
        <a:bodyPr/>
        <a:lstStyle/>
        <a:p>
          <a:endParaRPr lang="zh-CN" altLang="en-US"/>
        </a:p>
      </dgm:t>
    </dgm:pt>
    <dgm:pt modelId="{F7779526-9A2F-4379-9615-ED5405329AC1}">
      <dgm:prSet/>
      <dgm:spPr>
        <a:solidFill>
          <a:schemeClr val="accent6">
            <a:lumMod val="20000"/>
            <a:lumOff val="80000"/>
          </a:schemeClr>
        </a:solidFill>
      </dgm:spPr>
      <dgm:t>
        <a:bodyPr/>
        <a:lstStyle/>
        <a:p>
          <a:pPr algn="l" rtl="0"/>
          <a:r>
            <a:rPr kumimoji="1" lang="zh-CN" b="0" dirty="0">
              <a:solidFill>
                <a:schemeClr val="accent2"/>
              </a:solidFill>
              <a:latin typeface="华文细黑" pitchFamily="2" charset="-122"/>
              <a:ea typeface="华文细黑" pitchFamily="2" charset="-122"/>
            </a:rPr>
            <a:t>二、</a:t>
          </a:r>
          <a:r>
            <a:rPr kumimoji="1" lang="en-US" b="0" dirty="0">
              <a:solidFill>
                <a:schemeClr val="accent2"/>
              </a:solidFill>
              <a:latin typeface="华文细黑" pitchFamily="2" charset="-122"/>
              <a:ea typeface="华文细黑" pitchFamily="2" charset="-122"/>
            </a:rPr>
            <a:t>ICF</a:t>
          </a:r>
          <a:r>
            <a:rPr kumimoji="1" lang="zh-CN" b="0" dirty="0">
              <a:solidFill>
                <a:schemeClr val="accent2"/>
              </a:solidFill>
              <a:latin typeface="华文细黑" pitchFamily="2" charset="-122"/>
              <a:ea typeface="华文细黑" pitchFamily="2" charset="-122"/>
            </a:rPr>
            <a:t>实验的数据采集处理和管理系统综述</a:t>
          </a:r>
          <a:endParaRPr lang="zh-CN" b="0" dirty="0">
            <a:solidFill>
              <a:schemeClr val="accent2"/>
            </a:solidFill>
            <a:latin typeface="华文细黑" pitchFamily="2" charset="-122"/>
            <a:ea typeface="华文细黑" pitchFamily="2" charset="-122"/>
          </a:endParaRPr>
        </a:p>
      </dgm:t>
    </dgm:pt>
    <dgm:pt modelId="{D569203A-D8FE-4546-94CF-5B0CA20868FF}" type="parTrans" cxnId="{B2163A8D-FA64-42E4-BD40-4DFECA8BF97B}">
      <dgm:prSet/>
      <dgm:spPr/>
      <dgm:t>
        <a:bodyPr/>
        <a:lstStyle/>
        <a:p>
          <a:endParaRPr lang="zh-CN" altLang="en-US"/>
        </a:p>
      </dgm:t>
    </dgm:pt>
    <dgm:pt modelId="{44DF6C4D-1D36-47A4-B509-0A359A97B74A}" type="sibTrans" cxnId="{B2163A8D-FA64-42E4-BD40-4DFECA8BF97B}">
      <dgm:prSet/>
      <dgm:spPr/>
      <dgm:t>
        <a:bodyPr/>
        <a:lstStyle/>
        <a:p>
          <a:endParaRPr lang="zh-CN" altLang="en-US"/>
        </a:p>
      </dgm:t>
    </dgm:pt>
    <dgm:pt modelId="{5D53731E-6EF9-4AFF-A969-E168ABF5B7A7}">
      <dgm:prSet/>
      <dgm:spPr>
        <a:solidFill>
          <a:schemeClr val="accent6">
            <a:lumMod val="20000"/>
            <a:lumOff val="80000"/>
          </a:schemeClr>
        </a:solidFill>
      </dgm:spPr>
      <dgm:t>
        <a:bodyPr/>
        <a:lstStyle/>
        <a:p>
          <a:pPr algn="l" rtl="0"/>
          <a:r>
            <a:rPr kumimoji="1" lang="zh-CN" b="0" dirty="0">
              <a:solidFill>
                <a:schemeClr val="accent2"/>
              </a:solidFill>
              <a:latin typeface="华文细黑" pitchFamily="2" charset="-122"/>
              <a:ea typeface="华文细黑" pitchFamily="2" charset="-122"/>
            </a:rPr>
            <a:t>三、数据采集处理系统</a:t>
          </a:r>
          <a:endParaRPr lang="zh-CN" b="0" dirty="0">
            <a:solidFill>
              <a:schemeClr val="accent2"/>
            </a:solidFill>
            <a:latin typeface="华文细黑" pitchFamily="2" charset="-122"/>
            <a:ea typeface="华文细黑" pitchFamily="2" charset="-122"/>
          </a:endParaRPr>
        </a:p>
      </dgm:t>
    </dgm:pt>
    <dgm:pt modelId="{656CBC08-9784-4C94-A693-6E75845E028D}" type="parTrans" cxnId="{3A3CF168-AAC2-44AD-B547-6B44683AD299}">
      <dgm:prSet/>
      <dgm:spPr/>
      <dgm:t>
        <a:bodyPr/>
        <a:lstStyle/>
        <a:p>
          <a:endParaRPr lang="zh-CN" altLang="en-US"/>
        </a:p>
      </dgm:t>
    </dgm:pt>
    <dgm:pt modelId="{4779994A-56EE-4823-9E65-BE0EFDBB56F0}" type="sibTrans" cxnId="{3A3CF168-AAC2-44AD-B547-6B44683AD299}">
      <dgm:prSet/>
      <dgm:spPr/>
      <dgm:t>
        <a:bodyPr/>
        <a:lstStyle/>
        <a:p>
          <a:endParaRPr lang="zh-CN" altLang="en-US"/>
        </a:p>
      </dgm:t>
    </dgm:pt>
    <dgm:pt modelId="{FBE47051-F022-4642-9EE3-D6022D0B7DA0}">
      <dgm:prSet/>
      <dgm:spPr>
        <a:solidFill>
          <a:srgbClr val="00B0F0"/>
        </a:solidFill>
      </dgm:spPr>
      <dgm:t>
        <a:bodyPr/>
        <a:lstStyle/>
        <a:p>
          <a:pPr algn="l" rtl="0"/>
          <a:r>
            <a:rPr kumimoji="1" lang="zh-CN" b="0" dirty="0">
              <a:solidFill>
                <a:schemeClr val="accent2"/>
              </a:solidFill>
              <a:latin typeface="华文细黑" pitchFamily="2" charset="-122"/>
              <a:ea typeface="华文细黑" pitchFamily="2" charset="-122"/>
            </a:rPr>
            <a:t>四、数据管理系统</a:t>
          </a:r>
          <a:endParaRPr lang="zh-CN" b="0" dirty="0">
            <a:solidFill>
              <a:schemeClr val="accent2"/>
            </a:solidFill>
            <a:latin typeface="华文细黑" pitchFamily="2" charset="-122"/>
            <a:ea typeface="华文细黑" pitchFamily="2" charset="-122"/>
          </a:endParaRPr>
        </a:p>
      </dgm:t>
    </dgm:pt>
    <dgm:pt modelId="{184074E9-B3D2-4A57-A043-3676A2C9EDEB}" type="parTrans" cxnId="{43E7BEA4-9B19-4489-831C-1E48DDB54A7A}">
      <dgm:prSet/>
      <dgm:spPr/>
      <dgm:t>
        <a:bodyPr/>
        <a:lstStyle/>
        <a:p>
          <a:endParaRPr lang="zh-CN" altLang="en-US"/>
        </a:p>
      </dgm:t>
    </dgm:pt>
    <dgm:pt modelId="{5A38E712-E5AA-4382-AA0F-896E5267FC70}" type="sibTrans" cxnId="{43E7BEA4-9B19-4489-831C-1E48DDB54A7A}">
      <dgm:prSet/>
      <dgm:spPr/>
      <dgm:t>
        <a:bodyPr/>
        <a:lstStyle/>
        <a:p>
          <a:endParaRPr lang="zh-CN" altLang="en-US"/>
        </a:p>
      </dgm:t>
    </dgm:pt>
    <dgm:pt modelId="{D3EE9813-1CE3-4A89-9426-E23419CC0C6C}" type="pres">
      <dgm:prSet presAssocID="{B0F13355-8C2D-49BE-B9B6-BF5C85444B12}" presName="Name0" presStyleCnt="0">
        <dgm:presLayoutVars>
          <dgm:dir/>
          <dgm:animLvl val="lvl"/>
          <dgm:resizeHandles val="exact"/>
        </dgm:presLayoutVars>
      </dgm:prSet>
      <dgm:spPr/>
    </dgm:pt>
    <dgm:pt modelId="{580FD420-F24B-40B7-B3B4-0016868D6A57}" type="pres">
      <dgm:prSet presAssocID="{CE9D35BA-284F-4285-802D-465CE0EE4EA7}" presName="linNode" presStyleCnt="0"/>
      <dgm:spPr/>
    </dgm:pt>
    <dgm:pt modelId="{057BCC25-13D4-45E5-A405-A29FA9AD77EF}" type="pres">
      <dgm:prSet presAssocID="{CE9D35BA-284F-4285-802D-465CE0EE4EA7}" presName="parentText" presStyleLbl="node1" presStyleIdx="0" presStyleCnt="4" custScaleX="227497">
        <dgm:presLayoutVars>
          <dgm:chMax val="1"/>
          <dgm:bulletEnabled val="1"/>
        </dgm:presLayoutVars>
      </dgm:prSet>
      <dgm:spPr/>
    </dgm:pt>
    <dgm:pt modelId="{B70392DB-8912-474E-8219-638C7A462637}" type="pres">
      <dgm:prSet presAssocID="{02760606-74CB-4971-9702-DCC41A357D0A}" presName="sp" presStyleCnt="0"/>
      <dgm:spPr/>
    </dgm:pt>
    <dgm:pt modelId="{4337EE18-5DDC-433E-8BA1-D73854D04DCF}" type="pres">
      <dgm:prSet presAssocID="{F7779526-9A2F-4379-9615-ED5405329AC1}" presName="linNode" presStyleCnt="0"/>
      <dgm:spPr/>
    </dgm:pt>
    <dgm:pt modelId="{A04A6764-A673-4F24-8A53-3217D7078988}" type="pres">
      <dgm:prSet presAssocID="{F7779526-9A2F-4379-9615-ED5405329AC1}" presName="parentText" presStyleLbl="node1" presStyleIdx="1" presStyleCnt="4" custScaleX="227497">
        <dgm:presLayoutVars>
          <dgm:chMax val="1"/>
          <dgm:bulletEnabled val="1"/>
        </dgm:presLayoutVars>
      </dgm:prSet>
      <dgm:spPr/>
    </dgm:pt>
    <dgm:pt modelId="{EFD242E3-6449-453C-A8F5-812311CD753C}" type="pres">
      <dgm:prSet presAssocID="{44DF6C4D-1D36-47A4-B509-0A359A97B74A}" presName="sp" presStyleCnt="0"/>
      <dgm:spPr/>
    </dgm:pt>
    <dgm:pt modelId="{CED8EFFA-FE59-42F7-9EF8-E1CC1D6D3058}" type="pres">
      <dgm:prSet presAssocID="{5D53731E-6EF9-4AFF-A969-E168ABF5B7A7}" presName="linNode" presStyleCnt="0"/>
      <dgm:spPr/>
    </dgm:pt>
    <dgm:pt modelId="{F7E983C0-A097-441B-AE90-79871F7C6256}" type="pres">
      <dgm:prSet presAssocID="{5D53731E-6EF9-4AFF-A969-E168ABF5B7A7}" presName="parentText" presStyleLbl="node1" presStyleIdx="2" presStyleCnt="4" custScaleX="227497">
        <dgm:presLayoutVars>
          <dgm:chMax val="1"/>
          <dgm:bulletEnabled val="1"/>
        </dgm:presLayoutVars>
      </dgm:prSet>
      <dgm:spPr/>
    </dgm:pt>
    <dgm:pt modelId="{24FDD789-D50F-4ADC-9EA5-DD59EB33023E}" type="pres">
      <dgm:prSet presAssocID="{4779994A-56EE-4823-9E65-BE0EFDBB56F0}" presName="sp" presStyleCnt="0"/>
      <dgm:spPr/>
    </dgm:pt>
    <dgm:pt modelId="{7846B090-FFB2-4B53-99FB-6151A9E76829}" type="pres">
      <dgm:prSet presAssocID="{FBE47051-F022-4642-9EE3-D6022D0B7DA0}" presName="linNode" presStyleCnt="0"/>
      <dgm:spPr/>
    </dgm:pt>
    <dgm:pt modelId="{65BD0D97-988C-4F42-BFB3-75A702086093}" type="pres">
      <dgm:prSet presAssocID="{FBE47051-F022-4642-9EE3-D6022D0B7DA0}" presName="parentText" presStyleLbl="node1" presStyleIdx="3" presStyleCnt="4" custScaleX="227497">
        <dgm:presLayoutVars>
          <dgm:chMax val="1"/>
          <dgm:bulletEnabled val="1"/>
        </dgm:presLayoutVars>
      </dgm:prSet>
      <dgm:spPr/>
    </dgm:pt>
  </dgm:ptLst>
  <dgm:cxnLst>
    <dgm:cxn modelId="{36BA0000-93BE-413F-9A47-1DA48A3FA0E6}" type="presOf" srcId="{B0F13355-8C2D-49BE-B9B6-BF5C85444B12}" destId="{D3EE9813-1CE3-4A89-9426-E23419CC0C6C}" srcOrd="0" destOrd="0" presId="urn:microsoft.com/office/officeart/2005/8/layout/vList5"/>
    <dgm:cxn modelId="{3A3CF168-AAC2-44AD-B547-6B44683AD299}" srcId="{B0F13355-8C2D-49BE-B9B6-BF5C85444B12}" destId="{5D53731E-6EF9-4AFF-A969-E168ABF5B7A7}" srcOrd="2" destOrd="0" parTransId="{656CBC08-9784-4C94-A693-6E75845E028D}" sibTransId="{4779994A-56EE-4823-9E65-BE0EFDBB56F0}"/>
    <dgm:cxn modelId="{BF51984E-A8DA-4044-AAE1-2AE43ADF17DB}" type="presOf" srcId="{FBE47051-F022-4642-9EE3-D6022D0B7DA0}" destId="{65BD0D97-988C-4F42-BFB3-75A702086093}" srcOrd="0" destOrd="0" presId="urn:microsoft.com/office/officeart/2005/8/layout/vList5"/>
    <dgm:cxn modelId="{B2163A8D-FA64-42E4-BD40-4DFECA8BF97B}" srcId="{B0F13355-8C2D-49BE-B9B6-BF5C85444B12}" destId="{F7779526-9A2F-4379-9615-ED5405329AC1}" srcOrd="1" destOrd="0" parTransId="{D569203A-D8FE-4546-94CF-5B0CA20868FF}" sibTransId="{44DF6C4D-1D36-47A4-B509-0A359A97B74A}"/>
    <dgm:cxn modelId="{7AA773A0-EBDA-460D-B5EE-B42F1C4D8C68}" srcId="{B0F13355-8C2D-49BE-B9B6-BF5C85444B12}" destId="{CE9D35BA-284F-4285-802D-465CE0EE4EA7}" srcOrd="0" destOrd="0" parTransId="{61740AE9-0B94-473D-9F96-61EF1C2130DF}" sibTransId="{02760606-74CB-4971-9702-DCC41A357D0A}"/>
    <dgm:cxn modelId="{43E7BEA4-9B19-4489-831C-1E48DDB54A7A}" srcId="{B0F13355-8C2D-49BE-B9B6-BF5C85444B12}" destId="{FBE47051-F022-4642-9EE3-D6022D0B7DA0}" srcOrd="3" destOrd="0" parTransId="{184074E9-B3D2-4A57-A043-3676A2C9EDEB}" sibTransId="{5A38E712-E5AA-4382-AA0F-896E5267FC70}"/>
    <dgm:cxn modelId="{1323DDAD-4B9D-4E18-A56F-4CD09F6856E8}" type="presOf" srcId="{5D53731E-6EF9-4AFF-A969-E168ABF5B7A7}" destId="{F7E983C0-A097-441B-AE90-79871F7C6256}" srcOrd="0" destOrd="0" presId="urn:microsoft.com/office/officeart/2005/8/layout/vList5"/>
    <dgm:cxn modelId="{989134B2-1814-4B39-9A48-73EB254C1D10}" type="presOf" srcId="{F7779526-9A2F-4379-9615-ED5405329AC1}" destId="{A04A6764-A673-4F24-8A53-3217D7078988}" srcOrd="0" destOrd="0" presId="urn:microsoft.com/office/officeart/2005/8/layout/vList5"/>
    <dgm:cxn modelId="{E8744CDB-6D2B-417B-9E21-6D6DD28274C2}" type="presOf" srcId="{CE9D35BA-284F-4285-802D-465CE0EE4EA7}" destId="{057BCC25-13D4-45E5-A405-A29FA9AD77EF}" srcOrd="0" destOrd="0" presId="urn:microsoft.com/office/officeart/2005/8/layout/vList5"/>
    <dgm:cxn modelId="{A1E72AE7-AC8F-435D-8180-AA13DF137019}" type="presParOf" srcId="{D3EE9813-1CE3-4A89-9426-E23419CC0C6C}" destId="{580FD420-F24B-40B7-B3B4-0016868D6A57}" srcOrd="0" destOrd="0" presId="urn:microsoft.com/office/officeart/2005/8/layout/vList5"/>
    <dgm:cxn modelId="{9A826FED-CB7B-4B89-891E-5419F047379F}" type="presParOf" srcId="{580FD420-F24B-40B7-B3B4-0016868D6A57}" destId="{057BCC25-13D4-45E5-A405-A29FA9AD77EF}" srcOrd="0" destOrd="0" presId="urn:microsoft.com/office/officeart/2005/8/layout/vList5"/>
    <dgm:cxn modelId="{79D2D781-C5A3-4CCE-BA54-75FBCA6C4DF5}" type="presParOf" srcId="{D3EE9813-1CE3-4A89-9426-E23419CC0C6C}" destId="{B70392DB-8912-474E-8219-638C7A462637}" srcOrd="1" destOrd="0" presId="urn:microsoft.com/office/officeart/2005/8/layout/vList5"/>
    <dgm:cxn modelId="{A6C6CC42-64EE-49C1-A3C4-A34034F76980}" type="presParOf" srcId="{D3EE9813-1CE3-4A89-9426-E23419CC0C6C}" destId="{4337EE18-5DDC-433E-8BA1-D73854D04DCF}" srcOrd="2" destOrd="0" presId="urn:microsoft.com/office/officeart/2005/8/layout/vList5"/>
    <dgm:cxn modelId="{479C311F-E9D1-4117-A03B-E8C3150056B6}" type="presParOf" srcId="{4337EE18-5DDC-433E-8BA1-D73854D04DCF}" destId="{A04A6764-A673-4F24-8A53-3217D7078988}" srcOrd="0" destOrd="0" presId="urn:microsoft.com/office/officeart/2005/8/layout/vList5"/>
    <dgm:cxn modelId="{7790D267-2A36-4387-8D50-F89C3D305446}" type="presParOf" srcId="{D3EE9813-1CE3-4A89-9426-E23419CC0C6C}" destId="{EFD242E3-6449-453C-A8F5-812311CD753C}" srcOrd="3" destOrd="0" presId="urn:microsoft.com/office/officeart/2005/8/layout/vList5"/>
    <dgm:cxn modelId="{AD0A3CC9-9910-4B6F-9ACD-A35E1ED1B054}" type="presParOf" srcId="{D3EE9813-1CE3-4A89-9426-E23419CC0C6C}" destId="{CED8EFFA-FE59-42F7-9EF8-E1CC1D6D3058}" srcOrd="4" destOrd="0" presId="urn:microsoft.com/office/officeart/2005/8/layout/vList5"/>
    <dgm:cxn modelId="{4A11A867-F10D-4267-8E18-84CD30D49561}" type="presParOf" srcId="{CED8EFFA-FE59-42F7-9EF8-E1CC1D6D3058}" destId="{F7E983C0-A097-441B-AE90-79871F7C6256}" srcOrd="0" destOrd="0" presId="urn:microsoft.com/office/officeart/2005/8/layout/vList5"/>
    <dgm:cxn modelId="{EA8F3BC1-2442-42C6-9A83-711AEFCA2A17}" type="presParOf" srcId="{D3EE9813-1CE3-4A89-9426-E23419CC0C6C}" destId="{24FDD789-D50F-4ADC-9EA5-DD59EB33023E}" srcOrd="5" destOrd="0" presId="urn:microsoft.com/office/officeart/2005/8/layout/vList5"/>
    <dgm:cxn modelId="{44AF6D20-AD0E-4BF4-A4B1-CC09971E4E2C}" type="presParOf" srcId="{D3EE9813-1CE3-4A89-9426-E23419CC0C6C}" destId="{7846B090-FFB2-4B53-99FB-6151A9E76829}" srcOrd="6" destOrd="0" presId="urn:microsoft.com/office/officeart/2005/8/layout/vList5"/>
    <dgm:cxn modelId="{B085CC2E-348F-4CF9-B4E6-E3B272861C38}" type="presParOf" srcId="{7846B090-FFB2-4B53-99FB-6151A9E76829}" destId="{65BD0D97-988C-4F42-BFB3-75A702086093}" srcOrd="0"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070B6E6E-8DCE-4001-9733-8AC704355522}" type="doc">
      <dgm:prSet loTypeId="urn:microsoft.com/office/officeart/2005/8/layout/vList2" loCatId="list" qsTypeId="urn:microsoft.com/office/officeart/2005/8/quickstyle/3d4" qsCatId="3D" csTypeId="urn:microsoft.com/office/officeart/2005/8/colors/accent1_2" csCatId="accent1" phldr="1"/>
      <dgm:spPr/>
      <dgm:t>
        <a:bodyPr/>
        <a:lstStyle/>
        <a:p>
          <a:endParaRPr lang="zh-CN" altLang="en-US"/>
        </a:p>
      </dgm:t>
    </dgm:pt>
    <dgm:pt modelId="{297F0735-1C28-406A-ACCD-A0903D5F2120}">
      <dgm:prSet custT="1"/>
      <dgm:spPr/>
      <dgm:t>
        <a:bodyPr/>
        <a:lstStyle/>
        <a:p>
          <a:pPr rtl="0"/>
          <a:r>
            <a:rPr kumimoji="1" lang="zh-CN" sz="2800" b="1" dirty="0">
              <a:solidFill>
                <a:schemeClr val="accent2"/>
              </a:solidFill>
              <a:latin typeface="华文细黑" pitchFamily="2" charset="-122"/>
              <a:ea typeface="华文细黑" pitchFamily="2" charset="-122"/>
            </a:rPr>
            <a:t>数据管理系统的任务</a:t>
          </a:r>
          <a:endParaRPr kumimoji="1" lang="en-US" sz="2800" b="1" dirty="0">
            <a:solidFill>
              <a:schemeClr val="accent2"/>
            </a:solidFill>
            <a:latin typeface="华文细黑" pitchFamily="2" charset="-122"/>
            <a:ea typeface="华文细黑" pitchFamily="2" charset="-122"/>
          </a:endParaRPr>
        </a:p>
      </dgm:t>
    </dgm:pt>
    <dgm:pt modelId="{EB2B713A-2619-4562-BE2C-6C9D6E96B8C9}" type="parTrans" cxnId="{DDFAB66E-76F2-421B-8964-6A030C01F026}">
      <dgm:prSet/>
      <dgm:spPr/>
      <dgm:t>
        <a:bodyPr/>
        <a:lstStyle/>
        <a:p>
          <a:endParaRPr lang="zh-CN" altLang="en-US" sz="2800" b="1">
            <a:solidFill>
              <a:schemeClr val="accent2"/>
            </a:solidFill>
            <a:latin typeface="华文细黑" pitchFamily="2" charset="-122"/>
            <a:ea typeface="华文细黑" pitchFamily="2" charset="-122"/>
          </a:endParaRPr>
        </a:p>
      </dgm:t>
    </dgm:pt>
    <dgm:pt modelId="{00017090-85B7-46D0-8F6E-24FED1A5C4B2}" type="sibTrans" cxnId="{DDFAB66E-76F2-421B-8964-6A030C01F026}">
      <dgm:prSet/>
      <dgm:spPr/>
      <dgm:t>
        <a:bodyPr/>
        <a:lstStyle/>
        <a:p>
          <a:endParaRPr lang="zh-CN" altLang="en-US" sz="2800" b="1">
            <a:solidFill>
              <a:schemeClr val="accent2"/>
            </a:solidFill>
            <a:latin typeface="华文细黑" pitchFamily="2" charset="-122"/>
            <a:ea typeface="华文细黑" pitchFamily="2" charset="-122"/>
          </a:endParaRPr>
        </a:p>
      </dgm:t>
    </dgm:pt>
    <dgm:pt modelId="{65D99A3F-E406-4D52-8CBE-E60A62463292}">
      <dgm:prSet custT="1"/>
      <dgm:spPr/>
      <dgm:t>
        <a:bodyPr/>
        <a:lstStyle/>
        <a:p>
          <a:pPr rtl="0"/>
          <a:r>
            <a:rPr kumimoji="1" lang="zh-CN" sz="2800" b="1" dirty="0">
              <a:solidFill>
                <a:schemeClr val="accent2"/>
              </a:solidFill>
              <a:latin typeface="华文细黑" pitchFamily="2" charset="-122"/>
              <a:ea typeface="华文细黑" pitchFamily="2" charset="-122"/>
            </a:rPr>
            <a:t>基于文件系统的数据管理系统主要缺点</a:t>
          </a:r>
          <a:endParaRPr kumimoji="1" lang="en-US" sz="2800" b="1" dirty="0">
            <a:solidFill>
              <a:schemeClr val="accent2"/>
            </a:solidFill>
            <a:latin typeface="华文细黑" pitchFamily="2" charset="-122"/>
            <a:ea typeface="华文细黑" pitchFamily="2" charset="-122"/>
          </a:endParaRPr>
        </a:p>
      </dgm:t>
    </dgm:pt>
    <dgm:pt modelId="{9C508DE4-8458-4466-9FFE-9EFF3F9B4E9D}" type="parTrans" cxnId="{26408488-2FF3-4A23-8DDF-0460F87EC021}">
      <dgm:prSet/>
      <dgm:spPr/>
      <dgm:t>
        <a:bodyPr/>
        <a:lstStyle/>
        <a:p>
          <a:endParaRPr lang="zh-CN" altLang="en-US" sz="2800" b="1">
            <a:solidFill>
              <a:schemeClr val="accent2"/>
            </a:solidFill>
            <a:latin typeface="华文细黑" pitchFamily="2" charset="-122"/>
            <a:ea typeface="华文细黑" pitchFamily="2" charset="-122"/>
          </a:endParaRPr>
        </a:p>
      </dgm:t>
    </dgm:pt>
    <dgm:pt modelId="{3C843A49-B2E7-47A4-B07A-9CD2CFD01E52}" type="sibTrans" cxnId="{26408488-2FF3-4A23-8DDF-0460F87EC021}">
      <dgm:prSet/>
      <dgm:spPr/>
      <dgm:t>
        <a:bodyPr/>
        <a:lstStyle/>
        <a:p>
          <a:endParaRPr lang="zh-CN" altLang="en-US" sz="2800" b="1">
            <a:solidFill>
              <a:schemeClr val="accent2"/>
            </a:solidFill>
            <a:latin typeface="华文细黑" pitchFamily="2" charset="-122"/>
            <a:ea typeface="华文细黑" pitchFamily="2" charset="-122"/>
          </a:endParaRPr>
        </a:p>
      </dgm:t>
    </dgm:pt>
    <dgm:pt modelId="{F9DD3BA0-9E07-4FCA-95C2-85A6E0E81D4D}">
      <dgm:prSet custT="1"/>
      <dgm:spPr/>
      <dgm:t>
        <a:bodyPr/>
        <a:lstStyle/>
        <a:p>
          <a:pPr rtl="0"/>
          <a:r>
            <a:rPr kumimoji="1" lang="zh-CN" sz="2800" b="1" dirty="0">
              <a:solidFill>
                <a:schemeClr val="accent2"/>
              </a:solidFill>
              <a:latin typeface="华文细黑" pitchFamily="2" charset="-122"/>
              <a:ea typeface="华文细黑" pitchFamily="2" charset="-122"/>
            </a:rPr>
            <a:t>用于数据管理的数据库技术</a:t>
          </a:r>
          <a:endParaRPr kumimoji="1" lang="en-US" sz="2800" b="1" dirty="0">
            <a:solidFill>
              <a:schemeClr val="accent2"/>
            </a:solidFill>
            <a:latin typeface="华文细黑" pitchFamily="2" charset="-122"/>
            <a:ea typeface="华文细黑" pitchFamily="2" charset="-122"/>
          </a:endParaRPr>
        </a:p>
      </dgm:t>
    </dgm:pt>
    <dgm:pt modelId="{F8240EF0-0BC8-467D-AC85-0C204974C981}" type="parTrans" cxnId="{DC11EEE1-9FE5-4CFC-B58D-9A964B891C67}">
      <dgm:prSet/>
      <dgm:spPr/>
      <dgm:t>
        <a:bodyPr/>
        <a:lstStyle/>
        <a:p>
          <a:endParaRPr lang="zh-CN" altLang="en-US" sz="2800" b="1">
            <a:solidFill>
              <a:schemeClr val="accent2"/>
            </a:solidFill>
            <a:latin typeface="华文细黑" pitchFamily="2" charset="-122"/>
            <a:ea typeface="华文细黑" pitchFamily="2" charset="-122"/>
          </a:endParaRPr>
        </a:p>
      </dgm:t>
    </dgm:pt>
    <dgm:pt modelId="{7F9BE0F1-EB78-4741-95BC-11D1D5A59387}" type="sibTrans" cxnId="{DC11EEE1-9FE5-4CFC-B58D-9A964B891C67}">
      <dgm:prSet/>
      <dgm:spPr/>
      <dgm:t>
        <a:bodyPr/>
        <a:lstStyle/>
        <a:p>
          <a:endParaRPr lang="zh-CN" altLang="en-US" sz="2800" b="1">
            <a:solidFill>
              <a:schemeClr val="accent2"/>
            </a:solidFill>
            <a:latin typeface="华文细黑" pitchFamily="2" charset="-122"/>
            <a:ea typeface="华文细黑" pitchFamily="2" charset="-122"/>
          </a:endParaRPr>
        </a:p>
      </dgm:t>
    </dgm:pt>
    <dgm:pt modelId="{9FA1EC68-996C-4B8D-92F5-3ECCA8683203}">
      <dgm:prSet custT="1"/>
      <dgm:spPr/>
      <dgm:t>
        <a:bodyPr/>
        <a:lstStyle/>
        <a:p>
          <a:pPr rtl="0"/>
          <a:r>
            <a:rPr kumimoji="1" lang="en-US" sz="2800" b="1" dirty="0">
              <a:solidFill>
                <a:schemeClr val="accent2"/>
              </a:solidFill>
              <a:latin typeface="华文细黑" pitchFamily="2" charset="-122"/>
              <a:ea typeface="华文细黑" pitchFamily="2" charset="-122"/>
            </a:rPr>
            <a:t>ICF</a:t>
          </a:r>
          <a:r>
            <a:rPr kumimoji="1" lang="zh-CN" sz="2800" b="1" dirty="0">
              <a:solidFill>
                <a:schemeClr val="accent2"/>
              </a:solidFill>
              <a:latin typeface="华文细黑" pitchFamily="2" charset="-122"/>
              <a:ea typeface="华文细黑" pitchFamily="2" charset="-122"/>
            </a:rPr>
            <a:t>实验中数据管理系统</a:t>
          </a:r>
          <a:endParaRPr lang="zh-CN" sz="2800" b="1" dirty="0">
            <a:solidFill>
              <a:schemeClr val="accent2"/>
            </a:solidFill>
            <a:latin typeface="华文细黑" pitchFamily="2" charset="-122"/>
            <a:ea typeface="华文细黑" pitchFamily="2" charset="-122"/>
          </a:endParaRPr>
        </a:p>
      </dgm:t>
    </dgm:pt>
    <dgm:pt modelId="{EB848F9F-6A43-4A33-B9E1-B0166C65E6DD}" type="parTrans" cxnId="{363D3027-EA45-460E-9879-89C38B1309F6}">
      <dgm:prSet/>
      <dgm:spPr/>
      <dgm:t>
        <a:bodyPr/>
        <a:lstStyle/>
        <a:p>
          <a:endParaRPr lang="zh-CN" altLang="en-US" sz="2800" b="1">
            <a:solidFill>
              <a:schemeClr val="accent2"/>
            </a:solidFill>
            <a:latin typeface="华文细黑" pitchFamily="2" charset="-122"/>
            <a:ea typeface="华文细黑" pitchFamily="2" charset="-122"/>
          </a:endParaRPr>
        </a:p>
      </dgm:t>
    </dgm:pt>
    <dgm:pt modelId="{5CECD765-240C-47CD-A4D7-5010045EAFA1}" type="sibTrans" cxnId="{363D3027-EA45-460E-9879-89C38B1309F6}">
      <dgm:prSet/>
      <dgm:spPr/>
      <dgm:t>
        <a:bodyPr/>
        <a:lstStyle/>
        <a:p>
          <a:endParaRPr lang="zh-CN" altLang="en-US" sz="2800" b="1">
            <a:solidFill>
              <a:schemeClr val="accent2"/>
            </a:solidFill>
            <a:latin typeface="华文细黑" pitchFamily="2" charset="-122"/>
            <a:ea typeface="华文细黑" pitchFamily="2" charset="-122"/>
          </a:endParaRPr>
        </a:p>
      </dgm:t>
    </dgm:pt>
    <dgm:pt modelId="{5F3F5390-4001-4C86-858D-73DFBC0CDBF0}" type="pres">
      <dgm:prSet presAssocID="{070B6E6E-8DCE-4001-9733-8AC704355522}" presName="linear" presStyleCnt="0">
        <dgm:presLayoutVars>
          <dgm:animLvl val="lvl"/>
          <dgm:resizeHandles val="exact"/>
        </dgm:presLayoutVars>
      </dgm:prSet>
      <dgm:spPr/>
    </dgm:pt>
    <dgm:pt modelId="{7D63A7F9-A3F5-47F9-AA48-106EC7DBD7BF}" type="pres">
      <dgm:prSet presAssocID="{297F0735-1C28-406A-ACCD-A0903D5F2120}" presName="parentText" presStyleLbl="node1" presStyleIdx="0" presStyleCnt="4">
        <dgm:presLayoutVars>
          <dgm:chMax val="0"/>
          <dgm:bulletEnabled val="1"/>
        </dgm:presLayoutVars>
      </dgm:prSet>
      <dgm:spPr/>
    </dgm:pt>
    <dgm:pt modelId="{B8096FDE-9B12-422B-9E4E-44EBAE09A90B}" type="pres">
      <dgm:prSet presAssocID="{00017090-85B7-46D0-8F6E-24FED1A5C4B2}" presName="spacer" presStyleCnt="0"/>
      <dgm:spPr/>
    </dgm:pt>
    <dgm:pt modelId="{B0967197-EE83-4D2A-B784-980D8CB25A67}" type="pres">
      <dgm:prSet presAssocID="{65D99A3F-E406-4D52-8CBE-E60A62463292}" presName="parentText" presStyleLbl="node1" presStyleIdx="1" presStyleCnt="4">
        <dgm:presLayoutVars>
          <dgm:chMax val="0"/>
          <dgm:bulletEnabled val="1"/>
        </dgm:presLayoutVars>
      </dgm:prSet>
      <dgm:spPr/>
    </dgm:pt>
    <dgm:pt modelId="{D501E11D-18D8-40BB-8E76-9B41757480C4}" type="pres">
      <dgm:prSet presAssocID="{3C843A49-B2E7-47A4-B07A-9CD2CFD01E52}" presName="spacer" presStyleCnt="0"/>
      <dgm:spPr/>
    </dgm:pt>
    <dgm:pt modelId="{183EC4FB-BD10-4859-96D2-9BFB0D324864}" type="pres">
      <dgm:prSet presAssocID="{F9DD3BA0-9E07-4FCA-95C2-85A6E0E81D4D}" presName="parentText" presStyleLbl="node1" presStyleIdx="2" presStyleCnt="4">
        <dgm:presLayoutVars>
          <dgm:chMax val="0"/>
          <dgm:bulletEnabled val="1"/>
        </dgm:presLayoutVars>
      </dgm:prSet>
      <dgm:spPr/>
    </dgm:pt>
    <dgm:pt modelId="{ABD26AEF-B2D4-48E1-BBC7-4DC46A4C4C3E}" type="pres">
      <dgm:prSet presAssocID="{7F9BE0F1-EB78-4741-95BC-11D1D5A59387}" presName="spacer" presStyleCnt="0"/>
      <dgm:spPr/>
    </dgm:pt>
    <dgm:pt modelId="{6AD28494-CDD0-4F19-B069-5B2F193F147D}" type="pres">
      <dgm:prSet presAssocID="{9FA1EC68-996C-4B8D-92F5-3ECCA8683203}" presName="parentText" presStyleLbl="node1" presStyleIdx="3" presStyleCnt="4">
        <dgm:presLayoutVars>
          <dgm:chMax val="0"/>
          <dgm:bulletEnabled val="1"/>
        </dgm:presLayoutVars>
      </dgm:prSet>
      <dgm:spPr/>
    </dgm:pt>
  </dgm:ptLst>
  <dgm:cxnLst>
    <dgm:cxn modelId="{363D3027-EA45-460E-9879-89C38B1309F6}" srcId="{070B6E6E-8DCE-4001-9733-8AC704355522}" destId="{9FA1EC68-996C-4B8D-92F5-3ECCA8683203}" srcOrd="3" destOrd="0" parTransId="{EB848F9F-6A43-4A33-B9E1-B0166C65E6DD}" sibTransId="{5CECD765-240C-47CD-A4D7-5010045EAFA1}"/>
    <dgm:cxn modelId="{DDFAB66E-76F2-421B-8964-6A030C01F026}" srcId="{070B6E6E-8DCE-4001-9733-8AC704355522}" destId="{297F0735-1C28-406A-ACCD-A0903D5F2120}" srcOrd="0" destOrd="0" parTransId="{EB2B713A-2619-4562-BE2C-6C9D6E96B8C9}" sibTransId="{00017090-85B7-46D0-8F6E-24FED1A5C4B2}"/>
    <dgm:cxn modelId="{26408488-2FF3-4A23-8DDF-0460F87EC021}" srcId="{070B6E6E-8DCE-4001-9733-8AC704355522}" destId="{65D99A3F-E406-4D52-8CBE-E60A62463292}" srcOrd="1" destOrd="0" parTransId="{9C508DE4-8458-4466-9FFE-9EFF3F9B4E9D}" sibTransId="{3C843A49-B2E7-47A4-B07A-9CD2CFD01E52}"/>
    <dgm:cxn modelId="{CF8A658F-5588-4387-9167-8C1835F39CC1}" type="presOf" srcId="{070B6E6E-8DCE-4001-9733-8AC704355522}" destId="{5F3F5390-4001-4C86-858D-73DFBC0CDBF0}" srcOrd="0" destOrd="0" presId="urn:microsoft.com/office/officeart/2005/8/layout/vList2"/>
    <dgm:cxn modelId="{7B6FC5A5-B841-474E-AEB1-9053C542C57F}" type="presOf" srcId="{65D99A3F-E406-4D52-8CBE-E60A62463292}" destId="{B0967197-EE83-4D2A-B784-980D8CB25A67}" srcOrd="0" destOrd="0" presId="urn:microsoft.com/office/officeart/2005/8/layout/vList2"/>
    <dgm:cxn modelId="{9F81B9B6-4030-40C3-B8F1-296F869A11B6}" type="presOf" srcId="{9FA1EC68-996C-4B8D-92F5-3ECCA8683203}" destId="{6AD28494-CDD0-4F19-B069-5B2F193F147D}" srcOrd="0" destOrd="0" presId="urn:microsoft.com/office/officeart/2005/8/layout/vList2"/>
    <dgm:cxn modelId="{264F28BA-6FE5-4F76-9178-E3C442EDA072}" type="presOf" srcId="{F9DD3BA0-9E07-4FCA-95C2-85A6E0E81D4D}" destId="{183EC4FB-BD10-4859-96D2-9BFB0D324864}" srcOrd="0" destOrd="0" presId="urn:microsoft.com/office/officeart/2005/8/layout/vList2"/>
    <dgm:cxn modelId="{DC11EEE1-9FE5-4CFC-B58D-9A964B891C67}" srcId="{070B6E6E-8DCE-4001-9733-8AC704355522}" destId="{F9DD3BA0-9E07-4FCA-95C2-85A6E0E81D4D}" srcOrd="2" destOrd="0" parTransId="{F8240EF0-0BC8-467D-AC85-0C204974C981}" sibTransId="{7F9BE0F1-EB78-4741-95BC-11D1D5A59387}"/>
    <dgm:cxn modelId="{8AEA70FC-CC9A-4AF2-AD7F-FA4E070DE4BD}" type="presOf" srcId="{297F0735-1C28-406A-ACCD-A0903D5F2120}" destId="{7D63A7F9-A3F5-47F9-AA48-106EC7DBD7BF}" srcOrd="0" destOrd="0" presId="urn:microsoft.com/office/officeart/2005/8/layout/vList2"/>
    <dgm:cxn modelId="{18E05703-6459-4F91-8787-83BF5E00E9A2}" type="presParOf" srcId="{5F3F5390-4001-4C86-858D-73DFBC0CDBF0}" destId="{7D63A7F9-A3F5-47F9-AA48-106EC7DBD7BF}" srcOrd="0" destOrd="0" presId="urn:microsoft.com/office/officeart/2005/8/layout/vList2"/>
    <dgm:cxn modelId="{4907E7AA-003B-4211-97F1-74F27C51CC67}" type="presParOf" srcId="{5F3F5390-4001-4C86-858D-73DFBC0CDBF0}" destId="{B8096FDE-9B12-422B-9E4E-44EBAE09A90B}" srcOrd="1" destOrd="0" presId="urn:microsoft.com/office/officeart/2005/8/layout/vList2"/>
    <dgm:cxn modelId="{64CEEBCE-1C83-4080-923D-0984DF1B5352}" type="presParOf" srcId="{5F3F5390-4001-4C86-858D-73DFBC0CDBF0}" destId="{B0967197-EE83-4D2A-B784-980D8CB25A67}" srcOrd="2" destOrd="0" presId="urn:microsoft.com/office/officeart/2005/8/layout/vList2"/>
    <dgm:cxn modelId="{ECFDB06C-B6A2-4D37-942D-74BC21417537}" type="presParOf" srcId="{5F3F5390-4001-4C86-858D-73DFBC0CDBF0}" destId="{D501E11D-18D8-40BB-8E76-9B41757480C4}" srcOrd="3" destOrd="0" presId="urn:microsoft.com/office/officeart/2005/8/layout/vList2"/>
    <dgm:cxn modelId="{1F816740-A21E-4A69-ABFC-8037429750FF}" type="presParOf" srcId="{5F3F5390-4001-4C86-858D-73DFBC0CDBF0}" destId="{183EC4FB-BD10-4859-96D2-9BFB0D324864}" srcOrd="4" destOrd="0" presId="urn:microsoft.com/office/officeart/2005/8/layout/vList2"/>
    <dgm:cxn modelId="{051B390C-6B73-423F-BE66-5C8639509A1C}" type="presParOf" srcId="{5F3F5390-4001-4C86-858D-73DFBC0CDBF0}" destId="{ABD26AEF-B2D4-48E1-BBC7-4DC46A4C4C3E}" srcOrd="5" destOrd="0" presId="urn:microsoft.com/office/officeart/2005/8/layout/vList2"/>
    <dgm:cxn modelId="{1B0A576B-C65C-425D-A1B5-55631A3045F9}" type="presParOf" srcId="{5F3F5390-4001-4C86-858D-73DFBC0CDBF0}" destId="{6AD28494-CDD0-4F19-B069-5B2F193F147D}" srcOrd="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F62D482A-9E22-4CFB-9B4A-8B5192F80476}" type="doc">
      <dgm:prSet loTypeId="urn:microsoft.com/office/officeart/2005/8/layout/vList2" loCatId="list" qsTypeId="urn:microsoft.com/office/officeart/2005/8/quickstyle/3d4" qsCatId="3D" csTypeId="urn:microsoft.com/office/officeart/2005/8/colors/accent1_5" csCatId="accent1"/>
      <dgm:spPr/>
      <dgm:t>
        <a:bodyPr/>
        <a:lstStyle/>
        <a:p>
          <a:endParaRPr lang="zh-CN" altLang="en-US"/>
        </a:p>
      </dgm:t>
    </dgm:pt>
    <dgm:pt modelId="{5FA06F91-972F-47B8-812C-65C2C59DEC16}">
      <dgm:prSet/>
      <dgm:spPr/>
      <dgm:t>
        <a:bodyPr/>
        <a:lstStyle/>
        <a:p>
          <a:pPr rtl="0"/>
          <a:r>
            <a:rPr kumimoji="1" lang="en-US" b="1">
              <a:solidFill>
                <a:schemeClr val="accent2"/>
              </a:solidFill>
              <a:latin typeface="+mn-lt"/>
              <a:ea typeface="华文细黑" pitchFamily="2" charset="-122"/>
            </a:rPr>
            <a:t>ICF</a:t>
          </a:r>
          <a:r>
            <a:rPr kumimoji="1" lang="zh-CN" b="1">
              <a:solidFill>
                <a:schemeClr val="accent2"/>
              </a:solidFill>
              <a:latin typeface="+mn-lt"/>
              <a:ea typeface="华文细黑" pitchFamily="2" charset="-122"/>
            </a:rPr>
            <a:t>实验数据采集和处理流程</a:t>
          </a:r>
          <a:endParaRPr kumimoji="1" lang="en-US" b="1" dirty="0">
            <a:solidFill>
              <a:schemeClr val="accent2"/>
            </a:solidFill>
            <a:latin typeface="+mn-lt"/>
            <a:ea typeface="华文细黑" pitchFamily="2" charset="-122"/>
          </a:endParaRPr>
        </a:p>
      </dgm:t>
    </dgm:pt>
    <dgm:pt modelId="{6E73197E-EDB9-4B04-8F97-55240B130B88}" type="parTrans" cxnId="{D82CDD8D-0F35-4943-8DFA-63AEE7AE2900}">
      <dgm:prSet/>
      <dgm:spPr/>
      <dgm:t>
        <a:bodyPr/>
        <a:lstStyle/>
        <a:p>
          <a:endParaRPr lang="zh-CN" altLang="en-US" b="1">
            <a:solidFill>
              <a:schemeClr val="accent2"/>
            </a:solidFill>
            <a:latin typeface="+mn-lt"/>
            <a:ea typeface="华文细黑" pitchFamily="2" charset="-122"/>
          </a:endParaRPr>
        </a:p>
      </dgm:t>
    </dgm:pt>
    <dgm:pt modelId="{F4D1E612-ECA2-443E-BC41-30297265D192}" type="sibTrans" cxnId="{D82CDD8D-0F35-4943-8DFA-63AEE7AE2900}">
      <dgm:prSet/>
      <dgm:spPr/>
      <dgm:t>
        <a:bodyPr/>
        <a:lstStyle/>
        <a:p>
          <a:endParaRPr lang="zh-CN" altLang="en-US" b="1">
            <a:solidFill>
              <a:schemeClr val="accent2"/>
            </a:solidFill>
            <a:latin typeface="+mn-lt"/>
            <a:ea typeface="华文细黑" pitchFamily="2" charset="-122"/>
          </a:endParaRPr>
        </a:p>
      </dgm:t>
    </dgm:pt>
    <dgm:pt modelId="{55EC0373-AA16-4C34-8FBB-1D30E7AAE66F}">
      <dgm:prSet/>
      <dgm:spPr/>
      <dgm:t>
        <a:bodyPr/>
        <a:lstStyle/>
        <a:p>
          <a:pPr rtl="0"/>
          <a:r>
            <a:rPr kumimoji="1" lang="en-US" b="1">
              <a:solidFill>
                <a:schemeClr val="accent2"/>
              </a:solidFill>
              <a:latin typeface="+mn-lt"/>
              <a:ea typeface="华文细黑" pitchFamily="2" charset="-122"/>
            </a:rPr>
            <a:t>ICF</a:t>
          </a:r>
          <a:r>
            <a:rPr kumimoji="1" lang="zh-CN" b="1">
              <a:solidFill>
                <a:schemeClr val="accent2"/>
              </a:solidFill>
              <a:latin typeface="+mn-lt"/>
              <a:ea typeface="华文细黑" pitchFamily="2" charset="-122"/>
            </a:rPr>
            <a:t>实验中原始数据文件的格式</a:t>
          </a:r>
          <a:endParaRPr kumimoji="1" lang="en-US" b="1" dirty="0">
            <a:solidFill>
              <a:schemeClr val="accent2"/>
            </a:solidFill>
            <a:latin typeface="+mn-lt"/>
            <a:ea typeface="华文细黑" pitchFamily="2" charset="-122"/>
          </a:endParaRPr>
        </a:p>
      </dgm:t>
    </dgm:pt>
    <dgm:pt modelId="{61264062-886A-4ADE-8A56-7506B1C9B942}" type="parTrans" cxnId="{CEB742E1-C4FE-4636-ACD4-6BE0ABBE8BB2}">
      <dgm:prSet/>
      <dgm:spPr/>
      <dgm:t>
        <a:bodyPr/>
        <a:lstStyle/>
        <a:p>
          <a:endParaRPr lang="zh-CN" altLang="en-US" b="1">
            <a:solidFill>
              <a:schemeClr val="accent2"/>
            </a:solidFill>
            <a:latin typeface="+mn-lt"/>
            <a:ea typeface="华文细黑" pitchFamily="2" charset="-122"/>
          </a:endParaRPr>
        </a:p>
      </dgm:t>
    </dgm:pt>
    <dgm:pt modelId="{75057AC2-BB84-47DD-AE9B-F98CB39A206E}" type="sibTrans" cxnId="{CEB742E1-C4FE-4636-ACD4-6BE0ABBE8BB2}">
      <dgm:prSet/>
      <dgm:spPr/>
      <dgm:t>
        <a:bodyPr/>
        <a:lstStyle/>
        <a:p>
          <a:endParaRPr lang="zh-CN" altLang="en-US" b="1">
            <a:solidFill>
              <a:schemeClr val="accent2"/>
            </a:solidFill>
            <a:latin typeface="+mn-lt"/>
            <a:ea typeface="华文细黑" pitchFamily="2" charset="-122"/>
          </a:endParaRPr>
        </a:p>
      </dgm:t>
    </dgm:pt>
    <dgm:pt modelId="{9B836F3C-9C91-4D0F-A1C6-F83EE005536B}">
      <dgm:prSet/>
      <dgm:spPr/>
      <dgm:t>
        <a:bodyPr/>
        <a:lstStyle/>
        <a:p>
          <a:pPr rtl="0"/>
          <a:r>
            <a:rPr kumimoji="1" lang="en-US" b="1">
              <a:solidFill>
                <a:schemeClr val="accent2"/>
              </a:solidFill>
              <a:latin typeface="+mn-lt"/>
              <a:ea typeface="华文细黑" pitchFamily="2" charset="-122"/>
            </a:rPr>
            <a:t>ICF</a:t>
          </a:r>
          <a:r>
            <a:rPr kumimoji="1" lang="zh-CN" b="1">
              <a:solidFill>
                <a:schemeClr val="accent2"/>
              </a:solidFill>
              <a:latin typeface="+mn-lt"/>
              <a:ea typeface="华文细黑" pitchFamily="2" charset="-122"/>
            </a:rPr>
            <a:t>数据库系统为物理实验人员提供的功能</a:t>
          </a:r>
          <a:endParaRPr kumimoji="1" lang="en-US" b="1" dirty="0">
            <a:solidFill>
              <a:schemeClr val="accent2"/>
            </a:solidFill>
            <a:latin typeface="+mn-lt"/>
            <a:ea typeface="华文细黑" pitchFamily="2" charset="-122"/>
          </a:endParaRPr>
        </a:p>
      </dgm:t>
    </dgm:pt>
    <dgm:pt modelId="{DAD44BE5-C673-427A-800D-6F2FB36094A3}" type="parTrans" cxnId="{5ABF8F93-1D43-4A68-82A9-54394093F042}">
      <dgm:prSet/>
      <dgm:spPr/>
      <dgm:t>
        <a:bodyPr/>
        <a:lstStyle/>
        <a:p>
          <a:endParaRPr lang="zh-CN" altLang="en-US" b="1">
            <a:solidFill>
              <a:schemeClr val="accent2"/>
            </a:solidFill>
            <a:latin typeface="+mn-lt"/>
            <a:ea typeface="华文细黑" pitchFamily="2" charset="-122"/>
          </a:endParaRPr>
        </a:p>
      </dgm:t>
    </dgm:pt>
    <dgm:pt modelId="{37964014-F929-4F3E-83CA-3C853624EAAC}" type="sibTrans" cxnId="{5ABF8F93-1D43-4A68-82A9-54394093F042}">
      <dgm:prSet/>
      <dgm:spPr/>
      <dgm:t>
        <a:bodyPr/>
        <a:lstStyle/>
        <a:p>
          <a:endParaRPr lang="zh-CN" altLang="en-US" b="1">
            <a:solidFill>
              <a:schemeClr val="accent2"/>
            </a:solidFill>
            <a:latin typeface="+mn-lt"/>
            <a:ea typeface="华文细黑" pitchFamily="2" charset="-122"/>
          </a:endParaRPr>
        </a:p>
      </dgm:t>
    </dgm:pt>
    <dgm:pt modelId="{4D4E16D0-8DA5-4C61-AE70-F1EC08F2B219}">
      <dgm:prSet/>
      <dgm:spPr/>
      <dgm:t>
        <a:bodyPr/>
        <a:lstStyle/>
        <a:p>
          <a:pPr rtl="0"/>
          <a:r>
            <a:rPr kumimoji="1" lang="zh-CN" b="1">
              <a:solidFill>
                <a:schemeClr val="accent2"/>
              </a:solidFill>
              <a:latin typeface="+mn-lt"/>
              <a:ea typeface="华文细黑" pitchFamily="2" charset="-122"/>
            </a:rPr>
            <a:t>数据库管理系统的选择 </a:t>
          </a:r>
          <a:endParaRPr kumimoji="1" lang="en-US" b="1" dirty="0">
            <a:solidFill>
              <a:schemeClr val="accent2"/>
            </a:solidFill>
            <a:latin typeface="+mn-lt"/>
            <a:ea typeface="华文细黑" pitchFamily="2" charset="-122"/>
          </a:endParaRPr>
        </a:p>
      </dgm:t>
    </dgm:pt>
    <dgm:pt modelId="{699BDF51-6B77-445E-877F-090C8B427841}" type="parTrans" cxnId="{E81C9658-3A27-4B9E-80D2-7EFDA7D36AA7}">
      <dgm:prSet/>
      <dgm:spPr/>
      <dgm:t>
        <a:bodyPr/>
        <a:lstStyle/>
        <a:p>
          <a:endParaRPr lang="zh-CN" altLang="en-US" b="1">
            <a:solidFill>
              <a:schemeClr val="accent2"/>
            </a:solidFill>
            <a:latin typeface="+mn-lt"/>
            <a:ea typeface="华文细黑" pitchFamily="2" charset="-122"/>
          </a:endParaRPr>
        </a:p>
      </dgm:t>
    </dgm:pt>
    <dgm:pt modelId="{1447874A-6580-4E9B-B15E-C58392B85FE4}" type="sibTrans" cxnId="{E81C9658-3A27-4B9E-80D2-7EFDA7D36AA7}">
      <dgm:prSet/>
      <dgm:spPr/>
      <dgm:t>
        <a:bodyPr/>
        <a:lstStyle/>
        <a:p>
          <a:endParaRPr lang="zh-CN" altLang="en-US" b="1">
            <a:solidFill>
              <a:schemeClr val="accent2"/>
            </a:solidFill>
            <a:latin typeface="+mn-lt"/>
            <a:ea typeface="华文细黑" pitchFamily="2" charset="-122"/>
          </a:endParaRPr>
        </a:p>
      </dgm:t>
    </dgm:pt>
    <dgm:pt modelId="{9095EE5A-3F25-4411-85C6-B5916F862FAC}">
      <dgm:prSet/>
      <dgm:spPr/>
      <dgm:t>
        <a:bodyPr/>
        <a:lstStyle/>
        <a:p>
          <a:pPr rtl="0"/>
          <a:r>
            <a:rPr kumimoji="1" lang="en-US" b="1">
              <a:solidFill>
                <a:schemeClr val="accent2"/>
              </a:solidFill>
              <a:latin typeface="+mn-lt"/>
              <a:ea typeface="华文细黑" pitchFamily="2" charset="-122"/>
            </a:rPr>
            <a:t>ORACLE</a:t>
          </a:r>
          <a:r>
            <a:rPr kumimoji="1" lang="zh-CN" b="1">
              <a:solidFill>
                <a:schemeClr val="accent2"/>
              </a:solidFill>
              <a:latin typeface="+mn-lt"/>
              <a:ea typeface="华文细黑" pitchFamily="2" charset="-122"/>
            </a:rPr>
            <a:t>关系数据库管理系统</a:t>
          </a:r>
          <a:endParaRPr lang="zh-CN" b="1" dirty="0">
            <a:solidFill>
              <a:schemeClr val="accent2"/>
            </a:solidFill>
            <a:latin typeface="+mn-lt"/>
            <a:ea typeface="华文细黑" pitchFamily="2" charset="-122"/>
          </a:endParaRPr>
        </a:p>
      </dgm:t>
    </dgm:pt>
    <dgm:pt modelId="{95234695-50C1-4C48-B6CB-8FE1C49C3A0A}" type="parTrans" cxnId="{AD5F8BCE-01C4-4463-99D8-2C4A5E3BA26E}">
      <dgm:prSet/>
      <dgm:spPr/>
      <dgm:t>
        <a:bodyPr/>
        <a:lstStyle/>
        <a:p>
          <a:endParaRPr lang="zh-CN" altLang="en-US" b="1">
            <a:solidFill>
              <a:schemeClr val="accent2"/>
            </a:solidFill>
            <a:latin typeface="+mn-lt"/>
            <a:ea typeface="华文细黑" pitchFamily="2" charset="-122"/>
          </a:endParaRPr>
        </a:p>
      </dgm:t>
    </dgm:pt>
    <dgm:pt modelId="{92E887C6-2193-43C1-A43C-98FD1AFDC18A}" type="sibTrans" cxnId="{AD5F8BCE-01C4-4463-99D8-2C4A5E3BA26E}">
      <dgm:prSet/>
      <dgm:spPr/>
      <dgm:t>
        <a:bodyPr/>
        <a:lstStyle/>
        <a:p>
          <a:endParaRPr lang="zh-CN" altLang="en-US" b="1">
            <a:solidFill>
              <a:schemeClr val="accent2"/>
            </a:solidFill>
            <a:latin typeface="+mn-lt"/>
            <a:ea typeface="华文细黑" pitchFamily="2" charset="-122"/>
          </a:endParaRPr>
        </a:p>
      </dgm:t>
    </dgm:pt>
    <dgm:pt modelId="{CF35BD20-C4CE-44CE-A84A-8CFA7F848B39}" type="pres">
      <dgm:prSet presAssocID="{F62D482A-9E22-4CFB-9B4A-8B5192F80476}" presName="linear" presStyleCnt="0">
        <dgm:presLayoutVars>
          <dgm:animLvl val="lvl"/>
          <dgm:resizeHandles val="exact"/>
        </dgm:presLayoutVars>
      </dgm:prSet>
      <dgm:spPr/>
    </dgm:pt>
    <dgm:pt modelId="{116B83F9-2618-4ACD-9AC6-50EC6097159A}" type="pres">
      <dgm:prSet presAssocID="{5FA06F91-972F-47B8-812C-65C2C59DEC16}" presName="parentText" presStyleLbl="node1" presStyleIdx="0" presStyleCnt="4">
        <dgm:presLayoutVars>
          <dgm:chMax val="0"/>
          <dgm:bulletEnabled val="1"/>
        </dgm:presLayoutVars>
      </dgm:prSet>
      <dgm:spPr/>
    </dgm:pt>
    <dgm:pt modelId="{31B387EB-47E6-42D4-912C-8B308A8EA077}" type="pres">
      <dgm:prSet presAssocID="{F4D1E612-ECA2-443E-BC41-30297265D192}" presName="spacer" presStyleCnt="0"/>
      <dgm:spPr/>
    </dgm:pt>
    <dgm:pt modelId="{0075746F-074F-49C0-9719-CB5B5686240A}" type="pres">
      <dgm:prSet presAssocID="{55EC0373-AA16-4C34-8FBB-1D30E7AAE66F}" presName="parentText" presStyleLbl="node1" presStyleIdx="1" presStyleCnt="4">
        <dgm:presLayoutVars>
          <dgm:chMax val="0"/>
          <dgm:bulletEnabled val="1"/>
        </dgm:presLayoutVars>
      </dgm:prSet>
      <dgm:spPr/>
    </dgm:pt>
    <dgm:pt modelId="{91D4DF81-58B0-457A-A7D1-A0D066044951}" type="pres">
      <dgm:prSet presAssocID="{75057AC2-BB84-47DD-AE9B-F98CB39A206E}" presName="spacer" presStyleCnt="0"/>
      <dgm:spPr/>
    </dgm:pt>
    <dgm:pt modelId="{6E1B207C-EF5F-4DB1-9A3D-90EE4DEA2514}" type="pres">
      <dgm:prSet presAssocID="{9B836F3C-9C91-4D0F-A1C6-F83EE005536B}" presName="parentText" presStyleLbl="node1" presStyleIdx="2" presStyleCnt="4">
        <dgm:presLayoutVars>
          <dgm:chMax val="0"/>
          <dgm:bulletEnabled val="1"/>
        </dgm:presLayoutVars>
      </dgm:prSet>
      <dgm:spPr/>
    </dgm:pt>
    <dgm:pt modelId="{423556C8-9E08-4DBE-9C98-B74F71C1199F}" type="pres">
      <dgm:prSet presAssocID="{37964014-F929-4F3E-83CA-3C853624EAAC}" presName="spacer" presStyleCnt="0"/>
      <dgm:spPr/>
    </dgm:pt>
    <dgm:pt modelId="{4626BB27-3FD9-4B1B-928E-AE5FB1397093}" type="pres">
      <dgm:prSet presAssocID="{4D4E16D0-8DA5-4C61-AE70-F1EC08F2B219}" presName="parentText" presStyleLbl="node1" presStyleIdx="3" presStyleCnt="4">
        <dgm:presLayoutVars>
          <dgm:chMax val="0"/>
          <dgm:bulletEnabled val="1"/>
        </dgm:presLayoutVars>
      </dgm:prSet>
      <dgm:spPr/>
    </dgm:pt>
    <dgm:pt modelId="{839A3DBB-BD2A-49F7-95D3-8549BAEB4AC6}" type="pres">
      <dgm:prSet presAssocID="{4D4E16D0-8DA5-4C61-AE70-F1EC08F2B219}" presName="childText" presStyleLbl="revTx" presStyleIdx="0" presStyleCnt="1">
        <dgm:presLayoutVars>
          <dgm:bulletEnabled val="1"/>
        </dgm:presLayoutVars>
      </dgm:prSet>
      <dgm:spPr/>
    </dgm:pt>
  </dgm:ptLst>
  <dgm:cxnLst>
    <dgm:cxn modelId="{0FB3FB04-0C36-4935-8D2F-E4EC7E1687EF}" type="presOf" srcId="{5FA06F91-972F-47B8-812C-65C2C59DEC16}" destId="{116B83F9-2618-4ACD-9AC6-50EC6097159A}" srcOrd="0" destOrd="0" presId="urn:microsoft.com/office/officeart/2005/8/layout/vList2"/>
    <dgm:cxn modelId="{E81C9658-3A27-4B9E-80D2-7EFDA7D36AA7}" srcId="{F62D482A-9E22-4CFB-9B4A-8B5192F80476}" destId="{4D4E16D0-8DA5-4C61-AE70-F1EC08F2B219}" srcOrd="3" destOrd="0" parTransId="{699BDF51-6B77-445E-877F-090C8B427841}" sibTransId="{1447874A-6580-4E9B-B15E-C58392B85FE4}"/>
    <dgm:cxn modelId="{D82CDD8D-0F35-4943-8DFA-63AEE7AE2900}" srcId="{F62D482A-9E22-4CFB-9B4A-8B5192F80476}" destId="{5FA06F91-972F-47B8-812C-65C2C59DEC16}" srcOrd="0" destOrd="0" parTransId="{6E73197E-EDB9-4B04-8F97-55240B130B88}" sibTransId="{F4D1E612-ECA2-443E-BC41-30297265D192}"/>
    <dgm:cxn modelId="{5ABF8F93-1D43-4A68-82A9-54394093F042}" srcId="{F62D482A-9E22-4CFB-9B4A-8B5192F80476}" destId="{9B836F3C-9C91-4D0F-A1C6-F83EE005536B}" srcOrd="2" destOrd="0" parTransId="{DAD44BE5-C673-427A-800D-6F2FB36094A3}" sibTransId="{37964014-F929-4F3E-83CA-3C853624EAAC}"/>
    <dgm:cxn modelId="{F75C539A-273F-4588-BF9C-515A4EE94CC5}" type="presOf" srcId="{4D4E16D0-8DA5-4C61-AE70-F1EC08F2B219}" destId="{4626BB27-3FD9-4B1B-928E-AE5FB1397093}" srcOrd="0" destOrd="0" presId="urn:microsoft.com/office/officeart/2005/8/layout/vList2"/>
    <dgm:cxn modelId="{1A9DD6A8-AF4D-48AC-8F76-146BF5F22237}" type="presOf" srcId="{55EC0373-AA16-4C34-8FBB-1D30E7AAE66F}" destId="{0075746F-074F-49C0-9719-CB5B5686240A}" srcOrd="0" destOrd="0" presId="urn:microsoft.com/office/officeart/2005/8/layout/vList2"/>
    <dgm:cxn modelId="{D6B2E4C3-ABD4-4BBA-964F-C60875C23DDC}" type="presOf" srcId="{9095EE5A-3F25-4411-85C6-B5916F862FAC}" destId="{839A3DBB-BD2A-49F7-95D3-8549BAEB4AC6}" srcOrd="0" destOrd="0" presId="urn:microsoft.com/office/officeart/2005/8/layout/vList2"/>
    <dgm:cxn modelId="{AD5F8BCE-01C4-4463-99D8-2C4A5E3BA26E}" srcId="{4D4E16D0-8DA5-4C61-AE70-F1EC08F2B219}" destId="{9095EE5A-3F25-4411-85C6-B5916F862FAC}" srcOrd="0" destOrd="0" parTransId="{95234695-50C1-4C48-B6CB-8FE1C49C3A0A}" sibTransId="{92E887C6-2193-43C1-A43C-98FD1AFDC18A}"/>
    <dgm:cxn modelId="{924304DE-4490-4754-876F-BDAA81B1C50C}" type="presOf" srcId="{9B836F3C-9C91-4D0F-A1C6-F83EE005536B}" destId="{6E1B207C-EF5F-4DB1-9A3D-90EE4DEA2514}" srcOrd="0" destOrd="0" presId="urn:microsoft.com/office/officeart/2005/8/layout/vList2"/>
    <dgm:cxn modelId="{CEB742E1-C4FE-4636-ACD4-6BE0ABBE8BB2}" srcId="{F62D482A-9E22-4CFB-9B4A-8B5192F80476}" destId="{55EC0373-AA16-4C34-8FBB-1D30E7AAE66F}" srcOrd="1" destOrd="0" parTransId="{61264062-886A-4ADE-8A56-7506B1C9B942}" sibTransId="{75057AC2-BB84-47DD-AE9B-F98CB39A206E}"/>
    <dgm:cxn modelId="{045FE2F1-E406-416B-A072-6B7330DF85DA}" type="presOf" srcId="{F62D482A-9E22-4CFB-9B4A-8B5192F80476}" destId="{CF35BD20-C4CE-44CE-A84A-8CFA7F848B39}" srcOrd="0" destOrd="0" presId="urn:microsoft.com/office/officeart/2005/8/layout/vList2"/>
    <dgm:cxn modelId="{B550B3F5-540A-4529-AB21-714E12B99FD8}" type="presParOf" srcId="{CF35BD20-C4CE-44CE-A84A-8CFA7F848B39}" destId="{116B83F9-2618-4ACD-9AC6-50EC6097159A}" srcOrd="0" destOrd="0" presId="urn:microsoft.com/office/officeart/2005/8/layout/vList2"/>
    <dgm:cxn modelId="{1EBF526B-03F4-405E-83CB-99C043F9AE06}" type="presParOf" srcId="{CF35BD20-C4CE-44CE-A84A-8CFA7F848B39}" destId="{31B387EB-47E6-42D4-912C-8B308A8EA077}" srcOrd="1" destOrd="0" presId="urn:microsoft.com/office/officeart/2005/8/layout/vList2"/>
    <dgm:cxn modelId="{3D5632C5-E352-4929-A038-00440949B886}" type="presParOf" srcId="{CF35BD20-C4CE-44CE-A84A-8CFA7F848B39}" destId="{0075746F-074F-49C0-9719-CB5B5686240A}" srcOrd="2" destOrd="0" presId="urn:microsoft.com/office/officeart/2005/8/layout/vList2"/>
    <dgm:cxn modelId="{A9271E96-4D7C-4B73-A57B-4492971C31E7}" type="presParOf" srcId="{CF35BD20-C4CE-44CE-A84A-8CFA7F848B39}" destId="{91D4DF81-58B0-457A-A7D1-A0D066044951}" srcOrd="3" destOrd="0" presId="urn:microsoft.com/office/officeart/2005/8/layout/vList2"/>
    <dgm:cxn modelId="{6F2C231F-6E3F-4EC3-B6E0-0BCFB50D5F0A}" type="presParOf" srcId="{CF35BD20-C4CE-44CE-A84A-8CFA7F848B39}" destId="{6E1B207C-EF5F-4DB1-9A3D-90EE4DEA2514}" srcOrd="4" destOrd="0" presId="urn:microsoft.com/office/officeart/2005/8/layout/vList2"/>
    <dgm:cxn modelId="{FE4E0E4B-97AA-4B61-9633-4B515952FA0D}" type="presParOf" srcId="{CF35BD20-C4CE-44CE-A84A-8CFA7F848B39}" destId="{423556C8-9E08-4DBE-9C98-B74F71C1199F}" srcOrd="5" destOrd="0" presId="urn:microsoft.com/office/officeart/2005/8/layout/vList2"/>
    <dgm:cxn modelId="{C77CC1F2-2AB7-4596-8A39-759668A0D7DE}" type="presParOf" srcId="{CF35BD20-C4CE-44CE-A84A-8CFA7F848B39}" destId="{4626BB27-3FD9-4B1B-928E-AE5FB1397093}" srcOrd="6" destOrd="0" presId="urn:microsoft.com/office/officeart/2005/8/layout/vList2"/>
    <dgm:cxn modelId="{06CD7E60-E242-4B74-9B5F-2497D2BB02CC}" type="presParOf" srcId="{CF35BD20-C4CE-44CE-A84A-8CFA7F848B39}" destId="{839A3DBB-BD2A-49F7-95D3-8549BAEB4AC6}" srcOrd="7"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0A82D0CF-3921-4C7C-9518-3D90F1F04341}" type="doc">
      <dgm:prSet loTypeId="urn:microsoft.com/office/officeart/2005/8/layout/vList2" loCatId="list" qsTypeId="urn:microsoft.com/office/officeart/2005/8/quickstyle/3d4" qsCatId="3D" csTypeId="urn:microsoft.com/office/officeart/2005/8/colors/accent1_5" csCatId="accent1"/>
      <dgm:spPr/>
      <dgm:t>
        <a:bodyPr/>
        <a:lstStyle/>
        <a:p>
          <a:endParaRPr lang="zh-CN" altLang="en-US"/>
        </a:p>
      </dgm:t>
    </dgm:pt>
    <dgm:pt modelId="{22A1D643-5F00-491C-8106-DB5CBA9B8DEE}">
      <dgm:prSet custT="1"/>
      <dgm:spPr/>
      <dgm:t>
        <a:bodyPr/>
        <a:lstStyle/>
        <a:p>
          <a:pPr rtl="0"/>
          <a:r>
            <a:rPr kumimoji="1" lang="zh-CN" sz="3200" b="1">
              <a:solidFill>
                <a:schemeClr val="accent2"/>
              </a:solidFill>
              <a:latin typeface="+mn-lt"/>
              <a:ea typeface="华文细黑" pitchFamily="2" charset="-122"/>
            </a:rPr>
            <a:t>数据信息分析</a:t>
          </a:r>
          <a:endParaRPr kumimoji="1" lang="en-US" sz="3200" b="1" dirty="0">
            <a:solidFill>
              <a:schemeClr val="accent2"/>
            </a:solidFill>
            <a:latin typeface="+mn-lt"/>
            <a:ea typeface="华文细黑" pitchFamily="2" charset="-122"/>
          </a:endParaRPr>
        </a:p>
      </dgm:t>
    </dgm:pt>
    <dgm:pt modelId="{6DD524E1-9903-4D2A-BAD5-3B7328F119C2}" type="parTrans" cxnId="{9D19D160-FC51-4F19-85DA-B56F99C64E93}">
      <dgm:prSet/>
      <dgm:spPr/>
      <dgm:t>
        <a:bodyPr/>
        <a:lstStyle/>
        <a:p>
          <a:endParaRPr lang="zh-CN" altLang="en-US" sz="3200" b="1">
            <a:solidFill>
              <a:schemeClr val="accent2"/>
            </a:solidFill>
            <a:latin typeface="+mn-lt"/>
            <a:ea typeface="华文细黑" pitchFamily="2" charset="-122"/>
          </a:endParaRPr>
        </a:p>
      </dgm:t>
    </dgm:pt>
    <dgm:pt modelId="{64C90EDB-410D-4015-A018-4E91413A756B}" type="sibTrans" cxnId="{9D19D160-FC51-4F19-85DA-B56F99C64E93}">
      <dgm:prSet/>
      <dgm:spPr/>
      <dgm:t>
        <a:bodyPr/>
        <a:lstStyle/>
        <a:p>
          <a:endParaRPr lang="zh-CN" altLang="en-US" sz="3200" b="1">
            <a:solidFill>
              <a:schemeClr val="accent2"/>
            </a:solidFill>
            <a:latin typeface="+mn-lt"/>
            <a:ea typeface="华文细黑" pitchFamily="2" charset="-122"/>
          </a:endParaRPr>
        </a:p>
      </dgm:t>
    </dgm:pt>
    <dgm:pt modelId="{787DEF55-C385-480F-BCC5-72F7283EEF1D}">
      <dgm:prSet custT="1"/>
      <dgm:spPr/>
      <dgm:t>
        <a:bodyPr/>
        <a:lstStyle/>
        <a:p>
          <a:pPr rtl="0"/>
          <a:r>
            <a:rPr kumimoji="1" lang="zh-CN" sz="3200" b="1">
              <a:solidFill>
                <a:schemeClr val="accent2"/>
              </a:solidFill>
              <a:latin typeface="+mn-lt"/>
              <a:ea typeface="华文细黑" pitchFamily="2" charset="-122"/>
            </a:rPr>
            <a:t>数据处理要求</a:t>
          </a:r>
          <a:endParaRPr kumimoji="1" lang="en-US" sz="3200" b="1" dirty="0">
            <a:solidFill>
              <a:schemeClr val="accent2"/>
            </a:solidFill>
            <a:latin typeface="+mn-lt"/>
            <a:ea typeface="华文细黑" pitchFamily="2" charset="-122"/>
          </a:endParaRPr>
        </a:p>
      </dgm:t>
    </dgm:pt>
    <dgm:pt modelId="{990B6A40-B55D-44B2-A096-FBF07ECFD5EF}" type="parTrans" cxnId="{2FCDFD99-F608-446B-8DF6-16DBF3E4AE5B}">
      <dgm:prSet/>
      <dgm:spPr/>
      <dgm:t>
        <a:bodyPr/>
        <a:lstStyle/>
        <a:p>
          <a:endParaRPr lang="zh-CN" altLang="en-US" sz="3200" b="1">
            <a:solidFill>
              <a:schemeClr val="accent2"/>
            </a:solidFill>
            <a:latin typeface="+mn-lt"/>
            <a:ea typeface="华文细黑" pitchFamily="2" charset="-122"/>
          </a:endParaRPr>
        </a:p>
      </dgm:t>
    </dgm:pt>
    <dgm:pt modelId="{F8EB7AED-72E2-40EF-B960-D1B2DE4E02A7}" type="sibTrans" cxnId="{2FCDFD99-F608-446B-8DF6-16DBF3E4AE5B}">
      <dgm:prSet/>
      <dgm:spPr/>
      <dgm:t>
        <a:bodyPr/>
        <a:lstStyle/>
        <a:p>
          <a:endParaRPr lang="zh-CN" altLang="en-US" sz="3200" b="1">
            <a:solidFill>
              <a:schemeClr val="accent2"/>
            </a:solidFill>
            <a:latin typeface="+mn-lt"/>
            <a:ea typeface="华文细黑" pitchFamily="2" charset="-122"/>
          </a:endParaRPr>
        </a:p>
      </dgm:t>
    </dgm:pt>
    <dgm:pt modelId="{44886538-DB7E-4260-A945-B100F9F1070F}">
      <dgm:prSet custT="1"/>
      <dgm:spPr/>
      <dgm:t>
        <a:bodyPr/>
        <a:lstStyle/>
        <a:p>
          <a:pPr rtl="0"/>
          <a:r>
            <a:rPr kumimoji="1" lang="en-US" sz="3200" b="1">
              <a:solidFill>
                <a:schemeClr val="accent2"/>
              </a:solidFill>
              <a:latin typeface="+mn-lt"/>
              <a:ea typeface="华文细黑" pitchFamily="2" charset="-122"/>
            </a:rPr>
            <a:t>ICF</a:t>
          </a:r>
          <a:r>
            <a:rPr kumimoji="1" lang="zh-CN" sz="3200" b="1">
              <a:solidFill>
                <a:schemeClr val="accent2"/>
              </a:solidFill>
              <a:latin typeface="+mn-lt"/>
              <a:ea typeface="华文细黑" pitchFamily="2" charset="-122"/>
            </a:rPr>
            <a:t>实验数据库的逻辑设计</a:t>
          </a:r>
          <a:endParaRPr kumimoji="1" lang="en-US" sz="3200" b="1" dirty="0">
            <a:solidFill>
              <a:schemeClr val="accent2"/>
            </a:solidFill>
            <a:latin typeface="+mn-lt"/>
            <a:ea typeface="华文细黑" pitchFamily="2" charset="-122"/>
          </a:endParaRPr>
        </a:p>
      </dgm:t>
    </dgm:pt>
    <dgm:pt modelId="{FAEA2FD5-5D5F-4C2C-AD5A-66FC0885052E}" type="parTrans" cxnId="{64F94CC9-8790-4BEE-83D2-5BEB4F0FCC55}">
      <dgm:prSet/>
      <dgm:spPr/>
      <dgm:t>
        <a:bodyPr/>
        <a:lstStyle/>
        <a:p>
          <a:endParaRPr lang="zh-CN" altLang="en-US" sz="3200" b="1">
            <a:solidFill>
              <a:schemeClr val="accent2"/>
            </a:solidFill>
            <a:latin typeface="+mn-lt"/>
            <a:ea typeface="华文细黑" pitchFamily="2" charset="-122"/>
          </a:endParaRPr>
        </a:p>
      </dgm:t>
    </dgm:pt>
    <dgm:pt modelId="{81DA3EB7-C51A-4605-8D3E-4BE2A6DB73D2}" type="sibTrans" cxnId="{64F94CC9-8790-4BEE-83D2-5BEB4F0FCC55}">
      <dgm:prSet/>
      <dgm:spPr/>
      <dgm:t>
        <a:bodyPr/>
        <a:lstStyle/>
        <a:p>
          <a:endParaRPr lang="zh-CN" altLang="en-US" sz="3200" b="1">
            <a:solidFill>
              <a:schemeClr val="accent2"/>
            </a:solidFill>
            <a:latin typeface="+mn-lt"/>
            <a:ea typeface="华文细黑" pitchFamily="2" charset="-122"/>
          </a:endParaRPr>
        </a:p>
      </dgm:t>
    </dgm:pt>
    <dgm:pt modelId="{65072CBA-B8B9-42B9-971C-BC34DEFCB89A}">
      <dgm:prSet custT="1"/>
      <dgm:spPr/>
      <dgm:t>
        <a:bodyPr/>
        <a:lstStyle/>
        <a:p>
          <a:pPr rtl="0"/>
          <a:r>
            <a:rPr kumimoji="1" lang="zh-CN" sz="3200" b="1">
              <a:solidFill>
                <a:schemeClr val="accent2"/>
              </a:solidFill>
              <a:latin typeface="+mn-lt"/>
              <a:ea typeface="华文细黑" pitchFamily="2" charset="-122"/>
            </a:rPr>
            <a:t>数据库的物理设计和创立 </a:t>
          </a:r>
          <a:endParaRPr kumimoji="1" lang="en-US" sz="3200" b="1" dirty="0">
            <a:solidFill>
              <a:schemeClr val="accent2"/>
            </a:solidFill>
            <a:latin typeface="+mn-lt"/>
            <a:ea typeface="华文细黑" pitchFamily="2" charset="-122"/>
          </a:endParaRPr>
        </a:p>
      </dgm:t>
    </dgm:pt>
    <dgm:pt modelId="{2E9C1DB1-EC3E-4B38-949C-EF438455CC88}" type="parTrans" cxnId="{5B20E63B-B44B-4346-B2B4-A502827109B1}">
      <dgm:prSet/>
      <dgm:spPr/>
      <dgm:t>
        <a:bodyPr/>
        <a:lstStyle/>
        <a:p>
          <a:endParaRPr lang="zh-CN" altLang="en-US" sz="3200" b="1">
            <a:solidFill>
              <a:schemeClr val="accent2"/>
            </a:solidFill>
            <a:latin typeface="+mn-lt"/>
            <a:ea typeface="华文细黑" pitchFamily="2" charset="-122"/>
          </a:endParaRPr>
        </a:p>
      </dgm:t>
    </dgm:pt>
    <dgm:pt modelId="{25C21F6C-3EE2-4A1E-8060-9A2A693851DF}" type="sibTrans" cxnId="{5B20E63B-B44B-4346-B2B4-A502827109B1}">
      <dgm:prSet/>
      <dgm:spPr/>
      <dgm:t>
        <a:bodyPr/>
        <a:lstStyle/>
        <a:p>
          <a:endParaRPr lang="zh-CN" altLang="en-US" sz="3200" b="1">
            <a:solidFill>
              <a:schemeClr val="accent2"/>
            </a:solidFill>
            <a:latin typeface="+mn-lt"/>
            <a:ea typeface="华文细黑" pitchFamily="2" charset="-122"/>
          </a:endParaRPr>
        </a:p>
      </dgm:t>
    </dgm:pt>
    <dgm:pt modelId="{270C875F-DAAD-4806-896E-1D6700106C6A}">
      <dgm:prSet custT="1"/>
      <dgm:spPr/>
      <dgm:t>
        <a:bodyPr/>
        <a:lstStyle/>
        <a:p>
          <a:pPr rtl="0"/>
          <a:r>
            <a:rPr kumimoji="1" lang="zh-CN" altLang="en-US" sz="3200" b="1">
              <a:solidFill>
                <a:schemeClr val="accent2"/>
              </a:solidFill>
              <a:latin typeface="+mn-lt"/>
              <a:ea typeface="华文细黑" pitchFamily="2" charset="-122"/>
            </a:rPr>
            <a:t>数据库中实验数据的录入和输出</a:t>
          </a:r>
          <a:endParaRPr kumimoji="1" lang="zh-CN" altLang="en-US" sz="3200" b="1" dirty="0">
            <a:solidFill>
              <a:schemeClr val="accent2"/>
            </a:solidFill>
            <a:latin typeface="+mn-lt"/>
            <a:ea typeface="华文细黑" pitchFamily="2" charset="-122"/>
          </a:endParaRPr>
        </a:p>
      </dgm:t>
    </dgm:pt>
    <dgm:pt modelId="{C0379377-E821-4F50-B6E3-F6B694B48489}" type="parTrans" cxnId="{D1FF69EB-B649-4C12-964D-3E2EE085EA41}">
      <dgm:prSet/>
      <dgm:spPr/>
      <dgm:t>
        <a:bodyPr/>
        <a:lstStyle/>
        <a:p>
          <a:endParaRPr lang="zh-CN" altLang="en-US" sz="3200" b="1">
            <a:solidFill>
              <a:schemeClr val="accent2"/>
            </a:solidFill>
            <a:latin typeface="+mn-lt"/>
            <a:ea typeface="华文细黑" pitchFamily="2" charset="-122"/>
          </a:endParaRPr>
        </a:p>
      </dgm:t>
    </dgm:pt>
    <dgm:pt modelId="{27068806-6E7C-4268-AC5B-476520FB0F6D}" type="sibTrans" cxnId="{D1FF69EB-B649-4C12-964D-3E2EE085EA41}">
      <dgm:prSet/>
      <dgm:spPr/>
      <dgm:t>
        <a:bodyPr/>
        <a:lstStyle/>
        <a:p>
          <a:endParaRPr lang="zh-CN" altLang="en-US" sz="3200" b="1">
            <a:solidFill>
              <a:schemeClr val="accent2"/>
            </a:solidFill>
            <a:latin typeface="+mn-lt"/>
            <a:ea typeface="华文细黑" pitchFamily="2" charset="-122"/>
          </a:endParaRPr>
        </a:p>
      </dgm:t>
    </dgm:pt>
    <dgm:pt modelId="{F84211D8-D6CC-40E5-9AC0-9B263808DEBC}" type="pres">
      <dgm:prSet presAssocID="{0A82D0CF-3921-4C7C-9518-3D90F1F04341}" presName="linear" presStyleCnt="0">
        <dgm:presLayoutVars>
          <dgm:animLvl val="lvl"/>
          <dgm:resizeHandles val="exact"/>
        </dgm:presLayoutVars>
      </dgm:prSet>
      <dgm:spPr/>
    </dgm:pt>
    <dgm:pt modelId="{67A70165-DAB0-4864-B418-8F7257C8CD21}" type="pres">
      <dgm:prSet presAssocID="{22A1D643-5F00-491C-8106-DB5CBA9B8DEE}" presName="parentText" presStyleLbl="node1" presStyleIdx="0" presStyleCnt="5">
        <dgm:presLayoutVars>
          <dgm:chMax val="0"/>
          <dgm:bulletEnabled val="1"/>
        </dgm:presLayoutVars>
      </dgm:prSet>
      <dgm:spPr/>
    </dgm:pt>
    <dgm:pt modelId="{C4AC28A3-EE30-4490-B798-1338EF5804F7}" type="pres">
      <dgm:prSet presAssocID="{64C90EDB-410D-4015-A018-4E91413A756B}" presName="spacer" presStyleCnt="0"/>
      <dgm:spPr/>
    </dgm:pt>
    <dgm:pt modelId="{E290B6F4-1AF7-4DF8-A2FE-4DFC47E83432}" type="pres">
      <dgm:prSet presAssocID="{787DEF55-C385-480F-BCC5-72F7283EEF1D}" presName="parentText" presStyleLbl="node1" presStyleIdx="1" presStyleCnt="5">
        <dgm:presLayoutVars>
          <dgm:chMax val="0"/>
          <dgm:bulletEnabled val="1"/>
        </dgm:presLayoutVars>
      </dgm:prSet>
      <dgm:spPr/>
    </dgm:pt>
    <dgm:pt modelId="{CD82E210-E96D-4AAA-919F-A41A2629295C}" type="pres">
      <dgm:prSet presAssocID="{F8EB7AED-72E2-40EF-B960-D1B2DE4E02A7}" presName="spacer" presStyleCnt="0"/>
      <dgm:spPr/>
    </dgm:pt>
    <dgm:pt modelId="{F395B044-7ADD-4FEB-B621-47BC41499FDF}" type="pres">
      <dgm:prSet presAssocID="{44886538-DB7E-4260-A945-B100F9F1070F}" presName="parentText" presStyleLbl="node1" presStyleIdx="2" presStyleCnt="5">
        <dgm:presLayoutVars>
          <dgm:chMax val="0"/>
          <dgm:bulletEnabled val="1"/>
        </dgm:presLayoutVars>
      </dgm:prSet>
      <dgm:spPr/>
    </dgm:pt>
    <dgm:pt modelId="{07DA3023-FD2B-41C8-9537-F96DBCF9A1A5}" type="pres">
      <dgm:prSet presAssocID="{81DA3EB7-C51A-4605-8D3E-4BE2A6DB73D2}" presName="spacer" presStyleCnt="0"/>
      <dgm:spPr/>
    </dgm:pt>
    <dgm:pt modelId="{F673933E-8DF5-4D68-B9D4-388CF5C53426}" type="pres">
      <dgm:prSet presAssocID="{65072CBA-B8B9-42B9-971C-BC34DEFCB89A}" presName="parentText" presStyleLbl="node1" presStyleIdx="3" presStyleCnt="5">
        <dgm:presLayoutVars>
          <dgm:chMax val="0"/>
          <dgm:bulletEnabled val="1"/>
        </dgm:presLayoutVars>
      </dgm:prSet>
      <dgm:spPr/>
    </dgm:pt>
    <dgm:pt modelId="{9E9B08BE-8609-496F-809E-E9B56F452F62}" type="pres">
      <dgm:prSet presAssocID="{25C21F6C-3EE2-4A1E-8060-9A2A693851DF}" presName="spacer" presStyleCnt="0"/>
      <dgm:spPr/>
    </dgm:pt>
    <dgm:pt modelId="{9736BCE9-75DE-4D0A-9D47-DC865205902B}" type="pres">
      <dgm:prSet presAssocID="{270C875F-DAAD-4806-896E-1D6700106C6A}" presName="parentText" presStyleLbl="node1" presStyleIdx="4" presStyleCnt="5">
        <dgm:presLayoutVars>
          <dgm:chMax val="0"/>
          <dgm:bulletEnabled val="1"/>
        </dgm:presLayoutVars>
      </dgm:prSet>
      <dgm:spPr/>
    </dgm:pt>
  </dgm:ptLst>
  <dgm:cxnLst>
    <dgm:cxn modelId="{FE7E8D08-E81C-42BE-A32E-8E05CD7787C4}" type="presOf" srcId="{65072CBA-B8B9-42B9-971C-BC34DEFCB89A}" destId="{F673933E-8DF5-4D68-B9D4-388CF5C53426}" srcOrd="0" destOrd="0" presId="urn:microsoft.com/office/officeart/2005/8/layout/vList2"/>
    <dgm:cxn modelId="{35184613-4ECB-4E6B-B072-B614AF5EF882}" type="presOf" srcId="{0A82D0CF-3921-4C7C-9518-3D90F1F04341}" destId="{F84211D8-D6CC-40E5-9AC0-9B263808DEBC}" srcOrd="0" destOrd="0" presId="urn:microsoft.com/office/officeart/2005/8/layout/vList2"/>
    <dgm:cxn modelId="{5B20E63B-B44B-4346-B2B4-A502827109B1}" srcId="{0A82D0CF-3921-4C7C-9518-3D90F1F04341}" destId="{65072CBA-B8B9-42B9-971C-BC34DEFCB89A}" srcOrd="3" destOrd="0" parTransId="{2E9C1DB1-EC3E-4B38-949C-EF438455CC88}" sibTransId="{25C21F6C-3EE2-4A1E-8060-9A2A693851DF}"/>
    <dgm:cxn modelId="{9D19D160-FC51-4F19-85DA-B56F99C64E93}" srcId="{0A82D0CF-3921-4C7C-9518-3D90F1F04341}" destId="{22A1D643-5F00-491C-8106-DB5CBA9B8DEE}" srcOrd="0" destOrd="0" parTransId="{6DD524E1-9903-4D2A-BAD5-3B7328F119C2}" sibTransId="{64C90EDB-410D-4015-A018-4E91413A756B}"/>
    <dgm:cxn modelId="{CF9C0765-576B-4493-A296-EF41F293B70A}" type="presOf" srcId="{44886538-DB7E-4260-A945-B100F9F1070F}" destId="{F395B044-7ADD-4FEB-B621-47BC41499FDF}" srcOrd="0" destOrd="0" presId="urn:microsoft.com/office/officeart/2005/8/layout/vList2"/>
    <dgm:cxn modelId="{2FCDFD99-F608-446B-8DF6-16DBF3E4AE5B}" srcId="{0A82D0CF-3921-4C7C-9518-3D90F1F04341}" destId="{787DEF55-C385-480F-BCC5-72F7283EEF1D}" srcOrd="1" destOrd="0" parTransId="{990B6A40-B55D-44B2-A096-FBF07ECFD5EF}" sibTransId="{F8EB7AED-72E2-40EF-B960-D1B2DE4E02A7}"/>
    <dgm:cxn modelId="{69A201B6-9FBC-4EB9-9912-1AF473185BB0}" type="presOf" srcId="{787DEF55-C385-480F-BCC5-72F7283EEF1D}" destId="{E290B6F4-1AF7-4DF8-A2FE-4DFC47E83432}" srcOrd="0" destOrd="0" presId="urn:microsoft.com/office/officeart/2005/8/layout/vList2"/>
    <dgm:cxn modelId="{4A3E63B9-9925-4905-9D7F-ECEDE426C5A1}" type="presOf" srcId="{22A1D643-5F00-491C-8106-DB5CBA9B8DEE}" destId="{67A70165-DAB0-4864-B418-8F7257C8CD21}" srcOrd="0" destOrd="0" presId="urn:microsoft.com/office/officeart/2005/8/layout/vList2"/>
    <dgm:cxn modelId="{64F94CC9-8790-4BEE-83D2-5BEB4F0FCC55}" srcId="{0A82D0CF-3921-4C7C-9518-3D90F1F04341}" destId="{44886538-DB7E-4260-A945-B100F9F1070F}" srcOrd="2" destOrd="0" parTransId="{FAEA2FD5-5D5F-4C2C-AD5A-66FC0885052E}" sibTransId="{81DA3EB7-C51A-4605-8D3E-4BE2A6DB73D2}"/>
    <dgm:cxn modelId="{AB7D3BCC-FA83-40E9-ADDE-0947F6B107CE}" type="presOf" srcId="{270C875F-DAAD-4806-896E-1D6700106C6A}" destId="{9736BCE9-75DE-4D0A-9D47-DC865205902B}" srcOrd="0" destOrd="0" presId="urn:microsoft.com/office/officeart/2005/8/layout/vList2"/>
    <dgm:cxn modelId="{D1FF69EB-B649-4C12-964D-3E2EE085EA41}" srcId="{0A82D0CF-3921-4C7C-9518-3D90F1F04341}" destId="{270C875F-DAAD-4806-896E-1D6700106C6A}" srcOrd="4" destOrd="0" parTransId="{C0379377-E821-4F50-B6E3-F6B694B48489}" sibTransId="{27068806-6E7C-4268-AC5B-476520FB0F6D}"/>
    <dgm:cxn modelId="{134C7E38-92B4-49E9-AE69-F258AABB7884}" type="presParOf" srcId="{F84211D8-D6CC-40E5-9AC0-9B263808DEBC}" destId="{67A70165-DAB0-4864-B418-8F7257C8CD21}" srcOrd="0" destOrd="0" presId="urn:microsoft.com/office/officeart/2005/8/layout/vList2"/>
    <dgm:cxn modelId="{8CBECDD3-4A94-4BF1-8A25-A1EDE64EEE4E}" type="presParOf" srcId="{F84211D8-D6CC-40E5-9AC0-9B263808DEBC}" destId="{C4AC28A3-EE30-4490-B798-1338EF5804F7}" srcOrd="1" destOrd="0" presId="urn:microsoft.com/office/officeart/2005/8/layout/vList2"/>
    <dgm:cxn modelId="{8F3E9D25-4B30-4B8C-91B5-F43B7F4A7528}" type="presParOf" srcId="{F84211D8-D6CC-40E5-9AC0-9B263808DEBC}" destId="{E290B6F4-1AF7-4DF8-A2FE-4DFC47E83432}" srcOrd="2" destOrd="0" presId="urn:microsoft.com/office/officeart/2005/8/layout/vList2"/>
    <dgm:cxn modelId="{8C97CFAE-CE7C-4160-91F0-EB0E7C6125A8}" type="presParOf" srcId="{F84211D8-D6CC-40E5-9AC0-9B263808DEBC}" destId="{CD82E210-E96D-4AAA-919F-A41A2629295C}" srcOrd="3" destOrd="0" presId="urn:microsoft.com/office/officeart/2005/8/layout/vList2"/>
    <dgm:cxn modelId="{DDF43A5D-71AD-46B2-BDC4-4E5F2CD8720F}" type="presParOf" srcId="{F84211D8-D6CC-40E5-9AC0-9B263808DEBC}" destId="{F395B044-7ADD-4FEB-B621-47BC41499FDF}" srcOrd="4" destOrd="0" presId="urn:microsoft.com/office/officeart/2005/8/layout/vList2"/>
    <dgm:cxn modelId="{4097E9CC-52E6-4139-B90F-0E7BC4D45F1B}" type="presParOf" srcId="{F84211D8-D6CC-40E5-9AC0-9B263808DEBC}" destId="{07DA3023-FD2B-41C8-9537-F96DBCF9A1A5}" srcOrd="5" destOrd="0" presId="urn:microsoft.com/office/officeart/2005/8/layout/vList2"/>
    <dgm:cxn modelId="{4DD96EB6-7F13-49D4-AB46-C89E15B11DA9}" type="presParOf" srcId="{F84211D8-D6CC-40E5-9AC0-9B263808DEBC}" destId="{F673933E-8DF5-4D68-B9D4-388CF5C53426}" srcOrd="6" destOrd="0" presId="urn:microsoft.com/office/officeart/2005/8/layout/vList2"/>
    <dgm:cxn modelId="{4BCC23CB-06ED-4CB4-83E3-3F79DA54E83C}" type="presParOf" srcId="{F84211D8-D6CC-40E5-9AC0-9B263808DEBC}" destId="{9E9B08BE-8609-496F-809E-E9B56F452F62}" srcOrd="7" destOrd="0" presId="urn:microsoft.com/office/officeart/2005/8/layout/vList2"/>
    <dgm:cxn modelId="{3A097F39-60C8-4FFA-B02C-9E26D5DCDB50}" type="presParOf" srcId="{F84211D8-D6CC-40E5-9AC0-9B263808DEBC}" destId="{9736BCE9-75DE-4D0A-9D47-DC865205902B}" srcOrd="8"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18AE76E2-9FFD-44E0-BF10-589966392CD2}" type="doc">
      <dgm:prSet loTypeId="urn:microsoft.com/office/officeart/2005/8/layout/vList2" loCatId="list" qsTypeId="urn:microsoft.com/office/officeart/2005/8/quickstyle/3d4" qsCatId="3D" csTypeId="urn:microsoft.com/office/officeart/2005/8/colors/accent1_2" csCatId="accent1" phldr="1"/>
      <dgm:spPr/>
      <dgm:t>
        <a:bodyPr/>
        <a:lstStyle/>
        <a:p>
          <a:endParaRPr lang="zh-CN" altLang="en-US"/>
        </a:p>
      </dgm:t>
    </dgm:pt>
    <dgm:pt modelId="{4B85866B-9530-4E02-8AFE-060174CB4D40}">
      <dgm:prSet custT="1"/>
      <dgm:spPr/>
      <dgm:t>
        <a:bodyPr/>
        <a:lstStyle/>
        <a:p>
          <a:pPr rtl="0"/>
          <a:r>
            <a:rPr kumimoji="1" lang="zh-CN" sz="2800" b="1">
              <a:solidFill>
                <a:schemeClr val="accent2"/>
              </a:solidFill>
              <a:latin typeface="华文细黑" pitchFamily="2" charset="-122"/>
              <a:ea typeface="华文细黑" pitchFamily="2" charset="-122"/>
            </a:rPr>
            <a:t>单一表操作的应用程序模块</a:t>
          </a:r>
          <a:endParaRPr kumimoji="1" lang="en-US" sz="2800" b="1" dirty="0">
            <a:solidFill>
              <a:schemeClr val="accent2"/>
            </a:solidFill>
            <a:latin typeface="华文细黑" pitchFamily="2" charset="-122"/>
            <a:ea typeface="华文细黑" pitchFamily="2" charset="-122"/>
          </a:endParaRPr>
        </a:p>
      </dgm:t>
    </dgm:pt>
    <dgm:pt modelId="{090C174F-F1CA-41A4-B997-64B48E66EC15}" type="parTrans" cxnId="{C7438019-BD0A-4EB2-B317-224C0AB055EB}">
      <dgm:prSet/>
      <dgm:spPr/>
      <dgm:t>
        <a:bodyPr/>
        <a:lstStyle/>
        <a:p>
          <a:endParaRPr lang="zh-CN" altLang="en-US" sz="2000">
            <a:solidFill>
              <a:schemeClr val="accent2"/>
            </a:solidFill>
            <a:latin typeface="华文细黑" pitchFamily="2" charset="-122"/>
            <a:ea typeface="华文细黑" pitchFamily="2" charset="-122"/>
          </a:endParaRPr>
        </a:p>
      </dgm:t>
    </dgm:pt>
    <dgm:pt modelId="{3CADC390-EA2E-4DC5-B212-CFC6C2A32F48}" type="sibTrans" cxnId="{C7438019-BD0A-4EB2-B317-224C0AB055EB}">
      <dgm:prSet/>
      <dgm:spPr/>
      <dgm:t>
        <a:bodyPr/>
        <a:lstStyle/>
        <a:p>
          <a:endParaRPr lang="zh-CN" altLang="en-US" sz="2000">
            <a:solidFill>
              <a:schemeClr val="accent2"/>
            </a:solidFill>
            <a:latin typeface="华文细黑" pitchFamily="2" charset="-122"/>
            <a:ea typeface="华文细黑" pitchFamily="2" charset="-122"/>
          </a:endParaRPr>
        </a:p>
      </dgm:t>
    </dgm:pt>
    <dgm:pt modelId="{54830CF3-70A8-44B2-AF46-8F352756304A}">
      <dgm:prSet custT="1"/>
      <dgm:spPr/>
      <dgm:t>
        <a:bodyPr/>
        <a:lstStyle/>
        <a:p>
          <a:pPr rtl="0"/>
          <a:r>
            <a:rPr kumimoji="1" lang="zh-CN" sz="2800" b="1">
              <a:solidFill>
                <a:schemeClr val="accent2"/>
              </a:solidFill>
              <a:latin typeface="华文细黑" pitchFamily="2" charset="-122"/>
              <a:ea typeface="华文细黑" pitchFamily="2" charset="-122"/>
            </a:rPr>
            <a:t>总体表操作的应用程序模块</a:t>
          </a:r>
          <a:endParaRPr kumimoji="1" lang="en-US" sz="2800" b="1" dirty="0">
            <a:solidFill>
              <a:schemeClr val="accent2"/>
            </a:solidFill>
            <a:latin typeface="华文细黑" pitchFamily="2" charset="-122"/>
            <a:ea typeface="华文细黑" pitchFamily="2" charset="-122"/>
          </a:endParaRPr>
        </a:p>
      </dgm:t>
    </dgm:pt>
    <dgm:pt modelId="{AA1D7436-ED33-49C2-90ED-9E4B78E7B1DD}" type="parTrans" cxnId="{C6202B5D-2B8A-48EF-BD8D-E41991270EC6}">
      <dgm:prSet/>
      <dgm:spPr/>
      <dgm:t>
        <a:bodyPr/>
        <a:lstStyle/>
        <a:p>
          <a:endParaRPr lang="zh-CN" altLang="en-US" sz="2000">
            <a:solidFill>
              <a:schemeClr val="accent2"/>
            </a:solidFill>
            <a:latin typeface="华文细黑" pitchFamily="2" charset="-122"/>
            <a:ea typeface="华文细黑" pitchFamily="2" charset="-122"/>
          </a:endParaRPr>
        </a:p>
      </dgm:t>
    </dgm:pt>
    <dgm:pt modelId="{639123F2-92E4-4171-83AA-9B7D156A5D07}" type="sibTrans" cxnId="{C6202B5D-2B8A-48EF-BD8D-E41991270EC6}">
      <dgm:prSet/>
      <dgm:spPr/>
      <dgm:t>
        <a:bodyPr/>
        <a:lstStyle/>
        <a:p>
          <a:endParaRPr lang="zh-CN" altLang="en-US" sz="2000">
            <a:solidFill>
              <a:schemeClr val="accent2"/>
            </a:solidFill>
            <a:latin typeface="华文细黑" pitchFamily="2" charset="-122"/>
            <a:ea typeface="华文细黑" pitchFamily="2" charset="-122"/>
          </a:endParaRPr>
        </a:p>
      </dgm:t>
    </dgm:pt>
    <dgm:pt modelId="{54FE2E64-6188-4F5C-AAD3-70EACFA8E106}">
      <dgm:prSet custT="1"/>
      <dgm:spPr/>
      <dgm:t>
        <a:bodyPr/>
        <a:lstStyle/>
        <a:p>
          <a:pPr rtl="0"/>
          <a:r>
            <a:rPr kumimoji="1" lang="zh-CN" altLang="en-US" sz="2800" b="1">
              <a:solidFill>
                <a:schemeClr val="accent2"/>
              </a:solidFill>
              <a:latin typeface="华文细黑" pitchFamily="2" charset="-122"/>
              <a:ea typeface="华文细黑" pitchFamily="2" charset="-122"/>
            </a:rPr>
            <a:t>按课题项目分类的视图操作的应用程序模块</a:t>
          </a:r>
          <a:r>
            <a:rPr kumimoji="1" lang="zh-CN" altLang="en-US" sz="2800">
              <a:solidFill>
                <a:schemeClr val="accent2"/>
              </a:solidFill>
              <a:latin typeface="华文细黑" pitchFamily="2" charset="-122"/>
              <a:ea typeface="华文细黑" pitchFamily="2" charset="-122"/>
            </a:rPr>
            <a:t> </a:t>
          </a:r>
          <a:endParaRPr lang="zh-CN" altLang="en-US" sz="2800" dirty="0">
            <a:solidFill>
              <a:schemeClr val="accent2"/>
            </a:solidFill>
            <a:latin typeface="华文细黑" pitchFamily="2" charset="-122"/>
            <a:ea typeface="华文细黑" pitchFamily="2" charset="-122"/>
          </a:endParaRPr>
        </a:p>
      </dgm:t>
    </dgm:pt>
    <dgm:pt modelId="{769EB29F-39A0-4B89-BE80-EDA8CE79CC8D}" type="parTrans" cxnId="{2A36436E-286A-4249-9FE9-727AD0E63633}">
      <dgm:prSet/>
      <dgm:spPr/>
      <dgm:t>
        <a:bodyPr/>
        <a:lstStyle/>
        <a:p>
          <a:endParaRPr lang="zh-CN" altLang="en-US" sz="2000">
            <a:solidFill>
              <a:schemeClr val="accent2"/>
            </a:solidFill>
            <a:latin typeface="华文细黑" pitchFamily="2" charset="-122"/>
            <a:ea typeface="华文细黑" pitchFamily="2" charset="-122"/>
          </a:endParaRPr>
        </a:p>
      </dgm:t>
    </dgm:pt>
    <dgm:pt modelId="{582CA95E-1E90-47BB-99FD-20A20150B02C}" type="sibTrans" cxnId="{2A36436E-286A-4249-9FE9-727AD0E63633}">
      <dgm:prSet/>
      <dgm:spPr/>
      <dgm:t>
        <a:bodyPr/>
        <a:lstStyle/>
        <a:p>
          <a:endParaRPr lang="zh-CN" altLang="en-US" sz="2000">
            <a:solidFill>
              <a:schemeClr val="accent2"/>
            </a:solidFill>
            <a:latin typeface="华文细黑" pitchFamily="2" charset="-122"/>
            <a:ea typeface="华文细黑" pitchFamily="2" charset="-122"/>
          </a:endParaRPr>
        </a:p>
      </dgm:t>
    </dgm:pt>
    <dgm:pt modelId="{D2C33D51-A30A-4A40-B0AA-E6AB32EC8363}">
      <dgm:prSet custT="1"/>
      <dgm:spPr/>
      <dgm:t>
        <a:bodyPr/>
        <a:lstStyle/>
        <a:p>
          <a:pPr rtl="0"/>
          <a:r>
            <a:rPr lang="zh-CN" altLang="en-US" sz="2800" b="1" dirty="0">
              <a:solidFill>
                <a:schemeClr val="accent2"/>
              </a:solidFill>
              <a:ea typeface="华文细黑" pitchFamily="2" charset="-122"/>
            </a:rPr>
            <a:t>开发工具</a:t>
          </a:r>
          <a:r>
            <a:rPr lang="en-US" altLang="zh-CN" sz="2800" b="1" dirty="0">
              <a:solidFill>
                <a:schemeClr val="accent2"/>
              </a:solidFill>
              <a:ea typeface="华文细黑" pitchFamily="2" charset="-122"/>
            </a:rPr>
            <a:t>Oracle developer 2000</a:t>
          </a:r>
          <a:endParaRPr kumimoji="1" lang="en-US" sz="2800" b="1" dirty="0">
            <a:solidFill>
              <a:schemeClr val="accent2"/>
            </a:solidFill>
            <a:latin typeface="华文细黑" pitchFamily="2" charset="-122"/>
            <a:ea typeface="华文细黑" pitchFamily="2" charset="-122"/>
          </a:endParaRPr>
        </a:p>
      </dgm:t>
    </dgm:pt>
    <dgm:pt modelId="{04BB0416-D7C6-48E5-AA86-D802358212FE}" type="parTrans" cxnId="{320971A8-838F-4374-B26A-554169C9F1F8}">
      <dgm:prSet/>
      <dgm:spPr/>
      <dgm:t>
        <a:bodyPr/>
        <a:lstStyle/>
        <a:p>
          <a:endParaRPr lang="zh-CN" altLang="en-US">
            <a:solidFill>
              <a:schemeClr val="accent2"/>
            </a:solidFill>
          </a:endParaRPr>
        </a:p>
      </dgm:t>
    </dgm:pt>
    <dgm:pt modelId="{83EDA235-1CEC-43E8-9761-83E040075C74}" type="sibTrans" cxnId="{320971A8-838F-4374-B26A-554169C9F1F8}">
      <dgm:prSet/>
      <dgm:spPr/>
      <dgm:t>
        <a:bodyPr/>
        <a:lstStyle/>
        <a:p>
          <a:endParaRPr lang="zh-CN" altLang="en-US">
            <a:solidFill>
              <a:schemeClr val="accent2"/>
            </a:solidFill>
          </a:endParaRPr>
        </a:p>
      </dgm:t>
    </dgm:pt>
    <dgm:pt modelId="{FFD7ABAC-1DE4-4924-A714-2F2E74F955EC}" type="pres">
      <dgm:prSet presAssocID="{18AE76E2-9FFD-44E0-BF10-589966392CD2}" presName="linear" presStyleCnt="0">
        <dgm:presLayoutVars>
          <dgm:animLvl val="lvl"/>
          <dgm:resizeHandles val="exact"/>
        </dgm:presLayoutVars>
      </dgm:prSet>
      <dgm:spPr/>
    </dgm:pt>
    <dgm:pt modelId="{95E49CBA-3749-4552-91CB-79C63A7EAD3F}" type="pres">
      <dgm:prSet presAssocID="{D2C33D51-A30A-4A40-B0AA-E6AB32EC8363}" presName="parentText" presStyleLbl="node1" presStyleIdx="0" presStyleCnt="4">
        <dgm:presLayoutVars>
          <dgm:chMax val="0"/>
          <dgm:bulletEnabled val="1"/>
        </dgm:presLayoutVars>
      </dgm:prSet>
      <dgm:spPr/>
    </dgm:pt>
    <dgm:pt modelId="{EF3FF2E2-1992-40CD-8A36-5526EE97C400}" type="pres">
      <dgm:prSet presAssocID="{83EDA235-1CEC-43E8-9761-83E040075C74}" presName="spacer" presStyleCnt="0"/>
      <dgm:spPr/>
    </dgm:pt>
    <dgm:pt modelId="{1435A2C8-CC9F-4EBC-9EB6-8964A6CB68C9}" type="pres">
      <dgm:prSet presAssocID="{4B85866B-9530-4E02-8AFE-060174CB4D40}" presName="parentText" presStyleLbl="node1" presStyleIdx="1" presStyleCnt="4">
        <dgm:presLayoutVars>
          <dgm:chMax val="0"/>
          <dgm:bulletEnabled val="1"/>
        </dgm:presLayoutVars>
      </dgm:prSet>
      <dgm:spPr/>
    </dgm:pt>
    <dgm:pt modelId="{1239A30F-EA58-4936-B377-CA9D8E526B9F}" type="pres">
      <dgm:prSet presAssocID="{3CADC390-EA2E-4DC5-B212-CFC6C2A32F48}" presName="spacer" presStyleCnt="0"/>
      <dgm:spPr/>
    </dgm:pt>
    <dgm:pt modelId="{BA55EDA5-F3C9-49BD-A216-EE50BE004C1F}" type="pres">
      <dgm:prSet presAssocID="{54830CF3-70A8-44B2-AF46-8F352756304A}" presName="parentText" presStyleLbl="node1" presStyleIdx="2" presStyleCnt="4">
        <dgm:presLayoutVars>
          <dgm:chMax val="0"/>
          <dgm:bulletEnabled val="1"/>
        </dgm:presLayoutVars>
      </dgm:prSet>
      <dgm:spPr/>
    </dgm:pt>
    <dgm:pt modelId="{17AAE950-A518-4540-A3A4-0495D5B45953}" type="pres">
      <dgm:prSet presAssocID="{639123F2-92E4-4171-83AA-9B7D156A5D07}" presName="spacer" presStyleCnt="0"/>
      <dgm:spPr/>
    </dgm:pt>
    <dgm:pt modelId="{EE6D1C9C-321B-46E9-8919-D0C75801C342}" type="pres">
      <dgm:prSet presAssocID="{54FE2E64-6188-4F5C-AAD3-70EACFA8E106}" presName="parentText" presStyleLbl="node1" presStyleIdx="3" presStyleCnt="4">
        <dgm:presLayoutVars>
          <dgm:chMax val="0"/>
          <dgm:bulletEnabled val="1"/>
        </dgm:presLayoutVars>
      </dgm:prSet>
      <dgm:spPr/>
    </dgm:pt>
  </dgm:ptLst>
  <dgm:cxnLst>
    <dgm:cxn modelId="{C7438019-BD0A-4EB2-B317-224C0AB055EB}" srcId="{18AE76E2-9FFD-44E0-BF10-589966392CD2}" destId="{4B85866B-9530-4E02-8AFE-060174CB4D40}" srcOrd="1" destOrd="0" parTransId="{090C174F-F1CA-41A4-B997-64B48E66EC15}" sibTransId="{3CADC390-EA2E-4DC5-B212-CFC6C2A32F48}"/>
    <dgm:cxn modelId="{6CA6BE3C-8DF9-4763-AB71-86A7EFE24123}" type="presOf" srcId="{4B85866B-9530-4E02-8AFE-060174CB4D40}" destId="{1435A2C8-CC9F-4EBC-9EB6-8964A6CB68C9}" srcOrd="0" destOrd="0" presId="urn:microsoft.com/office/officeart/2005/8/layout/vList2"/>
    <dgm:cxn modelId="{C6202B5D-2B8A-48EF-BD8D-E41991270EC6}" srcId="{18AE76E2-9FFD-44E0-BF10-589966392CD2}" destId="{54830CF3-70A8-44B2-AF46-8F352756304A}" srcOrd="2" destOrd="0" parTransId="{AA1D7436-ED33-49C2-90ED-9E4B78E7B1DD}" sibTransId="{639123F2-92E4-4171-83AA-9B7D156A5D07}"/>
    <dgm:cxn modelId="{5C499D6D-3781-4AED-99B3-4BF1EF2F5487}" type="presOf" srcId="{54FE2E64-6188-4F5C-AAD3-70EACFA8E106}" destId="{EE6D1C9C-321B-46E9-8919-D0C75801C342}" srcOrd="0" destOrd="0" presId="urn:microsoft.com/office/officeart/2005/8/layout/vList2"/>
    <dgm:cxn modelId="{F8B4C04D-1857-4271-836B-B3059D06341D}" type="presOf" srcId="{54830CF3-70A8-44B2-AF46-8F352756304A}" destId="{BA55EDA5-F3C9-49BD-A216-EE50BE004C1F}" srcOrd="0" destOrd="0" presId="urn:microsoft.com/office/officeart/2005/8/layout/vList2"/>
    <dgm:cxn modelId="{2A36436E-286A-4249-9FE9-727AD0E63633}" srcId="{18AE76E2-9FFD-44E0-BF10-589966392CD2}" destId="{54FE2E64-6188-4F5C-AAD3-70EACFA8E106}" srcOrd="3" destOrd="0" parTransId="{769EB29F-39A0-4B89-BE80-EDA8CE79CC8D}" sibTransId="{582CA95E-1E90-47BB-99FD-20A20150B02C}"/>
    <dgm:cxn modelId="{47AAE0A4-CFFE-43CE-9A59-979228C077A6}" type="presOf" srcId="{D2C33D51-A30A-4A40-B0AA-E6AB32EC8363}" destId="{95E49CBA-3749-4552-91CB-79C63A7EAD3F}" srcOrd="0" destOrd="0" presId="urn:microsoft.com/office/officeart/2005/8/layout/vList2"/>
    <dgm:cxn modelId="{320971A8-838F-4374-B26A-554169C9F1F8}" srcId="{18AE76E2-9FFD-44E0-BF10-589966392CD2}" destId="{D2C33D51-A30A-4A40-B0AA-E6AB32EC8363}" srcOrd="0" destOrd="0" parTransId="{04BB0416-D7C6-48E5-AA86-D802358212FE}" sibTransId="{83EDA235-1CEC-43E8-9761-83E040075C74}"/>
    <dgm:cxn modelId="{2DDB53BE-3DBF-4F61-8F13-6616F1BEDAD9}" type="presOf" srcId="{18AE76E2-9FFD-44E0-BF10-589966392CD2}" destId="{FFD7ABAC-1DE4-4924-A714-2F2E74F955EC}" srcOrd="0" destOrd="0" presId="urn:microsoft.com/office/officeart/2005/8/layout/vList2"/>
    <dgm:cxn modelId="{423FB454-A52A-4415-9CD6-25C0EA0A2C52}" type="presParOf" srcId="{FFD7ABAC-1DE4-4924-A714-2F2E74F955EC}" destId="{95E49CBA-3749-4552-91CB-79C63A7EAD3F}" srcOrd="0" destOrd="0" presId="urn:microsoft.com/office/officeart/2005/8/layout/vList2"/>
    <dgm:cxn modelId="{5980E9E1-33FC-4D81-AD2E-4274E40D0348}" type="presParOf" srcId="{FFD7ABAC-1DE4-4924-A714-2F2E74F955EC}" destId="{EF3FF2E2-1992-40CD-8A36-5526EE97C400}" srcOrd="1" destOrd="0" presId="urn:microsoft.com/office/officeart/2005/8/layout/vList2"/>
    <dgm:cxn modelId="{02690B6C-642C-48C2-A6D7-4D14153DC3B9}" type="presParOf" srcId="{FFD7ABAC-1DE4-4924-A714-2F2E74F955EC}" destId="{1435A2C8-CC9F-4EBC-9EB6-8964A6CB68C9}" srcOrd="2" destOrd="0" presId="urn:microsoft.com/office/officeart/2005/8/layout/vList2"/>
    <dgm:cxn modelId="{040E0E01-7A6F-4EEE-AEAE-64E4D3A5F7B7}" type="presParOf" srcId="{FFD7ABAC-1DE4-4924-A714-2F2E74F955EC}" destId="{1239A30F-EA58-4936-B377-CA9D8E526B9F}" srcOrd="3" destOrd="0" presId="urn:microsoft.com/office/officeart/2005/8/layout/vList2"/>
    <dgm:cxn modelId="{F655A7A3-B5B9-447D-B47E-7AB9F7F3BD14}" type="presParOf" srcId="{FFD7ABAC-1DE4-4924-A714-2F2E74F955EC}" destId="{BA55EDA5-F3C9-49BD-A216-EE50BE004C1F}" srcOrd="4" destOrd="0" presId="urn:microsoft.com/office/officeart/2005/8/layout/vList2"/>
    <dgm:cxn modelId="{B13DA5C2-1658-43AB-8802-5AB4E36D1466}" type="presParOf" srcId="{FFD7ABAC-1DE4-4924-A714-2F2E74F955EC}" destId="{17AAE950-A518-4540-A3A4-0495D5B45953}" srcOrd="5" destOrd="0" presId="urn:microsoft.com/office/officeart/2005/8/layout/vList2"/>
    <dgm:cxn modelId="{225C33F0-A905-465C-B1A5-CE2964A1120F}" type="presParOf" srcId="{FFD7ABAC-1DE4-4924-A714-2F2E74F955EC}" destId="{EE6D1C9C-321B-46E9-8919-D0C75801C342}" srcOrd="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91543F72-12D8-4CA9-88FF-EFEE507F979B}" type="doc">
      <dgm:prSet loTypeId="urn:microsoft.com/office/officeart/2005/8/layout/lProcess3" loCatId="process" qsTypeId="urn:microsoft.com/office/officeart/2005/8/quickstyle/simple5" qsCatId="simple" csTypeId="urn:microsoft.com/office/officeart/2005/8/colors/accent1_2" csCatId="accent1" phldr="1"/>
      <dgm:spPr/>
      <dgm:t>
        <a:bodyPr/>
        <a:lstStyle/>
        <a:p>
          <a:endParaRPr lang="zh-CN" altLang="en-US"/>
        </a:p>
      </dgm:t>
    </dgm:pt>
    <dgm:pt modelId="{91F0582F-3899-4394-B896-676648814947}">
      <dgm:prSet/>
      <dgm:spPr/>
      <dgm:t>
        <a:bodyPr/>
        <a:lstStyle/>
        <a:p>
          <a:pPr rtl="0"/>
          <a:r>
            <a:rPr lang="zh-CN" dirty="0">
              <a:latin typeface="华文细黑" pitchFamily="2" charset="-122"/>
              <a:ea typeface="华文细黑" pitchFamily="2" charset="-122"/>
              <a:hlinkClick xmlns:r="http://schemas.openxmlformats.org/officeDocument/2006/relationships" r:id="rId1" action="ppaction://hlinksldjump"/>
            </a:rPr>
            <a:t>一</a:t>
          </a:r>
          <a:endParaRPr lang="zh-CN" dirty="0">
            <a:latin typeface="华文细黑" pitchFamily="2" charset="-122"/>
            <a:ea typeface="华文细黑" pitchFamily="2" charset="-122"/>
          </a:endParaRPr>
        </a:p>
      </dgm:t>
    </dgm:pt>
    <dgm:pt modelId="{E16B02A8-883E-4886-9897-BDF67318A07B}" type="parTrans" cxnId="{F605E0C7-C0B0-4518-BF82-9439E831075B}">
      <dgm:prSet/>
      <dgm:spPr/>
      <dgm:t>
        <a:bodyPr/>
        <a:lstStyle/>
        <a:p>
          <a:endParaRPr lang="zh-CN" altLang="en-US"/>
        </a:p>
      </dgm:t>
    </dgm:pt>
    <dgm:pt modelId="{241290A1-440D-496E-809B-A2A2964D7BF7}" type="sibTrans" cxnId="{F605E0C7-C0B0-4518-BF82-9439E831075B}">
      <dgm:prSet/>
      <dgm:spPr/>
      <dgm:t>
        <a:bodyPr/>
        <a:lstStyle/>
        <a:p>
          <a:endParaRPr lang="zh-CN" altLang="en-US"/>
        </a:p>
      </dgm:t>
    </dgm:pt>
    <dgm:pt modelId="{7BE95310-6A7D-4E86-8D4D-0450DA2A269A}">
      <dgm:prSet/>
      <dgm:spPr/>
      <dgm:t>
        <a:bodyPr/>
        <a:lstStyle/>
        <a:p>
          <a:pPr rtl="0"/>
          <a:r>
            <a:rPr lang="zh-CN" dirty="0">
              <a:latin typeface="华文细黑" pitchFamily="2" charset="-122"/>
              <a:ea typeface="华文细黑" pitchFamily="2" charset="-122"/>
              <a:hlinkClick xmlns:r="http://schemas.openxmlformats.org/officeDocument/2006/relationships" r:id="rId2" action="ppaction://hlinksldjump"/>
            </a:rPr>
            <a:t>二</a:t>
          </a:r>
          <a:endParaRPr lang="zh-CN" dirty="0">
            <a:latin typeface="华文细黑" pitchFamily="2" charset="-122"/>
            <a:ea typeface="华文细黑" pitchFamily="2" charset="-122"/>
          </a:endParaRPr>
        </a:p>
      </dgm:t>
    </dgm:pt>
    <dgm:pt modelId="{E2ECC796-2182-47A5-90B0-8217BE53EF20}" type="parTrans" cxnId="{7FD4DD26-E860-4C59-8E94-920E682AFAC6}">
      <dgm:prSet/>
      <dgm:spPr/>
      <dgm:t>
        <a:bodyPr/>
        <a:lstStyle/>
        <a:p>
          <a:endParaRPr lang="zh-CN" altLang="en-US"/>
        </a:p>
      </dgm:t>
    </dgm:pt>
    <dgm:pt modelId="{DE261853-5BE4-4400-AF66-86062E6A076F}" type="sibTrans" cxnId="{7FD4DD26-E860-4C59-8E94-920E682AFAC6}">
      <dgm:prSet/>
      <dgm:spPr/>
      <dgm:t>
        <a:bodyPr/>
        <a:lstStyle/>
        <a:p>
          <a:endParaRPr lang="zh-CN" altLang="en-US"/>
        </a:p>
      </dgm:t>
    </dgm:pt>
    <dgm:pt modelId="{0465F6C7-F0B1-4B92-9BE5-1C8B7D23AE4A}">
      <dgm:prSet/>
      <dgm:spPr/>
      <dgm:t>
        <a:bodyPr/>
        <a:lstStyle/>
        <a:p>
          <a:pPr rtl="0"/>
          <a:r>
            <a:rPr lang="zh-CN" dirty="0">
              <a:latin typeface="华文细黑" pitchFamily="2" charset="-122"/>
              <a:ea typeface="华文细黑" pitchFamily="2" charset="-122"/>
              <a:hlinkClick xmlns:r="http://schemas.openxmlformats.org/officeDocument/2006/relationships" r:id="rId3" action="ppaction://hlinkpres?slideindex=1&amp;slidetitle="/>
            </a:rPr>
            <a:t>三</a:t>
          </a:r>
          <a:endParaRPr lang="zh-CN" dirty="0">
            <a:latin typeface="华文细黑" pitchFamily="2" charset="-122"/>
            <a:ea typeface="华文细黑" pitchFamily="2" charset="-122"/>
          </a:endParaRPr>
        </a:p>
      </dgm:t>
    </dgm:pt>
    <dgm:pt modelId="{D2C2607A-F9B3-4978-AD66-D25EBAC54415}" type="parTrans" cxnId="{4F0C3E0A-445F-447F-89F8-AB2E3E5A131F}">
      <dgm:prSet/>
      <dgm:spPr/>
      <dgm:t>
        <a:bodyPr/>
        <a:lstStyle/>
        <a:p>
          <a:endParaRPr lang="zh-CN" altLang="en-US"/>
        </a:p>
      </dgm:t>
    </dgm:pt>
    <dgm:pt modelId="{EAEB16CA-BF29-4FDB-AC96-D63463C68A96}" type="sibTrans" cxnId="{4F0C3E0A-445F-447F-89F8-AB2E3E5A131F}">
      <dgm:prSet/>
      <dgm:spPr/>
      <dgm:t>
        <a:bodyPr/>
        <a:lstStyle/>
        <a:p>
          <a:endParaRPr lang="zh-CN" altLang="en-US"/>
        </a:p>
      </dgm:t>
    </dgm:pt>
    <dgm:pt modelId="{DE80BFFC-8299-4B6D-A9C0-0DFBFFF6C567}">
      <dgm:prSet/>
      <dgm:spPr/>
      <dgm:t>
        <a:bodyPr/>
        <a:lstStyle/>
        <a:p>
          <a:pPr rtl="0"/>
          <a:r>
            <a:rPr lang="zh-CN" dirty="0">
              <a:latin typeface="华文细黑" pitchFamily="2" charset="-122"/>
              <a:ea typeface="华文细黑" pitchFamily="2" charset="-122"/>
              <a:hlinkClick xmlns:r="http://schemas.openxmlformats.org/officeDocument/2006/relationships" r:id="rId4" action="ppaction://hlinkpres?slideindex=1&amp;slidetitle="/>
            </a:rPr>
            <a:t>四</a:t>
          </a:r>
          <a:endParaRPr lang="zh-CN" dirty="0">
            <a:latin typeface="华文细黑" pitchFamily="2" charset="-122"/>
            <a:ea typeface="华文细黑" pitchFamily="2" charset="-122"/>
          </a:endParaRPr>
        </a:p>
      </dgm:t>
    </dgm:pt>
    <dgm:pt modelId="{DC6AB5B0-D8DF-4694-A83F-6F3D0D049B07}" type="parTrans" cxnId="{A3AC504E-0393-4C29-8EF9-D5EB40A645C2}">
      <dgm:prSet/>
      <dgm:spPr/>
      <dgm:t>
        <a:bodyPr/>
        <a:lstStyle/>
        <a:p>
          <a:endParaRPr lang="zh-CN" altLang="en-US"/>
        </a:p>
      </dgm:t>
    </dgm:pt>
    <dgm:pt modelId="{923139F4-9E39-45C6-9B3A-1D97A67A8FCE}" type="sibTrans" cxnId="{A3AC504E-0393-4C29-8EF9-D5EB40A645C2}">
      <dgm:prSet/>
      <dgm:spPr/>
      <dgm:t>
        <a:bodyPr/>
        <a:lstStyle/>
        <a:p>
          <a:endParaRPr lang="zh-CN" altLang="en-US"/>
        </a:p>
      </dgm:t>
    </dgm:pt>
    <dgm:pt modelId="{284C1CD2-CE4D-409D-90B2-7365B3D52AB5}">
      <dgm:prSet/>
      <dgm:spPr/>
      <dgm:t>
        <a:bodyPr/>
        <a:lstStyle/>
        <a:p>
          <a:pPr rtl="0"/>
          <a:r>
            <a:rPr lang="zh-CN" dirty="0">
              <a:latin typeface="华文细黑" pitchFamily="2" charset="-122"/>
              <a:ea typeface="华文细黑" pitchFamily="2" charset="-122"/>
              <a:hlinkClick xmlns:r="http://schemas.openxmlformats.org/officeDocument/2006/relationships" r:id="rId5" action="ppaction://hlinkpres?slideindex=1&amp;slidetitle="/>
            </a:rPr>
            <a:t>五</a:t>
          </a:r>
          <a:endParaRPr lang="zh-CN" dirty="0">
            <a:latin typeface="华文细黑" pitchFamily="2" charset="-122"/>
            <a:ea typeface="华文细黑" pitchFamily="2" charset="-122"/>
          </a:endParaRPr>
        </a:p>
      </dgm:t>
    </dgm:pt>
    <dgm:pt modelId="{AFDA654A-A9AF-4648-AA3D-B8D95EC45B26}" type="parTrans" cxnId="{08D143E8-929A-4D0E-A774-71172E76EAFD}">
      <dgm:prSet/>
      <dgm:spPr/>
      <dgm:t>
        <a:bodyPr/>
        <a:lstStyle/>
        <a:p>
          <a:endParaRPr lang="zh-CN" altLang="en-US"/>
        </a:p>
      </dgm:t>
    </dgm:pt>
    <dgm:pt modelId="{401A7F7F-FA01-4787-B9C4-DFA61B35915C}" type="sibTrans" cxnId="{08D143E8-929A-4D0E-A774-71172E76EAFD}">
      <dgm:prSet/>
      <dgm:spPr/>
      <dgm:t>
        <a:bodyPr/>
        <a:lstStyle/>
        <a:p>
          <a:endParaRPr lang="zh-CN" altLang="en-US"/>
        </a:p>
      </dgm:t>
    </dgm:pt>
    <dgm:pt modelId="{92517B6D-CF93-4842-8B45-0868A420F0B8}">
      <dgm:prSet/>
      <dgm:spPr/>
      <dgm:t>
        <a:bodyPr/>
        <a:lstStyle/>
        <a:p>
          <a:pPr rtl="0"/>
          <a:r>
            <a:rPr lang="zh-CN" dirty="0">
              <a:latin typeface="华文细黑" pitchFamily="2" charset="-122"/>
              <a:ea typeface="华文细黑" pitchFamily="2" charset="-122"/>
              <a:hlinkClick xmlns:r="http://schemas.openxmlformats.org/officeDocument/2006/relationships" r:id="rId6" action="ppaction://hlinkpres?slideindex=1&amp;slidetitle="/>
            </a:rPr>
            <a:t>六</a:t>
          </a:r>
          <a:endParaRPr lang="zh-CN" dirty="0">
            <a:latin typeface="华文细黑" pitchFamily="2" charset="-122"/>
            <a:ea typeface="华文细黑" pitchFamily="2" charset="-122"/>
          </a:endParaRPr>
        </a:p>
      </dgm:t>
    </dgm:pt>
    <dgm:pt modelId="{C58B5BFB-DDD4-40B4-B7F2-5EA9BE71624A}" type="parTrans" cxnId="{0B4615FD-259C-4DDC-B324-C832A4EB3107}">
      <dgm:prSet/>
      <dgm:spPr/>
      <dgm:t>
        <a:bodyPr/>
        <a:lstStyle/>
        <a:p>
          <a:endParaRPr lang="zh-CN" altLang="en-US"/>
        </a:p>
      </dgm:t>
    </dgm:pt>
    <dgm:pt modelId="{60E69EEB-08D8-4ED4-89BB-73377F8841E8}" type="sibTrans" cxnId="{0B4615FD-259C-4DDC-B324-C832A4EB3107}">
      <dgm:prSet/>
      <dgm:spPr/>
      <dgm:t>
        <a:bodyPr/>
        <a:lstStyle/>
        <a:p>
          <a:endParaRPr lang="zh-CN" altLang="en-US"/>
        </a:p>
      </dgm:t>
    </dgm:pt>
    <dgm:pt modelId="{3F3F412C-7B49-44FD-9BA5-929F55CC8713}">
      <dgm:prSet/>
      <dgm:spPr/>
      <dgm:t>
        <a:bodyPr/>
        <a:lstStyle/>
        <a:p>
          <a:r>
            <a:rPr lang="zh-CN" dirty="0">
              <a:latin typeface="华文细黑" pitchFamily="2" charset="-122"/>
              <a:ea typeface="华文细黑" pitchFamily="2" charset="-122"/>
            </a:rPr>
            <a:t>高能物理实验概述</a:t>
          </a:r>
          <a:endParaRPr lang="zh-CN" altLang="en-US" dirty="0">
            <a:latin typeface="华文细黑" pitchFamily="2" charset="-122"/>
            <a:ea typeface="华文细黑" pitchFamily="2" charset="-122"/>
          </a:endParaRPr>
        </a:p>
      </dgm:t>
    </dgm:pt>
    <dgm:pt modelId="{E5EA1D18-ADC9-4005-9718-8E3C592BAF23}" type="parTrans" cxnId="{08DF9498-9DB2-4DF4-BEF2-A2244080238B}">
      <dgm:prSet/>
      <dgm:spPr/>
      <dgm:t>
        <a:bodyPr/>
        <a:lstStyle/>
        <a:p>
          <a:endParaRPr lang="zh-CN" altLang="en-US"/>
        </a:p>
      </dgm:t>
    </dgm:pt>
    <dgm:pt modelId="{9C9117DA-410E-49D9-BB43-E49589B6B3CD}" type="sibTrans" cxnId="{08DF9498-9DB2-4DF4-BEF2-A2244080238B}">
      <dgm:prSet/>
      <dgm:spPr/>
      <dgm:t>
        <a:bodyPr/>
        <a:lstStyle/>
        <a:p>
          <a:endParaRPr lang="zh-CN" altLang="en-US"/>
        </a:p>
      </dgm:t>
    </dgm:pt>
    <dgm:pt modelId="{9C4D3DD7-E6F9-4626-8CF8-03DAA43443A5}">
      <dgm:prSet/>
      <dgm:spPr/>
      <dgm:t>
        <a:bodyPr/>
        <a:lstStyle/>
        <a:p>
          <a:pPr rtl="0"/>
          <a:r>
            <a:rPr lang="zh-CN" dirty="0">
              <a:latin typeface="华文细黑" pitchFamily="2" charset="-122"/>
              <a:ea typeface="华文细黑" pitchFamily="2" charset="-122"/>
            </a:rPr>
            <a:t>触发和数据获取系统基本结构</a:t>
          </a:r>
        </a:p>
      </dgm:t>
    </dgm:pt>
    <dgm:pt modelId="{B596B1E6-22E1-4AF0-93DB-30CCDF7B37F2}" type="parTrans" cxnId="{93720282-A72B-48F9-B986-6C4BC9A8137A}">
      <dgm:prSet/>
      <dgm:spPr/>
      <dgm:t>
        <a:bodyPr/>
        <a:lstStyle/>
        <a:p>
          <a:endParaRPr lang="zh-CN" altLang="en-US"/>
        </a:p>
      </dgm:t>
    </dgm:pt>
    <dgm:pt modelId="{D65BBE8D-0A59-487F-AC95-9594DE817F49}" type="sibTrans" cxnId="{93720282-A72B-48F9-B986-6C4BC9A8137A}">
      <dgm:prSet/>
      <dgm:spPr/>
      <dgm:t>
        <a:bodyPr/>
        <a:lstStyle/>
        <a:p>
          <a:endParaRPr lang="zh-CN" altLang="en-US"/>
        </a:p>
      </dgm:t>
    </dgm:pt>
    <dgm:pt modelId="{4A662CD8-EC76-41C5-BB47-DCD0E40D865F}">
      <dgm:prSet/>
      <dgm:spPr/>
      <dgm:t>
        <a:bodyPr/>
        <a:lstStyle/>
        <a:p>
          <a:pPr rtl="0"/>
          <a:r>
            <a:rPr lang="zh-CN" dirty="0">
              <a:latin typeface="华文细黑" pitchFamily="2" charset="-122"/>
              <a:ea typeface="华文细黑" pitchFamily="2" charset="-122"/>
            </a:rPr>
            <a:t>前端电子学系统</a:t>
          </a:r>
        </a:p>
      </dgm:t>
    </dgm:pt>
    <dgm:pt modelId="{214FF56D-6BD7-4D17-BFB7-54379E26C324}" type="parTrans" cxnId="{E6A1B141-8EC4-4B65-87F3-B6C89C138450}">
      <dgm:prSet/>
      <dgm:spPr/>
      <dgm:t>
        <a:bodyPr/>
        <a:lstStyle/>
        <a:p>
          <a:endParaRPr lang="zh-CN" altLang="en-US"/>
        </a:p>
      </dgm:t>
    </dgm:pt>
    <dgm:pt modelId="{3A17658E-A13D-411D-B1B5-3C8C3ED00619}" type="sibTrans" cxnId="{E6A1B141-8EC4-4B65-87F3-B6C89C138450}">
      <dgm:prSet/>
      <dgm:spPr/>
      <dgm:t>
        <a:bodyPr/>
        <a:lstStyle/>
        <a:p>
          <a:endParaRPr lang="zh-CN" altLang="en-US"/>
        </a:p>
      </dgm:t>
    </dgm:pt>
    <dgm:pt modelId="{94E9A499-331C-418B-9C09-73CE2EC561F4}">
      <dgm:prSet/>
      <dgm:spPr/>
      <dgm:t>
        <a:bodyPr/>
        <a:lstStyle/>
        <a:p>
          <a:pPr rtl="0"/>
          <a:r>
            <a:rPr lang="zh-CN" dirty="0">
              <a:latin typeface="华文细黑" pitchFamily="2" charset="-122"/>
              <a:ea typeface="华文细黑" pitchFamily="2" charset="-122"/>
            </a:rPr>
            <a:t>触发处理系统</a:t>
          </a:r>
        </a:p>
      </dgm:t>
    </dgm:pt>
    <dgm:pt modelId="{E232E2C0-FB4A-4653-A794-09E6834818BC}" type="parTrans" cxnId="{6F23D718-F05E-4701-B763-0C9BC1441371}">
      <dgm:prSet/>
      <dgm:spPr/>
      <dgm:t>
        <a:bodyPr/>
        <a:lstStyle/>
        <a:p>
          <a:endParaRPr lang="zh-CN" altLang="en-US"/>
        </a:p>
      </dgm:t>
    </dgm:pt>
    <dgm:pt modelId="{82592E10-A059-4CCB-9EFD-686593A70AFD}" type="sibTrans" cxnId="{6F23D718-F05E-4701-B763-0C9BC1441371}">
      <dgm:prSet/>
      <dgm:spPr/>
      <dgm:t>
        <a:bodyPr/>
        <a:lstStyle/>
        <a:p>
          <a:endParaRPr lang="zh-CN" altLang="en-US"/>
        </a:p>
      </dgm:t>
    </dgm:pt>
    <dgm:pt modelId="{B97934E9-3A76-4FAA-B015-9409401721E3}">
      <dgm:prSet/>
      <dgm:spPr/>
      <dgm:t>
        <a:bodyPr/>
        <a:lstStyle/>
        <a:p>
          <a:pPr rtl="0"/>
          <a:r>
            <a:rPr lang="zh-CN" dirty="0">
              <a:latin typeface="华文细黑" pitchFamily="2" charset="-122"/>
              <a:ea typeface="华文细黑" pitchFamily="2" charset="-122"/>
            </a:rPr>
            <a:t>数据采集主系统</a:t>
          </a:r>
        </a:p>
      </dgm:t>
    </dgm:pt>
    <dgm:pt modelId="{936C28D1-A9DF-4450-BCFA-42EFAF2417D1}" type="parTrans" cxnId="{E26C3200-B22A-4980-8EFD-EA982684347E}">
      <dgm:prSet/>
      <dgm:spPr/>
      <dgm:t>
        <a:bodyPr/>
        <a:lstStyle/>
        <a:p>
          <a:endParaRPr lang="zh-CN" altLang="en-US"/>
        </a:p>
      </dgm:t>
    </dgm:pt>
    <dgm:pt modelId="{470D5DF3-809C-4552-B402-B2C834B799F9}" type="sibTrans" cxnId="{E26C3200-B22A-4980-8EFD-EA982684347E}">
      <dgm:prSet/>
      <dgm:spPr/>
      <dgm:t>
        <a:bodyPr/>
        <a:lstStyle/>
        <a:p>
          <a:endParaRPr lang="zh-CN" altLang="en-US"/>
        </a:p>
      </dgm:t>
    </dgm:pt>
    <dgm:pt modelId="{6C4FE02E-37CA-4B27-A54B-8FAFC16B9E5F}">
      <dgm:prSet/>
      <dgm:spPr/>
      <dgm:t>
        <a:bodyPr/>
        <a:lstStyle/>
        <a:p>
          <a:pPr rtl="0"/>
          <a:r>
            <a:rPr lang="en-US" dirty="0">
              <a:latin typeface="华文细黑" pitchFamily="2" charset="-122"/>
              <a:ea typeface="华文细黑" pitchFamily="2" charset="-122"/>
            </a:rPr>
            <a:t>BESIII</a:t>
          </a:r>
          <a:r>
            <a:rPr lang="zh-CN" dirty="0">
              <a:latin typeface="华文细黑" pitchFamily="2" charset="-122"/>
              <a:ea typeface="华文细黑" pitchFamily="2" charset="-122"/>
            </a:rPr>
            <a:t>数据获取系统</a:t>
          </a:r>
        </a:p>
      </dgm:t>
    </dgm:pt>
    <dgm:pt modelId="{8061BAD0-1F41-413A-8419-EC7E4EC3F7D4}" type="parTrans" cxnId="{74EB214A-20D8-4A75-8DF0-08B2B9A4AEFE}">
      <dgm:prSet/>
      <dgm:spPr/>
      <dgm:t>
        <a:bodyPr/>
        <a:lstStyle/>
        <a:p>
          <a:endParaRPr lang="zh-CN" altLang="en-US"/>
        </a:p>
      </dgm:t>
    </dgm:pt>
    <dgm:pt modelId="{08A6D2FA-491D-4CE9-BDDA-BAFE969C0621}" type="sibTrans" cxnId="{74EB214A-20D8-4A75-8DF0-08B2B9A4AEFE}">
      <dgm:prSet/>
      <dgm:spPr/>
      <dgm:t>
        <a:bodyPr/>
        <a:lstStyle/>
        <a:p>
          <a:endParaRPr lang="zh-CN" altLang="en-US"/>
        </a:p>
      </dgm:t>
    </dgm:pt>
    <dgm:pt modelId="{BA34DACF-B7F4-47DE-B690-4C1BC7C1B8D3}" type="pres">
      <dgm:prSet presAssocID="{91543F72-12D8-4CA9-88FF-EFEE507F979B}" presName="Name0" presStyleCnt="0">
        <dgm:presLayoutVars>
          <dgm:chPref val="3"/>
          <dgm:dir/>
          <dgm:animLvl val="lvl"/>
          <dgm:resizeHandles/>
        </dgm:presLayoutVars>
      </dgm:prSet>
      <dgm:spPr/>
    </dgm:pt>
    <dgm:pt modelId="{A3C505C9-1D7A-4907-AC2E-1BFEFE2DACC5}" type="pres">
      <dgm:prSet presAssocID="{91F0582F-3899-4394-B896-676648814947}" presName="horFlow" presStyleCnt="0"/>
      <dgm:spPr/>
    </dgm:pt>
    <dgm:pt modelId="{08345F98-F3E3-4038-9979-6C6AE326405C}" type="pres">
      <dgm:prSet presAssocID="{91F0582F-3899-4394-B896-676648814947}" presName="bigChev" presStyleLbl="node1" presStyleIdx="0" presStyleCnt="6"/>
      <dgm:spPr/>
    </dgm:pt>
    <dgm:pt modelId="{FCCB0F13-CABE-4281-A5A0-4D2C428339F6}" type="pres">
      <dgm:prSet presAssocID="{E5EA1D18-ADC9-4005-9718-8E3C592BAF23}" presName="parTrans" presStyleCnt="0"/>
      <dgm:spPr/>
    </dgm:pt>
    <dgm:pt modelId="{D563EFB2-F4F1-41E7-8D46-3B9FF0DB85DA}" type="pres">
      <dgm:prSet presAssocID="{3F3F412C-7B49-44FD-9BA5-929F55CC8713}" presName="node" presStyleLbl="alignAccFollowNode1" presStyleIdx="0" presStyleCnt="6" custScaleX="399332">
        <dgm:presLayoutVars>
          <dgm:bulletEnabled val="1"/>
        </dgm:presLayoutVars>
      </dgm:prSet>
      <dgm:spPr/>
    </dgm:pt>
    <dgm:pt modelId="{24FB765A-1583-4DF2-BEF0-137C2BE3B399}" type="pres">
      <dgm:prSet presAssocID="{91F0582F-3899-4394-B896-676648814947}" presName="vSp" presStyleCnt="0"/>
      <dgm:spPr/>
    </dgm:pt>
    <dgm:pt modelId="{A4B26634-6A7C-4782-957A-196EF090850D}" type="pres">
      <dgm:prSet presAssocID="{7BE95310-6A7D-4E86-8D4D-0450DA2A269A}" presName="horFlow" presStyleCnt="0"/>
      <dgm:spPr/>
    </dgm:pt>
    <dgm:pt modelId="{B29EE2FE-C4AF-4157-B832-4AB5ED68C740}" type="pres">
      <dgm:prSet presAssocID="{7BE95310-6A7D-4E86-8D4D-0450DA2A269A}" presName="bigChev" presStyleLbl="node1" presStyleIdx="1" presStyleCnt="6"/>
      <dgm:spPr/>
    </dgm:pt>
    <dgm:pt modelId="{DEBD5D4E-FD98-4117-B461-7719B0AF3F25}" type="pres">
      <dgm:prSet presAssocID="{B596B1E6-22E1-4AF0-93DB-30CCDF7B37F2}" presName="parTrans" presStyleCnt="0"/>
      <dgm:spPr/>
    </dgm:pt>
    <dgm:pt modelId="{9248FA06-5523-4FAC-A3B1-F04047717B31}" type="pres">
      <dgm:prSet presAssocID="{9C4D3DD7-E6F9-4626-8CF8-03DAA43443A5}" presName="node" presStyleLbl="alignAccFollowNode1" presStyleIdx="1" presStyleCnt="6" custScaleX="399332">
        <dgm:presLayoutVars>
          <dgm:bulletEnabled val="1"/>
        </dgm:presLayoutVars>
      </dgm:prSet>
      <dgm:spPr/>
    </dgm:pt>
    <dgm:pt modelId="{FBC5133C-7322-429B-AC66-7C8EAD910B5B}" type="pres">
      <dgm:prSet presAssocID="{7BE95310-6A7D-4E86-8D4D-0450DA2A269A}" presName="vSp" presStyleCnt="0"/>
      <dgm:spPr/>
    </dgm:pt>
    <dgm:pt modelId="{1E57E8C4-F2E4-482C-AF30-98821AD2A2EA}" type="pres">
      <dgm:prSet presAssocID="{0465F6C7-F0B1-4B92-9BE5-1C8B7D23AE4A}" presName="horFlow" presStyleCnt="0"/>
      <dgm:spPr/>
    </dgm:pt>
    <dgm:pt modelId="{4DD8221B-DBB6-4962-8CBA-961E5F53A6B5}" type="pres">
      <dgm:prSet presAssocID="{0465F6C7-F0B1-4B92-9BE5-1C8B7D23AE4A}" presName="bigChev" presStyleLbl="node1" presStyleIdx="2" presStyleCnt="6"/>
      <dgm:spPr/>
    </dgm:pt>
    <dgm:pt modelId="{4FDC840D-9BAE-4184-9F5F-25F483FADDD0}" type="pres">
      <dgm:prSet presAssocID="{214FF56D-6BD7-4D17-BFB7-54379E26C324}" presName="parTrans" presStyleCnt="0"/>
      <dgm:spPr/>
    </dgm:pt>
    <dgm:pt modelId="{D882B291-7D13-483F-9DA2-89C2404D921F}" type="pres">
      <dgm:prSet presAssocID="{4A662CD8-EC76-41C5-BB47-DCD0E40D865F}" presName="node" presStyleLbl="alignAccFollowNode1" presStyleIdx="2" presStyleCnt="6" custScaleX="399332">
        <dgm:presLayoutVars>
          <dgm:bulletEnabled val="1"/>
        </dgm:presLayoutVars>
      </dgm:prSet>
      <dgm:spPr/>
    </dgm:pt>
    <dgm:pt modelId="{330D7D1A-01DC-42E2-9E36-0E8A114BE487}" type="pres">
      <dgm:prSet presAssocID="{0465F6C7-F0B1-4B92-9BE5-1C8B7D23AE4A}" presName="vSp" presStyleCnt="0"/>
      <dgm:spPr/>
    </dgm:pt>
    <dgm:pt modelId="{6F1132E1-01C2-415B-A8EC-831A84978F94}" type="pres">
      <dgm:prSet presAssocID="{DE80BFFC-8299-4B6D-A9C0-0DFBFFF6C567}" presName="horFlow" presStyleCnt="0"/>
      <dgm:spPr/>
    </dgm:pt>
    <dgm:pt modelId="{393F2CC0-818C-46F6-8C25-AD0907BDB121}" type="pres">
      <dgm:prSet presAssocID="{DE80BFFC-8299-4B6D-A9C0-0DFBFFF6C567}" presName="bigChev" presStyleLbl="node1" presStyleIdx="3" presStyleCnt="6"/>
      <dgm:spPr/>
    </dgm:pt>
    <dgm:pt modelId="{1E652425-C53E-48DD-B67A-249B0F9894DF}" type="pres">
      <dgm:prSet presAssocID="{E232E2C0-FB4A-4653-A794-09E6834818BC}" presName="parTrans" presStyleCnt="0"/>
      <dgm:spPr/>
    </dgm:pt>
    <dgm:pt modelId="{352F70B0-43F9-4AA7-8E68-05FFF9D1A38C}" type="pres">
      <dgm:prSet presAssocID="{94E9A499-331C-418B-9C09-73CE2EC561F4}" presName="node" presStyleLbl="alignAccFollowNode1" presStyleIdx="3" presStyleCnt="6" custScaleX="399332">
        <dgm:presLayoutVars>
          <dgm:bulletEnabled val="1"/>
        </dgm:presLayoutVars>
      </dgm:prSet>
      <dgm:spPr/>
    </dgm:pt>
    <dgm:pt modelId="{00CA79AC-129B-487C-AB43-DB9938560327}" type="pres">
      <dgm:prSet presAssocID="{DE80BFFC-8299-4B6D-A9C0-0DFBFFF6C567}" presName="vSp" presStyleCnt="0"/>
      <dgm:spPr/>
    </dgm:pt>
    <dgm:pt modelId="{2F0033A2-5FAD-43D4-8620-1CE4A24E91FE}" type="pres">
      <dgm:prSet presAssocID="{284C1CD2-CE4D-409D-90B2-7365B3D52AB5}" presName="horFlow" presStyleCnt="0"/>
      <dgm:spPr/>
    </dgm:pt>
    <dgm:pt modelId="{B33C9E56-EEDF-40EA-BAC4-C0EA4C2DEECF}" type="pres">
      <dgm:prSet presAssocID="{284C1CD2-CE4D-409D-90B2-7365B3D52AB5}" presName="bigChev" presStyleLbl="node1" presStyleIdx="4" presStyleCnt="6"/>
      <dgm:spPr/>
    </dgm:pt>
    <dgm:pt modelId="{57EDF690-4169-481D-81DC-AB32FECBB6E0}" type="pres">
      <dgm:prSet presAssocID="{936C28D1-A9DF-4450-BCFA-42EFAF2417D1}" presName="parTrans" presStyleCnt="0"/>
      <dgm:spPr/>
    </dgm:pt>
    <dgm:pt modelId="{0BA95B11-C3A6-4A7A-BE98-44BBB07E8CA5}" type="pres">
      <dgm:prSet presAssocID="{B97934E9-3A76-4FAA-B015-9409401721E3}" presName="node" presStyleLbl="alignAccFollowNode1" presStyleIdx="4" presStyleCnt="6" custScaleX="399332">
        <dgm:presLayoutVars>
          <dgm:bulletEnabled val="1"/>
        </dgm:presLayoutVars>
      </dgm:prSet>
      <dgm:spPr/>
    </dgm:pt>
    <dgm:pt modelId="{93FE3EF7-72F4-4072-8AD2-BDADC23F386F}" type="pres">
      <dgm:prSet presAssocID="{284C1CD2-CE4D-409D-90B2-7365B3D52AB5}" presName="vSp" presStyleCnt="0"/>
      <dgm:spPr/>
    </dgm:pt>
    <dgm:pt modelId="{B384E910-90C8-4360-A4F9-F047D4497E41}" type="pres">
      <dgm:prSet presAssocID="{92517B6D-CF93-4842-8B45-0868A420F0B8}" presName="horFlow" presStyleCnt="0"/>
      <dgm:spPr/>
    </dgm:pt>
    <dgm:pt modelId="{C6AE3936-6A78-4C40-8B09-65B5A0A891C7}" type="pres">
      <dgm:prSet presAssocID="{92517B6D-CF93-4842-8B45-0868A420F0B8}" presName="bigChev" presStyleLbl="node1" presStyleIdx="5" presStyleCnt="6"/>
      <dgm:spPr/>
    </dgm:pt>
    <dgm:pt modelId="{8E93D2D4-7C42-49D1-90DC-A0A4A0B9CA49}" type="pres">
      <dgm:prSet presAssocID="{8061BAD0-1F41-413A-8419-EC7E4EC3F7D4}" presName="parTrans" presStyleCnt="0"/>
      <dgm:spPr/>
    </dgm:pt>
    <dgm:pt modelId="{BDD81E3F-BB23-4228-B70C-8CBFBBE27C1B}" type="pres">
      <dgm:prSet presAssocID="{6C4FE02E-37CA-4B27-A54B-8FAFC16B9E5F}" presName="node" presStyleLbl="alignAccFollowNode1" presStyleIdx="5" presStyleCnt="6" custScaleX="399332">
        <dgm:presLayoutVars>
          <dgm:bulletEnabled val="1"/>
        </dgm:presLayoutVars>
      </dgm:prSet>
      <dgm:spPr/>
    </dgm:pt>
  </dgm:ptLst>
  <dgm:cxnLst>
    <dgm:cxn modelId="{E26C3200-B22A-4980-8EFD-EA982684347E}" srcId="{284C1CD2-CE4D-409D-90B2-7365B3D52AB5}" destId="{B97934E9-3A76-4FAA-B015-9409401721E3}" srcOrd="0" destOrd="0" parTransId="{936C28D1-A9DF-4450-BCFA-42EFAF2417D1}" sibTransId="{470D5DF3-809C-4552-B402-B2C834B799F9}"/>
    <dgm:cxn modelId="{4F0C3E0A-445F-447F-89F8-AB2E3E5A131F}" srcId="{91543F72-12D8-4CA9-88FF-EFEE507F979B}" destId="{0465F6C7-F0B1-4B92-9BE5-1C8B7D23AE4A}" srcOrd="2" destOrd="0" parTransId="{D2C2607A-F9B3-4978-AD66-D25EBAC54415}" sibTransId="{EAEB16CA-BF29-4FDB-AC96-D63463C68A96}"/>
    <dgm:cxn modelId="{6F23D718-F05E-4701-B763-0C9BC1441371}" srcId="{DE80BFFC-8299-4B6D-A9C0-0DFBFFF6C567}" destId="{94E9A499-331C-418B-9C09-73CE2EC561F4}" srcOrd="0" destOrd="0" parTransId="{E232E2C0-FB4A-4653-A794-09E6834818BC}" sibTransId="{82592E10-A059-4CCB-9EFD-686593A70AFD}"/>
    <dgm:cxn modelId="{068DB422-CBC2-4A16-8FE0-A30F45EAA0C6}" type="presOf" srcId="{0465F6C7-F0B1-4B92-9BE5-1C8B7D23AE4A}" destId="{4DD8221B-DBB6-4962-8CBA-961E5F53A6B5}" srcOrd="0" destOrd="0" presId="urn:microsoft.com/office/officeart/2005/8/layout/lProcess3"/>
    <dgm:cxn modelId="{7FD4DD26-E860-4C59-8E94-920E682AFAC6}" srcId="{91543F72-12D8-4CA9-88FF-EFEE507F979B}" destId="{7BE95310-6A7D-4E86-8D4D-0450DA2A269A}" srcOrd="1" destOrd="0" parTransId="{E2ECC796-2182-47A5-90B0-8217BE53EF20}" sibTransId="{DE261853-5BE4-4400-AF66-86062E6A076F}"/>
    <dgm:cxn modelId="{D178112F-98A0-47AD-A4EE-AB3837E28C9A}" type="presOf" srcId="{92517B6D-CF93-4842-8B45-0868A420F0B8}" destId="{C6AE3936-6A78-4C40-8B09-65B5A0A891C7}" srcOrd="0" destOrd="0" presId="urn:microsoft.com/office/officeart/2005/8/layout/lProcess3"/>
    <dgm:cxn modelId="{A1124D39-0354-4094-9C7C-824B5FDBB1D6}" type="presOf" srcId="{284C1CD2-CE4D-409D-90B2-7365B3D52AB5}" destId="{B33C9E56-EEDF-40EA-BAC4-C0EA4C2DEECF}" srcOrd="0" destOrd="0" presId="urn:microsoft.com/office/officeart/2005/8/layout/lProcess3"/>
    <dgm:cxn modelId="{E6A1B141-8EC4-4B65-87F3-B6C89C138450}" srcId="{0465F6C7-F0B1-4B92-9BE5-1C8B7D23AE4A}" destId="{4A662CD8-EC76-41C5-BB47-DCD0E40D865F}" srcOrd="0" destOrd="0" parTransId="{214FF56D-6BD7-4D17-BFB7-54379E26C324}" sibTransId="{3A17658E-A13D-411D-B1B5-3C8C3ED00619}"/>
    <dgm:cxn modelId="{74EB214A-20D8-4A75-8DF0-08B2B9A4AEFE}" srcId="{92517B6D-CF93-4842-8B45-0868A420F0B8}" destId="{6C4FE02E-37CA-4B27-A54B-8FAFC16B9E5F}" srcOrd="0" destOrd="0" parTransId="{8061BAD0-1F41-413A-8419-EC7E4EC3F7D4}" sibTransId="{08A6D2FA-491D-4CE9-BDDA-BAFE969C0621}"/>
    <dgm:cxn modelId="{289BF56A-3B7D-496E-9DD2-4C20A1B24272}" type="presOf" srcId="{91F0582F-3899-4394-B896-676648814947}" destId="{08345F98-F3E3-4038-9979-6C6AE326405C}" srcOrd="0" destOrd="0" presId="urn:microsoft.com/office/officeart/2005/8/layout/lProcess3"/>
    <dgm:cxn modelId="{A3AC504E-0393-4C29-8EF9-D5EB40A645C2}" srcId="{91543F72-12D8-4CA9-88FF-EFEE507F979B}" destId="{DE80BFFC-8299-4B6D-A9C0-0DFBFFF6C567}" srcOrd="3" destOrd="0" parTransId="{DC6AB5B0-D8DF-4694-A83F-6F3D0D049B07}" sibTransId="{923139F4-9E39-45C6-9B3A-1D97A67A8FCE}"/>
    <dgm:cxn modelId="{93720282-A72B-48F9-B986-6C4BC9A8137A}" srcId="{7BE95310-6A7D-4E86-8D4D-0450DA2A269A}" destId="{9C4D3DD7-E6F9-4626-8CF8-03DAA43443A5}" srcOrd="0" destOrd="0" parTransId="{B596B1E6-22E1-4AF0-93DB-30CCDF7B37F2}" sibTransId="{D65BBE8D-0A59-487F-AC95-9594DE817F49}"/>
    <dgm:cxn modelId="{9F0A5A8D-990E-4E0E-9EAD-4B7A2F6BCEF8}" type="presOf" srcId="{4A662CD8-EC76-41C5-BB47-DCD0E40D865F}" destId="{D882B291-7D13-483F-9DA2-89C2404D921F}" srcOrd="0" destOrd="0" presId="urn:microsoft.com/office/officeart/2005/8/layout/lProcess3"/>
    <dgm:cxn modelId="{08DF9498-9DB2-4DF4-BEF2-A2244080238B}" srcId="{91F0582F-3899-4394-B896-676648814947}" destId="{3F3F412C-7B49-44FD-9BA5-929F55CC8713}" srcOrd="0" destOrd="0" parTransId="{E5EA1D18-ADC9-4005-9718-8E3C592BAF23}" sibTransId="{9C9117DA-410E-49D9-BB43-E49589B6B3CD}"/>
    <dgm:cxn modelId="{4CE4E59D-2A34-44A4-A29C-4FF368C53ACE}" type="presOf" srcId="{7BE95310-6A7D-4E86-8D4D-0450DA2A269A}" destId="{B29EE2FE-C4AF-4157-B832-4AB5ED68C740}" srcOrd="0" destOrd="0" presId="urn:microsoft.com/office/officeart/2005/8/layout/lProcess3"/>
    <dgm:cxn modelId="{B3C690AF-F5BC-4F7E-A0DD-9FFEAE5C733D}" type="presOf" srcId="{3F3F412C-7B49-44FD-9BA5-929F55CC8713}" destId="{D563EFB2-F4F1-41E7-8D46-3B9FF0DB85DA}" srcOrd="0" destOrd="0" presId="urn:microsoft.com/office/officeart/2005/8/layout/lProcess3"/>
    <dgm:cxn modelId="{9FD5E4C6-30DF-4176-AB6D-0F0488832A16}" type="presOf" srcId="{DE80BFFC-8299-4B6D-A9C0-0DFBFFF6C567}" destId="{393F2CC0-818C-46F6-8C25-AD0907BDB121}" srcOrd="0" destOrd="0" presId="urn:microsoft.com/office/officeart/2005/8/layout/lProcess3"/>
    <dgm:cxn modelId="{F605E0C7-C0B0-4518-BF82-9439E831075B}" srcId="{91543F72-12D8-4CA9-88FF-EFEE507F979B}" destId="{91F0582F-3899-4394-B896-676648814947}" srcOrd="0" destOrd="0" parTransId="{E16B02A8-883E-4886-9897-BDF67318A07B}" sibTransId="{241290A1-440D-496E-809B-A2A2964D7BF7}"/>
    <dgm:cxn modelId="{452CCACD-75C5-4071-B1CF-B0E81F581E98}" type="presOf" srcId="{94E9A499-331C-418B-9C09-73CE2EC561F4}" destId="{352F70B0-43F9-4AA7-8E68-05FFF9D1A38C}" srcOrd="0" destOrd="0" presId="urn:microsoft.com/office/officeart/2005/8/layout/lProcess3"/>
    <dgm:cxn modelId="{D9EBD7CD-5F10-4818-A67E-EFFC3C7BDD78}" type="presOf" srcId="{6C4FE02E-37CA-4B27-A54B-8FAFC16B9E5F}" destId="{BDD81E3F-BB23-4228-B70C-8CBFBBE27C1B}" srcOrd="0" destOrd="0" presId="urn:microsoft.com/office/officeart/2005/8/layout/lProcess3"/>
    <dgm:cxn modelId="{2A08FED3-6E91-486C-B810-D6CA94D7016A}" type="presOf" srcId="{B97934E9-3A76-4FAA-B015-9409401721E3}" destId="{0BA95B11-C3A6-4A7A-BE98-44BBB07E8CA5}" srcOrd="0" destOrd="0" presId="urn:microsoft.com/office/officeart/2005/8/layout/lProcess3"/>
    <dgm:cxn modelId="{08D143E8-929A-4D0E-A774-71172E76EAFD}" srcId="{91543F72-12D8-4CA9-88FF-EFEE507F979B}" destId="{284C1CD2-CE4D-409D-90B2-7365B3D52AB5}" srcOrd="4" destOrd="0" parTransId="{AFDA654A-A9AF-4648-AA3D-B8D95EC45B26}" sibTransId="{401A7F7F-FA01-4787-B9C4-DFA61B35915C}"/>
    <dgm:cxn modelId="{03A2A1E8-B29A-4340-A191-DD9BF9717481}" type="presOf" srcId="{9C4D3DD7-E6F9-4626-8CF8-03DAA43443A5}" destId="{9248FA06-5523-4FAC-A3B1-F04047717B31}" srcOrd="0" destOrd="0" presId="urn:microsoft.com/office/officeart/2005/8/layout/lProcess3"/>
    <dgm:cxn modelId="{0B4615FD-259C-4DDC-B324-C832A4EB3107}" srcId="{91543F72-12D8-4CA9-88FF-EFEE507F979B}" destId="{92517B6D-CF93-4842-8B45-0868A420F0B8}" srcOrd="5" destOrd="0" parTransId="{C58B5BFB-DDD4-40B4-B7F2-5EA9BE71624A}" sibTransId="{60E69EEB-08D8-4ED4-89BB-73377F8841E8}"/>
    <dgm:cxn modelId="{A01A65FE-237B-47FC-9B62-FF4D5AB0AE60}" type="presOf" srcId="{91543F72-12D8-4CA9-88FF-EFEE507F979B}" destId="{BA34DACF-B7F4-47DE-B690-4C1BC7C1B8D3}" srcOrd="0" destOrd="0" presId="urn:microsoft.com/office/officeart/2005/8/layout/lProcess3"/>
    <dgm:cxn modelId="{90282988-4D34-4BCF-BDF1-D48C650F2082}" type="presParOf" srcId="{BA34DACF-B7F4-47DE-B690-4C1BC7C1B8D3}" destId="{A3C505C9-1D7A-4907-AC2E-1BFEFE2DACC5}" srcOrd="0" destOrd="0" presId="urn:microsoft.com/office/officeart/2005/8/layout/lProcess3"/>
    <dgm:cxn modelId="{9A1AEAC0-1AEF-44F6-8608-BE98189E26A1}" type="presParOf" srcId="{A3C505C9-1D7A-4907-AC2E-1BFEFE2DACC5}" destId="{08345F98-F3E3-4038-9979-6C6AE326405C}" srcOrd="0" destOrd="0" presId="urn:microsoft.com/office/officeart/2005/8/layout/lProcess3"/>
    <dgm:cxn modelId="{000F1249-8F48-4AEC-9F23-9956AA4E9521}" type="presParOf" srcId="{A3C505C9-1D7A-4907-AC2E-1BFEFE2DACC5}" destId="{FCCB0F13-CABE-4281-A5A0-4D2C428339F6}" srcOrd="1" destOrd="0" presId="urn:microsoft.com/office/officeart/2005/8/layout/lProcess3"/>
    <dgm:cxn modelId="{4203A28D-E5C4-4F0F-AC7E-D205057607D5}" type="presParOf" srcId="{A3C505C9-1D7A-4907-AC2E-1BFEFE2DACC5}" destId="{D563EFB2-F4F1-41E7-8D46-3B9FF0DB85DA}" srcOrd="2" destOrd="0" presId="urn:microsoft.com/office/officeart/2005/8/layout/lProcess3"/>
    <dgm:cxn modelId="{710484F0-EEE6-4C67-8B5D-FDA13558D839}" type="presParOf" srcId="{BA34DACF-B7F4-47DE-B690-4C1BC7C1B8D3}" destId="{24FB765A-1583-4DF2-BEF0-137C2BE3B399}" srcOrd="1" destOrd="0" presId="urn:microsoft.com/office/officeart/2005/8/layout/lProcess3"/>
    <dgm:cxn modelId="{D2291FCC-29F7-4599-A321-438F221A3A92}" type="presParOf" srcId="{BA34DACF-B7F4-47DE-B690-4C1BC7C1B8D3}" destId="{A4B26634-6A7C-4782-957A-196EF090850D}" srcOrd="2" destOrd="0" presId="urn:microsoft.com/office/officeart/2005/8/layout/lProcess3"/>
    <dgm:cxn modelId="{63517482-E395-49ED-8587-A9E3B0654385}" type="presParOf" srcId="{A4B26634-6A7C-4782-957A-196EF090850D}" destId="{B29EE2FE-C4AF-4157-B832-4AB5ED68C740}" srcOrd="0" destOrd="0" presId="urn:microsoft.com/office/officeart/2005/8/layout/lProcess3"/>
    <dgm:cxn modelId="{8A0E5B9A-0334-4134-80EF-2A03C852FBA7}" type="presParOf" srcId="{A4B26634-6A7C-4782-957A-196EF090850D}" destId="{DEBD5D4E-FD98-4117-B461-7719B0AF3F25}" srcOrd="1" destOrd="0" presId="urn:microsoft.com/office/officeart/2005/8/layout/lProcess3"/>
    <dgm:cxn modelId="{A4850081-4924-4F8A-AB1B-8F02209C4A4B}" type="presParOf" srcId="{A4B26634-6A7C-4782-957A-196EF090850D}" destId="{9248FA06-5523-4FAC-A3B1-F04047717B31}" srcOrd="2" destOrd="0" presId="urn:microsoft.com/office/officeart/2005/8/layout/lProcess3"/>
    <dgm:cxn modelId="{FA3F09EC-DAE5-440F-95A3-533A21135641}" type="presParOf" srcId="{BA34DACF-B7F4-47DE-B690-4C1BC7C1B8D3}" destId="{FBC5133C-7322-429B-AC66-7C8EAD910B5B}" srcOrd="3" destOrd="0" presId="urn:microsoft.com/office/officeart/2005/8/layout/lProcess3"/>
    <dgm:cxn modelId="{3C9C726F-ABD9-4B03-BEA2-FDB159637AFC}" type="presParOf" srcId="{BA34DACF-B7F4-47DE-B690-4C1BC7C1B8D3}" destId="{1E57E8C4-F2E4-482C-AF30-98821AD2A2EA}" srcOrd="4" destOrd="0" presId="urn:microsoft.com/office/officeart/2005/8/layout/lProcess3"/>
    <dgm:cxn modelId="{7F64BCA3-5A23-4127-8B60-1CD4B9F869C9}" type="presParOf" srcId="{1E57E8C4-F2E4-482C-AF30-98821AD2A2EA}" destId="{4DD8221B-DBB6-4962-8CBA-961E5F53A6B5}" srcOrd="0" destOrd="0" presId="urn:microsoft.com/office/officeart/2005/8/layout/lProcess3"/>
    <dgm:cxn modelId="{13882BDC-7EA8-412F-89FC-C6AD1BA61EEF}" type="presParOf" srcId="{1E57E8C4-F2E4-482C-AF30-98821AD2A2EA}" destId="{4FDC840D-9BAE-4184-9F5F-25F483FADDD0}" srcOrd="1" destOrd="0" presId="urn:microsoft.com/office/officeart/2005/8/layout/lProcess3"/>
    <dgm:cxn modelId="{13652070-A726-4DC4-9D64-394210114CB1}" type="presParOf" srcId="{1E57E8C4-F2E4-482C-AF30-98821AD2A2EA}" destId="{D882B291-7D13-483F-9DA2-89C2404D921F}" srcOrd="2" destOrd="0" presId="urn:microsoft.com/office/officeart/2005/8/layout/lProcess3"/>
    <dgm:cxn modelId="{62837D9D-5FD9-43AE-B7CB-DA07936BCC5C}" type="presParOf" srcId="{BA34DACF-B7F4-47DE-B690-4C1BC7C1B8D3}" destId="{330D7D1A-01DC-42E2-9E36-0E8A114BE487}" srcOrd="5" destOrd="0" presId="urn:microsoft.com/office/officeart/2005/8/layout/lProcess3"/>
    <dgm:cxn modelId="{BD988212-A597-4EF3-A348-99017EE311D0}" type="presParOf" srcId="{BA34DACF-B7F4-47DE-B690-4C1BC7C1B8D3}" destId="{6F1132E1-01C2-415B-A8EC-831A84978F94}" srcOrd="6" destOrd="0" presId="urn:microsoft.com/office/officeart/2005/8/layout/lProcess3"/>
    <dgm:cxn modelId="{6A4D3E3E-F4C6-45A4-AF39-D568C69BDF81}" type="presParOf" srcId="{6F1132E1-01C2-415B-A8EC-831A84978F94}" destId="{393F2CC0-818C-46F6-8C25-AD0907BDB121}" srcOrd="0" destOrd="0" presId="urn:microsoft.com/office/officeart/2005/8/layout/lProcess3"/>
    <dgm:cxn modelId="{D33E9BC9-6BED-463C-88BB-409BDCCB6CB5}" type="presParOf" srcId="{6F1132E1-01C2-415B-A8EC-831A84978F94}" destId="{1E652425-C53E-48DD-B67A-249B0F9894DF}" srcOrd="1" destOrd="0" presId="urn:microsoft.com/office/officeart/2005/8/layout/lProcess3"/>
    <dgm:cxn modelId="{CF0CCB88-B488-4B50-960E-0F6BDADBF939}" type="presParOf" srcId="{6F1132E1-01C2-415B-A8EC-831A84978F94}" destId="{352F70B0-43F9-4AA7-8E68-05FFF9D1A38C}" srcOrd="2" destOrd="0" presId="urn:microsoft.com/office/officeart/2005/8/layout/lProcess3"/>
    <dgm:cxn modelId="{76498F03-DADE-4F11-A139-CC068C25C28B}" type="presParOf" srcId="{BA34DACF-B7F4-47DE-B690-4C1BC7C1B8D3}" destId="{00CA79AC-129B-487C-AB43-DB9938560327}" srcOrd="7" destOrd="0" presId="urn:microsoft.com/office/officeart/2005/8/layout/lProcess3"/>
    <dgm:cxn modelId="{C556D026-4F6E-4613-A069-9628CD380652}" type="presParOf" srcId="{BA34DACF-B7F4-47DE-B690-4C1BC7C1B8D3}" destId="{2F0033A2-5FAD-43D4-8620-1CE4A24E91FE}" srcOrd="8" destOrd="0" presId="urn:microsoft.com/office/officeart/2005/8/layout/lProcess3"/>
    <dgm:cxn modelId="{42E4CF72-5998-4BFA-8DDF-124DF70F0782}" type="presParOf" srcId="{2F0033A2-5FAD-43D4-8620-1CE4A24E91FE}" destId="{B33C9E56-EEDF-40EA-BAC4-C0EA4C2DEECF}" srcOrd="0" destOrd="0" presId="urn:microsoft.com/office/officeart/2005/8/layout/lProcess3"/>
    <dgm:cxn modelId="{DD7A787A-524F-4235-A199-0E602FB5D194}" type="presParOf" srcId="{2F0033A2-5FAD-43D4-8620-1CE4A24E91FE}" destId="{57EDF690-4169-481D-81DC-AB32FECBB6E0}" srcOrd="1" destOrd="0" presId="urn:microsoft.com/office/officeart/2005/8/layout/lProcess3"/>
    <dgm:cxn modelId="{AF828EB0-2D4A-4671-BEBD-C745CF5D5787}" type="presParOf" srcId="{2F0033A2-5FAD-43D4-8620-1CE4A24E91FE}" destId="{0BA95B11-C3A6-4A7A-BE98-44BBB07E8CA5}" srcOrd="2" destOrd="0" presId="urn:microsoft.com/office/officeart/2005/8/layout/lProcess3"/>
    <dgm:cxn modelId="{05BE5455-CD97-4B57-976B-DB6ECCA00F94}" type="presParOf" srcId="{BA34DACF-B7F4-47DE-B690-4C1BC7C1B8D3}" destId="{93FE3EF7-72F4-4072-8AD2-BDADC23F386F}" srcOrd="9" destOrd="0" presId="urn:microsoft.com/office/officeart/2005/8/layout/lProcess3"/>
    <dgm:cxn modelId="{34234382-EDF1-4440-A2A6-3A071001F119}" type="presParOf" srcId="{BA34DACF-B7F4-47DE-B690-4C1BC7C1B8D3}" destId="{B384E910-90C8-4360-A4F9-F047D4497E41}" srcOrd="10" destOrd="0" presId="urn:microsoft.com/office/officeart/2005/8/layout/lProcess3"/>
    <dgm:cxn modelId="{330B8535-2087-4132-8015-DEFA3EB4A5A5}" type="presParOf" srcId="{B384E910-90C8-4360-A4F9-F047D4497E41}" destId="{C6AE3936-6A78-4C40-8B09-65B5A0A891C7}" srcOrd="0" destOrd="0" presId="urn:microsoft.com/office/officeart/2005/8/layout/lProcess3"/>
    <dgm:cxn modelId="{EF26CBB5-EE74-4DBD-8173-82B340B5C543}" type="presParOf" srcId="{B384E910-90C8-4360-A4F9-F047D4497E41}" destId="{8E93D2D4-7C42-49D1-90DC-A0A4A0B9CA49}" srcOrd="1" destOrd="0" presId="urn:microsoft.com/office/officeart/2005/8/layout/lProcess3"/>
    <dgm:cxn modelId="{9DFB1A4B-A8C1-4288-A71A-392BE3DD89AE}" type="presParOf" srcId="{B384E910-90C8-4360-A4F9-F047D4497E41}" destId="{BDD81E3F-BB23-4228-B70C-8CBFBBE27C1B}" srcOrd="2"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5C14806C-810F-4544-9114-1B7F41737282}" type="doc">
      <dgm:prSet loTypeId="urn:microsoft.com/office/officeart/2005/8/layout/hList1" loCatId="list" qsTypeId="urn:microsoft.com/office/officeart/2005/8/quickstyle/simple5" qsCatId="simple" csTypeId="urn:microsoft.com/office/officeart/2005/8/colors/accent1_2" csCatId="accent1" phldr="1"/>
      <dgm:spPr/>
      <dgm:t>
        <a:bodyPr/>
        <a:lstStyle/>
        <a:p>
          <a:endParaRPr lang="zh-CN" altLang="en-US"/>
        </a:p>
      </dgm:t>
    </dgm:pt>
    <dgm:pt modelId="{429AF7D9-12AB-4940-8FA0-255ADA143F01}">
      <dgm:prSet/>
      <dgm:spPr/>
      <dgm:t>
        <a:bodyPr/>
        <a:lstStyle/>
        <a:p>
          <a:pPr rtl="0"/>
          <a:r>
            <a:rPr lang="en-US" altLang="zh-CN" dirty="0"/>
            <a:t>1. </a:t>
          </a:r>
          <a:r>
            <a:rPr lang="zh-CN" dirty="0"/>
            <a:t>二十世纪信息技术的迅猛发展</a:t>
          </a:r>
        </a:p>
      </dgm:t>
    </dgm:pt>
    <dgm:pt modelId="{D7FE0F54-683F-4CAE-8DBB-A5EE90CF5554}" type="parTrans" cxnId="{F0E38155-E5B7-4628-86C0-375BEABB63EB}">
      <dgm:prSet/>
      <dgm:spPr/>
      <dgm:t>
        <a:bodyPr/>
        <a:lstStyle/>
        <a:p>
          <a:endParaRPr lang="zh-CN" altLang="en-US"/>
        </a:p>
      </dgm:t>
    </dgm:pt>
    <dgm:pt modelId="{87949FC7-0D19-4187-944A-58B516F78A0E}" type="sibTrans" cxnId="{F0E38155-E5B7-4628-86C0-375BEABB63EB}">
      <dgm:prSet/>
      <dgm:spPr/>
      <dgm:t>
        <a:bodyPr/>
        <a:lstStyle/>
        <a:p>
          <a:endParaRPr lang="zh-CN" altLang="en-US"/>
        </a:p>
      </dgm:t>
    </dgm:pt>
    <dgm:pt modelId="{72E11DC5-EFB9-4B74-8C9E-2EC117502FD6}">
      <dgm:prSet/>
      <dgm:spPr/>
      <dgm:t>
        <a:bodyPr/>
        <a:lstStyle/>
        <a:p>
          <a:pPr rtl="0"/>
          <a:r>
            <a:rPr lang="zh-CN" dirty="0"/>
            <a:t>无线电通讯的实现	                                 </a:t>
          </a:r>
          <a:r>
            <a:rPr lang="en-US" altLang="zh-CN" dirty="0"/>
            <a:t>  </a:t>
          </a:r>
          <a:r>
            <a:rPr lang="zh-CN" dirty="0"/>
            <a:t>十九世纪末</a:t>
          </a:r>
        </a:p>
      </dgm:t>
    </dgm:pt>
    <dgm:pt modelId="{4B24B798-E560-4CFD-A469-11E4F3906770}" type="parTrans" cxnId="{062A8ABA-DC92-4281-8FBB-325EB4C58CA9}">
      <dgm:prSet/>
      <dgm:spPr/>
      <dgm:t>
        <a:bodyPr/>
        <a:lstStyle/>
        <a:p>
          <a:endParaRPr lang="zh-CN" altLang="en-US"/>
        </a:p>
      </dgm:t>
    </dgm:pt>
    <dgm:pt modelId="{198549DD-E030-4BEF-A8EB-014D5C9EDEAA}" type="sibTrans" cxnId="{062A8ABA-DC92-4281-8FBB-325EB4C58CA9}">
      <dgm:prSet/>
      <dgm:spPr/>
      <dgm:t>
        <a:bodyPr/>
        <a:lstStyle/>
        <a:p>
          <a:endParaRPr lang="zh-CN" altLang="en-US"/>
        </a:p>
      </dgm:t>
    </dgm:pt>
    <dgm:pt modelId="{95E0EAFF-B592-415A-8707-D0C603273167}">
      <dgm:prSet/>
      <dgm:spPr/>
      <dgm:t>
        <a:bodyPr/>
        <a:lstStyle/>
        <a:p>
          <a:pPr rtl="0"/>
          <a:r>
            <a:rPr lang="zh-CN" dirty="0"/>
            <a:t>电子计算机诞生		                   </a:t>
          </a:r>
          <a:r>
            <a:rPr lang="en-US" dirty="0"/>
            <a:t>1946</a:t>
          </a:r>
          <a:r>
            <a:rPr lang="zh-CN" dirty="0"/>
            <a:t>年</a:t>
          </a:r>
        </a:p>
      </dgm:t>
    </dgm:pt>
    <dgm:pt modelId="{FA809C71-5E28-448E-B16C-F7FFB7B03290}" type="parTrans" cxnId="{078D3A6D-9925-4C21-9D32-1FDCC2DCD201}">
      <dgm:prSet/>
      <dgm:spPr/>
      <dgm:t>
        <a:bodyPr/>
        <a:lstStyle/>
        <a:p>
          <a:endParaRPr lang="zh-CN" altLang="en-US"/>
        </a:p>
      </dgm:t>
    </dgm:pt>
    <dgm:pt modelId="{98E44406-D9F7-4F79-8BA3-86F9DB71EA34}" type="sibTrans" cxnId="{078D3A6D-9925-4C21-9D32-1FDCC2DCD201}">
      <dgm:prSet/>
      <dgm:spPr/>
      <dgm:t>
        <a:bodyPr/>
        <a:lstStyle/>
        <a:p>
          <a:endParaRPr lang="zh-CN" altLang="en-US"/>
        </a:p>
      </dgm:t>
    </dgm:pt>
    <dgm:pt modelId="{AD89E724-627C-4D7E-B6CE-151E2578A63F}">
      <dgm:prSet/>
      <dgm:spPr/>
      <dgm:t>
        <a:bodyPr/>
        <a:lstStyle/>
        <a:p>
          <a:pPr rtl="0"/>
          <a:r>
            <a:rPr lang="zh-CN" dirty="0"/>
            <a:t>第一个半导体晶体管	                   </a:t>
          </a:r>
          <a:r>
            <a:rPr lang="en-US" altLang="zh-CN" dirty="0"/>
            <a:t>                </a:t>
          </a:r>
          <a:r>
            <a:rPr lang="zh-CN" dirty="0"/>
            <a:t>二十世纪五十年代</a:t>
          </a:r>
        </a:p>
      </dgm:t>
    </dgm:pt>
    <dgm:pt modelId="{1D0F778B-DA2C-4B02-9E26-AE8631D84E23}" type="parTrans" cxnId="{6CB99331-03DA-4BCE-B53F-AA04163445C7}">
      <dgm:prSet/>
      <dgm:spPr/>
      <dgm:t>
        <a:bodyPr/>
        <a:lstStyle/>
        <a:p>
          <a:endParaRPr lang="zh-CN" altLang="en-US"/>
        </a:p>
      </dgm:t>
    </dgm:pt>
    <dgm:pt modelId="{6603ADF3-34FB-4901-B274-8F5887F13822}" type="sibTrans" cxnId="{6CB99331-03DA-4BCE-B53F-AA04163445C7}">
      <dgm:prSet/>
      <dgm:spPr/>
      <dgm:t>
        <a:bodyPr/>
        <a:lstStyle/>
        <a:p>
          <a:endParaRPr lang="zh-CN" altLang="en-US"/>
        </a:p>
      </dgm:t>
    </dgm:pt>
    <dgm:pt modelId="{566156F8-8FD8-47BE-9720-3A282E042B4B}">
      <dgm:prSet/>
      <dgm:spPr/>
      <dgm:t>
        <a:bodyPr/>
        <a:lstStyle/>
        <a:p>
          <a:pPr rtl="0"/>
          <a:r>
            <a:rPr lang="zh-CN" dirty="0"/>
            <a:t>晶体管→集成电路→中、大规模集成电路→超大规模集成电路仅仅只有二、三十年</a:t>
          </a:r>
        </a:p>
      </dgm:t>
    </dgm:pt>
    <dgm:pt modelId="{4AC576D2-BF89-4CA8-9594-D91A2C65E47E}" type="parTrans" cxnId="{F53E8F5A-4919-46C3-8574-05581BAD98F1}">
      <dgm:prSet/>
      <dgm:spPr/>
      <dgm:t>
        <a:bodyPr/>
        <a:lstStyle/>
        <a:p>
          <a:endParaRPr lang="zh-CN" altLang="en-US"/>
        </a:p>
      </dgm:t>
    </dgm:pt>
    <dgm:pt modelId="{01F47FF5-2E15-4F9F-88B1-D350A062057F}" type="sibTrans" cxnId="{F53E8F5A-4919-46C3-8574-05581BAD98F1}">
      <dgm:prSet/>
      <dgm:spPr/>
      <dgm:t>
        <a:bodyPr/>
        <a:lstStyle/>
        <a:p>
          <a:endParaRPr lang="zh-CN" altLang="en-US"/>
        </a:p>
      </dgm:t>
    </dgm:pt>
    <dgm:pt modelId="{C5F04AEC-509C-4479-A34F-940933DC8000}">
      <dgm:prSet/>
      <dgm:spPr/>
      <dgm:t>
        <a:bodyPr/>
        <a:lstStyle/>
        <a:p>
          <a:pPr rtl="0"/>
          <a:r>
            <a:rPr lang="zh-CN" dirty="0"/>
            <a:t>仪器系统小型化、功能极大增强，速度极快增长</a:t>
          </a:r>
        </a:p>
      </dgm:t>
    </dgm:pt>
    <dgm:pt modelId="{C241A0C4-5033-4CC8-8F88-FBD74C7F7449}" type="parTrans" cxnId="{B5803E75-1301-4C0C-8523-7DD68B77F81B}">
      <dgm:prSet/>
      <dgm:spPr/>
      <dgm:t>
        <a:bodyPr/>
        <a:lstStyle/>
        <a:p>
          <a:endParaRPr lang="zh-CN" altLang="en-US"/>
        </a:p>
      </dgm:t>
    </dgm:pt>
    <dgm:pt modelId="{26A73DCB-AF97-45FC-A5F6-1933C442355F}" type="sibTrans" cxnId="{B5803E75-1301-4C0C-8523-7DD68B77F81B}">
      <dgm:prSet/>
      <dgm:spPr/>
      <dgm:t>
        <a:bodyPr/>
        <a:lstStyle/>
        <a:p>
          <a:endParaRPr lang="zh-CN" altLang="en-US"/>
        </a:p>
      </dgm:t>
    </dgm:pt>
    <dgm:pt modelId="{92C268A2-2D0B-4542-BB22-BA263768111F}">
      <dgm:prSet/>
      <dgm:spPr/>
      <dgm:t>
        <a:bodyPr/>
        <a:lstStyle/>
        <a:p>
          <a:pPr rtl="0"/>
          <a:r>
            <a:rPr lang="zh-CN" dirty="0"/>
            <a:t>计算机网络，把计算机技术与通讯结合在一起       	                                 </a:t>
          </a:r>
          <a:r>
            <a:rPr lang="en-US" altLang="zh-CN" dirty="0"/>
            <a:t>					      </a:t>
          </a:r>
          <a:r>
            <a:rPr lang="zh-CN" dirty="0"/>
            <a:t>六、七十年代</a:t>
          </a:r>
        </a:p>
      </dgm:t>
    </dgm:pt>
    <dgm:pt modelId="{2AD29F4E-6FFB-43E1-AF88-D2B231887D27}" type="parTrans" cxnId="{C65BCC9D-02D9-4948-90DA-0989AEB4135C}">
      <dgm:prSet/>
      <dgm:spPr/>
      <dgm:t>
        <a:bodyPr/>
        <a:lstStyle/>
        <a:p>
          <a:endParaRPr lang="zh-CN" altLang="en-US"/>
        </a:p>
      </dgm:t>
    </dgm:pt>
    <dgm:pt modelId="{C7320514-CB06-4114-9BFE-0CE0CE1E5D74}" type="sibTrans" cxnId="{C65BCC9D-02D9-4948-90DA-0989AEB4135C}">
      <dgm:prSet/>
      <dgm:spPr/>
      <dgm:t>
        <a:bodyPr/>
        <a:lstStyle/>
        <a:p>
          <a:endParaRPr lang="zh-CN" altLang="en-US"/>
        </a:p>
      </dgm:t>
    </dgm:pt>
    <dgm:pt modelId="{6A61ADD1-5845-475B-B042-8D5C6793371C}">
      <dgm:prSet/>
      <dgm:spPr/>
      <dgm:t>
        <a:bodyPr/>
        <a:lstStyle/>
        <a:p>
          <a:pPr rtl="0"/>
          <a:r>
            <a:rPr lang="zh-CN" dirty="0"/>
            <a:t>筹划信息高速公路，把多媒体技术发展起来，使声、光、电一体化。                              </a:t>
          </a:r>
          <a:r>
            <a:rPr lang="en-US" altLang="zh-CN" dirty="0"/>
            <a:t>                      					      </a:t>
          </a:r>
          <a:r>
            <a:rPr lang="zh-CN" dirty="0"/>
            <a:t>八十年代</a:t>
          </a:r>
        </a:p>
      </dgm:t>
    </dgm:pt>
    <dgm:pt modelId="{DB405F78-70F3-415B-8D9C-2AF0ACEFED75}" type="parTrans" cxnId="{DEE6B9E0-C99E-439E-AF7A-33423DD8B1A2}">
      <dgm:prSet/>
      <dgm:spPr/>
      <dgm:t>
        <a:bodyPr/>
        <a:lstStyle/>
        <a:p>
          <a:endParaRPr lang="zh-CN" altLang="en-US"/>
        </a:p>
      </dgm:t>
    </dgm:pt>
    <dgm:pt modelId="{726EF6DC-6218-4C5C-93B4-14A408FE12DA}" type="sibTrans" cxnId="{DEE6B9E0-C99E-439E-AF7A-33423DD8B1A2}">
      <dgm:prSet/>
      <dgm:spPr/>
      <dgm:t>
        <a:bodyPr/>
        <a:lstStyle/>
        <a:p>
          <a:endParaRPr lang="zh-CN" altLang="en-US"/>
        </a:p>
      </dgm:t>
    </dgm:pt>
    <dgm:pt modelId="{7306AAA3-2F9F-4686-B77C-0FAC7B0F8623}">
      <dgm:prSet/>
      <dgm:spPr/>
      <dgm:t>
        <a:bodyPr/>
        <a:lstStyle/>
        <a:p>
          <a:pPr rtl="0"/>
          <a:r>
            <a:rPr lang="zh-CN" dirty="0"/>
            <a:t>计算网格                            </a:t>
          </a:r>
          <a:r>
            <a:rPr lang="en-US" altLang="zh-CN" dirty="0"/>
            <a:t>                                   </a:t>
          </a:r>
          <a:r>
            <a:rPr lang="zh-CN" dirty="0"/>
            <a:t>二十世纪末 </a:t>
          </a:r>
        </a:p>
      </dgm:t>
    </dgm:pt>
    <dgm:pt modelId="{F685484C-C551-4E4E-903A-90971F4769FE}" type="parTrans" cxnId="{638C0CC3-1679-4787-A296-D1FECD1D1874}">
      <dgm:prSet/>
      <dgm:spPr/>
      <dgm:t>
        <a:bodyPr/>
        <a:lstStyle/>
        <a:p>
          <a:endParaRPr lang="zh-CN" altLang="en-US"/>
        </a:p>
      </dgm:t>
    </dgm:pt>
    <dgm:pt modelId="{A5CAB6BB-A626-4E3C-AFAE-123BA41BCD30}" type="sibTrans" cxnId="{638C0CC3-1679-4787-A296-D1FECD1D1874}">
      <dgm:prSet/>
      <dgm:spPr/>
      <dgm:t>
        <a:bodyPr/>
        <a:lstStyle/>
        <a:p>
          <a:endParaRPr lang="zh-CN" altLang="en-US"/>
        </a:p>
      </dgm:t>
    </dgm:pt>
    <dgm:pt modelId="{C70BF443-2EC7-4D16-992D-D1C7AECD0592}" type="pres">
      <dgm:prSet presAssocID="{5C14806C-810F-4544-9114-1B7F41737282}" presName="Name0" presStyleCnt="0">
        <dgm:presLayoutVars>
          <dgm:dir/>
          <dgm:animLvl val="lvl"/>
          <dgm:resizeHandles val="exact"/>
        </dgm:presLayoutVars>
      </dgm:prSet>
      <dgm:spPr/>
    </dgm:pt>
    <dgm:pt modelId="{51A2C17D-B7E7-44B7-8257-44AF9D76F8FF}" type="pres">
      <dgm:prSet presAssocID="{429AF7D9-12AB-4940-8FA0-255ADA143F01}" presName="composite" presStyleCnt="0"/>
      <dgm:spPr/>
    </dgm:pt>
    <dgm:pt modelId="{977FEA6D-5C47-4A80-8386-1E8F8DB6DFE3}" type="pres">
      <dgm:prSet presAssocID="{429AF7D9-12AB-4940-8FA0-255ADA143F01}" presName="parTx" presStyleLbl="alignNode1" presStyleIdx="0" presStyleCnt="1">
        <dgm:presLayoutVars>
          <dgm:chMax val="0"/>
          <dgm:chPref val="0"/>
          <dgm:bulletEnabled val="1"/>
        </dgm:presLayoutVars>
      </dgm:prSet>
      <dgm:spPr/>
    </dgm:pt>
    <dgm:pt modelId="{794934D1-C4E9-4373-8B12-5DB344B251CE}" type="pres">
      <dgm:prSet presAssocID="{429AF7D9-12AB-4940-8FA0-255ADA143F01}" presName="desTx" presStyleLbl="alignAccFollowNode1" presStyleIdx="0" presStyleCnt="1">
        <dgm:presLayoutVars>
          <dgm:bulletEnabled val="1"/>
        </dgm:presLayoutVars>
      </dgm:prSet>
      <dgm:spPr/>
    </dgm:pt>
  </dgm:ptLst>
  <dgm:cxnLst>
    <dgm:cxn modelId="{BE3C4A10-64D1-4DD0-9F06-7D77CCB3B814}" type="presOf" srcId="{95E0EAFF-B592-415A-8707-D0C603273167}" destId="{794934D1-C4E9-4373-8B12-5DB344B251CE}" srcOrd="0" destOrd="1" presId="urn:microsoft.com/office/officeart/2005/8/layout/hList1"/>
    <dgm:cxn modelId="{6CB99331-03DA-4BCE-B53F-AA04163445C7}" srcId="{429AF7D9-12AB-4940-8FA0-255ADA143F01}" destId="{AD89E724-627C-4D7E-B6CE-151E2578A63F}" srcOrd="2" destOrd="0" parTransId="{1D0F778B-DA2C-4B02-9E26-AE8631D84E23}" sibTransId="{6603ADF3-34FB-4901-B274-8F5887F13822}"/>
    <dgm:cxn modelId="{078D3A6D-9925-4C21-9D32-1FDCC2DCD201}" srcId="{429AF7D9-12AB-4940-8FA0-255ADA143F01}" destId="{95E0EAFF-B592-415A-8707-D0C603273167}" srcOrd="1" destOrd="0" parTransId="{FA809C71-5E28-448E-B16C-F7FFB7B03290}" sibTransId="{98E44406-D9F7-4F79-8BA3-86F9DB71EA34}"/>
    <dgm:cxn modelId="{D446194F-31DF-44D5-94C6-37F95883B5FA}" type="presOf" srcId="{7306AAA3-2F9F-4686-B77C-0FAC7B0F8623}" destId="{794934D1-C4E9-4373-8B12-5DB344B251CE}" srcOrd="0" destOrd="7" presId="urn:microsoft.com/office/officeart/2005/8/layout/hList1"/>
    <dgm:cxn modelId="{25248B50-7879-47DA-B6E9-B5F2C8C8BC46}" type="presOf" srcId="{C5F04AEC-509C-4479-A34F-940933DC8000}" destId="{794934D1-C4E9-4373-8B12-5DB344B251CE}" srcOrd="0" destOrd="4" presId="urn:microsoft.com/office/officeart/2005/8/layout/hList1"/>
    <dgm:cxn modelId="{B5803E75-1301-4C0C-8523-7DD68B77F81B}" srcId="{429AF7D9-12AB-4940-8FA0-255ADA143F01}" destId="{C5F04AEC-509C-4479-A34F-940933DC8000}" srcOrd="4" destOrd="0" parTransId="{C241A0C4-5033-4CC8-8F88-FBD74C7F7449}" sibTransId="{26A73DCB-AF97-45FC-A5F6-1933C442355F}"/>
    <dgm:cxn modelId="{F0E38155-E5B7-4628-86C0-375BEABB63EB}" srcId="{5C14806C-810F-4544-9114-1B7F41737282}" destId="{429AF7D9-12AB-4940-8FA0-255ADA143F01}" srcOrd="0" destOrd="0" parTransId="{D7FE0F54-683F-4CAE-8DBB-A5EE90CF5554}" sibTransId="{87949FC7-0D19-4187-944A-58B516F78A0E}"/>
    <dgm:cxn modelId="{72D3F156-638A-4CFF-A739-4BC64F251E7B}" type="presOf" srcId="{92C268A2-2D0B-4542-BB22-BA263768111F}" destId="{794934D1-C4E9-4373-8B12-5DB344B251CE}" srcOrd="0" destOrd="5" presId="urn:microsoft.com/office/officeart/2005/8/layout/hList1"/>
    <dgm:cxn modelId="{F53E8F5A-4919-46C3-8574-05581BAD98F1}" srcId="{429AF7D9-12AB-4940-8FA0-255ADA143F01}" destId="{566156F8-8FD8-47BE-9720-3A282E042B4B}" srcOrd="3" destOrd="0" parTransId="{4AC576D2-BF89-4CA8-9594-D91A2C65E47E}" sibTransId="{01F47FF5-2E15-4F9F-88B1-D350A062057F}"/>
    <dgm:cxn modelId="{064A6F7D-4CB3-487A-9CD3-A728D60DEE18}" type="presOf" srcId="{5C14806C-810F-4544-9114-1B7F41737282}" destId="{C70BF443-2EC7-4D16-992D-D1C7AECD0592}" srcOrd="0" destOrd="0" presId="urn:microsoft.com/office/officeart/2005/8/layout/hList1"/>
    <dgm:cxn modelId="{2D6BE692-6C7E-4E56-99EE-EB74CF7F2AFF}" type="presOf" srcId="{6A61ADD1-5845-475B-B042-8D5C6793371C}" destId="{794934D1-C4E9-4373-8B12-5DB344B251CE}" srcOrd="0" destOrd="6" presId="urn:microsoft.com/office/officeart/2005/8/layout/hList1"/>
    <dgm:cxn modelId="{1B9F8A95-8F4F-45E0-ABC5-1593DD528DF2}" type="presOf" srcId="{72E11DC5-EFB9-4B74-8C9E-2EC117502FD6}" destId="{794934D1-C4E9-4373-8B12-5DB344B251CE}" srcOrd="0" destOrd="0" presId="urn:microsoft.com/office/officeart/2005/8/layout/hList1"/>
    <dgm:cxn modelId="{1371569A-1411-4D1D-91A3-E57BF30A8450}" type="presOf" srcId="{AD89E724-627C-4D7E-B6CE-151E2578A63F}" destId="{794934D1-C4E9-4373-8B12-5DB344B251CE}" srcOrd="0" destOrd="2" presId="urn:microsoft.com/office/officeart/2005/8/layout/hList1"/>
    <dgm:cxn modelId="{C65BCC9D-02D9-4948-90DA-0989AEB4135C}" srcId="{429AF7D9-12AB-4940-8FA0-255ADA143F01}" destId="{92C268A2-2D0B-4542-BB22-BA263768111F}" srcOrd="5" destOrd="0" parTransId="{2AD29F4E-6FFB-43E1-AF88-D2B231887D27}" sibTransId="{C7320514-CB06-4114-9BFE-0CE0CE1E5D74}"/>
    <dgm:cxn modelId="{062A8ABA-DC92-4281-8FBB-325EB4C58CA9}" srcId="{429AF7D9-12AB-4940-8FA0-255ADA143F01}" destId="{72E11DC5-EFB9-4B74-8C9E-2EC117502FD6}" srcOrd="0" destOrd="0" parTransId="{4B24B798-E560-4CFD-A469-11E4F3906770}" sibTransId="{198549DD-E030-4BEF-A8EB-014D5C9EDEAA}"/>
    <dgm:cxn modelId="{638C0CC3-1679-4787-A296-D1FECD1D1874}" srcId="{429AF7D9-12AB-4940-8FA0-255ADA143F01}" destId="{7306AAA3-2F9F-4686-B77C-0FAC7B0F8623}" srcOrd="7" destOrd="0" parTransId="{F685484C-C551-4E4E-903A-90971F4769FE}" sibTransId="{A5CAB6BB-A626-4E3C-AFAE-123BA41BCD30}"/>
    <dgm:cxn modelId="{1DFF35E0-79B2-408C-AB5F-A44652C3EBE3}" type="presOf" srcId="{429AF7D9-12AB-4940-8FA0-255ADA143F01}" destId="{977FEA6D-5C47-4A80-8386-1E8F8DB6DFE3}" srcOrd="0" destOrd="0" presId="urn:microsoft.com/office/officeart/2005/8/layout/hList1"/>
    <dgm:cxn modelId="{DEE6B9E0-C99E-439E-AF7A-33423DD8B1A2}" srcId="{429AF7D9-12AB-4940-8FA0-255ADA143F01}" destId="{6A61ADD1-5845-475B-B042-8D5C6793371C}" srcOrd="6" destOrd="0" parTransId="{DB405F78-70F3-415B-8D9C-2AF0ACEFED75}" sibTransId="{726EF6DC-6218-4C5C-93B4-14A408FE12DA}"/>
    <dgm:cxn modelId="{52B0EAFE-7352-4775-BB04-B02B6E0EE511}" type="presOf" srcId="{566156F8-8FD8-47BE-9720-3A282E042B4B}" destId="{794934D1-C4E9-4373-8B12-5DB344B251CE}" srcOrd="0" destOrd="3" presId="urn:microsoft.com/office/officeart/2005/8/layout/hList1"/>
    <dgm:cxn modelId="{5CC9DE14-A6E4-44CA-968F-9C552EF13EA0}" type="presParOf" srcId="{C70BF443-2EC7-4D16-992D-D1C7AECD0592}" destId="{51A2C17D-B7E7-44B7-8257-44AF9D76F8FF}" srcOrd="0" destOrd="0" presId="urn:microsoft.com/office/officeart/2005/8/layout/hList1"/>
    <dgm:cxn modelId="{FC45B133-8014-47C8-A6B1-5AC46072A15C}" type="presParOf" srcId="{51A2C17D-B7E7-44B7-8257-44AF9D76F8FF}" destId="{977FEA6D-5C47-4A80-8386-1E8F8DB6DFE3}" srcOrd="0" destOrd="0" presId="urn:microsoft.com/office/officeart/2005/8/layout/hList1"/>
    <dgm:cxn modelId="{0487BC0D-3E7A-434F-9F68-71FEFAED271D}" type="presParOf" srcId="{51A2C17D-B7E7-44B7-8257-44AF9D76F8FF}" destId="{794934D1-C4E9-4373-8B12-5DB344B251CE}" srcOrd="1" destOrd="0" presId="urn:microsoft.com/office/officeart/2005/8/layout/hLis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8DD752EF-0D45-40CF-BE02-52EF005A0A78}" type="doc">
      <dgm:prSet loTypeId="urn:microsoft.com/office/officeart/2005/8/layout/vList2" loCatId="list" qsTypeId="urn:microsoft.com/office/officeart/2005/8/quickstyle/simple1" qsCatId="simple" csTypeId="urn:microsoft.com/office/officeart/2005/8/colors/accent5_5" csCatId="accent5" phldr="1"/>
      <dgm:spPr/>
      <dgm:t>
        <a:bodyPr/>
        <a:lstStyle/>
        <a:p>
          <a:endParaRPr lang="zh-CN" altLang="en-US"/>
        </a:p>
      </dgm:t>
    </dgm:pt>
    <dgm:pt modelId="{D2DD7D67-0F75-44DC-8384-724D4C892539}">
      <dgm:prSet custT="1"/>
      <dgm:spPr/>
      <dgm:t>
        <a:bodyPr/>
        <a:lstStyle/>
        <a:p>
          <a:pPr rtl="0"/>
          <a:r>
            <a:rPr kumimoji="1" lang="en-US" altLang="zh-CN" sz="2800" b="1" dirty="0">
              <a:solidFill>
                <a:srgbClr val="0000CC"/>
              </a:solidFill>
              <a:latin typeface="华文细黑" pitchFamily="2" charset="-122"/>
              <a:ea typeface="华文细黑" pitchFamily="2" charset="-122"/>
              <a:hlinkClick xmlns:r="http://schemas.openxmlformats.org/officeDocument/2006/relationships" r:id="rId1" action="ppaction://hlinksldjump"/>
            </a:rPr>
            <a:t>1</a:t>
          </a:r>
          <a:r>
            <a:rPr kumimoji="1" lang="en-US" altLang="zh-CN" sz="2800" b="1" dirty="0">
              <a:solidFill>
                <a:srgbClr val="0000CC"/>
              </a:solidFill>
              <a:latin typeface="华文细黑" pitchFamily="2" charset="-122"/>
              <a:ea typeface="华文细黑" pitchFamily="2" charset="-122"/>
            </a:rPr>
            <a:t>.</a:t>
          </a:r>
          <a:r>
            <a:rPr kumimoji="1" lang="zh-CN" altLang="en-US" sz="2800" b="1" dirty="0">
              <a:solidFill>
                <a:srgbClr val="0000CC"/>
              </a:solidFill>
              <a:latin typeface="华文细黑" pitchFamily="2" charset="-122"/>
              <a:ea typeface="华文细黑" pitchFamily="2" charset="-122"/>
            </a:rPr>
            <a:t>基本粒子和作用的标准模型</a:t>
          </a:r>
        </a:p>
      </dgm:t>
    </dgm:pt>
    <dgm:pt modelId="{465FC082-F532-4D9F-947B-DE035B8EA8B1}" type="parTrans" cxnId="{54D7B47E-8DBB-4C8B-B9E1-7FBC0DC478E8}">
      <dgm:prSet/>
      <dgm:spPr/>
      <dgm:t>
        <a:bodyPr/>
        <a:lstStyle/>
        <a:p>
          <a:endParaRPr lang="zh-CN" altLang="en-US" sz="2000">
            <a:solidFill>
              <a:srgbClr val="0000CC"/>
            </a:solidFill>
            <a:latin typeface="华文细黑" pitchFamily="2" charset="-122"/>
            <a:ea typeface="华文细黑" pitchFamily="2" charset="-122"/>
          </a:endParaRPr>
        </a:p>
      </dgm:t>
    </dgm:pt>
    <dgm:pt modelId="{48BE2F52-4C22-4211-9C3A-38853768562E}" type="sibTrans" cxnId="{54D7B47E-8DBB-4C8B-B9E1-7FBC0DC478E8}">
      <dgm:prSet/>
      <dgm:spPr/>
      <dgm:t>
        <a:bodyPr/>
        <a:lstStyle/>
        <a:p>
          <a:endParaRPr lang="zh-CN" altLang="en-US" sz="2000">
            <a:solidFill>
              <a:srgbClr val="0000CC"/>
            </a:solidFill>
            <a:latin typeface="华文细黑" pitchFamily="2" charset="-122"/>
            <a:ea typeface="华文细黑" pitchFamily="2" charset="-122"/>
          </a:endParaRPr>
        </a:p>
      </dgm:t>
    </dgm:pt>
    <dgm:pt modelId="{F3055CBE-B9D7-4B9C-A79A-FE840D649996}">
      <dgm:prSet custT="1"/>
      <dgm:spPr/>
      <dgm:t>
        <a:bodyPr/>
        <a:lstStyle/>
        <a:p>
          <a:pPr rtl="0"/>
          <a:r>
            <a:rPr kumimoji="1" lang="en-US" altLang="zh-CN" sz="2800" b="1" dirty="0">
              <a:solidFill>
                <a:srgbClr val="0000CC"/>
              </a:solidFill>
              <a:latin typeface="华文细黑" pitchFamily="2" charset="-122"/>
              <a:ea typeface="华文细黑" pitchFamily="2" charset="-122"/>
              <a:hlinkClick xmlns:r="http://schemas.openxmlformats.org/officeDocument/2006/relationships" r:id="rId2" action="ppaction://hlinksldjump"/>
            </a:rPr>
            <a:t>2</a:t>
          </a:r>
          <a:r>
            <a:rPr kumimoji="1" lang="en-US" altLang="zh-CN" sz="2800" b="1" dirty="0">
              <a:solidFill>
                <a:srgbClr val="0000CC"/>
              </a:solidFill>
              <a:latin typeface="华文细黑" pitchFamily="2" charset="-122"/>
              <a:ea typeface="华文细黑" pitchFamily="2" charset="-122"/>
            </a:rPr>
            <a:t>.</a:t>
          </a:r>
          <a:r>
            <a:rPr kumimoji="1" lang="zh-CN" altLang="en-US" sz="2800" b="1" dirty="0">
              <a:solidFill>
                <a:srgbClr val="0000CC"/>
              </a:solidFill>
              <a:latin typeface="华文细黑" pitchFamily="2" charset="-122"/>
              <a:ea typeface="华文细黑" pitchFamily="2" charset="-122"/>
            </a:rPr>
            <a:t>高能粒子物理实验研究中粒子加速器和探测器 </a:t>
          </a:r>
        </a:p>
      </dgm:t>
    </dgm:pt>
    <dgm:pt modelId="{5A13B0C0-1F1C-4081-B210-B4AE23B0A07E}" type="parTrans" cxnId="{761505B6-4FDF-4E08-B805-8145C0621D06}">
      <dgm:prSet/>
      <dgm:spPr/>
      <dgm:t>
        <a:bodyPr/>
        <a:lstStyle/>
        <a:p>
          <a:endParaRPr lang="zh-CN" altLang="en-US" sz="2000">
            <a:solidFill>
              <a:srgbClr val="0000CC"/>
            </a:solidFill>
            <a:latin typeface="华文细黑" pitchFamily="2" charset="-122"/>
            <a:ea typeface="华文细黑" pitchFamily="2" charset="-122"/>
          </a:endParaRPr>
        </a:p>
      </dgm:t>
    </dgm:pt>
    <dgm:pt modelId="{BB92DF31-2D95-41D4-93E8-841ECD501D07}" type="sibTrans" cxnId="{761505B6-4FDF-4E08-B805-8145C0621D06}">
      <dgm:prSet/>
      <dgm:spPr/>
      <dgm:t>
        <a:bodyPr/>
        <a:lstStyle/>
        <a:p>
          <a:endParaRPr lang="zh-CN" altLang="en-US" sz="2000">
            <a:solidFill>
              <a:srgbClr val="0000CC"/>
            </a:solidFill>
            <a:latin typeface="华文细黑" pitchFamily="2" charset="-122"/>
            <a:ea typeface="华文细黑" pitchFamily="2" charset="-122"/>
          </a:endParaRPr>
        </a:p>
      </dgm:t>
    </dgm:pt>
    <dgm:pt modelId="{C11DFCCE-63AD-460C-A803-2AD6A7BD1708}">
      <dgm:prSet custT="1"/>
      <dgm:spPr/>
      <dgm:t>
        <a:bodyPr/>
        <a:lstStyle/>
        <a:p>
          <a:pPr rtl="0"/>
          <a:r>
            <a:rPr kumimoji="1" lang="en-US" sz="2800" b="1" dirty="0">
              <a:solidFill>
                <a:srgbClr val="0000CC"/>
              </a:solidFill>
              <a:latin typeface="华文细黑" pitchFamily="2" charset="-122"/>
              <a:ea typeface="华文细黑" pitchFamily="2" charset="-122"/>
              <a:hlinkClick xmlns:r="http://schemas.openxmlformats.org/officeDocument/2006/relationships" r:id="rId3" action="ppaction://hlinksldjump"/>
            </a:rPr>
            <a:t>3</a:t>
          </a:r>
          <a:r>
            <a:rPr kumimoji="1" lang="en-US" sz="2800" b="1" dirty="0">
              <a:solidFill>
                <a:srgbClr val="0000CC"/>
              </a:solidFill>
              <a:latin typeface="华文细黑" pitchFamily="2" charset="-122"/>
              <a:ea typeface="华文细黑" pitchFamily="2" charset="-122"/>
            </a:rPr>
            <a:t>.LHC</a:t>
          </a:r>
          <a:r>
            <a:rPr kumimoji="1" lang="zh-CN" sz="2800" b="1" dirty="0">
              <a:solidFill>
                <a:srgbClr val="0000CC"/>
              </a:solidFill>
              <a:latin typeface="华文细黑" pitchFamily="2" charset="-122"/>
              <a:ea typeface="华文细黑" pitchFamily="2" charset="-122"/>
            </a:rPr>
            <a:t>（大型强子对撞机）和</a:t>
          </a:r>
          <a:r>
            <a:rPr kumimoji="1" lang="en-US" sz="2800" b="1" dirty="0">
              <a:solidFill>
                <a:srgbClr val="0000CC"/>
              </a:solidFill>
              <a:latin typeface="华文细黑" pitchFamily="2" charset="-122"/>
              <a:ea typeface="华文细黑" pitchFamily="2" charset="-122"/>
            </a:rPr>
            <a:t>ATLAS</a:t>
          </a:r>
          <a:r>
            <a:rPr kumimoji="1" lang="zh-CN" sz="2800" b="1" dirty="0">
              <a:solidFill>
                <a:srgbClr val="0000CC"/>
              </a:solidFill>
              <a:latin typeface="华文细黑" pitchFamily="2" charset="-122"/>
              <a:ea typeface="华文细黑" pitchFamily="2" charset="-122"/>
            </a:rPr>
            <a:t>探测器简介</a:t>
          </a:r>
        </a:p>
      </dgm:t>
    </dgm:pt>
    <dgm:pt modelId="{E966CF06-AC3E-4B42-B93A-8529044A20D3}" type="parTrans" cxnId="{9BE79D1F-9150-4205-9F97-71B4737A5C3D}">
      <dgm:prSet/>
      <dgm:spPr/>
      <dgm:t>
        <a:bodyPr/>
        <a:lstStyle/>
        <a:p>
          <a:endParaRPr lang="zh-CN" altLang="en-US" sz="2000">
            <a:solidFill>
              <a:srgbClr val="0000CC"/>
            </a:solidFill>
            <a:latin typeface="华文细黑" pitchFamily="2" charset="-122"/>
            <a:ea typeface="华文细黑" pitchFamily="2" charset="-122"/>
          </a:endParaRPr>
        </a:p>
      </dgm:t>
    </dgm:pt>
    <dgm:pt modelId="{3EAE42A8-AD15-4A25-B366-B1C212043BE9}" type="sibTrans" cxnId="{9BE79D1F-9150-4205-9F97-71B4737A5C3D}">
      <dgm:prSet/>
      <dgm:spPr/>
      <dgm:t>
        <a:bodyPr/>
        <a:lstStyle/>
        <a:p>
          <a:endParaRPr lang="zh-CN" altLang="en-US" sz="2000">
            <a:solidFill>
              <a:srgbClr val="0000CC"/>
            </a:solidFill>
            <a:latin typeface="华文细黑" pitchFamily="2" charset="-122"/>
            <a:ea typeface="华文细黑" pitchFamily="2" charset="-122"/>
          </a:endParaRPr>
        </a:p>
      </dgm:t>
    </dgm:pt>
    <dgm:pt modelId="{9BC9B28F-DD55-4D83-8C62-0399CFEA106E}" type="pres">
      <dgm:prSet presAssocID="{8DD752EF-0D45-40CF-BE02-52EF005A0A78}" presName="linear" presStyleCnt="0">
        <dgm:presLayoutVars>
          <dgm:animLvl val="lvl"/>
          <dgm:resizeHandles val="exact"/>
        </dgm:presLayoutVars>
      </dgm:prSet>
      <dgm:spPr/>
    </dgm:pt>
    <dgm:pt modelId="{C7E115C0-8C7D-4DBC-A2F0-54BD75B7765E}" type="pres">
      <dgm:prSet presAssocID="{D2DD7D67-0F75-44DC-8384-724D4C892539}" presName="parentText" presStyleLbl="node1" presStyleIdx="0" presStyleCnt="3">
        <dgm:presLayoutVars>
          <dgm:chMax val="0"/>
          <dgm:bulletEnabled val="1"/>
        </dgm:presLayoutVars>
      </dgm:prSet>
      <dgm:spPr/>
    </dgm:pt>
    <dgm:pt modelId="{E5076387-CD9A-4C64-8ECA-6699DB560726}" type="pres">
      <dgm:prSet presAssocID="{48BE2F52-4C22-4211-9C3A-38853768562E}" presName="spacer" presStyleCnt="0"/>
      <dgm:spPr/>
    </dgm:pt>
    <dgm:pt modelId="{FB601662-9FA8-402A-919D-A12F549AE6CB}" type="pres">
      <dgm:prSet presAssocID="{F3055CBE-B9D7-4B9C-A79A-FE840D649996}" presName="parentText" presStyleLbl="node1" presStyleIdx="1" presStyleCnt="3">
        <dgm:presLayoutVars>
          <dgm:chMax val="0"/>
          <dgm:bulletEnabled val="1"/>
        </dgm:presLayoutVars>
      </dgm:prSet>
      <dgm:spPr/>
    </dgm:pt>
    <dgm:pt modelId="{908BAB3D-8003-4E96-8B2A-5067850120AF}" type="pres">
      <dgm:prSet presAssocID="{BB92DF31-2D95-41D4-93E8-841ECD501D07}" presName="spacer" presStyleCnt="0"/>
      <dgm:spPr/>
    </dgm:pt>
    <dgm:pt modelId="{68368571-323E-4E62-8CC9-3D7B7A81B527}" type="pres">
      <dgm:prSet presAssocID="{C11DFCCE-63AD-460C-A803-2AD6A7BD1708}" presName="parentText" presStyleLbl="node1" presStyleIdx="2" presStyleCnt="3">
        <dgm:presLayoutVars>
          <dgm:chMax val="0"/>
          <dgm:bulletEnabled val="1"/>
        </dgm:presLayoutVars>
      </dgm:prSet>
      <dgm:spPr/>
    </dgm:pt>
  </dgm:ptLst>
  <dgm:cxnLst>
    <dgm:cxn modelId="{9BE79D1F-9150-4205-9F97-71B4737A5C3D}" srcId="{8DD752EF-0D45-40CF-BE02-52EF005A0A78}" destId="{C11DFCCE-63AD-460C-A803-2AD6A7BD1708}" srcOrd="2" destOrd="0" parTransId="{E966CF06-AC3E-4B42-B93A-8529044A20D3}" sibTransId="{3EAE42A8-AD15-4A25-B366-B1C212043BE9}"/>
    <dgm:cxn modelId="{E73BD828-151E-490B-885F-28461B321C78}" type="presOf" srcId="{D2DD7D67-0F75-44DC-8384-724D4C892539}" destId="{C7E115C0-8C7D-4DBC-A2F0-54BD75B7765E}" srcOrd="0" destOrd="0" presId="urn:microsoft.com/office/officeart/2005/8/layout/vList2"/>
    <dgm:cxn modelId="{54D7B47E-8DBB-4C8B-B9E1-7FBC0DC478E8}" srcId="{8DD752EF-0D45-40CF-BE02-52EF005A0A78}" destId="{D2DD7D67-0F75-44DC-8384-724D4C892539}" srcOrd="0" destOrd="0" parTransId="{465FC082-F532-4D9F-947B-DE035B8EA8B1}" sibTransId="{48BE2F52-4C22-4211-9C3A-38853768562E}"/>
    <dgm:cxn modelId="{761505B6-4FDF-4E08-B805-8145C0621D06}" srcId="{8DD752EF-0D45-40CF-BE02-52EF005A0A78}" destId="{F3055CBE-B9D7-4B9C-A79A-FE840D649996}" srcOrd="1" destOrd="0" parTransId="{5A13B0C0-1F1C-4081-B210-B4AE23B0A07E}" sibTransId="{BB92DF31-2D95-41D4-93E8-841ECD501D07}"/>
    <dgm:cxn modelId="{5737ABC9-0D89-4A0F-8EC5-A70D01593676}" type="presOf" srcId="{F3055CBE-B9D7-4B9C-A79A-FE840D649996}" destId="{FB601662-9FA8-402A-919D-A12F549AE6CB}" srcOrd="0" destOrd="0" presId="urn:microsoft.com/office/officeart/2005/8/layout/vList2"/>
    <dgm:cxn modelId="{01CCA0F5-9482-4F58-B1BF-D491CDDFA43D}" type="presOf" srcId="{8DD752EF-0D45-40CF-BE02-52EF005A0A78}" destId="{9BC9B28F-DD55-4D83-8C62-0399CFEA106E}" srcOrd="0" destOrd="0" presId="urn:microsoft.com/office/officeart/2005/8/layout/vList2"/>
    <dgm:cxn modelId="{C74AC6F9-1F68-40F9-9D78-B88E356F39EC}" type="presOf" srcId="{C11DFCCE-63AD-460C-A803-2AD6A7BD1708}" destId="{68368571-323E-4E62-8CC9-3D7B7A81B527}" srcOrd="0" destOrd="0" presId="urn:microsoft.com/office/officeart/2005/8/layout/vList2"/>
    <dgm:cxn modelId="{7C0C94EE-04C9-4CCA-9EA5-AD46165E5818}" type="presParOf" srcId="{9BC9B28F-DD55-4D83-8C62-0399CFEA106E}" destId="{C7E115C0-8C7D-4DBC-A2F0-54BD75B7765E}" srcOrd="0" destOrd="0" presId="urn:microsoft.com/office/officeart/2005/8/layout/vList2"/>
    <dgm:cxn modelId="{9662867B-5029-4332-92E4-FDDB00D181ED}" type="presParOf" srcId="{9BC9B28F-DD55-4D83-8C62-0399CFEA106E}" destId="{E5076387-CD9A-4C64-8ECA-6699DB560726}" srcOrd="1" destOrd="0" presId="urn:microsoft.com/office/officeart/2005/8/layout/vList2"/>
    <dgm:cxn modelId="{B513A326-D17B-46C5-9C1B-5DEC9170C7D5}" type="presParOf" srcId="{9BC9B28F-DD55-4D83-8C62-0399CFEA106E}" destId="{FB601662-9FA8-402A-919D-A12F549AE6CB}" srcOrd="2" destOrd="0" presId="urn:microsoft.com/office/officeart/2005/8/layout/vList2"/>
    <dgm:cxn modelId="{B48F7EDB-D880-4F2D-A4AC-832753133F18}" type="presParOf" srcId="{9BC9B28F-DD55-4D83-8C62-0399CFEA106E}" destId="{908BAB3D-8003-4E96-8B2A-5067850120AF}" srcOrd="3" destOrd="0" presId="urn:microsoft.com/office/officeart/2005/8/layout/vList2"/>
    <dgm:cxn modelId="{B0A21D15-3B58-456F-9903-07126F0850AE}" type="presParOf" srcId="{9BC9B28F-DD55-4D83-8C62-0399CFEA106E}" destId="{68368571-323E-4E62-8CC9-3D7B7A81B527}" srcOrd="4"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2D419541-61AB-442E-B0CD-689E5D1F6FE0}" type="doc">
      <dgm:prSet loTypeId="urn:microsoft.com/office/officeart/2005/8/layout/hList1" loCatId="list" qsTypeId="urn:microsoft.com/office/officeart/2005/8/quickstyle/simple3" qsCatId="simple" csTypeId="urn:microsoft.com/office/officeart/2005/8/colors/accent1_2" csCatId="accent1" phldr="1"/>
      <dgm:spPr/>
      <dgm:t>
        <a:bodyPr/>
        <a:lstStyle/>
        <a:p>
          <a:endParaRPr lang="zh-CN" altLang="en-US"/>
        </a:p>
      </dgm:t>
    </dgm:pt>
    <dgm:pt modelId="{784D59E7-2FA2-4F93-90A5-5EE79EC2CA45}">
      <dgm:prSet custT="1"/>
      <dgm:spPr/>
      <dgm:t>
        <a:bodyPr/>
        <a:lstStyle/>
        <a:p>
          <a:pPr rtl="0"/>
          <a:r>
            <a:rPr kumimoji="1" lang="zh-CN" sz="2000" b="1" dirty="0">
              <a:latin typeface="华文细黑" pitchFamily="2" charset="-122"/>
              <a:ea typeface="华文细黑" pitchFamily="2" charset="-122"/>
            </a:rPr>
            <a:t>夸克     </a:t>
          </a:r>
          <a:endParaRPr kumimoji="1" lang="en-US" sz="2000" b="1" dirty="0">
            <a:latin typeface="华文细黑" pitchFamily="2" charset="-122"/>
            <a:ea typeface="华文细黑" pitchFamily="2" charset="-122"/>
          </a:endParaRPr>
        </a:p>
      </dgm:t>
    </dgm:pt>
    <dgm:pt modelId="{68A5F8A5-11EC-4D8A-B3C5-CC2A1261CAA0}" type="parTrans" cxnId="{63EA43D6-0E07-4CDE-A11B-3C049CFCC839}">
      <dgm:prSet/>
      <dgm:spPr/>
      <dgm:t>
        <a:bodyPr/>
        <a:lstStyle/>
        <a:p>
          <a:endParaRPr lang="zh-CN" altLang="en-US" sz="2000">
            <a:latin typeface="华文细黑" pitchFamily="2" charset="-122"/>
            <a:ea typeface="华文细黑" pitchFamily="2" charset="-122"/>
          </a:endParaRPr>
        </a:p>
      </dgm:t>
    </dgm:pt>
    <dgm:pt modelId="{B0F42031-9736-4CE9-9890-BF0AC1460B29}" type="sibTrans" cxnId="{63EA43D6-0E07-4CDE-A11B-3C049CFCC839}">
      <dgm:prSet/>
      <dgm:spPr/>
      <dgm:t>
        <a:bodyPr/>
        <a:lstStyle/>
        <a:p>
          <a:endParaRPr lang="zh-CN" altLang="en-US" sz="2000">
            <a:latin typeface="华文细黑" pitchFamily="2" charset="-122"/>
            <a:ea typeface="华文细黑" pitchFamily="2" charset="-122"/>
          </a:endParaRPr>
        </a:p>
      </dgm:t>
    </dgm:pt>
    <dgm:pt modelId="{451D82E1-3337-4FC7-9CA9-372CDB2E0764}">
      <dgm:prSet custT="1"/>
      <dgm:spPr/>
      <dgm:t>
        <a:bodyPr/>
        <a:lstStyle/>
        <a:p>
          <a:pPr rtl="0"/>
          <a:r>
            <a:rPr kumimoji="1" lang="zh-CN" altLang="en-US" sz="2000" b="1" dirty="0">
              <a:latin typeface="华文细黑" pitchFamily="2" charset="-122"/>
              <a:ea typeface="华文细黑" pitchFamily="2" charset="-122"/>
            </a:rPr>
            <a:t>六种夸克</a:t>
          </a:r>
          <a:endParaRPr lang="zh-CN" altLang="en-US" sz="2000" dirty="0">
            <a:latin typeface="华文细黑" pitchFamily="2" charset="-122"/>
            <a:ea typeface="华文细黑" pitchFamily="2" charset="-122"/>
          </a:endParaRPr>
        </a:p>
      </dgm:t>
    </dgm:pt>
    <dgm:pt modelId="{8BF006E4-3BF7-4991-92F9-BA7B89912566}" type="parTrans" cxnId="{EDD733E8-CD85-4B58-995C-D688728837EB}">
      <dgm:prSet/>
      <dgm:spPr/>
      <dgm:t>
        <a:bodyPr/>
        <a:lstStyle/>
        <a:p>
          <a:endParaRPr lang="zh-CN" altLang="en-US" sz="2000">
            <a:latin typeface="华文细黑" pitchFamily="2" charset="-122"/>
            <a:ea typeface="华文细黑" pitchFamily="2" charset="-122"/>
          </a:endParaRPr>
        </a:p>
      </dgm:t>
    </dgm:pt>
    <dgm:pt modelId="{E131C928-08F0-4CEE-AAAA-A67B897E2368}" type="sibTrans" cxnId="{EDD733E8-CD85-4B58-995C-D688728837EB}">
      <dgm:prSet/>
      <dgm:spPr/>
      <dgm:t>
        <a:bodyPr/>
        <a:lstStyle/>
        <a:p>
          <a:endParaRPr lang="zh-CN" altLang="en-US" sz="2000">
            <a:latin typeface="华文细黑" pitchFamily="2" charset="-122"/>
            <a:ea typeface="华文细黑" pitchFamily="2" charset="-122"/>
          </a:endParaRPr>
        </a:p>
      </dgm:t>
    </dgm:pt>
    <dgm:pt modelId="{8616E113-6FC7-4B32-862C-406406D22D03}">
      <dgm:prSet custT="1"/>
      <dgm:spPr/>
      <dgm:t>
        <a:bodyPr/>
        <a:lstStyle/>
        <a:p>
          <a:pPr rtl="0"/>
          <a:r>
            <a:rPr kumimoji="1" lang="zh-CN" altLang="en-US" sz="2000" b="1" dirty="0">
              <a:latin typeface="华文细黑" pitchFamily="2" charset="-122"/>
              <a:ea typeface="华文细黑" pitchFamily="2" charset="-122"/>
            </a:rPr>
            <a:t>轻子 </a:t>
          </a:r>
          <a:endParaRPr lang="zh-CN" altLang="en-US" sz="2000" dirty="0">
            <a:latin typeface="华文细黑" pitchFamily="2" charset="-122"/>
            <a:ea typeface="华文细黑" pitchFamily="2" charset="-122"/>
          </a:endParaRPr>
        </a:p>
      </dgm:t>
    </dgm:pt>
    <dgm:pt modelId="{6B601EF9-3179-4A49-BEE3-1B0733CD0E2A}" type="parTrans" cxnId="{C9FBF70E-45DD-4C89-B802-2F9E617EEC13}">
      <dgm:prSet/>
      <dgm:spPr/>
      <dgm:t>
        <a:bodyPr/>
        <a:lstStyle/>
        <a:p>
          <a:endParaRPr lang="zh-CN" altLang="en-US" sz="2000">
            <a:latin typeface="华文细黑" pitchFamily="2" charset="-122"/>
            <a:ea typeface="华文细黑" pitchFamily="2" charset="-122"/>
          </a:endParaRPr>
        </a:p>
      </dgm:t>
    </dgm:pt>
    <dgm:pt modelId="{5C4147F2-0B43-4AAF-B3E4-2F793B1DB989}" type="sibTrans" cxnId="{C9FBF70E-45DD-4C89-B802-2F9E617EEC13}">
      <dgm:prSet/>
      <dgm:spPr/>
      <dgm:t>
        <a:bodyPr/>
        <a:lstStyle/>
        <a:p>
          <a:endParaRPr lang="zh-CN" altLang="en-US" sz="2000">
            <a:latin typeface="华文细黑" pitchFamily="2" charset="-122"/>
            <a:ea typeface="华文细黑" pitchFamily="2" charset="-122"/>
          </a:endParaRPr>
        </a:p>
      </dgm:t>
    </dgm:pt>
    <dgm:pt modelId="{BDEAC6B5-4BDA-49E0-9BA7-A46D4789BD15}">
      <dgm:prSet custT="1"/>
      <dgm:spPr/>
      <dgm:t>
        <a:bodyPr/>
        <a:lstStyle/>
        <a:p>
          <a:pPr rtl="0"/>
          <a:r>
            <a:rPr kumimoji="1" lang="zh-CN" sz="2000" b="1" dirty="0">
              <a:latin typeface="华文细黑" pitchFamily="2" charset="-122"/>
              <a:ea typeface="华文细黑" pitchFamily="2" charset="-122"/>
              <a:sym typeface="Symbol"/>
            </a:rPr>
            <a:t></a:t>
          </a:r>
          <a:r>
            <a:rPr kumimoji="1" lang="en-US" sz="2000" b="1" baseline="-25000" dirty="0">
              <a:latin typeface="华文细黑" pitchFamily="2" charset="-122"/>
              <a:ea typeface="华文细黑" pitchFamily="2" charset="-122"/>
            </a:rPr>
            <a:t>e</a:t>
          </a:r>
          <a:r>
            <a:rPr kumimoji="1" lang="en-US" sz="2000" b="1" dirty="0">
              <a:latin typeface="华文细黑" pitchFamily="2" charset="-122"/>
              <a:ea typeface="华文细黑" pitchFamily="2" charset="-122"/>
            </a:rPr>
            <a:t> (e </a:t>
          </a:r>
          <a:r>
            <a:rPr kumimoji="1" lang="zh-CN" sz="2000" b="1" dirty="0">
              <a:latin typeface="华文细黑" pitchFamily="2" charset="-122"/>
              <a:ea typeface="华文细黑" pitchFamily="2" charset="-122"/>
            </a:rPr>
            <a:t>中微子</a:t>
          </a:r>
          <a:r>
            <a:rPr kumimoji="1" lang="en-US" sz="2000" b="1" dirty="0">
              <a:latin typeface="华文细黑" pitchFamily="2" charset="-122"/>
              <a:ea typeface="华文细黑" pitchFamily="2" charset="-122"/>
            </a:rPr>
            <a:t>)</a:t>
          </a:r>
          <a:endParaRPr lang="zh-CN" sz="2000" dirty="0">
            <a:latin typeface="华文细黑" pitchFamily="2" charset="-122"/>
            <a:ea typeface="华文细黑" pitchFamily="2" charset="-122"/>
          </a:endParaRPr>
        </a:p>
      </dgm:t>
    </dgm:pt>
    <dgm:pt modelId="{05152FAB-5094-4AFF-8983-225B5CFB5495}" type="parTrans" cxnId="{6775F9A1-053B-4C97-99D7-99B43C42DA77}">
      <dgm:prSet/>
      <dgm:spPr/>
      <dgm:t>
        <a:bodyPr/>
        <a:lstStyle/>
        <a:p>
          <a:endParaRPr lang="zh-CN" altLang="en-US" sz="2000">
            <a:latin typeface="华文细黑" pitchFamily="2" charset="-122"/>
            <a:ea typeface="华文细黑" pitchFamily="2" charset="-122"/>
          </a:endParaRPr>
        </a:p>
      </dgm:t>
    </dgm:pt>
    <dgm:pt modelId="{51FE0986-B5D9-42DB-800D-B7B164005022}" type="sibTrans" cxnId="{6775F9A1-053B-4C97-99D7-99B43C42DA77}">
      <dgm:prSet/>
      <dgm:spPr/>
      <dgm:t>
        <a:bodyPr/>
        <a:lstStyle/>
        <a:p>
          <a:endParaRPr lang="zh-CN" altLang="en-US" sz="2000">
            <a:latin typeface="华文细黑" pitchFamily="2" charset="-122"/>
            <a:ea typeface="华文细黑" pitchFamily="2" charset="-122"/>
          </a:endParaRPr>
        </a:p>
      </dgm:t>
    </dgm:pt>
    <dgm:pt modelId="{CEBAA59B-42BB-45C2-AAE2-B84B9DD35C41}">
      <dgm:prSet custT="1"/>
      <dgm:spPr/>
      <dgm:t>
        <a:bodyPr/>
        <a:lstStyle/>
        <a:p>
          <a:pPr rtl="0"/>
          <a:r>
            <a:rPr kumimoji="1" lang="en-US" sz="2000" b="1" dirty="0">
              <a:latin typeface="华文细黑" pitchFamily="2" charset="-122"/>
              <a:ea typeface="华文细黑" pitchFamily="2" charset="-122"/>
            </a:rPr>
            <a:t>e</a:t>
          </a:r>
          <a:r>
            <a:rPr kumimoji="1" lang="zh-CN" sz="2000" b="1" dirty="0">
              <a:latin typeface="华文细黑" pitchFamily="2" charset="-122"/>
              <a:ea typeface="华文细黑" pitchFamily="2" charset="-122"/>
            </a:rPr>
            <a:t>（电子）</a:t>
          </a:r>
          <a:endParaRPr lang="zh-CN" sz="2000" dirty="0">
            <a:latin typeface="华文细黑" pitchFamily="2" charset="-122"/>
            <a:ea typeface="华文细黑" pitchFamily="2" charset="-122"/>
          </a:endParaRPr>
        </a:p>
      </dgm:t>
    </dgm:pt>
    <dgm:pt modelId="{CC404FB5-B8D7-40C0-8CCF-8B257C0B458E}" type="parTrans" cxnId="{EE41F44F-E63E-4E8F-A837-79740BF571FE}">
      <dgm:prSet/>
      <dgm:spPr/>
      <dgm:t>
        <a:bodyPr/>
        <a:lstStyle/>
        <a:p>
          <a:endParaRPr lang="zh-CN" altLang="en-US" sz="2000">
            <a:latin typeface="华文细黑" pitchFamily="2" charset="-122"/>
            <a:ea typeface="华文细黑" pitchFamily="2" charset="-122"/>
          </a:endParaRPr>
        </a:p>
      </dgm:t>
    </dgm:pt>
    <dgm:pt modelId="{570862E0-F750-42DD-9254-F02FB138F8E8}" type="sibTrans" cxnId="{EE41F44F-E63E-4E8F-A837-79740BF571FE}">
      <dgm:prSet/>
      <dgm:spPr/>
      <dgm:t>
        <a:bodyPr/>
        <a:lstStyle/>
        <a:p>
          <a:endParaRPr lang="zh-CN" altLang="en-US" sz="2000">
            <a:latin typeface="华文细黑" pitchFamily="2" charset="-122"/>
            <a:ea typeface="华文细黑" pitchFamily="2" charset="-122"/>
          </a:endParaRPr>
        </a:p>
      </dgm:t>
    </dgm:pt>
    <dgm:pt modelId="{938BA0B6-3FA5-4843-8721-F9B8CC923E62}">
      <dgm:prSet custT="1"/>
      <dgm:spPr/>
      <dgm:t>
        <a:bodyPr/>
        <a:lstStyle/>
        <a:p>
          <a:pPr rtl="0"/>
          <a:r>
            <a:rPr kumimoji="1" lang="zh-CN" altLang="en-US" sz="2000" b="1" dirty="0">
              <a:latin typeface="华文细黑" pitchFamily="2" charset="-122"/>
              <a:ea typeface="华文细黑" pitchFamily="2" charset="-122"/>
            </a:rPr>
            <a:t>和它们对偶的反粒子 </a:t>
          </a:r>
          <a:endParaRPr lang="zh-CN" altLang="en-US" sz="2000" dirty="0">
            <a:latin typeface="华文细黑" pitchFamily="2" charset="-122"/>
            <a:ea typeface="华文细黑" pitchFamily="2" charset="-122"/>
          </a:endParaRPr>
        </a:p>
      </dgm:t>
    </dgm:pt>
    <dgm:pt modelId="{470A6E0B-4277-4118-B50B-3CFDE36147C1}" type="parTrans" cxnId="{271E7288-30F4-403C-BCEF-D48380AA4D67}">
      <dgm:prSet/>
      <dgm:spPr/>
      <dgm:t>
        <a:bodyPr/>
        <a:lstStyle/>
        <a:p>
          <a:endParaRPr lang="zh-CN" altLang="en-US" sz="2000">
            <a:latin typeface="华文细黑" pitchFamily="2" charset="-122"/>
            <a:ea typeface="华文细黑" pitchFamily="2" charset="-122"/>
          </a:endParaRPr>
        </a:p>
      </dgm:t>
    </dgm:pt>
    <dgm:pt modelId="{16AAAE71-D237-4E00-BA21-4EB1AC015018}" type="sibTrans" cxnId="{271E7288-30F4-403C-BCEF-D48380AA4D67}">
      <dgm:prSet/>
      <dgm:spPr/>
      <dgm:t>
        <a:bodyPr/>
        <a:lstStyle/>
        <a:p>
          <a:endParaRPr lang="zh-CN" altLang="en-US" sz="2000">
            <a:latin typeface="华文细黑" pitchFamily="2" charset="-122"/>
            <a:ea typeface="华文细黑" pitchFamily="2" charset="-122"/>
          </a:endParaRPr>
        </a:p>
      </dgm:t>
    </dgm:pt>
    <dgm:pt modelId="{37C206C6-F601-4CBF-B117-898B669311E4}">
      <dgm:prSet custT="1"/>
      <dgm:spPr/>
      <dgm:t>
        <a:bodyPr/>
        <a:lstStyle/>
        <a:p>
          <a:pPr rtl="0"/>
          <a:r>
            <a:rPr kumimoji="1" lang="zh-CN" altLang="en-US" sz="2000" b="1" dirty="0">
              <a:latin typeface="华文细黑" pitchFamily="2" charset="-122"/>
              <a:ea typeface="华文细黑" pitchFamily="2" charset="-122"/>
            </a:rPr>
            <a:t>和它们的反夸克</a:t>
          </a:r>
          <a:endParaRPr lang="zh-CN" altLang="en-US" sz="2000" dirty="0">
            <a:latin typeface="华文细黑" pitchFamily="2" charset="-122"/>
            <a:ea typeface="华文细黑" pitchFamily="2" charset="-122"/>
          </a:endParaRPr>
        </a:p>
      </dgm:t>
    </dgm:pt>
    <dgm:pt modelId="{D75FE24B-AA62-4E4B-A2AC-12985D88695E}" type="parTrans" cxnId="{B0C2C5CE-AE54-4846-B418-F9E7807F70CB}">
      <dgm:prSet/>
      <dgm:spPr/>
      <dgm:t>
        <a:bodyPr/>
        <a:lstStyle/>
        <a:p>
          <a:endParaRPr lang="zh-CN" altLang="en-US" sz="2000"/>
        </a:p>
      </dgm:t>
    </dgm:pt>
    <dgm:pt modelId="{A4AB2A7B-6B9E-4706-8636-51FC6C4EA341}" type="sibTrans" cxnId="{B0C2C5CE-AE54-4846-B418-F9E7807F70CB}">
      <dgm:prSet/>
      <dgm:spPr/>
      <dgm:t>
        <a:bodyPr/>
        <a:lstStyle/>
        <a:p>
          <a:endParaRPr lang="zh-CN" altLang="en-US" sz="2000"/>
        </a:p>
      </dgm:t>
    </dgm:pt>
    <dgm:pt modelId="{D5AF1ECE-EAF7-4B5C-B991-67B904E9BC3A}">
      <dgm:prSet custT="1"/>
      <dgm:spPr/>
      <dgm:t>
        <a:bodyPr/>
        <a:lstStyle/>
        <a:p>
          <a:pPr rtl="0"/>
          <a:r>
            <a:rPr kumimoji="1" lang="en-US" sz="2000" b="1" dirty="0">
              <a:latin typeface="华文细黑" pitchFamily="2" charset="-122"/>
              <a:ea typeface="华文细黑" pitchFamily="2" charset="-122"/>
              <a:sym typeface="Symbol"/>
            </a:rPr>
            <a:t></a:t>
          </a:r>
          <a:r>
            <a:rPr kumimoji="1" lang="en-US" sz="2000" b="1" baseline="-25000" dirty="0">
              <a:latin typeface="华文细黑" pitchFamily="2" charset="-122"/>
              <a:ea typeface="华文细黑" pitchFamily="2" charset="-122"/>
              <a:sym typeface="Symbol"/>
            </a:rPr>
            <a:t></a:t>
          </a:r>
          <a:r>
            <a:rPr kumimoji="1" lang="en-US" sz="2000" b="1" dirty="0">
              <a:latin typeface="华文细黑" pitchFamily="2" charset="-122"/>
              <a:ea typeface="华文细黑" pitchFamily="2" charset="-122"/>
            </a:rPr>
            <a:t> (</a:t>
          </a:r>
          <a:r>
            <a:rPr kumimoji="1" lang="en-US" sz="2000" b="1" dirty="0">
              <a:latin typeface="华文细黑" pitchFamily="2" charset="-122"/>
              <a:ea typeface="华文细黑" pitchFamily="2" charset="-122"/>
              <a:sym typeface="Symbol"/>
            </a:rPr>
            <a:t></a:t>
          </a:r>
          <a:r>
            <a:rPr kumimoji="1" lang="en-US" sz="2000" b="1" dirty="0">
              <a:latin typeface="华文细黑" pitchFamily="2" charset="-122"/>
              <a:ea typeface="华文细黑" pitchFamily="2" charset="-122"/>
            </a:rPr>
            <a:t> </a:t>
          </a:r>
          <a:r>
            <a:rPr kumimoji="1" lang="zh-CN" sz="2000" b="1" dirty="0">
              <a:latin typeface="华文细黑" pitchFamily="2" charset="-122"/>
              <a:ea typeface="华文细黑" pitchFamily="2" charset="-122"/>
            </a:rPr>
            <a:t>中微子</a:t>
          </a:r>
          <a:r>
            <a:rPr kumimoji="1" lang="en-US" sz="2000" b="1" dirty="0">
              <a:latin typeface="华文细黑" pitchFamily="2" charset="-122"/>
              <a:ea typeface="华文细黑" pitchFamily="2" charset="-122"/>
            </a:rPr>
            <a:t>)</a:t>
          </a:r>
          <a:endParaRPr lang="zh-CN" sz="2000" dirty="0">
            <a:latin typeface="华文细黑" pitchFamily="2" charset="-122"/>
            <a:ea typeface="华文细黑" pitchFamily="2" charset="-122"/>
          </a:endParaRPr>
        </a:p>
      </dgm:t>
    </dgm:pt>
    <dgm:pt modelId="{5C7BAEEA-0B07-47D3-8E99-2CC0261A2D4B}" type="parTrans" cxnId="{DDA01089-752D-4C98-BF7D-A619E48B962F}">
      <dgm:prSet/>
      <dgm:spPr/>
      <dgm:t>
        <a:bodyPr/>
        <a:lstStyle/>
        <a:p>
          <a:endParaRPr lang="zh-CN" altLang="en-US" sz="2000"/>
        </a:p>
      </dgm:t>
    </dgm:pt>
    <dgm:pt modelId="{1B96A92B-03A2-4D68-8835-28B6AA1A06CF}" type="sibTrans" cxnId="{DDA01089-752D-4C98-BF7D-A619E48B962F}">
      <dgm:prSet/>
      <dgm:spPr/>
      <dgm:t>
        <a:bodyPr/>
        <a:lstStyle/>
        <a:p>
          <a:endParaRPr lang="zh-CN" altLang="en-US" sz="2000"/>
        </a:p>
      </dgm:t>
    </dgm:pt>
    <dgm:pt modelId="{D6387181-A39D-4596-8C4E-941C9820EA88}">
      <dgm:prSet custT="1"/>
      <dgm:spPr/>
      <dgm:t>
        <a:bodyPr/>
        <a:lstStyle/>
        <a:p>
          <a:pPr rtl="0"/>
          <a:r>
            <a:rPr kumimoji="1" lang="en-US" sz="2000" b="1" dirty="0">
              <a:latin typeface="华文细黑" pitchFamily="2" charset="-122"/>
              <a:ea typeface="华文细黑" pitchFamily="2" charset="-122"/>
              <a:sym typeface="Symbol"/>
            </a:rPr>
            <a:t></a:t>
          </a:r>
          <a:r>
            <a:rPr kumimoji="1" lang="en-US" sz="2000" b="1" baseline="-25000" dirty="0">
              <a:latin typeface="华文细黑" pitchFamily="2" charset="-122"/>
              <a:ea typeface="华文细黑" pitchFamily="2" charset="-122"/>
              <a:sym typeface="Symbol"/>
            </a:rPr>
            <a:t></a:t>
          </a:r>
          <a:r>
            <a:rPr kumimoji="1" lang="en-US" sz="2000" b="1" dirty="0">
              <a:latin typeface="华文细黑" pitchFamily="2" charset="-122"/>
              <a:ea typeface="华文细黑" pitchFamily="2" charset="-122"/>
            </a:rPr>
            <a:t> (</a:t>
          </a:r>
          <a:r>
            <a:rPr kumimoji="1" lang="en-US" sz="2000" b="1" dirty="0">
              <a:latin typeface="华文细黑" pitchFamily="2" charset="-122"/>
              <a:ea typeface="华文细黑" pitchFamily="2" charset="-122"/>
              <a:sym typeface="Symbol"/>
            </a:rPr>
            <a:t></a:t>
          </a:r>
          <a:r>
            <a:rPr kumimoji="1" lang="en-US" sz="2000" b="1" dirty="0">
              <a:latin typeface="华文细黑" pitchFamily="2" charset="-122"/>
              <a:ea typeface="华文细黑" pitchFamily="2" charset="-122"/>
            </a:rPr>
            <a:t> </a:t>
          </a:r>
          <a:r>
            <a:rPr kumimoji="1" lang="zh-CN" sz="2000" b="1" dirty="0">
              <a:latin typeface="华文细黑" pitchFamily="2" charset="-122"/>
              <a:ea typeface="华文细黑" pitchFamily="2" charset="-122"/>
            </a:rPr>
            <a:t>中微子</a:t>
          </a:r>
          <a:r>
            <a:rPr kumimoji="1" lang="en-US" sz="2000" b="1" dirty="0">
              <a:latin typeface="华文细黑" pitchFamily="2" charset="-122"/>
              <a:ea typeface="华文细黑" pitchFamily="2" charset="-122"/>
            </a:rPr>
            <a:t>)</a:t>
          </a:r>
          <a:endParaRPr lang="zh-CN" sz="2000" dirty="0">
            <a:latin typeface="华文细黑" pitchFamily="2" charset="-122"/>
            <a:ea typeface="华文细黑" pitchFamily="2" charset="-122"/>
          </a:endParaRPr>
        </a:p>
      </dgm:t>
    </dgm:pt>
    <dgm:pt modelId="{52782BC4-8290-4054-A420-BABCB395BBAF}" type="parTrans" cxnId="{A6F30701-BA0B-42BC-9732-5E58B3F867E2}">
      <dgm:prSet/>
      <dgm:spPr/>
      <dgm:t>
        <a:bodyPr/>
        <a:lstStyle/>
        <a:p>
          <a:endParaRPr lang="zh-CN" altLang="en-US" sz="2000"/>
        </a:p>
      </dgm:t>
    </dgm:pt>
    <dgm:pt modelId="{6A67D2F3-FFFF-4678-9FFD-9EDEC2DC9817}" type="sibTrans" cxnId="{A6F30701-BA0B-42BC-9732-5E58B3F867E2}">
      <dgm:prSet/>
      <dgm:spPr/>
      <dgm:t>
        <a:bodyPr/>
        <a:lstStyle/>
        <a:p>
          <a:endParaRPr lang="zh-CN" altLang="en-US" sz="2000"/>
        </a:p>
      </dgm:t>
    </dgm:pt>
    <dgm:pt modelId="{26DC8CC4-874F-436E-981E-AC2F6C84EB89}">
      <dgm:prSet custT="1"/>
      <dgm:spPr/>
      <dgm:t>
        <a:bodyPr/>
        <a:lstStyle/>
        <a:p>
          <a:pPr rtl="0"/>
          <a:r>
            <a:rPr kumimoji="1" lang="zh-CN" altLang="en-US" sz="2000" b="1" dirty="0">
              <a:latin typeface="华文细黑" pitchFamily="2" charset="-122"/>
              <a:ea typeface="华文细黑" pitchFamily="2" charset="-122"/>
              <a:sym typeface="Symbol"/>
            </a:rPr>
            <a:t></a:t>
          </a:r>
          <a:r>
            <a:rPr kumimoji="1" lang="zh-CN" altLang="en-US" sz="2000" b="1" dirty="0">
              <a:latin typeface="华文细黑" pitchFamily="2" charset="-122"/>
              <a:ea typeface="华文细黑" pitchFamily="2" charset="-122"/>
            </a:rPr>
            <a:t> （ </a:t>
          </a:r>
          <a:r>
            <a:rPr kumimoji="1" lang="zh-CN" altLang="en-US" sz="2000" b="1" dirty="0">
              <a:latin typeface="华文细黑" pitchFamily="2" charset="-122"/>
              <a:ea typeface="华文细黑" pitchFamily="2" charset="-122"/>
              <a:sym typeface="Symbol"/>
            </a:rPr>
            <a:t></a:t>
          </a:r>
          <a:r>
            <a:rPr kumimoji="1" lang="zh-CN" altLang="en-US" sz="2000" b="1" dirty="0">
              <a:latin typeface="华文细黑" pitchFamily="2" charset="-122"/>
              <a:ea typeface="华文细黑" pitchFamily="2" charset="-122"/>
            </a:rPr>
            <a:t>子）</a:t>
          </a:r>
          <a:endParaRPr lang="zh-CN" altLang="en-US" sz="2000" dirty="0">
            <a:latin typeface="华文细黑" pitchFamily="2" charset="-122"/>
            <a:ea typeface="华文细黑" pitchFamily="2" charset="-122"/>
          </a:endParaRPr>
        </a:p>
      </dgm:t>
    </dgm:pt>
    <dgm:pt modelId="{B484AB13-8E72-4C73-A73D-102081F13FE9}" type="parTrans" cxnId="{5B30CC91-62A8-4D71-B0F5-711BC6C18DF5}">
      <dgm:prSet/>
      <dgm:spPr/>
      <dgm:t>
        <a:bodyPr/>
        <a:lstStyle/>
        <a:p>
          <a:endParaRPr lang="zh-CN" altLang="en-US" sz="2000"/>
        </a:p>
      </dgm:t>
    </dgm:pt>
    <dgm:pt modelId="{E7057496-A96D-4D8E-BBB3-0F7392611426}" type="sibTrans" cxnId="{5B30CC91-62A8-4D71-B0F5-711BC6C18DF5}">
      <dgm:prSet/>
      <dgm:spPr/>
      <dgm:t>
        <a:bodyPr/>
        <a:lstStyle/>
        <a:p>
          <a:endParaRPr lang="zh-CN" altLang="en-US" sz="2000"/>
        </a:p>
      </dgm:t>
    </dgm:pt>
    <dgm:pt modelId="{E664D557-35F6-4C25-8CEA-964452906826}">
      <dgm:prSet custT="1"/>
      <dgm:spPr/>
      <dgm:t>
        <a:bodyPr/>
        <a:lstStyle/>
        <a:p>
          <a:pPr rtl="0"/>
          <a:r>
            <a:rPr kumimoji="1" lang="zh-CN" altLang="en-US" sz="2000" b="1" dirty="0">
              <a:latin typeface="华文细黑" pitchFamily="2" charset="-122"/>
              <a:ea typeface="华文细黑" pitchFamily="2" charset="-122"/>
              <a:sym typeface="Symbol"/>
            </a:rPr>
            <a:t></a:t>
          </a:r>
          <a:r>
            <a:rPr kumimoji="1" lang="zh-CN" altLang="en-US" sz="2000" b="1" dirty="0">
              <a:latin typeface="华文细黑" pitchFamily="2" charset="-122"/>
              <a:ea typeface="华文细黑" pitchFamily="2" charset="-122"/>
            </a:rPr>
            <a:t>  （</a:t>
          </a:r>
          <a:r>
            <a:rPr kumimoji="1" lang="zh-CN" altLang="en-US" sz="2000" b="1" dirty="0">
              <a:latin typeface="华文细黑" pitchFamily="2" charset="-122"/>
              <a:ea typeface="华文细黑" pitchFamily="2" charset="-122"/>
              <a:sym typeface="Symbol"/>
            </a:rPr>
            <a:t></a:t>
          </a:r>
          <a:r>
            <a:rPr kumimoji="1" lang="zh-CN" altLang="en-US" sz="2000" b="1" dirty="0">
              <a:latin typeface="华文细黑" pitchFamily="2" charset="-122"/>
              <a:ea typeface="华文细黑" pitchFamily="2" charset="-122"/>
            </a:rPr>
            <a:t> 子）</a:t>
          </a:r>
          <a:endParaRPr lang="zh-CN" altLang="en-US" sz="2000" dirty="0">
            <a:latin typeface="华文细黑" pitchFamily="2" charset="-122"/>
            <a:ea typeface="华文细黑" pitchFamily="2" charset="-122"/>
          </a:endParaRPr>
        </a:p>
      </dgm:t>
    </dgm:pt>
    <dgm:pt modelId="{97B2AC34-C701-4F3A-93C0-E69974F583AD}" type="parTrans" cxnId="{482FC21E-418D-4380-B5AE-D9330D1316EF}">
      <dgm:prSet/>
      <dgm:spPr/>
      <dgm:t>
        <a:bodyPr/>
        <a:lstStyle/>
        <a:p>
          <a:endParaRPr lang="zh-CN" altLang="en-US" sz="2000"/>
        </a:p>
      </dgm:t>
    </dgm:pt>
    <dgm:pt modelId="{9A8C3194-6C34-4DD6-A92C-0F7120A67FE2}" type="sibTrans" cxnId="{482FC21E-418D-4380-B5AE-D9330D1316EF}">
      <dgm:prSet/>
      <dgm:spPr/>
      <dgm:t>
        <a:bodyPr/>
        <a:lstStyle/>
        <a:p>
          <a:endParaRPr lang="zh-CN" altLang="en-US" sz="2000"/>
        </a:p>
      </dgm:t>
    </dgm:pt>
    <dgm:pt modelId="{435BC4E3-9E42-4193-95D9-3CA3F3A78B65}" type="pres">
      <dgm:prSet presAssocID="{2D419541-61AB-442E-B0CD-689E5D1F6FE0}" presName="Name0" presStyleCnt="0">
        <dgm:presLayoutVars>
          <dgm:dir/>
          <dgm:animLvl val="lvl"/>
          <dgm:resizeHandles val="exact"/>
        </dgm:presLayoutVars>
      </dgm:prSet>
      <dgm:spPr/>
    </dgm:pt>
    <dgm:pt modelId="{A71539F5-5BFE-4CE8-8A55-DE0B9EBE3B99}" type="pres">
      <dgm:prSet presAssocID="{784D59E7-2FA2-4F93-90A5-5EE79EC2CA45}" presName="composite" presStyleCnt="0"/>
      <dgm:spPr/>
    </dgm:pt>
    <dgm:pt modelId="{0D2C4B76-19EC-4DC2-9AF5-FA070999B685}" type="pres">
      <dgm:prSet presAssocID="{784D59E7-2FA2-4F93-90A5-5EE79EC2CA45}" presName="parTx" presStyleLbl="alignNode1" presStyleIdx="0" presStyleCnt="2" custScaleX="44490">
        <dgm:presLayoutVars>
          <dgm:chMax val="0"/>
          <dgm:chPref val="0"/>
          <dgm:bulletEnabled val="1"/>
        </dgm:presLayoutVars>
      </dgm:prSet>
      <dgm:spPr/>
    </dgm:pt>
    <dgm:pt modelId="{5020C8C9-FE06-4E04-B8BD-AF1D4943B4CF}" type="pres">
      <dgm:prSet presAssocID="{784D59E7-2FA2-4F93-90A5-5EE79EC2CA45}" presName="desTx" presStyleLbl="alignAccFollowNode1" presStyleIdx="0" presStyleCnt="2" custScaleX="44490">
        <dgm:presLayoutVars>
          <dgm:bulletEnabled val="1"/>
        </dgm:presLayoutVars>
      </dgm:prSet>
      <dgm:spPr/>
    </dgm:pt>
    <dgm:pt modelId="{1F87BE2C-8CBA-4345-AF54-54F1219BCB8C}" type="pres">
      <dgm:prSet presAssocID="{B0F42031-9736-4CE9-9890-BF0AC1460B29}" presName="space" presStyleCnt="0"/>
      <dgm:spPr/>
    </dgm:pt>
    <dgm:pt modelId="{DA9BBD10-7F1A-4BC9-A136-9CB156D8BEB4}" type="pres">
      <dgm:prSet presAssocID="{8616E113-6FC7-4B32-862C-406406D22D03}" presName="composite" presStyleCnt="0"/>
      <dgm:spPr/>
    </dgm:pt>
    <dgm:pt modelId="{F2BB190E-E8A0-4C74-8814-A5AAF6D9D5B2}" type="pres">
      <dgm:prSet presAssocID="{8616E113-6FC7-4B32-862C-406406D22D03}" presName="parTx" presStyleLbl="alignNode1" presStyleIdx="1" presStyleCnt="2" custScaleX="51003">
        <dgm:presLayoutVars>
          <dgm:chMax val="0"/>
          <dgm:chPref val="0"/>
          <dgm:bulletEnabled val="1"/>
        </dgm:presLayoutVars>
      </dgm:prSet>
      <dgm:spPr/>
    </dgm:pt>
    <dgm:pt modelId="{F0D5DE72-8689-4594-A21C-BBED11651FC3}" type="pres">
      <dgm:prSet presAssocID="{8616E113-6FC7-4B32-862C-406406D22D03}" presName="desTx" presStyleLbl="alignAccFollowNode1" presStyleIdx="1" presStyleCnt="2" custScaleX="51003">
        <dgm:presLayoutVars>
          <dgm:bulletEnabled val="1"/>
        </dgm:presLayoutVars>
      </dgm:prSet>
      <dgm:spPr/>
    </dgm:pt>
  </dgm:ptLst>
  <dgm:cxnLst>
    <dgm:cxn modelId="{A6F30701-BA0B-42BC-9732-5E58B3F867E2}" srcId="{8616E113-6FC7-4B32-862C-406406D22D03}" destId="{D6387181-A39D-4596-8C4E-941C9820EA88}" srcOrd="2" destOrd="0" parTransId="{52782BC4-8290-4054-A420-BABCB395BBAF}" sibTransId="{6A67D2F3-FFFF-4678-9FFD-9EDEC2DC9817}"/>
    <dgm:cxn modelId="{A261E00D-525C-4476-B39A-F57785E79452}" type="presOf" srcId="{E664D557-35F6-4C25-8CEA-964452906826}" destId="{F0D5DE72-8689-4594-A21C-BBED11651FC3}" srcOrd="0" destOrd="5" presId="urn:microsoft.com/office/officeart/2005/8/layout/hList1"/>
    <dgm:cxn modelId="{C9FBF70E-45DD-4C89-B802-2F9E617EEC13}" srcId="{2D419541-61AB-442E-B0CD-689E5D1F6FE0}" destId="{8616E113-6FC7-4B32-862C-406406D22D03}" srcOrd="1" destOrd="0" parTransId="{6B601EF9-3179-4A49-BEE3-1B0733CD0E2A}" sibTransId="{5C4147F2-0B43-4AAF-B3E4-2F793B1DB989}"/>
    <dgm:cxn modelId="{482FC21E-418D-4380-B5AE-D9330D1316EF}" srcId="{8616E113-6FC7-4B32-862C-406406D22D03}" destId="{E664D557-35F6-4C25-8CEA-964452906826}" srcOrd="5" destOrd="0" parTransId="{97B2AC34-C701-4F3A-93C0-E69974F583AD}" sibTransId="{9A8C3194-6C34-4DD6-A92C-0F7120A67FE2}"/>
    <dgm:cxn modelId="{84A0E32C-59D3-4DD5-9084-1678AE7B230B}" type="presOf" srcId="{D6387181-A39D-4596-8C4E-941C9820EA88}" destId="{F0D5DE72-8689-4594-A21C-BBED11651FC3}" srcOrd="0" destOrd="2" presId="urn:microsoft.com/office/officeart/2005/8/layout/hList1"/>
    <dgm:cxn modelId="{9E47DD45-DEE2-4678-9C21-D556FF654D39}" type="presOf" srcId="{784D59E7-2FA2-4F93-90A5-5EE79EC2CA45}" destId="{0D2C4B76-19EC-4DC2-9AF5-FA070999B685}" srcOrd="0" destOrd="0" presId="urn:microsoft.com/office/officeart/2005/8/layout/hList1"/>
    <dgm:cxn modelId="{F2735247-84F9-40A4-A582-0CB52A412D63}" type="presOf" srcId="{938BA0B6-3FA5-4843-8721-F9B8CC923E62}" destId="{F0D5DE72-8689-4594-A21C-BBED11651FC3}" srcOrd="0" destOrd="6" presId="urn:microsoft.com/office/officeart/2005/8/layout/hList1"/>
    <dgm:cxn modelId="{4AF0F647-202C-4020-BC30-F18F6C29D7B5}" type="presOf" srcId="{2D419541-61AB-442E-B0CD-689E5D1F6FE0}" destId="{435BC4E3-9E42-4193-95D9-3CA3F3A78B65}" srcOrd="0" destOrd="0" presId="urn:microsoft.com/office/officeart/2005/8/layout/hList1"/>
    <dgm:cxn modelId="{A7DCA969-A9E2-4FDC-953C-20C94837D4C1}" type="presOf" srcId="{37C206C6-F601-4CBF-B117-898B669311E4}" destId="{5020C8C9-FE06-4E04-B8BD-AF1D4943B4CF}" srcOrd="0" destOrd="1" presId="urn:microsoft.com/office/officeart/2005/8/layout/hList1"/>
    <dgm:cxn modelId="{A1F61D6D-0F26-4DFE-94B5-62BCF01A17A9}" type="presOf" srcId="{8616E113-6FC7-4B32-862C-406406D22D03}" destId="{F2BB190E-E8A0-4C74-8814-A5AAF6D9D5B2}" srcOrd="0" destOrd="0" presId="urn:microsoft.com/office/officeart/2005/8/layout/hList1"/>
    <dgm:cxn modelId="{EE41F44F-E63E-4E8F-A837-79740BF571FE}" srcId="{8616E113-6FC7-4B32-862C-406406D22D03}" destId="{CEBAA59B-42BB-45C2-AAE2-B84B9DD35C41}" srcOrd="3" destOrd="0" parTransId="{CC404FB5-B8D7-40C0-8CCF-8B257C0B458E}" sibTransId="{570862E0-F750-42DD-9254-F02FB138F8E8}"/>
    <dgm:cxn modelId="{271E7288-30F4-403C-BCEF-D48380AA4D67}" srcId="{8616E113-6FC7-4B32-862C-406406D22D03}" destId="{938BA0B6-3FA5-4843-8721-F9B8CC923E62}" srcOrd="6" destOrd="0" parTransId="{470A6E0B-4277-4118-B50B-3CFDE36147C1}" sibTransId="{16AAAE71-D237-4E00-BA21-4EB1AC015018}"/>
    <dgm:cxn modelId="{DDA01089-752D-4C98-BF7D-A619E48B962F}" srcId="{8616E113-6FC7-4B32-862C-406406D22D03}" destId="{D5AF1ECE-EAF7-4B5C-B991-67B904E9BC3A}" srcOrd="1" destOrd="0" parTransId="{5C7BAEEA-0B07-47D3-8E99-2CC0261A2D4B}" sibTransId="{1B96A92B-03A2-4D68-8835-28B6AA1A06CF}"/>
    <dgm:cxn modelId="{5B30CC91-62A8-4D71-B0F5-711BC6C18DF5}" srcId="{8616E113-6FC7-4B32-862C-406406D22D03}" destId="{26DC8CC4-874F-436E-981E-AC2F6C84EB89}" srcOrd="4" destOrd="0" parTransId="{B484AB13-8E72-4C73-A73D-102081F13FE9}" sibTransId="{E7057496-A96D-4D8E-BBB3-0F7392611426}"/>
    <dgm:cxn modelId="{A1974592-B6AF-4107-B673-CA1C657E394A}" type="presOf" srcId="{451D82E1-3337-4FC7-9CA9-372CDB2E0764}" destId="{5020C8C9-FE06-4E04-B8BD-AF1D4943B4CF}" srcOrd="0" destOrd="0" presId="urn:microsoft.com/office/officeart/2005/8/layout/hList1"/>
    <dgm:cxn modelId="{6775F9A1-053B-4C97-99D7-99B43C42DA77}" srcId="{8616E113-6FC7-4B32-862C-406406D22D03}" destId="{BDEAC6B5-4BDA-49E0-9BA7-A46D4789BD15}" srcOrd="0" destOrd="0" parTransId="{05152FAB-5094-4AFF-8983-225B5CFB5495}" sibTransId="{51FE0986-B5D9-42DB-800D-B7B164005022}"/>
    <dgm:cxn modelId="{B0C2C5CE-AE54-4846-B418-F9E7807F70CB}" srcId="{784D59E7-2FA2-4F93-90A5-5EE79EC2CA45}" destId="{37C206C6-F601-4CBF-B117-898B669311E4}" srcOrd="1" destOrd="0" parTransId="{D75FE24B-AA62-4E4B-A2AC-12985D88695E}" sibTransId="{A4AB2A7B-6B9E-4706-8636-51FC6C4EA341}"/>
    <dgm:cxn modelId="{63EA43D6-0E07-4CDE-A11B-3C049CFCC839}" srcId="{2D419541-61AB-442E-B0CD-689E5D1F6FE0}" destId="{784D59E7-2FA2-4F93-90A5-5EE79EC2CA45}" srcOrd="0" destOrd="0" parTransId="{68A5F8A5-11EC-4D8A-B3C5-CC2A1261CAA0}" sibTransId="{B0F42031-9736-4CE9-9890-BF0AC1460B29}"/>
    <dgm:cxn modelId="{B6810CE6-0149-4AE8-A993-FF2706BDB032}" type="presOf" srcId="{BDEAC6B5-4BDA-49E0-9BA7-A46D4789BD15}" destId="{F0D5DE72-8689-4594-A21C-BBED11651FC3}" srcOrd="0" destOrd="0" presId="urn:microsoft.com/office/officeart/2005/8/layout/hList1"/>
    <dgm:cxn modelId="{EDD733E8-CD85-4B58-995C-D688728837EB}" srcId="{784D59E7-2FA2-4F93-90A5-5EE79EC2CA45}" destId="{451D82E1-3337-4FC7-9CA9-372CDB2E0764}" srcOrd="0" destOrd="0" parTransId="{8BF006E4-3BF7-4991-92F9-BA7B89912566}" sibTransId="{E131C928-08F0-4CEE-AAAA-A67B897E2368}"/>
    <dgm:cxn modelId="{9EE820F7-72C5-4F88-A73C-7E2E39A6ADF6}" type="presOf" srcId="{D5AF1ECE-EAF7-4B5C-B991-67B904E9BC3A}" destId="{F0D5DE72-8689-4594-A21C-BBED11651FC3}" srcOrd="0" destOrd="1" presId="urn:microsoft.com/office/officeart/2005/8/layout/hList1"/>
    <dgm:cxn modelId="{914F53F9-0A7E-4FDF-998E-4FC1DE07448D}" type="presOf" srcId="{26DC8CC4-874F-436E-981E-AC2F6C84EB89}" destId="{F0D5DE72-8689-4594-A21C-BBED11651FC3}" srcOrd="0" destOrd="4" presId="urn:microsoft.com/office/officeart/2005/8/layout/hList1"/>
    <dgm:cxn modelId="{33EFEEFE-8CBC-457F-8F3E-0A345AF0067A}" type="presOf" srcId="{CEBAA59B-42BB-45C2-AAE2-B84B9DD35C41}" destId="{F0D5DE72-8689-4594-A21C-BBED11651FC3}" srcOrd="0" destOrd="3" presId="urn:microsoft.com/office/officeart/2005/8/layout/hList1"/>
    <dgm:cxn modelId="{46A98C64-DAD1-46D5-89B5-46BD0ABF9FEA}" type="presParOf" srcId="{435BC4E3-9E42-4193-95D9-3CA3F3A78B65}" destId="{A71539F5-5BFE-4CE8-8A55-DE0B9EBE3B99}" srcOrd="0" destOrd="0" presId="urn:microsoft.com/office/officeart/2005/8/layout/hList1"/>
    <dgm:cxn modelId="{26E3BE10-34A1-442E-B892-05BB6028C1AD}" type="presParOf" srcId="{A71539F5-5BFE-4CE8-8A55-DE0B9EBE3B99}" destId="{0D2C4B76-19EC-4DC2-9AF5-FA070999B685}" srcOrd="0" destOrd="0" presId="urn:microsoft.com/office/officeart/2005/8/layout/hList1"/>
    <dgm:cxn modelId="{AB75D503-36C7-486D-8D6F-470D0CF2FBFF}" type="presParOf" srcId="{A71539F5-5BFE-4CE8-8A55-DE0B9EBE3B99}" destId="{5020C8C9-FE06-4E04-B8BD-AF1D4943B4CF}" srcOrd="1" destOrd="0" presId="urn:microsoft.com/office/officeart/2005/8/layout/hList1"/>
    <dgm:cxn modelId="{4AA16EB7-2CE3-4D94-9051-E555D780E0DA}" type="presParOf" srcId="{435BC4E3-9E42-4193-95D9-3CA3F3A78B65}" destId="{1F87BE2C-8CBA-4345-AF54-54F1219BCB8C}" srcOrd="1" destOrd="0" presId="urn:microsoft.com/office/officeart/2005/8/layout/hList1"/>
    <dgm:cxn modelId="{2867884C-81DB-4973-846E-2BDC59E39E6D}" type="presParOf" srcId="{435BC4E3-9E42-4193-95D9-3CA3F3A78B65}" destId="{DA9BBD10-7F1A-4BC9-A136-9CB156D8BEB4}" srcOrd="2" destOrd="0" presId="urn:microsoft.com/office/officeart/2005/8/layout/hList1"/>
    <dgm:cxn modelId="{74215B60-654E-4902-9820-F029090152C5}" type="presParOf" srcId="{DA9BBD10-7F1A-4BC9-A136-9CB156D8BEB4}" destId="{F2BB190E-E8A0-4C74-8814-A5AAF6D9D5B2}" srcOrd="0" destOrd="0" presId="urn:microsoft.com/office/officeart/2005/8/layout/hList1"/>
    <dgm:cxn modelId="{10238B7B-4F3E-4C23-A6BF-DC282908592A}" type="presParOf" srcId="{DA9BBD10-7F1A-4BC9-A136-9CB156D8BEB4}" destId="{F0D5DE72-8689-4594-A21C-BBED11651FC3}"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F5F22BA6-F71D-446D-92A5-2117C8FAB353}" type="doc">
      <dgm:prSet loTypeId="urn:microsoft.com/office/officeart/2005/8/layout/vList5" loCatId="list" qsTypeId="urn:microsoft.com/office/officeart/2005/8/quickstyle/simple1" qsCatId="simple" csTypeId="urn:microsoft.com/office/officeart/2005/8/colors/accent5_5" csCatId="accent5" phldr="1"/>
      <dgm:spPr/>
      <dgm:t>
        <a:bodyPr/>
        <a:lstStyle/>
        <a:p>
          <a:endParaRPr lang="zh-CN" altLang="en-US"/>
        </a:p>
      </dgm:t>
    </dgm:pt>
    <dgm:pt modelId="{0B5BE3F0-AAEC-449C-98DF-6F9A09AB6CB7}">
      <dgm:prSet custT="1"/>
      <dgm:spPr/>
      <dgm:t>
        <a:bodyPr/>
        <a:lstStyle/>
        <a:p>
          <a:pPr rtl="0"/>
          <a:r>
            <a:rPr kumimoji="1" lang="zh-CN" altLang="en-US" sz="2400" b="1" dirty="0">
              <a:solidFill>
                <a:srgbClr val="0000CC"/>
              </a:solidFill>
              <a:latin typeface="华文细黑" pitchFamily="2" charset="-122"/>
              <a:ea typeface="华文细黑" pitchFamily="2" charset="-122"/>
            </a:rPr>
            <a:t>万有引力作用  	</a:t>
          </a:r>
          <a:endParaRPr lang="zh-CN" altLang="en-US" sz="2400" b="1" dirty="0">
            <a:solidFill>
              <a:srgbClr val="0000CC"/>
            </a:solidFill>
            <a:latin typeface="华文细黑" pitchFamily="2" charset="-122"/>
            <a:ea typeface="华文细黑" pitchFamily="2" charset="-122"/>
          </a:endParaRPr>
        </a:p>
      </dgm:t>
    </dgm:pt>
    <dgm:pt modelId="{538D2A7E-4160-4A30-859F-E822445FD1B5}" type="parTrans" cxnId="{D9F713BA-8067-4992-B91F-8EF4DAB1364C}">
      <dgm:prSet/>
      <dgm:spPr/>
      <dgm:t>
        <a:bodyPr/>
        <a:lstStyle/>
        <a:p>
          <a:endParaRPr lang="zh-CN" altLang="en-US">
            <a:latin typeface="华文细黑" pitchFamily="2" charset="-122"/>
            <a:ea typeface="华文细黑" pitchFamily="2" charset="-122"/>
          </a:endParaRPr>
        </a:p>
      </dgm:t>
    </dgm:pt>
    <dgm:pt modelId="{DB39745C-EFB1-482C-B3AD-62A5975788A5}" type="sibTrans" cxnId="{D9F713BA-8067-4992-B91F-8EF4DAB1364C}">
      <dgm:prSet/>
      <dgm:spPr/>
      <dgm:t>
        <a:bodyPr/>
        <a:lstStyle/>
        <a:p>
          <a:endParaRPr lang="zh-CN" altLang="en-US">
            <a:latin typeface="华文细黑" pitchFamily="2" charset="-122"/>
            <a:ea typeface="华文细黑" pitchFamily="2" charset="-122"/>
          </a:endParaRPr>
        </a:p>
      </dgm:t>
    </dgm:pt>
    <dgm:pt modelId="{F60FD995-175D-479B-887A-ACE273A2997C}">
      <dgm:prSet custT="1"/>
      <dgm:spPr/>
      <dgm:t>
        <a:bodyPr/>
        <a:lstStyle/>
        <a:p>
          <a:pPr rtl="0"/>
          <a:r>
            <a:rPr kumimoji="1" lang="zh-CN" altLang="en-US" sz="2400" b="1" dirty="0">
              <a:solidFill>
                <a:srgbClr val="0000CC"/>
              </a:solidFill>
              <a:latin typeface="华文细黑" pitchFamily="2" charset="-122"/>
              <a:ea typeface="华文细黑" pitchFamily="2" charset="-122"/>
            </a:rPr>
            <a:t>电磁作用</a:t>
          </a:r>
          <a:endParaRPr lang="zh-CN" altLang="en-US" sz="2400" b="1" dirty="0">
            <a:solidFill>
              <a:srgbClr val="0000CC"/>
            </a:solidFill>
            <a:latin typeface="华文细黑" pitchFamily="2" charset="-122"/>
            <a:ea typeface="华文细黑" pitchFamily="2" charset="-122"/>
          </a:endParaRPr>
        </a:p>
      </dgm:t>
    </dgm:pt>
    <dgm:pt modelId="{506822D7-48B9-41C5-8393-A627611DE1DB}" type="parTrans" cxnId="{AA6C99D6-2938-48EB-9237-2EB53211BB93}">
      <dgm:prSet/>
      <dgm:spPr/>
      <dgm:t>
        <a:bodyPr/>
        <a:lstStyle/>
        <a:p>
          <a:endParaRPr lang="zh-CN" altLang="en-US">
            <a:latin typeface="华文细黑" pitchFamily="2" charset="-122"/>
            <a:ea typeface="华文细黑" pitchFamily="2" charset="-122"/>
          </a:endParaRPr>
        </a:p>
      </dgm:t>
    </dgm:pt>
    <dgm:pt modelId="{97BAB1F9-3E4D-42BE-B15D-AB4C85CF6178}" type="sibTrans" cxnId="{AA6C99D6-2938-48EB-9237-2EB53211BB93}">
      <dgm:prSet/>
      <dgm:spPr/>
      <dgm:t>
        <a:bodyPr/>
        <a:lstStyle/>
        <a:p>
          <a:endParaRPr lang="zh-CN" altLang="en-US">
            <a:latin typeface="华文细黑" pitchFamily="2" charset="-122"/>
            <a:ea typeface="华文细黑" pitchFamily="2" charset="-122"/>
          </a:endParaRPr>
        </a:p>
      </dgm:t>
    </dgm:pt>
    <dgm:pt modelId="{E04512FE-DF89-4AB7-BD47-5F45AB439AB5}">
      <dgm:prSet custT="1"/>
      <dgm:spPr/>
      <dgm:t>
        <a:bodyPr/>
        <a:lstStyle/>
        <a:p>
          <a:pPr rtl="0"/>
          <a:r>
            <a:rPr kumimoji="1" lang="zh-CN" altLang="en-US" sz="2400" b="1" dirty="0">
              <a:solidFill>
                <a:srgbClr val="0000CC"/>
              </a:solidFill>
              <a:latin typeface="华文细黑" pitchFamily="2" charset="-122"/>
              <a:ea typeface="华文细黑" pitchFamily="2" charset="-122"/>
            </a:rPr>
            <a:t>弱作用</a:t>
          </a:r>
          <a:endParaRPr lang="zh-CN" altLang="en-US" sz="2400" b="1" dirty="0">
            <a:solidFill>
              <a:srgbClr val="0000CC"/>
            </a:solidFill>
            <a:latin typeface="华文细黑" pitchFamily="2" charset="-122"/>
            <a:ea typeface="华文细黑" pitchFamily="2" charset="-122"/>
          </a:endParaRPr>
        </a:p>
      </dgm:t>
    </dgm:pt>
    <dgm:pt modelId="{8EFE616B-3110-4A8C-81CA-B512BECE483D}" type="parTrans" cxnId="{6759A4AA-C85F-4669-B728-814A3EF7CD5D}">
      <dgm:prSet/>
      <dgm:spPr/>
      <dgm:t>
        <a:bodyPr/>
        <a:lstStyle/>
        <a:p>
          <a:endParaRPr lang="zh-CN" altLang="en-US">
            <a:latin typeface="华文细黑" pitchFamily="2" charset="-122"/>
            <a:ea typeface="华文细黑" pitchFamily="2" charset="-122"/>
          </a:endParaRPr>
        </a:p>
      </dgm:t>
    </dgm:pt>
    <dgm:pt modelId="{F2E45293-434A-465B-BB69-47EF747425B0}" type="sibTrans" cxnId="{6759A4AA-C85F-4669-B728-814A3EF7CD5D}">
      <dgm:prSet/>
      <dgm:spPr/>
      <dgm:t>
        <a:bodyPr/>
        <a:lstStyle/>
        <a:p>
          <a:endParaRPr lang="zh-CN" altLang="en-US">
            <a:latin typeface="华文细黑" pitchFamily="2" charset="-122"/>
            <a:ea typeface="华文细黑" pitchFamily="2" charset="-122"/>
          </a:endParaRPr>
        </a:p>
      </dgm:t>
    </dgm:pt>
    <dgm:pt modelId="{92059563-66D8-417A-B9FD-0579282BAB38}">
      <dgm:prSet custT="1"/>
      <dgm:spPr/>
      <dgm:t>
        <a:bodyPr/>
        <a:lstStyle/>
        <a:p>
          <a:pPr rtl="0"/>
          <a:r>
            <a:rPr kumimoji="1" lang="zh-CN" altLang="en-US" sz="2400" b="1" dirty="0">
              <a:solidFill>
                <a:srgbClr val="0000CC"/>
              </a:solidFill>
              <a:latin typeface="华文细黑" pitchFamily="2" charset="-122"/>
              <a:ea typeface="华文细黑" pitchFamily="2" charset="-122"/>
            </a:rPr>
            <a:t>强作用</a:t>
          </a:r>
          <a:endParaRPr lang="zh-CN" altLang="en-US" sz="2400" b="1" dirty="0">
            <a:solidFill>
              <a:srgbClr val="0000CC"/>
            </a:solidFill>
            <a:latin typeface="华文细黑" pitchFamily="2" charset="-122"/>
            <a:ea typeface="华文细黑" pitchFamily="2" charset="-122"/>
          </a:endParaRPr>
        </a:p>
      </dgm:t>
    </dgm:pt>
    <dgm:pt modelId="{8A5BDE75-9819-46CB-A1A3-2834B647724D}" type="parTrans" cxnId="{B84C4A24-5C9F-42B5-ADDC-07EA1EB6D5E0}">
      <dgm:prSet/>
      <dgm:spPr/>
      <dgm:t>
        <a:bodyPr/>
        <a:lstStyle/>
        <a:p>
          <a:endParaRPr lang="zh-CN" altLang="en-US">
            <a:latin typeface="华文细黑" pitchFamily="2" charset="-122"/>
            <a:ea typeface="华文细黑" pitchFamily="2" charset="-122"/>
          </a:endParaRPr>
        </a:p>
      </dgm:t>
    </dgm:pt>
    <dgm:pt modelId="{C74390CA-F694-4D93-A3CF-E8A916888757}" type="sibTrans" cxnId="{B84C4A24-5C9F-42B5-ADDC-07EA1EB6D5E0}">
      <dgm:prSet/>
      <dgm:spPr/>
      <dgm:t>
        <a:bodyPr/>
        <a:lstStyle/>
        <a:p>
          <a:endParaRPr lang="zh-CN" altLang="en-US">
            <a:latin typeface="华文细黑" pitchFamily="2" charset="-122"/>
            <a:ea typeface="华文细黑" pitchFamily="2" charset="-122"/>
          </a:endParaRPr>
        </a:p>
      </dgm:t>
    </dgm:pt>
    <dgm:pt modelId="{5A6D0052-400E-40E0-8A5A-A46F454FF912}">
      <dgm:prSet/>
      <dgm:spPr/>
      <dgm:t>
        <a:bodyPr/>
        <a:lstStyle/>
        <a:p>
          <a:pPr rtl="0"/>
          <a:r>
            <a:rPr kumimoji="1" lang="zh-CN" b="1" dirty="0">
              <a:latin typeface="华文细黑" pitchFamily="2" charset="-122"/>
              <a:ea typeface="华文细黑" pitchFamily="2" charset="-122"/>
            </a:rPr>
            <a:t>引力子（</a:t>
          </a:r>
          <a:r>
            <a:rPr kumimoji="1" lang="en-US" b="1" dirty="0">
              <a:latin typeface="华文细黑" pitchFamily="2" charset="-122"/>
              <a:ea typeface="华文细黑" pitchFamily="2" charset="-122"/>
            </a:rPr>
            <a:t>gravitons</a:t>
          </a:r>
          <a:r>
            <a:rPr kumimoji="1" lang="zh-CN" b="1" dirty="0">
              <a:latin typeface="华文细黑" pitchFamily="2" charset="-122"/>
              <a:ea typeface="华文细黑" pitchFamily="2" charset="-122"/>
            </a:rPr>
            <a:t>）</a:t>
          </a:r>
          <a:endParaRPr lang="zh-CN" dirty="0">
            <a:latin typeface="华文细黑" pitchFamily="2" charset="-122"/>
            <a:ea typeface="华文细黑" pitchFamily="2" charset="-122"/>
          </a:endParaRPr>
        </a:p>
      </dgm:t>
    </dgm:pt>
    <dgm:pt modelId="{D6DD760B-C724-4172-B056-47802F563C19}" type="parTrans" cxnId="{862B1EB2-B1E6-45AD-9555-CB91468C4FB7}">
      <dgm:prSet/>
      <dgm:spPr/>
      <dgm:t>
        <a:bodyPr/>
        <a:lstStyle/>
        <a:p>
          <a:endParaRPr lang="zh-CN" altLang="en-US">
            <a:latin typeface="华文细黑" pitchFamily="2" charset="-122"/>
            <a:ea typeface="华文细黑" pitchFamily="2" charset="-122"/>
          </a:endParaRPr>
        </a:p>
      </dgm:t>
    </dgm:pt>
    <dgm:pt modelId="{A635991A-EF38-4C16-8D5C-D4CA1A0868B4}" type="sibTrans" cxnId="{862B1EB2-B1E6-45AD-9555-CB91468C4FB7}">
      <dgm:prSet/>
      <dgm:spPr/>
      <dgm:t>
        <a:bodyPr/>
        <a:lstStyle/>
        <a:p>
          <a:endParaRPr lang="zh-CN" altLang="en-US">
            <a:latin typeface="华文细黑" pitchFamily="2" charset="-122"/>
            <a:ea typeface="华文细黑" pitchFamily="2" charset="-122"/>
          </a:endParaRPr>
        </a:p>
      </dgm:t>
    </dgm:pt>
    <dgm:pt modelId="{FB8A8340-BF6A-4BA5-B195-318AD0F52CA6}">
      <dgm:prSet/>
      <dgm:spPr/>
      <dgm:t>
        <a:bodyPr/>
        <a:lstStyle/>
        <a:p>
          <a:pPr rtl="0"/>
          <a:r>
            <a:rPr kumimoji="1" lang="zh-CN" b="1" dirty="0">
              <a:latin typeface="华文细黑" pitchFamily="2" charset="-122"/>
              <a:ea typeface="华文细黑" pitchFamily="2" charset="-122"/>
            </a:rPr>
            <a:t>光子（</a:t>
          </a:r>
          <a:r>
            <a:rPr kumimoji="1" lang="en-US" b="1" dirty="0">
              <a:latin typeface="华文细黑" pitchFamily="2" charset="-122"/>
              <a:ea typeface="华文细黑" pitchFamily="2" charset="-122"/>
            </a:rPr>
            <a:t>photons</a:t>
          </a:r>
          <a:r>
            <a:rPr kumimoji="1" lang="zh-CN" b="1" dirty="0">
              <a:latin typeface="华文细黑" pitchFamily="2" charset="-122"/>
              <a:ea typeface="华文细黑" pitchFamily="2" charset="-122"/>
            </a:rPr>
            <a:t>）</a:t>
          </a:r>
          <a:endParaRPr lang="zh-CN" dirty="0">
            <a:latin typeface="华文细黑" pitchFamily="2" charset="-122"/>
            <a:ea typeface="华文细黑" pitchFamily="2" charset="-122"/>
          </a:endParaRPr>
        </a:p>
      </dgm:t>
    </dgm:pt>
    <dgm:pt modelId="{607D5B74-78F5-406A-BA70-18C95D10198D}" type="parTrans" cxnId="{A65F1DC2-6E5F-435F-885D-108E9B6C2501}">
      <dgm:prSet/>
      <dgm:spPr/>
      <dgm:t>
        <a:bodyPr/>
        <a:lstStyle/>
        <a:p>
          <a:endParaRPr lang="zh-CN" altLang="en-US">
            <a:latin typeface="华文细黑" pitchFamily="2" charset="-122"/>
            <a:ea typeface="华文细黑" pitchFamily="2" charset="-122"/>
          </a:endParaRPr>
        </a:p>
      </dgm:t>
    </dgm:pt>
    <dgm:pt modelId="{8778D06A-7969-44C0-8A02-695C50BEF8F9}" type="sibTrans" cxnId="{A65F1DC2-6E5F-435F-885D-108E9B6C2501}">
      <dgm:prSet/>
      <dgm:spPr/>
      <dgm:t>
        <a:bodyPr/>
        <a:lstStyle/>
        <a:p>
          <a:endParaRPr lang="zh-CN" altLang="en-US">
            <a:latin typeface="华文细黑" pitchFamily="2" charset="-122"/>
            <a:ea typeface="华文细黑" pitchFamily="2" charset="-122"/>
          </a:endParaRPr>
        </a:p>
      </dgm:t>
    </dgm:pt>
    <dgm:pt modelId="{0E447FB1-563A-44C1-9390-FBE4A1ED763E}">
      <dgm:prSet/>
      <dgm:spPr/>
      <dgm:t>
        <a:bodyPr/>
        <a:lstStyle/>
        <a:p>
          <a:pPr rtl="0"/>
          <a:r>
            <a:rPr kumimoji="1" lang="en-US" b="1" dirty="0">
              <a:latin typeface="华文细黑" pitchFamily="2" charset="-122"/>
              <a:ea typeface="华文细黑" pitchFamily="2" charset="-122"/>
            </a:rPr>
            <a:t>W</a:t>
          </a:r>
          <a:r>
            <a:rPr kumimoji="1" lang="zh-CN" b="1" dirty="0">
              <a:latin typeface="华文细黑" pitchFamily="2" charset="-122"/>
              <a:ea typeface="华文细黑" pitchFamily="2" charset="-122"/>
            </a:rPr>
            <a:t>、</a:t>
          </a:r>
          <a:r>
            <a:rPr kumimoji="1" lang="en-US" b="1" dirty="0">
              <a:latin typeface="华文细黑" pitchFamily="2" charset="-122"/>
              <a:ea typeface="华文细黑" pitchFamily="2" charset="-122"/>
            </a:rPr>
            <a:t>Z</a:t>
          </a:r>
          <a:r>
            <a:rPr kumimoji="1" lang="zh-CN" b="1" dirty="0">
              <a:latin typeface="华文细黑" pitchFamily="2" charset="-122"/>
              <a:ea typeface="华文细黑" pitchFamily="2" charset="-122"/>
            </a:rPr>
            <a:t>玻色子（</a:t>
          </a:r>
          <a:r>
            <a:rPr kumimoji="1" lang="en-US" b="1" dirty="0">
              <a:latin typeface="华文细黑" pitchFamily="2" charset="-122"/>
              <a:ea typeface="华文细黑" pitchFamily="2" charset="-122"/>
            </a:rPr>
            <a:t>W/Z bosons</a:t>
          </a:r>
          <a:r>
            <a:rPr kumimoji="1" lang="zh-CN" b="1" dirty="0">
              <a:latin typeface="华文细黑" pitchFamily="2" charset="-122"/>
              <a:ea typeface="华文细黑" pitchFamily="2" charset="-122"/>
            </a:rPr>
            <a:t>）</a:t>
          </a:r>
          <a:endParaRPr lang="zh-CN" dirty="0">
            <a:latin typeface="华文细黑" pitchFamily="2" charset="-122"/>
            <a:ea typeface="华文细黑" pitchFamily="2" charset="-122"/>
          </a:endParaRPr>
        </a:p>
      </dgm:t>
    </dgm:pt>
    <dgm:pt modelId="{8CD3FB6E-0A28-4BE6-BF10-4F44C2BE2A74}" type="parTrans" cxnId="{9178F1EC-55F5-4BA2-B82B-7B0B5D66657A}">
      <dgm:prSet/>
      <dgm:spPr/>
      <dgm:t>
        <a:bodyPr/>
        <a:lstStyle/>
        <a:p>
          <a:endParaRPr lang="zh-CN" altLang="en-US">
            <a:latin typeface="华文细黑" pitchFamily="2" charset="-122"/>
            <a:ea typeface="华文细黑" pitchFamily="2" charset="-122"/>
          </a:endParaRPr>
        </a:p>
      </dgm:t>
    </dgm:pt>
    <dgm:pt modelId="{87AB584B-FA63-4429-820E-CBDC9AA268E6}" type="sibTrans" cxnId="{9178F1EC-55F5-4BA2-B82B-7B0B5D66657A}">
      <dgm:prSet/>
      <dgm:spPr/>
      <dgm:t>
        <a:bodyPr/>
        <a:lstStyle/>
        <a:p>
          <a:endParaRPr lang="zh-CN" altLang="en-US">
            <a:latin typeface="华文细黑" pitchFamily="2" charset="-122"/>
            <a:ea typeface="华文细黑" pitchFamily="2" charset="-122"/>
          </a:endParaRPr>
        </a:p>
      </dgm:t>
    </dgm:pt>
    <dgm:pt modelId="{EDB06D67-6A4A-4D9F-8352-F2004C6E4D25}">
      <dgm:prSet/>
      <dgm:spPr/>
      <dgm:t>
        <a:bodyPr/>
        <a:lstStyle/>
        <a:p>
          <a:pPr rtl="0"/>
          <a:r>
            <a:rPr kumimoji="1" lang="zh-CN" b="1" dirty="0">
              <a:latin typeface="华文细黑" pitchFamily="2" charset="-122"/>
              <a:ea typeface="华文细黑" pitchFamily="2" charset="-122"/>
            </a:rPr>
            <a:t>胶子（</a:t>
          </a:r>
          <a:r>
            <a:rPr kumimoji="1" lang="en-US" b="1" dirty="0">
              <a:latin typeface="华文细黑" pitchFamily="2" charset="-122"/>
              <a:ea typeface="华文细黑" pitchFamily="2" charset="-122"/>
            </a:rPr>
            <a:t>gluons</a:t>
          </a:r>
          <a:r>
            <a:rPr kumimoji="1" lang="zh-CN" b="1" dirty="0">
              <a:latin typeface="华文细黑" pitchFamily="2" charset="-122"/>
              <a:ea typeface="华文细黑" pitchFamily="2" charset="-122"/>
            </a:rPr>
            <a:t>） </a:t>
          </a:r>
          <a:endParaRPr lang="zh-CN" dirty="0">
            <a:latin typeface="华文细黑" pitchFamily="2" charset="-122"/>
            <a:ea typeface="华文细黑" pitchFamily="2" charset="-122"/>
          </a:endParaRPr>
        </a:p>
      </dgm:t>
    </dgm:pt>
    <dgm:pt modelId="{BF3F7B41-4787-4A13-8083-4FE451B1E673}" type="parTrans" cxnId="{D71D02DF-0C7E-4258-B22C-80D34EE945D2}">
      <dgm:prSet/>
      <dgm:spPr/>
      <dgm:t>
        <a:bodyPr/>
        <a:lstStyle/>
        <a:p>
          <a:endParaRPr lang="zh-CN" altLang="en-US">
            <a:latin typeface="华文细黑" pitchFamily="2" charset="-122"/>
            <a:ea typeface="华文细黑" pitchFamily="2" charset="-122"/>
          </a:endParaRPr>
        </a:p>
      </dgm:t>
    </dgm:pt>
    <dgm:pt modelId="{69FC7F90-7E57-4056-9B25-6192383EE515}" type="sibTrans" cxnId="{D71D02DF-0C7E-4258-B22C-80D34EE945D2}">
      <dgm:prSet/>
      <dgm:spPr/>
      <dgm:t>
        <a:bodyPr/>
        <a:lstStyle/>
        <a:p>
          <a:endParaRPr lang="zh-CN" altLang="en-US">
            <a:latin typeface="华文细黑" pitchFamily="2" charset="-122"/>
            <a:ea typeface="华文细黑" pitchFamily="2" charset="-122"/>
          </a:endParaRPr>
        </a:p>
      </dgm:t>
    </dgm:pt>
    <dgm:pt modelId="{B0B39AD9-E72B-4F4E-B646-E164A15F323B}" type="pres">
      <dgm:prSet presAssocID="{F5F22BA6-F71D-446D-92A5-2117C8FAB353}" presName="Name0" presStyleCnt="0">
        <dgm:presLayoutVars>
          <dgm:dir/>
          <dgm:animLvl val="lvl"/>
          <dgm:resizeHandles val="exact"/>
        </dgm:presLayoutVars>
      </dgm:prSet>
      <dgm:spPr/>
    </dgm:pt>
    <dgm:pt modelId="{912B3E1B-7056-4B8E-9AE9-23115CD2CFD0}" type="pres">
      <dgm:prSet presAssocID="{0B5BE3F0-AAEC-449C-98DF-6F9A09AB6CB7}" presName="linNode" presStyleCnt="0"/>
      <dgm:spPr/>
    </dgm:pt>
    <dgm:pt modelId="{41926A48-FCAC-454D-8350-091F845E702D}" type="pres">
      <dgm:prSet presAssocID="{0B5BE3F0-AAEC-449C-98DF-6F9A09AB6CB7}" presName="parentText" presStyleLbl="node1" presStyleIdx="0" presStyleCnt="4">
        <dgm:presLayoutVars>
          <dgm:chMax val="1"/>
          <dgm:bulletEnabled val="1"/>
        </dgm:presLayoutVars>
      </dgm:prSet>
      <dgm:spPr/>
    </dgm:pt>
    <dgm:pt modelId="{DD213DDC-1CD7-4BE3-895D-F1FC0D52E8EF}" type="pres">
      <dgm:prSet presAssocID="{0B5BE3F0-AAEC-449C-98DF-6F9A09AB6CB7}" presName="descendantText" presStyleLbl="alignAccFollowNode1" presStyleIdx="0" presStyleCnt="4">
        <dgm:presLayoutVars>
          <dgm:bulletEnabled val="1"/>
        </dgm:presLayoutVars>
      </dgm:prSet>
      <dgm:spPr/>
    </dgm:pt>
    <dgm:pt modelId="{C546A5CE-B1E4-4F80-A239-5C0A0B4D7F18}" type="pres">
      <dgm:prSet presAssocID="{DB39745C-EFB1-482C-B3AD-62A5975788A5}" presName="sp" presStyleCnt="0"/>
      <dgm:spPr/>
    </dgm:pt>
    <dgm:pt modelId="{7C6CD99A-A62A-4E19-85B2-6C3D6A48D460}" type="pres">
      <dgm:prSet presAssocID="{F60FD995-175D-479B-887A-ACE273A2997C}" presName="linNode" presStyleCnt="0"/>
      <dgm:spPr/>
    </dgm:pt>
    <dgm:pt modelId="{B6887FD8-5090-4AB4-9966-1E0D6337C580}" type="pres">
      <dgm:prSet presAssocID="{F60FD995-175D-479B-887A-ACE273A2997C}" presName="parentText" presStyleLbl="node1" presStyleIdx="1" presStyleCnt="4">
        <dgm:presLayoutVars>
          <dgm:chMax val="1"/>
          <dgm:bulletEnabled val="1"/>
        </dgm:presLayoutVars>
      </dgm:prSet>
      <dgm:spPr/>
    </dgm:pt>
    <dgm:pt modelId="{49CE7E23-6056-458E-9763-AD7B460EFD24}" type="pres">
      <dgm:prSet presAssocID="{F60FD995-175D-479B-887A-ACE273A2997C}" presName="descendantText" presStyleLbl="alignAccFollowNode1" presStyleIdx="1" presStyleCnt="4">
        <dgm:presLayoutVars>
          <dgm:bulletEnabled val="1"/>
        </dgm:presLayoutVars>
      </dgm:prSet>
      <dgm:spPr/>
    </dgm:pt>
    <dgm:pt modelId="{5BECB52F-E97C-4C4E-A72A-0617FB8087C1}" type="pres">
      <dgm:prSet presAssocID="{97BAB1F9-3E4D-42BE-B15D-AB4C85CF6178}" presName="sp" presStyleCnt="0"/>
      <dgm:spPr/>
    </dgm:pt>
    <dgm:pt modelId="{08F74728-26C2-408A-8E7C-21CC98DEB1A7}" type="pres">
      <dgm:prSet presAssocID="{E04512FE-DF89-4AB7-BD47-5F45AB439AB5}" presName="linNode" presStyleCnt="0"/>
      <dgm:spPr/>
    </dgm:pt>
    <dgm:pt modelId="{AEB3E892-2F3D-4721-9152-2CF2342CE1C2}" type="pres">
      <dgm:prSet presAssocID="{E04512FE-DF89-4AB7-BD47-5F45AB439AB5}" presName="parentText" presStyleLbl="node1" presStyleIdx="2" presStyleCnt="4">
        <dgm:presLayoutVars>
          <dgm:chMax val="1"/>
          <dgm:bulletEnabled val="1"/>
        </dgm:presLayoutVars>
      </dgm:prSet>
      <dgm:spPr/>
    </dgm:pt>
    <dgm:pt modelId="{F0319906-8CD3-436C-81C4-282D9BEF255C}" type="pres">
      <dgm:prSet presAssocID="{E04512FE-DF89-4AB7-BD47-5F45AB439AB5}" presName="descendantText" presStyleLbl="alignAccFollowNode1" presStyleIdx="2" presStyleCnt="4">
        <dgm:presLayoutVars>
          <dgm:bulletEnabled val="1"/>
        </dgm:presLayoutVars>
      </dgm:prSet>
      <dgm:spPr/>
    </dgm:pt>
    <dgm:pt modelId="{9A3FB615-2324-4F75-B691-F762BD710BCB}" type="pres">
      <dgm:prSet presAssocID="{F2E45293-434A-465B-BB69-47EF747425B0}" presName="sp" presStyleCnt="0"/>
      <dgm:spPr/>
    </dgm:pt>
    <dgm:pt modelId="{B133B211-150E-4F63-9663-02E02FA5368B}" type="pres">
      <dgm:prSet presAssocID="{92059563-66D8-417A-B9FD-0579282BAB38}" presName="linNode" presStyleCnt="0"/>
      <dgm:spPr/>
    </dgm:pt>
    <dgm:pt modelId="{BA0CF02F-9708-4392-ACD5-A43FDDAA8420}" type="pres">
      <dgm:prSet presAssocID="{92059563-66D8-417A-B9FD-0579282BAB38}" presName="parentText" presStyleLbl="node1" presStyleIdx="3" presStyleCnt="4">
        <dgm:presLayoutVars>
          <dgm:chMax val="1"/>
          <dgm:bulletEnabled val="1"/>
        </dgm:presLayoutVars>
      </dgm:prSet>
      <dgm:spPr/>
    </dgm:pt>
    <dgm:pt modelId="{BC23CF5C-E658-41BC-82C4-D1B9D8536AF3}" type="pres">
      <dgm:prSet presAssocID="{92059563-66D8-417A-B9FD-0579282BAB38}" presName="descendantText" presStyleLbl="alignAccFollowNode1" presStyleIdx="3" presStyleCnt="4">
        <dgm:presLayoutVars>
          <dgm:bulletEnabled val="1"/>
        </dgm:presLayoutVars>
      </dgm:prSet>
      <dgm:spPr/>
    </dgm:pt>
  </dgm:ptLst>
  <dgm:cxnLst>
    <dgm:cxn modelId="{35E5980E-5AB0-4154-9B96-1C4210D68C0E}" type="presOf" srcId="{F5F22BA6-F71D-446D-92A5-2117C8FAB353}" destId="{B0B39AD9-E72B-4F4E-B646-E164A15F323B}" srcOrd="0" destOrd="0" presId="urn:microsoft.com/office/officeart/2005/8/layout/vList5"/>
    <dgm:cxn modelId="{B84C4A24-5C9F-42B5-ADDC-07EA1EB6D5E0}" srcId="{F5F22BA6-F71D-446D-92A5-2117C8FAB353}" destId="{92059563-66D8-417A-B9FD-0579282BAB38}" srcOrd="3" destOrd="0" parTransId="{8A5BDE75-9819-46CB-A1A3-2834B647724D}" sibTransId="{C74390CA-F694-4D93-A3CF-E8A916888757}"/>
    <dgm:cxn modelId="{BC3E2C2E-7151-40A2-9C64-ED5F4E36A74D}" type="presOf" srcId="{E04512FE-DF89-4AB7-BD47-5F45AB439AB5}" destId="{AEB3E892-2F3D-4721-9152-2CF2342CE1C2}" srcOrd="0" destOrd="0" presId="urn:microsoft.com/office/officeart/2005/8/layout/vList5"/>
    <dgm:cxn modelId="{2A9A7A45-3F1A-4395-A187-184654B362D4}" type="presOf" srcId="{FB8A8340-BF6A-4BA5-B195-318AD0F52CA6}" destId="{49CE7E23-6056-458E-9763-AD7B460EFD24}" srcOrd="0" destOrd="0" presId="urn:microsoft.com/office/officeart/2005/8/layout/vList5"/>
    <dgm:cxn modelId="{B0FD8181-553E-4DC9-A2D2-EF347BD37F3B}" type="presOf" srcId="{0E447FB1-563A-44C1-9390-FBE4A1ED763E}" destId="{F0319906-8CD3-436C-81C4-282D9BEF255C}" srcOrd="0" destOrd="0" presId="urn:microsoft.com/office/officeart/2005/8/layout/vList5"/>
    <dgm:cxn modelId="{4D582EA1-AA97-4C95-A2B6-50885E09A519}" type="presOf" srcId="{0B5BE3F0-AAEC-449C-98DF-6F9A09AB6CB7}" destId="{41926A48-FCAC-454D-8350-091F845E702D}" srcOrd="0" destOrd="0" presId="urn:microsoft.com/office/officeart/2005/8/layout/vList5"/>
    <dgm:cxn modelId="{6759A4AA-C85F-4669-B728-814A3EF7CD5D}" srcId="{F5F22BA6-F71D-446D-92A5-2117C8FAB353}" destId="{E04512FE-DF89-4AB7-BD47-5F45AB439AB5}" srcOrd="2" destOrd="0" parTransId="{8EFE616B-3110-4A8C-81CA-B512BECE483D}" sibTransId="{F2E45293-434A-465B-BB69-47EF747425B0}"/>
    <dgm:cxn modelId="{862B1EB2-B1E6-45AD-9555-CB91468C4FB7}" srcId="{0B5BE3F0-AAEC-449C-98DF-6F9A09AB6CB7}" destId="{5A6D0052-400E-40E0-8A5A-A46F454FF912}" srcOrd="0" destOrd="0" parTransId="{D6DD760B-C724-4172-B056-47802F563C19}" sibTransId="{A635991A-EF38-4C16-8D5C-D4CA1A0868B4}"/>
    <dgm:cxn modelId="{D9F713BA-8067-4992-B91F-8EF4DAB1364C}" srcId="{F5F22BA6-F71D-446D-92A5-2117C8FAB353}" destId="{0B5BE3F0-AAEC-449C-98DF-6F9A09AB6CB7}" srcOrd="0" destOrd="0" parTransId="{538D2A7E-4160-4A30-859F-E822445FD1B5}" sibTransId="{DB39745C-EFB1-482C-B3AD-62A5975788A5}"/>
    <dgm:cxn modelId="{A65F1DC2-6E5F-435F-885D-108E9B6C2501}" srcId="{F60FD995-175D-479B-887A-ACE273A2997C}" destId="{FB8A8340-BF6A-4BA5-B195-318AD0F52CA6}" srcOrd="0" destOrd="0" parTransId="{607D5B74-78F5-406A-BA70-18C95D10198D}" sibTransId="{8778D06A-7969-44C0-8A02-695C50BEF8F9}"/>
    <dgm:cxn modelId="{3CA860D5-4F6A-44A3-88FA-1E9B712B4294}" type="presOf" srcId="{92059563-66D8-417A-B9FD-0579282BAB38}" destId="{BA0CF02F-9708-4392-ACD5-A43FDDAA8420}" srcOrd="0" destOrd="0" presId="urn:microsoft.com/office/officeart/2005/8/layout/vList5"/>
    <dgm:cxn modelId="{AA6C99D6-2938-48EB-9237-2EB53211BB93}" srcId="{F5F22BA6-F71D-446D-92A5-2117C8FAB353}" destId="{F60FD995-175D-479B-887A-ACE273A2997C}" srcOrd="1" destOrd="0" parTransId="{506822D7-48B9-41C5-8393-A627611DE1DB}" sibTransId="{97BAB1F9-3E4D-42BE-B15D-AB4C85CF6178}"/>
    <dgm:cxn modelId="{FA5CE7D9-52A4-4ADC-803B-419FBF88D070}" type="presOf" srcId="{5A6D0052-400E-40E0-8A5A-A46F454FF912}" destId="{DD213DDC-1CD7-4BE3-895D-F1FC0D52E8EF}" srcOrd="0" destOrd="0" presId="urn:microsoft.com/office/officeart/2005/8/layout/vList5"/>
    <dgm:cxn modelId="{D71D02DF-0C7E-4258-B22C-80D34EE945D2}" srcId="{92059563-66D8-417A-B9FD-0579282BAB38}" destId="{EDB06D67-6A4A-4D9F-8352-F2004C6E4D25}" srcOrd="0" destOrd="0" parTransId="{BF3F7B41-4787-4A13-8083-4FE451B1E673}" sibTransId="{69FC7F90-7E57-4056-9B25-6192383EE515}"/>
    <dgm:cxn modelId="{BA4B1EE7-2D22-4921-9909-6324F27F7E9A}" type="presOf" srcId="{EDB06D67-6A4A-4D9F-8352-F2004C6E4D25}" destId="{BC23CF5C-E658-41BC-82C4-D1B9D8536AF3}" srcOrd="0" destOrd="0" presId="urn:microsoft.com/office/officeart/2005/8/layout/vList5"/>
    <dgm:cxn modelId="{9178F1EC-55F5-4BA2-B82B-7B0B5D66657A}" srcId="{E04512FE-DF89-4AB7-BD47-5F45AB439AB5}" destId="{0E447FB1-563A-44C1-9390-FBE4A1ED763E}" srcOrd="0" destOrd="0" parTransId="{8CD3FB6E-0A28-4BE6-BF10-4F44C2BE2A74}" sibTransId="{87AB584B-FA63-4429-820E-CBDC9AA268E6}"/>
    <dgm:cxn modelId="{996071FB-42DC-4553-8613-1AAD31FFE447}" type="presOf" srcId="{F60FD995-175D-479B-887A-ACE273A2997C}" destId="{B6887FD8-5090-4AB4-9966-1E0D6337C580}" srcOrd="0" destOrd="0" presId="urn:microsoft.com/office/officeart/2005/8/layout/vList5"/>
    <dgm:cxn modelId="{771D16B0-CD57-41D6-B9DD-7C6BC83373FB}" type="presParOf" srcId="{B0B39AD9-E72B-4F4E-B646-E164A15F323B}" destId="{912B3E1B-7056-4B8E-9AE9-23115CD2CFD0}" srcOrd="0" destOrd="0" presId="urn:microsoft.com/office/officeart/2005/8/layout/vList5"/>
    <dgm:cxn modelId="{A6EDF72F-0364-4C19-BA41-F9E6FEF596E8}" type="presParOf" srcId="{912B3E1B-7056-4B8E-9AE9-23115CD2CFD0}" destId="{41926A48-FCAC-454D-8350-091F845E702D}" srcOrd="0" destOrd="0" presId="urn:microsoft.com/office/officeart/2005/8/layout/vList5"/>
    <dgm:cxn modelId="{EA49C908-6282-45C4-9444-ABCA57ED4430}" type="presParOf" srcId="{912B3E1B-7056-4B8E-9AE9-23115CD2CFD0}" destId="{DD213DDC-1CD7-4BE3-895D-F1FC0D52E8EF}" srcOrd="1" destOrd="0" presId="urn:microsoft.com/office/officeart/2005/8/layout/vList5"/>
    <dgm:cxn modelId="{7A3E7884-5487-4B12-BEEF-F82BDF6E78F0}" type="presParOf" srcId="{B0B39AD9-E72B-4F4E-B646-E164A15F323B}" destId="{C546A5CE-B1E4-4F80-A239-5C0A0B4D7F18}" srcOrd="1" destOrd="0" presId="urn:microsoft.com/office/officeart/2005/8/layout/vList5"/>
    <dgm:cxn modelId="{47CBE24D-ECCB-46CE-8947-C463207B0445}" type="presParOf" srcId="{B0B39AD9-E72B-4F4E-B646-E164A15F323B}" destId="{7C6CD99A-A62A-4E19-85B2-6C3D6A48D460}" srcOrd="2" destOrd="0" presId="urn:microsoft.com/office/officeart/2005/8/layout/vList5"/>
    <dgm:cxn modelId="{FFF4F867-30AB-4C71-B591-62FB00D8AFD0}" type="presParOf" srcId="{7C6CD99A-A62A-4E19-85B2-6C3D6A48D460}" destId="{B6887FD8-5090-4AB4-9966-1E0D6337C580}" srcOrd="0" destOrd="0" presId="urn:microsoft.com/office/officeart/2005/8/layout/vList5"/>
    <dgm:cxn modelId="{46143684-F702-4A85-96ED-05FC8CD4229E}" type="presParOf" srcId="{7C6CD99A-A62A-4E19-85B2-6C3D6A48D460}" destId="{49CE7E23-6056-458E-9763-AD7B460EFD24}" srcOrd="1" destOrd="0" presId="urn:microsoft.com/office/officeart/2005/8/layout/vList5"/>
    <dgm:cxn modelId="{1F4E2DFE-3393-4C2F-B224-464DF8C0B849}" type="presParOf" srcId="{B0B39AD9-E72B-4F4E-B646-E164A15F323B}" destId="{5BECB52F-E97C-4C4E-A72A-0617FB8087C1}" srcOrd="3" destOrd="0" presId="urn:microsoft.com/office/officeart/2005/8/layout/vList5"/>
    <dgm:cxn modelId="{4F3B4AEF-5718-4112-ACD4-882331991BF6}" type="presParOf" srcId="{B0B39AD9-E72B-4F4E-B646-E164A15F323B}" destId="{08F74728-26C2-408A-8E7C-21CC98DEB1A7}" srcOrd="4" destOrd="0" presId="urn:microsoft.com/office/officeart/2005/8/layout/vList5"/>
    <dgm:cxn modelId="{808A247B-0638-4184-820E-BA40C59E5C19}" type="presParOf" srcId="{08F74728-26C2-408A-8E7C-21CC98DEB1A7}" destId="{AEB3E892-2F3D-4721-9152-2CF2342CE1C2}" srcOrd="0" destOrd="0" presId="urn:microsoft.com/office/officeart/2005/8/layout/vList5"/>
    <dgm:cxn modelId="{3E220548-BB64-4D2C-866D-5084ECF36F77}" type="presParOf" srcId="{08F74728-26C2-408A-8E7C-21CC98DEB1A7}" destId="{F0319906-8CD3-436C-81C4-282D9BEF255C}" srcOrd="1" destOrd="0" presId="urn:microsoft.com/office/officeart/2005/8/layout/vList5"/>
    <dgm:cxn modelId="{CC764659-33C8-4706-BC19-8279BFFF7B1E}" type="presParOf" srcId="{B0B39AD9-E72B-4F4E-B646-E164A15F323B}" destId="{9A3FB615-2324-4F75-B691-F762BD710BCB}" srcOrd="5" destOrd="0" presId="urn:microsoft.com/office/officeart/2005/8/layout/vList5"/>
    <dgm:cxn modelId="{A5CB4E31-5529-47EE-A42C-61F4450A3529}" type="presParOf" srcId="{B0B39AD9-E72B-4F4E-B646-E164A15F323B}" destId="{B133B211-150E-4F63-9663-02E02FA5368B}" srcOrd="6" destOrd="0" presId="urn:microsoft.com/office/officeart/2005/8/layout/vList5"/>
    <dgm:cxn modelId="{487B12A2-D289-483A-A41E-B6BD3D20AE45}" type="presParOf" srcId="{B133B211-150E-4F63-9663-02E02FA5368B}" destId="{BA0CF02F-9708-4392-ACD5-A43FDDAA8420}" srcOrd="0" destOrd="0" presId="urn:microsoft.com/office/officeart/2005/8/layout/vList5"/>
    <dgm:cxn modelId="{920DEEBD-76D3-4F0A-BB0A-BA7E5832D3D0}" type="presParOf" srcId="{B133B211-150E-4F63-9663-02E02FA5368B}" destId="{BC23CF5C-E658-41BC-82C4-D1B9D8536AF3}"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1CD2D9C8-62F2-460E-AD4F-718F1E7C71D7}" type="doc">
      <dgm:prSet loTypeId="urn:microsoft.com/office/officeart/2005/8/layout/hList3" loCatId="list" qsTypeId="urn:microsoft.com/office/officeart/2005/8/quickstyle/simple1" qsCatId="simple" csTypeId="urn:microsoft.com/office/officeart/2005/8/colors/accent2_1" csCatId="accent2" phldr="1"/>
      <dgm:spPr/>
      <dgm:t>
        <a:bodyPr/>
        <a:lstStyle/>
        <a:p>
          <a:endParaRPr lang="zh-CN" altLang="en-US"/>
        </a:p>
      </dgm:t>
    </dgm:pt>
    <dgm:pt modelId="{D247E17A-8733-40C3-B319-C00498B4C91D}">
      <dgm:prSet/>
      <dgm:spPr/>
      <dgm:t>
        <a:bodyPr/>
        <a:lstStyle/>
        <a:p>
          <a:pPr rtl="0"/>
          <a:r>
            <a:rPr lang="zh-CN" dirty="0">
              <a:latin typeface="华文细黑" pitchFamily="2" charset="-122"/>
              <a:ea typeface="华文细黑" pitchFamily="2" charset="-122"/>
            </a:rPr>
            <a:t>高能物理实验中</a:t>
          </a:r>
          <a:endParaRPr lang="en-US" altLang="zh-CN" dirty="0">
            <a:latin typeface="华文细黑" pitchFamily="2" charset="-122"/>
            <a:ea typeface="华文细黑" pitchFamily="2" charset="-122"/>
          </a:endParaRPr>
        </a:p>
        <a:p>
          <a:pPr rtl="0"/>
          <a:r>
            <a:rPr lang="zh-CN" dirty="0">
              <a:latin typeface="华文细黑" pitchFamily="2" charset="-122"/>
              <a:ea typeface="华文细黑" pitchFamily="2" charset="-122"/>
            </a:rPr>
            <a:t>触发和数据获取系统主要包括 </a:t>
          </a:r>
        </a:p>
      </dgm:t>
    </dgm:pt>
    <dgm:pt modelId="{292ADEB1-BBBB-4788-B22B-EDEC3C81BD12}" type="parTrans" cxnId="{EBDC0492-FF2B-4D76-BBF2-32517099E6B5}">
      <dgm:prSet/>
      <dgm:spPr/>
      <dgm:t>
        <a:bodyPr/>
        <a:lstStyle/>
        <a:p>
          <a:endParaRPr lang="zh-CN" altLang="en-US">
            <a:latin typeface="华文细黑" pitchFamily="2" charset="-122"/>
            <a:ea typeface="华文细黑" pitchFamily="2" charset="-122"/>
          </a:endParaRPr>
        </a:p>
      </dgm:t>
    </dgm:pt>
    <dgm:pt modelId="{34804022-0CD9-4AAB-8B3B-5C758C3207DA}" type="sibTrans" cxnId="{EBDC0492-FF2B-4D76-BBF2-32517099E6B5}">
      <dgm:prSet/>
      <dgm:spPr/>
      <dgm:t>
        <a:bodyPr/>
        <a:lstStyle/>
        <a:p>
          <a:endParaRPr lang="zh-CN" altLang="en-US">
            <a:latin typeface="华文细黑" pitchFamily="2" charset="-122"/>
            <a:ea typeface="华文细黑" pitchFamily="2" charset="-122"/>
          </a:endParaRPr>
        </a:p>
      </dgm:t>
    </dgm:pt>
    <dgm:pt modelId="{4B75F870-5797-48BA-A516-AF9380D70DAC}">
      <dgm:prSet custT="1"/>
      <dgm:spPr/>
      <dgm:t>
        <a:bodyPr/>
        <a:lstStyle/>
        <a:p>
          <a:pPr rtl="0"/>
          <a:r>
            <a:rPr lang="zh-CN" altLang="en-US" sz="3600" dirty="0">
              <a:latin typeface="华文细黑" pitchFamily="2" charset="-122"/>
              <a:ea typeface="华文细黑" pitchFamily="2" charset="-122"/>
              <a:hlinkClick xmlns:r="http://schemas.openxmlformats.org/officeDocument/2006/relationships" r:id="rId1" action="ppaction://hlinksldjump"/>
            </a:rPr>
            <a:t>前端电子学系统</a:t>
          </a:r>
          <a:endParaRPr lang="zh-CN" altLang="en-US" sz="3600" dirty="0">
            <a:latin typeface="华文细黑" pitchFamily="2" charset="-122"/>
            <a:ea typeface="华文细黑" pitchFamily="2" charset="-122"/>
          </a:endParaRPr>
        </a:p>
      </dgm:t>
    </dgm:pt>
    <dgm:pt modelId="{A45F01FF-6ED4-4AA2-AB0B-4F169FB7CB60}" type="parTrans" cxnId="{559C4A69-1F5B-4D0D-BF17-CC076F240E53}">
      <dgm:prSet/>
      <dgm:spPr/>
      <dgm:t>
        <a:bodyPr/>
        <a:lstStyle/>
        <a:p>
          <a:endParaRPr lang="zh-CN" altLang="en-US">
            <a:latin typeface="华文细黑" pitchFamily="2" charset="-122"/>
            <a:ea typeface="华文细黑" pitchFamily="2" charset="-122"/>
          </a:endParaRPr>
        </a:p>
      </dgm:t>
    </dgm:pt>
    <dgm:pt modelId="{D06F4361-DB16-48C3-B73B-1CD9C3E4E603}" type="sibTrans" cxnId="{559C4A69-1F5B-4D0D-BF17-CC076F240E53}">
      <dgm:prSet/>
      <dgm:spPr/>
      <dgm:t>
        <a:bodyPr/>
        <a:lstStyle/>
        <a:p>
          <a:endParaRPr lang="zh-CN" altLang="en-US">
            <a:latin typeface="华文细黑" pitchFamily="2" charset="-122"/>
            <a:ea typeface="华文细黑" pitchFamily="2" charset="-122"/>
          </a:endParaRPr>
        </a:p>
      </dgm:t>
    </dgm:pt>
    <dgm:pt modelId="{A6AC7EF2-9D2C-41A5-9AB4-29A1DBF7F3B5}">
      <dgm:prSet custT="1"/>
      <dgm:spPr/>
      <dgm:t>
        <a:bodyPr/>
        <a:lstStyle/>
        <a:p>
          <a:pPr rtl="0"/>
          <a:r>
            <a:rPr lang="zh-CN" altLang="en-US" sz="3600" dirty="0">
              <a:latin typeface="华文细黑" pitchFamily="2" charset="-122"/>
              <a:ea typeface="华文细黑" pitchFamily="2" charset="-122"/>
              <a:hlinkClick xmlns:r="http://schemas.openxmlformats.org/officeDocument/2006/relationships" r:id="rId2" action="ppaction://hlinksldjump"/>
            </a:rPr>
            <a:t>触发处理系统</a:t>
          </a:r>
          <a:endParaRPr lang="zh-CN" altLang="en-US" sz="3600" dirty="0">
            <a:latin typeface="华文细黑" pitchFamily="2" charset="-122"/>
            <a:ea typeface="华文细黑" pitchFamily="2" charset="-122"/>
          </a:endParaRPr>
        </a:p>
      </dgm:t>
    </dgm:pt>
    <dgm:pt modelId="{2DEE3B5B-E129-46AE-8D38-DDA46437A248}" type="parTrans" cxnId="{D7DC5428-63E8-44CD-80B5-1D097A66F8A2}">
      <dgm:prSet/>
      <dgm:spPr/>
      <dgm:t>
        <a:bodyPr/>
        <a:lstStyle/>
        <a:p>
          <a:endParaRPr lang="zh-CN" altLang="en-US">
            <a:latin typeface="华文细黑" pitchFamily="2" charset="-122"/>
            <a:ea typeface="华文细黑" pitchFamily="2" charset="-122"/>
          </a:endParaRPr>
        </a:p>
      </dgm:t>
    </dgm:pt>
    <dgm:pt modelId="{3323B9CA-2065-48FF-9483-BD12D4CCD01C}" type="sibTrans" cxnId="{D7DC5428-63E8-44CD-80B5-1D097A66F8A2}">
      <dgm:prSet/>
      <dgm:spPr/>
      <dgm:t>
        <a:bodyPr/>
        <a:lstStyle/>
        <a:p>
          <a:endParaRPr lang="zh-CN" altLang="en-US">
            <a:latin typeface="华文细黑" pitchFamily="2" charset="-122"/>
            <a:ea typeface="华文细黑" pitchFamily="2" charset="-122"/>
          </a:endParaRPr>
        </a:p>
      </dgm:t>
    </dgm:pt>
    <dgm:pt modelId="{73D583A4-8E59-45C3-9737-F0733A4D46B6}">
      <dgm:prSet custT="1"/>
      <dgm:spPr/>
      <dgm:t>
        <a:bodyPr/>
        <a:lstStyle/>
        <a:p>
          <a:pPr rtl="0"/>
          <a:r>
            <a:rPr lang="zh-CN" altLang="en-US" sz="3600" dirty="0">
              <a:latin typeface="华文细黑" pitchFamily="2" charset="-122"/>
              <a:ea typeface="华文细黑" pitchFamily="2" charset="-122"/>
              <a:hlinkClick xmlns:r="http://schemas.openxmlformats.org/officeDocument/2006/relationships" r:id="rId3" action="ppaction://hlinksldjump"/>
            </a:rPr>
            <a:t>数据采集主系统</a:t>
          </a:r>
          <a:endParaRPr lang="zh-CN" altLang="en-US" sz="3600" dirty="0">
            <a:latin typeface="华文细黑" pitchFamily="2" charset="-122"/>
            <a:ea typeface="华文细黑" pitchFamily="2" charset="-122"/>
          </a:endParaRPr>
        </a:p>
      </dgm:t>
    </dgm:pt>
    <dgm:pt modelId="{67A84441-A393-4F45-BEDD-124BA7C3D263}" type="parTrans" cxnId="{B056E4F2-7594-4BAA-9548-C3D87C51C09B}">
      <dgm:prSet/>
      <dgm:spPr/>
      <dgm:t>
        <a:bodyPr/>
        <a:lstStyle/>
        <a:p>
          <a:endParaRPr lang="zh-CN" altLang="en-US">
            <a:latin typeface="华文细黑" pitchFamily="2" charset="-122"/>
            <a:ea typeface="华文细黑" pitchFamily="2" charset="-122"/>
          </a:endParaRPr>
        </a:p>
      </dgm:t>
    </dgm:pt>
    <dgm:pt modelId="{EB681722-D1CC-43CE-AF49-5B876C574DD6}" type="sibTrans" cxnId="{B056E4F2-7594-4BAA-9548-C3D87C51C09B}">
      <dgm:prSet/>
      <dgm:spPr/>
      <dgm:t>
        <a:bodyPr/>
        <a:lstStyle/>
        <a:p>
          <a:endParaRPr lang="zh-CN" altLang="en-US">
            <a:latin typeface="华文细黑" pitchFamily="2" charset="-122"/>
            <a:ea typeface="华文细黑" pitchFamily="2" charset="-122"/>
          </a:endParaRPr>
        </a:p>
      </dgm:t>
    </dgm:pt>
    <dgm:pt modelId="{2575CC54-1602-4AD1-9F5C-9A500FCE1504}" type="pres">
      <dgm:prSet presAssocID="{1CD2D9C8-62F2-460E-AD4F-718F1E7C71D7}" presName="composite" presStyleCnt="0">
        <dgm:presLayoutVars>
          <dgm:chMax val="1"/>
          <dgm:dir/>
          <dgm:resizeHandles val="exact"/>
        </dgm:presLayoutVars>
      </dgm:prSet>
      <dgm:spPr/>
    </dgm:pt>
    <dgm:pt modelId="{7D238B78-4CF6-4290-BF82-95754786662B}" type="pres">
      <dgm:prSet presAssocID="{D247E17A-8733-40C3-B319-C00498B4C91D}" presName="roof" presStyleLbl="dkBgShp" presStyleIdx="0" presStyleCnt="2"/>
      <dgm:spPr/>
    </dgm:pt>
    <dgm:pt modelId="{E5AFD67E-6E03-4F43-A9FE-DD00D3315BD8}" type="pres">
      <dgm:prSet presAssocID="{D247E17A-8733-40C3-B319-C00498B4C91D}" presName="pillars" presStyleCnt="0"/>
      <dgm:spPr/>
    </dgm:pt>
    <dgm:pt modelId="{421EC60B-3704-47A8-8AB4-D7947F01C2D3}" type="pres">
      <dgm:prSet presAssocID="{D247E17A-8733-40C3-B319-C00498B4C91D}" presName="pillar1" presStyleLbl="node1" presStyleIdx="0" presStyleCnt="3">
        <dgm:presLayoutVars>
          <dgm:bulletEnabled val="1"/>
        </dgm:presLayoutVars>
      </dgm:prSet>
      <dgm:spPr/>
    </dgm:pt>
    <dgm:pt modelId="{25056993-35B7-454D-BC2D-739282C86FBA}" type="pres">
      <dgm:prSet presAssocID="{A6AC7EF2-9D2C-41A5-9AB4-29A1DBF7F3B5}" presName="pillarX" presStyleLbl="node1" presStyleIdx="1" presStyleCnt="3">
        <dgm:presLayoutVars>
          <dgm:bulletEnabled val="1"/>
        </dgm:presLayoutVars>
      </dgm:prSet>
      <dgm:spPr/>
    </dgm:pt>
    <dgm:pt modelId="{479BC4B1-1D34-446E-8A4A-9D93653913CA}" type="pres">
      <dgm:prSet presAssocID="{73D583A4-8E59-45C3-9737-F0733A4D46B6}" presName="pillarX" presStyleLbl="node1" presStyleIdx="2" presStyleCnt="3">
        <dgm:presLayoutVars>
          <dgm:bulletEnabled val="1"/>
        </dgm:presLayoutVars>
      </dgm:prSet>
      <dgm:spPr/>
    </dgm:pt>
    <dgm:pt modelId="{F11C68DC-94B9-40ED-939F-FB376913A16E}" type="pres">
      <dgm:prSet presAssocID="{D247E17A-8733-40C3-B319-C00498B4C91D}" presName="base" presStyleLbl="dkBgShp" presStyleIdx="1" presStyleCnt="2"/>
      <dgm:spPr/>
    </dgm:pt>
  </dgm:ptLst>
  <dgm:cxnLst>
    <dgm:cxn modelId="{D7DC5428-63E8-44CD-80B5-1D097A66F8A2}" srcId="{D247E17A-8733-40C3-B319-C00498B4C91D}" destId="{A6AC7EF2-9D2C-41A5-9AB4-29A1DBF7F3B5}" srcOrd="1" destOrd="0" parTransId="{2DEE3B5B-E129-46AE-8D38-DDA46437A248}" sibTransId="{3323B9CA-2065-48FF-9483-BD12D4CCD01C}"/>
    <dgm:cxn modelId="{559C4A69-1F5B-4D0D-BF17-CC076F240E53}" srcId="{D247E17A-8733-40C3-B319-C00498B4C91D}" destId="{4B75F870-5797-48BA-A516-AF9380D70DAC}" srcOrd="0" destOrd="0" parTransId="{A45F01FF-6ED4-4AA2-AB0B-4F169FB7CB60}" sibTransId="{D06F4361-DB16-48C3-B73B-1CD9C3E4E603}"/>
    <dgm:cxn modelId="{EBFE1556-35D9-482B-9D44-18C3406B7C99}" type="presOf" srcId="{D247E17A-8733-40C3-B319-C00498B4C91D}" destId="{7D238B78-4CF6-4290-BF82-95754786662B}" srcOrd="0" destOrd="0" presId="urn:microsoft.com/office/officeart/2005/8/layout/hList3"/>
    <dgm:cxn modelId="{D5A73689-A4A0-493F-838C-AB7629B8E506}" type="presOf" srcId="{1CD2D9C8-62F2-460E-AD4F-718F1E7C71D7}" destId="{2575CC54-1602-4AD1-9F5C-9A500FCE1504}" srcOrd="0" destOrd="0" presId="urn:microsoft.com/office/officeart/2005/8/layout/hList3"/>
    <dgm:cxn modelId="{EBDC0492-FF2B-4D76-BBF2-32517099E6B5}" srcId="{1CD2D9C8-62F2-460E-AD4F-718F1E7C71D7}" destId="{D247E17A-8733-40C3-B319-C00498B4C91D}" srcOrd="0" destOrd="0" parTransId="{292ADEB1-BBBB-4788-B22B-EDEC3C81BD12}" sibTransId="{34804022-0CD9-4AAB-8B3B-5C758C3207DA}"/>
    <dgm:cxn modelId="{40081CA4-B154-4F13-B3C0-9AD4CED91036}" type="presOf" srcId="{73D583A4-8E59-45C3-9737-F0733A4D46B6}" destId="{479BC4B1-1D34-446E-8A4A-9D93653913CA}" srcOrd="0" destOrd="0" presId="urn:microsoft.com/office/officeart/2005/8/layout/hList3"/>
    <dgm:cxn modelId="{7B1356A9-B323-4950-855C-A494005F98BF}" type="presOf" srcId="{A6AC7EF2-9D2C-41A5-9AB4-29A1DBF7F3B5}" destId="{25056993-35B7-454D-BC2D-739282C86FBA}" srcOrd="0" destOrd="0" presId="urn:microsoft.com/office/officeart/2005/8/layout/hList3"/>
    <dgm:cxn modelId="{B056E4F2-7594-4BAA-9548-C3D87C51C09B}" srcId="{D247E17A-8733-40C3-B319-C00498B4C91D}" destId="{73D583A4-8E59-45C3-9737-F0733A4D46B6}" srcOrd="2" destOrd="0" parTransId="{67A84441-A393-4F45-BEDD-124BA7C3D263}" sibTransId="{EB681722-D1CC-43CE-AF49-5B876C574DD6}"/>
    <dgm:cxn modelId="{B5B875F9-A463-4F6A-8756-5BEDCF96FE5B}" type="presOf" srcId="{4B75F870-5797-48BA-A516-AF9380D70DAC}" destId="{421EC60B-3704-47A8-8AB4-D7947F01C2D3}" srcOrd="0" destOrd="0" presId="urn:microsoft.com/office/officeart/2005/8/layout/hList3"/>
    <dgm:cxn modelId="{1B61D8A7-491A-421F-8A2C-04E0E22FA5F4}" type="presParOf" srcId="{2575CC54-1602-4AD1-9F5C-9A500FCE1504}" destId="{7D238B78-4CF6-4290-BF82-95754786662B}" srcOrd="0" destOrd="0" presId="urn:microsoft.com/office/officeart/2005/8/layout/hList3"/>
    <dgm:cxn modelId="{5A3F0AE9-9F35-4E62-8813-C3CAC826D1FD}" type="presParOf" srcId="{2575CC54-1602-4AD1-9F5C-9A500FCE1504}" destId="{E5AFD67E-6E03-4F43-A9FE-DD00D3315BD8}" srcOrd="1" destOrd="0" presId="urn:microsoft.com/office/officeart/2005/8/layout/hList3"/>
    <dgm:cxn modelId="{B7EEE0CE-3300-4CC3-A325-9C7103D34AD9}" type="presParOf" srcId="{E5AFD67E-6E03-4F43-A9FE-DD00D3315BD8}" destId="{421EC60B-3704-47A8-8AB4-D7947F01C2D3}" srcOrd="0" destOrd="0" presId="urn:microsoft.com/office/officeart/2005/8/layout/hList3"/>
    <dgm:cxn modelId="{81BEEA3E-626C-47D5-84E7-FD4A7485B820}" type="presParOf" srcId="{E5AFD67E-6E03-4F43-A9FE-DD00D3315BD8}" destId="{25056993-35B7-454D-BC2D-739282C86FBA}" srcOrd="1" destOrd="0" presId="urn:microsoft.com/office/officeart/2005/8/layout/hList3"/>
    <dgm:cxn modelId="{D00D87AB-F63E-4BEB-BDD6-C32DEC9C8BEC}" type="presParOf" srcId="{E5AFD67E-6E03-4F43-A9FE-DD00D3315BD8}" destId="{479BC4B1-1D34-446E-8A4A-9D93653913CA}" srcOrd="2" destOrd="0" presId="urn:microsoft.com/office/officeart/2005/8/layout/hList3"/>
    <dgm:cxn modelId="{90BB719D-551C-43C5-9E01-C1BD7F0F668A}" type="presParOf" srcId="{2575CC54-1602-4AD1-9F5C-9A500FCE1504}" destId="{F11C68DC-94B9-40ED-939F-FB376913A16E}" srcOrd="2" destOrd="0" presId="urn:microsoft.com/office/officeart/2005/8/layout/hList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91543F72-12D8-4CA9-88FF-EFEE507F979B}" type="doc">
      <dgm:prSet loTypeId="urn:microsoft.com/office/officeart/2005/8/layout/lProcess3" loCatId="process" qsTypeId="urn:microsoft.com/office/officeart/2005/8/quickstyle/simple5" qsCatId="simple" csTypeId="urn:microsoft.com/office/officeart/2005/8/colors/accent1_2" csCatId="accent1" phldr="1"/>
      <dgm:spPr/>
      <dgm:t>
        <a:bodyPr/>
        <a:lstStyle/>
        <a:p>
          <a:endParaRPr lang="zh-CN" altLang="en-US"/>
        </a:p>
      </dgm:t>
    </dgm:pt>
    <dgm:pt modelId="{91F0582F-3899-4394-B896-676648814947}">
      <dgm:prSet/>
      <dgm:spPr/>
      <dgm:t>
        <a:bodyPr/>
        <a:lstStyle/>
        <a:p>
          <a:pPr rtl="0"/>
          <a:r>
            <a:rPr lang="zh-CN" dirty="0">
              <a:latin typeface="华文细黑" pitchFamily="2" charset="-122"/>
              <a:ea typeface="华文细黑" pitchFamily="2" charset="-122"/>
            </a:rPr>
            <a:t>一</a:t>
          </a:r>
        </a:p>
      </dgm:t>
    </dgm:pt>
    <dgm:pt modelId="{E16B02A8-883E-4886-9897-BDF67318A07B}" type="parTrans" cxnId="{F605E0C7-C0B0-4518-BF82-9439E831075B}">
      <dgm:prSet/>
      <dgm:spPr/>
      <dgm:t>
        <a:bodyPr/>
        <a:lstStyle/>
        <a:p>
          <a:endParaRPr lang="zh-CN" altLang="en-US"/>
        </a:p>
      </dgm:t>
    </dgm:pt>
    <dgm:pt modelId="{241290A1-440D-496E-809B-A2A2964D7BF7}" type="sibTrans" cxnId="{F605E0C7-C0B0-4518-BF82-9439E831075B}">
      <dgm:prSet/>
      <dgm:spPr/>
      <dgm:t>
        <a:bodyPr/>
        <a:lstStyle/>
        <a:p>
          <a:endParaRPr lang="zh-CN" altLang="en-US"/>
        </a:p>
      </dgm:t>
    </dgm:pt>
    <dgm:pt modelId="{7BE95310-6A7D-4E86-8D4D-0450DA2A269A}">
      <dgm:prSet/>
      <dgm:spPr/>
      <dgm:t>
        <a:bodyPr/>
        <a:lstStyle/>
        <a:p>
          <a:pPr rtl="0"/>
          <a:r>
            <a:rPr lang="zh-CN" dirty="0">
              <a:latin typeface="华文细黑" pitchFamily="2" charset="-122"/>
              <a:ea typeface="华文细黑" pitchFamily="2" charset="-122"/>
            </a:rPr>
            <a:t>二</a:t>
          </a:r>
        </a:p>
      </dgm:t>
    </dgm:pt>
    <dgm:pt modelId="{E2ECC796-2182-47A5-90B0-8217BE53EF20}" type="parTrans" cxnId="{7FD4DD26-E860-4C59-8E94-920E682AFAC6}">
      <dgm:prSet/>
      <dgm:spPr/>
      <dgm:t>
        <a:bodyPr/>
        <a:lstStyle/>
        <a:p>
          <a:endParaRPr lang="zh-CN" altLang="en-US"/>
        </a:p>
      </dgm:t>
    </dgm:pt>
    <dgm:pt modelId="{DE261853-5BE4-4400-AF66-86062E6A076F}" type="sibTrans" cxnId="{7FD4DD26-E860-4C59-8E94-920E682AFAC6}">
      <dgm:prSet/>
      <dgm:spPr/>
      <dgm:t>
        <a:bodyPr/>
        <a:lstStyle/>
        <a:p>
          <a:endParaRPr lang="zh-CN" altLang="en-US"/>
        </a:p>
      </dgm:t>
    </dgm:pt>
    <dgm:pt modelId="{0465F6C7-F0B1-4B92-9BE5-1C8B7D23AE4A}">
      <dgm:prSet/>
      <dgm:spPr/>
      <dgm:t>
        <a:bodyPr/>
        <a:lstStyle/>
        <a:p>
          <a:pPr rtl="0"/>
          <a:r>
            <a:rPr lang="zh-CN" dirty="0">
              <a:solidFill>
                <a:srgbClr val="FF0000"/>
              </a:solidFill>
              <a:latin typeface="华文细黑" pitchFamily="2" charset="-122"/>
              <a:ea typeface="华文细黑" pitchFamily="2" charset="-122"/>
            </a:rPr>
            <a:t>三</a:t>
          </a:r>
        </a:p>
      </dgm:t>
    </dgm:pt>
    <dgm:pt modelId="{D2C2607A-F9B3-4978-AD66-D25EBAC54415}" type="parTrans" cxnId="{4F0C3E0A-445F-447F-89F8-AB2E3E5A131F}">
      <dgm:prSet/>
      <dgm:spPr/>
      <dgm:t>
        <a:bodyPr/>
        <a:lstStyle/>
        <a:p>
          <a:endParaRPr lang="zh-CN" altLang="en-US"/>
        </a:p>
      </dgm:t>
    </dgm:pt>
    <dgm:pt modelId="{EAEB16CA-BF29-4FDB-AC96-D63463C68A96}" type="sibTrans" cxnId="{4F0C3E0A-445F-447F-89F8-AB2E3E5A131F}">
      <dgm:prSet/>
      <dgm:spPr/>
      <dgm:t>
        <a:bodyPr/>
        <a:lstStyle/>
        <a:p>
          <a:endParaRPr lang="zh-CN" altLang="en-US"/>
        </a:p>
      </dgm:t>
    </dgm:pt>
    <dgm:pt modelId="{DE80BFFC-8299-4B6D-A9C0-0DFBFFF6C567}">
      <dgm:prSet/>
      <dgm:spPr/>
      <dgm:t>
        <a:bodyPr/>
        <a:lstStyle/>
        <a:p>
          <a:pPr rtl="0"/>
          <a:r>
            <a:rPr lang="zh-CN" dirty="0">
              <a:latin typeface="华文细黑" pitchFamily="2" charset="-122"/>
              <a:ea typeface="华文细黑" pitchFamily="2" charset="-122"/>
            </a:rPr>
            <a:t>四</a:t>
          </a:r>
        </a:p>
      </dgm:t>
    </dgm:pt>
    <dgm:pt modelId="{DC6AB5B0-D8DF-4694-A83F-6F3D0D049B07}" type="parTrans" cxnId="{A3AC504E-0393-4C29-8EF9-D5EB40A645C2}">
      <dgm:prSet/>
      <dgm:spPr/>
      <dgm:t>
        <a:bodyPr/>
        <a:lstStyle/>
        <a:p>
          <a:endParaRPr lang="zh-CN" altLang="en-US"/>
        </a:p>
      </dgm:t>
    </dgm:pt>
    <dgm:pt modelId="{923139F4-9E39-45C6-9B3A-1D97A67A8FCE}" type="sibTrans" cxnId="{A3AC504E-0393-4C29-8EF9-D5EB40A645C2}">
      <dgm:prSet/>
      <dgm:spPr/>
      <dgm:t>
        <a:bodyPr/>
        <a:lstStyle/>
        <a:p>
          <a:endParaRPr lang="zh-CN" altLang="en-US"/>
        </a:p>
      </dgm:t>
    </dgm:pt>
    <dgm:pt modelId="{284C1CD2-CE4D-409D-90B2-7365B3D52AB5}">
      <dgm:prSet/>
      <dgm:spPr/>
      <dgm:t>
        <a:bodyPr/>
        <a:lstStyle/>
        <a:p>
          <a:pPr rtl="0"/>
          <a:r>
            <a:rPr lang="zh-CN" dirty="0">
              <a:latin typeface="华文细黑" pitchFamily="2" charset="-122"/>
              <a:ea typeface="华文细黑" pitchFamily="2" charset="-122"/>
            </a:rPr>
            <a:t>五</a:t>
          </a:r>
        </a:p>
      </dgm:t>
    </dgm:pt>
    <dgm:pt modelId="{AFDA654A-A9AF-4648-AA3D-B8D95EC45B26}" type="parTrans" cxnId="{08D143E8-929A-4D0E-A774-71172E76EAFD}">
      <dgm:prSet/>
      <dgm:spPr/>
      <dgm:t>
        <a:bodyPr/>
        <a:lstStyle/>
        <a:p>
          <a:endParaRPr lang="zh-CN" altLang="en-US"/>
        </a:p>
      </dgm:t>
    </dgm:pt>
    <dgm:pt modelId="{401A7F7F-FA01-4787-B9C4-DFA61B35915C}" type="sibTrans" cxnId="{08D143E8-929A-4D0E-A774-71172E76EAFD}">
      <dgm:prSet/>
      <dgm:spPr/>
      <dgm:t>
        <a:bodyPr/>
        <a:lstStyle/>
        <a:p>
          <a:endParaRPr lang="zh-CN" altLang="en-US"/>
        </a:p>
      </dgm:t>
    </dgm:pt>
    <dgm:pt modelId="{92517B6D-CF93-4842-8B45-0868A420F0B8}">
      <dgm:prSet/>
      <dgm:spPr/>
      <dgm:t>
        <a:bodyPr/>
        <a:lstStyle/>
        <a:p>
          <a:pPr rtl="0"/>
          <a:r>
            <a:rPr lang="zh-CN" dirty="0">
              <a:latin typeface="华文细黑" pitchFamily="2" charset="-122"/>
              <a:ea typeface="华文细黑" pitchFamily="2" charset="-122"/>
            </a:rPr>
            <a:t>六</a:t>
          </a:r>
        </a:p>
      </dgm:t>
    </dgm:pt>
    <dgm:pt modelId="{C58B5BFB-DDD4-40B4-B7F2-5EA9BE71624A}" type="parTrans" cxnId="{0B4615FD-259C-4DDC-B324-C832A4EB3107}">
      <dgm:prSet/>
      <dgm:spPr/>
      <dgm:t>
        <a:bodyPr/>
        <a:lstStyle/>
        <a:p>
          <a:endParaRPr lang="zh-CN" altLang="en-US"/>
        </a:p>
      </dgm:t>
    </dgm:pt>
    <dgm:pt modelId="{60E69EEB-08D8-4ED4-89BB-73377F8841E8}" type="sibTrans" cxnId="{0B4615FD-259C-4DDC-B324-C832A4EB3107}">
      <dgm:prSet/>
      <dgm:spPr/>
      <dgm:t>
        <a:bodyPr/>
        <a:lstStyle/>
        <a:p>
          <a:endParaRPr lang="zh-CN" altLang="en-US"/>
        </a:p>
      </dgm:t>
    </dgm:pt>
    <dgm:pt modelId="{3F3F412C-7B49-44FD-9BA5-929F55CC8713}">
      <dgm:prSet/>
      <dgm:spPr/>
      <dgm:t>
        <a:bodyPr/>
        <a:lstStyle/>
        <a:p>
          <a:r>
            <a:rPr lang="zh-CN" dirty="0">
              <a:latin typeface="华文细黑" pitchFamily="2" charset="-122"/>
              <a:ea typeface="华文细黑" pitchFamily="2" charset="-122"/>
            </a:rPr>
            <a:t>高能物理实验概述</a:t>
          </a:r>
          <a:endParaRPr lang="zh-CN" altLang="en-US" dirty="0">
            <a:latin typeface="华文细黑" pitchFamily="2" charset="-122"/>
            <a:ea typeface="华文细黑" pitchFamily="2" charset="-122"/>
          </a:endParaRPr>
        </a:p>
      </dgm:t>
    </dgm:pt>
    <dgm:pt modelId="{E5EA1D18-ADC9-4005-9718-8E3C592BAF23}" type="parTrans" cxnId="{08DF9498-9DB2-4DF4-BEF2-A2244080238B}">
      <dgm:prSet/>
      <dgm:spPr/>
      <dgm:t>
        <a:bodyPr/>
        <a:lstStyle/>
        <a:p>
          <a:endParaRPr lang="zh-CN" altLang="en-US"/>
        </a:p>
      </dgm:t>
    </dgm:pt>
    <dgm:pt modelId="{9C9117DA-410E-49D9-BB43-E49589B6B3CD}" type="sibTrans" cxnId="{08DF9498-9DB2-4DF4-BEF2-A2244080238B}">
      <dgm:prSet/>
      <dgm:spPr/>
      <dgm:t>
        <a:bodyPr/>
        <a:lstStyle/>
        <a:p>
          <a:endParaRPr lang="zh-CN" altLang="en-US"/>
        </a:p>
      </dgm:t>
    </dgm:pt>
    <dgm:pt modelId="{9C4D3DD7-E6F9-4626-8CF8-03DAA43443A5}">
      <dgm:prSet/>
      <dgm:spPr/>
      <dgm:t>
        <a:bodyPr/>
        <a:lstStyle/>
        <a:p>
          <a:pPr rtl="0"/>
          <a:r>
            <a:rPr lang="zh-CN" dirty="0">
              <a:latin typeface="华文细黑" pitchFamily="2" charset="-122"/>
              <a:ea typeface="华文细黑" pitchFamily="2" charset="-122"/>
            </a:rPr>
            <a:t>触发和数据获取系统基本结构</a:t>
          </a:r>
        </a:p>
      </dgm:t>
    </dgm:pt>
    <dgm:pt modelId="{B596B1E6-22E1-4AF0-93DB-30CCDF7B37F2}" type="parTrans" cxnId="{93720282-A72B-48F9-B986-6C4BC9A8137A}">
      <dgm:prSet/>
      <dgm:spPr/>
      <dgm:t>
        <a:bodyPr/>
        <a:lstStyle/>
        <a:p>
          <a:endParaRPr lang="zh-CN" altLang="en-US"/>
        </a:p>
      </dgm:t>
    </dgm:pt>
    <dgm:pt modelId="{D65BBE8D-0A59-487F-AC95-9594DE817F49}" type="sibTrans" cxnId="{93720282-A72B-48F9-B986-6C4BC9A8137A}">
      <dgm:prSet/>
      <dgm:spPr/>
      <dgm:t>
        <a:bodyPr/>
        <a:lstStyle/>
        <a:p>
          <a:endParaRPr lang="zh-CN" altLang="en-US"/>
        </a:p>
      </dgm:t>
    </dgm:pt>
    <dgm:pt modelId="{4A662CD8-EC76-41C5-BB47-DCD0E40D865F}">
      <dgm:prSet/>
      <dgm:spPr/>
      <dgm:t>
        <a:bodyPr/>
        <a:lstStyle/>
        <a:p>
          <a:pPr rtl="0"/>
          <a:r>
            <a:rPr lang="zh-CN" dirty="0">
              <a:solidFill>
                <a:srgbClr val="FF0000"/>
              </a:solidFill>
              <a:latin typeface="华文细黑" pitchFamily="2" charset="-122"/>
              <a:ea typeface="华文细黑" pitchFamily="2" charset="-122"/>
            </a:rPr>
            <a:t>前端电子学系统</a:t>
          </a:r>
        </a:p>
      </dgm:t>
    </dgm:pt>
    <dgm:pt modelId="{214FF56D-6BD7-4D17-BFB7-54379E26C324}" type="parTrans" cxnId="{E6A1B141-8EC4-4B65-87F3-B6C89C138450}">
      <dgm:prSet/>
      <dgm:spPr/>
      <dgm:t>
        <a:bodyPr/>
        <a:lstStyle/>
        <a:p>
          <a:endParaRPr lang="zh-CN" altLang="en-US"/>
        </a:p>
      </dgm:t>
    </dgm:pt>
    <dgm:pt modelId="{3A17658E-A13D-411D-B1B5-3C8C3ED00619}" type="sibTrans" cxnId="{E6A1B141-8EC4-4B65-87F3-B6C89C138450}">
      <dgm:prSet/>
      <dgm:spPr/>
      <dgm:t>
        <a:bodyPr/>
        <a:lstStyle/>
        <a:p>
          <a:endParaRPr lang="zh-CN" altLang="en-US"/>
        </a:p>
      </dgm:t>
    </dgm:pt>
    <dgm:pt modelId="{94E9A499-331C-418B-9C09-73CE2EC561F4}">
      <dgm:prSet/>
      <dgm:spPr/>
      <dgm:t>
        <a:bodyPr/>
        <a:lstStyle/>
        <a:p>
          <a:pPr rtl="0"/>
          <a:r>
            <a:rPr lang="zh-CN" dirty="0">
              <a:latin typeface="华文细黑" pitchFamily="2" charset="-122"/>
              <a:ea typeface="华文细黑" pitchFamily="2" charset="-122"/>
            </a:rPr>
            <a:t>触发处理系统</a:t>
          </a:r>
        </a:p>
      </dgm:t>
    </dgm:pt>
    <dgm:pt modelId="{E232E2C0-FB4A-4653-A794-09E6834818BC}" type="parTrans" cxnId="{6F23D718-F05E-4701-B763-0C9BC1441371}">
      <dgm:prSet/>
      <dgm:spPr/>
      <dgm:t>
        <a:bodyPr/>
        <a:lstStyle/>
        <a:p>
          <a:endParaRPr lang="zh-CN" altLang="en-US"/>
        </a:p>
      </dgm:t>
    </dgm:pt>
    <dgm:pt modelId="{82592E10-A059-4CCB-9EFD-686593A70AFD}" type="sibTrans" cxnId="{6F23D718-F05E-4701-B763-0C9BC1441371}">
      <dgm:prSet/>
      <dgm:spPr/>
      <dgm:t>
        <a:bodyPr/>
        <a:lstStyle/>
        <a:p>
          <a:endParaRPr lang="zh-CN" altLang="en-US"/>
        </a:p>
      </dgm:t>
    </dgm:pt>
    <dgm:pt modelId="{B97934E9-3A76-4FAA-B015-9409401721E3}">
      <dgm:prSet/>
      <dgm:spPr/>
      <dgm:t>
        <a:bodyPr/>
        <a:lstStyle/>
        <a:p>
          <a:pPr rtl="0"/>
          <a:r>
            <a:rPr lang="zh-CN" dirty="0">
              <a:latin typeface="华文细黑" pitchFamily="2" charset="-122"/>
              <a:ea typeface="华文细黑" pitchFamily="2" charset="-122"/>
            </a:rPr>
            <a:t>数据采集主系统</a:t>
          </a:r>
        </a:p>
      </dgm:t>
    </dgm:pt>
    <dgm:pt modelId="{936C28D1-A9DF-4450-BCFA-42EFAF2417D1}" type="parTrans" cxnId="{E26C3200-B22A-4980-8EFD-EA982684347E}">
      <dgm:prSet/>
      <dgm:spPr/>
      <dgm:t>
        <a:bodyPr/>
        <a:lstStyle/>
        <a:p>
          <a:endParaRPr lang="zh-CN" altLang="en-US"/>
        </a:p>
      </dgm:t>
    </dgm:pt>
    <dgm:pt modelId="{470D5DF3-809C-4552-B402-B2C834B799F9}" type="sibTrans" cxnId="{E26C3200-B22A-4980-8EFD-EA982684347E}">
      <dgm:prSet/>
      <dgm:spPr/>
      <dgm:t>
        <a:bodyPr/>
        <a:lstStyle/>
        <a:p>
          <a:endParaRPr lang="zh-CN" altLang="en-US"/>
        </a:p>
      </dgm:t>
    </dgm:pt>
    <dgm:pt modelId="{6C4FE02E-37CA-4B27-A54B-8FAFC16B9E5F}">
      <dgm:prSet/>
      <dgm:spPr/>
      <dgm:t>
        <a:bodyPr/>
        <a:lstStyle/>
        <a:p>
          <a:pPr rtl="0"/>
          <a:r>
            <a:rPr lang="en-US" dirty="0">
              <a:latin typeface="华文细黑" pitchFamily="2" charset="-122"/>
              <a:ea typeface="华文细黑" pitchFamily="2" charset="-122"/>
            </a:rPr>
            <a:t>BESIII</a:t>
          </a:r>
          <a:r>
            <a:rPr lang="zh-CN" dirty="0">
              <a:latin typeface="华文细黑" pitchFamily="2" charset="-122"/>
              <a:ea typeface="华文细黑" pitchFamily="2" charset="-122"/>
            </a:rPr>
            <a:t>数据获取系统</a:t>
          </a:r>
        </a:p>
      </dgm:t>
    </dgm:pt>
    <dgm:pt modelId="{8061BAD0-1F41-413A-8419-EC7E4EC3F7D4}" type="parTrans" cxnId="{74EB214A-20D8-4A75-8DF0-08B2B9A4AEFE}">
      <dgm:prSet/>
      <dgm:spPr/>
      <dgm:t>
        <a:bodyPr/>
        <a:lstStyle/>
        <a:p>
          <a:endParaRPr lang="zh-CN" altLang="en-US"/>
        </a:p>
      </dgm:t>
    </dgm:pt>
    <dgm:pt modelId="{08A6D2FA-491D-4CE9-BDDA-BAFE969C0621}" type="sibTrans" cxnId="{74EB214A-20D8-4A75-8DF0-08B2B9A4AEFE}">
      <dgm:prSet/>
      <dgm:spPr/>
      <dgm:t>
        <a:bodyPr/>
        <a:lstStyle/>
        <a:p>
          <a:endParaRPr lang="zh-CN" altLang="en-US"/>
        </a:p>
      </dgm:t>
    </dgm:pt>
    <dgm:pt modelId="{BA34DACF-B7F4-47DE-B690-4C1BC7C1B8D3}" type="pres">
      <dgm:prSet presAssocID="{91543F72-12D8-4CA9-88FF-EFEE507F979B}" presName="Name0" presStyleCnt="0">
        <dgm:presLayoutVars>
          <dgm:chPref val="3"/>
          <dgm:dir/>
          <dgm:animLvl val="lvl"/>
          <dgm:resizeHandles/>
        </dgm:presLayoutVars>
      </dgm:prSet>
      <dgm:spPr/>
    </dgm:pt>
    <dgm:pt modelId="{A3C505C9-1D7A-4907-AC2E-1BFEFE2DACC5}" type="pres">
      <dgm:prSet presAssocID="{91F0582F-3899-4394-B896-676648814947}" presName="horFlow" presStyleCnt="0"/>
      <dgm:spPr/>
    </dgm:pt>
    <dgm:pt modelId="{08345F98-F3E3-4038-9979-6C6AE326405C}" type="pres">
      <dgm:prSet presAssocID="{91F0582F-3899-4394-B896-676648814947}" presName="bigChev" presStyleLbl="node1" presStyleIdx="0" presStyleCnt="6"/>
      <dgm:spPr/>
    </dgm:pt>
    <dgm:pt modelId="{FCCB0F13-CABE-4281-A5A0-4D2C428339F6}" type="pres">
      <dgm:prSet presAssocID="{E5EA1D18-ADC9-4005-9718-8E3C592BAF23}" presName="parTrans" presStyleCnt="0"/>
      <dgm:spPr/>
    </dgm:pt>
    <dgm:pt modelId="{D563EFB2-F4F1-41E7-8D46-3B9FF0DB85DA}" type="pres">
      <dgm:prSet presAssocID="{3F3F412C-7B49-44FD-9BA5-929F55CC8713}" presName="node" presStyleLbl="alignAccFollowNode1" presStyleIdx="0" presStyleCnt="6" custScaleX="399332">
        <dgm:presLayoutVars>
          <dgm:bulletEnabled val="1"/>
        </dgm:presLayoutVars>
      </dgm:prSet>
      <dgm:spPr/>
    </dgm:pt>
    <dgm:pt modelId="{24FB765A-1583-4DF2-BEF0-137C2BE3B399}" type="pres">
      <dgm:prSet presAssocID="{91F0582F-3899-4394-B896-676648814947}" presName="vSp" presStyleCnt="0"/>
      <dgm:spPr/>
    </dgm:pt>
    <dgm:pt modelId="{A4B26634-6A7C-4782-957A-196EF090850D}" type="pres">
      <dgm:prSet presAssocID="{7BE95310-6A7D-4E86-8D4D-0450DA2A269A}" presName="horFlow" presStyleCnt="0"/>
      <dgm:spPr/>
    </dgm:pt>
    <dgm:pt modelId="{B29EE2FE-C4AF-4157-B832-4AB5ED68C740}" type="pres">
      <dgm:prSet presAssocID="{7BE95310-6A7D-4E86-8D4D-0450DA2A269A}" presName="bigChev" presStyleLbl="node1" presStyleIdx="1" presStyleCnt="6"/>
      <dgm:spPr/>
    </dgm:pt>
    <dgm:pt modelId="{DEBD5D4E-FD98-4117-B461-7719B0AF3F25}" type="pres">
      <dgm:prSet presAssocID="{B596B1E6-22E1-4AF0-93DB-30CCDF7B37F2}" presName="parTrans" presStyleCnt="0"/>
      <dgm:spPr/>
    </dgm:pt>
    <dgm:pt modelId="{9248FA06-5523-4FAC-A3B1-F04047717B31}" type="pres">
      <dgm:prSet presAssocID="{9C4D3DD7-E6F9-4626-8CF8-03DAA43443A5}" presName="node" presStyleLbl="alignAccFollowNode1" presStyleIdx="1" presStyleCnt="6" custScaleX="399332">
        <dgm:presLayoutVars>
          <dgm:bulletEnabled val="1"/>
        </dgm:presLayoutVars>
      </dgm:prSet>
      <dgm:spPr/>
    </dgm:pt>
    <dgm:pt modelId="{FBC5133C-7322-429B-AC66-7C8EAD910B5B}" type="pres">
      <dgm:prSet presAssocID="{7BE95310-6A7D-4E86-8D4D-0450DA2A269A}" presName="vSp" presStyleCnt="0"/>
      <dgm:spPr/>
    </dgm:pt>
    <dgm:pt modelId="{1E57E8C4-F2E4-482C-AF30-98821AD2A2EA}" type="pres">
      <dgm:prSet presAssocID="{0465F6C7-F0B1-4B92-9BE5-1C8B7D23AE4A}" presName="horFlow" presStyleCnt="0"/>
      <dgm:spPr/>
    </dgm:pt>
    <dgm:pt modelId="{4DD8221B-DBB6-4962-8CBA-961E5F53A6B5}" type="pres">
      <dgm:prSet presAssocID="{0465F6C7-F0B1-4B92-9BE5-1C8B7D23AE4A}" presName="bigChev" presStyleLbl="node1" presStyleIdx="2" presStyleCnt="6"/>
      <dgm:spPr/>
    </dgm:pt>
    <dgm:pt modelId="{4FDC840D-9BAE-4184-9F5F-25F483FADDD0}" type="pres">
      <dgm:prSet presAssocID="{214FF56D-6BD7-4D17-BFB7-54379E26C324}" presName="parTrans" presStyleCnt="0"/>
      <dgm:spPr/>
    </dgm:pt>
    <dgm:pt modelId="{D882B291-7D13-483F-9DA2-89C2404D921F}" type="pres">
      <dgm:prSet presAssocID="{4A662CD8-EC76-41C5-BB47-DCD0E40D865F}" presName="node" presStyleLbl="alignAccFollowNode1" presStyleIdx="2" presStyleCnt="6" custScaleX="399332">
        <dgm:presLayoutVars>
          <dgm:bulletEnabled val="1"/>
        </dgm:presLayoutVars>
      </dgm:prSet>
      <dgm:spPr/>
    </dgm:pt>
    <dgm:pt modelId="{330D7D1A-01DC-42E2-9E36-0E8A114BE487}" type="pres">
      <dgm:prSet presAssocID="{0465F6C7-F0B1-4B92-9BE5-1C8B7D23AE4A}" presName="vSp" presStyleCnt="0"/>
      <dgm:spPr/>
    </dgm:pt>
    <dgm:pt modelId="{6F1132E1-01C2-415B-A8EC-831A84978F94}" type="pres">
      <dgm:prSet presAssocID="{DE80BFFC-8299-4B6D-A9C0-0DFBFFF6C567}" presName="horFlow" presStyleCnt="0"/>
      <dgm:spPr/>
    </dgm:pt>
    <dgm:pt modelId="{393F2CC0-818C-46F6-8C25-AD0907BDB121}" type="pres">
      <dgm:prSet presAssocID="{DE80BFFC-8299-4B6D-A9C0-0DFBFFF6C567}" presName="bigChev" presStyleLbl="node1" presStyleIdx="3" presStyleCnt="6"/>
      <dgm:spPr/>
    </dgm:pt>
    <dgm:pt modelId="{1E652425-C53E-48DD-B67A-249B0F9894DF}" type="pres">
      <dgm:prSet presAssocID="{E232E2C0-FB4A-4653-A794-09E6834818BC}" presName="parTrans" presStyleCnt="0"/>
      <dgm:spPr/>
    </dgm:pt>
    <dgm:pt modelId="{352F70B0-43F9-4AA7-8E68-05FFF9D1A38C}" type="pres">
      <dgm:prSet presAssocID="{94E9A499-331C-418B-9C09-73CE2EC561F4}" presName="node" presStyleLbl="alignAccFollowNode1" presStyleIdx="3" presStyleCnt="6" custScaleX="399332">
        <dgm:presLayoutVars>
          <dgm:bulletEnabled val="1"/>
        </dgm:presLayoutVars>
      </dgm:prSet>
      <dgm:spPr/>
    </dgm:pt>
    <dgm:pt modelId="{00CA79AC-129B-487C-AB43-DB9938560327}" type="pres">
      <dgm:prSet presAssocID="{DE80BFFC-8299-4B6D-A9C0-0DFBFFF6C567}" presName="vSp" presStyleCnt="0"/>
      <dgm:spPr/>
    </dgm:pt>
    <dgm:pt modelId="{2F0033A2-5FAD-43D4-8620-1CE4A24E91FE}" type="pres">
      <dgm:prSet presAssocID="{284C1CD2-CE4D-409D-90B2-7365B3D52AB5}" presName="horFlow" presStyleCnt="0"/>
      <dgm:spPr/>
    </dgm:pt>
    <dgm:pt modelId="{B33C9E56-EEDF-40EA-BAC4-C0EA4C2DEECF}" type="pres">
      <dgm:prSet presAssocID="{284C1CD2-CE4D-409D-90B2-7365B3D52AB5}" presName="bigChev" presStyleLbl="node1" presStyleIdx="4" presStyleCnt="6"/>
      <dgm:spPr/>
    </dgm:pt>
    <dgm:pt modelId="{57EDF690-4169-481D-81DC-AB32FECBB6E0}" type="pres">
      <dgm:prSet presAssocID="{936C28D1-A9DF-4450-BCFA-42EFAF2417D1}" presName="parTrans" presStyleCnt="0"/>
      <dgm:spPr/>
    </dgm:pt>
    <dgm:pt modelId="{0BA95B11-C3A6-4A7A-BE98-44BBB07E8CA5}" type="pres">
      <dgm:prSet presAssocID="{B97934E9-3A76-4FAA-B015-9409401721E3}" presName="node" presStyleLbl="alignAccFollowNode1" presStyleIdx="4" presStyleCnt="6" custScaleX="399332">
        <dgm:presLayoutVars>
          <dgm:bulletEnabled val="1"/>
        </dgm:presLayoutVars>
      </dgm:prSet>
      <dgm:spPr/>
    </dgm:pt>
    <dgm:pt modelId="{93FE3EF7-72F4-4072-8AD2-BDADC23F386F}" type="pres">
      <dgm:prSet presAssocID="{284C1CD2-CE4D-409D-90B2-7365B3D52AB5}" presName="vSp" presStyleCnt="0"/>
      <dgm:spPr/>
    </dgm:pt>
    <dgm:pt modelId="{B384E910-90C8-4360-A4F9-F047D4497E41}" type="pres">
      <dgm:prSet presAssocID="{92517B6D-CF93-4842-8B45-0868A420F0B8}" presName="horFlow" presStyleCnt="0"/>
      <dgm:spPr/>
    </dgm:pt>
    <dgm:pt modelId="{C6AE3936-6A78-4C40-8B09-65B5A0A891C7}" type="pres">
      <dgm:prSet presAssocID="{92517B6D-CF93-4842-8B45-0868A420F0B8}" presName="bigChev" presStyleLbl="node1" presStyleIdx="5" presStyleCnt="6"/>
      <dgm:spPr/>
    </dgm:pt>
    <dgm:pt modelId="{8E93D2D4-7C42-49D1-90DC-A0A4A0B9CA49}" type="pres">
      <dgm:prSet presAssocID="{8061BAD0-1F41-413A-8419-EC7E4EC3F7D4}" presName="parTrans" presStyleCnt="0"/>
      <dgm:spPr/>
    </dgm:pt>
    <dgm:pt modelId="{BDD81E3F-BB23-4228-B70C-8CBFBBE27C1B}" type="pres">
      <dgm:prSet presAssocID="{6C4FE02E-37CA-4B27-A54B-8FAFC16B9E5F}" presName="node" presStyleLbl="alignAccFollowNode1" presStyleIdx="5" presStyleCnt="6" custScaleX="399332">
        <dgm:presLayoutVars>
          <dgm:bulletEnabled val="1"/>
        </dgm:presLayoutVars>
      </dgm:prSet>
      <dgm:spPr/>
    </dgm:pt>
  </dgm:ptLst>
  <dgm:cxnLst>
    <dgm:cxn modelId="{E26C3200-B22A-4980-8EFD-EA982684347E}" srcId="{284C1CD2-CE4D-409D-90B2-7365B3D52AB5}" destId="{B97934E9-3A76-4FAA-B015-9409401721E3}" srcOrd="0" destOrd="0" parTransId="{936C28D1-A9DF-4450-BCFA-42EFAF2417D1}" sibTransId="{470D5DF3-809C-4552-B402-B2C834B799F9}"/>
    <dgm:cxn modelId="{8E9EE201-A415-4E44-9B1F-D8B8CD46567C}" type="presOf" srcId="{9C4D3DD7-E6F9-4626-8CF8-03DAA43443A5}" destId="{9248FA06-5523-4FAC-A3B1-F04047717B31}" srcOrd="0" destOrd="0" presId="urn:microsoft.com/office/officeart/2005/8/layout/lProcess3"/>
    <dgm:cxn modelId="{4F0C3E0A-445F-447F-89F8-AB2E3E5A131F}" srcId="{91543F72-12D8-4CA9-88FF-EFEE507F979B}" destId="{0465F6C7-F0B1-4B92-9BE5-1C8B7D23AE4A}" srcOrd="2" destOrd="0" parTransId="{D2C2607A-F9B3-4978-AD66-D25EBAC54415}" sibTransId="{EAEB16CA-BF29-4FDB-AC96-D63463C68A96}"/>
    <dgm:cxn modelId="{CC7BD015-CF75-44F2-B345-F6D277603229}" type="presOf" srcId="{94E9A499-331C-418B-9C09-73CE2EC561F4}" destId="{352F70B0-43F9-4AA7-8E68-05FFF9D1A38C}" srcOrd="0" destOrd="0" presId="urn:microsoft.com/office/officeart/2005/8/layout/lProcess3"/>
    <dgm:cxn modelId="{9913E317-B467-439D-98B6-B2FBF936918E}" type="presOf" srcId="{91F0582F-3899-4394-B896-676648814947}" destId="{08345F98-F3E3-4038-9979-6C6AE326405C}" srcOrd="0" destOrd="0" presId="urn:microsoft.com/office/officeart/2005/8/layout/lProcess3"/>
    <dgm:cxn modelId="{6F23D718-F05E-4701-B763-0C9BC1441371}" srcId="{DE80BFFC-8299-4B6D-A9C0-0DFBFFF6C567}" destId="{94E9A499-331C-418B-9C09-73CE2EC561F4}" srcOrd="0" destOrd="0" parTransId="{E232E2C0-FB4A-4653-A794-09E6834818BC}" sibTransId="{82592E10-A059-4CCB-9EFD-686593A70AFD}"/>
    <dgm:cxn modelId="{7FD4DD26-E860-4C59-8E94-920E682AFAC6}" srcId="{91543F72-12D8-4CA9-88FF-EFEE507F979B}" destId="{7BE95310-6A7D-4E86-8D4D-0450DA2A269A}" srcOrd="1" destOrd="0" parTransId="{E2ECC796-2182-47A5-90B0-8217BE53EF20}" sibTransId="{DE261853-5BE4-4400-AF66-86062E6A076F}"/>
    <dgm:cxn modelId="{E6A1B141-8EC4-4B65-87F3-B6C89C138450}" srcId="{0465F6C7-F0B1-4B92-9BE5-1C8B7D23AE4A}" destId="{4A662CD8-EC76-41C5-BB47-DCD0E40D865F}" srcOrd="0" destOrd="0" parTransId="{214FF56D-6BD7-4D17-BFB7-54379E26C324}" sibTransId="{3A17658E-A13D-411D-B1B5-3C8C3ED00619}"/>
    <dgm:cxn modelId="{74EB214A-20D8-4A75-8DF0-08B2B9A4AEFE}" srcId="{92517B6D-CF93-4842-8B45-0868A420F0B8}" destId="{6C4FE02E-37CA-4B27-A54B-8FAFC16B9E5F}" srcOrd="0" destOrd="0" parTransId="{8061BAD0-1F41-413A-8419-EC7E4EC3F7D4}" sibTransId="{08A6D2FA-491D-4CE9-BDDA-BAFE969C0621}"/>
    <dgm:cxn modelId="{99D0714B-6F3C-4D14-9578-87E467D740C8}" type="presOf" srcId="{B97934E9-3A76-4FAA-B015-9409401721E3}" destId="{0BA95B11-C3A6-4A7A-BE98-44BBB07E8CA5}" srcOrd="0" destOrd="0" presId="urn:microsoft.com/office/officeart/2005/8/layout/lProcess3"/>
    <dgm:cxn modelId="{A3AC504E-0393-4C29-8EF9-D5EB40A645C2}" srcId="{91543F72-12D8-4CA9-88FF-EFEE507F979B}" destId="{DE80BFFC-8299-4B6D-A9C0-0DFBFFF6C567}" srcOrd="3" destOrd="0" parTransId="{DC6AB5B0-D8DF-4694-A83F-6F3D0D049B07}" sibTransId="{923139F4-9E39-45C6-9B3A-1D97A67A8FCE}"/>
    <dgm:cxn modelId="{0DCFC758-8E31-4848-A6AD-96A7F09664A0}" type="presOf" srcId="{7BE95310-6A7D-4E86-8D4D-0450DA2A269A}" destId="{B29EE2FE-C4AF-4157-B832-4AB5ED68C740}" srcOrd="0" destOrd="0" presId="urn:microsoft.com/office/officeart/2005/8/layout/lProcess3"/>
    <dgm:cxn modelId="{EC899A81-FAF1-4069-9BD6-3D143EBD3561}" type="presOf" srcId="{4A662CD8-EC76-41C5-BB47-DCD0E40D865F}" destId="{D882B291-7D13-483F-9DA2-89C2404D921F}" srcOrd="0" destOrd="0" presId="urn:microsoft.com/office/officeart/2005/8/layout/lProcess3"/>
    <dgm:cxn modelId="{93720282-A72B-48F9-B986-6C4BC9A8137A}" srcId="{7BE95310-6A7D-4E86-8D4D-0450DA2A269A}" destId="{9C4D3DD7-E6F9-4626-8CF8-03DAA43443A5}" srcOrd="0" destOrd="0" parTransId="{B596B1E6-22E1-4AF0-93DB-30CCDF7B37F2}" sibTransId="{D65BBE8D-0A59-487F-AC95-9594DE817F49}"/>
    <dgm:cxn modelId="{08DF9498-9DB2-4DF4-BEF2-A2244080238B}" srcId="{91F0582F-3899-4394-B896-676648814947}" destId="{3F3F412C-7B49-44FD-9BA5-929F55CC8713}" srcOrd="0" destOrd="0" parTransId="{E5EA1D18-ADC9-4005-9718-8E3C592BAF23}" sibTransId="{9C9117DA-410E-49D9-BB43-E49589B6B3CD}"/>
    <dgm:cxn modelId="{D13FDE99-95AF-49CF-97A8-8EF8FCB9E6C7}" type="presOf" srcId="{0465F6C7-F0B1-4B92-9BE5-1C8B7D23AE4A}" destId="{4DD8221B-DBB6-4962-8CBA-961E5F53A6B5}" srcOrd="0" destOrd="0" presId="urn:microsoft.com/office/officeart/2005/8/layout/lProcess3"/>
    <dgm:cxn modelId="{2E751C9E-E216-4164-A0AE-153BED7D35A7}" type="presOf" srcId="{DE80BFFC-8299-4B6D-A9C0-0DFBFFF6C567}" destId="{393F2CC0-818C-46F6-8C25-AD0907BDB121}" srcOrd="0" destOrd="0" presId="urn:microsoft.com/office/officeart/2005/8/layout/lProcess3"/>
    <dgm:cxn modelId="{872AA1AB-D1E7-456F-84DE-FC1E57B23797}" type="presOf" srcId="{6C4FE02E-37CA-4B27-A54B-8FAFC16B9E5F}" destId="{BDD81E3F-BB23-4228-B70C-8CBFBBE27C1B}" srcOrd="0" destOrd="0" presId="urn:microsoft.com/office/officeart/2005/8/layout/lProcess3"/>
    <dgm:cxn modelId="{F605E0C7-C0B0-4518-BF82-9439E831075B}" srcId="{91543F72-12D8-4CA9-88FF-EFEE507F979B}" destId="{91F0582F-3899-4394-B896-676648814947}" srcOrd="0" destOrd="0" parTransId="{E16B02A8-883E-4886-9897-BDF67318A07B}" sibTransId="{241290A1-440D-496E-809B-A2A2964D7BF7}"/>
    <dgm:cxn modelId="{55D6EBD4-1921-47EF-A816-42543C9ECC7F}" type="presOf" srcId="{91543F72-12D8-4CA9-88FF-EFEE507F979B}" destId="{BA34DACF-B7F4-47DE-B690-4C1BC7C1B8D3}" srcOrd="0" destOrd="0" presId="urn:microsoft.com/office/officeart/2005/8/layout/lProcess3"/>
    <dgm:cxn modelId="{08D143E8-929A-4D0E-A774-71172E76EAFD}" srcId="{91543F72-12D8-4CA9-88FF-EFEE507F979B}" destId="{284C1CD2-CE4D-409D-90B2-7365B3D52AB5}" srcOrd="4" destOrd="0" parTransId="{AFDA654A-A9AF-4648-AA3D-B8D95EC45B26}" sibTransId="{401A7F7F-FA01-4787-B9C4-DFA61B35915C}"/>
    <dgm:cxn modelId="{3500FEED-B39F-48CF-B797-D957FBF5358F}" type="presOf" srcId="{92517B6D-CF93-4842-8B45-0868A420F0B8}" destId="{C6AE3936-6A78-4C40-8B09-65B5A0A891C7}" srcOrd="0" destOrd="0" presId="urn:microsoft.com/office/officeart/2005/8/layout/lProcess3"/>
    <dgm:cxn modelId="{96E8B6FA-25A4-4A7B-A9CA-5479CAF2351D}" type="presOf" srcId="{3F3F412C-7B49-44FD-9BA5-929F55CC8713}" destId="{D563EFB2-F4F1-41E7-8D46-3B9FF0DB85DA}" srcOrd="0" destOrd="0" presId="urn:microsoft.com/office/officeart/2005/8/layout/lProcess3"/>
    <dgm:cxn modelId="{B786B9FB-20B4-4E17-AF7F-0D528CFF65A2}" type="presOf" srcId="{284C1CD2-CE4D-409D-90B2-7365B3D52AB5}" destId="{B33C9E56-EEDF-40EA-BAC4-C0EA4C2DEECF}" srcOrd="0" destOrd="0" presId="urn:microsoft.com/office/officeart/2005/8/layout/lProcess3"/>
    <dgm:cxn modelId="{0B4615FD-259C-4DDC-B324-C832A4EB3107}" srcId="{91543F72-12D8-4CA9-88FF-EFEE507F979B}" destId="{92517B6D-CF93-4842-8B45-0868A420F0B8}" srcOrd="5" destOrd="0" parTransId="{C58B5BFB-DDD4-40B4-B7F2-5EA9BE71624A}" sibTransId="{60E69EEB-08D8-4ED4-89BB-73377F8841E8}"/>
    <dgm:cxn modelId="{BE16A4AD-2F3F-4BED-904C-809F0C3BE156}" type="presParOf" srcId="{BA34DACF-B7F4-47DE-B690-4C1BC7C1B8D3}" destId="{A3C505C9-1D7A-4907-AC2E-1BFEFE2DACC5}" srcOrd="0" destOrd="0" presId="urn:microsoft.com/office/officeart/2005/8/layout/lProcess3"/>
    <dgm:cxn modelId="{608F09A5-2A5A-438C-BE5C-4623182534C5}" type="presParOf" srcId="{A3C505C9-1D7A-4907-AC2E-1BFEFE2DACC5}" destId="{08345F98-F3E3-4038-9979-6C6AE326405C}" srcOrd="0" destOrd="0" presId="urn:microsoft.com/office/officeart/2005/8/layout/lProcess3"/>
    <dgm:cxn modelId="{334547A3-39C0-42FB-ADE7-12245611493E}" type="presParOf" srcId="{A3C505C9-1D7A-4907-AC2E-1BFEFE2DACC5}" destId="{FCCB0F13-CABE-4281-A5A0-4D2C428339F6}" srcOrd="1" destOrd="0" presId="urn:microsoft.com/office/officeart/2005/8/layout/lProcess3"/>
    <dgm:cxn modelId="{00C3BC45-9E12-4074-BD50-7C3D598DCAA4}" type="presParOf" srcId="{A3C505C9-1D7A-4907-AC2E-1BFEFE2DACC5}" destId="{D563EFB2-F4F1-41E7-8D46-3B9FF0DB85DA}" srcOrd="2" destOrd="0" presId="urn:microsoft.com/office/officeart/2005/8/layout/lProcess3"/>
    <dgm:cxn modelId="{A9173246-539D-4816-A2F5-9685473EA8EB}" type="presParOf" srcId="{BA34DACF-B7F4-47DE-B690-4C1BC7C1B8D3}" destId="{24FB765A-1583-4DF2-BEF0-137C2BE3B399}" srcOrd="1" destOrd="0" presId="urn:microsoft.com/office/officeart/2005/8/layout/lProcess3"/>
    <dgm:cxn modelId="{59082CE3-8B8F-40CB-9655-EDE0D7B04669}" type="presParOf" srcId="{BA34DACF-B7F4-47DE-B690-4C1BC7C1B8D3}" destId="{A4B26634-6A7C-4782-957A-196EF090850D}" srcOrd="2" destOrd="0" presId="urn:microsoft.com/office/officeart/2005/8/layout/lProcess3"/>
    <dgm:cxn modelId="{C67CD064-A113-48A6-B0FE-FB65A1F5AD06}" type="presParOf" srcId="{A4B26634-6A7C-4782-957A-196EF090850D}" destId="{B29EE2FE-C4AF-4157-B832-4AB5ED68C740}" srcOrd="0" destOrd="0" presId="urn:microsoft.com/office/officeart/2005/8/layout/lProcess3"/>
    <dgm:cxn modelId="{FBE39E75-098A-4FB5-AA1F-40E1BA0A00E6}" type="presParOf" srcId="{A4B26634-6A7C-4782-957A-196EF090850D}" destId="{DEBD5D4E-FD98-4117-B461-7719B0AF3F25}" srcOrd="1" destOrd="0" presId="urn:microsoft.com/office/officeart/2005/8/layout/lProcess3"/>
    <dgm:cxn modelId="{D3E0F85D-C256-4AE9-B8D8-46BE9225B1B6}" type="presParOf" srcId="{A4B26634-6A7C-4782-957A-196EF090850D}" destId="{9248FA06-5523-4FAC-A3B1-F04047717B31}" srcOrd="2" destOrd="0" presId="urn:microsoft.com/office/officeart/2005/8/layout/lProcess3"/>
    <dgm:cxn modelId="{858323F2-E5A0-4EF2-B62E-22CF2CF88919}" type="presParOf" srcId="{BA34DACF-B7F4-47DE-B690-4C1BC7C1B8D3}" destId="{FBC5133C-7322-429B-AC66-7C8EAD910B5B}" srcOrd="3" destOrd="0" presId="urn:microsoft.com/office/officeart/2005/8/layout/lProcess3"/>
    <dgm:cxn modelId="{FF32E0E7-77B4-4AF3-ADC9-33799DAD91DD}" type="presParOf" srcId="{BA34DACF-B7F4-47DE-B690-4C1BC7C1B8D3}" destId="{1E57E8C4-F2E4-482C-AF30-98821AD2A2EA}" srcOrd="4" destOrd="0" presId="urn:microsoft.com/office/officeart/2005/8/layout/lProcess3"/>
    <dgm:cxn modelId="{5C949750-C854-4862-8970-D296B70D78CE}" type="presParOf" srcId="{1E57E8C4-F2E4-482C-AF30-98821AD2A2EA}" destId="{4DD8221B-DBB6-4962-8CBA-961E5F53A6B5}" srcOrd="0" destOrd="0" presId="urn:microsoft.com/office/officeart/2005/8/layout/lProcess3"/>
    <dgm:cxn modelId="{7E204054-9349-446C-9E0B-E6F3E5D898F2}" type="presParOf" srcId="{1E57E8C4-F2E4-482C-AF30-98821AD2A2EA}" destId="{4FDC840D-9BAE-4184-9F5F-25F483FADDD0}" srcOrd="1" destOrd="0" presId="urn:microsoft.com/office/officeart/2005/8/layout/lProcess3"/>
    <dgm:cxn modelId="{5DC52823-DD6A-405F-9CCF-579F6510BDFA}" type="presParOf" srcId="{1E57E8C4-F2E4-482C-AF30-98821AD2A2EA}" destId="{D882B291-7D13-483F-9DA2-89C2404D921F}" srcOrd="2" destOrd="0" presId="urn:microsoft.com/office/officeart/2005/8/layout/lProcess3"/>
    <dgm:cxn modelId="{46997B66-F386-4F99-879C-F258E3761C0D}" type="presParOf" srcId="{BA34DACF-B7F4-47DE-B690-4C1BC7C1B8D3}" destId="{330D7D1A-01DC-42E2-9E36-0E8A114BE487}" srcOrd="5" destOrd="0" presId="urn:microsoft.com/office/officeart/2005/8/layout/lProcess3"/>
    <dgm:cxn modelId="{F3BD8157-BCA7-4306-8C3E-7289A28AAFC7}" type="presParOf" srcId="{BA34DACF-B7F4-47DE-B690-4C1BC7C1B8D3}" destId="{6F1132E1-01C2-415B-A8EC-831A84978F94}" srcOrd="6" destOrd="0" presId="urn:microsoft.com/office/officeart/2005/8/layout/lProcess3"/>
    <dgm:cxn modelId="{9FDD127A-24A0-4B44-B522-FD30DCD988A4}" type="presParOf" srcId="{6F1132E1-01C2-415B-A8EC-831A84978F94}" destId="{393F2CC0-818C-46F6-8C25-AD0907BDB121}" srcOrd="0" destOrd="0" presId="urn:microsoft.com/office/officeart/2005/8/layout/lProcess3"/>
    <dgm:cxn modelId="{36FBA07C-122D-472A-B94D-B7954CB204D2}" type="presParOf" srcId="{6F1132E1-01C2-415B-A8EC-831A84978F94}" destId="{1E652425-C53E-48DD-B67A-249B0F9894DF}" srcOrd="1" destOrd="0" presId="urn:microsoft.com/office/officeart/2005/8/layout/lProcess3"/>
    <dgm:cxn modelId="{34C22E43-BE85-46CD-A3D0-15F17D38C9F0}" type="presParOf" srcId="{6F1132E1-01C2-415B-A8EC-831A84978F94}" destId="{352F70B0-43F9-4AA7-8E68-05FFF9D1A38C}" srcOrd="2" destOrd="0" presId="urn:microsoft.com/office/officeart/2005/8/layout/lProcess3"/>
    <dgm:cxn modelId="{01466BCF-A658-4CB9-BC09-CFE5E5EB8578}" type="presParOf" srcId="{BA34DACF-B7F4-47DE-B690-4C1BC7C1B8D3}" destId="{00CA79AC-129B-487C-AB43-DB9938560327}" srcOrd="7" destOrd="0" presId="urn:microsoft.com/office/officeart/2005/8/layout/lProcess3"/>
    <dgm:cxn modelId="{BE6535AB-6EF3-499A-B755-5E060922D65D}" type="presParOf" srcId="{BA34DACF-B7F4-47DE-B690-4C1BC7C1B8D3}" destId="{2F0033A2-5FAD-43D4-8620-1CE4A24E91FE}" srcOrd="8" destOrd="0" presId="urn:microsoft.com/office/officeart/2005/8/layout/lProcess3"/>
    <dgm:cxn modelId="{D226C655-3CA7-41D5-AEE8-72A08F9D8363}" type="presParOf" srcId="{2F0033A2-5FAD-43D4-8620-1CE4A24E91FE}" destId="{B33C9E56-EEDF-40EA-BAC4-C0EA4C2DEECF}" srcOrd="0" destOrd="0" presId="urn:microsoft.com/office/officeart/2005/8/layout/lProcess3"/>
    <dgm:cxn modelId="{55215873-147C-4CAC-B481-837CBF1C1CDA}" type="presParOf" srcId="{2F0033A2-5FAD-43D4-8620-1CE4A24E91FE}" destId="{57EDF690-4169-481D-81DC-AB32FECBB6E0}" srcOrd="1" destOrd="0" presId="urn:microsoft.com/office/officeart/2005/8/layout/lProcess3"/>
    <dgm:cxn modelId="{48C43E6E-A5D9-4A4F-97F8-658894970837}" type="presParOf" srcId="{2F0033A2-5FAD-43D4-8620-1CE4A24E91FE}" destId="{0BA95B11-C3A6-4A7A-BE98-44BBB07E8CA5}" srcOrd="2" destOrd="0" presId="urn:microsoft.com/office/officeart/2005/8/layout/lProcess3"/>
    <dgm:cxn modelId="{EDCB3337-5C0C-499E-BC8B-6F07B04D61B4}" type="presParOf" srcId="{BA34DACF-B7F4-47DE-B690-4C1BC7C1B8D3}" destId="{93FE3EF7-72F4-4072-8AD2-BDADC23F386F}" srcOrd="9" destOrd="0" presId="urn:microsoft.com/office/officeart/2005/8/layout/lProcess3"/>
    <dgm:cxn modelId="{4063647F-9836-46B2-A9F2-377A0CD746F8}" type="presParOf" srcId="{BA34DACF-B7F4-47DE-B690-4C1BC7C1B8D3}" destId="{B384E910-90C8-4360-A4F9-F047D4497E41}" srcOrd="10" destOrd="0" presId="urn:microsoft.com/office/officeart/2005/8/layout/lProcess3"/>
    <dgm:cxn modelId="{D9798434-F59E-4C27-9033-0FCDE591E0C8}" type="presParOf" srcId="{B384E910-90C8-4360-A4F9-F047D4497E41}" destId="{C6AE3936-6A78-4C40-8B09-65B5A0A891C7}" srcOrd="0" destOrd="0" presId="urn:microsoft.com/office/officeart/2005/8/layout/lProcess3"/>
    <dgm:cxn modelId="{68CD35F6-4D4D-48A5-91AD-D06B9704D401}" type="presParOf" srcId="{B384E910-90C8-4360-A4F9-F047D4497E41}" destId="{8E93D2D4-7C42-49D1-90DC-A0A4A0B9CA49}" srcOrd="1" destOrd="0" presId="urn:microsoft.com/office/officeart/2005/8/layout/lProcess3"/>
    <dgm:cxn modelId="{A8437881-5F69-4987-B735-7CEC916ACAED}" type="presParOf" srcId="{B384E910-90C8-4360-A4F9-F047D4497E41}" destId="{BDD81E3F-BB23-4228-B70C-8CBFBBE27C1B}" srcOrd="2"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609112C4-A21F-45B1-AD2F-C3CEE2831776}" type="doc">
      <dgm:prSet loTypeId="urn:microsoft.com/office/officeart/2005/8/layout/vList2" loCatId="list" qsTypeId="urn:microsoft.com/office/officeart/2005/8/quickstyle/simple1" qsCatId="simple" csTypeId="urn:microsoft.com/office/officeart/2005/8/colors/accent5_2" csCatId="accent5" phldr="1"/>
      <dgm:spPr/>
      <dgm:t>
        <a:bodyPr/>
        <a:lstStyle/>
        <a:p>
          <a:endParaRPr lang="zh-CN" altLang="en-US"/>
        </a:p>
      </dgm:t>
    </dgm:pt>
    <dgm:pt modelId="{84EC52F7-EBEA-4EB9-8F2D-25BA0132A276}">
      <dgm:prSet/>
      <dgm:spPr/>
      <dgm:t>
        <a:bodyPr/>
        <a:lstStyle/>
        <a:p>
          <a:pPr rtl="0"/>
          <a:r>
            <a:rPr kumimoji="1" lang="zh-CN" altLang="en-US" b="1" dirty="0">
              <a:solidFill>
                <a:srgbClr val="0000CC"/>
              </a:solidFill>
            </a:rPr>
            <a:t>前端电子学的</a:t>
          </a:r>
          <a:r>
            <a:rPr kumimoji="1" lang="zh-CN" b="1" dirty="0">
              <a:solidFill>
                <a:srgbClr val="0000CC"/>
              </a:solidFill>
            </a:rPr>
            <a:t>作用和组成</a:t>
          </a:r>
          <a:endParaRPr kumimoji="1" lang="en-US" b="1" dirty="0">
            <a:solidFill>
              <a:srgbClr val="0000CC"/>
            </a:solidFill>
          </a:endParaRPr>
        </a:p>
      </dgm:t>
    </dgm:pt>
    <dgm:pt modelId="{FA7056BA-261F-469B-BF79-D8D88B17E0CF}" type="parTrans" cxnId="{9F00DA92-5C6D-422E-9CC2-FDAB5E9ABFD9}">
      <dgm:prSet/>
      <dgm:spPr/>
      <dgm:t>
        <a:bodyPr/>
        <a:lstStyle/>
        <a:p>
          <a:endParaRPr lang="zh-CN" altLang="en-US">
            <a:solidFill>
              <a:srgbClr val="0000CC"/>
            </a:solidFill>
          </a:endParaRPr>
        </a:p>
      </dgm:t>
    </dgm:pt>
    <dgm:pt modelId="{5366DFC6-E6C1-4580-9533-2CC046332C90}" type="sibTrans" cxnId="{9F00DA92-5C6D-422E-9CC2-FDAB5E9ABFD9}">
      <dgm:prSet/>
      <dgm:spPr/>
      <dgm:t>
        <a:bodyPr/>
        <a:lstStyle/>
        <a:p>
          <a:endParaRPr lang="zh-CN" altLang="en-US">
            <a:solidFill>
              <a:srgbClr val="0000CC"/>
            </a:solidFill>
          </a:endParaRPr>
        </a:p>
      </dgm:t>
    </dgm:pt>
    <dgm:pt modelId="{AB706894-A0BF-459A-95A6-8274D23B0D6C}">
      <dgm:prSet/>
      <dgm:spPr/>
      <dgm:t>
        <a:bodyPr/>
        <a:lstStyle/>
        <a:p>
          <a:pPr rtl="0"/>
          <a:r>
            <a:rPr kumimoji="1" lang="zh-CN" b="1" dirty="0">
              <a:solidFill>
                <a:srgbClr val="0000CC"/>
              </a:solidFill>
            </a:rPr>
            <a:t>探测单元信号处理</a:t>
          </a:r>
          <a:endParaRPr kumimoji="1" lang="en-US" b="1" dirty="0">
            <a:solidFill>
              <a:srgbClr val="0000CC"/>
            </a:solidFill>
          </a:endParaRPr>
        </a:p>
      </dgm:t>
    </dgm:pt>
    <dgm:pt modelId="{AC954396-3A01-4AA2-A67F-1C2E756731BF}" type="parTrans" cxnId="{557EE840-E773-4819-94D5-3D85D96F3E52}">
      <dgm:prSet/>
      <dgm:spPr/>
      <dgm:t>
        <a:bodyPr/>
        <a:lstStyle/>
        <a:p>
          <a:endParaRPr lang="zh-CN" altLang="en-US">
            <a:solidFill>
              <a:srgbClr val="0000CC"/>
            </a:solidFill>
          </a:endParaRPr>
        </a:p>
      </dgm:t>
    </dgm:pt>
    <dgm:pt modelId="{E7387F49-EE31-4374-A8A6-98EAF84CCF7E}" type="sibTrans" cxnId="{557EE840-E773-4819-94D5-3D85D96F3E52}">
      <dgm:prSet/>
      <dgm:spPr/>
      <dgm:t>
        <a:bodyPr/>
        <a:lstStyle/>
        <a:p>
          <a:endParaRPr lang="zh-CN" altLang="en-US">
            <a:solidFill>
              <a:srgbClr val="0000CC"/>
            </a:solidFill>
          </a:endParaRPr>
        </a:p>
      </dgm:t>
    </dgm:pt>
    <dgm:pt modelId="{C8E92A0E-65D8-4FA6-BFC8-5C1C8AD6B5F2}">
      <dgm:prSet/>
      <dgm:spPr/>
      <dgm:t>
        <a:bodyPr/>
        <a:lstStyle/>
        <a:p>
          <a:pPr rtl="0"/>
          <a:r>
            <a:rPr kumimoji="1" lang="en-US" b="1" dirty="0">
              <a:solidFill>
                <a:srgbClr val="0000CC"/>
              </a:solidFill>
            </a:rPr>
            <a:t>ATLAS</a:t>
          </a:r>
          <a:r>
            <a:rPr kumimoji="1" lang="zh-CN" b="1" dirty="0">
              <a:solidFill>
                <a:srgbClr val="0000CC"/>
              </a:solidFill>
            </a:rPr>
            <a:t>前端电子学系统</a:t>
          </a:r>
          <a:endParaRPr kumimoji="1" lang="zh-CN" dirty="0">
            <a:solidFill>
              <a:srgbClr val="0000CC"/>
            </a:solidFill>
          </a:endParaRPr>
        </a:p>
      </dgm:t>
    </dgm:pt>
    <dgm:pt modelId="{281328CA-6D44-4499-8CB6-9006ADF1A17A}" type="parTrans" cxnId="{A2C9C408-B278-4E7C-AC38-13F902733EA2}">
      <dgm:prSet/>
      <dgm:spPr/>
      <dgm:t>
        <a:bodyPr/>
        <a:lstStyle/>
        <a:p>
          <a:endParaRPr lang="zh-CN" altLang="en-US">
            <a:solidFill>
              <a:srgbClr val="0000CC"/>
            </a:solidFill>
          </a:endParaRPr>
        </a:p>
      </dgm:t>
    </dgm:pt>
    <dgm:pt modelId="{468BD7B3-8E3D-4CAB-A1FA-9E7A819BDBC0}" type="sibTrans" cxnId="{A2C9C408-B278-4E7C-AC38-13F902733EA2}">
      <dgm:prSet/>
      <dgm:spPr/>
      <dgm:t>
        <a:bodyPr/>
        <a:lstStyle/>
        <a:p>
          <a:endParaRPr lang="zh-CN" altLang="en-US">
            <a:solidFill>
              <a:srgbClr val="0000CC"/>
            </a:solidFill>
          </a:endParaRPr>
        </a:p>
      </dgm:t>
    </dgm:pt>
    <dgm:pt modelId="{EF71C824-42F0-4B64-AEBD-2E31214958D1}">
      <dgm:prSet/>
      <dgm:spPr/>
      <dgm:t>
        <a:bodyPr/>
        <a:lstStyle/>
        <a:p>
          <a:pPr rtl="0"/>
          <a:r>
            <a:rPr kumimoji="1" lang="en-US" altLang="zh-CN" dirty="0">
              <a:solidFill>
                <a:srgbClr val="0000CC"/>
              </a:solidFill>
            </a:rPr>
            <a:t>μ</a:t>
          </a:r>
          <a:r>
            <a:rPr kumimoji="1" lang="zh-CN" altLang="en-US" dirty="0">
              <a:solidFill>
                <a:srgbClr val="0000CC"/>
              </a:solidFill>
            </a:rPr>
            <a:t>子谱仪</a:t>
          </a:r>
          <a:endParaRPr kumimoji="1" lang="zh-CN" dirty="0">
            <a:solidFill>
              <a:srgbClr val="0000CC"/>
            </a:solidFill>
          </a:endParaRPr>
        </a:p>
      </dgm:t>
    </dgm:pt>
    <dgm:pt modelId="{1A11E983-1532-49A0-861A-54B2D995D1CF}" type="parTrans" cxnId="{591237F0-45A2-47E8-8BAD-CD88C9C92685}">
      <dgm:prSet/>
      <dgm:spPr/>
      <dgm:t>
        <a:bodyPr/>
        <a:lstStyle/>
        <a:p>
          <a:endParaRPr lang="zh-CN" altLang="en-US"/>
        </a:p>
      </dgm:t>
    </dgm:pt>
    <dgm:pt modelId="{EFB4A2C0-883E-4232-A8C9-48B7127C9142}" type="sibTrans" cxnId="{591237F0-45A2-47E8-8BAD-CD88C9C92685}">
      <dgm:prSet/>
      <dgm:spPr/>
      <dgm:t>
        <a:bodyPr/>
        <a:lstStyle/>
        <a:p>
          <a:endParaRPr lang="zh-CN" altLang="en-US"/>
        </a:p>
      </dgm:t>
    </dgm:pt>
    <dgm:pt modelId="{FD13AE7F-F793-4614-B131-9FBC95E40478}">
      <dgm:prSet/>
      <dgm:spPr/>
      <dgm:t>
        <a:bodyPr/>
        <a:lstStyle/>
        <a:p>
          <a:pPr rtl="0"/>
          <a:r>
            <a:rPr kumimoji="1" lang="en-US" altLang="zh-CN" dirty="0">
              <a:solidFill>
                <a:srgbClr val="0000CC"/>
              </a:solidFill>
            </a:rPr>
            <a:t>——TGC</a:t>
          </a:r>
          <a:r>
            <a:rPr kumimoji="1" lang="zh-CN" altLang="en-US" dirty="0">
              <a:solidFill>
                <a:srgbClr val="0000CC"/>
              </a:solidFill>
            </a:rPr>
            <a:t>探测器电子学</a:t>
          </a:r>
          <a:endParaRPr kumimoji="1" lang="zh-CN" dirty="0">
            <a:solidFill>
              <a:srgbClr val="0000CC"/>
            </a:solidFill>
          </a:endParaRPr>
        </a:p>
      </dgm:t>
    </dgm:pt>
    <dgm:pt modelId="{0BB57979-E5E2-4FFD-A79D-3B5CD751CEC4}" type="parTrans" cxnId="{5B3CE6B7-A089-4EA7-8DC8-CEE3B257C804}">
      <dgm:prSet/>
      <dgm:spPr/>
      <dgm:t>
        <a:bodyPr/>
        <a:lstStyle/>
        <a:p>
          <a:endParaRPr lang="zh-CN" altLang="en-US"/>
        </a:p>
      </dgm:t>
    </dgm:pt>
    <dgm:pt modelId="{33D05DA1-B730-4764-B72F-97BB569DB342}" type="sibTrans" cxnId="{5B3CE6B7-A089-4EA7-8DC8-CEE3B257C804}">
      <dgm:prSet/>
      <dgm:spPr/>
      <dgm:t>
        <a:bodyPr/>
        <a:lstStyle/>
        <a:p>
          <a:endParaRPr lang="zh-CN" altLang="en-US"/>
        </a:p>
      </dgm:t>
    </dgm:pt>
    <dgm:pt modelId="{2F1BEDE7-719D-4C59-A810-E7C8792C6338}">
      <dgm:prSet/>
      <dgm:spPr/>
      <dgm:t>
        <a:bodyPr/>
        <a:lstStyle/>
        <a:p>
          <a:pPr rtl="0"/>
          <a:r>
            <a:rPr kumimoji="1" lang="en-US" altLang="zh-CN" dirty="0">
              <a:solidFill>
                <a:srgbClr val="0000CC"/>
              </a:solidFill>
            </a:rPr>
            <a:t>EM</a:t>
          </a:r>
          <a:r>
            <a:rPr kumimoji="1" lang="zh-CN" altLang="en-US" dirty="0">
              <a:solidFill>
                <a:srgbClr val="0000CC"/>
              </a:solidFill>
            </a:rPr>
            <a:t>电磁量能器前端电子学</a:t>
          </a:r>
          <a:endParaRPr kumimoji="1" lang="zh-CN" dirty="0">
            <a:solidFill>
              <a:srgbClr val="0000CC"/>
            </a:solidFill>
          </a:endParaRPr>
        </a:p>
      </dgm:t>
    </dgm:pt>
    <dgm:pt modelId="{45194872-8E1A-4B3D-A444-CE17ABB8132D}" type="parTrans" cxnId="{7B69594C-8916-4F11-8A8A-A28723F0CD16}">
      <dgm:prSet/>
      <dgm:spPr/>
      <dgm:t>
        <a:bodyPr/>
        <a:lstStyle/>
        <a:p>
          <a:endParaRPr lang="zh-CN" altLang="en-US"/>
        </a:p>
      </dgm:t>
    </dgm:pt>
    <dgm:pt modelId="{40DE8D4D-044C-43C4-BEB8-2013A7894F17}" type="sibTrans" cxnId="{7B69594C-8916-4F11-8A8A-A28723F0CD16}">
      <dgm:prSet/>
      <dgm:spPr/>
      <dgm:t>
        <a:bodyPr/>
        <a:lstStyle/>
        <a:p>
          <a:endParaRPr lang="zh-CN" altLang="en-US"/>
        </a:p>
      </dgm:t>
    </dgm:pt>
    <dgm:pt modelId="{521B9E22-14CF-4972-BFC2-143A248BBA2A}" type="pres">
      <dgm:prSet presAssocID="{609112C4-A21F-45B1-AD2F-C3CEE2831776}" presName="linear" presStyleCnt="0">
        <dgm:presLayoutVars>
          <dgm:animLvl val="lvl"/>
          <dgm:resizeHandles val="exact"/>
        </dgm:presLayoutVars>
      </dgm:prSet>
      <dgm:spPr/>
    </dgm:pt>
    <dgm:pt modelId="{AFB185BA-7EFC-46E3-91D8-AEF6A7A8EFB3}" type="pres">
      <dgm:prSet presAssocID="{84EC52F7-EBEA-4EB9-8F2D-25BA0132A276}" presName="parentText" presStyleLbl="node1" presStyleIdx="0" presStyleCnt="3">
        <dgm:presLayoutVars>
          <dgm:chMax val="0"/>
          <dgm:bulletEnabled val="1"/>
        </dgm:presLayoutVars>
      </dgm:prSet>
      <dgm:spPr/>
    </dgm:pt>
    <dgm:pt modelId="{4C15A4EF-0778-4880-9F77-C4721963D5A4}" type="pres">
      <dgm:prSet presAssocID="{5366DFC6-E6C1-4580-9533-2CC046332C90}" presName="spacer" presStyleCnt="0"/>
      <dgm:spPr/>
    </dgm:pt>
    <dgm:pt modelId="{EFCBE8C5-CF57-48E9-A9F8-A67853178CEC}" type="pres">
      <dgm:prSet presAssocID="{AB706894-A0BF-459A-95A6-8274D23B0D6C}" presName="parentText" presStyleLbl="node1" presStyleIdx="1" presStyleCnt="3">
        <dgm:presLayoutVars>
          <dgm:chMax val="0"/>
          <dgm:bulletEnabled val="1"/>
        </dgm:presLayoutVars>
      </dgm:prSet>
      <dgm:spPr/>
    </dgm:pt>
    <dgm:pt modelId="{6B6714C1-4A8A-423D-A91A-C4F66FF3E282}" type="pres">
      <dgm:prSet presAssocID="{E7387F49-EE31-4374-A8A6-98EAF84CCF7E}" presName="spacer" presStyleCnt="0"/>
      <dgm:spPr/>
    </dgm:pt>
    <dgm:pt modelId="{A001FCDE-F997-4AEF-88A4-CFB474414C49}" type="pres">
      <dgm:prSet presAssocID="{C8E92A0E-65D8-4FA6-BFC8-5C1C8AD6B5F2}" presName="parentText" presStyleLbl="node1" presStyleIdx="2" presStyleCnt="3">
        <dgm:presLayoutVars>
          <dgm:chMax val="0"/>
          <dgm:bulletEnabled val="1"/>
        </dgm:presLayoutVars>
      </dgm:prSet>
      <dgm:spPr/>
    </dgm:pt>
    <dgm:pt modelId="{348B05BA-B65A-4615-90E5-967BBAA21E6D}" type="pres">
      <dgm:prSet presAssocID="{C8E92A0E-65D8-4FA6-BFC8-5C1C8AD6B5F2}" presName="childText" presStyleLbl="revTx" presStyleIdx="0" presStyleCnt="1">
        <dgm:presLayoutVars>
          <dgm:bulletEnabled val="1"/>
        </dgm:presLayoutVars>
      </dgm:prSet>
      <dgm:spPr/>
    </dgm:pt>
  </dgm:ptLst>
  <dgm:cxnLst>
    <dgm:cxn modelId="{8A19C607-F63B-4A1D-9E9A-7ADE46805106}" type="presOf" srcId="{EF71C824-42F0-4B64-AEBD-2E31214958D1}" destId="{348B05BA-B65A-4615-90E5-967BBAA21E6D}" srcOrd="0" destOrd="0" presId="urn:microsoft.com/office/officeart/2005/8/layout/vList2"/>
    <dgm:cxn modelId="{A2C9C408-B278-4E7C-AC38-13F902733EA2}" srcId="{609112C4-A21F-45B1-AD2F-C3CEE2831776}" destId="{C8E92A0E-65D8-4FA6-BFC8-5C1C8AD6B5F2}" srcOrd="2" destOrd="0" parTransId="{281328CA-6D44-4499-8CB6-9006ADF1A17A}" sibTransId="{468BD7B3-8E3D-4CAB-A1FA-9E7A819BDBC0}"/>
    <dgm:cxn modelId="{04B7413B-3136-4CC6-8894-D96711A506A3}" type="presOf" srcId="{2F1BEDE7-719D-4C59-A810-E7C8792C6338}" destId="{348B05BA-B65A-4615-90E5-967BBAA21E6D}" srcOrd="0" destOrd="2" presId="urn:microsoft.com/office/officeart/2005/8/layout/vList2"/>
    <dgm:cxn modelId="{557EE840-E773-4819-94D5-3D85D96F3E52}" srcId="{609112C4-A21F-45B1-AD2F-C3CEE2831776}" destId="{AB706894-A0BF-459A-95A6-8274D23B0D6C}" srcOrd="1" destOrd="0" parTransId="{AC954396-3A01-4AA2-A67F-1C2E756731BF}" sibTransId="{E7387F49-EE31-4374-A8A6-98EAF84CCF7E}"/>
    <dgm:cxn modelId="{54BCAF5E-54A9-46B4-A042-FC82EE57FCC8}" type="presOf" srcId="{84EC52F7-EBEA-4EB9-8F2D-25BA0132A276}" destId="{AFB185BA-7EFC-46E3-91D8-AEF6A7A8EFB3}" srcOrd="0" destOrd="0" presId="urn:microsoft.com/office/officeart/2005/8/layout/vList2"/>
    <dgm:cxn modelId="{7B69594C-8916-4F11-8A8A-A28723F0CD16}" srcId="{C8E92A0E-65D8-4FA6-BFC8-5C1C8AD6B5F2}" destId="{2F1BEDE7-719D-4C59-A810-E7C8792C6338}" srcOrd="1" destOrd="0" parTransId="{45194872-8E1A-4B3D-A444-CE17ABB8132D}" sibTransId="{40DE8D4D-044C-43C4-BEB8-2013A7894F17}"/>
    <dgm:cxn modelId="{3DD0057D-AF42-477B-96BF-B43B661D5310}" type="presOf" srcId="{AB706894-A0BF-459A-95A6-8274D23B0D6C}" destId="{EFCBE8C5-CF57-48E9-A9F8-A67853178CEC}" srcOrd="0" destOrd="0" presId="urn:microsoft.com/office/officeart/2005/8/layout/vList2"/>
    <dgm:cxn modelId="{9F00DA92-5C6D-422E-9CC2-FDAB5E9ABFD9}" srcId="{609112C4-A21F-45B1-AD2F-C3CEE2831776}" destId="{84EC52F7-EBEA-4EB9-8F2D-25BA0132A276}" srcOrd="0" destOrd="0" parTransId="{FA7056BA-261F-469B-BF79-D8D88B17E0CF}" sibTransId="{5366DFC6-E6C1-4580-9533-2CC046332C90}"/>
    <dgm:cxn modelId="{B4FD15A4-BD6B-4C53-9EEF-53B12711A5E9}" type="presOf" srcId="{C8E92A0E-65D8-4FA6-BFC8-5C1C8AD6B5F2}" destId="{A001FCDE-F997-4AEF-88A4-CFB474414C49}" srcOrd="0" destOrd="0" presId="urn:microsoft.com/office/officeart/2005/8/layout/vList2"/>
    <dgm:cxn modelId="{5B3CE6B7-A089-4EA7-8DC8-CEE3B257C804}" srcId="{EF71C824-42F0-4B64-AEBD-2E31214958D1}" destId="{FD13AE7F-F793-4614-B131-9FBC95E40478}" srcOrd="0" destOrd="0" parTransId="{0BB57979-E5E2-4FFD-A79D-3B5CD751CEC4}" sibTransId="{33D05DA1-B730-4764-B72F-97BB569DB342}"/>
    <dgm:cxn modelId="{347B96D7-47C3-46EF-9B22-08C47ED44CA0}" type="presOf" srcId="{FD13AE7F-F793-4614-B131-9FBC95E40478}" destId="{348B05BA-B65A-4615-90E5-967BBAA21E6D}" srcOrd="0" destOrd="1" presId="urn:microsoft.com/office/officeart/2005/8/layout/vList2"/>
    <dgm:cxn modelId="{591237F0-45A2-47E8-8BAD-CD88C9C92685}" srcId="{C8E92A0E-65D8-4FA6-BFC8-5C1C8AD6B5F2}" destId="{EF71C824-42F0-4B64-AEBD-2E31214958D1}" srcOrd="0" destOrd="0" parTransId="{1A11E983-1532-49A0-861A-54B2D995D1CF}" sibTransId="{EFB4A2C0-883E-4232-A8C9-48B7127C9142}"/>
    <dgm:cxn modelId="{6074B9F3-225B-4557-B69B-8E6A3034B102}" type="presOf" srcId="{609112C4-A21F-45B1-AD2F-C3CEE2831776}" destId="{521B9E22-14CF-4972-BFC2-143A248BBA2A}" srcOrd="0" destOrd="0" presId="urn:microsoft.com/office/officeart/2005/8/layout/vList2"/>
    <dgm:cxn modelId="{0899C20E-60B8-4B92-ABBC-D6279BAE156D}" type="presParOf" srcId="{521B9E22-14CF-4972-BFC2-143A248BBA2A}" destId="{AFB185BA-7EFC-46E3-91D8-AEF6A7A8EFB3}" srcOrd="0" destOrd="0" presId="urn:microsoft.com/office/officeart/2005/8/layout/vList2"/>
    <dgm:cxn modelId="{553DF872-4E61-47A4-9473-E72A38573657}" type="presParOf" srcId="{521B9E22-14CF-4972-BFC2-143A248BBA2A}" destId="{4C15A4EF-0778-4880-9F77-C4721963D5A4}" srcOrd="1" destOrd="0" presId="urn:microsoft.com/office/officeart/2005/8/layout/vList2"/>
    <dgm:cxn modelId="{2D77C7EB-8DBE-4B0B-85F2-52DF7354BB1B}" type="presParOf" srcId="{521B9E22-14CF-4972-BFC2-143A248BBA2A}" destId="{EFCBE8C5-CF57-48E9-A9F8-A67853178CEC}" srcOrd="2" destOrd="0" presId="urn:microsoft.com/office/officeart/2005/8/layout/vList2"/>
    <dgm:cxn modelId="{3BF06B08-6007-4C79-A3A8-E64290C77D76}" type="presParOf" srcId="{521B9E22-14CF-4972-BFC2-143A248BBA2A}" destId="{6B6714C1-4A8A-423D-A91A-C4F66FF3E282}" srcOrd="3" destOrd="0" presId="urn:microsoft.com/office/officeart/2005/8/layout/vList2"/>
    <dgm:cxn modelId="{16854497-2A77-4BCD-86DE-BDE095488AE8}" type="presParOf" srcId="{521B9E22-14CF-4972-BFC2-143A248BBA2A}" destId="{A001FCDE-F997-4AEF-88A4-CFB474414C49}" srcOrd="4" destOrd="0" presId="urn:microsoft.com/office/officeart/2005/8/layout/vList2"/>
    <dgm:cxn modelId="{FE51367A-E306-43C7-B5D4-25A917FE4A18}" type="presParOf" srcId="{521B9E22-14CF-4972-BFC2-143A248BBA2A}" destId="{348B05BA-B65A-4615-90E5-967BBAA21E6D}" srcOrd="5"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C906B358-15BA-47EC-A7F2-200C123B5F3C}"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578442C3-33AE-45A3-A8A9-5721FF8DDE1C}">
      <dgm:prSet custT="1"/>
      <dgm:spPr/>
      <dgm:t>
        <a:bodyPr/>
        <a:lstStyle/>
        <a:p>
          <a:pPr rtl="0"/>
          <a:r>
            <a:rPr lang="zh-CN" altLang="en-US" sz="2800" dirty="0"/>
            <a:t>二、信息技术与物理学发展</a:t>
          </a:r>
        </a:p>
      </dgm:t>
    </dgm:pt>
    <dgm:pt modelId="{982C1D47-1F75-4D9C-8726-2D85097CF358}" type="parTrans" cxnId="{61EEF91C-5BAE-4472-8BD8-C69D1909359A}">
      <dgm:prSet/>
      <dgm:spPr/>
      <dgm:t>
        <a:bodyPr/>
        <a:lstStyle/>
        <a:p>
          <a:endParaRPr lang="zh-CN" altLang="en-US"/>
        </a:p>
      </dgm:t>
    </dgm:pt>
    <dgm:pt modelId="{95D248D0-DBA6-4DBB-8FC8-F8403578A25B}" type="sibTrans" cxnId="{61EEF91C-5BAE-4472-8BD8-C69D1909359A}">
      <dgm:prSet/>
      <dgm:spPr/>
      <dgm:t>
        <a:bodyPr/>
        <a:lstStyle/>
        <a:p>
          <a:endParaRPr lang="zh-CN" altLang="en-US"/>
        </a:p>
      </dgm:t>
    </dgm:pt>
    <dgm:pt modelId="{332136D2-7E8C-4D53-884D-0DCCFC81F7EE}" type="pres">
      <dgm:prSet presAssocID="{C906B358-15BA-47EC-A7F2-200C123B5F3C}" presName="linear" presStyleCnt="0">
        <dgm:presLayoutVars>
          <dgm:animLvl val="lvl"/>
          <dgm:resizeHandles val="exact"/>
        </dgm:presLayoutVars>
      </dgm:prSet>
      <dgm:spPr/>
    </dgm:pt>
    <dgm:pt modelId="{2AEFEC3A-6673-4B18-A062-6C71CBCFE220}" type="pres">
      <dgm:prSet presAssocID="{578442C3-33AE-45A3-A8A9-5721FF8DDE1C}" presName="parentText" presStyleLbl="node1" presStyleIdx="0" presStyleCnt="1">
        <dgm:presLayoutVars>
          <dgm:chMax val="0"/>
          <dgm:bulletEnabled val="1"/>
        </dgm:presLayoutVars>
      </dgm:prSet>
      <dgm:spPr/>
    </dgm:pt>
  </dgm:ptLst>
  <dgm:cxnLst>
    <dgm:cxn modelId="{C40F3314-86FC-4C6E-86B4-838D455D24C9}" type="presOf" srcId="{C906B358-15BA-47EC-A7F2-200C123B5F3C}" destId="{332136D2-7E8C-4D53-884D-0DCCFC81F7EE}" srcOrd="0" destOrd="0" presId="urn:microsoft.com/office/officeart/2005/8/layout/vList2"/>
    <dgm:cxn modelId="{61EEF91C-5BAE-4472-8BD8-C69D1909359A}" srcId="{C906B358-15BA-47EC-A7F2-200C123B5F3C}" destId="{578442C3-33AE-45A3-A8A9-5721FF8DDE1C}" srcOrd="0" destOrd="0" parTransId="{982C1D47-1F75-4D9C-8726-2D85097CF358}" sibTransId="{95D248D0-DBA6-4DBB-8FC8-F8403578A25B}"/>
    <dgm:cxn modelId="{5CD7F5E2-0641-4D23-86DF-9F72759929F2}" type="presOf" srcId="{578442C3-33AE-45A3-A8A9-5721FF8DDE1C}" destId="{2AEFEC3A-6673-4B18-A062-6C71CBCFE220}" srcOrd="0" destOrd="0" presId="urn:microsoft.com/office/officeart/2005/8/layout/vList2"/>
    <dgm:cxn modelId="{6063BABF-F909-4C86-9D38-1672AF28E499}" type="presParOf" srcId="{332136D2-7E8C-4D53-884D-0DCCFC81F7EE}" destId="{2AEFEC3A-6673-4B18-A062-6C71CBCFE220}"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87B6236B-0975-4544-A1FB-E6458DD9E56A}"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zh-CN" altLang="en-US"/>
        </a:p>
      </dgm:t>
    </dgm:pt>
    <dgm:pt modelId="{1D33AA7D-8859-4330-BF98-BB56ADC0A249}">
      <dgm:prSet/>
      <dgm:spPr/>
      <dgm:t>
        <a:bodyPr/>
        <a:lstStyle/>
        <a:p>
          <a:pPr rtl="0"/>
          <a:r>
            <a:rPr lang="en-US" altLang="zh-CN" dirty="0"/>
            <a:t>2.</a:t>
          </a:r>
          <a:r>
            <a:rPr lang="zh-CN" dirty="0"/>
            <a:t>信息技术对物理研究的巨大促进作用</a:t>
          </a:r>
        </a:p>
      </dgm:t>
    </dgm:pt>
    <dgm:pt modelId="{0B85A21B-45C6-4129-B9D5-657444FFA641}" type="parTrans" cxnId="{6593B258-7A02-42E4-9ED0-ED0AAF29E0BB}">
      <dgm:prSet/>
      <dgm:spPr/>
      <dgm:t>
        <a:bodyPr/>
        <a:lstStyle/>
        <a:p>
          <a:endParaRPr lang="zh-CN" altLang="en-US"/>
        </a:p>
      </dgm:t>
    </dgm:pt>
    <dgm:pt modelId="{94B55C24-599F-4A0B-B199-A2EFD29777F7}" type="sibTrans" cxnId="{6593B258-7A02-42E4-9ED0-ED0AAF29E0BB}">
      <dgm:prSet/>
      <dgm:spPr/>
      <dgm:t>
        <a:bodyPr/>
        <a:lstStyle/>
        <a:p>
          <a:endParaRPr lang="zh-CN" altLang="en-US"/>
        </a:p>
      </dgm:t>
    </dgm:pt>
    <dgm:pt modelId="{0F5051DE-D68D-4EC9-BC7A-2C0D071983D2}">
      <dgm:prSet custT="1"/>
      <dgm:spPr/>
      <dgm:t>
        <a:bodyPr/>
        <a:lstStyle/>
        <a:p>
          <a:pPr rtl="0"/>
          <a:r>
            <a:rPr lang="zh-CN" altLang="en-US" sz="2400" dirty="0">
              <a:latin typeface="华文细黑" pitchFamily="2" charset="-122"/>
              <a:ea typeface="华文细黑" pitchFamily="2" charset="-122"/>
            </a:rPr>
            <a:t>探测物质特性的不可缺少的工具</a:t>
          </a:r>
        </a:p>
      </dgm:t>
    </dgm:pt>
    <dgm:pt modelId="{BD845A55-8E31-4BF9-823B-BFFE42304820}" type="parTrans" cxnId="{8A19FAEB-954B-49BC-925A-2FC890B58062}">
      <dgm:prSet/>
      <dgm:spPr/>
      <dgm:t>
        <a:bodyPr/>
        <a:lstStyle/>
        <a:p>
          <a:endParaRPr lang="zh-CN" altLang="en-US"/>
        </a:p>
      </dgm:t>
    </dgm:pt>
    <dgm:pt modelId="{5A3333F3-4699-495F-BB1C-EC3D9296F43D}" type="sibTrans" cxnId="{8A19FAEB-954B-49BC-925A-2FC890B58062}">
      <dgm:prSet/>
      <dgm:spPr/>
      <dgm:t>
        <a:bodyPr/>
        <a:lstStyle/>
        <a:p>
          <a:endParaRPr lang="zh-CN" altLang="en-US"/>
        </a:p>
      </dgm:t>
    </dgm:pt>
    <dgm:pt modelId="{FF48937A-F8A6-430B-9CE7-FA8E07741C28}">
      <dgm:prSet custT="1"/>
      <dgm:spPr/>
      <dgm:t>
        <a:bodyPr/>
        <a:lstStyle/>
        <a:p>
          <a:pPr rtl="0"/>
          <a:r>
            <a:rPr lang="zh-CN" altLang="en-US" sz="1800" dirty="0">
              <a:latin typeface="华文细黑" pitchFamily="2" charset="-122"/>
              <a:ea typeface="华文细黑" pitchFamily="2" charset="-122"/>
            </a:rPr>
            <a:t>信息获取系统（或数据获取系统）</a:t>
          </a:r>
        </a:p>
      </dgm:t>
    </dgm:pt>
    <dgm:pt modelId="{E936CCF6-A503-4865-A8D8-AF2D87406CF7}" type="parTrans" cxnId="{CCEACAAF-F9F1-4078-A7AD-A8420FBDE7A5}">
      <dgm:prSet/>
      <dgm:spPr/>
      <dgm:t>
        <a:bodyPr/>
        <a:lstStyle/>
        <a:p>
          <a:endParaRPr lang="zh-CN" altLang="en-US"/>
        </a:p>
      </dgm:t>
    </dgm:pt>
    <dgm:pt modelId="{CA6553D2-83B0-4BF0-9DDB-32BFA948F260}" type="sibTrans" cxnId="{CCEACAAF-F9F1-4078-A7AD-A8420FBDE7A5}">
      <dgm:prSet/>
      <dgm:spPr/>
      <dgm:t>
        <a:bodyPr/>
        <a:lstStyle/>
        <a:p>
          <a:endParaRPr lang="zh-CN" altLang="en-US"/>
        </a:p>
      </dgm:t>
    </dgm:pt>
    <dgm:pt modelId="{8AC06125-7063-405A-88E5-A3093B96E189}">
      <dgm:prSet custT="1"/>
      <dgm:spPr/>
      <dgm:t>
        <a:bodyPr/>
        <a:lstStyle/>
        <a:p>
          <a:pPr rtl="0"/>
          <a:r>
            <a:rPr lang="zh-CN" altLang="en-US" sz="1800" dirty="0">
              <a:latin typeface="华文细黑" pitchFamily="2" charset="-122"/>
              <a:ea typeface="华文细黑" pitchFamily="2" charset="-122"/>
            </a:rPr>
            <a:t>传感器→前端电子学→数字化→计算机</a:t>
          </a:r>
        </a:p>
      </dgm:t>
    </dgm:pt>
    <dgm:pt modelId="{4C476C07-A364-4D38-A43C-510F19C048E5}" type="parTrans" cxnId="{673B8380-25DF-4A71-B323-291C5BBDAB97}">
      <dgm:prSet/>
      <dgm:spPr/>
      <dgm:t>
        <a:bodyPr/>
        <a:lstStyle/>
        <a:p>
          <a:endParaRPr lang="zh-CN" altLang="en-US"/>
        </a:p>
      </dgm:t>
    </dgm:pt>
    <dgm:pt modelId="{75732BFA-CD8D-4DC2-921C-50C9AF818D5B}" type="sibTrans" cxnId="{673B8380-25DF-4A71-B323-291C5BBDAB97}">
      <dgm:prSet/>
      <dgm:spPr/>
      <dgm:t>
        <a:bodyPr/>
        <a:lstStyle/>
        <a:p>
          <a:endParaRPr lang="zh-CN" altLang="en-US"/>
        </a:p>
      </dgm:t>
    </dgm:pt>
    <dgm:pt modelId="{4FE8C88E-CCAC-4B0D-AEFA-5884D395BCCE}">
      <dgm:prSet/>
      <dgm:spPr/>
      <dgm:t>
        <a:bodyPr/>
        <a:lstStyle/>
        <a:p>
          <a:pPr rtl="0"/>
          <a:r>
            <a:rPr lang="zh-CN" dirty="0">
              <a:latin typeface="华文细黑" pitchFamily="2" charset="-122"/>
              <a:ea typeface="华文细黑" pitchFamily="2" charset="-122"/>
            </a:rPr>
            <a:t>实验过程自动化</a:t>
          </a:r>
        </a:p>
      </dgm:t>
    </dgm:pt>
    <dgm:pt modelId="{593984F6-ECA2-473E-80C2-0EEE26F79840}" type="parTrans" cxnId="{A47D9961-FF3F-4476-82FA-E8BE22A428C1}">
      <dgm:prSet/>
      <dgm:spPr/>
      <dgm:t>
        <a:bodyPr/>
        <a:lstStyle/>
        <a:p>
          <a:endParaRPr lang="zh-CN" altLang="en-US"/>
        </a:p>
      </dgm:t>
    </dgm:pt>
    <dgm:pt modelId="{78EB102C-1860-4FA2-95E5-821DBFCCF9C4}" type="sibTrans" cxnId="{A47D9961-FF3F-4476-82FA-E8BE22A428C1}">
      <dgm:prSet/>
      <dgm:spPr/>
      <dgm:t>
        <a:bodyPr/>
        <a:lstStyle/>
        <a:p>
          <a:endParaRPr lang="zh-CN" altLang="en-US"/>
        </a:p>
      </dgm:t>
    </dgm:pt>
    <dgm:pt modelId="{910185F2-0DFC-4ACD-A8A6-7AAE421A6010}">
      <dgm:prSet/>
      <dgm:spPr/>
      <dgm:t>
        <a:bodyPr/>
        <a:lstStyle/>
        <a:p>
          <a:pPr rtl="0"/>
          <a:r>
            <a:rPr lang="zh-CN" dirty="0">
              <a:latin typeface="华文细黑" pitchFamily="2" charset="-122"/>
              <a:ea typeface="华文细黑" pitchFamily="2" charset="-122"/>
            </a:rPr>
            <a:t>激励源（如光源、加速器等）的自动控制、自动调节和自动监测</a:t>
          </a:r>
        </a:p>
      </dgm:t>
    </dgm:pt>
    <dgm:pt modelId="{87DD8856-3D5C-45D0-BEED-FA3DDE6238DD}" type="parTrans" cxnId="{037EFE43-8920-40C0-9339-14810E8B1759}">
      <dgm:prSet/>
      <dgm:spPr/>
      <dgm:t>
        <a:bodyPr/>
        <a:lstStyle/>
        <a:p>
          <a:endParaRPr lang="zh-CN" altLang="en-US"/>
        </a:p>
      </dgm:t>
    </dgm:pt>
    <dgm:pt modelId="{4782C998-1CC3-4B6A-9564-533454A61B62}" type="sibTrans" cxnId="{037EFE43-8920-40C0-9339-14810E8B1759}">
      <dgm:prSet/>
      <dgm:spPr/>
      <dgm:t>
        <a:bodyPr/>
        <a:lstStyle/>
        <a:p>
          <a:endParaRPr lang="zh-CN" altLang="en-US"/>
        </a:p>
      </dgm:t>
    </dgm:pt>
    <dgm:pt modelId="{36F935CA-D312-4530-94F8-6A30B689408B}">
      <dgm:prSet/>
      <dgm:spPr/>
      <dgm:t>
        <a:bodyPr/>
        <a:lstStyle/>
        <a:p>
          <a:pPr rtl="0"/>
          <a:r>
            <a:rPr lang="zh-CN" dirty="0">
              <a:latin typeface="华文细黑" pitchFamily="2" charset="-122"/>
              <a:ea typeface="华文细黑" pitchFamily="2" charset="-122"/>
            </a:rPr>
            <a:t>实验进程的自动管理、自动监测、自动报警及紧急处理</a:t>
          </a:r>
        </a:p>
      </dgm:t>
    </dgm:pt>
    <dgm:pt modelId="{2B77CEAF-16E1-4D85-923C-FCF33DBAF0FD}" type="parTrans" cxnId="{5EFAA277-8071-49C7-A9D3-F5727370CC62}">
      <dgm:prSet/>
      <dgm:spPr/>
      <dgm:t>
        <a:bodyPr/>
        <a:lstStyle/>
        <a:p>
          <a:endParaRPr lang="zh-CN" altLang="en-US"/>
        </a:p>
      </dgm:t>
    </dgm:pt>
    <dgm:pt modelId="{1B55D0EA-7506-4E58-98F5-69E3D20496D7}" type="sibTrans" cxnId="{5EFAA277-8071-49C7-A9D3-F5727370CC62}">
      <dgm:prSet/>
      <dgm:spPr/>
      <dgm:t>
        <a:bodyPr/>
        <a:lstStyle/>
        <a:p>
          <a:endParaRPr lang="zh-CN" altLang="en-US"/>
        </a:p>
      </dgm:t>
    </dgm:pt>
    <dgm:pt modelId="{3CF7ED72-F98B-41E0-B09E-C45B17ACEDB7}" type="pres">
      <dgm:prSet presAssocID="{87B6236B-0975-4544-A1FB-E6458DD9E56A}" presName="diagram" presStyleCnt="0">
        <dgm:presLayoutVars>
          <dgm:chPref val="1"/>
          <dgm:dir/>
          <dgm:animOne val="branch"/>
          <dgm:animLvl val="lvl"/>
          <dgm:resizeHandles/>
        </dgm:presLayoutVars>
      </dgm:prSet>
      <dgm:spPr/>
    </dgm:pt>
    <dgm:pt modelId="{DD7D8E08-E1C8-4EA9-8709-DF4FEB44FC8C}" type="pres">
      <dgm:prSet presAssocID="{1D33AA7D-8859-4330-BF98-BB56ADC0A249}" presName="root" presStyleCnt="0"/>
      <dgm:spPr/>
    </dgm:pt>
    <dgm:pt modelId="{C8DF1CE5-5A60-47FD-9142-59FCB7DCDF5F}" type="pres">
      <dgm:prSet presAssocID="{1D33AA7D-8859-4330-BF98-BB56ADC0A249}" presName="rootComposite" presStyleCnt="0"/>
      <dgm:spPr/>
    </dgm:pt>
    <dgm:pt modelId="{DF6EDF76-0925-439C-B5B7-C698534BE304}" type="pres">
      <dgm:prSet presAssocID="{1D33AA7D-8859-4330-BF98-BB56ADC0A249}" presName="rootText" presStyleLbl="node1" presStyleIdx="0" presStyleCnt="1" custScaleX="202815" custScaleY="42214"/>
      <dgm:spPr/>
    </dgm:pt>
    <dgm:pt modelId="{8DC5B414-03FA-4092-8A69-08E0BAEAD3DE}" type="pres">
      <dgm:prSet presAssocID="{1D33AA7D-8859-4330-BF98-BB56ADC0A249}" presName="rootConnector" presStyleLbl="node1" presStyleIdx="0" presStyleCnt="1"/>
      <dgm:spPr/>
    </dgm:pt>
    <dgm:pt modelId="{66869E37-0E19-4AD0-BB5E-176399A914ED}" type="pres">
      <dgm:prSet presAssocID="{1D33AA7D-8859-4330-BF98-BB56ADC0A249}" presName="childShape" presStyleCnt="0"/>
      <dgm:spPr/>
    </dgm:pt>
    <dgm:pt modelId="{E8F13920-BF90-454A-8339-AD69F070360C}" type="pres">
      <dgm:prSet presAssocID="{BD845A55-8E31-4BF9-823B-BFFE42304820}" presName="Name13" presStyleLbl="parChTrans1D2" presStyleIdx="0" presStyleCnt="2"/>
      <dgm:spPr/>
    </dgm:pt>
    <dgm:pt modelId="{E45ACDC9-BEBF-46A1-A50F-2709321181DC}" type="pres">
      <dgm:prSet presAssocID="{0F5051DE-D68D-4EC9-BC7A-2C0D071983D2}" presName="childText" presStyleLbl="bgAcc1" presStyleIdx="0" presStyleCnt="2" custScaleX="224702">
        <dgm:presLayoutVars>
          <dgm:bulletEnabled val="1"/>
        </dgm:presLayoutVars>
      </dgm:prSet>
      <dgm:spPr/>
    </dgm:pt>
    <dgm:pt modelId="{EADEEBB0-C8B6-4E2E-918F-919C1E1743DD}" type="pres">
      <dgm:prSet presAssocID="{593984F6-ECA2-473E-80C2-0EEE26F79840}" presName="Name13" presStyleLbl="parChTrans1D2" presStyleIdx="1" presStyleCnt="2"/>
      <dgm:spPr/>
    </dgm:pt>
    <dgm:pt modelId="{50925A9D-A65F-44FC-8C42-E4978A73D635}" type="pres">
      <dgm:prSet presAssocID="{4FE8C88E-CCAC-4B0D-AEFA-5884D395BCCE}" presName="childText" presStyleLbl="bgAcc1" presStyleIdx="1" presStyleCnt="2" custScaleX="224320">
        <dgm:presLayoutVars>
          <dgm:bulletEnabled val="1"/>
        </dgm:presLayoutVars>
      </dgm:prSet>
      <dgm:spPr/>
    </dgm:pt>
  </dgm:ptLst>
  <dgm:cxnLst>
    <dgm:cxn modelId="{23BAFB12-5F83-41BA-8524-0813ABC51780}" type="presOf" srcId="{BD845A55-8E31-4BF9-823B-BFFE42304820}" destId="{E8F13920-BF90-454A-8339-AD69F070360C}" srcOrd="0" destOrd="0" presId="urn:microsoft.com/office/officeart/2005/8/layout/hierarchy3"/>
    <dgm:cxn modelId="{76F9EB13-0E68-4933-A539-9037692DAF5A}" type="presOf" srcId="{4FE8C88E-CCAC-4B0D-AEFA-5884D395BCCE}" destId="{50925A9D-A65F-44FC-8C42-E4978A73D635}" srcOrd="0" destOrd="0" presId="urn:microsoft.com/office/officeart/2005/8/layout/hierarchy3"/>
    <dgm:cxn modelId="{8FF1971D-2EDC-4338-81D5-B00403C67C8A}" type="presOf" srcId="{910185F2-0DFC-4ACD-A8A6-7AAE421A6010}" destId="{50925A9D-A65F-44FC-8C42-E4978A73D635}" srcOrd="0" destOrd="1" presId="urn:microsoft.com/office/officeart/2005/8/layout/hierarchy3"/>
    <dgm:cxn modelId="{A47D9961-FF3F-4476-82FA-E8BE22A428C1}" srcId="{1D33AA7D-8859-4330-BF98-BB56ADC0A249}" destId="{4FE8C88E-CCAC-4B0D-AEFA-5884D395BCCE}" srcOrd="1" destOrd="0" parTransId="{593984F6-ECA2-473E-80C2-0EEE26F79840}" sibTransId="{78EB102C-1860-4FA2-95E5-821DBFCCF9C4}"/>
    <dgm:cxn modelId="{037EFE43-8920-40C0-9339-14810E8B1759}" srcId="{4FE8C88E-CCAC-4B0D-AEFA-5884D395BCCE}" destId="{910185F2-0DFC-4ACD-A8A6-7AAE421A6010}" srcOrd="0" destOrd="0" parTransId="{87DD8856-3D5C-45D0-BEED-FA3DDE6238DD}" sibTransId="{4782C998-1CC3-4B6A-9564-533454A61B62}"/>
    <dgm:cxn modelId="{99668A49-EEFC-4176-95C1-DCDD82474EB1}" type="presOf" srcId="{1D33AA7D-8859-4330-BF98-BB56ADC0A249}" destId="{DF6EDF76-0925-439C-B5B7-C698534BE304}" srcOrd="0" destOrd="0" presId="urn:microsoft.com/office/officeart/2005/8/layout/hierarchy3"/>
    <dgm:cxn modelId="{5EFAA277-8071-49C7-A9D3-F5727370CC62}" srcId="{4FE8C88E-CCAC-4B0D-AEFA-5884D395BCCE}" destId="{36F935CA-D312-4530-94F8-6A30B689408B}" srcOrd="1" destOrd="0" parTransId="{2B77CEAF-16E1-4D85-923C-FCF33DBAF0FD}" sibTransId="{1B55D0EA-7506-4E58-98F5-69E3D20496D7}"/>
    <dgm:cxn modelId="{6593B258-7A02-42E4-9ED0-ED0AAF29E0BB}" srcId="{87B6236B-0975-4544-A1FB-E6458DD9E56A}" destId="{1D33AA7D-8859-4330-BF98-BB56ADC0A249}" srcOrd="0" destOrd="0" parTransId="{0B85A21B-45C6-4129-B9D5-657444FFA641}" sibTransId="{94B55C24-599F-4A0B-B199-A2EFD29777F7}"/>
    <dgm:cxn modelId="{26C74D7E-5964-4094-9457-39D61E471E38}" type="presOf" srcId="{0F5051DE-D68D-4EC9-BC7A-2C0D071983D2}" destId="{E45ACDC9-BEBF-46A1-A50F-2709321181DC}" srcOrd="0" destOrd="0" presId="urn:microsoft.com/office/officeart/2005/8/layout/hierarchy3"/>
    <dgm:cxn modelId="{673B8380-25DF-4A71-B323-291C5BBDAB97}" srcId="{0F5051DE-D68D-4EC9-BC7A-2C0D071983D2}" destId="{8AC06125-7063-405A-88E5-A3093B96E189}" srcOrd="1" destOrd="0" parTransId="{4C476C07-A364-4D38-A43C-510F19C048E5}" sibTransId="{75732BFA-CD8D-4DC2-921C-50C9AF818D5B}"/>
    <dgm:cxn modelId="{31F4A294-8A78-475A-B4AA-7E94FBD2B35D}" type="presOf" srcId="{8AC06125-7063-405A-88E5-A3093B96E189}" destId="{E45ACDC9-BEBF-46A1-A50F-2709321181DC}" srcOrd="0" destOrd="2" presId="urn:microsoft.com/office/officeart/2005/8/layout/hierarchy3"/>
    <dgm:cxn modelId="{D098A0A7-975C-4A7E-8587-166E5641388D}" type="presOf" srcId="{593984F6-ECA2-473E-80C2-0EEE26F79840}" destId="{EADEEBB0-C8B6-4E2E-918F-919C1E1743DD}" srcOrd="0" destOrd="0" presId="urn:microsoft.com/office/officeart/2005/8/layout/hierarchy3"/>
    <dgm:cxn modelId="{CCEACAAF-F9F1-4078-A7AD-A8420FBDE7A5}" srcId="{0F5051DE-D68D-4EC9-BC7A-2C0D071983D2}" destId="{FF48937A-F8A6-430B-9CE7-FA8E07741C28}" srcOrd="0" destOrd="0" parTransId="{E936CCF6-A503-4865-A8D8-AF2D87406CF7}" sibTransId="{CA6553D2-83B0-4BF0-9DDB-32BFA948F260}"/>
    <dgm:cxn modelId="{2DE7FBBA-1BAE-4415-93CE-CFB69B3E1EC2}" type="presOf" srcId="{36F935CA-D312-4530-94F8-6A30B689408B}" destId="{50925A9D-A65F-44FC-8C42-E4978A73D635}" srcOrd="0" destOrd="2" presId="urn:microsoft.com/office/officeart/2005/8/layout/hierarchy3"/>
    <dgm:cxn modelId="{BA42ACC6-2418-42FD-945D-2EDAD20AE045}" type="presOf" srcId="{1D33AA7D-8859-4330-BF98-BB56ADC0A249}" destId="{8DC5B414-03FA-4092-8A69-08E0BAEAD3DE}" srcOrd="1" destOrd="0" presId="urn:microsoft.com/office/officeart/2005/8/layout/hierarchy3"/>
    <dgm:cxn modelId="{A0FF58D0-A7C3-435B-9CA6-995DC46A28A3}" type="presOf" srcId="{87B6236B-0975-4544-A1FB-E6458DD9E56A}" destId="{3CF7ED72-F98B-41E0-B09E-C45B17ACEDB7}" srcOrd="0" destOrd="0" presId="urn:microsoft.com/office/officeart/2005/8/layout/hierarchy3"/>
    <dgm:cxn modelId="{8A19FAEB-954B-49BC-925A-2FC890B58062}" srcId="{1D33AA7D-8859-4330-BF98-BB56ADC0A249}" destId="{0F5051DE-D68D-4EC9-BC7A-2C0D071983D2}" srcOrd="0" destOrd="0" parTransId="{BD845A55-8E31-4BF9-823B-BFFE42304820}" sibTransId="{5A3333F3-4699-495F-BB1C-EC3D9296F43D}"/>
    <dgm:cxn modelId="{27E4CCEC-11E0-4C8A-B5C6-0144C5F6A3E8}" type="presOf" srcId="{FF48937A-F8A6-430B-9CE7-FA8E07741C28}" destId="{E45ACDC9-BEBF-46A1-A50F-2709321181DC}" srcOrd="0" destOrd="1" presId="urn:microsoft.com/office/officeart/2005/8/layout/hierarchy3"/>
    <dgm:cxn modelId="{90BF141D-741C-4300-AF08-92559EFAA14C}" type="presParOf" srcId="{3CF7ED72-F98B-41E0-B09E-C45B17ACEDB7}" destId="{DD7D8E08-E1C8-4EA9-8709-DF4FEB44FC8C}" srcOrd="0" destOrd="0" presId="urn:microsoft.com/office/officeart/2005/8/layout/hierarchy3"/>
    <dgm:cxn modelId="{A99615CE-6E81-4819-9820-3C99915641C8}" type="presParOf" srcId="{DD7D8E08-E1C8-4EA9-8709-DF4FEB44FC8C}" destId="{C8DF1CE5-5A60-47FD-9142-59FCB7DCDF5F}" srcOrd="0" destOrd="0" presId="urn:microsoft.com/office/officeart/2005/8/layout/hierarchy3"/>
    <dgm:cxn modelId="{19E9DF63-7465-4C96-99EF-194178EA6355}" type="presParOf" srcId="{C8DF1CE5-5A60-47FD-9142-59FCB7DCDF5F}" destId="{DF6EDF76-0925-439C-B5B7-C698534BE304}" srcOrd="0" destOrd="0" presId="urn:microsoft.com/office/officeart/2005/8/layout/hierarchy3"/>
    <dgm:cxn modelId="{FEB27001-FA03-4F5A-8B46-C3246184CE05}" type="presParOf" srcId="{C8DF1CE5-5A60-47FD-9142-59FCB7DCDF5F}" destId="{8DC5B414-03FA-4092-8A69-08E0BAEAD3DE}" srcOrd="1" destOrd="0" presId="urn:microsoft.com/office/officeart/2005/8/layout/hierarchy3"/>
    <dgm:cxn modelId="{F8B281D7-AAC1-43CA-8E04-56BA7B9D0BA4}" type="presParOf" srcId="{DD7D8E08-E1C8-4EA9-8709-DF4FEB44FC8C}" destId="{66869E37-0E19-4AD0-BB5E-176399A914ED}" srcOrd="1" destOrd="0" presId="urn:microsoft.com/office/officeart/2005/8/layout/hierarchy3"/>
    <dgm:cxn modelId="{B94B54E6-54D8-4578-95A3-DA83515C69E2}" type="presParOf" srcId="{66869E37-0E19-4AD0-BB5E-176399A914ED}" destId="{E8F13920-BF90-454A-8339-AD69F070360C}" srcOrd="0" destOrd="0" presId="urn:microsoft.com/office/officeart/2005/8/layout/hierarchy3"/>
    <dgm:cxn modelId="{08AB38CA-8AFC-44DA-8CFA-F50ABF6C21CC}" type="presParOf" srcId="{66869E37-0E19-4AD0-BB5E-176399A914ED}" destId="{E45ACDC9-BEBF-46A1-A50F-2709321181DC}" srcOrd="1" destOrd="0" presId="urn:microsoft.com/office/officeart/2005/8/layout/hierarchy3"/>
    <dgm:cxn modelId="{72FC5D6B-1B3D-49EE-B39D-383E63CA6F50}" type="presParOf" srcId="{66869E37-0E19-4AD0-BB5E-176399A914ED}" destId="{EADEEBB0-C8B6-4E2E-918F-919C1E1743DD}" srcOrd="2" destOrd="0" presId="urn:microsoft.com/office/officeart/2005/8/layout/hierarchy3"/>
    <dgm:cxn modelId="{093D4996-F008-4140-BE3D-6F83A591D0F5}" type="presParOf" srcId="{66869E37-0E19-4AD0-BB5E-176399A914ED}" destId="{50925A9D-A65F-44FC-8C42-E4978A73D635}" srcOrd="3"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FBB40C02-159A-43C0-9F05-27F350F62FFF}"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844848A0-F9B2-4DBB-9F28-524D4EE76C61}">
      <dgm:prSet/>
      <dgm:spPr/>
      <dgm:t>
        <a:bodyPr/>
        <a:lstStyle/>
        <a:p>
          <a:pPr rtl="0"/>
          <a:r>
            <a:rPr lang="zh-CN" dirty="0"/>
            <a:t>二、信息技术与物理学发展</a:t>
          </a:r>
        </a:p>
      </dgm:t>
    </dgm:pt>
    <dgm:pt modelId="{DA97962B-7B64-4426-A10D-9D6F2AB3077F}" type="parTrans" cxnId="{1BE746B8-9CF7-4D4D-A4C2-218B11940114}">
      <dgm:prSet/>
      <dgm:spPr/>
      <dgm:t>
        <a:bodyPr/>
        <a:lstStyle/>
        <a:p>
          <a:endParaRPr lang="zh-CN" altLang="en-US"/>
        </a:p>
      </dgm:t>
    </dgm:pt>
    <dgm:pt modelId="{1F257560-2D12-4B6B-8B79-6BAE1DEB2E79}" type="sibTrans" cxnId="{1BE746B8-9CF7-4D4D-A4C2-218B11940114}">
      <dgm:prSet/>
      <dgm:spPr/>
      <dgm:t>
        <a:bodyPr/>
        <a:lstStyle/>
        <a:p>
          <a:endParaRPr lang="zh-CN" altLang="en-US"/>
        </a:p>
      </dgm:t>
    </dgm:pt>
    <dgm:pt modelId="{C64B87C3-838E-4291-A412-06ED64D2D65E}" type="pres">
      <dgm:prSet presAssocID="{FBB40C02-159A-43C0-9F05-27F350F62FFF}" presName="linear" presStyleCnt="0">
        <dgm:presLayoutVars>
          <dgm:animLvl val="lvl"/>
          <dgm:resizeHandles val="exact"/>
        </dgm:presLayoutVars>
      </dgm:prSet>
      <dgm:spPr/>
    </dgm:pt>
    <dgm:pt modelId="{087A17DB-6B4F-42DE-80F6-2C42DE216FF3}" type="pres">
      <dgm:prSet presAssocID="{844848A0-F9B2-4DBB-9F28-524D4EE76C61}" presName="parentText" presStyleLbl="node1" presStyleIdx="0" presStyleCnt="1" custScaleY="59450">
        <dgm:presLayoutVars>
          <dgm:chMax val="0"/>
          <dgm:bulletEnabled val="1"/>
        </dgm:presLayoutVars>
      </dgm:prSet>
      <dgm:spPr/>
    </dgm:pt>
  </dgm:ptLst>
  <dgm:cxnLst>
    <dgm:cxn modelId="{6896DA20-C9AC-488D-B427-EA869E4BC764}" type="presOf" srcId="{844848A0-F9B2-4DBB-9F28-524D4EE76C61}" destId="{087A17DB-6B4F-42DE-80F6-2C42DE216FF3}" srcOrd="0" destOrd="0" presId="urn:microsoft.com/office/officeart/2005/8/layout/vList2"/>
    <dgm:cxn modelId="{0024C55E-195E-4429-9C7C-1BFA43AE3310}" type="presOf" srcId="{FBB40C02-159A-43C0-9F05-27F350F62FFF}" destId="{C64B87C3-838E-4291-A412-06ED64D2D65E}" srcOrd="0" destOrd="0" presId="urn:microsoft.com/office/officeart/2005/8/layout/vList2"/>
    <dgm:cxn modelId="{1BE746B8-9CF7-4D4D-A4C2-218B11940114}" srcId="{FBB40C02-159A-43C0-9F05-27F350F62FFF}" destId="{844848A0-F9B2-4DBB-9F28-524D4EE76C61}" srcOrd="0" destOrd="0" parTransId="{DA97962B-7B64-4426-A10D-9D6F2AB3077F}" sibTransId="{1F257560-2D12-4B6B-8B79-6BAE1DEB2E79}"/>
    <dgm:cxn modelId="{423EF11C-6560-4BB9-B71A-760EAC3D9DA7}" type="presParOf" srcId="{C64B87C3-838E-4291-A412-06ED64D2D65E}" destId="{087A17DB-6B4F-42DE-80F6-2C42DE216FF3}"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B24B55F-ACCF-46D1-B081-3778CA573F52}"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B19EFD3A-EE37-417E-A805-7E1710105AF8}">
      <dgm:prSet/>
      <dgm:spPr/>
      <dgm:t>
        <a:bodyPr/>
        <a:lstStyle/>
        <a:p>
          <a:pPr rtl="0"/>
          <a:r>
            <a:rPr lang="zh-CN" dirty="0"/>
            <a:t>一、物理学中一些基本问题和研究方法</a:t>
          </a:r>
        </a:p>
      </dgm:t>
    </dgm:pt>
    <dgm:pt modelId="{23C02765-DCC4-4312-8BB4-50E525BF89CD}" type="parTrans" cxnId="{11ADF946-A588-4791-B9B1-1D818010B1AB}">
      <dgm:prSet/>
      <dgm:spPr/>
      <dgm:t>
        <a:bodyPr/>
        <a:lstStyle/>
        <a:p>
          <a:endParaRPr lang="zh-CN" altLang="en-US"/>
        </a:p>
      </dgm:t>
    </dgm:pt>
    <dgm:pt modelId="{170A3D76-346B-42AC-973A-E92ABE7F296D}" type="sibTrans" cxnId="{11ADF946-A588-4791-B9B1-1D818010B1AB}">
      <dgm:prSet/>
      <dgm:spPr/>
      <dgm:t>
        <a:bodyPr/>
        <a:lstStyle/>
        <a:p>
          <a:endParaRPr lang="zh-CN" altLang="en-US"/>
        </a:p>
      </dgm:t>
    </dgm:pt>
    <dgm:pt modelId="{68A21E77-318C-4DCD-914D-BA55D53CA8A3}" type="pres">
      <dgm:prSet presAssocID="{1B24B55F-ACCF-46D1-B081-3778CA573F52}" presName="linear" presStyleCnt="0">
        <dgm:presLayoutVars>
          <dgm:animLvl val="lvl"/>
          <dgm:resizeHandles val="exact"/>
        </dgm:presLayoutVars>
      </dgm:prSet>
      <dgm:spPr/>
    </dgm:pt>
    <dgm:pt modelId="{AA7404A9-6BB3-4FAD-AB12-8804532CC290}" type="pres">
      <dgm:prSet presAssocID="{B19EFD3A-EE37-417E-A805-7E1710105AF8}" presName="parentText" presStyleLbl="node1" presStyleIdx="0" presStyleCnt="1">
        <dgm:presLayoutVars>
          <dgm:chMax val="0"/>
          <dgm:bulletEnabled val="1"/>
        </dgm:presLayoutVars>
      </dgm:prSet>
      <dgm:spPr/>
    </dgm:pt>
  </dgm:ptLst>
  <dgm:cxnLst>
    <dgm:cxn modelId="{557A5832-DD07-4064-B20C-861D32AFA4FD}" type="presOf" srcId="{1B24B55F-ACCF-46D1-B081-3778CA573F52}" destId="{68A21E77-318C-4DCD-914D-BA55D53CA8A3}" srcOrd="0" destOrd="0" presId="urn:microsoft.com/office/officeart/2005/8/layout/vList2"/>
    <dgm:cxn modelId="{11ADF946-A588-4791-B9B1-1D818010B1AB}" srcId="{1B24B55F-ACCF-46D1-B081-3778CA573F52}" destId="{B19EFD3A-EE37-417E-A805-7E1710105AF8}" srcOrd="0" destOrd="0" parTransId="{23C02765-DCC4-4312-8BB4-50E525BF89CD}" sibTransId="{170A3D76-346B-42AC-973A-E92ABE7F296D}"/>
    <dgm:cxn modelId="{69D66FC6-410B-4F2A-B1E3-5E9D52B6C8A3}" type="presOf" srcId="{B19EFD3A-EE37-417E-A805-7E1710105AF8}" destId="{AA7404A9-6BB3-4FAD-AB12-8804532CC290}" srcOrd="0" destOrd="0" presId="urn:microsoft.com/office/officeart/2005/8/layout/vList2"/>
    <dgm:cxn modelId="{4B8F3D3D-490D-452E-9BA1-DCB25FEAAF67}" type="presParOf" srcId="{68A21E77-318C-4DCD-914D-BA55D53CA8A3}" destId="{AA7404A9-6BB3-4FAD-AB12-8804532CC290}"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BF929E12-1A25-4EC5-8836-9B7914E94625}"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zh-CN" altLang="en-US"/>
        </a:p>
      </dgm:t>
    </dgm:pt>
    <dgm:pt modelId="{6C2A6523-4F14-43FE-B73E-73CB19A9A997}">
      <dgm:prSet custT="1"/>
      <dgm:spPr/>
      <dgm:t>
        <a:bodyPr/>
        <a:lstStyle/>
        <a:p>
          <a:pPr algn="l" rtl="0"/>
          <a:r>
            <a:rPr lang="zh-CN" altLang="en-US" sz="2800" dirty="0"/>
            <a:t>信息技术对物理研究的巨大促进作用</a:t>
          </a:r>
        </a:p>
      </dgm:t>
    </dgm:pt>
    <dgm:pt modelId="{C06DEE05-525B-4106-BBFE-A032C61AF13D}" type="parTrans" cxnId="{9987D4AC-F6E3-43DA-8BC2-EFF0962FFA0D}">
      <dgm:prSet/>
      <dgm:spPr/>
      <dgm:t>
        <a:bodyPr/>
        <a:lstStyle/>
        <a:p>
          <a:endParaRPr lang="zh-CN" altLang="en-US"/>
        </a:p>
      </dgm:t>
    </dgm:pt>
    <dgm:pt modelId="{14D636C8-84D1-4C9C-8328-7D02C57F06EE}" type="sibTrans" cxnId="{9987D4AC-F6E3-43DA-8BC2-EFF0962FFA0D}">
      <dgm:prSet/>
      <dgm:spPr/>
      <dgm:t>
        <a:bodyPr/>
        <a:lstStyle/>
        <a:p>
          <a:endParaRPr lang="zh-CN" altLang="en-US"/>
        </a:p>
      </dgm:t>
    </dgm:pt>
    <dgm:pt modelId="{F63CF7B9-AD83-441F-8426-65DC270B58E1}">
      <dgm:prSet custT="1"/>
      <dgm:spPr/>
      <dgm:t>
        <a:bodyPr/>
        <a:lstStyle/>
        <a:p>
          <a:pPr rtl="0"/>
          <a:r>
            <a:rPr lang="zh-CN" altLang="en-US" sz="2400" dirty="0">
              <a:latin typeface="华文细黑" pitchFamily="2" charset="-122"/>
              <a:ea typeface="华文细黑" pitchFamily="2" charset="-122"/>
            </a:rPr>
            <a:t>计算物理</a:t>
          </a:r>
        </a:p>
      </dgm:t>
    </dgm:pt>
    <dgm:pt modelId="{322E2FC0-6B2C-475B-963D-CF5C7DDD7679}" type="parTrans" cxnId="{7F07AF12-5274-4D99-B35B-795C969376AB}">
      <dgm:prSet/>
      <dgm:spPr/>
      <dgm:t>
        <a:bodyPr/>
        <a:lstStyle/>
        <a:p>
          <a:endParaRPr lang="zh-CN" altLang="en-US"/>
        </a:p>
      </dgm:t>
    </dgm:pt>
    <dgm:pt modelId="{AEC3E4FA-6F1B-4227-8BA2-72D5FF98B827}" type="sibTrans" cxnId="{7F07AF12-5274-4D99-B35B-795C969376AB}">
      <dgm:prSet/>
      <dgm:spPr/>
      <dgm:t>
        <a:bodyPr/>
        <a:lstStyle/>
        <a:p>
          <a:endParaRPr lang="zh-CN" altLang="en-US"/>
        </a:p>
      </dgm:t>
    </dgm:pt>
    <dgm:pt modelId="{45CF24DD-BF75-4EF4-BD1A-F702AB408DEF}">
      <dgm:prSet custT="1"/>
      <dgm:spPr/>
      <dgm:t>
        <a:bodyPr/>
        <a:lstStyle/>
        <a:p>
          <a:pPr rtl="0"/>
          <a:r>
            <a:rPr lang="zh-CN" altLang="en-US" sz="1800" dirty="0">
              <a:latin typeface="华文细黑" pitchFamily="2" charset="-122"/>
              <a:ea typeface="华文细黑" pitchFamily="2" charset="-122"/>
            </a:rPr>
            <a:t>用计算机作为基本工具实现</a:t>
          </a:r>
        </a:p>
      </dgm:t>
    </dgm:pt>
    <dgm:pt modelId="{362D54AF-0D99-4C59-8525-BBE996D6867A}" type="parTrans" cxnId="{DFBD85B4-4AA5-4C77-AEEB-C508BCFD33F3}">
      <dgm:prSet/>
      <dgm:spPr/>
      <dgm:t>
        <a:bodyPr/>
        <a:lstStyle/>
        <a:p>
          <a:endParaRPr lang="zh-CN" altLang="en-US"/>
        </a:p>
      </dgm:t>
    </dgm:pt>
    <dgm:pt modelId="{8EF943FC-37F7-47C5-828C-E2186A9D02FB}" type="sibTrans" cxnId="{DFBD85B4-4AA5-4C77-AEEB-C508BCFD33F3}">
      <dgm:prSet/>
      <dgm:spPr/>
      <dgm:t>
        <a:bodyPr/>
        <a:lstStyle/>
        <a:p>
          <a:endParaRPr lang="zh-CN" altLang="en-US"/>
        </a:p>
      </dgm:t>
    </dgm:pt>
    <dgm:pt modelId="{2379510E-3DE8-490C-B00D-0F7884A9C006}">
      <dgm:prSet custT="1"/>
      <dgm:spPr/>
      <dgm:t>
        <a:bodyPr/>
        <a:lstStyle/>
        <a:p>
          <a:pPr rtl="0"/>
          <a:r>
            <a:rPr lang="zh-CN" altLang="en-US" sz="1800" dirty="0">
              <a:latin typeface="华文细黑" pitchFamily="2" charset="-122"/>
              <a:ea typeface="华文细黑" pitchFamily="2" charset="-122"/>
            </a:rPr>
            <a:t>物理过程的计算机模拟</a:t>
          </a:r>
        </a:p>
      </dgm:t>
    </dgm:pt>
    <dgm:pt modelId="{238505A8-91C2-41FC-80DB-EAA9A1444700}" type="parTrans" cxnId="{ECBE9897-9821-4CFF-9DFF-6BCAFA013933}">
      <dgm:prSet/>
      <dgm:spPr/>
      <dgm:t>
        <a:bodyPr/>
        <a:lstStyle/>
        <a:p>
          <a:endParaRPr lang="zh-CN" altLang="en-US"/>
        </a:p>
      </dgm:t>
    </dgm:pt>
    <dgm:pt modelId="{93B3B77C-EA4A-462E-84AF-B2BEC0509D54}" type="sibTrans" cxnId="{ECBE9897-9821-4CFF-9DFF-6BCAFA013933}">
      <dgm:prSet/>
      <dgm:spPr/>
      <dgm:t>
        <a:bodyPr/>
        <a:lstStyle/>
        <a:p>
          <a:endParaRPr lang="zh-CN" altLang="en-US"/>
        </a:p>
      </dgm:t>
    </dgm:pt>
    <dgm:pt modelId="{7A39AD9F-FAD7-44AC-9448-03D6C8456A31}">
      <dgm:prSet custT="1"/>
      <dgm:spPr/>
      <dgm:t>
        <a:bodyPr/>
        <a:lstStyle/>
        <a:p>
          <a:pPr rtl="0"/>
          <a:r>
            <a:rPr lang="zh-CN" altLang="en-US" sz="1800" dirty="0">
              <a:latin typeface="华文细黑" pitchFamily="2" charset="-122"/>
              <a:ea typeface="华文细黑" pitchFamily="2" charset="-122"/>
            </a:rPr>
            <a:t>物理实验的计算机设计</a:t>
          </a:r>
        </a:p>
      </dgm:t>
    </dgm:pt>
    <dgm:pt modelId="{4C377D66-EFAF-4BD8-BB0A-8C527E98AE90}" type="parTrans" cxnId="{F85330F8-946E-4523-B229-2549AB99652F}">
      <dgm:prSet/>
      <dgm:spPr/>
      <dgm:t>
        <a:bodyPr/>
        <a:lstStyle/>
        <a:p>
          <a:endParaRPr lang="zh-CN" altLang="en-US"/>
        </a:p>
      </dgm:t>
    </dgm:pt>
    <dgm:pt modelId="{98CD31EE-7D1E-4DBF-B91C-CA3841FB8E07}" type="sibTrans" cxnId="{F85330F8-946E-4523-B229-2549AB99652F}">
      <dgm:prSet/>
      <dgm:spPr/>
      <dgm:t>
        <a:bodyPr/>
        <a:lstStyle/>
        <a:p>
          <a:endParaRPr lang="zh-CN" altLang="en-US"/>
        </a:p>
      </dgm:t>
    </dgm:pt>
    <dgm:pt modelId="{66B0BE8A-8E67-4254-B8B3-FE148D79F312}">
      <dgm:prSet custT="1"/>
      <dgm:spPr/>
      <dgm:t>
        <a:bodyPr/>
        <a:lstStyle/>
        <a:p>
          <a:pPr rtl="0"/>
          <a:r>
            <a:rPr lang="zh-CN" altLang="en-US" sz="1800" dirty="0">
              <a:latin typeface="华文细黑" pitchFamily="2" charset="-122"/>
              <a:ea typeface="华文细黑" pitchFamily="2" charset="-122"/>
            </a:rPr>
            <a:t>实验数据的计算机分析</a:t>
          </a:r>
        </a:p>
      </dgm:t>
    </dgm:pt>
    <dgm:pt modelId="{C85E7596-E9B9-4653-9A40-EBDE4B3CE27B}" type="parTrans" cxnId="{07699F7E-D34C-47D7-A57E-8D3BDA36CE86}">
      <dgm:prSet/>
      <dgm:spPr/>
      <dgm:t>
        <a:bodyPr/>
        <a:lstStyle/>
        <a:p>
          <a:endParaRPr lang="zh-CN" altLang="en-US"/>
        </a:p>
      </dgm:t>
    </dgm:pt>
    <dgm:pt modelId="{3754C35B-5362-4E82-BC1E-E9912F493F70}" type="sibTrans" cxnId="{07699F7E-D34C-47D7-A57E-8D3BDA36CE86}">
      <dgm:prSet/>
      <dgm:spPr/>
      <dgm:t>
        <a:bodyPr/>
        <a:lstStyle/>
        <a:p>
          <a:endParaRPr lang="zh-CN" altLang="en-US"/>
        </a:p>
      </dgm:t>
    </dgm:pt>
    <dgm:pt modelId="{EC603902-0216-4144-AB56-7B21A04728DF}">
      <dgm:prSet custT="1"/>
      <dgm:spPr/>
      <dgm:t>
        <a:bodyPr/>
        <a:lstStyle/>
        <a:p>
          <a:pPr rtl="0"/>
          <a:r>
            <a:rPr lang="zh-CN" altLang="en-US" sz="1800" dirty="0">
              <a:latin typeface="华文细黑" pitchFamily="2" charset="-122"/>
              <a:ea typeface="华文细黑" pitchFamily="2" charset="-122"/>
            </a:rPr>
            <a:t>理论公式的计算机推导</a:t>
          </a:r>
        </a:p>
      </dgm:t>
    </dgm:pt>
    <dgm:pt modelId="{CF08172B-B458-4710-BA6A-D150F108980B}" type="parTrans" cxnId="{35DA50C5-0DFB-42E7-B96F-2C3AC221009F}">
      <dgm:prSet/>
      <dgm:spPr/>
      <dgm:t>
        <a:bodyPr/>
        <a:lstStyle/>
        <a:p>
          <a:endParaRPr lang="zh-CN" altLang="en-US"/>
        </a:p>
      </dgm:t>
    </dgm:pt>
    <dgm:pt modelId="{53B14D43-8431-4B0E-A185-0D0414EE158A}" type="sibTrans" cxnId="{35DA50C5-0DFB-42E7-B96F-2C3AC221009F}">
      <dgm:prSet/>
      <dgm:spPr/>
      <dgm:t>
        <a:bodyPr/>
        <a:lstStyle/>
        <a:p>
          <a:endParaRPr lang="zh-CN" altLang="en-US"/>
        </a:p>
      </dgm:t>
    </dgm:pt>
    <dgm:pt modelId="{54B43A97-7F73-473D-A65E-16F1EC184CBA}">
      <dgm:prSet custT="1"/>
      <dgm:spPr/>
      <dgm:t>
        <a:bodyPr/>
        <a:lstStyle/>
        <a:p>
          <a:pPr rtl="0"/>
          <a:r>
            <a:rPr lang="zh-CN" sz="2400" dirty="0">
              <a:latin typeface="华文细黑" pitchFamily="2" charset="-122"/>
              <a:ea typeface="华文细黑" pitchFamily="2" charset="-122"/>
            </a:rPr>
            <a:t>计算机通讯导致宽地域全球性大型实验计划的合作，各种物理成果的资源共享（计算网格</a:t>
          </a:r>
          <a:r>
            <a:rPr lang="en-US" sz="2400" dirty="0">
              <a:latin typeface="华文细黑" pitchFamily="2" charset="-122"/>
              <a:ea typeface="华文细黑" pitchFamily="2" charset="-122"/>
            </a:rPr>
            <a:t>Computing Grid</a:t>
          </a:r>
          <a:r>
            <a:rPr lang="zh-CN" sz="2400" dirty="0">
              <a:latin typeface="华文细黑" pitchFamily="2" charset="-122"/>
              <a:ea typeface="华文细黑" pitchFamily="2" charset="-122"/>
            </a:rPr>
            <a:t>计划） </a:t>
          </a:r>
        </a:p>
      </dgm:t>
    </dgm:pt>
    <dgm:pt modelId="{5BFC0465-C4DA-444A-A8FA-ED5BD67266D2}" type="parTrans" cxnId="{E482B0A9-CD9D-4649-9957-696B4FD9E4DC}">
      <dgm:prSet/>
      <dgm:spPr/>
      <dgm:t>
        <a:bodyPr/>
        <a:lstStyle/>
        <a:p>
          <a:endParaRPr lang="zh-CN" altLang="en-US"/>
        </a:p>
      </dgm:t>
    </dgm:pt>
    <dgm:pt modelId="{3601C311-3816-43F0-8EA7-0722E53A4F58}" type="sibTrans" cxnId="{E482B0A9-CD9D-4649-9957-696B4FD9E4DC}">
      <dgm:prSet/>
      <dgm:spPr/>
      <dgm:t>
        <a:bodyPr/>
        <a:lstStyle/>
        <a:p>
          <a:endParaRPr lang="zh-CN" altLang="en-US"/>
        </a:p>
      </dgm:t>
    </dgm:pt>
    <dgm:pt modelId="{DB2C887F-A50B-45E5-AD1E-DA223DC45E47}" type="pres">
      <dgm:prSet presAssocID="{BF929E12-1A25-4EC5-8836-9B7914E94625}" presName="diagram" presStyleCnt="0">
        <dgm:presLayoutVars>
          <dgm:chPref val="1"/>
          <dgm:dir/>
          <dgm:animOne val="branch"/>
          <dgm:animLvl val="lvl"/>
          <dgm:resizeHandles/>
        </dgm:presLayoutVars>
      </dgm:prSet>
      <dgm:spPr/>
    </dgm:pt>
    <dgm:pt modelId="{0FA9A94A-A6C0-461F-A377-672598FD6BA7}" type="pres">
      <dgm:prSet presAssocID="{6C2A6523-4F14-43FE-B73E-73CB19A9A997}" presName="root" presStyleCnt="0"/>
      <dgm:spPr/>
    </dgm:pt>
    <dgm:pt modelId="{F16CA798-905E-4F97-B0BD-09C06931735F}" type="pres">
      <dgm:prSet presAssocID="{6C2A6523-4F14-43FE-B73E-73CB19A9A997}" presName="rootComposite" presStyleCnt="0"/>
      <dgm:spPr/>
    </dgm:pt>
    <dgm:pt modelId="{23F15FAE-B819-49FF-BF46-CC55A2162BA2}" type="pres">
      <dgm:prSet presAssocID="{6C2A6523-4F14-43FE-B73E-73CB19A9A997}" presName="rootText" presStyleLbl="node1" presStyleIdx="0" presStyleCnt="1" custScaleX="202518" custScaleY="39860" custLinFactNeighborX="-66496" custLinFactNeighborY="-9453"/>
      <dgm:spPr/>
    </dgm:pt>
    <dgm:pt modelId="{5B977A0F-72D7-40ED-9CE0-3B1059551B40}" type="pres">
      <dgm:prSet presAssocID="{6C2A6523-4F14-43FE-B73E-73CB19A9A997}" presName="rootConnector" presStyleLbl="node1" presStyleIdx="0" presStyleCnt="1"/>
      <dgm:spPr/>
    </dgm:pt>
    <dgm:pt modelId="{3E0F46E6-06A4-4752-98FE-717B68154984}" type="pres">
      <dgm:prSet presAssocID="{6C2A6523-4F14-43FE-B73E-73CB19A9A997}" presName="childShape" presStyleCnt="0"/>
      <dgm:spPr/>
    </dgm:pt>
    <dgm:pt modelId="{B8D700C6-5642-4855-8E0D-CFC76BF61BF6}" type="pres">
      <dgm:prSet presAssocID="{322E2FC0-6B2C-475B-963D-CF5C7DDD7679}" presName="Name13" presStyleLbl="parChTrans1D2" presStyleIdx="0" presStyleCnt="2"/>
      <dgm:spPr/>
    </dgm:pt>
    <dgm:pt modelId="{FB84060E-C1BE-4082-8657-E71B2D35BCCD}" type="pres">
      <dgm:prSet presAssocID="{F63CF7B9-AD83-441F-8426-65DC270B58E1}" presName="childText" presStyleLbl="bgAcc1" presStyleIdx="0" presStyleCnt="2" custScaleX="201585" custScaleY="131899" custLinFactNeighborY="-14766">
        <dgm:presLayoutVars>
          <dgm:bulletEnabled val="1"/>
        </dgm:presLayoutVars>
      </dgm:prSet>
      <dgm:spPr/>
    </dgm:pt>
    <dgm:pt modelId="{53C22A0D-8361-45F8-82C0-0EDBD8BD0FC0}" type="pres">
      <dgm:prSet presAssocID="{5BFC0465-C4DA-444A-A8FA-ED5BD67266D2}" presName="Name13" presStyleLbl="parChTrans1D2" presStyleIdx="1" presStyleCnt="2"/>
      <dgm:spPr/>
    </dgm:pt>
    <dgm:pt modelId="{F2381CB9-E7DE-49FD-9278-23BECC3F8393}" type="pres">
      <dgm:prSet presAssocID="{54B43A97-7F73-473D-A65E-16F1EC184CBA}" presName="childText" presStyleLbl="bgAcc1" presStyleIdx="1" presStyleCnt="2" custScaleX="201585" custScaleY="61353" custLinFactNeighborY="-25812">
        <dgm:presLayoutVars>
          <dgm:bulletEnabled val="1"/>
        </dgm:presLayoutVars>
      </dgm:prSet>
      <dgm:spPr/>
    </dgm:pt>
  </dgm:ptLst>
  <dgm:cxnLst>
    <dgm:cxn modelId="{F41CB509-9A83-4415-BCE9-DF1FBB2C9E61}" type="presOf" srcId="{5BFC0465-C4DA-444A-A8FA-ED5BD67266D2}" destId="{53C22A0D-8361-45F8-82C0-0EDBD8BD0FC0}" srcOrd="0" destOrd="0" presId="urn:microsoft.com/office/officeart/2005/8/layout/hierarchy3"/>
    <dgm:cxn modelId="{7F07AF12-5274-4D99-B35B-795C969376AB}" srcId="{6C2A6523-4F14-43FE-B73E-73CB19A9A997}" destId="{F63CF7B9-AD83-441F-8426-65DC270B58E1}" srcOrd="0" destOrd="0" parTransId="{322E2FC0-6B2C-475B-963D-CF5C7DDD7679}" sibTransId="{AEC3E4FA-6F1B-4227-8BA2-72D5FF98B827}"/>
    <dgm:cxn modelId="{BCC99B1F-8C1A-4B36-9ED0-8A2EAC8398E9}" type="presOf" srcId="{F63CF7B9-AD83-441F-8426-65DC270B58E1}" destId="{FB84060E-C1BE-4082-8657-E71B2D35BCCD}" srcOrd="0" destOrd="0" presId="urn:microsoft.com/office/officeart/2005/8/layout/hierarchy3"/>
    <dgm:cxn modelId="{74FB942A-ED55-4E8E-8363-E448D93625B2}" type="presOf" srcId="{45CF24DD-BF75-4EF4-BD1A-F702AB408DEF}" destId="{FB84060E-C1BE-4082-8657-E71B2D35BCCD}" srcOrd="0" destOrd="1" presId="urn:microsoft.com/office/officeart/2005/8/layout/hierarchy3"/>
    <dgm:cxn modelId="{D9A49644-DD7E-4DD3-A1C8-0C47FEAFBCB5}" type="presOf" srcId="{322E2FC0-6B2C-475B-963D-CF5C7DDD7679}" destId="{B8D700C6-5642-4855-8E0D-CFC76BF61BF6}" srcOrd="0" destOrd="0" presId="urn:microsoft.com/office/officeart/2005/8/layout/hierarchy3"/>
    <dgm:cxn modelId="{C52A4745-0C67-4538-9270-99495AA7D458}" type="presOf" srcId="{6C2A6523-4F14-43FE-B73E-73CB19A9A997}" destId="{23F15FAE-B819-49FF-BF46-CC55A2162BA2}" srcOrd="0" destOrd="0" presId="urn:microsoft.com/office/officeart/2005/8/layout/hierarchy3"/>
    <dgm:cxn modelId="{67148C51-67C3-4E83-AC19-D43E7AA501D6}" type="presOf" srcId="{66B0BE8A-8E67-4254-B8B3-FE148D79F312}" destId="{FB84060E-C1BE-4082-8657-E71B2D35BCCD}" srcOrd="0" destOrd="4" presId="urn:microsoft.com/office/officeart/2005/8/layout/hierarchy3"/>
    <dgm:cxn modelId="{9C38F757-80F3-4A47-B160-6641A87CDB1D}" type="presOf" srcId="{6C2A6523-4F14-43FE-B73E-73CB19A9A997}" destId="{5B977A0F-72D7-40ED-9CE0-3B1059551B40}" srcOrd="1" destOrd="0" presId="urn:microsoft.com/office/officeart/2005/8/layout/hierarchy3"/>
    <dgm:cxn modelId="{07699F7E-D34C-47D7-A57E-8D3BDA36CE86}" srcId="{45CF24DD-BF75-4EF4-BD1A-F702AB408DEF}" destId="{66B0BE8A-8E67-4254-B8B3-FE148D79F312}" srcOrd="2" destOrd="0" parTransId="{C85E7596-E9B9-4653-9A40-EBDE4B3CE27B}" sibTransId="{3754C35B-5362-4E82-BC1E-E9912F493F70}"/>
    <dgm:cxn modelId="{ECBE9897-9821-4CFF-9DFF-6BCAFA013933}" srcId="{45CF24DD-BF75-4EF4-BD1A-F702AB408DEF}" destId="{2379510E-3DE8-490C-B00D-0F7884A9C006}" srcOrd="0" destOrd="0" parTransId="{238505A8-91C2-41FC-80DB-EAA9A1444700}" sibTransId="{93B3B77C-EA4A-462E-84AF-B2BEC0509D54}"/>
    <dgm:cxn modelId="{E482B0A9-CD9D-4649-9957-696B4FD9E4DC}" srcId="{6C2A6523-4F14-43FE-B73E-73CB19A9A997}" destId="{54B43A97-7F73-473D-A65E-16F1EC184CBA}" srcOrd="1" destOrd="0" parTransId="{5BFC0465-C4DA-444A-A8FA-ED5BD67266D2}" sibTransId="{3601C311-3816-43F0-8EA7-0722E53A4F58}"/>
    <dgm:cxn modelId="{9987D4AC-F6E3-43DA-8BC2-EFF0962FFA0D}" srcId="{BF929E12-1A25-4EC5-8836-9B7914E94625}" destId="{6C2A6523-4F14-43FE-B73E-73CB19A9A997}" srcOrd="0" destOrd="0" parTransId="{C06DEE05-525B-4106-BBFE-A032C61AF13D}" sibTransId="{14D636C8-84D1-4C9C-8328-7D02C57F06EE}"/>
    <dgm:cxn modelId="{DFBD85B4-4AA5-4C77-AEEB-C508BCFD33F3}" srcId="{F63CF7B9-AD83-441F-8426-65DC270B58E1}" destId="{45CF24DD-BF75-4EF4-BD1A-F702AB408DEF}" srcOrd="0" destOrd="0" parTransId="{362D54AF-0D99-4C59-8525-BBE996D6867A}" sibTransId="{8EF943FC-37F7-47C5-828C-E2186A9D02FB}"/>
    <dgm:cxn modelId="{35DA50C5-0DFB-42E7-B96F-2C3AC221009F}" srcId="{45CF24DD-BF75-4EF4-BD1A-F702AB408DEF}" destId="{EC603902-0216-4144-AB56-7B21A04728DF}" srcOrd="3" destOrd="0" parTransId="{CF08172B-B458-4710-BA6A-D150F108980B}" sibTransId="{53B14D43-8431-4B0E-A185-0D0414EE158A}"/>
    <dgm:cxn modelId="{5BE464E3-3B2E-4271-B361-6D43E02E370A}" type="presOf" srcId="{EC603902-0216-4144-AB56-7B21A04728DF}" destId="{FB84060E-C1BE-4082-8657-E71B2D35BCCD}" srcOrd="0" destOrd="5" presId="urn:microsoft.com/office/officeart/2005/8/layout/hierarchy3"/>
    <dgm:cxn modelId="{13D883E3-381B-4D2A-9916-E01093D506A3}" type="presOf" srcId="{54B43A97-7F73-473D-A65E-16F1EC184CBA}" destId="{F2381CB9-E7DE-49FD-9278-23BECC3F8393}" srcOrd="0" destOrd="0" presId="urn:microsoft.com/office/officeart/2005/8/layout/hierarchy3"/>
    <dgm:cxn modelId="{A93BC3E7-4DBD-45CB-A7FC-A75C83A1ED75}" type="presOf" srcId="{2379510E-3DE8-490C-B00D-0F7884A9C006}" destId="{FB84060E-C1BE-4082-8657-E71B2D35BCCD}" srcOrd="0" destOrd="2" presId="urn:microsoft.com/office/officeart/2005/8/layout/hierarchy3"/>
    <dgm:cxn modelId="{20982FF2-F690-48CA-BAEA-480CBA9BA5EE}" type="presOf" srcId="{7A39AD9F-FAD7-44AC-9448-03D6C8456A31}" destId="{FB84060E-C1BE-4082-8657-E71B2D35BCCD}" srcOrd="0" destOrd="3" presId="urn:microsoft.com/office/officeart/2005/8/layout/hierarchy3"/>
    <dgm:cxn modelId="{F85330F8-946E-4523-B229-2549AB99652F}" srcId="{45CF24DD-BF75-4EF4-BD1A-F702AB408DEF}" destId="{7A39AD9F-FAD7-44AC-9448-03D6C8456A31}" srcOrd="1" destOrd="0" parTransId="{4C377D66-EFAF-4BD8-BB0A-8C527E98AE90}" sibTransId="{98CD31EE-7D1E-4DBF-B91C-CA3841FB8E07}"/>
    <dgm:cxn modelId="{C8B6D2FD-9CC5-4AE7-B11F-CEECBE40D3CF}" type="presOf" srcId="{BF929E12-1A25-4EC5-8836-9B7914E94625}" destId="{DB2C887F-A50B-45E5-AD1E-DA223DC45E47}" srcOrd="0" destOrd="0" presId="urn:microsoft.com/office/officeart/2005/8/layout/hierarchy3"/>
    <dgm:cxn modelId="{D6498D5B-0CEC-4333-8D53-0B7D979E214F}" type="presParOf" srcId="{DB2C887F-A50B-45E5-AD1E-DA223DC45E47}" destId="{0FA9A94A-A6C0-461F-A377-672598FD6BA7}" srcOrd="0" destOrd="0" presId="urn:microsoft.com/office/officeart/2005/8/layout/hierarchy3"/>
    <dgm:cxn modelId="{C67DA998-B710-4BBA-872B-DD40F8C566D6}" type="presParOf" srcId="{0FA9A94A-A6C0-461F-A377-672598FD6BA7}" destId="{F16CA798-905E-4F97-B0BD-09C06931735F}" srcOrd="0" destOrd="0" presId="urn:microsoft.com/office/officeart/2005/8/layout/hierarchy3"/>
    <dgm:cxn modelId="{7F7AB4E1-AC52-47E9-9B0C-D41CB1FCE726}" type="presParOf" srcId="{F16CA798-905E-4F97-B0BD-09C06931735F}" destId="{23F15FAE-B819-49FF-BF46-CC55A2162BA2}" srcOrd="0" destOrd="0" presId="urn:microsoft.com/office/officeart/2005/8/layout/hierarchy3"/>
    <dgm:cxn modelId="{6919E02D-F892-4D40-BD3A-EB6BD7DEFB42}" type="presParOf" srcId="{F16CA798-905E-4F97-B0BD-09C06931735F}" destId="{5B977A0F-72D7-40ED-9CE0-3B1059551B40}" srcOrd="1" destOrd="0" presId="urn:microsoft.com/office/officeart/2005/8/layout/hierarchy3"/>
    <dgm:cxn modelId="{8210A17A-7FEB-448B-A5A1-00815C7327FC}" type="presParOf" srcId="{0FA9A94A-A6C0-461F-A377-672598FD6BA7}" destId="{3E0F46E6-06A4-4752-98FE-717B68154984}" srcOrd="1" destOrd="0" presId="urn:microsoft.com/office/officeart/2005/8/layout/hierarchy3"/>
    <dgm:cxn modelId="{AE9AE522-BB6F-4271-A8DB-716BA5E6E9C6}" type="presParOf" srcId="{3E0F46E6-06A4-4752-98FE-717B68154984}" destId="{B8D700C6-5642-4855-8E0D-CFC76BF61BF6}" srcOrd="0" destOrd="0" presId="urn:microsoft.com/office/officeart/2005/8/layout/hierarchy3"/>
    <dgm:cxn modelId="{BBB0CF21-A4FE-46F0-92B7-AADCF7D757DC}" type="presParOf" srcId="{3E0F46E6-06A4-4752-98FE-717B68154984}" destId="{FB84060E-C1BE-4082-8657-E71B2D35BCCD}" srcOrd="1" destOrd="0" presId="urn:microsoft.com/office/officeart/2005/8/layout/hierarchy3"/>
    <dgm:cxn modelId="{9C576EF4-8F6C-4080-AACD-8D0E3C8A4DE0}" type="presParOf" srcId="{3E0F46E6-06A4-4752-98FE-717B68154984}" destId="{53C22A0D-8361-45F8-82C0-0EDBD8BD0FC0}" srcOrd="2" destOrd="0" presId="urn:microsoft.com/office/officeart/2005/8/layout/hierarchy3"/>
    <dgm:cxn modelId="{8273C23A-12AB-4292-8425-255CA86ECFD0}" type="presParOf" srcId="{3E0F46E6-06A4-4752-98FE-717B68154984}" destId="{F2381CB9-E7DE-49FD-9278-23BECC3F8393}" srcOrd="3"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3F2ABE98-1493-465A-AAEB-5B2BCD377F66}"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4CC3340D-7EFF-4AAC-AAF4-8E33C9E7F235}">
      <dgm:prSet/>
      <dgm:spPr/>
      <dgm:t>
        <a:bodyPr/>
        <a:lstStyle/>
        <a:p>
          <a:pPr rtl="0"/>
          <a:r>
            <a:rPr lang="zh-CN" dirty="0"/>
            <a:t>二、信息技术与物理学发展</a:t>
          </a:r>
        </a:p>
      </dgm:t>
    </dgm:pt>
    <dgm:pt modelId="{88B26AD8-E67A-4210-8B04-D85B47D272B6}" type="parTrans" cxnId="{76CB18FD-B591-4487-ACCA-24B5A69885EF}">
      <dgm:prSet/>
      <dgm:spPr/>
      <dgm:t>
        <a:bodyPr/>
        <a:lstStyle/>
        <a:p>
          <a:endParaRPr lang="zh-CN" altLang="en-US"/>
        </a:p>
      </dgm:t>
    </dgm:pt>
    <dgm:pt modelId="{45A35645-9045-4BB4-ADEA-5A821D2B94CC}" type="sibTrans" cxnId="{76CB18FD-B591-4487-ACCA-24B5A69885EF}">
      <dgm:prSet/>
      <dgm:spPr/>
      <dgm:t>
        <a:bodyPr/>
        <a:lstStyle/>
        <a:p>
          <a:endParaRPr lang="zh-CN" altLang="en-US"/>
        </a:p>
      </dgm:t>
    </dgm:pt>
    <dgm:pt modelId="{FC4D0597-F757-4C53-9269-63AFB9C088D0}" type="pres">
      <dgm:prSet presAssocID="{3F2ABE98-1493-465A-AAEB-5B2BCD377F66}" presName="linear" presStyleCnt="0">
        <dgm:presLayoutVars>
          <dgm:animLvl val="lvl"/>
          <dgm:resizeHandles val="exact"/>
        </dgm:presLayoutVars>
      </dgm:prSet>
      <dgm:spPr/>
    </dgm:pt>
    <dgm:pt modelId="{280B8533-0751-4BE7-84DB-847330BCCDDD}" type="pres">
      <dgm:prSet presAssocID="{4CC3340D-7EFF-4AAC-AAF4-8E33C9E7F235}" presName="parentText" presStyleLbl="node1" presStyleIdx="0" presStyleCnt="1" custScaleY="55862">
        <dgm:presLayoutVars>
          <dgm:chMax val="0"/>
          <dgm:bulletEnabled val="1"/>
        </dgm:presLayoutVars>
      </dgm:prSet>
      <dgm:spPr/>
    </dgm:pt>
  </dgm:ptLst>
  <dgm:cxnLst>
    <dgm:cxn modelId="{94496F55-71AC-4F85-8F58-543F9B9B37F8}" type="presOf" srcId="{4CC3340D-7EFF-4AAC-AAF4-8E33C9E7F235}" destId="{280B8533-0751-4BE7-84DB-847330BCCDDD}" srcOrd="0" destOrd="0" presId="urn:microsoft.com/office/officeart/2005/8/layout/vList2"/>
    <dgm:cxn modelId="{1D63E3BA-9D66-4A1C-B4A0-AD2E62E5A272}" type="presOf" srcId="{3F2ABE98-1493-465A-AAEB-5B2BCD377F66}" destId="{FC4D0597-F757-4C53-9269-63AFB9C088D0}" srcOrd="0" destOrd="0" presId="urn:microsoft.com/office/officeart/2005/8/layout/vList2"/>
    <dgm:cxn modelId="{76CB18FD-B591-4487-ACCA-24B5A69885EF}" srcId="{3F2ABE98-1493-465A-AAEB-5B2BCD377F66}" destId="{4CC3340D-7EFF-4AAC-AAF4-8E33C9E7F235}" srcOrd="0" destOrd="0" parTransId="{88B26AD8-E67A-4210-8B04-D85B47D272B6}" sibTransId="{45A35645-9045-4BB4-ADEA-5A821D2B94CC}"/>
    <dgm:cxn modelId="{AD0DB1F5-A17C-4FD0-A2F9-9A68B1310E1E}" type="presParOf" srcId="{FC4D0597-F757-4C53-9269-63AFB9C088D0}" destId="{280B8533-0751-4BE7-84DB-847330BCCDDD}"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9C610F8C-65FC-42D8-8C7F-A79CBD6B9ACB}" type="doc">
      <dgm:prSet loTypeId="urn:microsoft.com/office/officeart/2005/8/layout/vList2" loCatId="list" qsTypeId="urn:microsoft.com/office/officeart/2005/8/quickstyle/3d6" qsCatId="3D" csTypeId="urn:microsoft.com/office/officeart/2005/8/colors/accent1_2" csCatId="accent1" phldr="1"/>
      <dgm:spPr/>
      <dgm:t>
        <a:bodyPr/>
        <a:lstStyle/>
        <a:p>
          <a:endParaRPr lang="zh-CN" altLang="en-US"/>
        </a:p>
      </dgm:t>
    </dgm:pt>
    <dgm:pt modelId="{ECD403EC-03D0-4073-9D7A-891284366062}">
      <dgm:prSet custT="1"/>
      <dgm:spPr/>
      <dgm:t>
        <a:bodyPr/>
        <a:lstStyle/>
        <a:p>
          <a:pPr rtl="0"/>
          <a:r>
            <a:rPr lang="en-US" altLang="zh-CN" sz="3600" dirty="0"/>
            <a:t>3. </a:t>
          </a:r>
          <a:r>
            <a:rPr lang="zh-CN" altLang="en-US" sz="3600" dirty="0"/>
            <a:t>物理学是信息技术发展的基础</a:t>
          </a:r>
        </a:p>
      </dgm:t>
    </dgm:pt>
    <dgm:pt modelId="{0A88ECB1-DF5E-431D-93B0-D38469670F73}" type="parTrans" cxnId="{10450435-1015-4EED-84BC-88E764FDCAAA}">
      <dgm:prSet/>
      <dgm:spPr/>
      <dgm:t>
        <a:bodyPr/>
        <a:lstStyle/>
        <a:p>
          <a:endParaRPr lang="zh-CN" altLang="en-US"/>
        </a:p>
      </dgm:t>
    </dgm:pt>
    <dgm:pt modelId="{B8DF064E-CDBB-4714-A4A9-9627C7811823}" type="sibTrans" cxnId="{10450435-1015-4EED-84BC-88E764FDCAAA}">
      <dgm:prSet/>
      <dgm:spPr/>
      <dgm:t>
        <a:bodyPr/>
        <a:lstStyle/>
        <a:p>
          <a:endParaRPr lang="zh-CN" altLang="en-US"/>
        </a:p>
      </dgm:t>
    </dgm:pt>
    <dgm:pt modelId="{C864C4D5-78BA-4E2D-94FC-5C4713D3A3C4}">
      <dgm:prSet/>
      <dgm:spPr/>
      <dgm:t>
        <a:bodyPr/>
        <a:lstStyle/>
        <a:p>
          <a:pPr rtl="0"/>
          <a:r>
            <a:rPr lang="zh-CN" b="1" dirty="0"/>
            <a:t>无线通讯：电磁学</a:t>
          </a:r>
          <a:endParaRPr lang="zh-CN" dirty="0"/>
        </a:p>
      </dgm:t>
    </dgm:pt>
    <dgm:pt modelId="{CC733664-AF05-4DB4-BB3F-E5D3AFEB5A1C}" type="parTrans" cxnId="{AEF850E2-2D69-49FD-AA55-4C4E83E9D4A9}">
      <dgm:prSet/>
      <dgm:spPr/>
      <dgm:t>
        <a:bodyPr/>
        <a:lstStyle/>
        <a:p>
          <a:endParaRPr lang="zh-CN" altLang="en-US"/>
        </a:p>
      </dgm:t>
    </dgm:pt>
    <dgm:pt modelId="{149B74E7-F3D9-498B-81EF-81F952FC3664}" type="sibTrans" cxnId="{AEF850E2-2D69-49FD-AA55-4C4E83E9D4A9}">
      <dgm:prSet/>
      <dgm:spPr/>
      <dgm:t>
        <a:bodyPr/>
        <a:lstStyle/>
        <a:p>
          <a:endParaRPr lang="zh-CN" altLang="en-US"/>
        </a:p>
      </dgm:t>
    </dgm:pt>
    <dgm:pt modelId="{A6E3E7F3-D10E-42CF-B6DC-2EFADC675E06}">
      <dgm:prSet/>
      <dgm:spPr/>
      <dgm:t>
        <a:bodyPr/>
        <a:lstStyle/>
        <a:p>
          <a:pPr rtl="0"/>
          <a:r>
            <a:rPr lang="zh-CN" b="1" dirty="0"/>
            <a:t>半导体器件：半导体物理、表面物理等</a:t>
          </a:r>
          <a:endParaRPr lang="zh-CN" dirty="0"/>
        </a:p>
      </dgm:t>
    </dgm:pt>
    <dgm:pt modelId="{D61EBED4-E5A5-40F3-BC68-CB068551935D}" type="parTrans" cxnId="{45276239-80BF-441D-A7C7-20627D79274C}">
      <dgm:prSet/>
      <dgm:spPr/>
      <dgm:t>
        <a:bodyPr/>
        <a:lstStyle/>
        <a:p>
          <a:endParaRPr lang="zh-CN" altLang="en-US"/>
        </a:p>
      </dgm:t>
    </dgm:pt>
    <dgm:pt modelId="{198E8A1F-E82F-4DC0-8AA0-5AF50E7DE62E}" type="sibTrans" cxnId="{45276239-80BF-441D-A7C7-20627D79274C}">
      <dgm:prSet/>
      <dgm:spPr/>
      <dgm:t>
        <a:bodyPr/>
        <a:lstStyle/>
        <a:p>
          <a:endParaRPr lang="zh-CN" altLang="en-US"/>
        </a:p>
      </dgm:t>
    </dgm:pt>
    <dgm:pt modelId="{067FF313-6A4E-47DB-8B6B-EBBCC775B72E}">
      <dgm:prSet/>
      <dgm:spPr/>
      <dgm:t>
        <a:bodyPr/>
        <a:lstStyle/>
        <a:p>
          <a:pPr rtl="0"/>
          <a:r>
            <a:rPr lang="zh-CN" b="1" dirty="0"/>
            <a:t>光纤通讯：光学、激光物理等</a:t>
          </a:r>
        </a:p>
      </dgm:t>
    </dgm:pt>
    <dgm:pt modelId="{EE8317F5-E070-41BE-9467-02D7CA6C23D3}" type="parTrans" cxnId="{AC580B46-8F41-4A83-89AF-738A970A87E1}">
      <dgm:prSet/>
      <dgm:spPr/>
      <dgm:t>
        <a:bodyPr/>
        <a:lstStyle/>
        <a:p>
          <a:endParaRPr lang="zh-CN" altLang="en-US"/>
        </a:p>
      </dgm:t>
    </dgm:pt>
    <dgm:pt modelId="{3DA08F80-81C9-4A7C-8335-52FA2453CBAE}" type="sibTrans" cxnId="{AC580B46-8F41-4A83-89AF-738A970A87E1}">
      <dgm:prSet/>
      <dgm:spPr/>
      <dgm:t>
        <a:bodyPr/>
        <a:lstStyle/>
        <a:p>
          <a:endParaRPr lang="zh-CN" altLang="en-US"/>
        </a:p>
      </dgm:t>
    </dgm:pt>
    <dgm:pt modelId="{927DFC43-79C5-47FB-9A24-1E105165405F}">
      <dgm:prSet/>
      <dgm:spPr/>
      <dgm:t>
        <a:bodyPr/>
        <a:lstStyle/>
        <a:p>
          <a:pPr rtl="0"/>
          <a:r>
            <a:rPr lang="zh-CN" b="1" dirty="0"/>
            <a:t>┆</a:t>
          </a:r>
        </a:p>
      </dgm:t>
    </dgm:pt>
    <dgm:pt modelId="{D2D124FF-BF11-420A-A268-DF992D6C006D}" type="parTrans" cxnId="{1EBF936B-997A-49E4-AC92-4E508CD04739}">
      <dgm:prSet/>
      <dgm:spPr/>
      <dgm:t>
        <a:bodyPr/>
        <a:lstStyle/>
        <a:p>
          <a:endParaRPr lang="zh-CN" altLang="en-US"/>
        </a:p>
      </dgm:t>
    </dgm:pt>
    <dgm:pt modelId="{4E1356DC-17F3-4E26-BDFC-C96F84D1287E}" type="sibTrans" cxnId="{1EBF936B-997A-49E4-AC92-4E508CD04739}">
      <dgm:prSet/>
      <dgm:spPr/>
      <dgm:t>
        <a:bodyPr/>
        <a:lstStyle/>
        <a:p>
          <a:endParaRPr lang="zh-CN" altLang="en-US"/>
        </a:p>
      </dgm:t>
    </dgm:pt>
    <dgm:pt modelId="{89D135CF-893A-404A-86E0-F6FB5FB05B86}">
      <dgm:prSet/>
      <dgm:spPr/>
      <dgm:t>
        <a:bodyPr/>
        <a:lstStyle/>
        <a:p>
          <a:pPr rtl="0"/>
          <a:r>
            <a:rPr lang="zh-CN" b="1" dirty="0"/>
            <a:t>今后，更高速、集成度更高的器件有待于新的物理成果的发展</a:t>
          </a:r>
          <a:endParaRPr lang="zh-CN" dirty="0"/>
        </a:p>
      </dgm:t>
    </dgm:pt>
    <dgm:pt modelId="{DAA75E96-DAD1-420F-810D-C32F32CB2FFF}" type="parTrans" cxnId="{45D8C837-1DE9-4C18-9229-93E28435F2F4}">
      <dgm:prSet/>
      <dgm:spPr/>
      <dgm:t>
        <a:bodyPr/>
        <a:lstStyle/>
        <a:p>
          <a:endParaRPr lang="zh-CN" altLang="en-US"/>
        </a:p>
      </dgm:t>
    </dgm:pt>
    <dgm:pt modelId="{963A99CB-FB7B-4F84-9DD3-15F083FBD23E}" type="sibTrans" cxnId="{45D8C837-1DE9-4C18-9229-93E28435F2F4}">
      <dgm:prSet/>
      <dgm:spPr/>
      <dgm:t>
        <a:bodyPr/>
        <a:lstStyle/>
        <a:p>
          <a:endParaRPr lang="zh-CN" altLang="en-US"/>
        </a:p>
      </dgm:t>
    </dgm:pt>
    <dgm:pt modelId="{7B81A4D5-0FEC-4110-ACCB-BEA95561870F}">
      <dgm:prSet/>
      <dgm:spPr/>
      <dgm:t>
        <a:bodyPr/>
        <a:lstStyle/>
        <a:p>
          <a:pPr rtl="0"/>
          <a:r>
            <a:rPr lang="zh-CN" b="1" dirty="0"/>
            <a:t>信息技术的基础是物理研究的成果发展</a:t>
          </a:r>
          <a:endParaRPr lang="zh-CN" dirty="0"/>
        </a:p>
      </dgm:t>
    </dgm:pt>
    <dgm:pt modelId="{381B4E52-8355-47AF-8691-54C7AEA9C82C}" type="sibTrans" cxnId="{978C0E27-2B3B-4DB5-A39D-A3C2FA583343}">
      <dgm:prSet/>
      <dgm:spPr/>
      <dgm:t>
        <a:bodyPr/>
        <a:lstStyle/>
        <a:p>
          <a:endParaRPr lang="zh-CN" altLang="en-US"/>
        </a:p>
      </dgm:t>
    </dgm:pt>
    <dgm:pt modelId="{A5909DEA-BFCE-4AFE-9075-7527602536A9}" type="parTrans" cxnId="{978C0E27-2B3B-4DB5-A39D-A3C2FA583343}">
      <dgm:prSet/>
      <dgm:spPr/>
      <dgm:t>
        <a:bodyPr/>
        <a:lstStyle/>
        <a:p>
          <a:endParaRPr lang="zh-CN" altLang="en-US"/>
        </a:p>
      </dgm:t>
    </dgm:pt>
    <dgm:pt modelId="{66D5192B-0AE6-43C5-A088-482664540615}">
      <dgm:prSet/>
      <dgm:spPr/>
      <dgm:t>
        <a:bodyPr/>
        <a:lstStyle/>
        <a:p>
          <a:pPr rtl="0"/>
          <a:endParaRPr lang="zh-CN" dirty="0"/>
        </a:p>
      </dgm:t>
    </dgm:pt>
    <dgm:pt modelId="{5F695C11-A334-4CAD-A019-8366C7C11E27}" type="parTrans" cxnId="{5D198A8D-0495-4147-A7D3-741754B79C7C}">
      <dgm:prSet/>
      <dgm:spPr/>
    </dgm:pt>
    <dgm:pt modelId="{CCB4F4D0-2552-40CA-8D72-29D2D4A1E2D7}" type="sibTrans" cxnId="{5D198A8D-0495-4147-A7D3-741754B79C7C}">
      <dgm:prSet/>
      <dgm:spPr/>
    </dgm:pt>
    <dgm:pt modelId="{9FBD36FF-E9BB-434D-929F-F5A87842429B}" type="pres">
      <dgm:prSet presAssocID="{9C610F8C-65FC-42D8-8C7F-A79CBD6B9ACB}" presName="linear" presStyleCnt="0">
        <dgm:presLayoutVars>
          <dgm:animLvl val="lvl"/>
          <dgm:resizeHandles val="exact"/>
        </dgm:presLayoutVars>
      </dgm:prSet>
      <dgm:spPr/>
    </dgm:pt>
    <dgm:pt modelId="{6239A2A4-CF9F-4719-A4CF-1C110E483F4B}" type="pres">
      <dgm:prSet presAssocID="{ECD403EC-03D0-4073-9D7A-891284366062}" presName="parentText" presStyleLbl="node1" presStyleIdx="0" presStyleCnt="1">
        <dgm:presLayoutVars>
          <dgm:chMax val="0"/>
          <dgm:bulletEnabled val="1"/>
        </dgm:presLayoutVars>
      </dgm:prSet>
      <dgm:spPr/>
    </dgm:pt>
    <dgm:pt modelId="{8DF1F38D-F075-4025-8691-24F0D64C93E9}" type="pres">
      <dgm:prSet presAssocID="{ECD403EC-03D0-4073-9D7A-891284366062}" presName="childText" presStyleLbl="revTx" presStyleIdx="0" presStyleCnt="1">
        <dgm:presLayoutVars>
          <dgm:bulletEnabled val="1"/>
        </dgm:presLayoutVars>
      </dgm:prSet>
      <dgm:spPr/>
    </dgm:pt>
  </dgm:ptLst>
  <dgm:cxnLst>
    <dgm:cxn modelId="{DEA5C705-C702-4C03-84DF-C79530D8728D}" type="presOf" srcId="{7B81A4D5-0FEC-4110-ACCB-BEA95561870F}" destId="{8DF1F38D-F075-4025-8691-24F0D64C93E9}" srcOrd="0" destOrd="1" presId="urn:microsoft.com/office/officeart/2005/8/layout/vList2"/>
    <dgm:cxn modelId="{80A4E205-3EE0-419B-A3E7-5355F82AED77}" type="presOf" srcId="{89D135CF-893A-404A-86E0-F6FB5FB05B86}" destId="{8DF1F38D-F075-4025-8691-24F0D64C93E9}" srcOrd="0" destOrd="6" presId="urn:microsoft.com/office/officeart/2005/8/layout/vList2"/>
    <dgm:cxn modelId="{978C0E27-2B3B-4DB5-A39D-A3C2FA583343}" srcId="{ECD403EC-03D0-4073-9D7A-891284366062}" destId="{7B81A4D5-0FEC-4110-ACCB-BEA95561870F}" srcOrd="1" destOrd="0" parTransId="{A5909DEA-BFCE-4AFE-9075-7527602536A9}" sibTransId="{381B4E52-8355-47AF-8691-54C7AEA9C82C}"/>
    <dgm:cxn modelId="{8A9F9430-1AB3-4B4A-B28B-4ECF015256E5}" type="presOf" srcId="{9C610F8C-65FC-42D8-8C7F-A79CBD6B9ACB}" destId="{9FBD36FF-E9BB-434D-929F-F5A87842429B}" srcOrd="0" destOrd="0" presId="urn:microsoft.com/office/officeart/2005/8/layout/vList2"/>
    <dgm:cxn modelId="{10450435-1015-4EED-84BC-88E764FDCAAA}" srcId="{9C610F8C-65FC-42D8-8C7F-A79CBD6B9ACB}" destId="{ECD403EC-03D0-4073-9D7A-891284366062}" srcOrd="0" destOrd="0" parTransId="{0A88ECB1-DF5E-431D-93B0-D38469670F73}" sibTransId="{B8DF064E-CDBB-4714-A4A9-9627C7811823}"/>
    <dgm:cxn modelId="{45D8C837-1DE9-4C18-9229-93E28435F2F4}" srcId="{ECD403EC-03D0-4073-9D7A-891284366062}" destId="{89D135CF-893A-404A-86E0-F6FB5FB05B86}" srcOrd="3" destOrd="0" parTransId="{DAA75E96-DAD1-420F-810D-C32F32CB2FFF}" sibTransId="{963A99CB-FB7B-4F84-9DD3-15F083FBD23E}"/>
    <dgm:cxn modelId="{45276239-80BF-441D-A7C7-20627D79274C}" srcId="{C864C4D5-78BA-4E2D-94FC-5C4713D3A3C4}" destId="{A6E3E7F3-D10E-42CF-B6DC-2EFADC675E06}" srcOrd="0" destOrd="0" parTransId="{D61EBED4-E5A5-40F3-BC68-CB068551935D}" sibTransId="{198E8A1F-E82F-4DC0-8AA0-5AF50E7DE62E}"/>
    <dgm:cxn modelId="{AC580B46-8F41-4A83-89AF-738A970A87E1}" srcId="{C864C4D5-78BA-4E2D-94FC-5C4713D3A3C4}" destId="{067FF313-6A4E-47DB-8B6B-EBBCC775B72E}" srcOrd="1" destOrd="0" parTransId="{EE8317F5-E070-41BE-9467-02D7CA6C23D3}" sibTransId="{3DA08F80-81C9-4A7C-8335-52FA2453CBAE}"/>
    <dgm:cxn modelId="{1EBF936B-997A-49E4-AC92-4E508CD04739}" srcId="{C864C4D5-78BA-4E2D-94FC-5C4713D3A3C4}" destId="{927DFC43-79C5-47FB-9A24-1E105165405F}" srcOrd="2" destOrd="0" parTransId="{D2D124FF-BF11-420A-A268-DF992D6C006D}" sibTransId="{4E1356DC-17F3-4E26-BDFC-C96F84D1287E}"/>
    <dgm:cxn modelId="{426F7A8D-E09F-4093-BA8B-4C65E819FBA1}" type="presOf" srcId="{ECD403EC-03D0-4073-9D7A-891284366062}" destId="{6239A2A4-CF9F-4719-A4CF-1C110E483F4B}" srcOrd="0" destOrd="0" presId="urn:microsoft.com/office/officeart/2005/8/layout/vList2"/>
    <dgm:cxn modelId="{5D198A8D-0495-4147-A7D3-741754B79C7C}" srcId="{ECD403EC-03D0-4073-9D7A-891284366062}" destId="{66D5192B-0AE6-43C5-A088-482664540615}" srcOrd="0" destOrd="0" parTransId="{5F695C11-A334-4CAD-A019-8366C7C11E27}" sibTransId="{CCB4F4D0-2552-40CA-8D72-29D2D4A1E2D7}"/>
    <dgm:cxn modelId="{31FB42CD-2FF0-446D-A730-04BBD16B3894}" type="presOf" srcId="{C864C4D5-78BA-4E2D-94FC-5C4713D3A3C4}" destId="{8DF1F38D-F075-4025-8691-24F0D64C93E9}" srcOrd="0" destOrd="2" presId="urn:microsoft.com/office/officeart/2005/8/layout/vList2"/>
    <dgm:cxn modelId="{3A81D4DD-C95F-49E0-B6B6-F398C41B3A5C}" type="presOf" srcId="{66D5192B-0AE6-43C5-A088-482664540615}" destId="{8DF1F38D-F075-4025-8691-24F0D64C93E9}" srcOrd="0" destOrd="0" presId="urn:microsoft.com/office/officeart/2005/8/layout/vList2"/>
    <dgm:cxn modelId="{AEF850E2-2D69-49FD-AA55-4C4E83E9D4A9}" srcId="{ECD403EC-03D0-4073-9D7A-891284366062}" destId="{C864C4D5-78BA-4E2D-94FC-5C4713D3A3C4}" srcOrd="2" destOrd="0" parTransId="{CC733664-AF05-4DB4-BB3F-E5D3AFEB5A1C}" sibTransId="{149B74E7-F3D9-498B-81EF-81F952FC3664}"/>
    <dgm:cxn modelId="{39A7C0E6-23F8-4064-B0A1-F74F19CF1A2C}" type="presOf" srcId="{A6E3E7F3-D10E-42CF-B6DC-2EFADC675E06}" destId="{8DF1F38D-F075-4025-8691-24F0D64C93E9}" srcOrd="0" destOrd="3" presId="urn:microsoft.com/office/officeart/2005/8/layout/vList2"/>
    <dgm:cxn modelId="{995A48EA-8DDD-48BD-8A7A-6C2D25081989}" type="presOf" srcId="{067FF313-6A4E-47DB-8B6B-EBBCC775B72E}" destId="{8DF1F38D-F075-4025-8691-24F0D64C93E9}" srcOrd="0" destOrd="4" presId="urn:microsoft.com/office/officeart/2005/8/layout/vList2"/>
    <dgm:cxn modelId="{FD39F4FD-C943-4DFC-9E7D-FDB0C63D1B17}" type="presOf" srcId="{927DFC43-79C5-47FB-9A24-1E105165405F}" destId="{8DF1F38D-F075-4025-8691-24F0D64C93E9}" srcOrd="0" destOrd="5" presId="urn:microsoft.com/office/officeart/2005/8/layout/vList2"/>
    <dgm:cxn modelId="{B6EA97BA-2E0C-4265-8C2D-98783AB68875}" type="presParOf" srcId="{9FBD36FF-E9BB-434D-929F-F5A87842429B}" destId="{6239A2A4-CF9F-4719-A4CF-1C110E483F4B}" srcOrd="0" destOrd="0" presId="urn:microsoft.com/office/officeart/2005/8/layout/vList2"/>
    <dgm:cxn modelId="{2ECF94C7-1876-4B0B-B3B7-797C7A659671}" type="presParOf" srcId="{9FBD36FF-E9BB-434D-929F-F5A87842429B}" destId="{8DF1F38D-F075-4025-8691-24F0D64C93E9}" srcOrd="1"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1EAE22C7-9F70-4803-8DDF-92D94AB01DE6}"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8C015C45-C310-4033-B51C-5DA69207047B}">
      <dgm:prSet/>
      <dgm:spPr/>
      <dgm:t>
        <a:bodyPr/>
        <a:lstStyle/>
        <a:p>
          <a:pPr rtl="0"/>
          <a:r>
            <a:rPr lang="zh-CN" dirty="0"/>
            <a:t>三、当代物理实验发展趋向</a:t>
          </a:r>
        </a:p>
      </dgm:t>
    </dgm:pt>
    <dgm:pt modelId="{83829011-F3C2-49D5-BBA6-DFD3F5E3BD9A}" type="parTrans" cxnId="{8DFE6D41-FDE4-414D-A076-713503BA1B1E}">
      <dgm:prSet/>
      <dgm:spPr/>
      <dgm:t>
        <a:bodyPr/>
        <a:lstStyle/>
        <a:p>
          <a:endParaRPr lang="zh-CN" altLang="en-US"/>
        </a:p>
      </dgm:t>
    </dgm:pt>
    <dgm:pt modelId="{AACAC4A9-AD7F-4690-AA9E-31A9347AF81B}" type="sibTrans" cxnId="{8DFE6D41-FDE4-414D-A076-713503BA1B1E}">
      <dgm:prSet/>
      <dgm:spPr/>
      <dgm:t>
        <a:bodyPr/>
        <a:lstStyle/>
        <a:p>
          <a:endParaRPr lang="zh-CN" altLang="en-US"/>
        </a:p>
      </dgm:t>
    </dgm:pt>
    <dgm:pt modelId="{A9CC2DD2-45EF-492B-BF58-A2EB9DF1477C}" type="pres">
      <dgm:prSet presAssocID="{1EAE22C7-9F70-4803-8DDF-92D94AB01DE6}" presName="linear" presStyleCnt="0">
        <dgm:presLayoutVars>
          <dgm:animLvl val="lvl"/>
          <dgm:resizeHandles val="exact"/>
        </dgm:presLayoutVars>
      </dgm:prSet>
      <dgm:spPr/>
    </dgm:pt>
    <dgm:pt modelId="{610A5DD4-D0BE-4679-9FF6-8C8086AE9185}" type="pres">
      <dgm:prSet presAssocID="{8C015C45-C310-4033-B51C-5DA69207047B}" presName="parentText" presStyleLbl="node1" presStyleIdx="0" presStyleCnt="1">
        <dgm:presLayoutVars>
          <dgm:chMax val="0"/>
          <dgm:bulletEnabled val="1"/>
        </dgm:presLayoutVars>
      </dgm:prSet>
      <dgm:spPr/>
    </dgm:pt>
  </dgm:ptLst>
  <dgm:cxnLst>
    <dgm:cxn modelId="{A7978028-6690-4F33-A139-6137A1F9932F}" type="presOf" srcId="{1EAE22C7-9F70-4803-8DDF-92D94AB01DE6}" destId="{A9CC2DD2-45EF-492B-BF58-A2EB9DF1477C}" srcOrd="0" destOrd="0" presId="urn:microsoft.com/office/officeart/2005/8/layout/vList2"/>
    <dgm:cxn modelId="{8DFE6D41-FDE4-414D-A076-713503BA1B1E}" srcId="{1EAE22C7-9F70-4803-8DDF-92D94AB01DE6}" destId="{8C015C45-C310-4033-B51C-5DA69207047B}" srcOrd="0" destOrd="0" parTransId="{83829011-F3C2-49D5-BBA6-DFD3F5E3BD9A}" sibTransId="{AACAC4A9-AD7F-4690-AA9E-31A9347AF81B}"/>
    <dgm:cxn modelId="{74882DE8-9B5F-41A3-BA1A-44B0C12A55D7}" type="presOf" srcId="{8C015C45-C310-4033-B51C-5DA69207047B}" destId="{610A5DD4-D0BE-4679-9FF6-8C8086AE9185}" srcOrd="0" destOrd="0" presId="urn:microsoft.com/office/officeart/2005/8/layout/vList2"/>
    <dgm:cxn modelId="{E89C6EA3-F172-4C96-8588-3981E35E734A}" type="presParOf" srcId="{A9CC2DD2-45EF-492B-BF58-A2EB9DF1477C}" destId="{610A5DD4-D0BE-4679-9FF6-8C8086AE918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F0AB4C81-DFE2-480E-A4EE-4640E1B19636}" type="doc">
      <dgm:prSet loTypeId="urn:microsoft.com/office/officeart/2005/8/layout/hierarchy2" loCatId="hierarchy" qsTypeId="urn:microsoft.com/office/officeart/2005/8/quickstyle/3d9" qsCatId="3D" csTypeId="urn:microsoft.com/office/officeart/2005/8/colors/accent1_2" csCatId="accent1"/>
      <dgm:spPr/>
      <dgm:t>
        <a:bodyPr/>
        <a:lstStyle/>
        <a:p>
          <a:endParaRPr lang="zh-CN" altLang="en-US"/>
        </a:p>
      </dgm:t>
    </dgm:pt>
    <dgm:pt modelId="{021BD977-DC45-4C41-86A4-A9A9675EFE49}">
      <dgm:prSet/>
      <dgm:spPr/>
      <dgm:t>
        <a:bodyPr/>
        <a:lstStyle/>
        <a:p>
          <a:pPr rtl="0"/>
          <a:r>
            <a:rPr lang="zh-CN" dirty="0"/>
            <a:t>实验规模大</a:t>
          </a:r>
        </a:p>
      </dgm:t>
    </dgm:pt>
    <dgm:pt modelId="{1EDCD4A3-34FF-418C-9D7D-8FDDE82360BC}" type="parTrans" cxnId="{7D67256F-59A3-4A37-A7A2-DA69DF7367A0}">
      <dgm:prSet/>
      <dgm:spPr/>
      <dgm:t>
        <a:bodyPr/>
        <a:lstStyle/>
        <a:p>
          <a:endParaRPr lang="zh-CN" altLang="en-US"/>
        </a:p>
      </dgm:t>
    </dgm:pt>
    <dgm:pt modelId="{3899E1AF-2F4E-4AE8-A0CB-A5E897A71F82}" type="sibTrans" cxnId="{7D67256F-59A3-4A37-A7A2-DA69DF7367A0}">
      <dgm:prSet/>
      <dgm:spPr/>
      <dgm:t>
        <a:bodyPr/>
        <a:lstStyle/>
        <a:p>
          <a:endParaRPr lang="zh-CN" altLang="en-US"/>
        </a:p>
      </dgm:t>
    </dgm:pt>
    <dgm:pt modelId="{A3DF69BC-0F6A-4F71-B960-A0113E078ACB}">
      <dgm:prSet/>
      <dgm:spPr/>
      <dgm:t>
        <a:bodyPr/>
        <a:lstStyle/>
        <a:p>
          <a:pPr rtl="0"/>
          <a:r>
            <a:rPr lang="zh-CN" dirty="0"/>
            <a:t>实验自动化程度越来越高</a:t>
          </a:r>
        </a:p>
      </dgm:t>
    </dgm:pt>
    <dgm:pt modelId="{181F32B1-41DB-4AE2-B7D0-6CED9AC9A1FF}" type="parTrans" cxnId="{AA301AA3-58BB-4360-9255-254A33578A41}">
      <dgm:prSet/>
      <dgm:spPr/>
      <dgm:t>
        <a:bodyPr/>
        <a:lstStyle/>
        <a:p>
          <a:endParaRPr lang="zh-CN" altLang="en-US"/>
        </a:p>
      </dgm:t>
    </dgm:pt>
    <dgm:pt modelId="{B837ECAE-B874-4D06-9BE8-4551EFBF44E5}" type="sibTrans" cxnId="{AA301AA3-58BB-4360-9255-254A33578A41}">
      <dgm:prSet/>
      <dgm:spPr/>
      <dgm:t>
        <a:bodyPr/>
        <a:lstStyle/>
        <a:p>
          <a:endParaRPr lang="zh-CN" altLang="en-US"/>
        </a:p>
      </dgm:t>
    </dgm:pt>
    <dgm:pt modelId="{5824F007-C070-4BEF-908A-37A3E955BC01}">
      <dgm:prSet/>
      <dgm:spPr/>
      <dgm:t>
        <a:bodyPr/>
        <a:lstStyle/>
        <a:p>
          <a:pPr rtl="0"/>
          <a:r>
            <a:rPr lang="zh-CN" dirty="0"/>
            <a:t>实验精度很高</a:t>
          </a:r>
        </a:p>
      </dgm:t>
    </dgm:pt>
    <dgm:pt modelId="{45ED3E1F-609F-4C70-90AE-89F15D3079F6}" type="parTrans" cxnId="{0AF50B24-092C-4108-92AC-13BF37ADC51B}">
      <dgm:prSet/>
      <dgm:spPr/>
      <dgm:t>
        <a:bodyPr/>
        <a:lstStyle/>
        <a:p>
          <a:endParaRPr lang="zh-CN" altLang="en-US"/>
        </a:p>
      </dgm:t>
    </dgm:pt>
    <dgm:pt modelId="{214CDCB4-97B5-40BA-9A3F-0BC60E2BB45A}" type="sibTrans" cxnId="{0AF50B24-092C-4108-92AC-13BF37ADC51B}">
      <dgm:prSet/>
      <dgm:spPr/>
      <dgm:t>
        <a:bodyPr/>
        <a:lstStyle/>
        <a:p>
          <a:endParaRPr lang="zh-CN" altLang="en-US"/>
        </a:p>
      </dgm:t>
    </dgm:pt>
    <dgm:pt modelId="{6912C185-BCE8-4FDD-B453-1B111447B52C}">
      <dgm:prSet/>
      <dgm:spPr/>
      <dgm:t>
        <a:bodyPr/>
        <a:lstStyle/>
        <a:p>
          <a:pPr rtl="0"/>
          <a:r>
            <a:rPr lang="zh-CN" dirty="0"/>
            <a:t>事例</a:t>
          </a:r>
          <a:r>
            <a:rPr lang="en-US" dirty="0"/>
            <a:t>/</a:t>
          </a:r>
          <a:r>
            <a:rPr lang="zh-CN" dirty="0"/>
            <a:t>本底比越来越小，要求系统排除本底能力尽可能高</a:t>
          </a:r>
        </a:p>
      </dgm:t>
    </dgm:pt>
    <dgm:pt modelId="{113D2316-080F-49F7-A1DF-95661A33040D}" type="parTrans" cxnId="{71892007-6843-4C2A-A048-FA628DFCCE5B}">
      <dgm:prSet/>
      <dgm:spPr/>
      <dgm:t>
        <a:bodyPr/>
        <a:lstStyle/>
        <a:p>
          <a:endParaRPr lang="zh-CN" altLang="en-US"/>
        </a:p>
      </dgm:t>
    </dgm:pt>
    <dgm:pt modelId="{56303A2B-8CCA-4E8F-A6EE-5533841A6BEA}" type="sibTrans" cxnId="{71892007-6843-4C2A-A048-FA628DFCCE5B}">
      <dgm:prSet/>
      <dgm:spPr/>
      <dgm:t>
        <a:bodyPr/>
        <a:lstStyle/>
        <a:p>
          <a:endParaRPr lang="zh-CN" altLang="en-US"/>
        </a:p>
      </dgm:t>
    </dgm:pt>
    <dgm:pt modelId="{4F114779-11AD-4200-A905-F674F91B3407}" type="pres">
      <dgm:prSet presAssocID="{F0AB4C81-DFE2-480E-A4EE-4640E1B19636}" presName="diagram" presStyleCnt="0">
        <dgm:presLayoutVars>
          <dgm:chPref val="1"/>
          <dgm:dir/>
          <dgm:animOne val="branch"/>
          <dgm:animLvl val="lvl"/>
          <dgm:resizeHandles val="exact"/>
        </dgm:presLayoutVars>
      </dgm:prSet>
      <dgm:spPr/>
    </dgm:pt>
    <dgm:pt modelId="{38F6C597-5ACD-411C-B065-CA4A52C072FA}" type="pres">
      <dgm:prSet presAssocID="{021BD977-DC45-4C41-86A4-A9A9675EFE49}" presName="root1" presStyleCnt="0"/>
      <dgm:spPr/>
    </dgm:pt>
    <dgm:pt modelId="{CC657454-5303-48B6-B8E5-5DABF71486AD}" type="pres">
      <dgm:prSet presAssocID="{021BD977-DC45-4C41-86A4-A9A9675EFE49}" presName="LevelOneTextNode" presStyleLbl="node0" presStyleIdx="0" presStyleCnt="4">
        <dgm:presLayoutVars>
          <dgm:chPref val="3"/>
        </dgm:presLayoutVars>
      </dgm:prSet>
      <dgm:spPr/>
    </dgm:pt>
    <dgm:pt modelId="{C177C168-A46F-4686-9E0B-A4C888966935}" type="pres">
      <dgm:prSet presAssocID="{021BD977-DC45-4C41-86A4-A9A9675EFE49}" presName="level2hierChild" presStyleCnt="0"/>
      <dgm:spPr/>
    </dgm:pt>
    <dgm:pt modelId="{6A5134CC-C43A-407E-AA67-90CBACF2DC7C}" type="pres">
      <dgm:prSet presAssocID="{A3DF69BC-0F6A-4F71-B960-A0113E078ACB}" presName="root1" presStyleCnt="0"/>
      <dgm:spPr/>
    </dgm:pt>
    <dgm:pt modelId="{56D6A6E6-E3E8-4C4C-B109-5FCEBCDE355B}" type="pres">
      <dgm:prSet presAssocID="{A3DF69BC-0F6A-4F71-B960-A0113E078ACB}" presName="LevelOneTextNode" presStyleLbl="node0" presStyleIdx="1" presStyleCnt="4">
        <dgm:presLayoutVars>
          <dgm:chPref val="3"/>
        </dgm:presLayoutVars>
      </dgm:prSet>
      <dgm:spPr/>
    </dgm:pt>
    <dgm:pt modelId="{8A70336C-7118-43A9-94C7-152B7E74A152}" type="pres">
      <dgm:prSet presAssocID="{A3DF69BC-0F6A-4F71-B960-A0113E078ACB}" presName="level2hierChild" presStyleCnt="0"/>
      <dgm:spPr/>
    </dgm:pt>
    <dgm:pt modelId="{F000C811-464E-448D-8471-383408B8E04B}" type="pres">
      <dgm:prSet presAssocID="{5824F007-C070-4BEF-908A-37A3E955BC01}" presName="root1" presStyleCnt="0"/>
      <dgm:spPr/>
    </dgm:pt>
    <dgm:pt modelId="{8F96D6F7-E4D5-4299-91CC-E6DE1C4A3892}" type="pres">
      <dgm:prSet presAssocID="{5824F007-C070-4BEF-908A-37A3E955BC01}" presName="LevelOneTextNode" presStyleLbl="node0" presStyleIdx="2" presStyleCnt="4">
        <dgm:presLayoutVars>
          <dgm:chPref val="3"/>
        </dgm:presLayoutVars>
      </dgm:prSet>
      <dgm:spPr/>
    </dgm:pt>
    <dgm:pt modelId="{DC2CAD29-3069-49BA-84C4-1FED21098A29}" type="pres">
      <dgm:prSet presAssocID="{5824F007-C070-4BEF-908A-37A3E955BC01}" presName="level2hierChild" presStyleCnt="0"/>
      <dgm:spPr/>
    </dgm:pt>
    <dgm:pt modelId="{5CA696EA-D265-4299-9A37-EFE43DDB32EE}" type="pres">
      <dgm:prSet presAssocID="{6912C185-BCE8-4FDD-B453-1B111447B52C}" presName="root1" presStyleCnt="0"/>
      <dgm:spPr/>
    </dgm:pt>
    <dgm:pt modelId="{11BC4B57-8D49-4BE5-9455-5328A9AF15F7}" type="pres">
      <dgm:prSet presAssocID="{6912C185-BCE8-4FDD-B453-1B111447B52C}" presName="LevelOneTextNode" presStyleLbl="node0" presStyleIdx="3" presStyleCnt="4">
        <dgm:presLayoutVars>
          <dgm:chPref val="3"/>
        </dgm:presLayoutVars>
      </dgm:prSet>
      <dgm:spPr/>
    </dgm:pt>
    <dgm:pt modelId="{320AD777-25DE-4717-AD51-850A1877F5D2}" type="pres">
      <dgm:prSet presAssocID="{6912C185-BCE8-4FDD-B453-1B111447B52C}" presName="level2hierChild" presStyleCnt="0"/>
      <dgm:spPr/>
    </dgm:pt>
  </dgm:ptLst>
  <dgm:cxnLst>
    <dgm:cxn modelId="{71892007-6843-4C2A-A048-FA628DFCCE5B}" srcId="{F0AB4C81-DFE2-480E-A4EE-4640E1B19636}" destId="{6912C185-BCE8-4FDD-B453-1B111447B52C}" srcOrd="3" destOrd="0" parTransId="{113D2316-080F-49F7-A1DF-95661A33040D}" sibTransId="{56303A2B-8CCA-4E8F-A6EE-5533841A6BEA}"/>
    <dgm:cxn modelId="{0AF50B24-092C-4108-92AC-13BF37ADC51B}" srcId="{F0AB4C81-DFE2-480E-A4EE-4640E1B19636}" destId="{5824F007-C070-4BEF-908A-37A3E955BC01}" srcOrd="2" destOrd="0" parTransId="{45ED3E1F-609F-4C70-90AE-89F15D3079F6}" sibTransId="{214CDCB4-97B5-40BA-9A3F-0BC60E2BB45A}"/>
    <dgm:cxn modelId="{7D67256F-59A3-4A37-A7A2-DA69DF7367A0}" srcId="{F0AB4C81-DFE2-480E-A4EE-4640E1B19636}" destId="{021BD977-DC45-4C41-86A4-A9A9675EFE49}" srcOrd="0" destOrd="0" parTransId="{1EDCD4A3-34FF-418C-9D7D-8FDDE82360BC}" sibTransId="{3899E1AF-2F4E-4AE8-A0CB-A5E897A71F82}"/>
    <dgm:cxn modelId="{7FA33270-27C8-4F55-9B2F-397C3608AA6F}" type="presOf" srcId="{021BD977-DC45-4C41-86A4-A9A9675EFE49}" destId="{CC657454-5303-48B6-B8E5-5DABF71486AD}" srcOrd="0" destOrd="0" presId="urn:microsoft.com/office/officeart/2005/8/layout/hierarchy2"/>
    <dgm:cxn modelId="{AA301AA3-58BB-4360-9255-254A33578A41}" srcId="{F0AB4C81-DFE2-480E-A4EE-4640E1B19636}" destId="{A3DF69BC-0F6A-4F71-B960-A0113E078ACB}" srcOrd="1" destOrd="0" parTransId="{181F32B1-41DB-4AE2-B7D0-6CED9AC9A1FF}" sibTransId="{B837ECAE-B874-4D06-9BE8-4551EFBF44E5}"/>
    <dgm:cxn modelId="{BBEB65C3-5E5C-41F6-A56E-A980C09CEBC6}" type="presOf" srcId="{5824F007-C070-4BEF-908A-37A3E955BC01}" destId="{8F96D6F7-E4D5-4299-91CC-E6DE1C4A3892}" srcOrd="0" destOrd="0" presId="urn:microsoft.com/office/officeart/2005/8/layout/hierarchy2"/>
    <dgm:cxn modelId="{354C61C4-EB32-45E0-9FC2-3D4AA40BEFFB}" type="presOf" srcId="{A3DF69BC-0F6A-4F71-B960-A0113E078ACB}" destId="{56D6A6E6-E3E8-4C4C-B109-5FCEBCDE355B}" srcOrd="0" destOrd="0" presId="urn:microsoft.com/office/officeart/2005/8/layout/hierarchy2"/>
    <dgm:cxn modelId="{1FD1AFE1-6CCD-4CB2-91DA-AFFC89722717}" type="presOf" srcId="{6912C185-BCE8-4FDD-B453-1B111447B52C}" destId="{11BC4B57-8D49-4BE5-9455-5328A9AF15F7}" srcOrd="0" destOrd="0" presId="urn:microsoft.com/office/officeart/2005/8/layout/hierarchy2"/>
    <dgm:cxn modelId="{C3731FE3-B7FB-47A3-8F02-8D96245F5B86}" type="presOf" srcId="{F0AB4C81-DFE2-480E-A4EE-4640E1B19636}" destId="{4F114779-11AD-4200-A905-F674F91B3407}" srcOrd="0" destOrd="0" presId="urn:microsoft.com/office/officeart/2005/8/layout/hierarchy2"/>
    <dgm:cxn modelId="{181541AF-E3D3-41BD-ABED-932E1119775D}" type="presParOf" srcId="{4F114779-11AD-4200-A905-F674F91B3407}" destId="{38F6C597-5ACD-411C-B065-CA4A52C072FA}" srcOrd="0" destOrd="0" presId="urn:microsoft.com/office/officeart/2005/8/layout/hierarchy2"/>
    <dgm:cxn modelId="{83210F02-F5E8-4501-99BE-C4FE6E2FB805}" type="presParOf" srcId="{38F6C597-5ACD-411C-B065-CA4A52C072FA}" destId="{CC657454-5303-48B6-B8E5-5DABF71486AD}" srcOrd="0" destOrd="0" presId="urn:microsoft.com/office/officeart/2005/8/layout/hierarchy2"/>
    <dgm:cxn modelId="{7D8CC393-3ACD-40E1-A0FE-6F001594E777}" type="presParOf" srcId="{38F6C597-5ACD-411C-B065-CA4A52C072FA}" destId="{C177C168-A46F-4686-9E0B-A4C888966935}" srcOrd="1" destOrd="0" presId="urn:microsoft.com/office/officeart/2005/8/layout/hierarchy2"/>
    <dgm:cxn modelId="{F76B3AFA-F701-4F75-96E4-47F1328E5EAD}" type="presParOf" srcId="{4F114779-11AD-4200-A905-F674F91B3407}" destId="{6A5134CC-C43A-407E-AA67-90CBACF2DC7C}" srcOrd="1" destOrd="0" presId="urn:microsoft.com/office/officeart/2005/8/layout/hierarchy2"/>
    <dgm:cxn modelId="{023B29FF-5186-4B79-91CF-982480203ADF}" type="presParOf" srcId="{6A5134CC-C43A-407E-AA67-90CBACF2DC7C}" destId="{56D6A6E6-E3E8-4C4C-B109-5FCEBCDE355B}" srcOrd="0" destOrd="0" presId="urn:microsoft.com/office/officeart/2005/8/layout/hierarchy2"/>
    <dgm:cxn modelId="{241AC8AD-E989-4927-91F1-0C940350684F}" type="presParOf" srcId="{6A5134CC-C43A-407E-AA67-90CBACF2DC7C}" destId="{8A70336C-7118-43A9-94C7-152B7E74A152}" srcOrd="1" destOrd="0" presId="urn:microsoft.com/office/officeart/2005/8/layout/hierarchy2"/>
    <dgm:cxn modelId="{64F9A35C-E729-43B0-A06D-BDFCC547038A}" type="presParOf" srcId="{4F114779-11AD-4200-A905-F674F91B3407}" destId="{F000C811-464E-448D-8471-383408B8E04B}" srcOrd="2" destOrd="0" presId="urn:microsoft.com/office/officeart/2005/8/layout/hierarchy2"/>
    <dgm:cxn modelId="{99A7468B-74E6-49E2-830C-CF7CCA09FFBC}" type="presParOf" srcId="{F000C811-464E-448D-8471-383408B8E04B}" destId="{8F96D6F7-E4D5-4299-91CC-E6DE1C4A3892}" srcOrd="0" destOrd="0" presId="urn:microsoft.com/office/officeart/2005/8/layout/hierarchy2"/>
    <dgm:cxn modelId="{0F059743-30DB-445A-BD92-2177D0C868EA}" type="presParOf" srcId="{F000C811-464E-448D-8471-383408B8E04B}" destId="{DC2CAD29-3069-49BA-84C4-1FED21098A29}" srcOrd="1" destOrd="0" presId="urn:microsoft.com/office/officeart/2005/8/layout/hierarchy2"/>
    <dgm:cxn modelId="{B4C5DA61-117D-46AF-8E17-89A7256C7295}" type="presParOf" srcId="{4F114779-11AD-4200-A905-F674F91B3407}" destId="{5CA696EA-D265-4299-9A37-EFE43DDB32EE}" srcOrd="3" destOrd="0" presId="urn:microsoft.com/office/officeart/2005/8/layout/hierarchy2"/>
    <dgm:cxn modelId="{4B230537-B385-49FA-B583-08A000A6C9A1}" type="presParOf" srcId="{5CA696EA-D265-4299-9A37-EFE43DDB32EE}" destId="{11BC4B57-8D49-4BE5-9455-5328A9AF15F7}" srcOrd="0" destOrd="0" presId="urn:microsoft.com/office/officeart/2005/8/layout/hierarchy2"/>
    <dgm:cxn modelId="{F65EBE6D-70B3-4E7E-BF08-EE11AAA08708}" type="presParOf" srcId="{5CA696EA-D265-4299-9A37-EFE43DDB32EE}" destId="{320AD777-25DE-4717-AD51-850A1877F5D2}" srcOrd="1" destOrd="0" presId="urn:microsoft.com/office/officeart/2005/8/layout/hierarchy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94A0BC10-126C-4717-90E2-204F299204A8}"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7D45F95F-0684-4A7B-ADFF-CA9B199D6C75}">
      <dgm:prSet/>
      <dgm:spPr/>
      <dgm:t>
        <a:bodyPr/>
        <a:lstStyle/>
        <a:p>
          <a:pPr rtl="0"/>
          <a:r>
            <a:rPr lang="zh-CN" dirty="0"/>
            <a:t>三、当代大型物理实验发展趋向</a:t>
          </a:r>
        </a:p>
      </dgm:t>
    </dgm:pt>
    <dgm:pt modelId="{3DD73170-8718-4938-993D-7CA709341485}" type="parTrans" cxnId="{574A5879-A71C-4B41-9728-32062EE98CE7}">
      <dgm:prSet/>
      <dgm:spPr/>
      <dgm:t>
        <a:bodyPr/>
        <a:lstStyle/>
        <a:p>
          <a:endParaRPr lang="zh-CN" altLang="en-US"/>
        </a:p>
      </dgm:t>
    </dgm:pt>
    <dgm:pt modelId="{29D2F230-2714-4829-B843-3A4EC37A3EDF}" type="sibTrans" cxnId="{574A5879-A71C-4B41-9728-32062EE98CE7}">
      <dgm:prSet/>
      <dgm:spPr/>
      <dgm:t>
        <a:bodyPr/>
        <a:lstStyle/>
        <a:p>
          <a:endParaRPr lang="zh-CN" altLang="en-US"/>
        </a:p>
      </dgm:t>
    </dgm:pt>
    <dgm:pt modelId="{5D947278-F5FE-4388-AA78-7546A4F65D81}" type="pres">
      <dgm:prSet presAssocID="{94A0BC10-126C-4717-90E2-204F299204A8}" presName="linear" presStyleCnt="0">
        <dgm:presLayoutVars>
          <dgm:animLvl val="lvl"/>
          <dgm:resizeHandles val="exact"/>
        </dgm:presLayoutVars>
      </dgm:prSet>
      <dgm:spPr/>
    </dgm:pt>
    <dgm:pt modelId="{AC0E5BC9-875E-4832-9666-87402B5CC53D}" type="pres">
      <dgm:prSet presAssocID="{7D45F95F-0684-4A7B-ADFF-CA9B199D6C75}" presName="parentText" presStyleLbl="node1" presStyleIdx="0" presStyleCnt="1">
        <dgm:presLayoutVars>
          <dgm:chMax val="0"/>
          <dgm:bulletEnabled val="1"/>
        </dgm:presLayoutVars>
      </dgm:prSet>
      <dgm:spPr/>
    </dgm:pt>
  </dgm:ptLst>
  <dgm:cxnLst>
    <dgm:cxn modelId="{574A5879-A71C-4B41-9728-32062EE98CE7}" srcId="{94A0BC10-126C-4717-90E2-204F299204A8}" destId="{7D45F95F-0684-4A7B-ADFF-CA9B199D6C75}" srcOrd="0" destOrd="0" parTransId="{3DD73170-8718-4938-993D-7CA709341485}" sibTransId="{29D2F230-2714-4829-B843-3A4EC37A3EDF}"/>
    <dgm:cxn modelId="{5E1F1CB9-BFC4-445A-B669-744F5E350509}" type="presOf" srcId="{94A0BC10-126C-4717-90E2-204F299204A8}" destId="{5D947278-F5FE-4388-AA78-7546A4F65D81}" srcOrd="0" destOrd="0" presId="urn:microsoft.com/office/officeart/2005/8/layout/vList2"/>
    <dgm:cxn modelId="{97E551FD-68F8-42A8-9D68-84E6FABED1ED}" type="presOf" srcId="{7D45F95F-0684-4A7B-ADFF-CA9B199D6C75}" destId="{AC0E5BC9-875E-4832-9666-87402B5CC53D}" srcOrd="0" destOrd="0" presId="urn:microsoft.com/office/officeart/2005/8/layout/vList2"/>
    <dgm:cxn modelId="{4213413F-723B-4F46-8C29-674B1721B1AD}" type="presParOf" srcId="{5D947278-F5FE-4388-AA78-7546A4F65D81}" destId="{AC0E5BC9-875E-4832-9666-87402B5CC53D}"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2847A8AD-5996-4BC3-B75F-74EBB9A78029}" type="doc">
      <dgm:prSet loTypeId="urn:microsoft.com/office/officeart/2005/8/layout/hList1" loCatId="list" qsTypeId="urn:microsoft.com/office/officeart/2005/8/quickstyle/3d1" qsCatId="3D" csTypeId="urn:microsoft.com/office/officeart/2005/8/colors/accent1_2" csCatId="accent1" phldr="1"/>
      <dgm:spPr/>
      <dgm:t>
        <a:bodyPr/>
        <a:lstStyle/>
        <a:p>
          <a:endParaRPr lang="zh-CN" altLang="en-US"/>
        </a:p>
      </dgm:t>
    </dgm:pt>
    <dgm:pt modelId="{2AB01B14-698B-4ED9-AC79-418610D2F3B6}">
      <dgm:prSet/>
      <dgm:spPr/>
      <dgm:t>
        <a:bodyPr/>
        <a:lstStyle/>
        <a:p>
          <a:pPr rtl="0"/>
          <a:r>
            <a:rPr lang="zh-CN" b="1" dirty="0"/>
            <a:t>以高能粒子物理实验为例：</a:t>
          </a:r>
          <a:endParaRPr lang="zh-CN" dirty="0"/>
        </a:p>
      </dgm:t>
    </dgm:pt>
    <dgm:pt modelId="{99740ADF-8FE2-4AA3-A43E-20EE4B140AAF}" type="parTrans" cxnId="{047B3E57-34FA-4EEB-8CF4-70C2D3B2C6E0}">
      <dgm:prSet/>
      <dgm:spPr/>
      <dgm:t>
        <a:bodyPr/>
        <a:lstStyle/>
        <a:p>
          <a:endParaRPr lang="zh-CN" altLang="en-US"/>
        </a:p>
      </dgm:t>
    </dgm:pt>
    <dgm:pt modelId="{94172649-C570-44EF-A83C-ADA3EC8E2D67}" type="sibTrans" cxnId="{047B3E57-34FA-4EEB-8CF4-70C2D3B2C6E0}">
      <dgm:prSet/>
      <dgm:spPr/>
      <dgm:t>
        <a:bodyPr/>
        <a:lstStyle/>
        <a:p>
          <a:endParaRPr lang="zh-CN" altLang="en-US"/>
        </a:p>
      </dgm:t>
    </dgm:pt>
    <dgm:pt modelId="{735A1E73-0FF1-4A77-B51E-156FA7F12903}">
      <dgm:prSet/>
      <dgm:spPr/>
      <dgm:t>
        <a:bodyPr/>
        <a:lstStyle/>
        <a:p>
          <a:pPr rtl="0"/>
          <a:r>
            <a:rPr lang="zh-CN" b="1" dirty="0"/>
            <a:t>能 量达到 </a:t>
          </a:r>
          <a:r>
            <a:rPr lang="en-US" b="1" dirty="0"/>
            <a:t>14 </a:t>
          </a:r>
          <a:r>
            <a:rPr lang="en-US" b="1" dirty="0" err="1"/>
            <a:t>Tev</a:t>
          </a:r>
          <a:r>
            <a:rPr lang="en-US" b="1" dirty="0"/>
            <a:t> (10</a:t>
          </a:r>
          <a:r>
            <a:rPr lang="en-US" b="1" baseline="30000" dirty="0"/>
            <a:t>12  </a:t>
          </a:r>
          <a:r>
            <a:rPr lang="en-US" b="1" dirty="0" err="1"/>
            <a:t>ev</a:t>
          </a:r>
          <a:r>
            <a:rPr lang="en-US" b="1" dirty="0"/>
            <a:t>)</a:t>
          </a:r>
          <a:endParaRPr lang="zh-CN" dirty="0"/>
        </a:p>
      </dgm:t>
    </dgm:pt>
    <dgm:pt modelId="{C188B8B2-2BC9-4007-AB05-BA751320E481}" type="parTrans" cxnId="{2758882F-8D35-4904-9A60-539B528D97F4}">
      <dgm:prSet/>
      <dgm:spPr/>
      <dgm:t>
        <a:bodyPr/>
        <a:lstStyle/>
        <a:p>
          <a:endParaRPr lang="zh-CN" altLang="en-US"/>
        </a:p>
      </dgm:t>
    </dgm:pt>
    <dgm:pt modelId="{39E056CD-222C-417E-9E90-8340D1D8E7BD}" type="sibTrans" cxnId="{2758882F-8D35-4904-9A60-539B528D97F4}">
      <dgm:prSet/>
      <dgm:spPr/>
      <dgm:t>
        <a:bodyPr/>
        <a:lstStyle/>
        <a:p>
          <a:endParaRPr lang="zh-CN" altLang="en-US"/>
        </a:p>
      </dgm:t>
    </dgm:pt>
    <dgm:pt modelId="{DBB74280-B3E9-491B-8B20-8850D5F2E502}">
      <dgm:prSet/>
      <dgm:spPr/>
      <dgm:t>
        <a:bodyPr/>
        <a:lstStyle/>
        <a:p>
          <a:pPr rtl="0"/>
          <a:r>
            <a:rPr lang="zh-CN" b="1" dirty="0"/>
            <a:t>亮 度 </a:t>
          </a:r>
          <a:r>
            <a:rPr lang="en-US" b="1" dirty="0"/>
            <a:t>(</a:t>
          </a:r>
          <a:r>
            <a:rPr lang="zh-CN" b="1" dirty="0"/>
            <a:t>束流强度</a:t>
          </a:r>
          <a:r>
            <a:rPr lang="en-US" b="1" dirty="0"/>
            <a:t>)</a:t>
          </a:r>
          <a:r>
            <a:rPr lang="zh-CN" b="1" dirty="0"/>
            <a:t>达到 </a:t>
          </a:r>
          <a:r>
            <a:rPr lang="en-US" b="1" dirty="0"/>
            <a:t>10</a:t>
          </a:r>
          <a:r>
            <a:rPr lang="en-US" b="1" baseline="30000" dirty="0"/>
            <a:t>34</a:t>
          </a:r>
          <a:r>
            <a:rPr lang="en-US" b="1" dirty="0"/>
            <a:t> /s.cm</a:t>
          </a:r>
          <a:r>
            <a:rPr lang="en-US" b="1" baseline="30000" dirty="0"/>
            <a:t>2</a:t>
          </a:r>
          <a:endParaRPr lang="zh-CN" dirty="0"/>
        </a:p>
      </dgm:t>
    </dgm:pt>
    <dgm:pt modelId="{4BFCD8C7-42E9-4ECF-9BA4-A5814ADF8D8B}" type="parTrans" cxnId="{CCE16B5B-C50D-4B25-8781-36D805BBAEAD}">
      <dgm:prSet/>
      <dgm:spPr/>
      <dgm:t>
        <a:bodyPr/>
        <a:lstStyle/>
        <a:p>
          <a:endParaRPr lang="zh-CN" altLang="en-US"/>
        </a:p>
      </dgm:t>
    </dgm:pt>
    <dgm:pt modelId="{E2664539-D5DF-43E5-8276-D24D51D72302}" type="sibTrans" cxnId="{CCE16B5B-C50D-4B25-8781-36D805BBAEAD}">
      <dgm:prSet/>
      <dgm:spPr/>
      <dgm:t>
        <a:bodyPr/>
        <a:lstStyle/>
        <a:p>
          <a:endParaRPr lang="zh-CN" altLang="en-US"/>
        </a:p>
      </dgm:t>
    </dgm:pt>
    <dgm:pt modelId="{7AFFB96D-B973-465C-8183-81243C936E95}">
      <dgm:prSet/>
      <dgm:spPr/>
      <dgm:t>
        <a:bodyPr/>
        <a:lstStyle/>
        <a:p>
          <a:pPr rtl="0"/>
          <a:r>
            <a:rPr lang="zh-CN" b="1" dirty="0"/>
            <a:t>入射粒子能量高</a:t>
          </a:r>
          <a:endParaRPr lang="zh-CN" dirty="0"/>
        </a:p>
      </dgm:t>
    </dgm:pt>
    <dgm:pt modelId="{3642432E-B6A7-4578-9478-B9C71CECB6FD}" type="parTrans" cxnId="{E466F0B9-F6D7-4360-BF2D-5607CD527B85}">
      <dgm:prSet/>
      <dgm:spPr/>
      <dgm:t>
        <a:bodyPr/>
        <a:lstStyle/>
        <a:p>
          <a:endParaRPr lang="zh-CN" altLang="en-US"/>
        </a:p>
      </dgm:t>
    </dgm:pt>
    <dgm:pt modelId="{DA13CAA7-BD4C-4D19-9CD2-BF28993B7C24}" type="sibTrans" cxnId="{E466F0B9-F6D7-4360-BF2D-5607CD527B85}">
      <dgm:prSet/>
      <dgm:spPr/>
      <dgm:t>
        <a:bodyPr/>
        <a:lstStyle/>
        <a:p>
          <a:endParaRPr lang="zh-CN" altLang="en-US"/>
        </a:p>
      </dgm:t>
    </dgm:pt>
    <dgm:pt modelId="{5721A2FC-8860-431C-A458-C2090C4DE31D}">
      <dgm:prSet/>
      <dgm:spPr/>
      <dgm:t>
        <a:bodyPr/>
        <a:lstStyle/>
        <a:p>
          <a:pPr rtl="0"/>
          <a:r>
            <a:rPr lang="zh-CN" b="1" dirty="0"/>
            <a:t>末态粒子能量高、数量多、类型多</a:t>
          </a:r>
          <a:endParaRPr lang="zh-CN" dirty="0"/>
        </a:p>
      </dgm:t>
    </dgm:pt>
    <dgm:pt modelId="{26329EBF-307C-4E6F-83AF-90155A3AB76F}" type="parTrans" cxnId="{C63702C1-112D-48A5-9D71-16298CCA8E32}">
      <dgm:prSet/>
      <dgm:spPr/>
      <dgm:t>
        <a:bodyPr/>
        <a:lstStyle/>
        <a:p>
          <a:endParaRPr lang="zh-CN" altLang="en-US"/>
        </a:p>
      </dgm:t>
    </dgm:pt>
    <dgm:pt modelId="{D4AFAB23-0843-4311-BFAB-9FD165F1041A}" type="sibTrans" cxnId="{C63702C1-112D-48A5-9D71-16298CCA8E32}">
      <dgm:prSet/>
      <dgm:spPr/>
      <dgm:t>
        <a:bodyPr/>
        <a:lstStyle/>
        <a:p>
          <a:endParaRPr lang="zh-CN" altLang="en-US"/>
        </a:p>
      </dgm:t>
    </dgm:pt>
    <dgm:pt modelId="{CC3BE711-977E-4076-B4D4-7BB64F2E9D69}">
      <dgm:prSet/>
      <dgm:spPr/>
      <dgm:t>
        <a:bodyPr/>
        <a:lstStyle/>
        <a:p>
          <a:pPr rtl="0"/>
          <a:r>
            <a:rPr lang="zh-CN" b="1" dirty="0"/>
            <a:t>要求探测单元数量 大、类型多、体积规模庞大   </a:t>
          </a:r>
          <a:endParaRPr lang="zh-CN" dirty="0"/>
        </a:p>
      </dgm:t>
    </dgm:pt>
    <dgm:pt modelId="{E8B64AFE-CBA4-4BFF-BBBC-FCBA1F9D043C}" type="parTrans" cxnId="{4BA9F264-145D-4F51-BE57-D34074EA3B70}">
      <dgm:prSet/>
      <dgm:spPr/>
      <dgm:t>
        <a:bodyPr/>
        <a:lstStyle/>
        <a:p>
          <a:endParaRPr lang="zh-CN" altLang="en-US"/>
        </a:p>
      </dgm:t>
    </dgm:pt>
    <dgm:pt modelId="{C1BF174E-3EB0-440D-8D20-52C76712C661}" type="sibTrans" cxnId="{4BA9F264-145D-4F51-BE57-D34074EA3B70}">
      <dgm:prSet/>
      <dgm:spPr/>
      <dgm:t>
        <a:bodyPr/>
        <a:lstStyle/>
        <a:p>
          <a:endParaRPr lang="zh-CN" altLang="en-US"/>
        </a:p>
      </dgm:t>
    </dgm:pt>
    <dgm:pt modelId="{D7854BA4-DE9B-4B0A-93FC-B7A130D010A4}">
      <dgm:prSet/>
      <dgm:spPr/>
      <dgm:t>
        <a:bodyPr/>
        <a:lstStyle/>
        <a:p>
          <a:pPr rtl="0"/>
          <a:r>
            <a:rPr lang="zh-CN" b="1" dirty="0"/>
            <a:t>就数据获取系统来讲，信息量大，信息速率极高</a:t>
          </a:r>
          <a:endParaRPr lang="zh-CN" dirty="0"/>
        </a:p>
      </dgm:t>
    </dgm:pt>
    <dgm:pt modelId="{89A5A3D6-4FD0-4E7A-B39C-B494D6BDF533}" type="parTrans" cxnId="{DFDCF4C2-186C-4E2E-A584-24F9FE35D258}">
      <dgm:prSet/>
      <dgm:spPr/>
      <dgm:t>
        <a:bodyPr/>
        <a:lstStyle/>
        <a:p>
          <a:endParaRPr lang="zh-CN" altLang="en-US"/>
        </a:p>
      </dgm:t>
    </dgm:pt>
    <dgm:pt modelId="{B3B358CD-BC24-45F1-BFB4-888FEFD03958}" type="sibTrans" cxnId="{DFDCF4C2-186C-4E2E-A584-24F9FE35D258}">
      <dgm:prSet/>
      <dgm:spPr/>
      <dgm:t>
        <a:bodyPr/>
        <a:lstStyle/>
        <a:p>
          <a:endParaRPr lang="zh-CN" altLang="en-US"/>
        </a:p>
      </dgm:t>
    </dgm:pt>
    <dgm:pt modelId="{8007BE89-6FBB-4E68-BD3C-CB0063D76510}">
      <dgm:prSet/>
      <dgm:spPr/>
      <dgm:t>
        <a:bodyPr/>
        <a:lstStyle/>
        <a:p>
          <a:pPr rtl="0"/>
          <a:r>
            <a:rPr lang="zh-CN" b="1" dirty="0"/>
            <a:t>正在建造中的高能物理实验</a:t>
          </a:r>
          <a:r>
            <a:rPr lang="en-US" b="1" dirty="0"/>
            <a:t>LHC</a:t>
          </a:r>
          <a:r>
            <a:rPr lang="zh-CN" b="1" dirty="0"/>
            <a:t>的 </a:t>
          </a:r>
          <a:r>
            <a:rPr lang="en-US" b="1" dirty="0"/>
            <a:t>ATLAS</a:t>
          </a:r>
          <a:r>
            <a:rPr lang="zh-CN" b="1" dirty="0"/>
            <a:t>，通道数达到 </a:t>
          </a:r>
          <a:r>
            <a:rPr lang="en-US" b="1" dirty="0"/>
            <a:t>10</a:t>
          </a:r>
          <a:r>
            <a:rPr lang="en-US" b="1" baseline="30000" dirty="0"/>
            <a:t>7</a:t>
          </a:r>
          <a:r>
            <a:rPr lang="zh-CN" b="1" baseline="30000" dirty="0"/>
            <a:t>，</a:t>
          </a:r>
          <a:r>
            <a:rPr lang="zh-CN" b="1" dirty="0"/>
            <a:t>原始信息量在</a:t>
          </a:r>
          <a:r>
            <a:rPr lang="en-US" b="1" dirty="0"/>
            <a:t>1000 </a:t>
          </a:r>
          <a:r>
            <a:rPr lang="en-US" b="1" dirty="0" err="1"/>
            <a:t>Gbyte</a:t>
          </a:r>
          <a:r>
            <a:rPr lang="en-US" b="1" dirty="0"/>
            <a:t>/s </a:t>
          </a:r>
          <a:r>
            <a:rPr lang="zh-CN" b="1" dirty="0"/>
            <a:t>以上。</a:t>
          </a:r>
          <a:endParaRPr lang="zh-CN" dirty="0"/>
        </a:p>
      </dgm:t>
    </dgm:pt>
    <dgm:pt modelId="{935CD064-EE8F-4151-9C6C-03D6F5781CCC}" type="parTrans" cxnId="{A305CE04-89DC-49E8-AC10-12F760A5EA49}">
      <dgm:prSet/>
      <dgm:spPr/>
      <dgm:t>
        <a:bodyPr/>
        <a:lstStyle/>
        <a:p>
          <a:endParaRPr lang="zh-CN" altLang="en-US"/>
        </a:p>
      </dgm:t>
    </dgm:pt>
    <dgm:pt modelId="{6DE060AA-7A22-474C-818E-2E61CD519D11}" type="sibTrans" cxnId="{A305CE04-89DC-49E8-AC10-12F760A5EA49}">
      <dgm:prSet/>
      <dgm:spPr/>
      <dgm:t>
        <a:bodyPr/>
        <a:lstStyle/>
        <a:p>
          <a:endParaRPr lang="zh-CN" altLang="en-US"/>
        </a:p>
      </dgm:t>
    </dgm:pt>
    <dgm:pt modelId="{4AAC8E87-A2BD-48B8-A00B-3156D475A1B1}" type="pres">
      <dgm:prSet presAssocID="{2847A8AD-5996-4BC3-B75F-74EBB9A78029}" presName="Name0" presStyleCnt="0">
        <dgm:presLayoutVars>
          <dgm:dir/>
          <dgm:animLvl val="lvl"/>
          <dgm:resizeHandles val="exact"/>
        </dgm:presLayoutVars>
      </dgm:prSet>
      <dgm:spPr/>
    </dgm:pt>
    <dgm:pt modelId="{0C00BA33-5B80-4C26-848B-6DA2FA2860CE}" type="pres">
      <dgm:prSet presAssocID="{2AB01B14-698B-4ED9-AC79-418610D2F3B6}" presName="composite" presStyleCnt="0"/>
      <dgm:spPr/>
    </dgm:pt>
    <dgm:pt modelId="{E387E5E9-221C-4005-A963-1C1F4E6ECA7B}" type="pres">
      <dgm:prSet presAssocID="{2AB01B14-698B-4ED9-AC79-418610D2F3B6}" presName="parTx" presStyleLbl="alignNode1" presStyleIdx="0" presStyleCnt="1">
        <dgm:presLayoutVars>
          <dgm:chMax val="0"/>
          <dgm:chPref val="0"/>
          <dgm:bulletEnabled val="1"/>
        </dgm:presLayoutVars>
      </dgm:prSet>
      <dgm:spPr/>
    </dgm:pt>
    <dgm:pt modelId="{4373B885-A808-4796-8C2F-CEAB094E798D}" type="pres">
      <dgm:prSet presAssocID="{2AB01B14-698B-4ED9-AC79-418610D2F3B6}" presName="desTx" presStyleLbl="alignAccFollowNode1" presStyleIdx="0" presStyleCnt="1">
        <dgm:presLayoutVars>
          <dgm:bulletEnabled val="1"/>
        </dgm:presLayoutVars>
      </dgm:prSet>
      <dgm:spPr/>
    </dgm:pt>
  </dgm:ptLst>
  <dgm:cxnLst>
    <dgm:cxn modelId="{A305CE04-89DC-49E8-AC10-12F760A5EA49}" srcId="{2AB01B14-698B-4ED9-AC79-418610D2F3B6}" destId="{8007BE89-6FBB-4E68-BD3C-CB0063D76510}" srcOrd="6" destOrd="0" parTransId="{935CD064-EE8F-4151-9C6C-03D6F5781CCC}" sibTransId="{6DE060AA-7A22-474C-818E-2E61CD519D11}"/>
    <dgm:cxn modelId="{ED9F4927-456F-49BF-BB30-CCDDF17DE2B8}" type="presOf" srcId="{2847A8AD-5996-4BC3-B75F-74EBB9A78029}" destId="{4AAC8E87-A2BD-48B8-A00B-3156D475A1B1}" srcOrd="0" destOrd="0" presId="urn:microsoft.com/office/officeart/2005/8/layout/hList1"/>
    <dgm:cxn modelId="{2758882F-8D35-4904-9A60-539B528D97F4}" srcId="{2AB01B14-698B-4ED9-AC79-418610D2F3B6}" destId="{735A1E73-0FF1-4A77-B51E-156FA7F12903}" srcOrd="0" destOrd="0" parTransId="{C188B8B2-2BC9-4007-AB05-BA751320E481}" sibTransId="{39E056CD-222C-417E-9E90-8340D1D8E7BD}"/>
    <dgm:cxn modelId="{CCE16B5B-C50D-4B25-8781-36D805BBAEAD}" srcId="{2AB01B14-698B-4ED9-AC79-418610D2F3B6}" destId="{DBB74280-B3E9-491B-8B20-8850D5F2E502}" srcOrd="1" destOrd="0" parTransId="{4BFCD8C7-42E9-4ECF-9BA4-A5814ADF8D8B}" sibTransId="{E2664539-D5DF-43E5-8276-D24D51D72302}"/>
    <dgm:cxn modelId="{4BA9F264-145D-4F51-BE57-D34074EA3B70}" srcId="{2AB01B14-698B-4ED9-AC79-418610D2F3B6}" destId="{CC3BE711-977E-4076-B4D4-7BB64F2E9D69}" srcOrd="4" destOrd="0" parTransId="{E8B64AFE-CBA4-4BFF-BBBC-FCBA1F9D043C}" sibTransId="{C1BF174E-3EB0-440D-8D20-52C76712C661}"/>
    <dgm:cxn modelId="{CC88DC47-6A6D-4F94-8AA6-0B6E9A06F12F}" type="presOf" srcId="{735A1E73-0FF1-4A77-B51E-156FA7F12903}" destId="{4373B885-A808-4796-8C2F-CEAB094E798D}" srcOrd="0" destOrd="0" presId="urn:microsoft.com/office/officeart/2005/8/layout/hList1"/>
    <dgm:cxn modelId="{DB5BE669-035B-49B3-96E0-354167972B28}" type="presOf" srcId="{D7854BA4-DE9B-4B0A-93FC-B7A130D010A4}" destId="{4373B885-A808-4796-8C2F-CEAB094E798D}" srcOrd="0" destOrd="5" presId="urn:microsoft.com/office/officeart/2005/8/layout/hList1"/>
    <dgm:cxn modelId="{047B3E57-34FA-4EEB-8CF4-70C2D3B2C6E0}" srcId="{2847A8AD-5996-4BC3-B75F-74EBB9A78029}" destId="{2AB01B14-698B-4ED9-AC79-418610D2F3B6}" srcOrd="0" destOrd="0" parTransId="{99740ADF-8FE2-4AA3-A43E-20EE4B140AAF}" sibTransId="{94172649-C570-44EF-A83C-ADA3EC8E2D67}"/>
    <dgm:cxn modelId="{9905EE58-CFE9-409D-846A-2D63400E87CC}" type="presOf" srcId="{DBB74280-B3E9-491B-8B20-8850D5F2E502}" destId="{4373B885-A808-4796-8C2F-CEAB094E798D}" srcOrd="0" destOrd="1" presId="urn:microsoft.com/office/officeart/2005/8/layout/hList1"/>
    <dgm:cxn modelId="{F46F1685-DC90-40B8-BB54-162DEF7ECD19}" type="presOf" srcId="{5721A2FC-8860-431C-A458-C2090C4DE31D}" destId="{4373B885-A808-4796-8C2F-CEAB094E798D}" srcOrd="0" destOrd="3" presId="urn:microsoft.com/office/officeart/2005/8/layout/hList1"/>
    <dgm:cxn modelId="{61B50DA4-7545-48AD-A83A-05477DB92CFD}" type="presOf" srcId="{2AB01B14-698B-4ED9-AC79-418610D2F3B6}" destId="{E387E5E9-221C-4005-A963-1C1F4E6ECA7B}" srcOrd="0" destOrd="0" presId="urn:microsoft.com/office/officeart/2005/8/layout/hList1"/>
    <dgm:cxn modelId="{92924BB4-5D28-4D23-8FE8-5E536E238A0B}" type="presOf" srcId="{CC3BE711-977E-4076-B4D4-7BB64F2E9D69}" destId="{4373B885-A808-4796-8C2F-CEAB094E798D}" srcOrd="0" destOrd="4" presId="urn:microsoft.com/office/officeart/2005/8/layout/hList1"/>
    <dgm:cxn modelId="{E466F0B9-F6D7-4360-BF2D-5607CD527B85}" srcId="{2AB01B14-698B-4ED9-AC79-418610D2F3B6}" destId="{7AFFB96D-B973-465C-8183-81243C936E95}" srcOrd="2" destOrd="0" parTransId="{3642432E-B6A7-4578-9478-B9C71CECB6FD}" sibTransId="{DA13CAA7-BD4C-4D19-9CD2-BF28993B7C24}"/>
    <dgm:cxn modelId="{C63702C1-112D-48A5-9D71-16298CCA8E32}" srcId="{2AB01B14-698B-4ED9-AC79-418610D2F3B6}" destId="{5721A2FC-8860-431C-A458-C2090C4DE31D}" srcOrd="3" destOrd="0" parTransId="{26329EBF-307C-4E6F-83AF-90155A3AB76F}" sibTransId="{D4AFAB23-0843-4311-BFAB-9FD165F1041A}"/>
    <dgm:cxn modelId="{DFDCF4C2-186C-4E2E-A584-24F9FE35D258}" srcId="{2AB01B14-698B-4ED9-AC79-418610D2F3B6}" destId="{D7854BA4-DE9B-4B0A-93FC-B7A130D010A4}" srcOrd="5" destOrd="0" parTransId="{89A5A3D6-4FD0-4E7A-B39C-B494D6BDF533}" sibTransId="{B3B358CD-BC24-45F1-BFB4-888FEFD03958}"/>
    <dgm:cxn modelId="{E6CEE5F1-FF9D-40DC-A013-F6219086656B}" type="presOf" srcId="{7AFFB96D-B973-465C-8183-81243C936E95}" destId="{4373B885-A808-4796-8C2F-CEAB094E798D}" srcOrd="0" destOrd="2" presId="urn:microsoft.com/office/officeart/2005/8/layout/hList1"/>
    <dgm:cxn modelId="{F9E0DCF7-B9B2-49B7-B651-0DBEBBCDEEA0}" type="presOf" srcId="{8007BE89-6FBB-4E68-BD3C-CB0063D76510}" destId="{4373B885-A808-4796-8C2F-CEAB094E798D}" srcOrd="0" destOrd="6" presId="urn:microsoft.com/office/officeart/2005/8/layout/hList1"/>
    <dgm:cxn modelId="{4A3CE3FB-E299-44AA-9989-8B0C110EA91A}" type="presParOf" srcId="{4AAC8E87-A2BD-48B8-A00B-3156D475A1B1}" destId="{0C00BA33-5B80-4C26-848B-6DA2FA2860CE}" srcOrd="0" destOrd="0" presId="urn:microsoft.com/office/officeart/2005/8/layout/hList1"/>
    <dgm:cxn modelId="{5A95408C-1F3E-4CFD-8A62-FB260C8F66EA}" type="presParOf" srcId="{0C00BA33-5B80-4C26-848B-6DA2FA2860CE}" destId="{E387E5E9-221C-4005-A963-1C1F4E6ECA7B}" srcOrd="0" destOrd="0" presId="urn:microsoft.com/office/officeart/2005/8/layout/hList1"/>
    <dgm:cxn modelId="{5582A590-4906-4D1D-A68E-9D189086D63F}" type="presParOf" srcId="{0C00BA33-5B80-4C26-848B-6DA2FA2860CE}" destId="{4373B885-A808-4796-8C2F-CEAB094E798D}" srcOrd="1" destOrd="0" presId="urn:microsoft.com/office/officeart/2005/8/layout/hLis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4C907FE9-DBFA-4548-8B09-A6105D5318B6}" type="doc">
      <dgm:prSet loTypeId="urn:microsoft.com/office/officeart/2005/8/layout/vList2" loCatId="list" qsTypeId="urn:microsoft.com/office/officeart/2005/8/quickstyle/3d1" qsCatId="3D" csTypeId="urn:microsoft.com/office/officeart/2005/8/colors/accent1_2" csCatId="accent1"/>
      <dgm:spPr/>
      <dgm:t>
        <a:bodyPr/>
        <a:lstStyle/>
        <a:p>
          <a:endParaRPr lang="zh-CN" altLang="en-US"/>
        </a:p>
      </dgm:t>
    </dgm:pt>
    <dgm:pt modelId="{7561A2E6-7ADA-46CD-8AD4-D1AA9C5886B8}">
      <dgm:prSet custT="1"/>
      <dgm:spPr/>
      <dgm:t>
        <a:bodyPr/>
        <a:lstStyle/>
        <a:p>
          <a:pPr algn="ctr" rtl="0"/>
          <a:r>
            <a:rPr kumimoji="1" lang="zh-CN" altLang="en-US" sz="2400" dirty="0">
              <a:latin typeface="华文细黑" pitchFamily="2" charset="-122"/>
              <a:ea typeface="华文细黑" pitchFamily="2" charset="-122"/>
            </a:rPr>
            <a:t>实验规模大</a:t>
          </a:r>
        </a:p>
      </dgm:t>
    </dgm:pt>
    <dgm:pt modelId="{FF5CFC4C-0A57-4928-881F-9EF536E7E810}" type="parTrans" cxnId="{FC29B405-56F6-4DE3-AFD2-CD35B571F182}">
      <dgm:prSet/>
      <dgm:spPr/>
      <dgm:t>
        <a:bodyPr/>
        <a:lstStyle/>
        <a:p>
          <a:pPr algn="ctr"/>
          <a:endParaRPr lang="zh-CN" altLang="en-US" sz="2800">
            <a:latin typeface="华文细黑" pitchFamily="2" charset="-122"/>
            <a:ea typeface="华文细黑" pitchFamily="2" charset="-122"/>
          </a:endParaRPr>
        </a:p>
      </dgm:t>
    </dgm:pt>
    <dgm:pt modelId="{9D6170FB-AFAE-4A69-A43B-8C3A8B539687}" type="sibTrans" cxnId="{FC29B405-56F6-4DE3-AFD2-CD35B571F182}">
      <dgm:prSet/>
      <dgm:spPr/>
      <dgm:t>
        <a:bodyPr/>
        <a:lstStyle/>
        <a:p>
          <a:pPr algn="ctr"/>
          <a:endParaRPr lang="zh-CN" altLang="en-US" sz="2800">
            <a:latin typeface="华文细黑" pitchFamily="2" charset="-122"/>
            <a:ea typeface="华文细黑" pitchFamily="2" charset="-122"/>
          </a:endParaRPr>
        </a:p>
      </dgm:t>
    </dgm:pt>
    <dgm:pt modelId="{99ED6234-B412-4465-9ABD-C73EA854EB79}" type="pres">
      <dgm:prSet presAssocID="{4C907FE9-DBFA-4548-8B09-A6105D5318B6}" presName="linear" presStyleCnt="0">
        <dgm:presLayoutVars>
          <dgm:animLvl val="lvl"/>
          <dgm:resizeHandles val="exact"/>
        </dgm:presLayoutVars>
      </dgm:prSet>
      <dgm:spPr/>
    </dgm:pt>
    <dgm:pt modelId="{C25F7AAC-41EC-41FD-8927-DB52219D3B44}" type="pres">
      <dgm:prSet presAssocID="{7561A2E6-7ADA-46CD-8AD4-D1AA9C5886B8}" presName="parentText" presStyleLbl="node1" presStyleIdx="0" presStyleCnt="1">
        <dgm:presLayoutVars>
          <dgm:chMax val="0"/>
          <dgm:bulletEnabled val="1"/>
        </dgm:presLayoutVars>
      </dgm:prSet>
      <dgm:spPr/>
    </dgm:pt>
  </dgm:ptLst>
  <dgm:cxnLst>
    <dgm:cxn modelId="{FC29B405-56F6-4DE3-AFD2-CD35B571F182}" srcId="{4C907FE9-DBFA-4548-8B09-A6105D5318B6}" destId="{7561A2E6-7ADA-46CD-8AD4-D1AA9C5886B8}" srcOrd="0" destOrd="0" parTransId="{FF5CFC4C-0A57-4928-881F-9EF536E7E810}" sibTransId="{9D6170FB-AFAE-4A69-A43B-8C3A8B539687}"/>
    <dgm:cxn modelId="{0687BC7E-9C34-48D0-9277-7F8A3E3C33C9}" type="presOf" srcId="{7561A2E6-7ADA-46CD-8AD4-D1AA9C5886B8}" destId="{C25F7AAC-41EC-41FD-8927-DB52219D3B44}" srcOrd="0" destOrd="0" presId="urn:microsoft.com/office/officeart/2005/8/layout/vList2"/>
    <dgm:cxn modelId="{0E7E4986-8687-4F52-9246-323E8FA880C9}" type="presOf" srcId="{4C907FE9-DBFA-4548-8B09-A6105D5318B6}" destId="{99ED6234-B412-4465-9ABD-C73EA854EB79}" srcOrd="0" destOrd="0" presId="urn:microsoft.com/office/officeart/2005/8/layout/vList2"/>
    <dgm:cxn modelId="{D402F35F-1BA0-43ED-A2DE-AEE5698A7584}" type="presParOf" srcId="{99ED6234-B412-4465-9ABD-C73EA854EB79}" destId="{C25F7AAC-41EC-41FD-8927-DB52219D3B44}" srcOrd="0" destOrd="0" presId="urn:microsoft.com/office/officeart/2005/8/layout/vList2"/>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6530FD91-6EB3-4801-9249-24044F6E3509}"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2659D4DF-DA04-46C3-9E8D-8E710847EF85}">
      <dgm:prSet/>
      <dgm:spPr/>
      <dgm:t>
        <a:bodyPr/>
        <a:lstStyle/>
        <a:p>
          <a:pPr rtl="0"/>
          <a:r>
            <a:rPr lang="zh-CN" dirty="0"/>
            <a:t>三、当代物理实验发展趋向</a:t>
          </a:r>
        </a:p>
      </dgm:t>
    </dgm:pt>
    <dgm:pt modelId="{72E91D2F-A88D-4120-83B8-CD5910256DAD}" type="parTrans" cxnId="{EDA60897-1DFE-45A5-A715-D9C878233387}">
      <dgm:prSet/>
      <dgm:spPr/>
      <dgm:t>
        <a:bodyPr/>
        <a:lstStyle/>
        <a:p>
          <a:endParaRPr lang="zh-CN" altLang="en-US"/>
        </a:p>
      </dgm:t>
    </dgm:pt>
    <dgm:pt modelId="{520A29A8-7B24-484C-812B-A424AC05A67F}" type="sibTrans" cxnId="{EDA60897-1DFE-45A5-A715-D9C878233387}">
      <dgm:prSet/>
      <dgm:spPr/>
      <dgm:t>
        <a:bodyPr/>
        <a:lstStyle/>
        <a:p>
          <a:endParaRPr lang="zh-CN" altLang="en-US"/>
        </a:p>
      </dgm:t>
    </dgm:pt>
    <dgm:pt modelId="{E1838133-EC17-4E54-A65D-EAFAD5630CC1}" type="pres">
      <dgm:prSet presAssocID="{6530FD91-6EB3-4801-9249-24044F6E3509}" presName="linear" presStyleCnt="0">
        <dgm:presLayoutVars>
          <dgm:animLvl val="lvl"/>
          <dgm:resizeHandles val="exact"/>
        </dgm:presLayoutVars>
      </dgm:prSet>
      <dgm:spPr/>
    </dgm:pt>
    <dgm:pt modelId="{34C159CE-73A8-491D-B3F7-CADFBE073765}" type="pres">
      <dgm:prSet presAssocID="{2659D4DF-DA04-46C3-9E8D-8E710847EF85}" presName="parentText" presStyleLbl="node1" presStyleIdx="0" presStyleCnt="1">
        <dgm:presLayoutVars>
          <dgm:chMax val="0"/>
          <dgm:bulletEnabled val="1"/>
        </dgm:presLayoutVars>
      </dgm:prSet>
      <dgm:spPr/>
    </dgm:pt>
  </dgm:ptLst>
  <dgm:cxnLst>
    <dgm:cxn modelId="{DEAFCA7B-010A-413B-A452-381063142683}" type="presOf" srcId="{2659D4DF-DA04-46C3-9E8D-8E710847EF85}" destId="{34C159CE-73A8-491D-B3F7-CADFBE073765}" srcOrd="0" destOrd="0" presId="urn:microsoft.com/office/officeart/2005/8/layout/vList2"/>
    <dgm:cxn modelId="{237A8491-0261-440E-B4AE-6A6767306532}" type="presOf" srcId="{6530FD91-6EB3-4801-9249-24044F6E3509}" destId="{E1838133-EC17-4E54-A65D-EAFAD5630CC1}" srcOrd="0" destOrd="0" presId="urn:microsoft.com/office/officeart/2005/8/layout/vList2"/>
    <dgm:cxn modelId="{EDA60897-1DFE-45A5-A715-D9C878233387}" srcId="{6530FD91-6EB3-4801-9249-24044F6E3509}" destId="{2659D4DF-DA04-46C3-9E8D-8E710847EF85}" srcOrd="0" destOrd="0" parTransId="{72E91D2F-A88D-4120-83B8-CD5910256DAD}" sibTransId="{520A29A8-7B24-484C-812B-A424AC05A67F}"/>
    <dgm:cxn modelId="{9EAB9493-0769-459A-B938-C581561EC798}" type="presParOf" srcId="{E1838133-EC17-4E54-A65D-EAFAD5630CC1}" destId="{34C159CE-73A8-491D-B3F7-CADFBE07376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EBEB98DC-64E9-4FD6-9D96-22AAE6AC0A85}" type="doc">
      <dgm:prSet loTypeId="urn:microsoft.com/office/officeart/2005/8/layout/hList1" loCatId="list" qsTypeId="urn:microsoft.com/office/officeart/2005/8/quickstyle/simple5" qsCatId="simple" csTypeId="urn:microsoft.com/office/officeart/2005/8/colors/accent1_2" csCatId="accent1" phldr="1"/>
      <dgm:spPr/>
      <dgm:t>
        <a:bodyPr/>
        <a:lstStyle/>
        <a:p>
          <a:endParaRPr lang="zh-CN" altLang="en-US"/>
        </a:p>
      </dgm:t>
    </dgm:pt>
    <dgm:pt modelId="{4944F807-A0C2-4007-8667-4777B4CD59C4}">
      <dgm:prSet custT="1"/>
      <dgm:spPr/>
      <dgm:t>
        <a:bodyPr/>
        <a:lstStyle/>
        <a:p>
          <a:pPr rtl="0"/>
          <a:r>
            <a:rPr lang="zh-CN" sz="2800" b="1" dirty="0"/>
            <a:t>惯性约束聚变（ </a:t>
          </a:r>
          <a:r>
            <a:rPr lang="en-US" sz="2800" b="1" dirty="0"/>
            <a:t>ICF</a:t>
          </a:r>
          <a:r>
            <a:rPr lang="zh-CN" sz="2800" b="1" dirty="0"/>
            <a:t>）实验</a:t>
          </a:r>
          <a:endParaRPr lang="zh-CN" sz="2800" dirty="0"/>
        </a:p>
      </dgm:t>
    </dgm:pt>
    <dgm:pt modelId="{06B7A94D-AD56-4896-841B-1B8B6DA70395}" type="parTrans" cxnId="{97EBDC8D-A5A7-49FA-B7D2-8F80EAEA2B83}">
      <dgm:prSet/>
      <dgm:spPr/>
      <dgm:t>
        <a:bodyPr/>
        <a:lstStyle/>
        <a:p>
          <a:endParaRPr lang="zh-CN" altLang="en-US" sz="1600"/>
        </a:p>
      </dgm:t>
    </dgm:pt>
    <dgm:pt modelId="{D154BEA3-23C1-4ED9-8AE4-C32D08F3BE5D}" type="sibTrans" cxnId="{97EBDC8D-A5A7-49FA-B7D2-8F80EAEA2B83}">
      <dgm:prSet/>
      <dgm:spPr/>
      <dgm:t>
        <a:bodyPr/>
        <a:lstStyle/>
        <a:p>
          <a:endParaRPr lang="zh-CN" altLang="en-US" sz="1600"/>
        </a:p>
      </dgm:t>
    </dgm:pt>
    <dgm:pt modelId="{DA36EB29-1549-45E8-863A-880E74F934A9}">
      <dgm:prSet custT="1"/>
      <dgm:spPr/>
      <dgm:t>
        <a:bodyPr/>
        <a:lstStyle/>
        <a:p>
          <a:pPr rtl="0"/>
          <a:r>
            <a:rPr lang="zh-CN" sz="2800" b="1" dirty="0"/>
            <a:t>美国正在筹建的耗资数十亿美元的大型国家点火装置</a:t>
          </a:r>
          <a:r>
            <a:rPr lang="en-US" sz="2800" b="1" dirty="0"/>
            <a:t>(National Ignition facility</a:t>
          </a:r>
          <a:r>
            <a:rPr lang="zh-CN" sz="2800" b="1" dirty="0"/>
            <a:t>，简称</a:t>
          </a:r>
          <a:r>
            <a:rPr lang="en-US" sz="2800" b="1" dirty="0"/>
            <a:t>NIF)</a:t>
          </a:r>
          <a:r>
            <a:rPr lang="zh-CN" sz="2800" b="1" dirty="0"/>
            <a:t>，在极短的时间</a:t>
          </a:r>
          <a:r>
            <a:rPr lang="en-US" sz="2800" b="1" dirty="0"/>
            <a:t>(10</a:t>
          </a:r>
          <a:r>
            <a:rPr lang="zh-CN" sz="2800" b="1" baseline="30000" dirty="0"/>
            <a:t>－</a:t>
          </a:r>
          <a:r>
            <a:rPr lang="en-US" sz="2800" b="1" baseline="30000" dirty="0"/>
            <a:t>12</a:t>
          </a:r>
          <a:r>
            <a:rPr lang="en-US" sz="2800" b="1" dirty="0"/>
            <a:t> </a:t>
          </a:r>
          <a:r>
            <a:rPr lang="zh-CN" sz="2800" b="1" dirty="0"/>
            <a:t>～ </a:t>
          </a:r>
          <a:r>
            <a:rPr lang="en-US" sz="2800" b="1" dirty="0"/>
            <a:t>10</a:t>
          </a:r>
          <a:r>
            <a:rPr lang="zh-CN" sz="2800" b="1" baseline="30000" dirty="0"/>
            <a:t>－</a:t>
          </a:r>
          <a:r>
            <a:rPr lang="en-US" sz="2800" b="1" baseline="30000" dirty="0"/>
            <a:t>9</a:t>
          </a:r>
          <a:r>
            <a:rPr lang="zh-CN" sz="2800" b="1" dirty="0"/>
            <a:t>秒</a:t>
          </a:r>
          <a:r>
            <a:rPr lang="en-US" sz="2800" b="1" dirty="0"/>
            <a:t>)</a:t>
          </a:r>
          <a:r>
            <a:rPr lang="zh-CN" sz="2800" b="1" dirty="0"/>
            <a:t>和极小的空间</a:t>
          </a:r>
          <a:r>
            <a:rPr lang="en-US" sz="2800" b="1" dirty="0"/>
            <a:t>(10</a:t>
          </a:r>
          <a:r>
            <a:rPr lang="zh-CN" sz="2800" b="1" baseline="30000" dirty="0"/>
            <a:t>－</a:t>
          </a:r>
          <a:r>
            <a:rPr lang="en-US" sz="2800" b="1" baseline="30000" dirty="0"/>
            <a:t>6</a:t>
          </a:r>
          <a:r>
            <a:rPr lang="zh-CN" sz="2800" b="1" dirty="0"/>
            <a:t>～ </a:t>
          </a:r>
          <a:r>
            <a:rPr lang="en-US" sz="2800" b="1" dirty="0"/>
            <a:t>10</a:t>
          </a:r>
          <a:r>
            <a:rPr lang="zh-CN" sz="2800" b="1" baseline="30000" dirty="0"/>
            <a:t>－</a:t>
          </a:r>
          <a:r>
            <a:rPr lang="en-US" sz="2800" b="1" baseline="30000" dirty="0"/>
            <a:t>3</a:t>
          </a:r>
          <a:r>
            <a:rPr lang="zh-CN" sz="2800" b="1" dirty="0"/>
            <a:t>米</a:t>
          </a:r>
          <a:r>
            <a:rPr lang="en-US" sz="2800" b="1" dirty="0"/>
            <a:t>)</a:t>
          </a:r>
          <a:r>
            <a:rPr lang="zh-CN" sz="2800" b="1" dirty="0"/>
            <a:t>尺度中，高功率</a:t>
          </a:r>
          <a:r>
            <a:rPr lang="en-US" sz="2800" b="1" dirty="0"/>
            <a:t>192</a:t>
          </a:r>
          <a:r>
            <a:rPr lang="zh-CN" sz="2800" b="1" dirty="0"/>
            <a:t>激光束作用在靶上，产生聚变。各类控制节点多达</a:t>
          </a:r>
          <a:r>
            <a:rPr lang="en-US" sz="2800" b="1" dirty="0"/>
            <a:t>60,000</a:t>
          </a:r>
          <a:r>
            <a:rPr lang="zh-CN" sz="2800" b="1" dirty="0"/>
            <a:t>个。  </a:t>
          </a:r>
          <a:endParaRPr lang="zh-CN" sz="2800" dirty="0"/>
        </a:p>
      </dgm:t>
    </dgm:pt>
    <dgm:pt modelId="{304A0A34-817D-4252-9275-7442D914B47F}" type="parTrans" cxnId="{DB5DEE1D-291C-4ACA-B867-A16840AEB085}">
      <dgm:prSet/>
      <dgm:spPr/>
      <dgm:t>
        <a:bodyPr/>
        <a:lstStyle/>
        <a:p>
          <a:endParaRPr lang="zh-CN" altLang="en-US" sz="1600"/>
        </a:p>
      </dgm:t>
    </dgm:pt>
    <dgm:pt modelId="{FE39DB1D-6332-44DB-9BD1-695DCEBA6FE9}" type="sibTrans" cxnId="{DB5DEE1D-291C-4ACA-B867-A16840AEB085}">
      <dgm:prSet/>
      <dgm:spPr/>
      <dgm:t>
        <a:bodyPr/>
        <a:lstStyle/>
        <a:p>
          <a:endParaRPr lang="zh-CN" altLang="en-US" sz="1600"/>
        </a:p>
      </dgm:t>
    </dgm:pt>
    <dgm:pt modelId="{CCDFB7D2-B162-4210-9FB3-55B26C57DB1B}" type="pres">
      <dgm:prSet presAssocID="{EBEB98DC-64E9-4FD6-9D96-22AAE6AC0A85}" presName="Name0" presStyleCnt="0">
        <dgm:presLayoutVars>
          <dgm:dir/>
          <dgm:animLvl val="lvl"/>
          <dgm:resizeHandles val="exact"/>
        </dgm:presLayoutVars>
      </dgm:prSet>
      <dgm:spPr/>
    </dgm:pt>
    <dgm:pt modelId="{68DC36F3-AE50-4A22-AA5A-E713C2837F89}" type="pres">
      <dgm:prSet presAssocID="{4944F807-A0C2-4007-8667-4777B4CD59C4}" presName="composite" presStyleCnt="0"/>
      <dgm:spPr/>
    </dgm:pt>
    <dgm:pt modelId="{94C7CA5D-1247-4391-AE79-D4FB67FF31EB}" type="pres">
      <dgm:prSet presAssocID="{4944F807-A0C2-4007-8667-4777B4CD59C4}" presName="parTx" presStyleLbl="alignNode1" presStyleIdx="0" presStyleCnt="1">
        <dgm:presLayoutVars>
          <dgm:chMax val="0"/>
          <dgm:chPref val="0"/>
          <dgm:bulletEnabled val="1"/>
        </dgm:presLayoutVars>
      </dgm:prSet>
      <dgm:spPr/>
    </dgm:pt>
    <dgm:pt modelId="{8D4C0348-F5B8-47C7-9F54-6798563FE934}" type="pres">
      <dgm:prSet presAssocID="{4944F807-A0C2-4007-8667-4777B4CD59C4}" presName="desTx" presStyleLbl="alignAccFollowNode1" presStyleIdx="0" presStyleCnt="1">
        <dgm:presLayoutVars>
          <dgm:bulletEnabled val="1"/>
        </dgm:presLayoutVars>
      </dgm:prSet>
      <dgm:spPr/>
    </dgm:pt>
  </dgm:ptLst>
  <dgm:cxnLst>
    <dgm:cxn modelId="{DBEC6004-0D69-4F76-B74F-C64EED633A58}" type="presOf" srcId="{DA36EB29-1549-45E8-863A-880E74F934A9}" destId="{8D4C0348-F5B8-47C7-9F54-6798563FE934}" srcOrd="0" destOrd="0" presId="urn:microsoft.com/office/officeart/2005/8/layout/hList1"/>
    <dgm:cxn modelId="{DB5DEE1D-291C-4ACA-B867-A16840AEB085}" srcId="{4944F807-A0C2-4007-8667-4777B4CD59C4}" destId="{DA36EB29-1549-45E8-863A-880E74F934A9}" srcOrd="0" destOrd="0" parTransId="{304A0A34-817D-4252-9275-7442D914B47F}" sibTransId="{FE39DB1D-6332-44DB-9BD1-695DCEBA6FE9}"/>
    <dgm:cxn modelId="{E9358572-2C30-423E-A5E8-5EDB339A5421}" type="presOf" srcId="{EBEB98DC-64E9-4FD6-9D96-22AAE6AC0A85}" destId="{CCDFB7D2-B162-4210-9FB3-55B26C57DB1B}" srcOrd="0" destOrd="0" presId="urn:microsoft.com/office/officeart/2005/8/layout/hList1"/>
    <dgm:cxn modelId="{36A0C37A-5E9E-4BD8-86D6-FC9DC2ACB2AE}" type="presOf" srcId="{4944F807-A0C2-4007-8667-4777B4CD59C4}" destId="{94C7CA5D-1247-4391-AE79-D4FB67FF31EB}" srcOrd="0" destOrd="0" presId="urn:microsoft.com/office/officeart/2005/8/layout/hList1"/>
    <dgm:cxn modelId="{97EBDC8D-A5A7-49FA-B7D2-8F80EAEA2B83}" srcId="{EBEB98DC-64E9-4FD6-9D96-22AAE6AC0A85}" destId="{4944F807-A0C2-4007-8667-4777B4CD59C4}" srcOrd="0" destOrd="0" parTransId="{06B7A94D-AD56-4896-841B-1B8B6DA70395}" sibTransId="{D154BEA3-23C1-4ED9-8AE4-C32D08F3BE5D}"/>
    <dgm:cxn modelId="{0191A7CE-4276-430F-8D6F-717F293F0D2E}" type="presParOf" srcId="{CCDFB7D2-B162-4210-9FB3-55B26C57DB1B}" destId="{68DC36F3-AE50-4A22-AA5A-E713C2837F89}" srcOrd="0" destOrd="0" presId="urn:microsoft.com/office/officeart/2005/8/layout/hList1"/>
    <dgm:cxn modelId="{B7B1E585-4A0D-45BE-88D8-5C9A416EDB7C}" type="presParOf" srcId="{68DC36F3-AE50-4A22-AA5A-E713C2837F89}" destId="{94C7CA5D-1247-4391-AE79-D4FB67FF31EB}" srcOrd="0" destOrd="0" presId="urn:microsoft.com/office/officeart/2005/8/layout/hList1"/>
    <dgm:cxn modelId="{079E885F-B9B8-41BA-8ECC-9C50F66834FD}" type="presParOf" srcId="{68DC36F3-AE50-4A22-AA5A-E713C2837F89}" destId="{8D4C0348-F5B8-47C7-9F54-6798563FE934}" srcOrd="1" destOrd="0" presId="urn:microsoft.com/office/officeart/2005/8/layout/hLis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4C333D6-A472-4511-BBA2-FA9406F97FF5}"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0D4D87C9-4FA9-4A38-9FE1-E416D41CA5D8}">
      <dgm:prSet/>
      <dgm:spPr/>
      <dgm:t>
        <a:bodyPr/>
        <a:lstStyle/>
        <a:p>
          <a:pPr rtl="0"/>
          <a:r>
            <a:rPr lang="en-US" altLang="zh-CN" dirty="0"/>
            <a:t>1</a:t>
          </a:r>
          <a:r>
            <a:rPr lang="zh-CN" dirty="0"/>
            <a:t>、人类在认识物质世界中基本问题</a:t>
          </a:r>
        </a:p>
      </dgm:t>
    </dgm:pt>
    <dgm:pt modelId="{FEE09068-0827-4A5C-9555-3AB32ED1BEDA}" type="parTrans" cxnId="{B6DD0A9B-1FAF-4524-902F-9108BD9B443E}">
      <dgm:prSet/>
      <dgm:spPr/>
      <dgm:t>
        <a:bodyPr/>
        <a:lstStyle/>
        <a:p>
          <a:endParaRPr lang="zh-CN" altLang="en-US"/>
        </a:p>
      </dgm:t>
    </dgm:pt>
    <dgm:pt modelId="{8E4CF44A-9690-4227-8978-C37B34B76EC7}" type="sibTrans" cxnId="{B6DD0A9B-1FAF-4524-902F-9108BD9B443E}">
      <dgm:prSet/>
      <dgm:spPr/>
      <dgm:t>
        <a:bodyPr/>
        <a:lstStyle/>
        <a:p>
          <a:endParaRPr lang="zh-CN" altLang="en-US"/>
        </a:p>
      </dgm:t>
    </dgm:pt>
    <dgm:pt modelId="{6F8F9F05-9CCF-42B5-9DB4-EE6C157D615B}">
      <dgm:prSet custT="1"/>
      <dgm:spPr/>
      <dgm:t>
        <a:bodyPr/>
        <a:lstStyle/>
        <a:p>
          <a:pPr rtl="0"/>
          <a:r>
            <a:rPr lang="zh-CN" altLang="en-US" sz="2800" dirty="0"/>
            <a:t>组成物质世界的基本组元是什么？其间作用的基本规律是什么？</a:t>
          </a:r>
        </a:p>
      </dgm:t>
    </dgm:pt>
    <dgm:pt modelId="{5196BFAA-19FA-4255-A830-E69573252820}" type="parTrans" cxnId="{3B370F32-1A11-4931-8255-28432D07F5BF}">
      <dgm:prSet/>
      <dgm:spPr/>
      <dgm:t>
        <a:bodyPr/>
        <a:lstStyle/>
        <a:p>
          <a:endParaRPr lang="zh-CN" altLang="en-US"/>
        </a:p>
      </dgm:t>
    </dgm:pt>
    <dgm:pt modelId="{BF3934EF-4008-4F23-9588-1D6FC8BD4834}" type="sibTrans" cxnId="{3B370F32-1A11-4931-8255-28432D07F5BF}">
      <dgm:prSet/>
      <dgm:spPr/>
      <dgm:t>
        <a:bodyPr/>
        <a:lstStyle/>
        <a:p>
          <a:endParaRPr lang="zh-CN" altLang="en-US"/>
        </a:p>
      </dgm:t>
    </dgm:pt>
    <dgm:pt modelId="{B005890C-4DB9-4BC6-AAA2-FAC6E7E7B895}">
      <dgm:prSet custT="1"/>
      <dgm:spPr/>
      <dgm:t>
        <a:bodyPr/>
        <a:lstStyle/>
        <a:p>
          <a:pPr rtl="0"/>
          <a:r>
            <a:rPr lang="zh-CN" altLang="en-US" sz="2800" b="1" dirty="0"/>
            <a:t>物理学、化学、数学</a:t>
          </a:r>
          <a:endParaRPr lang="zh-CN" altLang="en-US" sz="2800" dirty="0"/>
        </a:p>
      </dgm:t>
    </dgm:pt>
    <dgm:pt modelId="{1607CB80-30B4-425D-BA59-221188656980}" type="parTrans" cxnId="{CA420307-A728-48D7-A461-5F0473F49047}">
      <dgm:prSet/>
      <dgm:spPr/>
      <dgm:t>
        <a:bodyPr/>
        <a:lstStyle/>
        <a:p>
          <a:endParaRPr lang="zh-CN" altLang="en-US"/>
        </a:p>
      </dgm:t>
    </dgm:pt>
    <dgm:pt modelId="{1886FBE3-C6D2-4DB6-9FF9-5172C229FA7C}" type="sibTrans" cxnId="{CA420307-A728-48D7-A461-5F0473F49047}">
      <dgm:prSet/>
      <dgm:spPr/>
      <dgm:t>
        <a:bodyPr/>
        <a:lstStyle/>
        <a:p>
          <a:endParaRPr lang="zh-CN" altLang="en-US"/>
        </a:p>
      </dgm:t>
    </dgm:pt>
    <dgm:pt modelId="{E8DFB9AB-AFC0-49BB-B974-62F2F3EA2926}">
      <dgm:prSet custT="1"/>
      <dgm:spPr/>
      <dgm:t>
        <a:bodyPr/>
        <a:lstStyle/>
        <a:p>
          <a:pPr rtl="0"/>
          <a:r>
            <a:rPr lang="zh-CN" altLang="en-US" sz="2800" dirty="0"/>
            <a:t>客观世界有多大？它们是如何形成的？</a:t>
          </a:r>
        </a:p>
      </dgm:t>
    </dgm:pt>
    <dgm:pt modelId="{F19E7F69-0BBB-430D-854B-F67C15E111B9}" type="parTrans" cxnId="{444E538D-9CA0-4AB7-B9C7-7FCA53113010}">
      <dgm:prSet/>
      <dgm:spPr/>
      <dgm:t>
        <a:bodyPr/>
        <a:lstStyle/>
        <a:p>
          <a:endParaRPr lang="zh-CN" altLang="en-US"/>
        </a:p>
      </dgm:t>
    </dgm:pt>
    <dgm:pt modelId="{3E004EEB-2F0E-4732-ACD5-646E6BE29166}" type="sibTrans" cxnId="{444E538D-9CA0-4AB7-B9C7-7FCA53113010}">
      <dgm:prSet/>
      <dgm:spPr/>
      <dgm:t>
        <a:bodyPr/>
        <a:lstStyle/>
        <a:p>
          <a:endParaRPr lang="zh-CN" altLang="en-US"/>
        </a:p>
      </dgm:t>
    </dgm:pt>
    <dgm:pt modelId="{18DB6882-D6C2-46C0-9A1D-DA1F346E1175}">
      <dgm:prSet custT="1"/>
      <dgm:spPr/>
      <dgm:t>
        <a:bodyPr/>
        <a:lstStyle/>
        <a:p>
          <a:pPr rtl="0"/>
          <a:r>
            <a:rPr lang="zh-CN" altLang="en-US" sz="2800" b="1" dirty="0"/>
            <a:t>天文学（包括天体物理）、地学</a:t>
          </a:r>
          <a:endParaRPr lang="zh-CN" altLang="en-US" sz="2800" dirty="0"/>
        </a:p>
      </dgm:t>
    </dgm:pt>
    <dgm:pt modelId="{E33FC3A2-B5A3-4393-978F-08E2647A0E47}" type="parTrans" cxnId="{BADFDAC2-6F92-47AA-9472-7683E76CC902}">
      <dgm:prSet/>
      <dgm:spPr/>
      <dgm:t>
        <a:bodyPr/>
        <a:lstStyle/>
        <a:p>
          <a:endParaRPr lang="zh-CN" altLang="en-US"/>
        </a:p>
      </dgm:t>
    </dgm:pt>
    <dgm:pt modelId="{BC4019EB-A0F6-4FB5-93E4-E91A68CF44BD}" type="sibTrans" cxnId="{BADFDAC2-6F92-47AA-9472-7683E76CC902}">
      <dgm:prSet/>
      <dgm:spPr/>
      <dgm:t>
        <a:bodyPr/>
        <a:lstStyle/>
        <a:p>
          <a:endParaRPr lang="zh-CN" altLang="en-US"/>
        </a:p>
      </dgm:t>
    </dgm:pt>
    <dgm:pt modelId="{E75B7A03-3368-4419-BC3C-BD7317640EA2}">
      <dgm:prSet custT="1"/>
      <dgm:spPr/>
      <dgm:t>
        <a:bodyPr/>
        <a:lstStyle/>
        <a:p>
          <a:pPr rtl="0"/>
          <a:r>
            <a:rPr lang="zh-CN" altLang="en-US" sz="2800" dirty="0"/>
            <a:t>生命的奥秘？</a:t>
          </a:r>
        </a:p>
      </dgm:t>
    </dgm:pt>
    <dgm:pt modelId="{C5519B7C-4FA2-41D9-85DC-9DAD680D52E8}" type="parTrans" cxnId="{FCE88E0E-A093-413C-8914-A3D4C0C63C22}">
      <dgm:prSet/>
      <dgm:spPr/>
      <dgm:t>
        <a:bodyPr/>
        <a:lstStyle/>
        <a:p>
          <a:endParaRPr lang="zh-CN" altLang="en-US"/>
        </a:p>
      </dgm:t>
    </dgm:pt>
    <dgm:pt modelId="{5A7313DB-E515-48D3-8A44-A216259BC244}" type="sibTrans" cxnId="{FCE88E0E-A093-413C-8914-A3D4C0C63C22}">
      <dgm:prSet/>
      <dgm:spPr/>
      <dgm:t>
        <a:bodyPr/>
        <a:lstStyle/>
        <a:p>
          <a:endParaRPr lang="zh-CN" altLang="en-US"/>
        </a:p>
      </dgm:t>
    </dgm:pt>
    <dgm:pt modelId="{4DEE309D-2BA7-49C1-B42E-2802E5EE98C8}">
      <dgm:prSet custT="1"/>
      <dgm:spPr/>
      <dgm:t>
        <a:bodyPr/>
        <a:lstStyle/>
        <a:p>
          <a:pPr rtl="0"/>
          <a:r>
            <a:rPr lang="zh-CN" altLang="en-US" sz="2800" b="1" dirty="0"/>
            <a:t>生命科学</a:t>
          </a:r>
          <a:endParaRPr lang="zh-CN" altLang="en-US" sz="2800" dirty="0"/>
        </a:p>
      </dgm:t>
    </dgm:pt>
    <dgm:pt modelId="{B15E088D-24E7-4C2B-B55A-11999B04557F}" type="parTrans" cxnId="{2040A1A7-3F92-4A4D-9596-C0B2541FD2FB}">
      <dgm:prSet/>
      <dgm:spPr/>
      <dgm:t>
        <a:bodyPr/>
        <a:lstStyle/>
        <a:p>
          <a:endParaRPr lang="zh-CN" altLang="en-US"/>
        </a:p>
      </dgm:t>
    </dgm:pt>
    <dgm:pt modelId="{D005563A-CF9F-4D77-8FDB-66C11F08216D}" type="sibTrans" cxnId="{2040A1A7-3F92-4A4D-9596-C0B2541FD2FB}">
      <dgm:prSet/>
      <dgm:spPr/>
      <dgm:t>
        <a:bodyPr/>
        <a:lstStyle/>
        <a:p>
          <a:endParaRPr lang="zh-CN" altLang="en-US"/>
        </a:p>
      </dgm:t>
    </dgm:pt>
    <dgm:pt modelId="{1853E43A-2907-4467-B6E6-4AE33C263276}" type="pres">
      <dgm:prSet presAssocID="{14C333D6-A472-4511-BBA2-FA9406F97FF5}" presName="Name0" presStyleCnt="0">
        <dgm:presLayoutVars>
          <dgm:dir/>
          <dgm:animLvl val="lvl"/>
          <dgm:resizeHandles val="exact"/>
        </dgm:presLayoutVars>
      </dgm:prSet>
      <dgm:spPr/>
    </dgm:pt>
    <dgm:pt modelId="{F173902A-7CF2-428D-BABD-AEB5C9487308}" type="pres">
      <dgm:prSet presAssocID="{0D4D87C9-4FA9-4A38-9FE1-E416D41CA5D8}" presName="linNode" presStyleCnt="0"/>
      <dgm:spPr/>
    </dgm:pt>
    <dgm:pt modelId="{07A3C438-F4C1-43A7-B1AD-49410BC1DC52}" type="pres">
      <dgm:prSet presAssocID="{0D4D87C9-4FA9-4A38-9FE1-E416D41CA5D8}" presName="parentText" presStyleLbl="node1" presStyleIdx="0" presStyleCnt="1" custScaleX="41669" custScaleY="98644" custLinFactNeighborY="1593">
        <dgm:presLayoutVars>
          <dgm:chMax val="1"/>
          <dgm:bulletEnabled val="1"/>
        </dgm:presLayoutVars>
      </dgm:prSet>
      <dgm:spPr/>
    </dgm:pt>
    <dgm:pt modelId="{EF5DF102-628B-4243-AC6E-F5591254EA18}" type="pres">
      <dgm:prSet presAssocID="{0D4D87C9-4FA9-4A38-9FE1-E416D41CA5D8}" presName="descendantText" presStyleLbl="alignAccFollowNode1" presStyleIdx="0" presStyleCnt="1" custScaleX="118747" custScaleY="123305" custLinFactNeighborY="1991">
        <dgm:presLayoutVars>
          <dgm:bulletEnabled val="1"/>
        </dgm:presLayoutVars>
      </dgm:prSet>
      <dgm:spPr/>
    </dgm:pt>
  </dgm:ptLst>
  <dgm:cxnLst>
    <dgm:cxn modelId="{28D64F03-EC48-4033-94B1-2CCD8AD0086A}" type="presOf" srcId="{18DB6882-D6C2-46C0-9A1D-DA1F346E1175}" destId="{EF5DF102-628B-4243-AC6E-F5591254EA18}" srcOrd="0" destOrd="3" presId="urn:microsoft.com/office/officeart/2005/8/layout/vList5"/>
    <dgm:cxn modelId="{CA420307-A728-48D7-A461-5F0473F49047}" srcId="{6F8F9F05-9CCF-42B5-9DB4-EE6C157D615B}" destId="{B005890C-4DB9-4BC6-AAA2-FAC6E7E7B895}" srcOrd="0" destOrd="0" parTransId="{1607CB80-30B4-425D-BA59-221188656980}" sibTransId="{1886FBE3-C6D2-4DB6-9FF9-5172C229FA7C}"/>
    <dgm:cxn modelId="{00233D09-C646-4BAE-AFB2-D6880256067F}" type="presOf" srcId="{B005890C-4DB9-4BC6-AAA2-FAC6E7E7B895}" destId="{EF5DF102-628B-4243-AC6E-F5591254EA18}" srcOrd="0" destOrd="1" presId="urn:microsoft.com/office/officeart/2005/8/layout/vList5"/>
    <dgm:cxn modelId="{FCE88E0E-A093-413C-8914-A3D4C0C63C22}" srcId="{0D4D87C9-4FA9-4A38-9FE1-E416D41CA5D8}" destId="{E75B7A03-3368-4419-BC3C-BD7317640EA2}" srcOrd="2" destOrd="0" parTransId="{C5519B7C-4FA2-41D9-85DC-9DAD680D52E8}" sibTransId="{5A7313DB-E515-48D3-8A44-A216259BC244}"/>
    <dgm:cxn modelId="{94F03118-7DC7-4D0E-9292-8A4FFCF7B7AC}" type="presOf" srcId="{E8DFB9AB-AFC0-49BB-B974-62F2F3EA2926}" destId="{EF5DF102-628B-4243-AC6E-F5591254EA18}" srcOrd="0" destOrd="2" presId="urn:microsoft.com/office/officeart/2005/8/layout/vList5"/>
    <dgm:cxn modelId="{3B370F32-1A11-4931-8255-28432D07F5BF}" srcId="{0D4D87C9-4FA9-4A38-9FE1-E416D41CA5D8}" destId="{6F8F9F05-9CCF-42B5-9DB4-EE6C157D615B}" srcOrd="0" destOrd="0" parTransId="{5196BFAA-19FA-4255-A830-E69573252820}" sibTransId="{BF3934EF-4008-4F23-9588-1D6FC8BD4834}"/>
    <dgm:cxn modelId="{71214240-1D49-4554-92EB-9CFE65878EBC}" type="presOf" srcId="{14C333D6-A472-4511-BBA2-FA9406F97FF5}" destId="{1853E43A-2907-4467-B6E6-4AE33C263276}" srcOrd="0" destOrd="0" presId="urn:microsoft.com/office/officeart/2005/8/layout/vList5"/>
    <dgm:cxn modelId="{D3FC0D59-1AD2-4AD0-BE38-3F3B3A1D72A8}" type="presOf" srcId="{0D4D87C9-4FA9-4A38-9FE1-E416D41CA5D8}" destId="{07A3C438-F4C1-43A7-B1AD-49410BC1DC52}" srcOrd="0" destOrd="0" presId="urn:microsoft.com/office/officeart/2005/8/layout/vList5"/>
    <dgm:cxn modelId="{B0D1487F-07AD-4C1F-A268-666E85F42D33}" type="presOf" srcId="{4DEE309D-2BA7-49C1-B42E-2802E5EE98C8}" destId="{EF5DF102-628B-4243-AC6E-F5591254EA18}" srcOrd="0" destOrd="5" presId="urn:microsoft.com/office/officeart/2005/8/layout/vList5"/>
    <dgm:cxn modelId="{444E538D-9CA0-4AB7-B9C7-7FCA53113010}" srcId="{0D4D87C9-4FA9-4A38-9FE1-E416D41CA5D8}" destId="{E8DFB9AB-AFC0-49BB-B974-62F2F3EA2926}" srcOrd="1" destOrd="0" parTransId="{F19E7F69-0BBB-430D-854B-F67C15E111B9}" sibTransId="{3E004EEB-2F0E-4732-ACD5-646E6BE29166}"/>
    <dgm:cxn modelId="{B6DD0A9B-1FAF-4524-902F-9108BD9B443E}" srcId="{14C333D6-A472-4511-BBA2-FA9406F97FF5}" destId="{0D4D87C9-4FA9-4A38-9FE1-E416D41CA5D8}" srcOrd="0" destOrd="0" parTransId="{FEE09068-0827-4A5C-9555-3AB32ED1BEDA}" sibTransId="{8E4CF44A-9690-4227-8978-C37B34B76EC7}"/>
    <dgm:cxn modelId="{2040A1A7-3F92-4A4D-9596-C0B2541FD2FB}" srcId="{E75B7A03-3368-4419-BC3C-BD7317640EA2}" destId="{4DEE309D-2BA7-49C1-B42E-2802E5EE98C8}" srcOrd="0" destOrd="0" parTransId="{B15E088D-24E7-4C2B-B55A-11999B04557F}" sibTransId="{D005563A-CF9F-4D77-8FDB-66C11F08216D}"/>
    <dgm:cxn modelId="{63B96BA8-660B-4322-B9BC-5C6A2CDC8F67}" type="presOf" srcId="{6F8F9F05-9CCF-42B5-9DB4-EE6C157D615B}" destId="{EF5DF102-628B-4243-AC6E-F5591254EA18}" srcOrd="0" destOrd="0" presId="urn:microsoft.com/office/officeart/2005/8/layout/vList5"/>
    <dgm:cxn modelId="{AE7441B5-10C4-4E7C-945D-BE3AE130C663}" type="presOf" srcId="{E75B7A03-3368-4419-BC3C-BD7317640EA2}" destId="{EF5DF102-628B-4243-AC6E-F5591254EA18}" srcOrd="0" destOrd="4" presId="urn:microsoft.com/office/officeart/2005/8/layout/vList5"/>
    <dgm:cxn modelId="{BADFDAC2-6F92-47AA-9472-7683E76CC902}" srcId="{E8DFB9AB-AFC0-49BB-B974-62F2F3EA2926}" destId="{18DB6882-D6C2-46C0-9A1D-DA1F346E1175}" srcOrd="0" destOrd="0" parTransId="{E33FC3A2-B5A3-4393-978F-08E2647A0E47}" sibTransId="{BC4019EB-A0F6-4FB5-93E4-E91A68CF44BD}"/>
    <dgm:cxn modelId="{BE022423-0C8E-4E2B-9FA5-B266A1F8AD6F}" type="presParOf" srcId="{1853E43A-2907-4467-B6E6-4AE33C263276}" destId="{F173902A-7CF2-428D-BABD-AEB5C9487308}" srcOrd="0" destOrd="0" presId="urn:microsoft.com/office/officeart/2005/8/layout/vList5"/>
    <dgm:cxn modelId="{05063946-4C62-4233-AD60-96263791BAE8}" type="presParOf" srcId="{F173902A-7CF2-428D-BABD-AEB5C9487308}" destId="{07A3C438-F4C1-43A7-B1AD-49410BC1DC52}" srcOrd="0" destOrd="0" presId="urn:microsoft.com/office/officeart/2005/8/layout/vList5"/>
    <dgm:cxn modelId="{62D0DFBD-3A31-460F-939A-384529270308}" type="presParOf" srcId="{F173902A-7CF2-428D-BABD-AEB5C9487308}" destId="{EF5DF102-628B-4243-AC6E-F5591254EA18}" srcOrd="1" destOrd="0" presId="urn:microsoft.com/office/officeart/2005/8/layout/vList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F8EC8AF2-AF49-42DA-8742-B9778D03A28F}" type="doc">
      <dgm:prSet loTypeId="urn:microsoft.com/office/officeart/2005/8/layout/vList2" loCatId="list" qsTypeId="urn:microsoft.com/office/officeart/2005/8/quickstyle/3d1" qsCatId="3D" csTypeId="urn:microsoft.com/office/officeart/2005/8/colors/accent1_2" csCatId="accent1"/>
      <dgm:spPr/>
      <dgm:t>
        <a:bodyPr/>
        <a:lstStyle/>
        <a:p>
          <a:endParaRPr lang="zh-CN" altLang="en-US"/>
        </a:p>
      </dgm:t>
    </dgm:pt>
    <dgm:pt modelId="{427C8944-8DE1-4829-9E38-2A1D68863032}">
      <dgm:prSet custT="1"/>
      <dgm:spPr/>
      <dgm:t>
        <a:bodyPr/>
        <a:lstStyle/>
        <a:p>
          <a:pPr algn="ctr" rtl="0"/>
          <a:r>
            <a:rPr kumimoji="1" lang="zh-CN" altLang="en-US" sz="2400" b="0" dirty="0">
              <a:latin typeface="华文细黑" pitchFamily="2" charset="-122"/>
              <a:ea typeface="华文细黑" pitchFamily="2" charset="-122"/>
            </a:rPr>
            <a:t>实验规模大</a:t>
          </a:r>
        </a:p>
      </dgm:t>
    </dgm:pt>
    <dgm:pt modelId="{0CAF341C-68B8-4E8A-86A9-34BDFD48ACE8}" type="parTrans" cxnId="{CB3135E7-BD9B-47EF-8CE6-D9E56311B8CA}">
      <dgm:prSet/>
      <dgm:spPr/>
      <dgm:t>
        <a:bodyPr/>
        <a:lstStyle/>
        <a:p>
          <a:endParaRPr lang="zh-CN" altLang="en-US" sz="2000"/>
        </a:p>
      </dgm:t>
    </dgm:pt>
    <dgm:pt modelId="{1B6607C8-2BB9-4232-8CA1-5CF2F204F92A}" type="sibTrans" cxnId="{CB3135E7-BD9B-47EF-8CE6-D9E56311B8CA}">
      <dgm:prSet/>
      <dgm:spPr/>
      <dgm:t>
        <a:bodyPr/>
        <a:lstStyle/>
        <a:p>
          <a:endParaRPr lang="zh-CN" altLang="en-US" sz="2000"/>
        </a:p>
      </dgm:t>
    </dgm:pt>
    <dgm:pt modelId="{1BFED694-F36D-410B-A13F-6C7ED7F72FC1}" type="pres">
      <dgm:prSet presAssocID="{F8EC8AF2-AF49-42DA-8742-B9778D03A28F}" presName="linear" presStyleCnt="0">
        <dgm:presLayoutVars>
          <dgm:animLvl val="lvl"/>
          <dgm:resizeHandles val="exact"/>
        </dgm:presLayoutVars>
      </dgm:prSet>
      <dgm:spPr/>
    </dgm:pt>
    <dgm:pt modelId="{DFEBFF4D-00D3-47A8-8EBC-3426B8D78007}" type="pres">
      <dgm:prSet presAssocID="{427C8944-8DE1-4829-9E38-2A1D68863032}" presName="parentText" presStyleLbl="node1" presStyleIdx="0" presStyleCnt="1" custLinFactNeighborY="-12399">
        <dgm:presLayoutVars>
          <dgm:chMax val="0"/>
          <dgm:bulletEnabled val="1"/>
        </dgm:presLayoutVars>
      </dgm:prSet>
      <dgm:spPr/>
    </dgm:pt>
  </dgm:ptLst>
  <dgm:cxnLst>
    <dgm:cxn modelId="{EE80D5A6-03F6-4F35-8A51-8C88FDED0547}" type="presOf" srcId="{427C8944-8DE1-4829-9E38-2A1D68863032}" destId="{DFEBFF4D-00D3-47A8-8EBC-3426B8D78007}" srcOrd="0" destOrd="0" presId="urn:microsoft.com/office/officeart/2005/8/layout/vList2"/>
    <dgm:cxn modelId="{EFA2C9AB-2F2E-4ABF-BCEB-BF7A112D45D0}" type="presOf" srcId="{F8EC8AF2-AF49-42DA-8742-B9778D03A28F}" destId="{1BFED694-F36D-410B-A13F-6C7ED7F72FC1}" srcOrd="0" destOrd="0" presId="urn:microsoft.com/office/officeart/2005/8/layout/vList2"/>
    <dgm:cxn modelId="{CB3135E7-BD9B-47EF-8CE6-D9E56311B8CA}" srcId="{F8EC8AF2-AF49-42DA-8742-B9778D03A28F}" destId="{427C8944-8DE1-4829-9E38-2A1D68863032}" srcOrd="0" destOrd="0" parTransId="{0CAF341C-68B8-4E8A-86A9-34BDFD48ACE8}" sibTransId="{1B6607C8-2BB9-4232-8CA1-5CF2F204F92A}"/>
    <dgm:cxn modelId="{616DB522-8A6E-4081-9EDA-B41BA3C65AEC}" type="presParOf" srcId="{1BFED694-F36D-410B-A13F-6C7ED7F72FC1}" destId="{DFEBFF4D-00D3-47A8-8EBC-3426B8D78007}" srcOrd="0" destOrd="0" presId="urn:microsoft.com/office/officeart/2005/8/layout/vList2"/>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F1C3F117-3355-477A-91BC-1CA2DD899CA9}"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FD401F65-2A39-42C6-9E4F-AB346DAF79B9}">
      <dgm:prSet/>
      <dgm:spPr/>
      <dgm:t>
        <a:bodyPr/>
        <a:lstStyle/>
        <a:p>
          <a:pPr rtl="0"/>
          <a:r>
            <a:rPr lang="zh-CN" dirty="0"/>
            <a:t>三、当代物理实验发展趋向</a:t>
          </a:r>
        </a:p>
      </dgm:t>
    </dgm:pt>
    <dgm:pt modelId="{86DEA59B-953C-4E77-A137-B0DAD3A940B2}" type="parTrans" cxnId="{8E5BD2F4-1D65-4378-AA52-F8CC1E526542}">
      <dgm:prSet/>
      <dgm:spPr/>
      <dgm:t>
        <a:bodyPr/>
        <a:lstStyle/>
        <a:p>
          <a:endParaRPr lang="zh-CN" altLang="en-US"/>
        </a:p>
      </dgm:t>
    </dgm:pt>
    <dgm:pt modelId="{EC26689B-9CD5-4924-8798-D8FDDA77D988}" type="sibTrans" cxnId="{8E5BD2F4-1D65-4378-AA52-F8CC1E526542}">
      <dgm:prSet/>
      <dgm:spPr/>
      <dgm:t>
        <a:bodyPr/>
        <a:lstStyle/>
        <a:p>
          <a:endParaRPr lang="zh-CN" altLang="en-US"/>
        </a:p>
      </dgm:t>
    </dgm:pt>
    <dgm:pt modelId="{C7087C5E-111B-49E1-B4DF-CC44562DF605}" type="pres">
      <dgm:prSet presAssocID="{F1C3F117-3355-477A-91BC-1CA2DD899CA9}" presName="linear" presStyleCnt="0">
        <dgm:presLayoutVars>
          <dgm:animLvl val="lvl"/>
          <dgm:resizeHandles val="exact"/>
        </dgm:presLayoutVars>
      </dgm:prSet>
      <dgm:spPr/>
    </dgm:pt>
    <dgm:pt modelId="{AB5B1FC7-0D24-4E67-B5D2-79BFC02195B9}" type="pres">
      <dgm:prSet presAssocID="{FD401F65-2A39-42C6-9E4F-AB346DAF79B9}" presName="parentText" presStyleLbl="node1" presStyleIdx="0" presStyleCnt="1">
        <dgm:presLayoutVars>
          <dgm:chMax val="0"/>
          <dgm:bulletEnabled val="1"/>
        </dgm:presLayoutVars>
      </dgm:prSet>
      <dgm:spPr/>
    </dgm:pt>
  </dgm:ptLst>
  <dgm:cxnLst>
    <dgm:cxn modelId="{D594F77A-EF8F-440D-A22A-9AD210FE9A68}" type="presOf" srcId="{F1C3F117-3355-477A-91BC-1CA2DD899CA9}" destId="{C7087C5E-111B-49E1-B4DF-CC44562DF605}" srcOrd="0" destOrd="0" presId="urn:microsoft.com/office/officeart/2005/8/layout/vList2"/>
    <dgm:cxn modelId="{52137883-0F74-4A7E-8737-DF47749BE719}" type="presOf" srcId="{FD401F65-2A39-42C6-9E4F-AB346DAF79B9}" destId="{AB5B1FC7-0D24-4E67-B5D2-79BFC02195B9}" srcOrd="0" destOrd="0" presId="urn:microsoft.com/office/officeart/2005/8/layout/vList2"/>
    <dgm:cxn modelId="{8E5BD2F4-1D65-4378-AA52-F8CC1E526542}" srcId="{F1C3F117-3355-477A-91BC-1CA2DD899CA9}" destId="{FD401F65-2A39-42C6-9E4F-AB346DAF79B9}" srcOrd="0" destOrd="0" parTransId="{86DEA59B-953C-4E77-A137-B0DAD3A940B2}" sibTransId="{EC26689B-9CD5-4924-8798-D8FDDA77D988}"/>
    <dgm:cxn modelId="{EEF69634-3C6F-4779-BE9B-96A21BF69B3B}" type="presParOf" srcId="{C7087C5E-111B-49E1-B4DF-CC44562DF605}" destId="{AB5B1FC7-0D24-4E67-B5D2-79BFC02195B9}"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C2B5F7DD-CF0F-4959-A409-E59E8E9A7104}" type="doc">
      <dgm:prSet loTypeId="urn:microsoft.com/office/officeart/2005/8/layout/hList1" loCatId="list" qsTypeId="urn:microsoft.com/office/officeart/2005/8/quickstyle/simple5" qsCatId="simple" csTypeId="urn:microsoft.com/office/officeart/2005/8/colors/accent1_2" csCatId="accent1" phldr="1"/>
      <dgm:spPr/>
      <dgm:t>
        <a:bodyPr/>
        <a:lstStyle/>
        <a:p>
          <a:endParaRPr lang="zh-CN" altLang="en-US"/>
        </a:p>
      </dgm:t>
    </dgm:pt>
    <dgm:pt modelId="{CBE88596-5696-47B5-AB18-CC5232CEA2E6}">
      <dgm:prSet/>
      <dgm:spPr/>
      <dgm:t>
        <a:bodyPr/>
        <a:lstStyle/>
        <a:p>
          <a:pPr algn="l" rtl="0"/>
          <a:r>
            <a:rPr lang="zh-CN" dirty="0"/>
            <a:t>由于实验系统日趋庞大和复杂，人在实验过程中直接干预方方面面几乎已成为不可能，越来越依赖于包括计算机在内的智能设备对实验进程的自动控制。</a:t>
          </a:r>
        </a:p>
      </dgm:t>
    </dgm:pt>
    <dgm:pt modelId="{32F08DD7-9709-4B48-8694-B0DC12B74DB3}" type="parTrans" cxnId="{33BF47E5-A603-4E95-AA18-50444358A7A8}">
      <dgm:prSet/>
      <dgm:spPr/>
      <dgm:t>
        <a:bodyPr/>
        <a:lstStyle/>
        <a:p>
          <a:endParaRPr lang="zh-CN" altLang="en-US"/>
        </a:p>
      </dgm:t>
    </dgm:pt>
    <dgm:pt modelId="{5E7E8B25-BFF9-44FF-A3A8-C582AAF4EFF5}" type="sibTrans" cxnId="{33BF47E5-A603-4E95-AA18-50444358A7A8}">
      <dgm:prSet/>
      <dgm:spPr/>
      <dgm:t>
        <a:bodyPr/>
        <a:lstStyle/>
        <a:p>
          <a:endParaRPr lang="zh-CN" altLang="en-US"/>
        </a:p>
      </dgm:t>
    </dgm:pt>
    <dgm:pt modelId="{360D1A30-7631-4ABE-8B28-76705D3ECA8D}">
      <dgm:prSet/>
      <dgm:spPr/>
      <dgm:t>
        <a:bodyPr/>
        <a:lstStyle/>
        <a:p>
          <a:pPr rtl="0"/>
          <a:r>
            <a:rPr lang="zh-CN" b="1" dirty="0"/>
            <a:t>实验条件的</a:t>
          </a:r>
          <a:r>
            <a:rPr lang="zh-CN" b="1" i="1" u="sng" dirty="0"/>
            <a:t>自动监测</a:t>
          </a:r>
          <a:r>
            <a:rPr lang="zh-CN" b="1" dirty="0"/>
            <a:t>；     </a:t>
          </a:r>
          <a:endParaRPr lang="zh-CN" dirty="0"/>
        </a:p>
      </dgm:t>
    </dgm:pt>
    <dgm:pt modelId="{41F8A9F8-4CA9-4FEC-A24C-19B224E0BA35}" type="parTrans" cxnId="{4F041E02-F77C-4F9D-9314-5B38665CBB3F}">
      <dgm:prSet/>
      <dgm:spPr/>
      <dgm:t>
        <a:bodyPr/>
        <a:lstStyle/>
        <a:p>
          <a:endParaRPr lang="zh-CN" altLang="en-US"/>
        </a:p>
      </dgm:t>
    </dgm:pt>
    <dgm:pt modelId="{0212E417-3BCF-43A8-9BDF-5FC0017DFA69}" type="sibTrans" cxnId="{4F041E02-F77C-4F9D-9314-5B38665CBB3F}">
      <dgm:prSet/>
      <dgm:spPr/>
      <dgm:t>
        <a:bodyPr/>
        <a:lstStyle/>
        <a:p>
          <a:endParaRPr lang="zh-CN" altLang="en-US"/>
        </a:p>
      </dgm:t>
    </dgm:pt>
    <dgm:pt modelId="{83083A41-3A0D-4F1E-B11C-4CBE88096C49}">
      <dgm:prSet/>
      <dgm:spPr/>
      <dgm:t>
        <a:bodyPr/>
        <a:lstStyle/>
        <a:p>
          <a:pPr rtl="0"/>
          <a:r>
            <a:rPr lang="zh-CN" b="1" dirty="0"/>
            <a:t>实验过程中事例的</a:t>
          </a:r>
          <a:r>
            <a:rPr lang="zh-CN" b="1" i="1" u="sng" dirty="0"/>
            <a:t>抽样检测</a:t>
          </a:r>
          <a:r>
            <a:rPr lang="zh-CN" b="1" dirty="0"/>
            <a:t>； </a:t>
          </a:r>
          <a:endParaRPr lang="zh-CN" dirty="0"/>
        </a:p>
      </dgm:t>
    </dgm:pt>
    <dgm:pt modelId="{0213F35C-58B5-474C-82EE-476E80FA8BE0}" type="parTrans" cxnId="{0739987D-EAF7-4A48-AD8E-5D4E675DC835}">
      <dgm:prSet/>
      <dgm:spPr/>
      <dgm:t>
        <a:bodyPr/>
        <a:lstStyle/>
        <a:p>
          <a:endParaRPr lang="zh-CN" altLang="en-US"/>
        </a:p>
      </dgm:t>
    </dgm:pt>
    <dgm:pt modelId="{9E27578C-74BC-41AB-BC45-18FDB415D1F0}" type="sibTrans" cxnId="{0739987D-EAF7-4A48-AD8E-5D4E675DC835}">
      <dgm:prSet/>
      <dgm:spPr/>
      <dgm:t>
        <a:bodyPr/>
        <a:lstStyle/>
        <a:p>
          <a:endParaRPr lang="zh-CN" altLang="en-US"/>
        </a:p>
      </dgm:t>
    </dgm:pt>
    <dgm:pt modelId="{9FF71F7D-0E5D-47D2-AC5E-3B341D31BB69}">
      <dgm:prSet/>
      <dgm:spPr/>
      <dgm:t>
        <a:bodyPr/>
        <a:lstStyle/>
        <a:p>
          <a:pPr rtl="0"/>
          <a:r>
            <a:rPr lang="zh-CN" b="1" dirty="0"/>
            <a:t>探测器各部分的</a:t>
          </a:r>
          <a:r>
            <a:rPr lang="zh-CN" b="1" i="1" u="sng" dirty="0"/>
            <a:t>自动标定</a:t>
          </a:r>
          <a:r>
            <a:rPr lang="en-US" b="1" i="1" u="sng" dirty="0"/>
            <a:t>,</a:t>
          </a:r>
          <a:r>
            <a:rPr lang="zh-CN" b="1" i="1" u="sng" dirty="0"/>
            <a:t>自动准直</a:t>
          </a:r>
          <a:r>
            <a:rPr lang="zh-CN" b="1" dirty="0"/>
            <a:t>；</a:t>
          </a:r>
          <a:endParaRPr lang="zh-CN" dirty="0"/>
        </a:p>
      </dgm:t>
    </dgm:pt>
    <dgm:pt modelId="{6E63CD4D-73A0-42BF-8E9D-12F09F3D2D3F}" type="parTrans" cxnId="{874CCD4C-3EC5-4E43-A84F-B0FF78DC2859}">
      <dgm:prSet/>
      <dgm:spPr/>
      <dgm:t>
        <a:bodyPr/>
        <a:lstStyle/>
        <a:p>
          <a:endParaRPr lang="zh-CN" altLang="en-US"/>
        </a:p>
      </dgm:t>
    </dgm:pt>
    <dgm:pt modelId="{BCD9BD78-028C-4247-BC99-D0E935A0AD85}" type="sibTrans" cxnId="{874CCD4C-3EC5-4E43-A84F-B0FF78DC2859}">
      <dgm:prSet/>
      <dgm:spPr/>
      <dgm:t>
        <a:bodyPr/>
        <a:lstStyle/>
        <a:p>
          <a:endParaRPr lang="zh-CN" altLang="en-US"/>
        </a:p>
      </dgm:t>
    </dgm:pt>
    <dgm:pt modelId="{750B28A7-98FA-447A-8CBB-A1C79C4959D2}">
      <dgm:prSet/>
      <dgm:spPr/>
      <dgm:t>
        <a:bodyPr/>
        <a:lstStyle/>
        <a:p>
          <a:pPr rtl="0"/>
          <a:r>
            <a:rPr lang="zh-CN" b="1" dirty="0"/>
            <a:t>事例信息的</a:t>
          </a:r>
          <a:r>
            <a:rPr lang="zh-CN" b="1" i="1" u="sng" dirty="0"/>
            <a:t>自动筛选</a:t>
          </a:r>
          <a:r>
            <a:rPr lang="zh-CN" b="1" dirty="0"/>
            <a:t>；</a:t>
          </a:r>
          <a:endParaRPr lang="zh-CN" dirty="0"/>
        </a:p>
      </dgm:t>
    </dgm:pt>
    <dgm:pt modelId="{A0AC7D77-8852-490B-8F87-152E9167F699}" type="parTrans" cxnId="{FA307672-D536-4FC0-8AE8-4727DC1BBF4C}">
      <dgm:prSet/>
      <dgm:spPr/>
      <dgm:t>
        <a:bodyPr/>
        <a:lstStyle/>
        <a:p>
          <a:endParaRPr lang="zh-CN" altLang="en-US"/>
        </a:p>
      </dgm:t>
    </dgm:pt>
    <dgm:pt modelId="{486AFBB7-B39D-4878-A78D-CBC3A11B7EDE}" type="sibTrans" cxnId="{FA307672-D536-4FC0-8AE8-4727DC1BBF4C}">
      <dgm:prSet/>
      <dgm:spPr/>
      <dgm:t>
        <a:bodyPr/>
        <a:lstStyle/>
        <a:p>
          <a:endParaRPr lang="zh-CN" altLang="en-US"/>
        </a:p>
      </dgm:t>
    </dgm:pt>
    <dgm:pt modelId="{264A2B5B-E88C-40B6-975C-1CC86F647906}">
      <dgm:prSet/>
      <dgm:spPr/>
      <dgm:t>
        <a:bodyPr/>
        <a:lstStyle/>
        <a:p>
          <a:pPr rtl="0"/>
          <a:r>
            <a:rPr lang="zh-CN" b="1" dirty="0"/>
            <a:t>实验数据流的</a:t>
          </a:r>
          <a:r>
            <a:rPr lang="zh-CN" b="1" i="1" u="sng" dirty="0"/>
            <a:t>自动管理</a:t>
          </a:r>
          <a:endParaRPr lang="zh-CN" dirty="0"/>
        </a:p>
      </dgm:t>
    </dgm:pt>
    <dgm:pt modelId="{2911752C-03DA-4A9E-B59C-FD92CA5AF6FE}" type="parTrans" cxnId="{BA2417D8-4E20-4F16-B241-D4E3358594E5}">
      <dgm:prSet/>
      <dgm:spPr/>
      <dgm:t>
        <a:bodyPr/>
        <a:lstStyle/>
        <a:p>
          <a:endParaRPr lang="zh-CN" altLang="en-US"/>
        </a:p>
      </dgm:t>
    </dgm:pt>
    <dgm:pt modelId="{DEECED46-0215-4723-B19F-BE01754A0998}" type="sibTrans" cxnId="{BA2417D8-4E20-4F16-B241-D4E3358594E5}">
      <dgm:prSet/>
      <dgm:spPr/>
      <dgm:t>
        <a:bodyPr/>
        <a:lstStyle/>
        <a:p>
          <a:endParaRPr lang="zh-CN" altLang="en-US"/>
        </a:p>
      </dgm:t>
    </dgm:pt>
    <dgm:pt modelId="{A054FFAA-982C-4592-9794-E56842E9A7E9}">
      <dgm:prSet/>
      <dgm:spPr/>
      <dgm:t>
        <a:bodyPr/>
        <a:lstStyle/>
        <a:p>
          <a:pPr rtl="0"/>
          <a:r>
            <a:rPr lang="zh-CN" b="1" dirty="0"/>
            <a:t>等等</a:t>
          </a:r>
          <a:r>
            <a:rPr lang="en-US" b="1" dirty="0"/>
            <a:t>.</a:t>
          </a:r>
        </a:p>
      </dgm:t>
    </dgm:pt>
    <dgm:pt modelId="{94B308EA-CFCB-46BD-AA73-8E96747603C3}" type="parTrans" cxnId="{A07E5AE1-E7EF-4D68-8CBD-1E708D74DACB}">
      <dgm:prSet/>
      <dgm:spPr/>
      <dgm:t>
        <a:bodyPr/>
        <a:lstStyle/>
        <a:p>
          <a:endParaRPr lang="zh-CN" altLang="en-US"/>
        </a:p>
      </dgm:t>
    </dgm:pt>
    <dgm:pt modelId="{152D8468-F3AC-4FED-9657-B343D2BC0D39}" type="sibTrans" cxnId="{A07E5AE1-E7EF-4D68-8CBD-1E708D74DACB}">
      <dgm:prSet/>
      <dgm:spPr/>
      <dgm:t>
        <a:bodyPr/>
        <a:lstStyle/>
        <a:p>
          <a:endParaRPr lang="zh-CN" altLang="en-US"/>
        </a:p>
      </dgm:t>
    </dgm:pt>
    <dgm:pt modelId="{DDB89288-5C00-4E8E-905A-A53E2934B371}" type="pres">
      <dgm:prSet presAssocID="{C2B5F7DD-CF0F-4959-A409-E59E8E9A7104}" presName="Name0" presStyleCnt="0">
        <dgm:presLayoutVars>
          <dgm:dir/>
          <dgm:animLvl val="lvl"/>
          <dgm:resizeHandles val="exact"/>
        </dgm:presLayoutVars>
      </dgm:prSet>
      <dgm:spPr/>
    </dgm:pt>
    <dgm:pt modelId="{9BC6809F-F167-400B-920F-A2F617D351D2}" type="pres">
      <dgm:prSet presAssocID="{CBE88596-5696-47B5-AB18-CC5232CEA2E6}" presName="composite" presStyleCnt="0"/>
      <dgm:spPr/>
    </dgm:pt>
    <dgm:pt modelId="{ED262229-E092-43D0-963D-78649BD21F75}" type="pres">
      <dgm:prSet presAssocID="{CBE88596-5696-47B5-AB18-CC5232CEA2E6}" presName="parTx" presStyleLbl="alignNode1" presStyleIdx="0" presStyleCnt="1">
        <dgm:presLayoutVars>
          <dgm:chMax val="0"/>
          <dgm:chPref val="0"/>
          <dgm:bulletEnabled val="1"/>
        </dgm:presLayoutVars>
      </dgm:prSet>
      <dgm:spPr/>
    </dgm:pt>
    <dgm:pt modelId="{1A7BDEDE-5052-4DAE-9DA7-5BF6B0F09C69}" type="pres">
      <dgm:prSet presAssocID="{CBE88596-5696-47B5-AB18-CC5232CEA2E6}" presName="desTx" presStyleLbl="alignAccFollowNode1" presStyleIdx="0" presStyleCnt="1">
        <dgm:presLayoutVars>
          <dgm:bulletEnabled val="1"/>
        </dgm:presLayoutVars>
      </dgm:prSet>
      <dgm:spPr/>
    </dgm:pt>
  </dgm:ptLst>
  <dgm:cxnLst>
    <dgm:cxn modelId="{4F041E02-F77C-4F9D-9314-5B38665CBB3F}" srcId="{CBE88596-5696-47B5-AB18-CC5232CEA2E6}" destId="{360D1A30-7631-4ABE-8B28-76705D3ECA8D}" srcOrd="0" destOrd="0" parTransId="{41F8A9F8-4CA9-4FEC-A24C-19B224E0BA35}" sibTransId="{0212E417-3BCF-43A8-9BDF-5FC0017DFA69}"/>
    <dgm:cxn modelId="{C7777538-EB07-4336-8044-4784DCD29E22}" type="presOf" srcId="{9FF71F7D-0E5D-47D2-AC5E-3B341D31BB69}" destId="{1A7BDEDE-5052-4DAE-9DA7-5BF6B0F09C69}" srcOrd="0" destOrd="2" presId="urn:microsoft.com/office/officeart/2005/8/layout/hList1"/>
    <dgm:cxn modelId="{5813363B-13DF-4CD8-94CD-D44DF112646E}" type="presOf" srcId="{360D1A30-7631-4ABE-8B28-76705D3ECA8D}" destId="{1A7BDEDE-5052-4DAE-9DA7-5BF6B0F09C69}" srcOrd="0" destOrd="0" presId="urn:microsoft.com/office/officeart/2005/8/layout/hList1"/>
    <dgm:cxn modelId="{D38C1E46-3C0B-4922-9709-1558CE9864C2}" type="presOf" srcId="{264A2B5B-E88C-40B6-975C-1CC86F647906}" destId="{1A7BDEDE-5052-4DAE-9DA7-5BF6B0F09C69}" srcOrd="0" destOrd="4" presId="urn:microsoft.com/office/officeart/2005/8/layout/hList1"/>
    <dgm:cxn modelId="{874CCD4C-3EC5-4E43-A84F-B0FF78DC2859}" srcId="{CBE88596-5696-47B5-AB18-CC5232CEA2E6}" destId="{9FF71F7D-0E5D-47D2-AC5E-3B341D31BB69}" srcOrd="2" destOrd="0" parTransId="{6E63CD4D-73A0-42BF-8E9D-12F09F3D2D3F}" sibTransId="{BCD9BD78-028C-4247-BC99-D0E935A0AD85}"/>
    <dgm:cxn modelId="{327C1C72-F144-4105-89DF-66CC6892A601}" type="presOf" srcId="{750B28A7-98FA-447A-8CBB-A1C79C4959D2}" destId="{1A7BDEDE-5052-4DAE-9DA7-5BF6B0F09C69}" srcOrd="0" destOrd="3" presId="urn:microsoft.com/office/officeart/2005/8/layout/hList1"/>
    <dgm:cxn modelId="{FA307672-D536-4FC0-8AE8-4727DC1BBF4C}" srcId="{CBE88596-5696-47B5-AB18-CC5232CEA2E6}" destId="{750B28A7-98FA-447A-8CBB-A1C79C4959D2}" srcOrd="3" destOrd="0" parTransId="{A0AC7D77-8852-490B-8F87-152E9167F699}" sibTransId="{486AFBB7-B39D-4878-A78D-CBC3A11B7EDE}"/>
    <dgm:cxn modelId="{0739987D-EAF7-4A48-AD8E-5D4E675DC835}" srcId="{CBE88596-5696-47B5-AB18-CC5232CEA2E6}" destId="{83083A41-3A0D-4F1E-B11C-4CBE88096C49}" srcOrd="1" destOrd="0" parTransId="{0213F35C-58B5-474C-82EE-476E80FA8BE0}" sibTransId="{9E27578C-74BC-41AB-BC45-18FDB415D1F0}"/>
    <dgm:cxn modelId="{2852EC80-1FB2-4D05-8528-F0BF72E89829}" type="presOf" srcId="{CBE88596-5696-47B5-AB18-CC5232CEA2E6}" destId="{ED262229-E092-43D0-963D-78649BD21F75}" srcOrd="0" destOrd="0" presId="urn:microsoft.com/office/officeart/2005/8/layout/hList1"/>
    <dgm:cxn modelId="{7F431C83-24FF-447A-9C36-FA06300EEF97}" type="presOf" srcId="{C2B5F7DD-CF0F-4959-A409-E59E8E9A7104}" destId="{DDB89288-5C00-4E8E-905A-A53E2934B371}" srcOrd="0" destOrd="0" presId="urn:microsoft.com/office/officeart/2005/8/layout/hList1"/>
    <dgm:cxn modelId="{12E56887-B94E-43BC-BC10-B504F396170E}" type="presOf" srcId="{83083A41-3A0D-4F1E-B11C-4CBE88096C49}" destId="{1A7BDEDE-5052-4DAE-9DA7-5BF6B0F09C69}" srcOrd="0" destOrd="1" presId="urn:microsoft.com/office/officeart/2005/8/layout/hList1"/>
    <dgm:cxn modelId="{0A9F8DA1-0A77-481D-93D8-02E04CA89ED9}" type="presOf" srcId="{A054FFAA-982C-4592-9794-E56842E9A7E9}" destId="{1A7BDEDE-5052-4DAE-9DA7-5BF6B0F09C69}" srcOrd="0" destOrd="5" presId="urn:microsoft.com/office/officeart/2005/8/layout/hList1"/>
    <dgm:cxn modelId="{BA2417D8-4E20-4F16-B241-D4E3358594E5}" srcId="{CBE88596-5696-47B5-AB18-CC5232CEA2E6}" destId="{264A2B5B-E88C-40B6-975C-1CC86F647906}" srcOrd="4" destOrd="0" parTransId="{2911752C-03DA-4A9E-B59C-FD92CA5AF6FE}" sibTransId="{DEECED46-0215-4723-B19F-BE01754A0998}"/>
    <dgm:cxn modelId="{A07E5AE1-E7EF-4D68-8CBD-1E708D74DACB}" srcId="{CBE88596-5696-47B5-AB18-CC5232CEA2E6}" destId="{A054FFAA-982C-4592-9794-E56842E9A7E9}" srcOrd="5" destOrd="0" parTransId="{94B308EA-CFCB-46BD-AA73-8E96747603C3}" sibTransId="{152D8468-F3AC-4FED-9657-B343D2BC0D39}"/>
    <dgm:cxn modelId="{33BF47E5-A603-4E95-AA18-50444358A7A8}" srcId="{C2B5F7DD-CF0F-4959-A409-E59E8E9A7104}" destId="{CBE88596-5696-47B5-AB18-CC5232CEA2E6}" srcOrd="0" destOrd="0" parTransId="{32F08DD7-9709-4B48-8694-B0DC12B74DB3}" sibTransId="{5E7E8B25-BFF9-44FF-A3A8-C582AAF4EFF5}"/>
    <dgm:cxn modelId="{055B2C50-8335-4A19-9723-203D20B2F86E}" type="presParOf" srcId="{DDB89288-5C00-4E8E-905A-A53E2934B371}" destId="{9BC6809F-F167-400B-920F-A2F617D351D2}" srcOrd="0" destOrd="0" presId="urn:microsoft.com/office/officeart/2005/8/layout/hList1"/>
    <dgm:cxn modelId="{3AFF4014-C242-43BC-A839-7F0737587399}" type="presParOf" srcId="{9BC6809F-F167-400B-920F-A2F617D351D2}" destId="{ED262229-E092-43D0-963D-78649BD21F75}" srcOrd="0" destOrd="0" presId="urn:microsoft.com/office/officeart/2005/8/layout/hList1"/>
    <dgm:cxn modelId="{62B2D41A-D8EE-4A2F-80EF-29BAC6FEB34D}" type="presParOf" srcId="{9BC6809F-F167-400B-920F-A2F617D351D2}" destId="{1A7BDEDE-5052-4DAE-9DA7-5BF6B0F09C69}" srcOrd="1" destOrd="0" presId="urn:microsoft.com/office/officeart/2005/8/layout/hLis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102BC171-ED7E-4849-B1AE-D6057ED90336}" type="doc">
      <dgm:prSet loTypeId="urn:microsoft.com/office/officeart/2005/8/layout/vList2" loCatId="list" qsTypeId="urn:microsoft.com/office/officeart/2005/8/quickstyle/3d2#1" qsCatId="3D" csTypeId="urn:microsoft.com/office/officeart/2005/8/colors/accent1_2" csCatId="accent1"/>
      <dgm:spPr/>
      <dgm:t>
        <a:bodyPr/>
        <a:lstStyle/>
        <a:p>
          <a:endParaRPr lang="zh-CN" altLang="en-US"/>
        </a:p>
      </dgm:t>
    </dgm:pt>
    <dgm:pt modelId="{406EB021-054B-40BB-B394-4E731DD9480D}">
      <dgm:prSet custT="1"/>
      <dgm:spPr/>
      <dgm:t>
        <a:bodyPr/>
        <a:lstStyle/>
        <a:p>
          <a:pPr algn="ctr" rtl="0"/>
          <a:r>
            <a:rPr kumimoji="1" lang="zh-CN" altLang="en-US" sz="2400" dirty="0">
              <a:latin typeface="华文细黑" pitchFamily="2" charset="-122"/>
              <a:ea typeface="华文细黑" pitchFamily="2" charset="-122"/>
            </a:rPr>
            <a:t>实验自动化程度越来越高</a:t>
          </a:r>
        </a:p>
      </dgm:t>
    </dgm:pt>
    <dgm:pt modelId="{53D5E8F2-8025-4A33-BFCF-EDC6CFC9B87E}" type="parTrans" cxnId="{37410A25-6B40-48CE-9410-7B22BA1454EE}">
      <dgm:prSet/>
      <dgm:spPr/>
      <dgm:t>
        <a:bodyPr/>
        <a:lstStyle/>
        <a:p>
          <a:pPr algn="ctr"/>
          <a:endParaRPr lang="zh-CN" altLang="en-US" sz="2800">
            <a:latin typeface="华文细黑" pitchFamily="2" charset="-122"/>
            <a:ea typeface="华文细黑" pitchFamily="2" charset="-122"/>
          </a:endParaRPr>
        </a:p>
      </dgm:t>
    </dgm:pt>
    <dgm:pt modelId="{017A0F3C-402A-49B1-865B-19759FF40A63}" type="sibTrans" cxnId="{37410A25-6B40-48CE-9410-7B22BA1454EE}">
      <dgm:prSet/>
      <dgm:spPr/>
      <dgm:t>
        <a:bodyPr/>
        <a:lstStyle/>
        <a:p>
          <a:pPr algn="ctr"/>
          <a:endParaRPr lang="zh-CN" altLang="en-US" sz="2800">
            <a:latin typeface="华文细黑" pitchFamily="2" charset="-122"/>
            <a:ea typeface="华文细黑" pitchFamily="2" charset="-122"/>
          </a:endParaRPr>
        </a:p>
      </dgm:t>
    </dgm:pt>
    <dgm:pt modelId="{FE57FA2B-F142-4ACD-9C0D-6EFCBB27163F}" type="pres">
      <dgm:prSet presAssocID="{102BC171-ED7E-4849-B1AE-D6057ED90336}" presName="linear" presStyleCnt="0">
        <dgm:presLayoutVars>
          <dgm:animLvl val="lvl"/>
          <dgm:resizeHandles val="exact"/>
        </dgm:presLayoutVars>
      </dgm:prSet>
      <dgm:spPr/>
    </dgm:pt>
    <dgm:pt modelId="{A572C2BF-BAFA-42DB-B94E-E54AC612109A}" type="pres">
      <dgm:prSet presAssocID="{406EB021-054B-40BB-B394-4E731DD9480D}" presName="parentText" presStyleLbl="node1" presStyleIdx="0" presStyleCnt="1">
        <dgm:presLayoutVars>
          <dgm:chMax val="0"/>
          <dgm:bulletEnabled val="1"/>
        </dgm:presLayoutVars>
      </dgm:prSet>
      <dgm:spPr/>
    </dgm:pt>
  </dgm:ptLst>
  <dgm:cxnLst>
    <dgm:cxn modelId="{37410A25-6B40-48CE-9410-7B22BA1454EE}" srcId="{102BC171-ED7E-4849-B1AE-D6057ED90336}" destId="{406EB021-054B-40BB-B394-4E731DD9480D}" srcOrd="0" destOrd="0" parTransId="{53D5E8F2-8025-4A33-BFCF-EDC6CFC9B87E}" sibTransId="{017A0F3C-402A-49B1-865B-19759FF40A63}"/>
    <dgm:cxn modelId="{D4958B28-A629-46A2-895C-E176AB4CEDB2}" type="presOf" srcId="{102BC171-ED7E-4849-B1AE-D6057ED90336}" destId="{FE57FA2B-F142-4ACD-9C0D-6EFCBB27163F}" srcOrd="0" destOrd="0" presId="urn:microsoft.com/office/officeart/2005/8/layout/vList2"/>
    <dgm:cxn modelId="{7DF3A7BF-9708-48C7-9F75-8FA587F1E3E9}" type="presOf" srcId="{406EB021-054B-40BB-B394-4E731DD9480D}" destId="{A572C2BF-BAFA-42DB-B94E-E54AC612109A}" srcOrd="0" destOrd="0" presId="urn:microsoft.com/office/officeart/2005/8/layout/vList2"/>
    <dgm:cxn modelId="{867ED902-9E2E-4EA3-944E-98FBB44B8D82}" type="presParOf" srcId="{FE57FA2B-F142-4ACD-9C0D-6EFCBB27163F}" destId="{A572C2BF-BAFA-42DB-B94E-E54AC612109A}" srcOrd="0" destOrd="0" presId="urn:microsoft.com/office/officeart/2005/8/layout/vList2"/>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AF032B3D-41A0-4BA3-9591-7C55F1BFF355}"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9EB01C1D-77D7-4047-A6FD-84E1A33027F8}">
      <dgm:prSet/>
      <dgm:spPr/>
      <dgm:t>
        <a:bodyPr/>
        <a:lstStyle/>
        <a:p>
          <a:pPr rtl="0"/>
          <a:r>
            <a:rPr lang="zh-CN" dirty="0"/>
            <a:t>三、当代物理实验发展趋向</a:t>
          </a:r>
        </a:p>
      </dgm:t>
    </dgm:pt>
    <dgm:pt modelId="{31A18599-AD80-47C8-B503-FB2FA868B126}" type="parTrans" cxnId="{13B7B694-F302-407F-807F-78C708465FE2}">
      <dgm:prSet/>
      <dgm:spPr/>
      <dgm:t>
        <a:bodyPr/>
        <a:lstStyle/>
        <a:p>
          <a:endParaRPr lang="zh-CN" altLang="en-US"/>
        </a:p>
      </dgm:t>
    </dgm:pt>
    <dgm:pt modelId="{F5808DC1-E354-4F01-8983-2D40586A823E}" type="sibTrans" cxnId="{13B7B694-F302-407F-807F-78C708465FE2}">
      <dgm:prSet/>
      <dgm:spPr/>
      <dgm:t>
        <a:bodyPr/>
        <a:lstStyle/>
        <a:p>
          <a:endParaRPr lang="zh-CN" altLang="en-US"/>
        </a:p>
      </dgm:t>
    </dgm:pt>
    <dgm:pt modelId="{0B759990-C814-4B52-95B7-56BBC4CAB12F}" type="pres">
      <dgm:prSet presAssocID="{AF032B3D-41A0-4BA3-9591-7C55F1BFF355}" presName="linear" presStyleCnt="0">
        <dgm:presLayoutVars>
          <dgm:animLvl val="lvl"/>
          <dgm:resizeHandles val="exact"/>
        </dgm:presLayoutVars>
      </dgm:prSet>
      <dgm:spPr/>
    </dgm:pt>
    <dgm:pt modelId="{45D49C46-7B22-4967-ACD3-0FC57D656B28}" type="pres">
      <dgm:prSet presAssocID="{9EB01C1D-77D7-4047-A6FD-84E1A33027F8}" presName="parentText" presStyleLbl="node1" presStyleIdx="0" presStyleCnt="1">
        <dgm:presLayoutVars>
          <dgm:chMax val="0"/>
          <dgm:bulletEnabled val="1"/>
        </dgm:presLayoutVars>
      </dgm:prSet>
      <dgm:spPr/>
    </dgm:pt>
  </dgm:ptLst>
  <dgm:cxnLst>
    <dgm:cxn modelId="{9B0F6F2F-7616-44FC-A455-19918803E9D2}" type="presOf" srcId="{9EB01C1D-77D7-4047-A6FD-84E1A33027F8}" destId="{45D49C46-7B22-4967-ACD3-0FC57D656B28}" srcOrd="0" destOrd="0" presId="urn:microsoft.com/office/officeart/2005/8/layout/vList2"/>
    <dgm:cxn modelId="{DB4D5733-150C-486A-9700-1B44B146D2BB}" type="presOf" srcId="{AF032B3D-41A0-4BA3-9591-7C55F1BFF355}" destId="{0B759990-C814-4B52-95B7-56BBC4CAB12F}" srcOrd="0" destOrd="0" presId="urn:microsoft.com/office/officeart/2005/8/layout/vList2"/>
    <dgm:cxn modelId="{13B7B694-F302-407F-807F-78C708465FE2}" srcId="{AF032B3D-41A0-4BA3-9591-7C55F1BFF355}" destId="{9EB01C1D-77D7-4047-A6FD-84E1A33027F8}" srcOrd="0" destOrd="0" parTransId="{31A18599-AD80-47C8-B503-FB2FA868B126}" sibTransId="{F5808DC1-E354-4F01-8983-2D40586A823E}"/>
    <dgm:cxn modelId="{29AFF417-9EBE-4F23-AF02-0469F657EA90}" type="presParOf" srcId="{0B759990-C814-4B52-95B7-56BBC4CAB12F}" destId="{45D49C46-7B22-4967-ACD3-0FC57D656B28}"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08220A7C-6625-47D7-ACDD-EC2BFDB923C0}" type="doc">
      <dgm:prSet loTypeId="urn:microsoft.com/office/officeart/2005/8/layout/hList1" loCatId="list" qsTypeId="urn:microsoft.com/office/officeart/2005/8/quickstyle/simple5" qsCatId="simple" csTypeId="urn:microsoft.com/office/officeart/2005/8/colors/accent1_2" csCatId="accent1" phldr="1"/>
      <dgm:spPr/>
      <dgm:t>
        <a:bodyPr/>
        <a:lstStyle/>
        <a:p>
          <a:endParaRPr lang="zh-CN" altLang="en-US"/>
        </a:p>
      </dgm:t>
    </dgm:pt>
    <dgm:pt modelId="{50600E27-4F93-4948-B940-B6C2C22C6779}">
      <dgm:prSet/>
      <dgm:spPr/>
      <dgm:t>
        <a:bodyPr/>
        <a:lstStyle/>
        <a:p>
          <a:pPr rtl="0"/>
          <a:r>
            <a:rPr lang="zh-CN" dirty="0">
              <a:latin typeface="华文细黑" pitchFamily="2" charset="-122"/>
              <a:ea typeface="华文细黑" pitchFamily="2" charset="-122"/>
            </a:rPr>
            <a:t>实验精度很高</a:t>
          </a:r>
        </a:p>
      </dgm:t>
    </dgm:pt>
    <dgm:pt modelId="{46822DDE-48CF-4AB5-AB8F-0B50B5E5717A}" type="parTrans" cxnId="{1CCA8256-D4F1-4B9E-8541-1A421C2F798D}">
      <dgm:prSet/>
      <dgm:spPr/>
      <dgm:t>
        <a:bodyPr/>
        <a:lstStyle/>
        <a:p>
          <a:endParaRPr lang="zh-CN" altLang="en-US"/>
        </a:p>
      </dgm:t>
    </dgm:pt>
    <dgm:pt modelId="{97B32699-723C-4EF7-A732-12576238DFB4}" type="sibTrans" cxnId="{1CCA8256-D4F1-4B9E-8541-1A421C2F798D}">
      <dgm:prSet/>
      <dgm:spPr/>
      <dgm:t>
        <a:bodyPr/>
        <a:lstStyle/>
        <a:p>
          <a:endParaRPr lang="zh-CN" altLang="en-US"/>
        </a:p>
      </dgm:t>
    </dgm:pt>
    <dgm:pt modelId="{BD0A781B-8630-41EA-97C0-FD112F1C5883}">
      <dgm:prSet/>
      <dgm:spPr/>
      <dgm:t>
        <a:bodyPr/>
        <a:lstStyle/>
        <a:p>
          <a:pPr rtl="0"/>
          <a:r>
            <a:rPr lang="zh-CN" dirty="0"/>
            <a:t>时间分辨达到                </a:t>
          </a:r>
          <a:r>
            <a:rPr lang="en-US" dirty="0" err="1"/>
            <a:t>ps</a:t>
          </a:r>
          <a:r>
            <a:rPr lang="zh-CN" dirty="0"/>
            <a:t>（</a:t>
          </a:r>
          <a:r>
            <a:rPr lang="en-US" dirty="0"/>
            <a:t>10</a:t>
          </a:r>
          <a:r>
            <a:rPr lang="en-US" baseline="30000" dirty="0"/>
            <a:t> -12 </a:t>
          </a:r>
          <a:r>
            <a:rPr lang="en-US" dirty="0"/>
            <a:t>s)</a:t>
          </a:r>
          <a:endParaRPr lang="zh-CN" dirty="0"/>
        </a:p>
      </dgm:t>
    </dgm:pt>
    <dgm:pt modelId="{DA59613B-1AFF-4187-A595-3B85DA7818AE}" type="parTrans" cxnId="{5D75882A-D7C9-4162-8E58-71A7A12322AE}">
      <dgm:prSet/>
      <dgm:spPr/>
      <dgm:t>
        <a:bodyPr/>
        <a:lstStyle/>
        <a:p>
          <a:endParaRPr lang="zh-CN" altLang="en-US"/>
        </a:p>
      </dgm:t>
    </dgm:pt>
    <dgm:pt modelId="{B9CCAA2F-4A94-4584-9484-3D5D2E364E77}" type="sibTrans" cxnId="{5D75882A-D7C9-4162-8E58-71A7A12322AE}">
      <dgm:prSet/>
      <dgm:spPr/>
      <dgm:t>
        <a:bodyPr/>
        <a:lstStyle/>
        <a:p>
          <a:endParaRPr lang="zh-CN" altLang="en-US"/>
        </a:p>
      </dgm:t>
    </dgm:pt>
    <dgm:pt modelId="{E716D06E-E1AE-49AA-96F8-C71323435224}">
      <dgm:prSet/>
      <dgm:spPr/>
      <dgm:t>
        <a:bodyPr/>
        <a:lstStyle/>
        <a:p>
          <a:pPr rtl="0"/>
          <a:r>
            <a:rPr lang="zh-CN" dirty="0"/>
            <a:t>空间分辨达到              </a:t>
          </a:r>
          <a:r>
            <a:rPr lang="en-US" dirty="0" err="1"/>
            <a:t>μm</a:t>
          </a:r>
          <a:r>
            <a:rPr lang="en-US" dirty="0"/>
            <a:t> (10 </a:t>
          </a:r>
          <a:r>
            <a:rPr lang="en-US" baseline="30000" dirty="0"/>
            <a:t>-6</a:t>
          </a:r>
          <a:r>
            <a:rPr lang="en-US" dirty="0"/>
            <a:t>m)</a:t>
          </a:r>
          <a:r>
            <a:rPr lang="en-US" baseline="30000" dirty="0"/>
            <a:t> </a:t>
          </a:r>
          <a:endParaRPr lang="en-US" dirty="0"/>
        </a:p>
      </dgm:t>
    </dgm:pt>
    <dgm:pt modelId="{D91C97BA-451F-4C98-9C9E-8CE62825C811}" type="parTrans" cxnId="{D65D7CB3-2584-49C0-B5C8-6591519D678A}">
      <dgm:prSet/>
      <dgm:spPr/>
      <dgm:t>
        <a:bodyPr/>
        <a:lstStyle/>
        <a:p>
          <a:endParaRPr lang="zh-CN" altLang="en-US"/>
        </a:p>
      </dgm:t>
    </dgm:pt>
    <dgm:pt modelId="{8FC56D73-E6A7-43CC-B37E-E3CDB1C21E4E}" type="sibTrans" cxnId="{D65D7CB3-2584-49C0-B5C8-6591519D678A}">
      <dgm:prSet/>
      <dgm:spPr/>
      <dgm:t>
        <a:bodyPr/>
        <a:lstStyle/>
        <a:p>
          <a:endParaRPr lang="zh-CN" altLang="en-US"/>
        </a:p>
      </dgm:t>
    </dgm:pt>
    <dgm:pt modelId="{5A724884-7DE3-4908-A994-120D2AFFC4BE}">
      <dgm:prSet/>
      <dgm:spPr/>
      <dgm:t>
        <a:bodyPr/>
        <a:lstStyle/>
        <a:p>
          <a:pPr rtl="0"/>
          <a:r>
            <a:rPr lang="zh-CN" altLang="en-US" dirty="0">
              <a:latin typeface="华文细黑" pitchFamily="2" charset="-122"/>
              <a:ea typeface="华文细黑" pitchFamily="2" charset="-122"/>
            </a:rPr>
            <a:t>事例</a:t>
          </a:r>
          <a:r>
            <a:rPr lang="en-US" altLang="zh-CN" dirty="0">
              <a:latin typeface="华文细黑" pitchFamily="2" charset="-122"/>
              <a:ea typeface="华文细黑" pitchFamily="2" charset="-122"/>
            </a:rPr>
            <a:t>/</a:t>
          </a:r>
          <a:r>
            <a:rPr lang="zh-CN" altLang="en-US" dirty="0">
              <a:latin typeface="华文细黑" pitchFamily="2" charset="-122"/>
              <a:ea typeface="华文细黑" pitchFamily="2" charset="-122"/>
            </a:rPr>
            <a:t>本底比越来越小</a:t>
          </a:r>
          <a:endParaRPr lang="en-US" dirty="0"/>
        </a:p>
      </dgm:t>
    </dgm:pt>
    <dgm:pt modelId="{6ACD2FFB-FA0E-4D87-B128-F54406DA5862}" type="parTrans" cxnId="{03A5B806-3D43-46D5-B4F2-A7B7EF341BE3}">
      <dgm:prSet/>
      <dgm:spPr/>
      <dgm:t>
        <a:bodyPr/>
        <a:lstStyle/>
        <a:p>
          <a:endParaRPr lang="zh-CN" altLang="en-US"/>
        </a:p>
      </dgm:t>
    </dgm:pt>
    <dgm:pt modelId="{8E1D8702-5343-4C07-980C-49D5CDEA7B7A}" type="sibTrans" cxnId="{03A5B806-3D43-46D5-B4F2-A7B7EF341BE3}">
      <dgm:prSet/>
      <dgm:spPr/>
      <dgm:t>
        <a:bodyPr/>
        <a:lstStyle/>
        <a:p>
          <a:endParaRPr lang="zh-CN" altLang="en-US"/>
        </a:p>
      </dgm:t>
    </dgm:pt>
    <dgm:pt modelId="{AF691B47-FC4F-4DB7-843B-E37CA70AE96E}">
      <dgm:prSet/>
      <dgm:spPr/>
      <dgm:t>
        <a:bodyPr/>
        <a:lstStyle/>
        <a:p>
          <a:pPr rtl="0"/>
          <a:r>
            <a:rPr lang="zh-CN" altLang="en-US">
              <a:latin typeface="华文细黑" pitchFamily="2" charset="-122"/>
              <a:ea typeface="华文细黑" pitchFamily="2" charset="-122"/>
            </a:rPr>
            <a:t>要求系统排除本底能力尽可能高</a:t>
          </a:r>
          <a:endParaRPr lang="en-US" dirty="0"/>
        </a:p>
      </dgm:t>
    </dgm:pt>
    <dgm:pt modelId="{BAF9821C-14A6-4264-8B3D-E9CF59CF0958}" type="parTrans" cxnId="{1F0669BF-B410-43A2-B123-47BFFB6BEF8B}">
      <dgm:prSet/>
      <dgm:spPr/>
      <dgm:t>
        <a:bodyPr/>
        <a:lstStyle/>
        <a:p>
          <a:endParaRPr lang="zh-CN" altLang="en-US"/>
        </a:p>
      </dgm:t>
    </dgm:pt>
    <dgm:pt modelId="{F49CA416-1ECF-461F-A948-92CD2A4EBE26}" type="sibTrans" cxnId="{1F0669BF-B410-43A2-B123-47BFFB6BEF8B}">
      <dgm:prSet/>
      <dgm:spPr/>
      <dgm:t>
        <a:bodyPr/>
        <a:lstStyle/>
        <a:p>
          <a:endParaRPr lang="zh-CN" altLang="en-US"/>
        </a:p>
      </dgm:t>
    </dgm:pt>
    <dgm:pt modelId="{2CDE5A32-8488-42DC-BF37-C2792A1F1140}">
      <dgm:prSet/>
      <dgm:spPr/>
      <dgm:t>
        <a:bodyPr/>
        <a:lstStyle/>
        <a:p>
          <a:r>
            <a:rPr lang="zh-CN" altLang="en-US" dirty="0">
              <a:latin typeface="华文细黑" pitchFamily="2" charset="-122"/>
              <a:ea typeface="华文细黑" pitchFamily="2" charset="-122"/>
            </a:rPr>
            <a:t>本底排除比要求达到      </a:t>
          </a:r>
          <a:r>
            <a:rPr lang="en-US" altLang="zh-CN" dirty="0">
              <a:latin typeface="华文细黑" pitchFamily="2" charset="-122"/>
              <a:ea typeface="华文细黑" pitchFamily="2" charset="-122"/>
            </a:rPr>
            <a:t>10 </a:t>
          </a:r>
          <a:r>
            <a:rPr lang="en-US" altLang="zh-CN" baseline="30000" dirty="0">
              <a:latin typeface="华文细黑" pitchFamily="2" charset="-122"/>
              <a:ea typeface="华文细黑" pitchFamily="2" charset="-122"/>
            </a:rPr>
            <a:t>-8</a:t>
          </a:r>
          <a:endParaRPr lang="en-US" altLang="zh-CN" dirty="0">
            <a:latin typeface="华文细黑" pitchFamily="2" charset="-122"/>
            <a:ea typeface="华文细黑" pitchFamily="2" charset="-122"/>
          </a:endParaRPr>
        </a:p>
      </dgm:t>
    </dgm:pt>
    <dgm:pt modelId="{2DE92AC5-D000-4E2C-94A0-CC3E1F70EC9D}" type="parTrans" cxnId="{077D2EB8-67C0-4602-B500-49D8A5F95B84}">
      <dgm:prSet/>
      <dgm:spPr/>
      <dgm:t>
        <a:bodyPr/>
        <a:lstStyle/>
        <a:p>
          <a:endParaRPr lang="zh-CN" altLang="en-US"/>
        </a:p>
      </dgm:t>
    </dgm:pt>
    <dgm:pt modelId="{A544449C-DA34-48D1-A412-F121BFADFD3C}" type="sibTrans" cxnId="{077D2EB8-67C0-4602-B500-49D8A5F95B84}">
      <dgm:prSet/>
      <dgm:spPr/>
      <dgm:t>
        <a:bodyPr/>
        <a:lstStyle/>
        <a:p>
          <a:endParaRPr lang="zh-CN" altLang="en-US"/>
        </a:p>
      </dgm:t>
    </dgm:pt>
    <dgm:pt modelId="{06E8B266-6422-4CE6-BF48-E1AB1A7350A9}" type="pres">
      <dgm:prSet presAssocID="{08220A7C-6625-47D7-ACDD-EC2BFDB923C0}" presName="Name0" presStyleCnt="0">
        <dgm:presLayoutVars>
          <dgm:dir/>
          <dgm:animLvl val="lvl"/>
          <dgm:resizeHandles val="exact"/>
        </dgm:presLayoutVars>
      </dgm:prSet>
      <dgm:spPr/>
    </dgm:pt>
    <dgm:pt modelId="{C388C7B7-F36A-4690-8CD2-BFA7EF99D523}" type="pres">
      <dgm:prSet presAssocID="{50600E27-4F93-4948-B940-B6C2C22C6779}" presName="composite" presStyleCnt="0"/>
      <dgm:spPr/>
    </dgm:pt>
    <dgm:pt modelId="{B9853528-87CC-47A2-9DCB-BE1D6D006D95}" type="pres">
      <dgm:prSet presAssocID="{50600E27-4F93-4948-B940-B6C2C22C6779}" presName="parTx" presStyleLbl="alignNode1" presStyleIdx="0" presStyleCnt="2">
        <dgm:presLayoutVars>
          <dgm:chMax val="0"/>
          <dgm:chPref val="0"/>
          <dgm:bulletEnabled val="1"/>
        </dgm:presLayoutVars>
      </dgm:prSet>
      <dgm:spPr/>
    </dgm:pt>
    <dgm:pt modelId="{33A15280-C5A8-43CC-B11E-8AC63CC6BDB6}" type="pres">
      <dgm:prSet presAssocID="{50600E27-4F93-4948-B940-B6C2C22C6779}" presName="desTx" presStyleLbl="alignAccFollowNode1" presStyleIdx="0" presStyleCnt="2">
        <dgm:presLayoutVars>
          <dgm:bulletEnabled val="1"/>
        </dgm:presLayoutVars>
      </dgm:prSet>
      <dgm:spPr/>
    </dgm:pt>
    <dgm:pt modelId="{A97CB0F5-3713-43E6-8A9E-8AA50BD86DA5}" type="pres">
      <dgm:prSet presAssocID="{97B32699-723C-4EF7-A732-12576238DFB4}" presName="space" presStyleCnt="0"/>
      <dgm:spPr/>
    </dgm:pt>
    <dgm:pt modelId="{BC774A51-B1CA-4E0E-B46F-0847C85735A7}" type="pres">
      <dgm:prSet presAssocID="{5A724884-7DE3-4908-A994-120D2AFFC4BE}" presName="composite" presStyleCnt="0"/>
      <dgm:spPr/>
    </dgm:pt>
    <dgm:pt modelId="{06E94673-869E-4AED-8DD8-7E2F2C506274}" type="pres">
      <dgm:prSet presAssocID="{5A724884-7DE3-4908-A994-120D2AFFC4BE}" presName="parTx" presStyleLbl="alignNode1" presStyleIdx="1" presStyleCnt="2">
        <dgm:presLayoutVars>
          <dgm:chMax val="0"/>
          <dgm:chPref val="0"/>
          <dgm:bulletEnabled val="1"/>
        </dgm:presLayoutVars>
      </dgm:prSet>
      <dgm:spPr/>
    </dgm:pt>
    <dgm:pt modelId="{B67A0452-2343-4047-B04D-CB972D289FFB}" type="pres">
      <dgm:prSet presAssocID="{5A724884-7DE3-4908-A994-120D2AFFC4BE}" presName="desTx" presStyleLbl="alignAccFollowNode1" presStyleIdx="1" presStyleCnt="2">
        <dgm:presLayoutVars>
          <dgm:bulletEnabled val="1"/>
        </dgm:presLayoutVars>
      </dgm:prSet>
      <dgm:spPr/>
    </dgm:pt>
  </dgm:ptLst>
  <dgm:cxnLst>
    <dgm:cxn modelId="{03A5B806-3D43-46D5-B4F2-A7B7EF341BE3}" srcId="{08220A7C-6625-47D7-ACDD-EC2BFDB923C0}" destId="{5A724884-7DE3-4908-A994-120D2AFFC4BE}" srcOrd="1" destOrd="0" parTransId="{6ACD2FFB-FA0E-4D87-B128-F54406DA5862}" sibTransId="{8E1D8702-5343-4C07-980C-49D5CDEA7B7A}"/>
    <dgm:cxn modelId="{EAB91B11-F2C9-4961-9F1E-532C6B950CF7}" type="presOf" srcId="{2CDE5A32-8488-42DC-BF37-C2792A1F1140}" destId="{B67A0452-2343-4047-B04D-CB972D289FFB}" srcOrd="0" destOrd="1" presId="urn:microsoft.com/office/officeart/2005/8/layout/hList1"/>
    <dgm:cxn modelId="{5D75882A-D7C9-4162-8E58-71A7A12322AE}" srcId="{50600E27-4F93-4948-B940-B6C2C22C6779}" destId="{BD0A781B-8630-41EA-97C0-FD112F1C5883}" srcOrd="0" destOrd="0" parTransId="{DA59613B-1AFF-4187-A595-3B85DA7818AE}" sibTransId="{B9CCAA2F-4A94-4584-9484-3D5D2E364E77}"/>
    <dgm:cxn modelId="{498D5667-B9B4-408A-965D-78D6A5278BD4}" type="presOf" srcId="{50600E27-4F93-4948-B940-B6C2C22C6779}" destId="{B9853528-87CC-47A2-9DCB-BE1D6D006D95}" srcOrd="0" destOrd="0" presId="urn:microsoft.com/office/officeart/2005/8/layout/hList1"/>
    <dgm:cxn modelId="{27429D6C-B21A-4044-BC1C-5CDB81B525C5}" type="presOf" srcId="{AF691B47-FC4F-4DB7-843B-E37CA70AE96E}" destId="{B67A0452-2343-4047-B04D-CB972D289FFB}" srcOrd="0" destOrd="0" presId="urn:microsoft.com/office/officeart/2005/8/layout/hList1"/>
    <dgm:cxn modelId="{924FD472-492C-4CB8-BE5D-EFD8382C3197}" type="presOf" srcId="{08220A7C-6625-47D7-ACDD-EC2BFDB923C0}" destId="{06E8B266-6422-4CE6-BF48-E1AB1A7350A9}" srcOrd="0" destOrd="0" presId="urn:microsoft.com/office/officeart/2005/8/layout/hList1"/>
    <dgm:cxn modelId="{1CCA8256-D4F1-4B9E-8541-1A421C2F798D}" srcId="{08220A7C-6625-47D7-ACDD-EC2BFDB923C0}" destId="{50600E27-4F93-4948-B940-B6C2C22C6779}" srcOrd="0" destOrd="0" parTransId="{46822DDE-48CF-4AB5-AB8F-0B50B5E5717A}" sibTransId="{97B32699-723C-4EF7-A732-12576238DFB4}"/>
    <dgm:cxn modelId="{E0177158-BABE-4B7D-A94B-EC958DBB4378}" type="presOf" srcId="{BD0A781B-8630-41EA-97C0-FD112F1C5883}" destId="{33A15280-C5A8-43CC-B11E-8AC63CC6BDB6}" srcOrd="0" destOrd="0" presId="urn:microsoft.com/office/officeart/2005/8/layout/hList1"/>
    <dgm:cxn modelId="{D65D7CB3-2584-49C0-B5C8-6591519D678A}" srcId="{50600E27-4F93-4948-B940-B6C2C22C6779}" destId="{E716D06E-E1AE-49AA-96F8-C71323435224}" srcOrd="1" destOrd="0" parTransId="{D91C97BA-451F-4C98-9C9E-8CE62825C811}" sibTransId="{8FC56D73-E6A7-43CC-B37E-E3CDB1C21E4E}"/>
    <dgm:cxn modelId="{077D2EB8-67C0-4602-B500-49D8A5F95B84}" srcId="{5A724884-7DE3-4908-A994-120D2AFFC4BE}" destId="{2CDE5A32-8488-42DC-BF37-C2792A1F1140}" srcOrd="1" destOrd="0" parTransId="{2DE92AC5-D000-4E2C-94A0-CC3E1F70EC9D}" sibTransId="{A544449C-DA34-48D1-A412-F121BFADFD3C}"/>
    <dgm:cxn modelId="{1F0669BF-B410-43A2-B123-47BFFB6BEF8B}" srcId="{5A724884-7DE3-4908-A994-120D2AFFC4BE}" destId="{AF691B47-FC4F-4DB7-843B-E37CA70AE96E}" srcOrd="0" destOrd="0" parTransId="{BAF9821C-14A6-4264-8B3D-E9CF59CF0958}" sibTransId="{F49CA416-1ECF-461F-A948-92CD2A4EBE26}"/>
    <dgm:cxn modelId="{3B9D5CE3-ACA5-4BC6-9457-01548C794919}" type="presOf" srcId="{E716D06E-E1AE-49AA-96F8-C71323435224}" destId="{33A15280-C5A8-43CC-B11E-8AC63CC6BDB6}" srcOrd="0" destOrd="1" presId="urn:microsoft.com/office/officeart/2005/8/layout/hList1"/>
    <dgm:cxn modelId="{0941D0E5-9F27-4864-97AD-26735429D256}" type="presOf" srcId="{5A724884-7DE3-4908-A994-120D2AFFC4BE}" destId="{06E94673-869E-4AED-8DD8-7E2F2C506274}" srcOrd="0" destOrd="0" presId="urn:microsoft.com/office/officeart/2005/8/layout/hList1"/>
    <dgm:cxn modelId="{AC906F68-37C8-44D7-B035-3D8E13C3CFA2}" type="presParOf" srcId="{06E8B266-6422-4CE6-BF48-E1AB1A7350A9}" destId="{C388C7B7-F36A-4690-8CD2-BFA7EF99D523}" srcOrd="0" destOrd="0" presId="urn:microsoft.com/office/officeart/2005/8/layout/hList1"/>
    <dgm:cxn modelId="{7B4EDC7D-B2DF-4385-9587-767CCF09BE29}" type="presParOf" srcId="{C388C7B7-F36A-4690-8CD2-BFA7EF99D523}" destId="{B9853528-87CC-47A2-9DCB-BE1D6D006D95}" srcOrd="0" destOrd="0" presId="urn:microsoft.com/office/officeart/2005/8/layout/hList1"/>
    <dgm:cxn modelId="{FE6D00BA-6CDD-4317-A372-63517B3484FF}" type="presParOf" srcId="{C388C7B7-F36A-4690-8CD2-BFA7EF99D523}" destId="{33A15280-C5A8-43CC-B11E-8AC63CC6BDB6}" srcOrd="1" destOrd="0" presId="urn:microsoft.com/office/officeart/2005/8/layout/hList1"/>
    <dgm:cxn modelId="{2021EAFF-0C4F-45C7-A970-E1253A3788D6}" type="presParOf" srcId="{06E8B266-6422-4CE6-BF48-E1AB1A7350A9}" destId="{A97CB0F5-3713-43E6-8A9E-8AA50BD86DA5}" srcOrd="1" destOrd="0" presId="urn:microsoft.com/office/officeart/2005/8/layout/hList1"/>
    <dgm:cxn modelId="{BB59B6D3-B1D7-4C75-BD34-15A8CDB31DFD}" type="presParOf" srcId="{06E8B266-6422-4CE6-BF48-E1AB1A7350A9}" destId="{BC774A51-B1CA-4E0E-B46F-0847C85735A7}" srcOrd="2" destOrd="0" presId="urn:microsoft.com/office/officeart/2005/8/layout/hList1"/>
    <dgm:cxn modelId="{FB26342E-B8EB-447A-BCEC-277B0D65F0F9}" type="presParOf" srcId="{BC774A51-B1CA-4E0E-B46F-0847C85735A7}" destId="{06E94673-869E-4AED-8DD8-7E2F2C506274}" srcOrd="0" destOrd="0" presId="urn:microsoft.com/office/officeart/2005/8/layout/hList1"/>
    <dgm:cxn modelId="{79A82B56-0A0E-40D9-9BCA-F6508F37393D}" type="presParOf" srcId="{BC774A51-B1CA-4E0E-B46F-0847C85735A7}" destId="{B67A0452-2343-4047-B04D-CB972D289FFB}" srcOrd="1" destOrd="0" presId="urn:microsoft.com/office/officeart/2005/8/layout/hLis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D77EC2DD-0F17-443B-BBC0-63358400994F}"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7A2E826B-0D3E-4695-BE60-CEAFEB2578A1}">
      <dgm:prSet custT="1"/>
      <dgm:spPr/>
      <dgm:t>
        <a:bodyPr/>
        <a:lstStyle/>
        <a:p>
          <a:pPr rtl="0"/>
          <a:r>
            <a:rPr lang="zh-CN" altLang="en-US" sz="2800" b="1" dirty="0">
              <a:latin typeface="方正兰亭超细黑简体" pitchFamily="2" charset="-122"/>
              <a:ea typeface="方正兰亭超细黑简体" pitchFamily="2" charset="-122"/>
            </a:rPr>
            <a:t>四、当代物理实验中数据获取和管理系统的基本结构</a:t>
          </a:r>
        </a:p>
      </dgm:t>
    </dgm:pt>
    <dgm:pt modelId="{FF060367-6C3F-4442-AA31-DE201B0DB866}" type="parTrans" cxnId="{896435FC-FB0F-41C0-9A67-8D8DC381F05E}">
      <dgm:prSet/>
      <dgm:spPr/>
      <dgm:t>
        <a:bodyPr/>
        <a:lstStyle/>
        <a:p>
          <a:endParaRPr lang="zh-CN" altLang="en-US"/>
        </a:p>
      </dgm:t>
    </dgm:pt>
    <dgm:pt modelId="{9F2CFC0A-09A8-45B9-B8EE-444C4B29C0A6}" type="sibTrans" cxnId="{896435FC-FB0F-41C0-9A67-8D8DC381F05E}">
      <dgm:prSet/>
      <dgm:spPr/>
      <dgm:t>
        <a:bodyPr/>
        <a:lstStyle/>
        <a:p>
          <a:endParaRPr lang="zh-CN" altLang="en-US"/>
        </a:p>
      </dgm:t>
    </dgm:pt>
    <dgm:pt modelId="{5A3DEE33-F6D2-44B5-9079-2A7AF8DD2748}" type="pres">
      <dgm:prSet presAssocID="{D77EC2DD-0F17-443B-BBC0-63358400994F}" presName="linear" presStyleCnt="0">
        <dgm:presLayoutVars>
          <dgm:animLvl val="lvl"/>
          <dgm:resizeHandles val="exact"/>
        </dgm:presLayoutVars>
      </dgm:prSet>
      <dgm:spPr/>
    </dgm:pt>
    <dgm:pt modelId="{2EB13832-B8A7-4B1A-973D-F373421C66DB}" type="pres">
      <dgm:prSet presAssocID="{7A2E826B-0D3E-4695-BE60-CEAFEB2578A1}" presName="parentText" presStyleLbl="node1" presStyleIdx="0" presStyleCnt="1">
        <dgm:presLayoutVars>
          <dgm:chMax val="0"/>
          <dgm:bulletEnabled val="1"/>
        </dgm:presLayoutVars>
      </dgm:prSet>
      <dgm:spPr/>
    </dgm:pt>
  </dgm:ptLst>
  <dgm:cxnLst>
    <dgm:cxn modelId="{E54783BF-F462-46DD-9A5F-3FD024CB5A2C}" type="presOf" srcId="{D77EC2DD-0F17-443B-BBC0-63358400994F}" destId="{5A3DEE33-F6D2-44B5-9079-2A7AF8DD2748}" srcOrd="0" destOrd="0" presId="urn:microsoft.com/office/officeart/2005/8/layout/vList2"/>
    <dgm:cxn modelId="{83A17EF6-EE1E-4FFD-9D17-1ACE2A50212A}" type="presOf" srcId="{7A2E826B-0D3E-4695-BE60-CEAFEB2578A1}" destId="{2EB13832-B8A7-4B1A-973D-F373421C66DB}" srcOrd="0" destOrd="0" presId="urn:microsoft.com/office/officeart/2005/8/layout/vList2"/>
    <dgm:cxn modelId="{896435FC-FB0F-41C0-9A67-8D8DC381F05E}" srcId="{D77EC2DD-0F17-443B-BBC0-63358400994F}" destId="{7A2E826B-0D3E-4695-BE60-CEAFEB2578A1}" srcOrd="0" destOrd="0" parTransId="{FF060367-6C3F-4442-AA31-DE201B0DB866}" sibTransId="{9F2CFC0A-09A8-45B9-B8EE-444C4B29C0A6}"/>
    <dgm:cxn modelId="{0E037BE1-1590-4EA7-AF81-E5D7522B306F}" type="presParOf" srcId="{5A3DEE33-F6D2-44B5-9079-2A7AF8DD2748}" destId="{2EB13832-B8A7-4B1A-973D-F373421C66DB}"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48619358-5CAA-443E-A7E4-889BD0E71F81}" type="doc">
      <dgm:prSet loTypeId="urn:microsoft.com/office/officeart/2005/8/layout/hierarchy3" loCatId="relationship" qsTypeId="urn:microsoft.com/office/officeart/2005/8/quickstyle/simple5" qsCatId="simple" csTypeId="urn:microsoft.com/office/officeart/2005/8/colors/accent1_2" csCatId="accent1" phldr="1"/>
      <dgm:spPr/>
      <dgm:t>
        <a:bodyPr/>
        <a:lstStyle/>
        <a:p>
          <a:endParaRPr lang="zh-CN" altLang="en-US"/>
        </a:p>
      </dgm:t>
    </dgm:pt>
    <dgm:pt modelId="{24B37F2D-533E-499B-BAC7-2B207EB776C4}">
      <dgm:prSet custT="1"/>
      <dgm:spPr/>
      <dgm:t>
        <a:bodyPr/>
        <a:lstStyle/>
        <a:p>
          <a:pPr rtl="0"/>
          <a:r>
            <a:rPr lang="zh-CN" altLang="en-US" sz="2800" dirty="0"/>
            <a:t>当代大型物理实验中数据获取和管理系统有两类典型结构：</a:t>
          </a:r>
        </a:p>
      </dgm:t>
    </dgm:pt>
    <dgm:pt modelId="{0BBBC354-733E-42D6-A4C4-846467B89201}" type="parTrans" cxnId="{FCE570BA-A74D-41F2-9E0E-6D8030E72D1F}">
      <dgm:prSet/>
      <dgm:spPr/>
      <dgm:t>
        <a:bodyPr/>
        <a:lstStyle/>
        <a:p>
          <a:endParaRPr lang="zh-CN" altLang="en-US"/>
        </a:p>
      </dgm:t>
    </dgm:pt>
    <dgm:pt modelId="{C64816EB-203F-4536-8ACB-B8782681D3F0}" type="sibTrans" cxnId="{FCE570BA-A74D-41F2-9E0E-6D8030E72D1F}">
      <dgm:prSet/>
      <dgm:spPr/>
      <dgm:t>
        <a:bodyPr/>
        <a:lstStyle/>
        <a:p>
          <a:endParaRPr lang="zh-CN" altLang="en-US"/>
        </a:p>
      </dgm:t>
    </dgm:pt>
    <dgm:pt modelId="{8712927E-9FD2-4D42-AF31-9F685B9A46F9}">
      <dgm:prSet custT="1"/>
      <dgm:spPr/>
      <dgm:t>
        <a:bodyPr/>
        <a:lstStyle/>
        <a:p>
          <a:pPr algn="l" rtl="0"/>
          <a:r>
            <a:rPr lang="zh-CN" altLang="en-US" sz="2400" b="0" dirty="0">
              <a:latin typeface="华文细黑" pitchFamily="2" charset="-122"/>
              <a:ea typeface="华文细黑" pitchFamily="2" charset="-122"/>
            </a:rPr>
            <a:t>实验中原始数据流具有持续性和高速的特点，当代高能物理实验中数据获取系统是典型代表 </a:t>
          </a:r>
        </a:p>
      </dgm:t>
    </dgm:pt>
    <dgm:pt modelId="{FEE81EAD-8F22-4B05-9A5A-306C089E19D8}" type="parTrans" cxnId="{E5A5F190-E02D-4063-B44E-BD9C80EDBE55}">
      <dgm:prSet/>
      <dgm:spPr/>
      <dgm:t>
        <a:bodyPr/>
        <a:lstStyle/>
        <a:p>
          <a:endParaRPr lang="zh-CN" altLang="en-US"/>
        </a:p>
      </dgm:t>
    </dgm:pt>
    <dgm:pt modelId="{8BCCAE64-2ADC-4E09-A8DF-10B443057632}" type="sibTrans" cxnId="{E5A5F190-E02D-4063-B44E-BD9C80EDBE55}">
      <dgm:prSet/>
      <dgm:spPr/>
      <dgm:t>
        <a:bodyPr/>
        <a:lstStyle/>
        <a:p>
          <a:endParaRPr lang="zh-CN" altLang="en-US"/>
        </a:p>
      </dgm:t>
    </dgm:pt>
    <dgm:pt modelId="{0107E74D-49D9-40FB-B733-052FA62BC633}">
      <dgm:prSet custT="1"/>
      <dgm:spPr/>
      <dgm:t>
        <a:bodyPr/>
        <a:lstStyle/>
        <a:p>
          <a:pPr algn="l" rtl="0"/>
          <a:r>
            <a:rPr lang="zh-CN" sz="2400" b="0" dirty="0">
              <a:latin typeface="华文细黑" pitchFamily="2" charset="-122"/>
              <a:ea typeface="华文细黑" pitchFamily="2" charset="-122"/>
            </a:rPr>
            <a:t>实验中原始数据流具有非持续性特点，</a:t>
          </a:r>
          <a:r>
            <a:rPr lang="en-US" sz="2400" b="0" dirty="0">
              <a:latin typeface="华文细黑" pitchFamily="2" charset="-122"/>
              <a:ea typeface="华文细黑" pitchFamily="2" charset="-122"/>
            </a:rPr>
            <a:t>ICF</a:t>
          </a:r>
          <a:r>
            <a:rPr lang="zh-CN" sz="2400" b="0" dirty="0">
              <a:latin typeface="华文细黑" pitchFamily="2" charset="-122"/>
              <a:ea typeface="华文细黑" pitchFamily="2" charset="-122"/>
            </a:rPr>
            <a:t>实验装置中综合计算机控制系统是典型代表 </a:t>
          </a:r>
        </a:p>
      </dgm:t>
    </dgm:pt>
    <dgm:pt modelId="{609FEC53-7CB3-4009-9405-3328B238F611}" type="parTrans" cxnId="{4D4C758E-BAAF-49C0-9F2A-1FD04BBE7243}">
      <dgm:prSet/>
      <dgm:spPr/>
      <dgm:t>
        <a:bodyPr/>
        <a:lstStyle/>
        <a:p>
          <a:endParaRPr lang="zh-CN" altLang="en-US"/>
        </a:p>
      </dgm:t>
    </dgm:pt>
    <dgm:pt modelId="{DCFBC2BA-9EA2-4378-A8DB-81ACEDB294D7}" type="sibTrans" cxnId="{4D4C758E-BAAF-49C0-9F2A-1FD04BBE7243}">
      <dgm:prSet/>
      <dgm:spPr/>
      <dgm:t>
        <a:bodyPr/>
        <a:lstStyle/>
        <a:p>
          <a:endParaRPr lang="zh-CN" altLang="en-US"/>
        </a:p>
      </dgm:t>
    </dgm:pt>
    <dgm:pt modelId="{1C60CB33-0587-4B66-A5BA-942F50E5038F}" type="pres">
      <dgm:prSet presAssocID="{48619358-5CAA-443E-A7E4-889BD0E71F81}" presName="diagram" presStyleCnt="0">
        <dgm:presLayoutVars>
          <dgm:chPref val="1"/>
          <dgm:dir/>
          <dgm:animOne val="branch"/>
          <dgm:animLvl val="lvl"/>
          <dgm:resizeHandles/>
        </dgm:presLayoutVars>
      </dgm:prSet>
      <dgm:spPr/>
    </dgm:pt>
    <dgm:pt modelId="{D6DE215D-FF26-4600-93DA-099803F817BC}" type="pres">
      <dgm:prSet presAssocID="{24B37F2D-533E-499B-BAC7-2B207EB776C4}" presName="root" presStyleCnt="0"/>
      <dgm:spPr/>
    </dgm:pt>
    <dgm:pt modelId="{F2358752-D086-4F6C-97BE-6D82EAA6027F}" type="pres">
      <dgm:prSet presAssocID="{24B37F2D-533E-499B-BAC7-2B207EB776C4}" presName="rootComposite" presStyleCnt="0"/>
      <dgm:spPr/>
    </dgm:pt>
    <dgm:pt modelId="{5F35D7F0-2FDF-4BF1-A2A2-2FDDF42BF803}" type="pres">
      <dgm:prSet presAssocID="{24B37F2D-533E-499B-BAC7-2B207EB776C4}" presName="rootText" presStyleLbl="node1" presStyleIdx="0" presStyleCnt="1" custScaleX="260436" custScaleY="81884"/>
      <dgm:spPr/>
    </dgm:pt>
    <dgm:pt modelId="{71E52B8C-A31C-4E88-8B2F-7DA7387ACC6D}" type="pres">
      <dgm:prSet presAssocID="{24B37F2D-533E-499B-BAC7-2B207EB776C4}" presName="rootConnector" presStyleLbl="node1" presStyleIdx="0" presStyleCnt="1"/>
      <dgm:spPr/>
    </dgm:pt>
    <dgm:pt modelId="{714C06CD-204B-4868-8B6A-45DA61D9188C}" type="pres">
      <dgm:prSet presAssocID="{24B37F2D-533E-499B-BAC7-2B207EB776C4}" presName="childShape" presStyleCnt="0"/>
      <dgm:spPr/>
    </dgm:pt>
    <dgm:pt modelId="{3577A022-3875-46E6-B00B-A06B6562B81D}" type="pres">
      <dgm:prSet presAssocID="{FEE81EAD-8F22-4B05-9A5A-306C089E19D8}" presName="Name13" presStyleLbl="parChTrans1D2" presStyleIdx="0" presStyleCnt="2"/>
      <dgm:spPr/>
    </dgm:pt>
    <dgm:pt modelId="{B7891A45-7743-4FE2-8649-FEEE0C9AA963}" type="pres">
      <dgm:prSet presAssocID="{8712927E-9FD2-4D42-AF31-9F685B9A46F9}" presName="childText" presStyleLbl="bgAcc1" presStyleIdx="0" presStyleCnt="2" custScaleX="247948">
        <dgm:presLayoutVars>
          <dgm:bulletEnabled val="1"/>
        </dgm:presLayoutVars>
      </dgm:prSet>
      <dgm:spPr/>
    </dgm:pt>
    <dgm:pt modelId="{BCEBD16C-4881-4222-9056-757F14BCCF4A}" type="pres">
      <dgm:prSet presAssocID="{609FEC53-7CB3-4009-9405-3328B238F611}" presName="Name13" presStyleLbl="parChTrans1D2" presStyleIdx="1" presStyleCnt="2"/>
      <dgm:spPr/>
    </dgm:pt>
    <dgm:pt modelId="{17DBB608-A635-4B3E-8DB1-C826501BF80A}" type="pres">
      <dgm:prSet presAssocID="{0107E74D-49D9-40FB-B733-052FA62BC633}" presName="childText" presStyleLbl="bgAcc1" presStyleIdx="1" presStyleCnt="2" custScaleX="249707">
        <dgm:presLayoutVars>
          <dgm:bulletEnabled val="1"/>
        </dgm:presLayoutVars>
      </dgm:prSet>
      <dgm:spPr/>
    </dgm:pt>
  </dgm:ptLst>
  <dgm:cxnLst>
    <dgm:cxn modelId="{2EAB111C-3421-49E1-89FC-F7BFDFEE8313}" type="presOf" srcId="{609FEC53-7CB3-4009-9405-3328B238F611}" destId="{BCEBD16C-4881-4222-9056-757F14BCCF4A}" srcOrd="0" destOrd="0" presId="urn:microsoft.com/office/officeart/2005/8/layout/hierarchy3"/>
    <dgm:cxn modelId="{8D91DC2F-23A3-4573-8B2A-9221A559B954}" type="presOf" srcId="{24B37F2D-533E-499B-BAC7-2B207EB776C4}" destId="{5F35D7F0-2FDF-4BF1-A2A2-2FDDF42BF803}" srcOrd="0" destOrd="0" presId="urn:microsoft.com/office/officeart/2005/8/layout/hierarchy3"/>
    <dgm:cxn modelId="{0D6CC73F-5F3F-4C6B-B3FD-34395250D65A}" type="presOf" srcId="{FEE81EAD-8F22-4B05-9A5A-306C089E19D8}" destId="{3577A022-3875-46E6-B00B-A06B6562B81D}" srcOrd="0" destOrd="0" presId="urn:microsoft.com/office/officeart/2005/8/layout/hierarchy3"/>
    <dgm:cxn modelId="{5193FC3F-54B3-4532-B562-59C33B33571B}" type="presOf" srcId="{24B37F2D-533E-499B-BAC7-2B207EB776C4}" destId="{71E52B8C-A31C-4E88-8B2F-7DA7387ACC6D}" srcOrd="1" destOrd="0" presId="urn:microsoft.com/office/officeart/2005/8/layout/hierarchy3"/>
    <dgm:cxn modelId="{91361783-6E5E-4BDF-9D5F-E84A4F657B5C}" type="presOf" srcId="{48619358-5CAA-443E-A7E4-889BD0E71F81}" destId="{1C60CB33-0587-4B66-A5BA-942F50E5038F}" srcOrd="0" destOrd="0" presId="urn:microsoft.com/office/officeart/2005/8/layout/hierarchy3"/>
    <dgm:cxn modelId="{4D4C758E-BAAF-49C0-9F2A-1FD04BBE7243}" srcId="{24B37F2D-533E-499B-BAC7-2B207EB776C4}" destId="{0107E74D-49D9-40FB-B733-052FA62BC633}" srcOrd="1" destOrd="0" parTransId="{609FEC53-7CB3-4009-9405-3328B238F611}" sibTransId="{DCFBC2BA-9EA2-4378-A8DB-81ACEDB294D7}"/>
    <dgm:cxn modelId="{E5A5F190-E02D-4063-B44E-BD9C80EDBE55}" srcId="{24B37F2D-533E-499B-BAC7-2B207EB776C4}" destId="{8712927E-9FD2-4D42-AF31-9F685B9A46F9}" srcOrd="0" destOrd="0" parTransId="{FEE81EAD-8F22-4B05-9A5A-306C089E19D8}" sibTransId="{8BCCAE64-2ADC-4E09-A8DF-10B443057632}"/>
    <dgm:cxn modelId="{FCE570BA-A74D-41F2-9E0E-6D8030E72D1F}" srcId="{48619358-5CAA-443E-A7E4-889BD0E71F81}" destId="{24B37F2D-533E-499B-BAC7-2B207EB776C4}" srcOrd="0" destOrd="0" parTransId="{0BBBC354-733E-42D6-A4C4-846467B89201}" sibTransId="{C64816EB-203F-4536-8ACB-B8782681D3F0}"/>
    <dgm:cxn modelId="{0176E5D6-4FB3-4995-92E8-7256DA35D784}" type="presOf" srcId="{8712927E-9FD2-4D42-AF31-9F685B9A46F9}" destId="{B7891A45-7743-4FE2-8649-FEEE0C9AA963}" srcOrd="0" destOrd="0" presId="urn:microsoft.com/office/officeart/2005/8/layout/hierarchy3"/>
    <dgm:cxn modelId="{92B3B7EB-201C-49C6-A212-968161975A90}" type="presOf" srcId="{0107E74D-49D9-40FB-B733-052FA62BC633}" destId="{17DBB608-A635-4B3E-8DB1-C826501BF80A}" srcOrd="0" destOrd="0" presId="urn:microsoft.com/office/officeart/2005/8/layout/hierarchy3"/>
    <dgm:cxn modelId="{8470A729-2DED-410A-ADF9-54C5B28A8C2A}" type="presParOf" srcId="{1C60CB33-0587-4B66-A5BA-942F50E5038F}" destId="{D6DE215D-FF26-4600-93DA-099803F817BC}" srcOrd="0" destOrd="0" presId="urn:microsoft.com/office/officeart/2005/8/layout/hierarchy3"/>
    <dgm:cxn modelId="{E4598BEE-C998-4555-BB00-6ED5C73FCD12}" type="presParOf" srcId="{D6DE215D-FF26-4600-93DA-099803F817BC}" destId="{F2358752-D086-4F6C-97BE-6D82EAA6027F}" srcOrd="0" destOrd="0" presId="urn:microsoft.com/office/officeart/2005/8/layout/hierarchy3"/>
    <dgm:cxn modelId="{F7052402-155F-4B99-BBC3-F02ED3602639}" type="presParOf" srcId="{F2358752-D086-4F6C-97BE-6D82EAA6027F}" destId="{5F35D7F0-2FDF-4BF1-A2A2-2FDDF42BF803}" srcOrd="0" destOrd="0" presId="urn:microsoft.com/office/officeart/2005/8/layout/hierarchy3"/>
    <dgm:cxn modelId="{C90FCF2D-FF47-4CAA-9369-2C587E9D54E6}" type="presParOf" srcId="{F2358752-D086-4F6C-97BE-6D82EAA6027F}" destId="{71E52B8C-A31C-4E88-8B2F-7DA7387ACC6D}" srcOrd="1" destOrd="0" presId="urn:microsoft.com/office/officeart/2005/8/layout/hierarchy3"/>
    <dgm:cxn modelId="{F7C82827-0900-46BF-8DD9-1926336073E6}" type="presParOf" srcId="{D6DE215D-FF26-4600-93DA-099803F817BC}" destId="{714C06CD-204B-4868-8B6A-45DA61D9188C}" srcOrd="1" destOrd="0" presId="urn:microsoft.com/office/officeart/2005/8/layout/hierarchy3"/>
    <dgm:cxn modelId="{8A9833B1-48B8-4B8B-B697-43880517F4D2}" type="presParOf" srcId="{714C06CD-204B-4868-8B6A-45DA61D9188C}" destId="{3577A022-3875-46E6-B00B-A06B6562B81D}" srcOrd="0" destOrd="0" presId="urn:microsoft.com/office/officeart/2005/8/layout/hierarchy3"/>
    <dgm:cxn modelId="{6132DEF3-0FAE-4751-9475-5D83910BFF56}" type="presParOf" srcId="{714C06CD-204B-4868-8B6A-45DA61D9188C}" destId="{B7891A45-7743-4FE2-8649-FEEE0C9AA963}" srcOrd="1" destOrd="0" presId="urn:microsoft.com/office/officeart/2005/8/layout/hierarchy3"/>
    <dgm:cxn modelId="{FF15AA88-4DFE-4F6B-A410-B94F97B4AEA5}" type="presParOf" srcId="{714C06CD-204B-4868-8B6A-45DA61D9188C}" destId="{BCEBD16C-4881-4222-9056-757F14BCCF4A}" srcOrd="2" destOrd="0" presId="urn:microsoft.com/office/officeart/2005/8/layout/hierarchy3"/>
    <dgm:cxn modelId="{59E67BA2-F65C-45BB-9C5F-4438A2AA0BA1}" type="presParOf" srcId="{714C06CD-204B-4868-8B6A-45DA61D9188C}" destId="{17DBB608-A635-4B3E-8DB1-C826501BF80A}" srcOrd="3"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DEF6FFCD-0C2E-4219-B5D4-AB46F1429442}"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zh-CN" altLang="en-US"/>
        </a:p>
      </dgm:t>
    </dgm:pt>
    <dgm:pt modelId="{9DDCF580-547C-4CD7-BD77-81A2FFA16259}">
      <dgm:prSet/>
      <dgm:spPr/>
      <dgm:t>
        <a:bodyPr/>
        <a:lstStyle/>
        <a:p>
          <a:pPr rtl="0"/>
          <a:r>
            <a:rPr lang="zh-CN" dirty="0"/>
            <a:t>当代高能物理实验中数据获取系统 </a:t>
          </a:r>
        </a:p>
      </dgm:t>
    </dgm:pt>
    <dgm:pt modelId="{7A5DEC69-F65B-4387-8EDC-CEE248C70885}" type="parTrans" cxnId="{B744C525-CA12-4FDE-A029-26602CE22793}">
      <dgm:prSet/>
      <dgm:spPr/>
      <dgm:t>
        <a:bodyPr/>
        <a:lstStyle/>
        <a:p>
          <a:endParaRPr lang="zh-CN" altLang="en-US"/>
        </a:p>
      </dgm:t>
    </dgm:pt>
    <dgm:pt modelId="{B24FCBB8-1938-4B5E-BAA9-92A5A1E8232C}" type="sibTrans" cxnId="{B744C525-CA12-4FDE-A029-26602CE22793}">
      <dgm:prSet/>
      <dgm:spPr/>
      <dgm:t>
        <a:bodyPr/>
        <a:lstStyle/>
        <a:p>
          <a:endParaRPr lang="zh-CN" altLang="en-US"/>
        </a:p>
      </dgm:t>
    </dgm:pt>
    <dgm:pt modelId="{DD6EFC47-B9AB-44A3-AACD-761C20CFDA79}">
      <dgm:prSet custT="1"/>
      <dgm:spPr/>
      <dgm:t>
        <a:bodyPr/>
        <a:lstStyle/>
        <a:p>
          <a:pPr rtl="0"/>
          <a:r>
            <a:rPr lang="zh-CN" altLang="en-US" sz="2800" dirty="0"/>
            <a:t>其中包括三大部分：</a:t>
          </a:r>
        </a:p>
      </dgm:t>
    </dgm:pt>
    <dgm:pt modelId="{72A4BEE0-9604-4B1A-89A4-EBA208AEA898}" type="parTrans" cxnId="{0B7EE7C3-DED6-424D-BF66-5819E404DE81}">
      <dgm:prSet/>
      <dgm:spPr/>
      <dgm:t>
        <a:bodyPr/>
        <a:lstStyle/>
        <a:p>
          <a:endParaRPr lang="zh-CN" altLang="en-US"/>
        </a:p>
      </dgm:t>
    </dgm:pt>
    <dgm:pt modelId="{C7E4042D-7BEC-4A9A-87E3-F7DC66AEEC1F}" type="sibTrans" cxnId="{0B7EE7C3-DED6-424D-BF66-5819E404DE81}">
      <dgm:prSet/>
      <dgm:spPr/>
      <dgm:t>
        <a:bodyPr/>
        <a:lstStyle/>
        <a:p>
          <a:endParaRPr lang="zh-CN" altLang="en-US"/>
        </a:p>
      </dgm:t>
    </dgm:pt>
    <dgm:pt modelId="{4F89FAEB-E8DB-459E-AD98-7030B1D7A893}">
      <dgm:prSet custT="1"/>
      <dgm:spPr/>
      <dgm:t>
        <a:bodyPr/>
        <a:lstStyle/>
        <a:p>
          <a:pPr rtl="0"/>
          <a:r>
            <a:rPr lang="zh-CN" altLang="en-US" sz="2000" b="1" dirty="0"/>
            <a:t>前端电子学</a:t>
          </a:r>
          <a:endParaRPr lang="zh-CN" altLang="en-US" sz="2000" dirty="0"/>
        </a:p>
      </dgm:t>
    </dgm:pt>
    <dgm:pt modelId="{C8D8DAC7-43CA-4D3C-8A07-FEE99647B55B}" type="parTrans" cxnId="{15126910-6B3F-463F-AD83-A7BA3E3ACD4E}">
      <dgm:prSet/>
      <dgm:spPr/>
      <dgm:t>
        <a:bodyPr/>
        <a:lstStyle/>
        <a:p>
          <a:endParaRPr lang="zh-CN" altLang="en-US"/>
        </a:p>
      </dgm:t>
    </dgm:pt>
    <dgm:pt modelId="{5FB32799-249C-487D-930F-15815B5BD6E1}" type="sibTrans" cxnId="{15126910-6B3F-463F-AD83-A7BA3E3ACD4E}">
      <dgm:prSet/>
      <dgm:spPr/>
      <dgm:t>
        <a:bodyPr/>
        <a:lstStyle/>
        <a:p>
          <a:endParaRPr lang="zh-CN" altLang="en-US"/>
        </a:p>
      </dgm:t>
    </dgm:pt>
    <dgm:pt modelId="{125310F8-58AA-4572-BC4B-F435478535A1}">
      <dgm:prSet custT="1"/>
      <dgm:spPr/>
      <dgm:t>
        <a:bodyPr/>
        <a:lstStyle/>
        <a:p>
          <a:pPr rtl="0"/>
          <a:r>
            <a:rPr lang="zh-CN" altLang="en-US" sz="2000" b="1" dirty="0"/>
            <a:t>触发系统 </a:t>
          </a:r>
          <a:endParaRPr lang="zh-CN" altLang="en-US" sz="2000" dirty="0"/>
        </a:p>
      </dgm:t>
    </dgm:pt>
    <dgm:pt modelId="{C3A16DFC-B49A-43C9-85D5-0F71F8D0BEE9}" type="parTrans" cxnId="{C31BA7A1-3866-4479-9A32-91C1760BABF4}">
      <dgm:prSet/>
      <dgm:spPr/>
      <dgm:t>
        <a:bodyPr/>
        <a:lstStyle/>
        <a:p>
          <a:endParaRPr lang="zh-CN" altLang="en-US"/>
        </a:p>
      </dgm:t>
    </dgm:pt>
    <dgm:pt modelId="{C0F99671-5DC8-404F-AA31-4BD87BEF399C}" type="sibTrans" cxnId="{C31BA7A1-3866-4479-9A32-91C1760BABF4}">
      <dgm:prSet/>
      <dgm:spPr/>
      <dgm:t>
        <a:bodyPr/>
        <a:lstStyle/>
        <a:p>
          <a:endParaRPr lang="zh-CN" altLang="en-US"/>
        </a:p>
      </dgm:t>
    </dgm:pt>
    <dgm:pt modelId="{3D9D9AC5-DD48-458A-ABA5-685D16AFC2B6}">
      <dgm:prSet custT="1"/>
      <dgm:spPr/>
      <dgm:t>
        <a:bodyPr/>
        <a:lstStyle/>
        <a:p>
          <a:pPr rtl="0"/>
          <a:r>
            <a:rPr lang="zh-CN" altLang="en-US" sz="2000" b="1" dirty="0"/>
            <a:t>数据获取主系统 </a:t>
          </a:r>
          <a:endParaRPr lang="zh-CN" altLang="en-US" sz="2000" dirty="0"/>
        </a:p>
      </dgm:t>
    </dgm:pt>
    <dgm:pt modelId="{94434649-848F-478F-8234-DFDAAED73AB3}" type="parTrans" cxnId="{076A4F6C-31CF-43D7-9A71-0D44E8F8FA23}">
      <dgm:prSet/>
      <dgm:spPr/>
      <dgm:t>
        <a:bodyPr/>
        <a:lstStyle/>
        <a:p>
          <a:endParaRPr lang="zh-CN" altLang="en-US"/>
        </a:p>
      </dgm:t>
    </dgm:pt>
    <dgm:pt modelId="{9AEA5E95-D505-4507-A016-6974575A407A}" type="sibTrans" cxnId="{076A4F6C-31CF-43D7-9A71-0D44E8F8FA23}">
      <dgm:prSet/>
      <dgm:spPr/>
      <dgm:t>
        <a:bodyPr/>
        <a:lstStyle/>
        <a:p>
          <a:endParaRPr lang="zh-CN" altLang="en-US"/>
        </a:p>
      </dgm:t>
    </dgm:pt>
    <dgm:pt modelId="{76734FB8-BD59-4EBD-869C-47A3E3230C7D}">
      <dgm:prSet/>
      <dgm:spPr/>
      <dgm:t>
        <a:bodyPr/>
        <a:lstStyle/>
        <a:p>
          <a:pPr rtl="0"/>
          <a:endParaRPr lang="en-US" sz="1500" b="1" dirty="0"/>
        </a:p>
      </dgm:t>
    </dgm:pt>
    <dgm:pt modelId="{0C8F8C50-39DF-4F31-AB21-0111A179D2AA}" type="parTrans" cxnId="{174BA0BF-A433-40E6-80C5-2D8306DF51A2}">
      <dgm:prSet/>
      <dgm:spPr/>
      <dgm:t>
        <a:bodyPr/>
        <a:lstStyle/>
        <a:p>
          <a:endParaRPr lang="zh-CN" altLang="en-US"/>
        </a:p>
      </dgm:t>
    </dgm:pt>
    <dgm:pt modelId="{8B0E28B4-7E6F-445C-8172-9DAE46C19E89}" type="sibTrans" cxnId="{174BA0BF-A433-40E6-80C5-2D8306DF51A2}">
      <dgm:prSet/>
      <dgm:spPr/>
      <dgm:t>
        <a:bodyPr/>
        <a:lstStyle/>
        <a:p>
          <a:endParaRPr lang="zh-CN" altLang="en-US"/>
        </a:p>
      </dgm:t>
    </dgm:pt>
    <dgm:pt modelId="{E83A7C59-66BE-466C-B55E-57F3C68EBC56}" type="pres">
      <dgm:prSet presAssocID="{DEF6FFCD-0C2E-4219-B5D4-AB46F1429442}" presName="diagram" presStyleCnt="0">
        <dgm:presLayoutVars>
          <dgm:chPref val="1"/>
          <dgm:dir/>
          <dgm:animOne val="branch"/>
          <dgm:animLvl val="lvl"/>
          <dgm:resizeHandles/>
        </dgm:presLayoutVars>
      </dgm:prSet>
      <dgm:spPr/>
    </dgm:pt>
    <dgm:pt modelId="{267FF374-D643-46E1-A4FF-E0B796B9EE86}" type="pres">
      <dgm:prSet presAssocID="{9DDCF580-547C-4CD7-BD77-81A2FFA16259}" presName="root" presStyleCnt="0"/>
      <dgm:spPr/>
    </dgm:pt>
    <dgm:pt modelId="{131962F9-1DFC-4174-BDDF-EDA75567EC56}" type="pres">
      <dgm:prSet presAssocID="{9DDCF580-547C-4CD7-BD77-81A2FFA16259}" presName="rootComposite" presStyleCnt="0"/>
      <dgm:spPr/>
    </dgm:pt>
    <dgm:pt modelId="{26EF4D95-A325-4B6C-82A1-89C8CA187DD9}" type="pres">
      <dgm:prSet presAssocID="{9DDCF580-547C-4CD7-BD77-81A2FFA16259}" presName="rootText" presStyleLbl="node1" presStyleIdx="0" presStyleCnt="1" custScaleX="152183" custScaleY="27662" custLinFactNeighborX="-51841"/>
      <dgm:spPr/>
    </dgm:pt>
    <dgm:pt modelId="{F9AE7ADE-8775-42BD-BCE2-8EAF5F54DE25}" type="pres">
      <dgm:prSet presAssocID="{9DDCF580-547C-4CD7-BD77-81A2FFA16259}" presName="rootConnector" presStyleLbl="node1" presStyleIdx="0" presStyleCnt="1"/>
      <dgm:spPr/>
    </dgm:pt>
    <dgm:pt modelId="{547E5852-A04E-43C0-B56B-FAE612F00441}" type="pres">
      <dgm:prSet presAssocID="{9DDCF580-547C-4CD7-BD77-81A2FFA16259}" presName="childShape" presStyleCnt="0"/>
      <dgm:spPr/>
    </dgm:pt>
    <dgm:pt modelId="{3CD6D2F1-4921-48D8-8B50-8B2B109E22BC}" type="pres">
      <dgm:prSet presAssocID="{72A4BEE0-9604-4B1A-89A4-EBA208AEA898}" presName="Name13" presStyleLbl="parChTrans1D2" presStyleIdx="0" presStyleCnt="1"/>
      <dgm:spPr/>
    </dgm:pt>
    <dgm:pt modelId="{CBBA54E4-48D3-4344-B35E-81410E1DFBB5}" type="pres">
      <dgm:prSet presAssocID="{DD6EFC47-B9AB-44A3-AACD-761C20CFDA79}" presName="childText" presStyleLbl="bgAcc1" presStyleIdx="0" presStyleCnt="1" custScaleX="270278" custScaleY="120767" custLinFactNeighborX="-6023" custLinFactNeighborY="-14555">
        <dgm:presLayoutVars>
          <dgm:bulletEnabled val="1"/>
        </dgm:presLayoutVars>
      </dgm:prSet>
      <dgm:spPr/>
    </dgm:pt>
  </dgm:ptLst>
  <dgm:cxnLst>
    <dgm:cxn modelId="{15126910-6B3F-463F-AD83-A7BA3E3ACD4E}" srcId="{DD6EFC47-B9AB-44A3-AACD-761C20CFDA79}" destId="{4F89FAEB-E8DB-459E-AD98-7030B1D7A893}" srcOrd="0" destOrd="0" parTransId="{C8D8DAC7-43CA-4D3C-8A07-FEE99647B55B}" sibTransId="{5FB32799-249C-487D-930F-15815B5BD6E1}"/>
    <dgm:cxn modelId="{B744C525-CA12-4FDE-A029-26602CE22793}" srcId="{DEF6FFCD-0C2E-4219-B5D4-AB46F1429442}" destId="{9DDCF580-547C-4CD7-BD77-81A2FFA16259}" srcOrd="0" destOrd="0" parTransId="{7A5DEC69-F65B-4387-8EDC-CEE248C70885}" sibTransId="{B24FCBB8-1938-4B5E-BAA9-92A5A1E8232C}"/>
    <dgm:cxn modelId="{1EA69928-2135-49DB-AB68-57D23FBFCCF5}" type="presOf" srcId="{DEF6FFCD-0C2E-4219-B5D4-AB46F1429442}" destId="{E83A7C59-66BE-466C-B55E-57F3C68EBC56}" srcOrd="0" destOrd="0" presId="urn:microsoft.com/office/officeart/2005/8/layout/hierarchy3"/>
    <dgm:cxn modelId="{55B1C269-A3AD-49BE-B3F9-98BF5F956DC4}" type="presOf" srcId="{4F89FAEB-E8DB-459E-AD98-7030B1D7A893}" destId="{CBBA54E4-48D3-4344-B35E-81410E1DFBB5}" srcOrd="0" destOrd="1" presId="urn:microsoft.com/office/officeart/2005/8/layout/hierarchy3"/>
    <dgm:cxn modelId="{076A4F6C-31CF-43D7-9A71-0D44E8F8FA23}" srcId="{DD6EFC47-B9AB-44A3-AACD-761C20CFDA79}" destId="{3D9D9AC5-DD48-458A-ABA5-685D16AFC2B6}" srcOrd="2" destOrd="0" parTransId="{94434649-848F-478F-8234-DFDAAED73AB3}" sibTransId="{9AEA5E95-D505-4507-A016-6974575A407A}"/>
    <dgm:cxn modelId="{E6B52C50-AF7D-405A-A93D-0F46AA63B27E}" type="presOf" srcId="{125310F8-58AA-4572-BC4B-F435478535A1}" destId="{CBBA54E4-48D3-4344-B35E-81410E1DFBB5}" srcOrd="0" destOrd="2" presId="urn:microsoft.com/office/officeart/2005/8/layout/hierarchy3"/>
    <dgm:cxn modelId="{C31BA7A1-3866-4479-9A32-91C1760BABF4}" srcId="{DD6EFC47-B9AB-44A3-AACD-761C20CFDA79}" destId="{125310F8-58AA-4572-BC4B-F435478535A1}" srcOrd="1" destOrd="0" parTransId="{C3A16DFC-B49A-43C9-85D5-0F71F8D0BEE9}" sibTransId="{C0F99671-5DC8-404F-AA31-4BD87BEF399C}"/>
    <dgm:cxn modelId="{C62E69B7-68DD-4734-BD4C-160A5FCF64EB}" type="presOf" srcId="{9DDCF580-547C-4CD7-BD77-81A2FFA16259}" destId="{26EF4D95-A325-4B6C-82A1-89C8CA187DD9}" srcOrd="0" destOrd="0" presId="urn:microsoft.com/office/officeart/2005/8/layout/hierarchy3"/>
    <dgm:cxn modelId="{174BA0BF-A433-40E6-80C5-2D8306DF51A2}" srcId="{DD6EFC47-B9AB-44A3-AACD-761C20CFDA79}" destId="{76734FB8-BD59-4EBD-869C-47A3E3230C7D}" srcOrd="3" destOrd="0" parTransId="{0C8F8C50-39DF-4F31-AB21-0111A179D2AA}" sibTransId="{8B0E28B4-7E6F-445C-8172-9DAE46C19E89}"/>
    <dgm:cxn modelId="{F76C33C1-80BD-417E-9D94-A71CE2159EE6}" type="presOf" srcId="{3D9D9AC5-DD48-458A-ABA5-685D16AFC2B6}" destId="{CBBA54E4-48D3-4344-B35E-81410E1DFBB5}" srcOrd="0" destOrd="3" presId="urn:microsoft.com/office/officeart/2005/8/layout/hierarchy3"/>
    <dgm:cxn modelId="{0B7EE7C3-DED6-424D-BF66-5819E404DE81}" srcId="{9DDCF580-547C-4CD7-BD77-81A2FFA16259}" destId="{DD6EFC47-B9AB-44A3-AACD-761C20CFDA79}" srcOrd="0" destOrd="0" parTransId="{72A4BEE0-9604-4B1A-89A4-EBA208AEA898}" sibTransId="{C7E4042D-7BEC-4A9A-87E3-F7DC66AEEC1F}"/>
    <dgm:cxn modelId="{970F82C9-9357-49DA-A0D8-2B1006466750}" type="presOf" srcId="{72A4BEE0-9604-4B1A-89A4-EBA208AEA898}" destId="{3CD6D2F1-4921-48D8-8B50-8B2B109E22BC}" srcOrd="0" destOrd="0" presId="urn:microsoft.com/office/officeart/2005/8/layout/hierarchy3"/>
    <dgm:cxn modelId="{691D3BCA-99EF-427E-A93E-B023E4B4FB3A}" type="presOf" srcId="{DD6EFC47-B9AB-44A3-AACD-761C20CFDA79}" destId="{CBBA54E4-48D3-4344-B35E-81410E1DFBB5}" srcOrd="0" destOrd="0" presId="urn:microsoft.com/office/officeart/2005/8/layout/hierarchy3"/>
    <dgm:cxn modelId="{D7FECED8-40F5-4495-BC9C-DB137D192BEC}" type="presOf" srcId="{9DDCF580-547C-4CD7-BD77-81A2FFA16259}" destId="{F9AE7ADE-8775-42BD-BCE2-8EAF5F54DE25}" srcOrd="1" destOrd="0" presId="urn:microsoft.com/office/officeart/2005/8/layout/hierarchy3"/>
    <dgm:cxn modelId="{BABAFEFF-5A9D-4B5E-9F4A-9EBFF3815BD8}" type="presOf" srcId="{76734FB8-BD59-4EBD-869C-47A3E3230C7D}" destId="{CBBA54E4-48D3-4344-B35E-81410E1DFBB5}" srcOrd="0" destOrd="4" presId="urn:microsoft.com/office/officeart/2005/8/layout/hierarchy3"/>
    <dgm:cxn modelId="{8D261780-868F-452C-A401-1AC77390249B}" type="presParOf" srcId="{E83A7C59-66BE-466C-B55E-57F3C68EBC56}" destId="{267FF374-D643-46E1-A4FF-E0B796B9EE86}" srcOrd="0" destOrd="0" presId="urn:microsoft.com/office/officeart/2005/8/layout/hierarchy3"/>
    <dgm:cxn modelId="{1D420AEB-D5CC-4078-BFE8-0693B23F44EB}" type="presParOf" srcId="{267FF374-D643-46E1-A4FF-E0B796B9EE86}" destId="{131962F9-1DFC-4174-BDDF-EDA75567EC56}" srcOrd="0" destOrd="0" presId="urn:microsoft.com/office/officeart/2005/8/layout/hierarchy3"/>
    <dgm:cxn modelId="{547F9A34-A320-433F-AD05-C200FE1F9C8F}" type="presParOf" srcId="{131962F9-1DFC-4174-BDDF-EDA75567EC56}" destId="{26EF4D95-A325-4B6C-82A1-89C8CA187DD9}" srcOrd="0" destOrd="0" presId="urn:microsoft.com/office/officeart/2005/8/layout/hierarchy3"/>
    <dgm:cxn modelId="{EAE78FB1-CA19-4480-9E29-53BC393570EC}" type="presParOf" srcId="{131962F9-1DFC-4174-BDDF-EDA75567EC56}" destId="{F9AE7ADE-8775-42BD-BCE2-8EAF5F54DE25}" srcOrd="1" destOrd="0" presId="urn:microsoft.com/office/officeart/2005/8/layout/hierarchy3"/>
    <dgm:cxn modelId="{BACE352F-F9B2-4AAA-906B-4FAD60A8DE75}" type="presParOf" srcId="{267FF374-D643-46E1-A4FF-E0B796B9EE86}" destId="{547E5852-A04E-43C0-B56B-FAE612F00441}" srcOrd="1" destOrd="0" presId="urn:microsoft.com/office/officeart/2005/8/layout/hierarchy3"/>
    <dgm:cxn modelId="{760D90E1-E4C1-4AEF-A65E-E3E7F03D0B4F}" type="presParOf" srcId="{547E5852-A04E-43C0-B56B-FAE612F00441}" destId="{3CD6D2F1-4921-48D8-8B50-8B2B109E22BC}" srcOrd="0" destOrd="0" presId="urn:microsoft.com/office/officeart/2005/8/layout/hierarchy3"/>
    <dgm:cxn modelId="{E2ACD83A-1485-4C08-9D95-F8A377FD42A6}" type="presParOf" srcId="{547E5852-A04E-43C0-B56B-FAE612F00441}" destId="{CBBA54E4-48D3-4344-B35E-81410E1DFBB5}"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8676BF7E-3561-4136-94C7-D4D84942F08F}"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B7335BC7-D210-47AD-B4F9-FC76B77BFC6B}">
      <dgm:prSet/>
      <dgm:spPr/>
      <dgm:t>
        <a:bodyPr/>
        <a:lstStyle/>
        <a:p>
          <a:pPr algn="ctr" rtl="0"/>
          <a:r>
            <a:rPr lang="en-US" altLang="zh-CN" dirty="0"/>
            <a:t>1. </a:t>
          </a:r>
          <a:r>
            <a:rPr lang="zh-CN" dirty="0"/>
            <a:t>高能物理实验中数据获取系统</a:t>
          </a:r>
          <a:r>
            <a:rPr lang="zh-CN" b="1" dirty="0"/>
            <a:t> </a:t>
          </a:r>
          <a:endParaRPr lang="zh-CN" dirty="0"/>
        </a:p>
      </dgm:t>
    </dgm:pt>
    <dgm:pt modelId="{F4D0CF8B-1D2B-48F8-BA66-0E7C6F93886C}" type="parTrans" cxnId="{1CF69D51-9ECD-468D-9256-FA8C0B30779F}">
      <dgm:prSet/>
      <dgm:spPr/>
      <dgm:t>
        <a:bodyPr/>
        <a:lstStyle/>
        <a:p>
          <a:endParaRPr lang="zh-CN" altLang="en-US"/>
        </a:p>
      </dgm:t>
    </dgm:pt>
    <dgm:pt modelId="{120835A4-4340-4543-922B-08BD792F64DA}" type="sibTrans" cxnId="{1CF69D51-9ECD-468D-9256-FA8C0B30779F}">
      <dgm:prSet/>
      <dgm:spPr/>
      <dgm:t>
        <a:bodyPr/>
        <a:lstStyle/>
        <a:p>
          <a:endParaRPr lang="zh-CN" altLang="en-US"/>
        </a:p>
      </dgm:t>
    </dgm:pt>
    <dgm:pt modelId="{3985519A-3324-4A41-9AD3-539EB4DD14A6}" type="pres">
      <dgm:prSet presAssocID="{8676BF7E-3561-4136-94C7-D4D84942F08F}" presName="linear" presStyleCnt="0">
        <dgm:presLayoutVars>
          <dgm:animLvl val="lvl"/>
          <dgm:resizeHandles val="exact"/>
        </dgm:presLayoutVars>
      </dgm:prSet>
      <dgm:spPr/>
    </dgm:pt>
    <dgm:pt modelId="{46FF62E8-35D9-458E-A759-58F0494F95DF}" type="pres">
      <dgm:prSet presAssocID="{B7335BC7-D210-47AD-B4F9-FC76B77BFC6B}" presName="parentText" presStyleLbl="node1" presStyleIdx="0" presStyleCnt="1">
        <dgm:presLayoutVars>
          <dgm:chMax val="0"/>
          <dgm:bulletEnabled val="1"/>
        </dgm:presLayoutVars>
      </dgm:prSet>
      <dgm:spPr/>
    </dgm:pt>
  </dgm:ptLst>
  <dgm:cxnLst>
    <dgm:cxn modelId="{408BED0E-5D6C-48DF-9291-EEE3F7DE5BD6}" type="presOf" srcId="{B7335BC7-D210-47AD-B4F9-FC76B77BFC6B}" destId="{46FF62E8-35D9-458E-A759-58F0494F95DF}" srcOrd="0" destOrd="0" presId="urn:microsoft.com/office/officeart/2005/8/layout/vList2"/>
    <dgm:cxn modelId="{1CF69D51-9ECD-468D-9256-FA8C0B30779F}" srcId="{8676BF7E-3561-4136-94C7-D4D84942F08F}" destId="{B7335BC7-D210-47AD-B4F9-FC76B77BFC6B}" srcOrd="0" destOrd="0" parTransId="{F4D0CF8B-1D2B-48F8-BA66-0E7C6F93886C}" sibTransId="{120835A4-4340-4543-922B-08BD792F64DA}"/>
    <dgm:cxn modelId="{890277B3-DE6F-49CF-B0B6-DF48E9BE608A}" type="presOf" srcId="{8676BF7E-3561-4136-94C7-D4D84942F08F}" destId="{3985519A-3324-4A41-9AD3-539EB4DD14A6}" srcOrd="0" destOrd="0" presId="urn:microsoft.com/office/officeart/2005/8/layout/vList2"/>
    <dgm:cxn modelId="{EB0D08E8-886F-4E28-A432-C60E5E116BF1}" type="presParOf" srcId="{3985519A-3324-4A41-9AD3-539EB4DD14A6}" destId="{46FF62E8-35D9-458E-A759-58F0494F95DF}"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388354A-6092-4CA6-9BFB-CBD32E554A44}"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AEB018B8-24E0-4310-A6E5-FA0BD0880751}">
      <dgm:prSet/>
      <dgm:spPr/>
      <dgm:t>
        <a:bodyPr/>
        <a:lstStyle/>
        <a:p>
          <a:pPr rtl="0"/>
          <a:r>
            <a:rPr lang="zh-CN" dirty="0"/>
            <a:t>一、物理学中一些基本问题和研究方法</a:t>
          </a:r>
        </a:p>
      </dgm:t>
    </dgm:pt>
    <dgm:pt modelId="{1E7A2294-CCDB-4097-ADEA-C2AEA61B5700}" type="parTrans" cxnId="{E72A4405-02FA-4228-A9F7-C932B967CBDA}">
      <dgm:prSet/>
      <dgm:spPr/>
      <dgm:t>
        <a:bodyPr/>
        <a:lstStyle/>
        <a:p>
          <a:endParaRPr lang="zh-CN" altLang="en-US"/>
        </a:p>
      </dgm:t>
    </dgm:pt>
    <dgm:pt modelId="{9977DFE4-9FDB-4EF5-9524-D02D856E31B2}" type="sibTrans" cxnId="{E72A4405-02FA-4228-A9F7-C932B967CBDA}">
      <dgm:prSet/>
      <dgm:spPr/>
      <dgm:t>
        <a:bodyPr/>
        <a:lstStyle/>
        <a:p>
          <a:endParaRPr lang="zh-CN" altLang="en-US"/>
        </a:p>
      </dgm:t>
    </dgm:pt>
    <dgm:pt modelId="{0F4D5779-67F6-4828-8EE9-A1AA6FE1DAC6}" type="pres">
      <dgm:prSet presAssocID="{3388354A-6092-4CA6-9BFB-CBD32E554A44}" presName="linear" presStyleCnt="0">
        <dgm:presLayoutVars>
          <dgm:animLvl val="lvl"/>
          <dgm:resizeHandles val="exact"/>
        </dgm:presLayoutVars>
      </dgm:prSet>
      <dgm:spPr/>
    </dgm:pt>
    <dgm:pt modelId="{E6567DEF-0DD9-42E9-937C-316EA6DDAE2D}" type="pres">
      <dgm:prSet presAssocID="{AEB018B8-24E0-4310-A6E5-FA0BD0880751}" presName="parentText" presStyleLbl="node1" presStyleIdx="0" presStyleCnt="1">
        <dgm:presLayoutVars>
          <dgm:chMax val="0"/>
          <dgm:bulletEnabled val="1"/>
        </dgm:presLayoutVars>
      </dgm:prSet>
      <dgm:spPr/>
    </dgm:pt>
  </dgm:ptLst>
  <dgm:cxnLst>
    <dgm:cxn modelId="{E72A4405-02FA-4228-A9F7-C932B967CBDA}" srcId="{3388354A-6092-4CA6-9BFB-CBD32E554A44}" destId="{AEB018B8-24E0-4310-A6E5-FA0BD0880751}" srcOrd="0" destOrd="0" parTransId="{1E7A2294-CCDB-4097-ADEA-C2AEA61B5700}" sibTransId="{9977DFE4-9FDB-4EF5-9524-D02D856E31B2}"/>
    <dgm:cxn modelId="{E2AE1074-CD15-40C6-84E1-CD016EC3ABD7}" type="presOf" srcId="{AEB018B8-24E0-4310-A6E5-FA0BD0880751}" destId="{E6567DEF-0DD9-42E9-937C-316EA6DDAE2D}" srcOrd="0" destOrd="0" presId="urn:microsoft.com/office/officeart/2005/8/layout/vList2"/>
    <dgm:cxn modelId="{328E0CBF-D466-453B-8628-A118036858B7}" type="presOf" srcId="{3388354A-6092-4CA6-9BFB-CBD32E554A44}" destId="{0F4D5779-67F6-4828-8EE9-A1AA6FE1DAC6}" srcOrd="0" destOrd="0" presId="urn:microsoft.com/office/officeart/2005/8/layout/vList2"/>
    <dgm:cxn modelId="{8B4C1E56-97F2-427E-A884-693D829F0B8F}" type="presParOf" srcId="{0F4D5779-67F6-4828-8EE9-A1AA6FE1DAC6}" destId="{E6567DEF-0DD9-42E9-937C-316EA6DDAE2D}"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37D91499-E742-4FBE-8A01-5EFBD0FC38C4}"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zh-CN" altLang="en-US"/>
        </a:p>
      </dgm:t>
    </dgm:pt>
    <dgm:pt modelId="{7E52A233-1553-4CE5-86A1-62C9903B198D}">
      <dgm:prSet custT="1"/>
      <dgm:spPr/>
      <dgm:t>
        <a:bodyPr/>
        <a:lstStyle/>
        <a:p>
          <a:pPr algn="ctr" rtl="0"/>
          <a:r>
            <a:rPr lang="zh-CN" altLang="en-US" sz="2400" b="1" dirty="0"/>
            <a:t>前端电子学</a:t>
          </a:r>
          <a:r>
            <a:rPr lang="zh-CN" altLang="en-US" sz="2400" dirty="0"/>
            <a:t> </a:t>
          </a:r>
        </a:p>
      </dgm:t>
    </dgm:pt>
    <dgm:pt modelId="{A8BB8AE2-48A0-4044-9AE0-E3859FC97187}" type="parTrans" cxnId="{87459556-F14B-412F-AB15-23E8E9823F18}">
      <dgm:prSet/>
      <dgm:spPr/>
      <dgm:t>
        <a:bodyPr/>
        <a:lstStyle/>
        <a:p>
          <a:endParaRPr lang="zh-CN" altLang="en-US"/>
        </a:p>
      </dgm:t>
    </dgm:pt>
    <dgm:pt modelId="{3BDE3713-9D76-4BE7-8AEF-918217761BBE}" type="sibTrans" cxnId="{87459556-F14B-412F-AB15-23E8E9823F18}">
      <dgm:prSet/>
      <dgm:spPr/>
      <dgm:t>
        <a:bodyPr/>
        <a:lstStyle/>
        <a:p>
          <a:endParaRPr lang="zh-CN" altLang="en-US"/>
        </a:p>
      </dgm:t>
    </dgm:pt>
    <dgm:pt modelId="{B737F40E-CEBF-462D-A012-58A08225058C}">
      <dgm:prSet custT="1"/>
      <dgm:spPr/>
      <dgm:t>
        <a:bodyPr/>
        <a:lstStyle/>
        <a:p>
          <a:pPr rtl="0"/>
          <a:r>
            <a:rPr lang="zh-CN" altLang="en-US" sz="3200" b="1" dirty="0"/>
            <a:t>基本功能为： </a:t>
          </a:r>
          <a:endParaRPr lang="zh-CN" altLang="en-US" sz="3200" dirty="0"/>
        </a:p>
      </dgm:t>
    </dgm:pt>
    <dgm:pt modelId="{8F35E462-1C59-4351-8968-8AEC995CC328}" type="parTrans" cxnId="{B2EAE943-D635-4C4B-8278-08322F043678}">
      <dgm:prSet/>
      <dgm:spPr/>
      <dgm:t>
        <a:bodyPr/>
        <a:lstStyle/>
        <a:p>
          <a:endParaRPr lang="zh-CN" altLang="en-US"/>
        </a:p>
      </dgm:t>
    </dgm:pt>
    <dgm:pt modelId="{DA1003E3-082C-4C0B-8054-13ECD9A4BCC6}" type="sibTrans" cxnId="{B2EAE943-D635-4C4B-8278-08322F043678}">
      <dgm:prSet/>
      <dgm:spPr/>
      <dgm:t>
        <a:bodyPr/>
        <a:lstStyle/>
        <a:p>
          <a:endParaRPr lang="zh-CN" altLang="en-US"/>
        </a:p>
      </dgm:t>
    </dgm:pt>
    <dgm:pt modelId="{AA38B9DA-490A-4BA5-B2B2-F29A374DB436}">
      <dgm:prSet custT="1"/>
      <dgm:spPr/>
      <dgm:t>
        <a:bodyPr/>
        <a:lstStyle/>
        <a:p>
          <a:pPr rtl="0"/>
          <a:r>
            <a:rPr lang="zh-CN" altLang="en-US" sz="2400" b="1" dirty="0"/>
            <a:t>从探测单元提取信号 </a:t>
          </a:r>
          <a:endParaRPr lang="zh-CN" altLang="en-US" sz="2400" dirty="0"/>
        </a:p>
      </dgm:t>
    </dgm:pt>
    <dgm:pt modelId="{D947DA70-B303-452B-9038-F024E572CD5E}" type="parTrans" cxnId="{A69CFCB6-7781-4C34-A700-B425AFD05F7E}">
      <dgm:prSet/>
      <dgm:spPr/>
      <dgm:t>
        <a:bodyPr/>
        <a:lstStyle/>
        <a:p>
          <a:endParaRPr lang="zh-CN" altLang="en-US"/>
        </a:p>
      </dgm:t>
    </dgm:pt>
    <dgm:pt modelId="{2074AA5F-7F2E-43C3-AA82-B46EB0490A4A}" type="sibTrans" cxnId="{A69CFCB6-7781-4C34-A700-B425AFD05F7E}">
      <dgm:prSet/>
      <dgm:spPr/>
      <dgm:t>
        <a:bodyPr/>
        <a:lstStyle/>
        <a:p>
          <a:endParaRPr lang="zh-CN" altLang="en-US"/>
        </a:p>
      </dgm:t>
    </dgm:pt>
    <dgm:pt modelId="{BE47859D-E7BA-47D5-980B-0CADA86A3E6B}">
      <dgm:prSet custT="1"/>
      <dgm:spPr/>
      <dgm:t>
        <a:bodyPr/>
        <a:lstStyle/>
        <a:p>
          <a:pPr rtl="0"/>
          <a:r>
            <a:rPr lang="zh-CN" altLang="en-US" sz="2400" b="1" dirty="0"/>
            <a:t>信号模拟处理和数字化 </a:t>
          </a:r>
          <a:endParaRPr lang="zh-CN" altLang="en-US" sz="2400" dirty="0"/>
        </a:p>
      </dgm:t>
    </dgm:pt>
    <dgm:pt modelId="{92F5EE79-F79E-40C1-A5C9-40BE5041FC56}" type="parTrans" cxnId="{25DFA5FF-F74A-4626-8E4F-4DFF920135AB}">
      <dgm:prSet/>
      <dgm:spPr/>
      <dgm:t>
        <a:bodyPr/>
        <a:lstStyle/>
        <a:p>
          <a:endParaRPr lang="zh-CN" altLang="en-US"/>
        </a:p>
      </dgm:t>
    </dgm:pt>
    <dgm:pt modelId="{4D773DD7-7B1F-4DF3-BB80-3B7246A45E8D}" type="sibTrans" cxnId="{25DFA5FF-F74A-4626-8E4F-4DFF920135AB}">
      <dgm:prSet/>
      <dgm:spPr/>
      <dgm:t>
        <a:bodyPr/>
        <a:lstStyle/>
        <a:p>
          <a:endParaRPr lang="zh-CN" altLang="en-US"/>
        </a:p>
      </dgm:t>
    </dgm:pt>
    <dgm:pt modelId="{EFB8A5F2-2092-4DC7-8163-1C25BD6B724E}">
      <dgm:prSet custT="1"/>
      <dgm:spPr/>
      <dgm:t>
        <a:bodyPr/>
        <a:lstStyle/>
        <a:p>
          <a:pPr rtl="0"/>
          <a:r>
            <a:rPr lang="zh-CN" altLang="en-US" sz="2400" b="1" dirty="0"/>
            <a:t>数据零压缩和数据缓冲</a:t>
          </a:r>
          <a:r>
            <a:rPr lang="zh-CN" altLang="en-US" sz="2400" dirty="0"/>
            <a:t> </a:t>
          </a:r>
        </a:p>
      </dgm:t>
    </dgm:pt>
    <dgm:pt modelId="{C82A97E0-E3AF-4016-89DE-F589AE1FFDCE}" type="parTrans" cxnId="{84E8F144-AF72-41AD-9DB2-186A973EF11A}">
      <dgm:prSet/>
      <dgm:spPr/>
      <dgm:t>
        <a:bodyPr/>
        <a:lstStyle/>
        <a:p>
          <a:endParaRPr lang="zh-CN" altLang="en-US"/>
        </a:p>
      </dgm:t>
    </dgm:pt>
    <dgm:pt modelId="{2EFD403D-EA83-45B0-94A4-F4F360B12DAA}" type="sibTrans" cxnId="{84E8F144-AF72-41AD-9DB2-186A973EF11A}">
      <dgm:prSet/>
      <dgm:spPr/>
      <dgm:t>
        <a:bodyPr/>
        <a:lstStyle/>
        <a:p>
          <a:endParaRPr lang="zh-CN" altLang="en-US"/>
        </a:p>
      </dgm:t>
    </dgm:pt>
    <dgm:pt modelId="{101F6CCF-71AD-406E-83FF-B50DFC0CDCBB}" type="pres">
      <dgm:prSet presAssocID="{37D91499-E742-4FBE-8A01-5EFBD0FC38C4}" presName="diagram" presStyleCnt="0">
        <dgm:presLayoutVars>
          <dgm:chPref val="1"/>
          <dgm:dir/>
          <dgm:animOne val="branch"/>
          <dgm:animLvl val="lvl"/>
          <dgm:resizeHandles/>
        </dgm:presLayoutVars>
      </dgm:prSet>
      <dgm:spPr/>
    </dgm:pt>
    <dgm:pt modelId="{C5B42C1F-4E94-495D-B51D-66A5B38E55A7}" type="pres">
      <dgm:prSet presAssocID="{7E52A233-1553-4CE5-86A1-62C9903B198D}" presName="root" presStyleCnt="0"/>
      <dgm:spPr/>
    </dgm:pt>
    <dgm:pt modelId="{9CDCBE5A-18B7-485B-A4DF-A7339A56F392}" type="pres">
      <dgm:prSet presAssocID="{7E52A233-1553-4CE5-86A1-62C9903B198D}" presName="rootComposite" presStyleCnt="0"/>
      <dgm:spPr/>
    </dgm:pt>
    <dgm:pt modelId="{1C0AB0D5-FC38-4EA1-8C24-7FC7499002B4}" type="pres">
      <dgm:prSet presAssocID="{7E52A233-1553-4CE5-86A1-62C9903B198D}" presName="rootText" presStyleLbl="node1" presStyleIdx="0" presStyleCnt="1" custScaleX="37962" custScaleY="15389"/>
      <dgm:spPr/>
    </dgm:pt>
    <dgm:pt modelId="{ED7F7EC5-27BA-48AF-B594-181E0A867A16}" type="pres">
      <dgm:prSet presAssocID="{7E52A233-1553-4CE5-86A1-62C9903B198D}" presName="rootConnector" presStyleLbl="node1" presStyleIdx="0" presStyleCnt="1"/>
      <dgm:spPr/>
    </dgm:pt>
    <dgm:pt modelId="{67B3B9FC-19EB-4585-B23B-A69A5191D643}" type="pres">
      <dgm:prSet presAssocID="{7E52A233-1553-4CE5-86A1-62C9903B198D}" presName="childShape" presStyleCnt="0"/>
      <dgm:spPr/>
    </dgm:pt>
    <dgm:pt modelId="{7B053601-FE1B-4468-A0F4-034F2D1C837D}" type="pres">
      <dgm:prSet presAssocID="{8F35E462-1C59-4351-8968-8AEC995CC328}" presName="Name13" presStyleLbl="parChTrans1D2" presStyleIdx="0" presStyleCnt="1"/>
      <dgm:spPr/>
    </dgm:pt>
    <dgm:pt modelId="{1C60BFE7-72F1-4B67-8EB4-94A182729226}" type="pres">
      <dgm:prSet presAssocID="{B737F40E-CEBF-462D-A012-58A08225058C}" presName="childText" presStyleLbl="bgAcc1" presStyleIdx="0" presStyleCnt="1" custScaleY="65344" custLinFactNeighborX="10343" custLinFactNeighborY="-14948">
        <dgm:presLayoutVars>
          <dgm:bulletEnabled val="1"/>
        </dgm:presLayoutVars>
      </dgm:prSet>
      <dgm:spPr/>
    </dgm:pt>
  </dgm:ptLst>
  <dgm:cxnLst>
    <dgm:cxn modelId="{70806507-E8A5-4576-8BB4-BDA0881AAC90}" type="presOf" srcId="{8F35E462-1C59-4351-8968-8AEC995CC328}" destId="{7B053601-FE1B-4468-A0F4-034F2D1C837D}" srcOrd="0" destOrd="0" presId="urn:microsoft.com/office/officeart/2005/8/layout/hierarchy3"/>
    <dgm:cxn modelId="{B7471D0E-C737-43B5-8439-F4F5354E9DA3}" type="presOf" srcId="{7E52A233-1553-4CE5-86A1-62C9903B198D}" destId="{ED7F7EC5-27BA-48AF-B594-181E0A867A16}" srcOrd="1" destOrd="0" presId="urn:microsoft.com/office/officeart/2005/8/layout/hierarchy3"/>
    <dgm:cxn modelId="{45033914-A70D-487A-ADD7-5B7BDE196F7B}" type="presOf" srcId="{B737F40E-CEBF-462D-A012-58A08225058C}" destId="{1C60BFE7-72F1-4B67-8EB4-94A182729226}" srcOrd="0" destOrd="0" presId="urn:microsoft.com/office/officeart/2005/8/layout/hierarchy3"/>
    <dgm:cxn modelId="{2481643C-6309-4795-AAEA-8BDA4963A0E3}" type="presOf" srcId="{EFB8A5F2-2092-4DC7-8163-1C25BD6B724E}" destId="{1C60BFE7-72F1-4B67-8EB4-94A182729226}" srcOrd="0" destOrd="3" presId="urn:microsoft.com/office/officeart/2005/8/layout/hierarchy3"/>
    <dgm:cxn modelId="{4ADABA63-97F0-44E3-AF8D-F90A0811D966}" type="presOf" srcId="{37D91499-E742-4FBE-8A01-5EFBD0FC38C4}" destId="{101F6CCF-71AD-406E-83FF-B50DFC0CDCBB}" srcOrd="0" destOrd="0" presId="urn:microsoft.com/office/officeart/2005/8/layout/hierarchy3"/>
    <dgm:cxn modelId="{B2EAE943-D635-4C4B-8278-08322F043678}" srcId="{7E52A233-1553-4CE5-86A1-62C9903B198D}" destId="{B737F40E-CEBF-462D-A012-58A08225058C}" srcOrd="0" destOrd="0" parTransId="{8F35E462-1C59-4351-8968-8AEC995CC328}" sibTransId="{DA1003E3-082C-4C0B-8054-13ECD9A4BCC6}"/>
    <dgm:cxn modelId="{84E8F144-AF72-41AD-9DB2-186A973EF11A}" srcId="{B737F40E-CEBF-462D-A012-58A08225058C}" destId="{EFB8A5F2-2092-4DC7-8163-1C25BD6B724E}" srcOrd="2" destOrd="0" parTransId="{C82A97E0-E3AF-4016-89DE-F589AE1FFDCE}" sibTransId="{2EFD403D-EA83-45B0-94A4-F4F360B12DAA}"/>
    <dgm:cxn modelId="{65CBD74C-ECBA-4D77-8BB1-295CA55F5E8F}" type="presOf" srcId="{AA38B9DA-490A-4BA5-B2B2-F29A374DB436}" destId="{1C60BFE7-72F1-4B67-8EB4-94A182729226}" srcOrd="0" destOrd="1" presId="urn:microsoft.com/office/officeart/2005/8/layout/hierarchy3"/>
    <dgm:cxn modelId="{A286C955-237F-4858-B077-4D275B535109}" type="presOf" srcId="{BE47859D-E7BA-47D5-980B-0CADA86A3E6B}" destId="{1C60BFE7-72F1-4B67-8EB4-94A182729226}" srcOrd="0" destOrd="2" presId="urn:microsoft.com/office/officeart/2005/8/layout/hierarchy3"/>
    <dgm:cxn modelId="{87459556-F14B-412F-AB15-23E8E9823F18}" srcId="{37D91499-E742-4FBE-8A01-5EFBD0FC38C4}" destId="{7E52A233-1553-4CE5-86A1-62C9903B198D}" srcOrd="0" destOrd="0" parTransId="{A8BB8AE2-48A0-4044-9AE0-E3859FC97187}" sibTransId="{3BDE3713-9D76-4BE7-8AEF-918217761BBE}"/>
    <dgm:cxn modelId="{A69CFCB6-7781-4C34-A700-B425AFD05F7E}" srcId="{B737F40E-CEBF-462D-A012-58A08225058C}" destId="{AA38B9DA-490A-4BA5-B2B2-F29A374DB436}" srcOrd="0" destOrd="0" parTransId="{D947DA70-B303-452B-9038-F024E572CD5E}" sibTransId="{2074AA5F-7F2E-43C3-AA82-B46EB0490A4A}"/>
    <dgm:cxn modelId="{94AB8FD5-CB8F-4C5C-BFEE-A12524E3B32A}" type="presOf" srcId="{7E52A233-1553-4CE5-86A1-62C9903B198D}" destId="{1C0AB0D5-FC38-4EA1-8C24-7FC7499002B4}" srcOrd="0" destOrd="0" presId="urn:microsoft.com/office/officeart/2005/8/layout/hierarchy3"/>
    <dgm:cxn modelId="{25DFA5FF-F74A-4626-8E4F-4DFF920135AB}" srcId="{B737F40E-CEBF-462D-A012-58A08225058C}" destId="{BE47859D-E7BA-47D5-980B-0CADA86A3E6B}" srcOrd="1" destOrd="0" parTransId="{92F5EE79-F79E-40C1-A5C9-40BE5041FC56}" sibTransId="{4D773DD7-7B1F-4DF3-BB80-3B7246A45E8D}"/>
    <dgm:cxn modelId="{BBCA0F56-C21B-4E5A-856D-6225A775ED88}" type="presParOf" srcId="{101F6CCF-71AD-406E-83FF-B50DFC0CDCBB}" destId="{C5B42C1F-4E94-495D-B51D-66A5B38E55A7}" srcOrd="0" destOrd="0" presId="urn:microsoft.com/office/officeart/2005/8/layout/hierarchy3"/>
    <dgm:cxn modelId="{5B360184-7934-412F-A3FB-680AE2CCE27D}" type="presParOf" srcId="{C5B42C1F-4E94-495D-B51D-66A5B38E55A7}" destId="{9CDCBE5A-18B7-485B-A4DF-A7339A56F392}" srcOrd="0" destOrd="0" presId="urn:microsoft.com/office/officeart/2005/8/layout/hierarchy3"/>
    <dgm:cxn modelId="{B1C23FCE-811D-4566-9B53-841FD65D9567}" type="presParOf" srcId="{9CDCBE5A-18B7-485B-A4DF-A7339A56F392}" destId="{1C0AB0D5-FC38-4EA1-8C24-7FC7499002B4}" srcOrd="0" destOrd="0" presId="urn:microsoft.com/office/officeart/2005/8/layout/hierarchy3"/>
    <dgm:cxn modelId="{981CE2F0-3450-4793-BE85-2F647B7B55DC}" type="presParOf" srcId="{9CDCBE5A-18B7-485B-A4DF-A7339A56F392}" destId="{ED7F7EC5-27BA-48AF-B594-181E0A867A16}" srcOrd="1" destOrd="0" presId="urn:microsoft.com/office/officeart/2005/8/layout/hierarchy3"/>
    <dgm:cxn modelId="{4BBC29A3-6524-4E4E-83DF-E8F363F0A4E9}" type="presParOf" srcId="{C5B42C1F-4E94-495D-B51D-66A5B38E55A7}" destId="{67B3B9FC-19EB-4585-B23B-A69A5191D643}" srcOrd="1" destOrd="0" presId="urn:microsoft.com/office/officeart/2005/8/layout/hierarchy3"/>
    <dgm:cxn modelId="{8CD47D81-7D8B-4419-9EB4-1126D39B90B7}" type="presParOf" srcId="{67B3B9FC-19EB-4585-B23B-A69A5191D643}" destId="{7B053601-FE1B-4468-A0F4-034F2D1C837D}" srcOrd="0" destOrd="0" presId="urn:microsoft.com/office/officeart/2005/8/layout/hierarchy3"/>
    <dgm:cxn modelId="{DFB040AB-71A9-47C9-9A33-3016C890B61D}" type="presParOf" srcId="{67B3B9FC-19EB-4585-B23B-A69A5191D643}" destId="{1C60BFE7-72F1-4B67-8EB4-94A182729226}" srcOrd="1"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ED9DB2EA-845A-413A-9AC3-AF5B8C1742B2}"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zh-CN" altLang="en-US"/>
        </a:p>
      </dgm:t>
    </dgm:pt>
    <dgm:pt modelId="{35C24B2F-555F-4913-97F4-ECDEBBFBFCB2}">
      <dgm:prSet/>
      <dgm:spPr/>
      <dgm:t>
        <a:bodyPr/>
        <a:lstStyle/>
        <a:p>
          <a:pPr rtl="0"/>
          <a:r>
            <a:rPr lang="zh-CN" b="1" dirty="0"/>
            <a:t>触发系统</a:t>
          </a:r>
          <a:endParaRPr lang="zh-CN" dirty="0"/>
        </a:p>
      </dgm:t>
    </dgm:pt>
    <dgm:pt modelId="{569B461A-0608-48F9-8DC8-286684DC3EC8}" type="parTrans" cxnId="{E39F38E4-0170-4D7A-BB7A-8B6F01010EEE}">
      <dgm:prSet/>
      <dgm:spPr/>
      <dgm:t>
        <a:bodyPr/>
        <a:lstStyle/>
        <a:p>
          <a:endParaRPr lang="zh-CN" altLang="en-US"/>
        </a:p>
      </dgm:t>
    </dgm:pt>
    <dgm:pt modelId="{248C0223-8661-4938-833A-8BD6D70D0D5E}" type="sibTrans" cxnId="{E39F38E4-0170-4D7A-BB7A-8B6F01010EEE}">
      <dgm:prSet/>
      <dgm:spPr/>
      <dgm:t>
        <a:bodyPr/>
        <a:lstStyle/>
        <a:p>
          <a:endParaRPr lang="zh-CN" altLang="en-US"/>
        </a:p>
      </dgm:t>
    </dgm:pt>
    <dgm:pt modelId="{07412F85-C519-4952-BDFE-55807BA1C75C}">
      <dgm:prSet custT="1"/>
      <dgm:spPr/>
      <dgm:t>
        <a:bodyPr/>
        <a:lstStyle/>
        <a:p>
          <a:pPr rtl="0"/>
          <a:r>
            <a:rPr lang="zh-CN" altLang="en-US" sz="2800" b="1" dirty="0"/>
            <a:t>基本功能为：</a:t>
          </a:r>
        </a:p>
      </dgm:t>
    </dgm:pt>
    <dgm:pt modelId="{8A612E57-EB83-409F-981B-9869DDC9DF4F}" type="parTrans" cxnId="{E1CDFDAF-79B3-4448-A7E4-6E4BEBF98F55}">
      <dgm:prSet/>
      <dgm:spPr/>
      <dgm:t>
        <a:bodyPr/>
        <a:lstStyle/>
        <a:p>
          <a:endParaRPr lang="zh-CN" altLang="en-US"/>
        </a:p>
      </dgm:t>
    </dgm:pt>
    <dgm:pt modelId="{5EB13DCB-3F3C-4C81-9B3E-1BED22391896}" type="sibTrans" cxnId="{E1CDFDAF-79B3-4448-A7E4-6E4BEBF98F55}">
      <dgm:prSet/>
      <dgm:spPr/>
      <dgm:t>
        <a:bodyPr/>
        <a:lstStyle/>
        <a:p>
          <a:endParaRPr lang="zh-CN" altLang="en-US"/>
        </a:p>
      </dgm:t>
    </dgm:pt>
    <dgm:pt modelId="{66DDC992-2FC2-40E2-9014-20D5F2FDA6EC}">
      <dgm:prSet custT="1"/>
      <dgm:spPr/>
      <dgm:t>
        <a:bodyPr/>
        <a:lstStyle/>
        <a:p>
          <a:pPr rtl="0"/>
          <a:r>
            <a:rPr lang="zh-CN" altLang="en-US" sz="2000" b="1" dirty="0"/>
            <a:t>在尽可能不丢失好事例前提下，剔除本底事例 </a:t>
          </a:r>
          <a:endParaRPr lang="zh-CN" altLang="en-US" sz="2000" dirty="0"/>
        </a:p>
      </dgm:t>
    </dgm:pt>
    <dgm:pt modelId="{19D7726D-6FB5-49DA-AE8E-31C9559FA459}" type="parTrans" cxnId="{BCB32DF4-2D58-4E3B-B685-C25528762016}">
      <dgm:prSet/>
      <dgm:spPr/>
      <dgm:t>
        <a:bodyPr/>
        <a:lstStyle/>
        <a:p>
          <a:endParaRPr lang="zh-CN" altLang="en-US"/>
        </a:p>
      </dgm:t>
    </dgm:pt>
    <dgm:pt modelId="{ED27B8D2-77D7-4FA7-A45F-856E6D1BE5F7}" type="sibTrans" cxnId="{BCB32DF4-2D58-4E3B-B685-C25528762016}">
      <dgm:prSet/>
      <dgm:spPr/>
      <dgm:t>
        <a:bodyPr/>
        <a:lstStyle/>
        <a:p>
          <a:endParaRPr lang="zh-CN" altLang="en-US"/>
        </a:p>
      </dgm:t>
    </dgm:pt>
    <dgm:pt modelId="{F2A252DB-154A-4791-884D-B5981391CFE1}">
      <dgm:prSet custT="1"/>
      <dgm:spPr/>
      <dgm:t>
        <a:bodyPr/>
        <a:lstStyle/>
        <a:p>
          <a:pPr rtl="0"/>
          <a:r>
            <a:rPr lang="zh-CN" altLang="en-US" sz="2000" b="1" dirty="0"/>
            <a:t>解决记录速度与事例信息率之间不匹配矛盾 </a:t>
          </a:r>
          <a:endParaRPr lang="zh-CN" altLang="en-US" sz="2000" dirty="0"/>
        </a:p>
      </dgm:t>
    </dgm:pt>
    <dgm:pt modelId="{A6C6D55F-A42F-4BE9-B943-50D714261991}" type="parTrans" cxnId="{1D888C6C-C8CC-46C1-ADF2-FBF4ED719587}">
      <dgm:prSet/>
      <dgm:spPr/>
      <dgm:t>
        <a:bodyPr/>
        <a:lstStyle/>
        <a:p>
          <a:endParaRPr lang="zh-CN" altLang="en-US"/>
        </a:p>
      </dgm:t>
    </dgm:pt>
    <dgm:pt modelId="{E0299F64-5690-4814-842E-B3D168D4DE24}" type="sibTrans" cxnId="{1D888C6C-C8CC-46C1-ADF2-FBF4ED719587}">
      <dgm:prSet/>
      <dgm:spPr/>
      <dgm:t>
        <a:bodyPr/>
        <a:lstStyle/>
        <a:p>
          <a:endParaRPr lang="zh-CN" altLang="en-US"/>
        </a:p>
      </dgm:t>
    </dgm:pt>
    <dgm:pt modelId="{911D0ED6-488D-401C-987A-A4CE05FD460D}">
      <dgm:prSet custT="1"/>
      <dgm:spPr/>
      <dgm:t>
        <a:bodyPr/>
        <a:lstStyle/>
        <a:p>
          <a:pPr rtl="0"/>
          <a:r>
            <a:rPr lang="zh-CN" altLang="en-US" sz="2000" b="1" dirty="0"/>
            <a:t>改善信噪比（好事例与本底比）</a:t>
          </a:r>
          <a:r>
            <a:rPr lang="zh-CN" altLang="en-US" sz="2000" dirty="0"/>
            <a:t> </a:t>
          </a:r>
        </a:p>
      </dgm:t>
    </dgm:pt>
    <dgm:pt modelId="{63BDAF9C-96C5-4DFA-A356-86E5B3C85D16}" type="parTrans" cxnId="{1CA76D7B-FBEE-4B5E-A394-B24DB7D2DC67}">
      <dgm:prSet/>
      <dgm:spPr/>
      <dgm:t>
        <a:bodyPr/>
        <a:lstStyle/>
        <a:p>
          <a:endParaRPr lang="zh-CN" altLang="en-US"/>
        </a:p>
      </dgm:t>
    </dgm:pt>
    <dgm:pt modelId="{776DE6D3-50FC-44B1-A08E-F5408F590FB9}" type="sibTrans" cxnId="{1CA76D7B-FBEE-4B5E-A394-B24DB7D2DC67}">
      <dgm:prSet/>
      <dgm:spPr/>
      <dgm:t>
        <a:bodyPr/>
        <a:lstStyle/>
        <a:p>
          <a:endParaRPr lang="zh-CN" altLang="en-US"/>
        </a:p>
      </dgm:t>
    </dgm:pt>
    <dgm:pt modelId="{59284822-ED6E-48CB-9924-5D6DDB4A8313}" type="pres">
      <dgm:prSet presAssocID="{ED9DB2EA-845A-413A-9AC3-AF5B8C1742B2}" presName="diagram" presStyleCnt="0">
        <dgm:presLayoutVars>
          <dgm:chPref val="1"/>
          <dgm:dir/>
          <dgm:animOne val="branch"/>
          <dgm:animLvl val="lvl"/>
          <dgm:resizeHandles/>
        </dgm:presLayoutVars>
      </dgm:prSet>
      <dgm:spPr/>
    </dgm:pt>
    <dgm:pt modelId="{648A309F-CB2A-46C9-9DE5-A6FF95923DD0}" type="pres">
      <dgm:prSet presAssocID="{35C24B2F-555F-4913-97F4-ECDEBBFBFCB2}" presName="root" presStyleCnt="0"/>
      <dgm:spPr/>
    </dgm:pt>
    <dgm:pt modelId="{B80C541F-134F-409B-9480-1327C542B38D}" type="pres">
      <dgm:prSet presAssocID="{35C24B2F-555F-4913-97F4-ECDEBBFBFCB2}" presName="rootComposite" presStyleCnt="0"/>
      <dgm:spPr/>
    </dgm:pt>
    <dgm:pt modelId="{B3B2B4BA-60B9-4DE6-8102-2C685E36542D}" type="pres">
      <dgm:prSet presAssocID="{35C24B2F-555F-4913-97F4-ECDEBBFBFCB2}" presName="rootText" presStyleLbl="node1" presStyleIdx="0" presStyleCnt="1" custScaleX="74638" custScaleY="15389" custLinFactNeighborX="-1136"/>
      <dgm:spPr/>
    </dgm:pt>
    <dgm:pt modelId="{5A8EACA8-9CD5-4915-9BC9-D61EC04744D0}" type="pres">
      <dgm:prSet presAssocID="{35C24B2F-555F-4913-97F4-ECDEBBFBFCB2}" presName="rootConnector" presStyleLbl="node1" presStyleIdx="0" presStyleCnt="1"/>
      <dgm:spPr/>
    </dgm:pt>
    <dgm:pt modelId="{86E93BFE-2C7F-4542-9ACD-C83D94B6F756}" type="pres">
      <dgm:prSet presAssocID="{35C24B2F-555F-4913-97F4-ECDEBBFBFCB2}" presName="childShape" presStyleCnt="0"/>
      <dgm:spPr/>
    </dgm:pt>
    <dgm:pt modelId="{6C12C42A-729D-4FC9-B60B-7A3E9E51EE3D}" type="pres">
      <dgm:prSet presAssocID="{8A612E57-EB83-409F-981B-9869DDC9DF4F}" presName="Name13" presStyleLbl="parChTrans1D2" presStyleIdx="0" presStyleCnt="1"/>
      <dgm:spPr/>
    </dgm:pt>
    <dgm:pt modelId="{DE20F0D7-7894-4ACD-8D21-532ACA486369}" type="pres">
      <dgm:prSet presAssocID="{07412F85-C519-4952-BDFE-55807BA1C75C}" presName="childText" presStyleLbl="bgAcc1" presStyleIdx="0" presStyleCnt="1" custLinFactNeighborY="-14561">
        <dgm:presLayoutVars>
          <dgm:bulletEnabled val="1"/>
        </dgm:presLayoutVars>
      </dgm:prSet>
      <dgm:spPr/>
    </dgm:pt>
  </dgm:ptLst>
  <dgm:cxnLst>
    <dgm:cxn modelId="{F5BFD114-FFEB-4997-A770-7ED1ABE6C554}" type="presOf" srcId="{07412F85-C519-4952-BDFE-55807BA1C75C}" destId="{DE20F0D7-7894-4ACD-8D21-532ACA486369}" srcOrd="0" destOrd="0" presId="urn:microsoft.com/office/officeart/2005/8/layout/hierarchy3"/>
    <dgm:cxn modelId="{0ADBC51C-DBC1-48F5-A549-CCD93151F424}" type="presOf" srcId="{F2A252DB-154A-4791-884D-B5981391CFE1}" destId="{DE20F0D7-7894-4ACD-8D21-532ACA486369}" srcOrd="0" destOrd="2" presId="urn:microsoft.com/office/officeart/2005/8/layout/hierarchy3"/>
    <dgm:cxn modelId="{1D888C6C-C8CC-46C1-ADF2-FBF4ED719587}" srcId="{07412F85-C519-4952-BDFE-55807BA1C75C}" destId="{F2A252DB-154A-4791-884D-B5981391CFE1}" srcOrd="1" destOrd="0" parTransId="{A6C6D55F-A42F-4BE9-B943-50D714261991}" sibTransId="{E0299F64-5690-4814-842E-B3D168D4DE24}"/>
    <dgm:cxn modelId="{477F6F6D-1494-44EF-BE11-4ED25AB18353}" type="presOf" srcId="{8A612E57-EB83-409F-981B-9869DDC9DF4F}" destId="{6C12C42A-729D-4FC9-B60B-7A3E9E51EE3D}" srcOrd="0" destOrd="0" presId="urn:microsoft.com/office/officeart/2005/8/layout/hierarchy3"/>
    <dgm:cxn modelId="{B3E3E84D-8AE7-48D1-8045-D63561DBB8E4}" type="presOf" srcId="{35C24B2F-555F-4913-97F4-ECDEBBFBFCB2}" destId="{5A8EACA8-9CD5-4915-9BC9-D61EC04744D0}" srcOrd="1" destOrd="0" presId="urn:microsoft.com/office/officeart/2005/8/layout/hierarchy3"/>
    <dgm:cxn modelId="{556ED14E-B38D-44BE-90FE-3C4E5B8BC16A}" type="presOf" srcId="{66DDC992-2FC2-40E2-9014-20D5F2FDA6EC}" destId="{DE20F0D7-7894-4ACD-8D21-532ACA486369}" srcOrd="0" destOrd="1" presId="urn:microsoft.com/office/officeart/2005/8/layout/hierarchy3"/>
    <dgm:cxn modelId="{7C045679-7CE8-44E3-8D28-967E1C99CE4C}" type="presOf" srcId="{ED9DB2EA-845A-413A-9AC3-AF5B8C1742B2}" destId="{59284822-ED6E-48CB-9924-5D6DDB4A8313}" srcOrd="0" destOrd="0" presId="urn:microsoft.com/office/officeart/2005/8/layout/hierarchy3"/>
    <dgm:cxn modelId="{1CA76D7B-FBEE-4B5E-A394-B24DB7D2DC67}" srcId="{07412F85-C519-4952-BDFE-55807BA1C75C}" destId="{911D0ED6-488D-401C-987A-A4CE05FD460D}" srcOrd="2" destOrd="0" parTransId="{63BDAF9C-96C5-4DFA-A356-86E5B3C85D16}" sibTransId="{776DE6D3-50FC-44B1-A08E-F5408F590FB9}"/>
    <dgm:cxn modelId="{B2BEBD89-8DE5-44E0-A81C-6E3DAA5CFEFB}" type="presOf" srcId="{35C24B2F-555F-4913-97F4-ECDEBBFBFCB2}" destId="{B3B2B4BA-60B9-4DE6-8102-2C685E36542D}" srcOrd="0" destOrd="0" presId="urn:microsoft.com/office/officeart/2005/8/layout/hierarchy3"/>
    <dgm:cxn modelId="{FA8E09A7-F256-4B5E-9F96-2877A7353555}" type="presOf" srcId="{911D0ED6-488D-401C-987A-A4CE05FD460D}" destId="{DE20F0D7-7894-4ACD-8D21-532ACA486369}" srcOrd="0" destOrd="3" presId="urn:microsoft.com/office/officeart/2005/8/layout/hierarchy3"/>
    <dgm:cxn modelId="{E1CDFDAF-79B3-4448-A7E4-6E4BEBF98F55}" srcId="{35C24B2F-555F-4913-97F4-ECDEBBFBFCB2}" destId="{07412F85-C519-4952-BDFE-55807BA1C75C}" srcOrd="0" destOrd="0" parTransId="{8A612E57-EB83-409F-981B-9869DDC9DF4F}" sibTransId="{5EB13DCB-3F3C-4C81-9B3E-1BED22391896}"/>
    <dgm:cxn modelId="{E39F38E4-0170-4D7A-BB7A-8B6F01010EEE}" srcId="{ED9DB2EA-845A-413A-9AC3-AF5B8C1742B2}" destId="{35C24B2F-555F-4913-97F4-ECDEBBFBFCB2}" srcOrd="0" destOrd="0" parTransId="{569B461A-0608-48F9-8DC8-286684DC3EC8}" sibTransId="{248C0223-8661-4938-833A-8BD6D70D0D5E}"/>
    <dgm:cxn modelId="{BCB32DF4-2D58-4E3B-B685-C25528762016}" srcId="{07412F85-C519-4952-BDFE-55807BA1C75C}" destId="{66DDC992-2FC2-40E2-9014-20D5F2FDA6EC}" srcOrd="0" destOrd="0" parTransId="{19D7726D-6FB5-49DA-AE8E-31C9559FA459}" sibTransId="{ED27B8D2-77D7-4FA7-A45F-856E6D1BE5F7}"/>
    <dgm:cxn modelId="{452EF0AF-AAD3-4D89-9C2B-A26F320C0D04}" type="presParOf" srcId="{59284822-ED6E-48CB-9924-5D6DDB4A8313}" destId="{648A309F-CB2A-46C9-9DE5-A6FF95923DD0}" srcOrd="0" destOrd="0" presId="urn:microsoft.com/office/officeart/2005/8/layout/hierarchy3"/>
    <dgm:cxn modelId="{DC3B4A88-41D3-4112-B31D-7C469457A0E2}" type="presParOf" srcId="{648A309F-CB2A-46C9-9DE5-A6FF95923DD0}" destId="{B80C541F-134F-409B-9480-1327C542B38D}" srcOrd="0" destOrd="0" presId="urn:microsoft.com/office/officeart/2005/8/layout/hierarchy3"/>
    <dgm:cxn modelId="{780288EE-6E56-4F2D-9D3A-A9F38412386F}" type="presParOf" srcId="{B80C541F-134F-409B-9480-1327C542B38D}" destId="{B3B2B4BA-60B9-4DE6-8102-2C685E36542D}" srcOrd="0" destOrd="0" presId="urn:microsoft.com/office/officeart/2005/8/layout/hierarchy3"/>
    <dgm:cxn modelId="{8D9B36AA-A391-441E-81A3-19982108E33D}" type="presParOf" srcId="{B80C541F-134F-409B-9480-1327C542B38D}" destId="{5A8EACA8-9CD5-4915-9BC9-D61EC04744D0}" srcOrd="1" destOrd="0" presId="urn:microsoft.com/office/officeart/2005/8/layout/hierarchy3"/>
    <dgm:cxn modelId="{B251E23C-C342-43C9-8014-F3E62964002D}" type="presParOf" srcId="{648A309F-CB2A-46C9-9DE5-A6FF95923DD0}" destId="{86E93BFE-2C7F-4542-9ACD-C83D94B6F756}" srcOrd="1" destOrd="0" presId="urn:microsoft.com/office/officeart/2005/8/layout/hierarchy3"/>
    <dgm:cxn modelId="{67910B3E-5EE2-4254-B263-F5EFF835A5DD}" type="presParOf" srcId="{86E93BFE-2C7F-4542-9ACD-C83D94B6F756}" destId="{6C12C42A-729D-4FC9-B60B-7A3E9E51EE3D}" srcOrd="0" destOrd="0" presId="urn:microsoft.com/office/officeart/2005/8/layout/hierarchy3"/>
    <dgm:cxn modelId="{B4E3EC20-1A79-48F4-A7F2-08C623C098B6}" type="presParOf" srcId="{86E93BFE-2C7F-4542-9ACD-C83D94B6F756}" destId="{DE20F0D7-7894-4ACD-8D21-532ACA486369}"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8676BF7E-3561-4136-94C7-D4D84942F08F}"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B7335BC7-D210-47AD-B4F9-FC76B77BFC6B}">
      <dgm:prSet/>
      <dgm:spPr/>
      <dgm:t>
        <a:bodyPr/>
        <a:lstStyle/>
        <a:p>
          <a:pPr algn="ctr" rtl="0"/>
          <a:r>
            <a:rPr lang="en-US" altLang="zh-CN" dirty="0"/>
            <a:t>1. </a:t>
          </a:r>
          <a:r>
            <a:rPr lang="zh-CN" dirty="0"/>
            <a:t>高能物理实验中数据获取系统</a:t>
          </a:r>
          <a:r>
            <a:rPr lang="zh-CN" b="1" dirty="0"/>
            <a:t> </a:t>
          </a:r>
          <a:endParaRPr lang="zh-CN" dirty="0"/>
        </a:p>
      </dgm:t>
    </dgm:pt>
    <dgm:pt modelId="{F4D0CF8B-1D2B-48F8-BA66-0E7C6F93886C}" type="parTrans" cxnId="{1CF69D51-9ECD-468D-9256-FA8C0B30779F}">
      <dgm:prSet/>
      <dgm:spPr/>
      <dgm:t>
        <a:bodyPr/>
        <a:lstStyle/>
        <a:p>
          <a:endParaRPr lang="zh-CN" altLang="en-US"/>
        </a:p>
      </dgm:t>
    </dgm:pt>
    <dgm:pt modelId="{120835A4-4340-4543-922B-08BD792F64DA}" type="sibTrans" cxnId="{1CF69D51-9ECD-468D-9256-FA8C0B30779F}">
      <dgm:prSet/>
      <dgm:spPr/>
      <dgm:t>
        <a:bodyPr/>
        <a:lstStyle/>
        <a:p>
          <a:endParaRPr lang="zh-CN" altLang="en-US"/>
        </a:p>
      </dgm:t>
    </dgm:pt>
    <dgm:pt modelId="{3985519A-3324-4A41-9AD3-539EB4DD14A6}" type="pres">
      <dgm:prSet presAssocID="{8676BF7E-3561-4136-94C7-D4D84942F08F}" presName="linear" presStyleCnt="0">
        <dgm:presLayoutVars>
          <dgm:animLvl val="lvl"/>
          <dgm:resizeHandles val="exact"/>
        </dgm:presLayoutVars>
      </dgm:prSet>
      <dgm:spPr/>
    </dgm:pt>
    <dgm:pt modelId="{46FF62E8-35D9-458E-A759-58F0494F95DF}" type="pres">
      <dgm:prSet presAssocID="{B7335BC7-D210-47AD-B4F9-FC76B77BFC6B}" presName="parentText" presStyleLbl="node1" presStyleIdx="0" presStyleCnt="1">
        <dgm:presLayoutVars>
          <dgm:chMax val="0"/>
          <dgm:bulletEnabled val="1"/>
        </dgm:presLayoutVars>
      </dgm:prSet>
      <dgm:spPr/>
    </dgm:pt>
  </dgm:ptLst>
  <dgm:cxnLst>
    <dgm:cxn modelId="{CAD2D35C-FB42-4314-8D02-71F27C616795}" type="presOf" srcId="{B7335BC7-D210-47AD-B4F9-FC76B77BFC6B}" destId="{46FF62E8-35D9-458E-A759-58F0494F95DF}" srcOrd="0" destOrd="0" presId="urn:microsoft.com/office/officeart/2005/8/layout/vList2"/>
    <dgm:cxn modelId="{1CF69D51-9ECD-468D-9256-FA8C0B30779F}" srcId="{8676BF7E-3561-4136-94C7-D4D84942F08F}" destId="{B7335BC7-D210-47AD-B4F9-FC76B77BFC6B}" srcOrd="0" destOrd="0" parTransId="{F4D0CF8B-1D2B-48F8-BA66-0E7C6F93886C}" sibTransId="{120835A4-4340-4543-922B-08BD792F64DA}"/>
    <dgm:cxn modelId="{5F2EB7B0-DC49-4597-86AE-3FE42D787C01}" type="presOf" srcId="{8676BF7E-3561-4136-94C7-D4D84942F08F}" destId="{3985519A-3324-4A41-9AD3-539EB4DD14A6}" srcOrd="0" destOrd="0" presId="urn:microsoft.com/office/officeart/2005/8/layout/vList2"/>
    <dgm:cxn modelId="{95E7A4C0-18E1-43D7-A83A-2D92C56D8AD9}" type="presParOf" srcId="{3985519A-3324-4A41-9AD3-539EB4DD14A6}" destId="{46FF62E8-35D9-458E-A759-58F0494F95DF}" srcOrd="0"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147E9C31-EDC6-4D7E-A7EA-564F99DF3D19}"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zh-CN" altLang="en-US"/>
        </a:p>
      </dgm:t>
    </dgm:pt>
    <dgm:pt modelId="{A4D9AA47-D137-45B5-A8E2-CFB9004DFDE9}">
      <dgm:prSet/>
      <dgm:spPr/>
      <dgm:t>
        <a:bodyPr/>
        <a:lstStyle/>
        <a:p>
          <a:pPr rtl="0"/>
          <a:r>
            <a:rPr lang="zh-CN" b="1" dirty="0"/>
            <a:t>数据获取主系统</a:t>
          </a:r>
          <a:endParaRPr lang="zh-CN" dirty="0"/>
        </a:p>
      </dgm:t>
    </dgm:pt>
    <dgm:pt modelId="{6A26C1A6-28A1-4E91-817A-A8A3A2473D3D}" type="parTrans" cxnId="{BE608232-4561-4CC9-A322-8B4DC02E12EC}">
      <dgm:prSet/>
      <dgm:spPr/>
      <dgm:t>
        <a:bodyPr/>
        <a:lstStyle/>
        <a:p>
          <a:endParaRPr lang="zh-CN" altLang="en-US"/>
        </a:p>
      </dgm:t>
    </dgm:pt>
    <dgm:pt modelId="{6305CB8A-4BED-42CC-9570-8A9BBCA09971}" type="sibTrans" cxnId="{BE608232-4561-4CC9-A322-8B4DC02E12EC}">
      <dgm:prSet/>
      <dgm:spPr/>
      <dgm:t>
        <a:bodyPr/>
        <a:lstStyle/>
        <a:p>
          <a:endParaRPr lang="zh-CN" altLang="en-US"/>
        </a:p>
      </dgm:t>
    </dgm:pt>
    <dgm:pt modelId="{C54D2499-3BF2-4C08-AA7F-1C1A6FCBE9E7}">
      <dgm:prSet/>
      <dgm:spPr/>
      <dgm:t>
        <a:bodyPr/>
        <a:lstStyle/>
        <a:p>
          <a:pPr rtl="0"/>
          <a:r>
            <a:rPr lang="zh-CN" b="1" dirty="0"/>
            <a:t>基本功能</a:t>
          </a:r>
          <a:endParaRPr lang="zh-CN" dirty="0"/>
        </a:p>
      </dgm:t>
    </dgm:pt>
    <dgm:pt modelId="{CA420334-80C9-47DC-9137-BF7142191048}" type="parTrans" cxnId="{E66AC466-4016-4DBD-BF4B-2006C5EDE375}">
      <dgm:prSet/>
      <dgm:spPr/>
      <dgm:t>
        <a:bodyPr/>
        <a:lstStyle/>
        <a:p>
          <a:endParaRPr lang="zh-CN" altLang="en-US"/>
        </a:p>
      </dgm:t>
    </dgm:pt>
    <dgm:pt modelId="{53CA82EC-F80B-4591-B953-F0CC72000221}" type="sibTrans" cxnId="{E66AC466-4016-4DBD-BF4B-2006C5EDE375}">
      <dgm:prSet/>
      <dgm:spPr/>
      <dgm:t>
        <a:bodyPr/>
        <a:lstStyle/>
        <a:p>
          <a:endParaRPr lang="zh-CN" altLang="en-US"/>
        </a:p>
      </dgm:t>
    </dgm:pt>
    <dgm:pt modelId="{5EB6B89F-8967-4E06-99D5-85E91CECB3EE}">
      <dgm:prSet/>
      <dgm:spPr/>
      <dgm:t>
        <a:bodyPr/>
        <a:lstStyle/>
        <a:p>
          <a:pPr rtl="0"/>
          <a:r>
            <a:rPr lang="zh-CN" b="1" dirty="0"/>
            <a:t>将前端电路各部分信息按一定格式收集在一起组成事例信息集合</a:t>
          </a:r>
          <a:endParaRPr lang="zh-CN" dirty="0"/>
        </a:p>
      </dgm:t>
    </dgm:pt>
    <dgm:pt modelId="{FAC921D7-190A-42D1-9A8F-0FD4C57E19FE}" type="parTrans" cxnId="{CFF46906-D19B-49E0-8804-2865BEA61B20}">
      <dgm:prSet/>
      <dgm:spPr/>
      <dgm:t>
        <a:bodyPr/>
        <a:lstStyle/>
        <a:p>
          <a:endParaRPr lang="zh-CN" altLang="en-US"/>
        </a:p>
      </dgm:t>
    </dgm:pt>
    <dgm:pt modelId="{4299F05D-0F43-408E-B31E-B60AD62FBE44}" type="sibTrans" cxnId="{CFF46906-D19B-49E0-8804-2865BEA61B20}">
      <dgm:prSet/>
      <dgm:spPr/>
      <dgm:t>
        <a:bodyPr/>
        <a:lstStyle/>
        <a:p>
          <a:endParaRPr lang="zh-CN" altLang="en-US"/>
        </a:p>
      </dgm:t>
    </dgm:pt>
    <dgm:pt modelId="{E70AFF1C-8F58-4AB8-9092-C31AD6B020E9}">
      <dgm:prSet/>
      <dgm:spPr/>
      <dgm:t>
        <a:bodyPr/>
        <a:lstStyle/>
        <a:p>
          <a:pPr rtl="0"/>
          <a:r>
            <a:rPr lang="zh-CN" b="1" dirty="0"/>
            <a:t>对事例进行预处理</a:t>
          </a:r>
          <a:r>
            <a:rPr lang="en-US" b="1" dirty="0"/>
            <a:t>(</a:t>
          </a:r>
          <a:r>
            <a:rPr lang="zh-CN" b="1" dirty="0"/>
            <a:t>扣本底和台阶</a:t>
          </a:r>
          <a:r>
            <a:rPr lang="en-US" b="1" dirty="0"/>
            <a:t>,</a:t>
          </a:r>
          <a:r>
            <a:rPr lang="zh-CN" b="1" dirty="0"/>
            <a:t>进行数据刻度</a:t>
          </a:r>
          <a:r>
            <a:rPr lang="en-US" b="1" dirty="0"/>
            <a:t>)</a:t>
          </a:r>
          <a:r>
            <a:rPr lang="zh-CN" b="1" dirty="0"/>
            <a:t>；</a:t>
          </a:r>
          <a:endParaRPr lang="zh-CN" dirty="0"/>
        </a:p>
      </dgm:t>
    </dgm:pt>
    <dgm:pt modelId="{DB2954AF-078E-431F-B76A-15A2FAC40285}" type="parTrans" cxnId="{9A0C4099-5A11-40A3-A005-FF11C94DFD3B}">
      <dgm:prSet/>
      <dgm:spPr/>
      <dgm:t>
        <a:bodyPr/>
        <a:lstStyle/>
        <a:p>
          <a:endParaRPr lang="zh-CN" altLang="en-US"/>
        </a:p>
      </dgm:t>
    </dgm:pt>
    <dgm:pt modelId="{28B48E71-3E6E-4C83-8DCD-5D929F98B72E}" type="sibTrans" cxnId="{9A0C4099-5A11-40A3-A005-FF11C94DFD3B}">
      <dgm:prSet/>
      <dgm:spPr/>
      <dgm:t>
        <a:bodyPr/>
        <a:lstStyle/>
        <a:p>
          <a:endParaRPr lang="zh-CN" altLang="en-US"/>
        </a:p>
      </dgm:t>
    </dgm:pt>
    <dgm:pt modelId="{C0E66B06-70A9-4AC1-8902-A0A31D71FA2B}">
      <dgm:prSet/>
      <dgm:spPr/>
      <dgm:t>
        <a:bodyPr/>
        <a:lstStyle/>
        <a:p>
          <a:pPr rtl="0"/>
          <a:r>
            <a:rPr lang="zh-CN" b="1" dirty="0"/>
            <a:t>对事例进行进一步判选</a:t>
          </a:r>
          <a:r>
            <a:rPr lang="en-US" b="1" dirty="0"/>
            <a:t>,</a:t>
          </a:r>
          <a:r>
            <a:rPr lang="zh-CN" b="1" dirty="0"/>
            <a:t>并记录在永久媒体中</a:t>
          </a:r>
          <a:endParaRPr lang="zh-CN" dirty="0"/>
        </a:p>
      </dgm:t>
    </dgm:pt>
    <dgm:pt modelId="{73C1D7B3-9920-424C-8CFB-2B48CFA59D07}" type="parTrans" cxnId="{6C8B94E9-6AA7-4218-9DDA-B116AEB42704}">
      <dgm:prSet/>
      <dgm:spPr/>
      <dgm:t>
        <a:bodyPr/>
        <a:lstStyle/>
        <a:p>
          <a:endParaRPr lang="zh-CN" altLang="en-US"/>
        </a:p>
      </dgm:t>
    </dgm:pt>
    <dgm:pt modelId="{C46F0420-9A2D-4325-AC35-26DB3D657C54}" type="sibTrans" cxnId="{6C8B94E9-6AA7-4218-9DDA-B116AEB42704}">
      <dgm:prSet/>
      <dgm:spPr/>
      <dgm:t>
        <a:bodyPr/>
        <a:lstStyle/>
        <a:p>
          <a:endParaRPr lang="zh-CN" altLang="en-US"/>
        </a:p>
      </dgm:t>
    </dgm:pt>
    <dgm:pt modelId="{B5B690A6-B2B0-45EF-87CC-EC8DF7FF4C29}">
      <dgm:prSet/>
      <dgm:spPr/>
      <dgm:t>
        <a:bodyPr/>
        <a:lstStyle/>
        <a:p>
          <a:pPr rtl="0"/>
          <a:r>
            <a:rPr lang="zh-CN" b="1" dirty="0"/>
            <a:t>实验的在线监测。</a:t>
          </a:r>
          <a:endParaRPr lang="zh-CN" dirty="0"/>
        </a:p>
      </dgm:t>
    </dgm:pt>
    <dgm:pt modelId="{1D63B12E-B7A6-42E8-8C9C-C51910B0F78D}" type="parTrans" cxnId="{B5BC97CA-751D-46D4-B7C5-3B261AFF691F}">
      <dgm:prSet/>
      <dgm:spPr/>
      <dgm:t>
        <a:bodyPr/>
        <a:lstStyle/>
        <a:p>
          <a:endParaRPr lang="zh-CN" altLang="en-US"/>
        </a:p>
      </dgm:t>
    </dgm:pt>
    <dgm:pt modelId="{5E584E43-8B9A-4476-8B4A-89C76C667675}" type="sibTrans" cxnId="{B5BC97CA-751D-46D4-B7C5-3B261AFF691F}">
      <dgm:prSet/>
      <dgm:spPr/>
      <dgm:t>
        <a:bodyPr/>
        <a:lstStyle/>
        <a:p>
          <a:endParaRPr lang="zh-CN" altLang="en-US"/>
        </a:p>
      </dgm:t>
    </dgm:pt>
    <dgm:pt modelId="{7CA437BF-190A-4356-A763-1A910148FC38}" type="pres">
      <dgm:prSet presAssocID="{147E9C31-EDC6-4D7E-A7EA-564F99DF3D19}" presName="diagram" presStyleCnt="0">
        <dgm:presLayoutVars>
          <dgm:chPref val="1"/>
          <dgm:dir/>
          <dgm:animOne val="branch"/>
          <dgm:animLvl val="lvl"/>
          <dgm:resizeHandles/>
        </dgm:presLayoutVars>
      </dgm:prSet>
      <dgm:spPr/>
    </dgm:pt>
    <dgm:pt modelId="{9DAD98FE-8652-4ADB-A52E-A2827C545229}" type="pres">
      <dgm:prSet presAssocID="{A4D9AA47-D137-45B5-A8E2-CFB9004DFDE9}" presName="root" presStyleCnt="0"/>
      <dgm:spPr/>
    </dgm:pt>
    <dgm:pt modelId="{1DD3B8F8-DEBE-4745-921A-39612786B5E9}" type="pres">
      <dgm:prSet presAssocID="{A4D9AA47-D137-45B5-A8E2-CFB9004DFDE9}" presName="rootComposite" presStyleCnt="0"/>
      <dgm:spPr/>
    </dgm:pt>
    <dgm:pt modelId="{143C36D3-CD9A-4A23-A2E0-7F2410151650}" type="pres">
      <dgm:prSet presAssocID="{A4D9AA47-D137-45B5-A8E2-CFB9004DFDE9}" presName="rootText" presStyleLbl="node1" presStyleIdx="0" presStyleCnt="1" custScaleX="61782" custScaleY="34416" custLinFactNeighborX="-8392"/>
      <dgm:spPr/>
    </dgm:pt>
    <dgm:pt modelId="{098F954B-4D0C-41D4-9F39-DAF41422B89C}" type="pres">
      <dgm:prSet presAssocID="{A4D9AA47-D137-45B5-A8E2-CFB9004DFDE9}" presName="rootConnector" presStyleLbl="node1" presStyleIdx="0" presStyleCnt="1"/>
      <dgm:spPr/>
    </dgm:pt>
    <dgm:pt modelId="{D1BDD612-E7B0-432C-9C50-E247540BC144}" type="pres">
      <dgm:prSet presAssocID="{A4D9AA47-D137-45B5-A8E2-CFB9004DFDE9}" presName="childShape" presStyleCnt="0"/>
      <dgm:spPr/>
    </dgm:pt>
    <dgm:pt modelId="{DFEC2119-1CA5-46DF-BB7E-A7E6EC02A549}" type="pres">
      <dgm:prSet presAssocID="{CA420334-80C9-47DC-9137-BF7142191048}" presName="Name13" presStyleLbl="parChTrans1D2" presStyleIdx="0" presStyleCnt="1"/>
      <dgm:spPr/>
    </dgm:pt>
    <dgm:pt modelId="{1FEC6312-A940-412F-8925-35B8618C8CA2}" type="pres">
      <dgm:prSet presAssocID="{C54D2499-3BF2-4C08-AA7F-1C1A6FCBE9E7}" presName="childText" presStyleLbl="bgAcc1" presStyleIdx="0" presStyleCnt="1" custScaleX="181364" custScaleY="176719" custLinFactNeighborX="190" custLinFactNeighborY="-9063">
        <dgm:presLayoutVars>
          <dgm:bulletEnabled val="1"/>
        </dgm:presLayoutVars>
      </dgm:prSet>
      <dgm:spPr/>
    </dgm:pt>
  </dgm:ptLst>
  <dgm:cxnLst>
    <dgm:cxn modelId="{CFF46906-D19B-49E0-8804-2865BEA61B20}" srcId="{C54D2499-3BF2-4C08-AA7F-1C1A6FCBE9E7}" destId="{5EB6B89F-8967-4E06-99D5-85E91CECB3EE}" srcOrd="0" destOrd="0" parTransId="{FAC921D7-190A-42D1-9A8F-0FD4C57E19FE}" sibTransId="{4299F05D-0F43-408E-B31E-B60AD62FBE44}"/>
    <dgm:cxn modelId="{0C184F17-37AD-457E-8AA1-BFD43F8C0D25}" type="presOf" srcId="{E70AFF1C-8F58-4AB8-9092-C31AD6B020E9}" destId="{1FEC6312-A940-412F-8925-35B8618C8CA2}" srcOrd="0" destOrd="2" presId="urn:microsoft.com/office/officeart/2005/8/layout/hierarchy3"/>
    <dgm:cxn modelId="{77503731-9F13-4D84-B9AA-125B7AD54EEE}" type="presOf" srcId="{CA420334-80C9-47DC-9137-BF7142191048}" destId="{DFEC2119-1CA5-46DF-BB7E-A7E6EC02A549}" srcOrd="0" destOrd="0" presId="urn:microsoft.com/office/officeart/2005/8/layout/hierarchy3"/>
    <dgm:cxn modelId="{BE608232-4561-4CC9-A322-8B4DC02E12EC}" srcId="{147E9C31-EDC6-4D7E-A7EA-564F99DF3D19}" destId="{A4D9AA47-D137-45B5-A8E2-CFB9004DFDE9}" srcOrd="0" destOrd="0" parTransId="{6A26C1A6-28A1-4E91-817A-A8A3A2473D3D}" sibTransId="{6305CB8A-4BED-42CC-9570-8A9BBCA09971}"/>
    <dgm:cxn modelId="{E66AC466-4016-4DBD-BF4B-2006C5EDE375}" srcId="{A4D9AA47-D137-45B5-A8E2-CFB9004DFDE9}" destId="{C54D2499-3BF2-4C08-AA7F-1C1A6FCBE9E7}" srcOrd="0" destOrd="0" parTransId="{CA420334-80C9-47DC-9137-BF7142191048}" sibTransId="{53CA82EC-F80B-4591-B953-F0CC72000221}"/>
    <dgm:cxn modelId="{F5C74878-2C76-40DD-9D3C-2286CF8FA099}" type="presOf" srcId="{B5B690A6-B2B0-45EF-87CC-EC8DF7FF4C29}" destId="{1FEC6312-A940-412F-8925-35B8618C8CA2}" srcOrd="0" destOrd="4" presId="urn:microsoft.com/office/officeart/2005/8/layout/hierarchy3"/>
    <dgm:cxn modelId="{9A0C4099-5A11-40A3-A005-FF11C94DFD3B}" srcId="{C54D2499-3BF2-4C08-AA7F-1C1A6FCBE9E7}" destId="{E70AFF1C-8F58-4AB8-9092-C31AD6B020E9}" srcOrd="1" destOrd="0" parTransId="{DB2954AF-078E-431F-B76A-15A2FAC40285}" sibTransId="{28B48E71-3E6E-4C83-8DCD-5D929F98B72E}"/>
    <dgm:cxn modelId="{D6DA9AA3-2DE3-483A-BDC8-31464E0F9E04}" type="presOf" srcId="{147E9C31-EDC6-4D7E-A7EA-564F99DF3D19}" destId="{7CA437BF-190A-4356-A763-1A910148FC38}" srcOrd="0" destOrd="0" presId="urn:microsoft.com/office/officeart/2005/8/layout/hierarchy3"/>
    <dgm:cxn modelId="{3D5457A6-1AC5-47B9-BEB0-60EE5E4222AF}" type="presOf" srcId="{A4D9AA47-D137-45B5-A8E2-CFB9004DFDE9}" destId="{098F954B-4D0C-41D4-9F39-DAF41422B89C}" srcOrd="1" destOrd="0" presId="urn:microsoft.com/office/officeart/2005/8/layout/hierarchy3"/>
    <dgm:cxn modelId="{771440B4-173D-4D84-BD34-9CE6FF7C7938}" type="presOf" srcId="{C54D2499-3BF2-4C08-AA7F-1C1A6FCBE9E7}" destId="{1FEC6312-A940-412F-8925-35B8618C8CA2}" srcOrd="0" destOrd="0" presId="urn:microsoft.com/office/officeart/2005/8/layout/hierarchy3"/>
    <dgm:cxn modelId="{405C83B9-CB8B-4F71-9406-4AC673A437DA}" type="presOf" srcId="{5EB6B89F-8967-4E06-99D5-85E91CECB3EE}" destId="{1FEC6312-A940-412F-8925-35B8618C8CA2}" srcOrd="0" destOrd="1" presId="urn:microsoft.com/office/officeart/2005/8/layout/hierarchy3"/>
    <dgm:cxn modelId="{2EE182BE-717E-44BC-8179-A51D51854CED}" type="presOf" srcId="{C0E66B06-70A9-4AC1-8902-A0A31D71FA2B}" destId="{1FEC6312-A940-412F-8925-35B8618C8CA2}" srcOrd="0" destOrd="3" presId="urn:microsoft.com/office/officeart/2005/8/layout/hierarchy3"/>
    <dgm:cxn modelId="{B5BC97CA-751D-46D4-B7C5-3B261AFF691F}" srcId="{C54D2499-3BF2-4C08-AA7F-1C1A6FCBE9E7}" destId="{B5B690A6-B2B0-45EF-87CC-EC8DF7FF4C29}" srcOrd="3" destOrd="0" parTransId="{1D63B12E-B7A6-42E8-8C9C-C51910B0F78D}" sibTransId="{5E584E43-8B9A-4476-8B4A-89C76C667675}"/>
    <dgm:cxn modelId="{59B412D8-442B-40B2-920A-AEED05816191}" type="presOf" srcId="{A4D9AA47-D137-45B5-A8E2-CFB9004DFDE9}" destId="{143C36D3-CD9A-4A23-A2E0-7F2410151650}" srcOrd="0" destOrd="0" presId="urn:microsoft.com/office/officeart/2005/8/layout/hierarchy3"/>
    <dgm:cxn modelId="{6C8B94E9-6AA7-4218-9DDA-B116AEB42704}" srcId="{C54D2499-3BF2-4C08-AA7F-1C1A6FCBE9E7}" destId="{C0E66B06-70A9-4AC1-8902-A0A31D71FA2B}" srcOrd="2" destOrd="0" parTransId="{73C1D7B3-9920-424C-8CFB-2B48CFA59D07}" sibTransId="{C46F0420-9A2D-4325-AC35-26DB3D657C54}"/>
    <dgm:cxn modelId="{C65858B1-3698-4FF1-A0AF-B83EF6931DFA}" type="presParOf" srcId="{7CA437BF-190A-4356-A763-1A910148FC38}" destId="{9DAD98FE-8652-4ADB-A52E-A2827C545229}" srcOrd="0" destOrd="0" presId="urn:microsoft.com/office/officeart/2005/8/layout/hierarchy3"/>
    <dgm:cxn modelId="{F593C43D-E552-4E0F-9005-A4F23CF2859E}" type="presParOf" srcId="{9DAD98FE-8652-4ADB-A52E-A2827C545229}" destId="{1DD3B8F8-DEBE-4745-921A-39612786B5E9}" srcOrd="0" destOrd="0" presId="urn:microsoft.com/office/officeart/2005/8/layout/hierarchy3"/>
    <dgm:cxn modelId="{C896DF7E-1F0F-45CF-9CFD-22873664B9BD}" type="presParOf" srcId="{1DD3B8F8-DEBE-4745-921A-39612786B5E9}" destId="{143C36D3-CD9A-4A23-A2E0-7F2410151650}" srcOrd="0" destOrd="0" presId="urn:microsoft.com/office/officeart/2005/8/layout/hierarchy3"/>
    <dgm:cxn modelId="{821D17CA-826E-420E-AA76-45D7E0D1CB94}" type="presParOf" srcId="{1DD3B8F8-DEBE-4745-921A-39612786B5E9}" destId="{098F954B-4D0C-41D4-9F39-DAF41422B89C}" srcOrd="1" destOrd="0" presId="urn:microsoft.com/office/officeart/2005/8/layout/hierarchy3"/>
    <dgm:cxn modelId="{58636DB6-5550-4B29-82BF-45CFA16DFE06}" type="presParOf" srcId="{9DAD98FE-8652-4ADB-A52E-A2827C545229}" destId="{D1BDD612-E7B0-432C-9C50-E247540BC144}" srcOrd="1" destOrd="0" presId="urn:microsoft.com/office/officeart/2005/8/layout/hierarchy3"/>
    <dgm:cxn modelId="{12F8B505-C9C8-4B99-91A1-83D48FACB939}" type="presParOf" srcId="{D1BDD612-E7B0-432C-9C50-E247540BC144}" destId="{DFEC2119-1CA5-46DF-BB7E-A7E6EC02A549}" srcOrd="0" destOrd="0" presId="urn:microsoft.com/office/officeart/2005/8/layout/hierarchy3"/>
    <dgm:cxn modelId="{FA4B8369-8B7C-442D-B72C-AC631C36252D}" type="presParOf" srcId="{D1BDD612-E7B0-432C-9C50-E247540BC144}" destId="{1FEC6312-A940-412F-8925-35B8618C8CA2}"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8676BF7E-3561-4136-94C7-D4D84942F08F}"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B7335BC7-D210-47AD-B4F9-FC76B77BFC6B}">
      <dgm:prSet/>
      <dgm:spPr/>
      <dgm:t>
        <a:bodyPr/>
        <a:lstStyle/>
        <a:p>
          <a:pPr algn="ctr" rtl="0"/>
          <a:r>
            <a:rPr lang="en-US" altLang="zh-CN" dirty="0"/>
            <a:t>1. </a:t>
          </a:r>
          <a:r>
            <a:rPr lang="zh-CN" dirty="0"/>
            <a:t>高能物理实验中数据获取系统</a:t>
          </a:r>
          <a:r>
            <a:rPr lang="zh-CN" b="1" dirty="0"/>
            <a:t> </a:t>
          </a:r>
          <a:endParaRPr lang="zh-CN" dirty="0"/>
        </a:p>
      </dgm:t>
    </dgm:pt>
    <dgm:pt modelId="{F4D0CF8B-1D2B-48F8-BA66-0E7C6F93886C}" type="parTrans" cxnId="{1CF69D51-9ECD-468D-9256-FA8C0B30779F}">
      <dgm:prSet/>
      <dgm:spPr/>
      <dgm:t>
        <a:bodyPr/>
        <a:lstStyle/>
        <a:p>
          <a:endParaRPr lang="zh-CN" altLang="en-US"/>
        </a:p>
      </dgm:t>
    </dgm:pt>
    <dgm:pt modelId="{120835A4-4340-4543-922B-08BD792F64DA}" type="sibTrans" cxnId="{1CF69D51-9ECD-468D-9256-FA8C0B30779F}">
      <dgm:prSet/>
      <dgm:spPr/>
      <dgm:t>
        <a:bodyPr/>
        <a:lstStyle/>
        <a:p>
          <a:endParaRPr lang="zh-CN" altLang="en-US"/>
        </a:p>
      </dgm:t>
    </dgm:pt>
    <dgm:pt modelId="{3985519A-3324-4A41-9AD3-539EB4DD14A6}" type="pres">
      <dgm:prSet presAssocID="{8676BF7E-3561-4136-94C7-D4D84942F08F}" presName="linear" presStyleCnt="0">
        <dgm:presLayoutVars>
          <dgm:animLvl val="lvl"/>
          <dgm:resizeHandles val="exact"/>
        </dgm:presLayoutVars>
      </dgm:prSet>
      <dgm:spPr/>
    </dgm:pt>
    <dgm:pt modelId="{46FF62E8-35D9-458E-A759-58F0494F95DF}" type="pres">
      <dgm:prSet presAssocID="{B7335BC7-D210-47AD-B4F9-FC76B77BFC6B}" presName="parentText" presStyleLbl="node1" presStyleIdx="0" presStyleCnt="1">
        <dgm:presLayoutVars>
          <dgm:chMax val="0"/>
          <dgm:bulletEnabled val="1"/>
        </dgm:presLayoutVars>
      </dgm:prSet>
      <dgm:spPr/>
    </dgm:pt>
  </dgm:ptLst>
  <dgm:cxnLst>
    <dgm:cxn modelId="{101BC603-0A21-4264-A351-751D64FF7FBC}" type="presOf" srcId="{8676BF7E-3561-4136-94C7-D4D84942F08F}" destId="{3985519A-3324-4A41-9AD3-539EB4DD14A6}" srcOrd="0" destOrd="0" presId="urn:microsoft.com/office/officeart/2005/8/layout/vList2"/>
    <dgm:cxn modelId="{1CF69D51-9ECD-468D-9256-FA8C0B30779F}" srcId="{8676BF7E-3561-4136-94C7-D4D84942F08F}" destId="{B7335BC7-D210-47AD-B4F9-FC76B77BFC6B}" srcOrd="0" destOrd="0" parTransId="{F4D0CF8B-1D2B-48F8-BA66-0E7C6F93886C}" sibTransId="{120835A4-4340-4543-922B-08BD792F64DA}"/>
    <dgm:cxn modelId="{88FA5E83-D43E-4D41-A7AE-53CBF4A8AF68}" type="presOf" srcId="{B7335BC7-D210-47AD-B4F9-FC76B77BFC6B}" destId="{46FF62E8-35D9-458E-A759-58F0494F95DF}" srcOrd="0" destOrd="0" presId="urn:microsoft.com/office/officeart/2005/8/layout/vList2"/>
    <dgm:cxn modelId="{05F7BB77-006D-464D-9EB4-20EAD8200BF9}" type="presParOf" srcId="{3985519A-3324-4A41-9AD3-539EB4DD14A6}" destId="{46FF62E8-35D9-458E-A759-58F0494F95DF}" srcOrd="0"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4F5AEE6F-25F4-445B-9806-39A310B75D6E}"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30AB9F45-FC27-4947-9F76-99167D4E1315}">
      <dgm:prSet/>
      <dgm:spPr/>
      <dgm:t>
        <a:bodyPr/>
        <a:lstStyle/>
        <a:p>
          <a:pPr rtl="0"/>
          <a:r>
            <a:rPr lang="zh-CN" dirty="0"/>
            <a:t>四、当代物理实验中数据获取和管理系统的基本结构</a:t>
          </a:r>
        </a:p>
      </dgm:t>
    </dgm:pt>
    <dgm:pt modelId="{8D45F492-365D-43AC-B043-8FB1A336D86B}" type="parTrans" cxnId="{8EF60FAC-E891-4BA5-96B5-1C2F58BC976F}">
      <dgm:prSet/>
      <dgm:spPr/>
      <dgm:t>
        <a:bodyPr/>
        <a:lstStyle/>
        <a:p>
          <a:endParaRPr lang="zh-CN" altLang="en-US"/>
        </a:p>
      </dgm:t>
    </dgm:pt>
    <dgm:pt modelId="{8A057102-8C3F-4E04-B8AF-7A8CCEB69D2B}" type="sibTrans" cxnId="{8EF60FAC-E891-4BA5-96B5-1C2F58BC976F}">
      <dgm:prSet/>
      <dgm:spPr/>
      <dgm:t>
        <a:bodyPr/>
        <a:lstStyle/>
        <a:p>
          <a:endParaRPr lang="zh-CN" altLang="en-US"/>
        </a:p>
      </dgm:t>
    </dgm:pt>
    <dgm:pt modelId="{8512C6DC-2554-407C-A4ED-DF67B4008AE4}" type="pres">
      <dgm:prSet presAssocID="{4F5AEE6F-25F4-445B-9806-39A310B75D6E}" presName="linear" presStyleCnt="0">
        <dgm:presLayoutVars>
          <dgm:animLvl val="lvl"/>
          <dgm:resizeHandles val="exact"/>
        </dgm:presLayoutVars>
      </dgm:prSet>
      <dgm:spPr/>
    </dgm:pt>
    <dgm:pt modelId="{B988C96F-D58B-4A72-8C83-681B10905069}" type="pres">
      <dgm:prSet presAssocID="{30AB9F45-FC27-4947-9F76-99167D4E1315}" presName="parentText" presStyleLbl="node1" presStyleIdx="0" presStyleCnt="1">
        <dgm:presLayoutVars>
          <dgm:chMax val="0"/>
          <dgm:bulletEnabled val="1"/>
        </dgm:presLayoutVars>
      </dgm:prSet>
      <dgm:spPr/>
    </dgm:pt>
  </dgm:ptLst>
  <dgm:cxnLst>
    <dgm:cxn modelId="{93EF6574-ABDC-40F3-9671-8C9227FDE5A5}" type="presOf" srcId="{4F5AEE6F-25F4-445B-9806-39A310B75D6E}" destId="{8512C6DC-2554-407C-A4ED-DF67B4008AE4}" srcOrd="0" destOrd="0" presId="urn:microsoft.com/office/officeart/2005/8/layout/vList2"/>
    <dgm:cxn modelId="{8EF60FAC-E891-4BA5-96B5-1C2F58BC976F}" srcId="{4F5AEE6F-25F4-445B-9806-39A310B75D6E}" destId="{30AB9F45-FC27-4947-9F76-99167D4E1315}" srcOrd="0" destOrd="0" parTransId="{8D45F492-365D-43AC-B043-8FB1A336D86B}" sibTransId="{8A057102-8C3F-4E04-B8AF-7A8CCEB69D2B}"/>
    <dgm:cxn modelId="{E58180C0-B6B9-4CA8-A04A-04A060842F08}" type="presOf" srcId="{30AB9F45-FC27-4947-9F76-99167D4E1315}" destId="{B988C96F-D58B-4A72-8C83-681B10905069}" srcOrd="0" destOrd="0" presId="urn:microsoft.com/office/officeart/2005/8/layout/vList2"/>
    <dgm:cxn modelId="{5D37CE90-C1BF-4316-8E7B-11A0EB54F329}" type="presParOf" srcId="{8512C6DC-2554-407C-A4ED-DF67B4008AE4}" destId="{B988C96F-D58B-4A72-8C83-681B10905069}"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A18B8E1F-6B61-4D9E-8998-A0BDCE974C48}"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zh-CN" altLang="en-US"/>
        </a:p>
      </dgm:t>
    </dgm:pt>
    <dgm:pt modelId="{737C1669-C46B-4FAC-9039-953371DF8F0C}">
      <dgm:prSet/>
      <dgm:spPr/>
      <dgm:t>
        <a:bodyPr/>
        <a:lstStyle/>
        <a:p>
          <a:pPr algn="l" rtl="0"/>
          <a:r>
            <a:rPr lang="en-US" dirty="0"/>
            <a:t>2. ICF</a:t>
          </a:r>
          <a:r>
            <a:rPr lang="zh-CN" dirty="0"/>
            <a:t>实验中装置综合计算机控制系统（</a:t>
          </a:r>
          <a:r>
            <a:rPr lang="en-US" dirty="0"/>
            <a:t>ICCS) </a:t>
          </a:r>
          <a:endParaRPr lang="zh-CN" dirty="0"/>
        </a:p>
      </dgm:t>
    </dgm:pt>
    <dgm:pt modelId="{F0DE738B-F6D3-48F2-AF03-52B5B1BA7356}" type="parTrans" cxnId="{34496953-0751-4FF9-86AC-4FCF1923DD2B}">
      <dgm:prSet/>
      <dgm:spPr/>
      <dgm:t>
        <a:bodyPr/>
        <a:lstStyle/>
        <a:p>
          <a:pPr algn="l"/>
          <a:endParaRPr lang="zh-CN" altLang="en-US"/>
        </a:p>
      </dgm:t>
    </dgm:pt>
    <dgm:pt modelId="{23A17FE0-D6CC-4DD5-BBDD-5528664D3860}" type="sibTrans" cxnId="{34496953-0751-4FF9-86AC-4FCF1923DD2B}">
      <dgm:prSet/>
      <dgm:spPr/>
      <dgm:t>
        <a:bodyPr/>
        <a:lstStyle/>
        <a:p>
          <a:pPr algn="l"/>
          <a:endParaRPr lang="zh-CN" altLang="en-US"/>
        </a:p>
      </dgm:t>
    </dgm:pt>
    <dgm:pt modelId="{FBD8C8BB-06DC-4A3E-B8F5-228D96789771}" type="pres">
      <dgm:prSet presAssocID="{A18B8E1F-6B61-4D9E-8998-A0BDCE974C48}" presName="diagram" presStyleCnt="0">
        <dgm:presLayoutVars>
          <dgm:chPref val="1"/>
          <dgm:dir/>
          <dgm:animOne val="branch"/>
          <dgm:animLvl val="lvl"/>
          <dgm:resizeHandles/>
        </dgm:presLayoutVars>
      </dgm:prSet>
      <dgm:spPr/>
    </dgm:pt>
    <dgm:pt modelId="{E42FE904-D9C2-4D93-9444-9B09A3B26C68}" type="pres">
      <dgm:prSet presAssocID="{737C1669-C46B-4FAC-9039-953371DF8F0C}" presName="root" presStyleCnt="0"/>
      <dgm:spPr/>
    </dgm:pt>
    <dgm:pt modelId="{4177878C-8CF9-40D0-A159-41900A6C2278}" type="pres">
      <dgm:prSet presAssocID="{737C1669-C46B-4FAC-9039-953371DF8F0C}" presName="rootComposite" presStyleCnt="0"/>
      <dgm:spPr/>
    </dgm:pt>
    <dgm:pt modelId="{D27FAB99-3632-4529-8760-DB1CE56B8642}" type="pres">
      <dgm:prSet presAssocID="{737C1669-C46B-4FAC-9039-953371DF8F0C}" presName="rootText" presStyleLbl="node1" presStyleIdx="0" presStyleCnt="1" custScaleY="17103" custLinFactNeighborY="-51231"/>
      <dgm:spPr/>
    </dgm:pt>
    <dgm:pt modelId="{1EF23A67-46B4-4195-84CF-7778DEDF6E06}" type="pres">
      <dgm:prSet presAssocID="{737C1669-C46B-4FAC-9039-953371DF8F0C}" presName="rootConnector" presStyleLbl="node1" presStyleIdx="0" presStyleCnt="1"/>
      <dgm:spPr/>
    </dgm:pt>
    <dgm:pt modelId="{816322B7-6D34-4DDB-96A4-CCCF8BC63B87}" type="pres">
      <dgm:prSet presAssocID="{737C1669-C46B-4FAC-9039-953371DF8F0C}" presName="childShape" presStyleCnt="0"/>
      <dgm:spPr/>
    </dgm:pt>
  </dgm:ptLst>
  <dgm:cxnLst>
    <dgm:cxn modelId="{93B26063-AF17-42E8-8EBE-D19E8DFB9220}" type="presOf" srcId="{737C1669-C46B-4FAC-9039-953371DF8F0C}" destId="{1EF23A67-46B4-4195-84CF-7778DEDF6E06}" srcOrd="1" destOrd="0" presId="urn:microsoft.com/office/officeart/2005/8/layout/hierarchy3"/>
    <dgm:cxn modelId="{54741C73-6F37-4422-8A88-376D6009C605}" type="presOf" srcId="{A18B8E1F-6B61-4D9E-8998-A0BDCE974C48}" destId="{FBD8C8BB-06DC-4A3E-B8F5-228D96789771}" srcOrd="0" destOrd="0" presId="urn:microsoft.com/office/officeart/2005/8/layout/hierarchy3"/>
    <dgm:cxn modelId="{34496953-0751-4FF9-86AC-4FCF1923DD2B}" srcId="{A18B8E1F-6B61-4D9E-8998-A0BDCE974C48}" destId="{737C1669-C46B-4FAC-9039-953371DF8F0C}" srcOrd="0" destOrd="0" parTransId="{F0DE738B-F6D3-48F2-AF03-52B5B1BA7356}" sibTransId="{23A17FE0-D6CC-4DD5-BBDD-5528664D3860}"/>
    <dgm:cxn modelId="{05B81998-FE0B-433A-BEE3-260BC45B835F}" type="presOf" srcId="{737C1669-C46B-4FAC-9039-953371DF8F0C}" destId="{D27FAB99-3632-4529-8760-DB1CE56B8642}" srcOrd="0" destOrd="0" presId="urn:microsoft.com/office/officeart/2005/8/layout/hierarchy3"/>
    <dgm:cxn modelId="{66D487B5-05B4-424A-AB15-E0B0CC43D2F5}" type="presParOf" srcId="{FBD8C8BB-06DC-4A3E-B8F5-228D96789771}" destId="{E42FE904-D9C2-4D93-9444-9B09A3B26C68}" srcOrd="0" destOrd="0" presId="urn:microsoft.com/office/officeart/2005/8/layout/hierarchy3"/>
    <dgm:cxn modelId="{86CDC9B2-D1AB-430C-B2CA-20BC20C55D31}" type="presParOf" srcId="{E42FE904-D9C2-4D93-9444-9B09A3B26C68}" destId="{4177878C-8CF9-40D0-A159-41900A6C2278}" srcOrd="0" destOrd="0" presId="urn:microsoft.com/office/officeart/2005/8/layout/hierarchy3"/>
    <dgm:cxn modelId="{C7E14D08-EF9E-4A11-976A-85885DE8B5EF}" type="presParOf" srcId="{4177878C-8CF9-40D0-A159-41900A6C2278}" destId="{D27FAB99-3632-4529-8760-DB1CE56B8642}" srcOrd="0" destOrd="0" presId="urn:microsoft.com/office/officeart/2005/8/layout/hierarchy3"/>
    <dgm:cxn modelId="{9F25C824-4E29-4D77-B425-B4115DE2AB7B}" type="presParOf" srcId="{4177878C-8CF9-40D0-A159-41900A6C2278}" destId="{1EF23A67-46B4-4195-84CF-7778DEDF6E06}" srcOrd="1" destOrd="0" presId="urn:microsoft.com/office/officeart/2005/8/layout/hierarchy3"/>
    <dgm:cxn modelId="{03C6105E-8F38-436D-A6E4-65E6DA6B9EAA}" type="presParOf" srcId="{E42FE904-D9C2-4D93-9444-9B09A3B26C68}" destId="{816322B7-6D34-4DDB-96A4-CCCF8BC63B87}" srcOrd="1"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87BC171E-5E2B-4678-9C92-991C4B8B0BF8}"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4D5E5AA7-4F4A-4C3A-87AA-FDB19370EB1F}">
      <dgm:prSet/>
      <dgm:spPr/>
      <dgm:t>
        <a:bodyPr/>
        <a:lstStyle/>
        <a:p>
          <a:pPr rtl="0"/>
          <a:r>
            <a:rPr lang="zh-CN" dirty="0"/>
            <a:t>四、当代物理实验中数据获取和管理系统的基本结构</a:t>
          </a:r>
        </a:p>
      </dgm:t>
    </dgm:pt>
    <dgm:pt modelId="{7405590C-C83A-4D1A-BEBD-D83E3227BCAC}" type="parTrans" cxnId="{1AE3F57C-7C9A-46EC-BDDC-3AE4078E037A}">
      <dgm:prSet/>
      <dgm:spPr/>
      <dgm:t>
        <a:bodyPr/>
        <a:lstStyle/>
        <a:p>
          <a:endParaRPr lang="zh-CN" altLang="en-US"/>
        </a:p>
      </dgm:t>
    </dgm:pt>
    <dgm:pt modelId="{F9802862-F69A-4E2D-9BDD-8F66B2C8B1DD}" type="sibTrans" cxnId="{1AE3F57C-7C9A-46EC-BDDC-3AE4078E037A}">
      <dgm:prSet/>
      <dgm:spPr/>
      <dgm:t>
        <a:bodyPr/>
        <a:lstStyle/>
        <a:p>
          <a:endParaRPr lang="zh-CN" altLang="en-US"/>
        </a:p>
      </dgm:t>
    </dgm:pt>
    <dgm:pt modelId="{BDB80900-7C39-4CA2-9313-66AC976E728F}" type="pres">
      <dgm:prSet presAssocID="{87BC171E-5E2B-4678-9C92-991C4B8B0BF8}" presName="linear" presStyleCnt="0">
        <dgm:presLayoutVars>
          <dgm:animLvl val="lvl"/>
          <dgm:resizeHandles val="exact"/>
        </dgm:presLayoutVars>
      </dgm:prSet>
      <dgm:spPr/>
    </dgm:pt>
    <dgm:pt modelId="{0395332D-2342-4CB8-A852-A123EE2B5496}" type="pres">
      <dgm:prSet presAssocID="{4D5E5AA7-4F4A-4C3A-87AA-FDB19370EB1F}" presName="parentText" presStyleLbl="node1" presStyleIdx="0" presStyleCnt="1">
        <dgm:presLayoutVars>
          <dgm:chMax val="0"/>
          <dgm:bulletEnabled val="1"/>
        </dgm:presLayoutVars>
      </dgm:prSet>
      <dgm:spPr/>
    </dgm:pt>
  </dgm:ptLst>
  <dgm:cxnLst>
    <dgm:cxn modelId="{1DA76C4A-8B6A-48AE-983E-9C8D105E297D}" type="presOf" srcId="{87BC171E-5E2B-4678-9C92-991C4B8B0BF8}" destId="{BDB80900-7C39-4CA2-9313-66AC976E728F}" srcOrd="0" destOrd="0" presId="urn:microsoft.com/office/officeart/2005/8/layout/vList2"/>
    <dgm:cxn modelId="{1AE3F57C-7C9A-46EC-BDDC-3AE4078E037A}" srcId="{87BC171E-5E2B-4678-9C92-991C4B8B0BF8}" destId="{4D5E5AA7-4F4A-4C3A-87AA-FDB19370EB1F}" srcOrd="0" destOrd="0" parTransId="{7405590C-C83A-4D1A-BEBD-D83E3227BCAC}" sibTransId="{F9802862-F69A-4E2D-9BDD-8F66B2C8B1DD}"/>
    <dgm:cxn modelId="{E39BC6B2-9D3E-4A43-80B1-93794B33ABD1}" type="presOf" srcId="{4D5E5AA7-4F4A-4C3A-87AA-FDB19370EB1F}" destId="{0395332D-2342-4CB8-A852-A123EE2B5496}" srcOrd="0" destOrd="0" presId="urn:microsoft.com/office/officeart/2005/8/layout/vList2"/>
    <dgm:cxn modelId="{D6E3732C-69B6-4E7A-AE3D-3768198A2EE8}" type="presParOf" srcId="{BDB80900-7C39-4CA2-9313-66AC976E728F}" destId="{0395332D-2342-4CB8-A852-A123EE2B5496}"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92754D80-B027-47BB-B748-8D0712ABE38E}"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zh-CN" altLang="en-US"/>
        </a:p>
      </dgm:t>
    </dgm:pt>
    <dgm:pt modelId="{BC897C97-41C5-45EC-9778-75FD80DB86FA}">
      <dgm:prSet/>
      <dgm:spPr/>
      <dgm:t>
        <a:bodyPr/>
        <a:lstStyle/>
        <a:p>
          <a:pPr rtl="0"/>
          <a:r>
            <a:rPr lang="en-US" b="1" dirty="0"/>
            <a:t>2.  ICF</a:t>
          </a:r>
          <a:r>
            <a:rPr lang="zh-CN" b="1" dirty="0"/>
            <a:t>实验中装置综合计算机控制系统（</a:t>
          </a:r>
          <a:r>
            <a:rPr lang="en-US" b="1" dirty="0"/>
            <a:t>ICCS) </a:t>
          </a:r>
          <a:endParaRPr lang="zh-CN" dirty="0"/>
        </a:p>
      </dgm:t>
    </dgm:pt>
    <dgm:pt modelId="{2C4A035F-062E-4785-B8F0-26468786450B}" type="parTrans" cxnId="{83713F1A-6E45-4A67-8408-CF0BB53EE5FA}">
      <dgm:prSet/>
      <dgm:spPr/>
      <dgm:t>
        <a:bodyPr/>
        <a:lstStyle/>
        <a:p>
          <a:endParaRPr lang="zh-CN" altLang="en-US"/>
        </a:p>
      </dgm:t>
    </dgm:pt>
    <dgm:pt modelId="{F4801658-B7B2-4105-B28C-08F6CF75FF37}" type="sibTrans" cxnId="{83713F1A-6E45-4A67-8408-CF0BB53EE5FA}">
      <dgm:prSet/>
      <dgm:spPr/>
      <dgm:t>
        <a:bodyPr/>
        <a:lstStyle/>
        <a:p>
          <a:endParaRPr lang="zh-CN" altLang="en-US"/>
        </a:p>
      </dgm:t>
    </dgm:pt>
    <dgm:pt modelId="{6EE2A1A6-4696-4600-95D4-884D4CBCE25A}">
      <dgm:prSet custT="1"/>
      <dgm:spPr/>
      <dgm:t>
        <a:bodyPr/>
        <a:lstStyle/>
        <a:p>
          <a:pPr algn="l" rtl="0"/>
          <a:r>
            <a:rPr lang="zh-CN" sz="1800" b="1" dirty="0"/>
            <a:t>整个</a:t>
          </a:r>
          <a:r>
            <a:rPr lang="en-US" sz="1800" b="1" dirty="0"/>
            <a:t>ICCS</a:t>
          </a:r>
          <a:r>
            <a:rPr lang="zh-CN" sz="1800" b="1" dirty="0"/>
            <a:t>从整体上的功能的角度来看，可以分为管理控制层和实时控制层两个部分。</a:t>
          </a:r>
          <a:endParaRPr lang="zh-CN" sz="1800" dirty="0"/>
        </a:p>
      </dgm:t>
    </dgm:pt>
    <dgm:pt modelId="{9A008D83-5DDE-4979-967F-462B3BC5EC79}" type="parTrans" cxnId="{35FD47B0-EDB9-46C6-8844-2FD93B2836B0}">
      <dgm:prSet/>
      <dgm:spPr/>
      <dgm:t>
        <a:bodyPr/>
        <a:lstStyle/>
        <a:p>
          <a:endParaRPr lang="zh-CN" altLang="en-US"/>
        </a:p>
      </dgm:t>
    </dgm:pt>
    <dgm:pt modelId="{A59565B6-4B03-4C3F-8A70-8C97F63566EC}" type="sibTrans" cxnId="{35FD47B0-EDB9-46C6-8844-2FD93B2836B0}">
      <dgm:prSet/>
      <dgm:spPr/>
      <dgm:t>
        <a:bodyPr/>
        <a:lstStyle/>
        <a:p>
          <a:endParaRPr lang="zh-CN" altLang="en-US"/>
        </a:p>
      </dgm:t>
    </dgm:pt>
    <dgm:pt modelId="{29ADB185-0E77-4449-AD20-62F0D4CC9C56}">
      <dgm:prSet custT="1"/>
      <dgm:spPr/>
      <dgm:t>
        <a:bodyPr/>
        <a:lstStyle/>
        <a:p>
          <a:pPr algn="l" rtl="0"/>
          <a:r>
            <a:rPr lang="zh-CN" sz="1800" b="1" dirty="0"/>
            <a:t>居于上层的管理控制层其功能完全由软件来完成，这些控制计算机都位于中央控制室，是整个</a:t>
          </a:r>
          <a:r>
            <a:rPr lang="en-US" sz="1800" b="1" dirty="0"/>
            <a:t>ICCS</a:t>
          </a:r>
          <a:r>
            <a:rPr lang="zh-CN" sz="1800" b="1" dirty="0"/>
            <a:t>系统的神经中枢，其操作平台为分布式操作系统例如</a:t>
          </a:r>
          <a:r>
            <a:rPr lang="en-US" sz="1800" b="1" dirty="0"/>
            <a:t>UNIX</a:t>
          </a:r>
          <a:r>
            <a:rPr lang="zh-CN" sz="1800" b="1" dirty="0"/>
            <a:t>系统。</a:t>
          </a:r>
          <a:endParaRPr lang="zh-CN" sz="1800" dirty="0"/>
        </a:p>
      </dgm:t>
    </dgm:pt>
    <dgm:pt modelId="{D63C2CDF-3DE5-4539-893A-A719AE1D1401}" type="parTrans" cxnId="{D4B66925-EBF9-4D59-BC46-B2E99FB0C8BD}">
      <dgm:prSet/>
      <dgm:spPr/>
      <dgm:t>
        <a:bodyPr/>
        <a:lstStyle/>
        <a:p>
          <a:endParaRPr lang="zh-CN" altLang="en-US"/>
        </a:p>
      </dgm:t>
    </dgm:pt>
    <dgm:pt modelId="{AF282FB0-994F-47A8-920E-3B46E8321A36}" type="sibTrans" cxnId="{D4B66925-EBF9-4D59-BC46-B2E99FB0C8BD}">
      <dgm:prSet/>
      <dgm:spPr/>
      <dgm:t>
        <a:bodyPr/>
        <a:lstStyle/>
        <a:p>
          <a:endParaRPr lang="zh-CN" altLang="en-US"/>
        </a:p>
      </dgm:t>
    </dgm:pt>
    <dgm:pt modelId="{AC1C9F4F-7311-4814-BF3D-1BF500379793}">
      <dgm:prSet custT="1"/>
      <dgm:spPr/>
      <dgm:t>
        <a:bodyPr/>
        <a:lstStyle/>
        <a:p>
          <a:pPr algn="l" rtl="0"/>
          <a:r>
            <a:rPr lang="zh-CN" sz="1800" b="1" dirty="0"/>
            <a:t>实时控制层则直接面对</a:t>
          </a:r>
          <a:r>
            <a:rPr lang="en-US" sz="1800" b="1" dirty="0"/>
            <a:t>ICF</a:t>
          </a:r>
          <a:r>
            <a:rPr lang="zh-CN" sz="1800" b="1" dirty="0"/>
            <a:t>装置各部分的控制节点，因而它与硬件紧密相关并且是分布式的。实时控制层在管理控制层的协调下进行相应的操作，其中的大多数是具有</a:t>
          </a:r>
          <a:r>
            <a:rPr lang="en-US" sz="1800" b="1" dirty="0"/>
            <a:t>CPU</a:t>
          </a:r>
          <a:r>
            <a:rPr lang="zh-CN" sz="1800" b="1" dirty="0"/>
            <a:t>的嵌入式智能设备。</a:t>
          </a:r>
          <a:r>
            <a:rPr lang="zh-CN" sz="1800" dirty="0"/>
            <a:t> </a:t>
          </a:r>
        </a:p>
      </dgm:t>
    </dgm:pt>
    <dgm:pt modelId="{506C6FFB-41F5-443C-BA93-68ADB061DF5F}" type="parTrans" cxnId="{A2EAF4C2-5EEF-4EF4-ADD5-6349F6925349}">
      <dgm:prSet/>
      <dgm:spPr/>
      <dgm:t>
        <a:bodyPr/>
        <a:lstStyle/>
        <a:p>
          <a:endParaRPr lang="zh-CN" altLang="en-US"/>
        </a:p>
      </dgm:t>
    </dgm:pt>
    <dgm:pt modelId="{B3649FB0-8CA2-4C2C-84DE-E0A1F2C44309}" type="sibTrans" cxnId="{A2EAF4C2-5EEF-4EF4-ADD5-6349F6925349}">
      <dgm:prSet/>
      <dgm:spPr/>
      <dgm:t>
        <a:bodyPr/>
        <a:lstStyle/>
        <a:p>
          <a:endParaRPr lang="zh-CN" altLang="en-US"/>
        </a:p>
      </dgm:t>
    </dgm:pt>
    <dgm:pt modelId="{6DFA6E1C-E3C1-4B9F-9E4C-F4B48909244B}" type="pres">
      <dgm:prSet presAssocID="{92754D80-B027-47BB-B748-8D0712ABE38E}" presName="diagram" presStyleCnt="0">
        <dgm:presLayoutVars>
          <dgm:chPref val="1"/>
          <dgm:dir/>
          <dgm:animOne val="branch"/>
          <dgm:animLvl val="lvl"/>
          <dgm:resizeHandles/>
        </dgm:presLayoutVars>
      </dgm:prSet>
      <dgm:spPr/>
    </dgm:pt>
    <dgm:pt modelId="{2E246759-112C-4C08-A21E-C1F4D3F5C23F}" type="pres">
      <dgm:prSet presAssocID="{BC897C97-41C5-45EC-9778-75FD80DB86FA}" presName="root" presStyleCnt="0"/>
      <dgm:spPr/>
    </dgm:pt>
    <dgm:pt modelId="{4B14C60E-AAB9-4A61-99E7-0F7F964FC9D3}" type="pres">
      <dgm:prSet presAssocID="{BC897C97-41C5-45EC-9778-75FD80DB86FA}" presName="rootComposite" presStyleCnt="0"/>
      <dgm:spPr/>
    </dgm:pt>
    <dgm:pt modelId="{D5CBD278-8C34-4B46-9D15-4A5E78EFAC00}" type="pres">
      <dgm:prSet presAssocID="{BC897C97-41C5-45EC-9778-75FD80DB86FA}" presName="rootText" presStyleLbl="node1" presStyleIdx="0" presStyleCnt="1" custScaleX="249524" custScaleY="36017"/>
      <dgm:spPr/>
    </dgm:pt>
    <dgm:pt modelId="{A55E6800-F5CC-4090-9AAB-7CB26C96AE35}" type="pres">
      <dgm:prSet presAssocID="{BC897C97-41C5-45EC-9778-75FD80DB86FA}" presName="rootConnector" presStyleLbl="node1" presStyleIdx="0" presStyleCnt="1"/>
      <dgm:spPr/>
    </dgm:pt>
    <dgm:pt modelId="{562DEE2D-3EF7-46C4-AD2E-51C23742624C}" type="pres">
      <dgm:prSet presAssocID="{BC897C97-41C5-45EC-9778-75FD80DB86FA}" presName="childShape" presStyleCnt="0"/>
      <dgm:spPr/>
    </dgm:pt>
    <dgm:pt modelId="{4B9B8D65-B316-4EF9-B13B-33D51BE0CBC6}" type="pres">
      <dgm:prSet presAssocID="{9A008D83-5DDE-4979-967F-462B3BC5EC79}" presName="Name13" presStyleLbl="parChTrans1D2" presStyleIdx="0" presStyleCnt="3"/>
      <dgm:spPr/>
    </dgm:pt>
    <dgm:pt modelId="{392FDBD3-A810-45E5-A9B1-2BA3B6E2BE52}" type="pres">
      <dgm:prSet presAssocID="{6EE2A1A6-4696-4600-95D4-884D4CBCE25A}" presName="childText" presStyleLbl="bgAcc1" presStyleIdx="0" presStyleCnt="3" custScaleX="317322" custScaleY="73262">
        <dgm:presLayoutVars>
          <dgm:bulletEnabled val="1"/>
        </dgm:presLayoutVars>
      </dgm:prSet>
      <dgm:spPr/>
    </dgm:pt>
    <dgm:pt modelId="{02A6947A-9A93-4C50-BAAB-1E66A9B7FA04}" type="pres">
      <dgm:prSet presAssocID="{D63C2CDF-3DE5-4539-893A-A719AE1D1401}" presName="Name13" presStyleLbl="parChTrans1D2" presStyleIdx="1" presStyleCnt="3"/>
      <dgm:spPr/>
    </dgm:pt>
    <dgm:pt modelId="{41BB66C6-C467-49F2-B07A-ADD34FE08586}" type="pres">
      <dgm:prSet presAssocID="{29ADB185-0E77-4449-AD20-62F0D4CC9C56}" presName="childText" presStyleLbl="bgAcc1" presStyleIdx="1" presStyleCnt="3" custScaleX="317322" custScaleY="73262">
        <dgm:presLayoutVars>
          <dgm:bulletEnabled val="1"/>
        </dgm:presLayoutVars>
      </dgm:prSet>
      <dgm:spPr/>
    </dgm:pt>
    <dgm:pt modelId="{6B5F60D5-9745-4D2C-A40D-25778060B8CF}" type="pres">
      <dgm:prSet presAssocID="{506C6FFB-41F5-443C-BA93-68ADB061DF5F}" presName="Name13" presStyleLbl="parChTrans1D2" presStyleIdx="2" presStyleCnt="3"/>
      <dgm:spPr/>
    </dgm:pt>
    <dgm:pt modelId="{F886834E-021F-4D0D-9082-9CDFD92DE4E1}" type="pres">
      <dgm:prSet presAssocID="{AC1C9F4F-7311-4814-BF3D-1BF500379793}" presName="childText" presStyleLbl="bgAcc1" presStyleIdx="2" presStyleCnt="3" custScaleX="317322" custScaleY="73262">
        <dgm:presLayoutVars>
          <dgm:bulletEnabled val="1"/>
        </dgm:presLayoutVars>
      </dgm:prSet>
      <dgm:spPr/>
    </dgm:pt>
  </dgm:ptLst>
  <dgm:cxnLst>
    <dgm:cxn modelId="{83713F1A-6E45-4A67-8408-CF0BB53EE5FA}" srcId="{92754D80-B027-47BB-B748-8D0712ABE38E}" destId="{BC897C97-41C5-45EC-9778-75FD80DB86FA}" srcOrd="0" destOrd="0" parTransId="{2C4A035F-062E-4785-B8F0-26468786450B}" sibTransId="{F4801658-B7B2-4105-B28C-08F6CF75FF37}"/>
    <dgm:cxn modelId="{D4B66925-EBF9-4D59-BC46-B2E99FB0C8BD}" srcId="{BC897C97-41C5-45EC-9778-75FD80DB86FA}" destId="{29ADB185-0E77-4449-AD20-62F0D4CC9C56}" srcOrd="1" destOrd="0" parTransId="{D63C2CDF-3DE5-4539-893A-A719AE1D1401}" sibTransId="{AF282FB0-994F-47A8-920E-3B46E8321A36}"/>
    <dgm:cxn modelId="{9396D634-0134-4C1A-98FC-3F82BC581749}" type="presOf" srcId="{506C6FFB-41F5-443C-BA93-68ADB061DF5F}" destId="{6B5F60D5-9745-4D2C-A40D-25778060B8CF}" srcOrd="0" destOrd="0" presId="urn:microsoft.com/office/officeart/2005/8/layout/hierarchy3"/>
    <dgm:cxn modelId="{205DEC39-D88A-4632-BDE2-1E7D6CAF0E23}" type="presOf" srcId="{92754D80-B027-47BB-B748-8D0712ABE38E}" destId="{6DFA6E1C-E3C1-4B9F-9E4C-F4B48909244B}" srcOrd="0" destOrd="0" presId="urn:microsoft.com/office/officeart/2005/8/layout/hierarchy3"/>
    <dgm:cxn modelId="{975D835D-2514-4768-A144-45D83FE5CF36}" type="presOf" srcId="{6EE2A1A6-4696-4600-95D4-884D4CBCE25A}" destId="{392FDBD3-A810-45E5-A9B1-2BA3B6E2BE52}" srcOrd="0" destOrd="0" presId="urn:microsoft.com/office/officeart/2005/8/layout/hierarchy3"/>
    <dgm:cxn modelId="{8C8BCF43-F3D3-49E6-ADDD-D9E24E065C71}" type="presOf" srcId="{BC897C97-41C5-45EC-9778-75FD80DB86FA}" destId="{A55E6800-F5CC-4090-9AAB-7CB26C96AE35}" srcOrd="1" destOrd="0" presId="urn:microsoft.com/office/officeart/2005/8/layout/hierarchy3"/>
    <dgm:cxn modelId="{F97D8A9D-7B8A-42AF-BDE1-CD3DEB1053FF}" type="presOf" srcId="{D63C2CDF-3DE5-4539-893A-A719AE1D1401}" destId="{02A6947A-9A93-4C50-BAAB-1E66A9B7FA04}" srcOrd="0" destOrd="0" presId="urn:microsoft.com/office/officeart/2005/8/layout/hierarchy3"/>
    <dgm:cxn modelId="{35FD47B0-EDB9-46C6-8844-2FD93B2836B0}" srcId="{BC897C97-41C5-45EC-9778-75FD80DB86FA}" destId="{6EE2A1A6-4696-4600-95D4-884D4CBCE25A}" srcOrd="0" destOrd="0" parTransId="{9A008D83-5DDE-4979-967F-462B3BC5EC79}" sibTransId="{A59565B6-4B03-4C3F-8A70-8C97F63566EC}"/>
    <dgm:cxn modelId="{A2EAF4C2-5EEF-4EF4-ADD5-6349F6925349}" srcId="{BC897C97-41C5-45EC-9778-75FD80DB86FA}" destId="{AC1C9F4F-7311-4814-BF3D-1BF500379793}" srcOrd="2" destOrd="0" parTransId="{506C6FFB-41F5-443C-BA93-68ADB061DF5F}" sibTransId="{B3649FB0-8CA2-4C2C-84DE-E0A1F2C44309}"/>
    <dgm:cxn modelId="{525D42D3-F097-4137-896D-390126A0ED70}" type="presOf" srcId="{AC1C9F4F-7311-4814-BF3D-1BF500379793}" destId="{F886834E-021F-4D0D-9082-9CDFD92DE4E1}" srcOrd="0" destOrd="0" presId="urn:microsoft.com/office/officeart/2005/8/layout/hierarchy3"/>
    <dgm:cxn modelId="{31BD4EEF-1C37-4912-85DF-5DF246B8DF8F}" type="presOf" srcId="{9A008D83-5DDE-4979-967F-462B3BC5EC79}" destId="{4B9B8D65-B316-4EF9-B13B-33D51BE0CBC6}" srcOrd="0" destOrd="0" presId="urn:microsoft.com/office/officeart/2005/8/layout/hierarchy3"/>
    <dgm:cxn modelId="{C8326BF0-5CC6-496C-A39E-3523F5D7D09E}" type="presOf" srcId="{29ADB185-0E77-4449-AD20-62F0D4CC9C56}" destId="{41BB66C6-C467-49F2-B07A-ADD34FE08586}" srcOrd="0" destOrd="0" presId="urn:microsoft.com/office/officeart/2005/8/layout/hierarchy3"/>
    <dgm:cxn modelId="{27DCB7F5-2C34-4FF6-BE2D-F71FC55E1A20}" type="presOf" srcId="{BC897C97-41C5-45EC-9778-75FD80DB86FA}" destId="{D5CBD278-8C34-4B46-9D15-4A5E78EFAC00}" srcOrd="0" destOrd="0" presId="urn:microsoft.com/office/officeart/2005/8/layout/hierarchy3"/>
    <dgm:cxn modelId="{BB177F9C-C7BF-45E2-8E3F-AE7FF30B3C31}" type="presParOf" srcId="{6DFA6E1C-E3C1-4B9F-9E4C-F4B48909244B}" destId="{2E246759-112C-4C08-A21E-C1F4D3F5C23F}" srcOrd="0" destOrd="0" presId="urn:microsoft.com/office/officeart/2005/8/layout/hierarchy3"/>
    <dgm:cxn modelId="{FD2E825D-E73D-45EC-98CD-0C6885350995}" type="presParOf" srcId="{2E246759-112C-4C08-A21E-C1F4D3F5C23F}" destId="{4B14C60E-AAB9-4A61-99E7-0F7F964FC9D3}" srcOrd="0" destOrd="0" presId="urn:microsoft.com/office/officeart/2005/8/layout/hierarchy3"/>
    <dgm:cxn modelId="{647AF62E-F320-4B2F-B7D5-CCCAA17822AB}" type="presParOf" srcId="{4B14C60E-AAB9-4A61-99E7-0F7F964FC9D3}" destId="{D5CBD278-8C34-4B46-9D15-4A5E78EFAC00}" srcOrd="0" destOrd="0" presId="urn:microsoft.com/office/officeart/2005/8/layout/hierarchy3"/>
    <dgm:cxn modelId="{650E99D6-37C1-4ABF-A9F2-1F1583175F4B}" type="presParOf" srcId="{4B14C60E-AAB9-4A61-99E7-0F7F964FC9D3}" destId="{A55E6800-F5CC-4090-9AAB-7CB26C96AE35}" srcOrd="1" destOrd="0" presId="urn:microsoft.com/office/officeart/2005/8/layout/hierarchy3"/>
    <dgm:cxn modelId="{0BE66DD6-2D1A-4AF1-95A1-CB44499721B3}" type="presParOf" srcId="{2E246759-112C-4C08-A21E-C1F4D3F5C23F}" destId="{562DEE2D-3EF7-46C4-AD2E-51C23742624C}" srcOrd="1" destOrd="0" presId="urn:microsoft.com/office/officeart/2005/8/layout/hierarchy3"/>
    <dgm:cxn modelId="{ECE79F4F-1BAF-4E14-8685-D8196232A5A6}" type="presParOf" srcId="{562DEE2D-3EF7-46C4-AD2E-51C23742624C}" destId="{4B9B8D65-B316-4EF9-B13B-33D51BE0CBC6}" srcOrd="0" destOrd="0" presId="urn:microsoft.com/office/officeart/2005/8/layout/hierarchy3"/>
    <dgm:cxn modelId="{4CAB0A96-095E-48C1-A805-14F692D79BA6}" type="presParOf" srcId="{562DEE2D-3EF7-46C4-AD2E-51C23742624C}" destId="{392FDBD3-A810-45E5-A9B1-2BA3B6E2BE52}" srcOrd="1" destOrd="0" presId="urn:microsoft.com/office/officeart/2005/8/layout/hierarchy3"/>
    <dgm:cxn modelId="{53424CBA-C468-4068-9F5A-644A2E1281F1}" type="presParOf" srcId="{562DEE2D-3EF7-46C4-AD2E-51C23742624C}" destId="{02A6947A-9A93-4C50-BAAB-1E66A9B7FA04}" srcOrd="2" destOrd="0" presId="urn:microsoft.com/office/officeart/2005/8/layout/hierarchy3"/>
    <dgm:cxn modelId="{501BD665-D244-49F5-9B91-14CC8F8C292C}" type="presParOf" srcId="{562DEE2D-3EF7-46C4-AD2E-51C23742624C}" destId="{41BB66C6-C467-49F2-B07A-ADD34FE08586}" srcOrd="3" destOrd="0" presId="urn:microsoft.com/office/officeart/2005/8/layout/hierarchy3"/>
    <dgm:cxn modelId="{22314FD5-7E36-4BB3-B4A7-5483F6198513}" type="presParOf" srcId="{562DEE2D-3EF7-46C4-AD2E-51C23742624C}" destId="{6B5F60D5-9745-4D2C-A40D-25778060B8CF}" srcOrd="4" destOrd="0" presId="urn:microsoft.com/office/officeart/2005/8/layout/hierarchy3"/>
    <dgm:cxn modelId="{5A366BD1-56E8-40FB-BABE-ADC7C54F9444}" type="presParOf" srcId="{562DEE2D-3EF7-46C4-AD2E-51C23742624C}" destId="{F886834E-021F-4D0D-9082-9CDFD92DE4E1}" srcOrd="5"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14A8BC74-CEBC-4C8D-B4BC-D248A95501A9}"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D9BF6694-EA69-4F83-9F7F-AA08B1289095}">
      <dgm:prSet custT="1"/>
      <dgm:spPr/>
      <dgm:t>
        <a:bodyPr/>
        <a:lstStyle/>
        <a:p>
          <a:pPr rtl="0"/>
          <a:r>
            <a:rPr lang="en-US" sz="2400" b="1" dirty="0"/>
            <a:t>ICF</a:t>
          </a:r>
          <a:r>
            <a:rPr lang="zh-CN" sz="2400" b="1" dirty="0"/>
            <a:t>实验中装置综合计算机控制系统（</a:t>
          </a:r>
          <a:r>
            <a:rPr lang="en-US" sz="2400" b="1" dirty="0"/>
            <a:t>ICCS)</a:t>
          </a:r>
          <a:endParaRPr lang="zh-CN" sz="2400" dirty="0"/>
        </a:p>
      </dgm:t>
    </dgm:pt>
    <dgm:pt modelId="{19E43859-9DF9-40EC-B96B-235DA70D547A}" type="parTrans" cxnId="{3D747BBA-516F-4BED-848D-9A72E0BC6A7E}">
      <dgm:prSet/>
      <dgm:spPr/>
      <dgm:t>
        <a:bodyPr/>
        <a:lstStyle/>
        <a:p>
          <a:endParaRPr lang="zh-CN" altLang="en-US" sz="1400"/>
        </a:p>
      </dgm:t>
    </dgm:pt>
    <dgm:pt modelId="{30534F8D-3CCB-438B-B690-7510ECF26454}" type="sibTrans" cxnId="{3D747BBA-516F-4BED-848D-9A72E0BC6A7E}">
      <dgm:prSet/>
      <dgm:spPr/>
      <dgm:t>
        <a:bodyPr/>
        <a:lstStyle/>
        <a:p>
          <a:endParaRPr lang="zh-CN" altLang="en-US" sz="1400"/>
        </a:p>
      </dgm:t>
    </dgm:pt>
    <dgm:pt modelId="{E3D85A8E-2C4D-40AC-8C61-58DEB1F474FA}" type="pres">
      <dgm:prSet presAssocID="{14A8BC74-CEBC-4C8D-B4BC-D248A95501A9}" presName="linear" presStyleCnt="0">
        <dgm:presLayoutVars>
          <dgm:animLvl val="lvl"/>
          <dgm:resizeHandles val="exact"/>
        </dgm:presLayoutVars>
      </dgm:prSet>
      <dgm:spPr/>
    </dgm:pt>
    <dgm:pt modelId="{AA683723-D8DF-499F-895E-627F39E75C3C}" type="pres">
      <dgm:prSet presAssocID="{D9BF6694-EA69-4F83-9F7F-AA08B1289095}" presName="parentText" presStyleLbl="node1" presStyleIdx="0" presStyleCnt="1">
        <dgm:presLayoutVars>
          <dgm:chMax val="0"/>
          <dgm:bulletEnabled val="1"/>
        </dgm:presLayoutVars>
      </dgm:prSet>
      <dgm:spPr/>
    </dgm:pt>
  </dgm:ptLst>
  <dgm:cxnLst>
    <dgm:cxn modelId="{85CDB498-171F-48F4-B4C0-F64DE4F8B7BE}" type="presOf" srcId="{14A8BC74-CEBC-4C8D-B4BC-D248A95501A9}" destId="{E3D85A8E-2C4D-40AC-8C61-58DEB1F474FA}" srcOrd="0" destOrd="0" presId="urn:microsoft.com/office/officeart/2005/8/layout/vList2"/>
    <dgm:cxn modelId="{3D747BBA-516F-4BED-848D-9A72E0BC6A7E}" srcId="{14A8BC74-CEBC-4C8D-B4BC-D248A95501A9}" destId="{D9BF6694-EA69-4F83-9F7F-AA08B1289095}" srcOrd="0" destOrd="0" parTransId="{19E43859-9DF9-40EC-B96B-235DA70D547A}" sibTransId="{30534F8D-3CCB-438B-B690-7510ECF26454}"/>
    <dgm:cxn modelId="{78F362C1-2F76-4DD4-A25A-F0533D6B1778}" type="presOf" srcId="{D9BF6694-EA69-4F83-9F7F-AA08B1289095}" destId="{AA683723-D8DF-499F-895E-627F39E75C3C}" srcOrd="0" destOrd="0" presId="urn:microsoft.com/office/officeart/2005/8/layout/vList2"/>
    <dgm:cxn modelId="{2DF6FA63-DE11-4117-8726-DB6E448E6B0A}" type="presParOf" srcId="{E3D85A8E-2C4D-40AC-8C61-58DEB1F474FA}" destId="{AA683723-D8DF-499F-895E-627F39E75C3C}"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F703595-A46A-436A-9FA4-7429F0CD8F96}" type="doc">
      <dgm:prSet loTypeId="urn:microsoft.com/office/officeart/2005/8/layout/process4" loCatId="list" qsTypeId="urn:microsoft.com/office/officeart/2005/8/quickstyle/simple1" qsCatId="simple" csTypeId="urn:microsoft.com/office/officeart/2005/8/colors/accent1_2" csCatId="accent1" phldr="1"/>
      <dgm:spPr/>
      <dgm:t>
        <a:bodyPr/>
        <a:lstStyle/>
        <a:p>
          <a:endParaRPr lang="zh-CN" altLang="en-US"/>
        </a:p>
      </dgm:t>
    </dgm:pt>
    <dgm:pt modelId="{82B54835-FF27-4CC5-8BCE-A7D1EFBFA9CA}">
      <dgm:prSet custT="1"/>
      <dgm:spPr/>
      <dgm:t>
        <a:bodyPr/>
        <a:lstStyle/>
        <a:p>
          <a:pPr algn="l" rtl="0"/>
          <a:r>
            <a:rPr lang="en-US" altLang="zh-CN" sz="3600" dirty="0"/>
            <a:t>2</a:t>
          </a:r>
          <a:r>
            <a:rPr lang="zh-CN" sz="3600" dirty="0"/>
            <a:t>、物理学研究对象</a:t>
          </a:r>
        </a:p>
      </dgm:t>
    </dgm:pt>
    <dgm:pt modelId="{C8DA98A1-A334-4A63-9194-8E7259C8604D}" type="parTrans" cxnId="{131ED0BD-30DB-41A1-B6F2-86DDF21E3F74}">
      <dgm:prSet/>
      <dgm:spPr/>
      <dgm:t>
        <a:bodyPr/>
        <a:lstStyle/>
        <a:p>
          <a:endParaRPr lang="zh-CN" altLang="en-US"/>
        </a:p>
      </dgm:t>
    </dgm:pt>
    <dgm:pt modelId="{3024F20D-BE56-4E97-A6D7-A907BCDE8B45}" type="sibTrans" cxnId="{131ED0BD-30DB-41A1-B6F2-86DDF21E3F74}">
      <dgm:prSet/>
      <dgm:spPr/>
      <dgm:t>
        <a:bodyPr/>
        <a:lstStyle/>
        <a:p>
          <a:endParaRPr lang="zh-CN" altLang="en-US"/>
        </a:p>
      </dgm:t>
    </dgm:pt>
    <dgm:pt modelId="{C14CF9ED-943B-40B5-A715-909EE5566725}">
      <dgm:prSet custT="1"/>
      <dgm:spPr/>
      <dgm:t>
        <a:bodyPr/>
        <a:lstStyle/>
        <a:p>
          <a:pPr rtl="0"/>
          <a:r>
            <a:rPr lang="zh-CN" altLang="en-US" sz="2000" dirty="0"/>
            <a:t>物质构造及其各种组元的特性</a:t>
          </a:r>
        </a:p>
      </dgm:t>
    </dgm:pt>
    <dgm:pt modelId="{90DE283A-9881-4B73-B751-ACB0417331F3}" type="parTrans" cxnId="{DF71BE85-C7A9-40D5-91A0-B5536194C024}">
      <dgm:prSet/>
      <dgm:spPr/>
      <dgm:t>
        <a:bodyPr/>
        <a:lstStyle/>
        <a:p>
          <a:endParaRPr lang="zh-CN" altLang="en-US"/>
        </a:p>
      </dgm:t>
    </dgm:pt>
    <dgm:pt modelId="{DEA4388B-E9CE-47A4-A10F-A4735A4EA18E}" type="sibTrans" cxnId="{DF71BE85-C7A9-40D5-91A0-B5536194C024}">
      <dgm:prSet/>
      <dgm:spPr/>
      <dgm:t>
        <a:bodyPr/>
        <a:lstStyle/>
        <a:p>
          <a:endParaRPr lang="zh-CN" altLang="en-US"/>
        </a:p>
      </dgm:t>
    </dgm:pt>
    <dgm:pt modelId="{7B5F2434-3E83-4673-A71C-8AB6D7303869}">
      <dgm:prSet custT="1"/>
      <dgm:spPr/>
      <dgm:t>
        <a:bodyPr/>
        <a:lstStyle/>
        <a:p>
          <a:pPr rtl="0"/>
          <a:r>
            <a:rPr lang="zh-CN" altLang="en-US" sz="2000" dirty="0"/>
            <a:t>支配物质运动的基本规律</a:t>
          </a:r>
        </a:p>
      </dgm:t>
    </dgm:pt>
    <dgm:pt modelId="{67D6753A-3EF6-40CC-B7C7-BEF150745811}" type="parTrans" cxnId="{51439786-6E8E-47AB-B303-2B2101852115}">
      <dgm:prSet/>
      <dgm:spPr/>
      <dgm:t>
        <a:bodyPr/>
        <a:lstStyle/>
        <a:p>
          <a:endParaRPr lang="zh-CN" altLang="en-US"/>
        </a:p>
      </dgm:t>
    </dgm:pt>
    <dgm:pt modelId="{B611A116-82CD-4523-8C73-F73123327D30}" type="sibTrans" cxnId="{51439786-6E8E-47AB-B303-2B2101852115}">
      <dgm:prSet/>
      <dgm:spPr/>
      <dgm:t>
        <a:bodyPr/>
        <a:lstStyle/>
        <a:p>
          <a:endParaRPr lang="zh-CN" altLang="en-US"/>
        </a:p>
      </dgm:t>
    </dgm:pt>
    <dgm:pt modelId="{7FD9DB8E-37FC-4C37-B45E-27495957EFB8}">
      <dgm:prSet/>
      <dgm:spPr/>
      <dgm:t>
        <a:bodyPr/>
        <a:lstStyle/>
        <a:p>
          <a:pPr rtl="0"/>
          <a:r>
            <a:rPr lang="zh-CN" dirty="0"/>
            <a:t>按二个层次研究：</a:t>
          </a:r>
        </a:p>
      </dgm:t>
    </dgm:pt>
    <dgm:pt modelId="{50D1122D-313B-4AAF-8023-1AA099AEB705}" type="parTrans" cxnId="{16DF1870-80D3-4EC5-90E4-E48579A8E4A3}">
      <dgm:prSet/>
      <dgm:spPr/>
      <dgm:t>
        <a:bodyPr/>
        <a:lstStyle/>
        <a:p>
          <a:endParaRPr lang="zh-CN" altLang="en-US"/>
        </a:p>
      </dgm:t>
    </dgm:pt>
    <dgm:pt modelId="{53FCF76E-7216-4193-A9CE-6B6752F000AD}" type="sibTrans" cxnId="{16DF1870-80D3-4EC5-90E4-E48579A8E4A3}">
      <dgm:prSet/>
      <dgm:spPr/>
      <dgm:t>
        <a:bodyPr/>
        <a:lstStyle/>
        <a:p>
          <a:endParaRPr lang="zh-CN" altLang="en-US"/>
        </a:p>
      </dgm:t>
    </dgm:pt>
    <dgm:pt modelId="{3199F951-9C6A-4935-B58B-A6EAFD003343}">
      <dgm:prSet custT="1"/>
      <dgm:spPr/>
      <dgm:t>
        <a:bodyPr/>
        <a:lstStyle/>
        <a:p>
          <a:pPr rtl="0"/>
          <a:r>
            <a:rPr lang="zh-CN" altLang="en-US" sz="2000" dirty="0"/>
            <a:t>凝聚态物理</a:t>
          </a:r>
        </a:p>
      </dgm:t>
    </dgm:pt>
    <dgm:pt modelId="{662D4C26-E95D-4050-A436-7FA447FCD9E6}" type="parTrans" cxnId="{37D2FD74-FDCE-4139-A7D5-85B51F2E5555}">
      <dgm:prSet/>
      <dgm:spPr/>
      <dgm:t>
        <a:bodyPr/>
        <a:lstStyle/>
        <a:p>
          <a:endParaRPr lang="zh-CN" altLang="en-US"/>
        </a:p>
      </dgm:t>
    </dgm:pt>
    <dgm:pt modelId="{F4DFBEDB-DDF1-495C-B164-E1820702808C}" type="sibTrans" cxnId="{37D2FD74-FDCE-4139-A7D5-85B51F2E5555}">
      <dgm:prSet/>
      <dgm:spPr/>
      <dgm:t>
        <a:bodyPr/>
        <a:lstStyle/>
        <a:p>
          <a:endParaRPr lang="zh-CN" altLang="en-US"/>
        </a:p>
      </dgm:t>
    </dgm:pt>
    <dgm:pt modelId="{C38CEAFB-F974-46DB-8CEC-D3714094FA6A}">
      <dgm:prSet custT="1"/>
      <dgm:spPr/>
      <dgm:t>
        <a:bodyPr/>
        <a:lstStyle/>
        <a:p>
          <a:pPr rtl="0"/>
          <a:r>
            <a:rPr lang="zh-CN" altLang="en-US" sz="2000" dirty="0"/>
            <a:t>微观物理</a:t>
          </a:r>
        </a:p>
      </dgm:t>
    </dgm:pt>
    <dgm:pt modelId="{3C26F457-27FB-446F-9768-772AD3BE2ED5}" type="parTrans" cxnId="{4F715939-A67F-4659-AFC4-2417EBBD6E2C}">
      <dgm:prSet/>
      <dgm:spPr/>
      <dgm:t>
        <a:bodyPr/>
        <a:lstStyle/>
        <a:p>
          <a:endParaRPr lang="zh-CN" altLang="en-US"/>
        </a:p>
      </dgm:t>
    </dgm:pt>
    <dgm:pt modelId="{6CB8980C-9AD7-477B-9CF6-A906E6BE6381}" type="sibTrans" cxnId="{4F715939-A67F-4659-AFC4-2417EBBD6E2C}">
      <dgm:prSet/>
      <dgm:spPr/>
      <dgm:t>
        <a:bodyPr/>
        <a:lstStyle/>
        <a:p>
          <a:endParaRPr lang="zh-CN" altLang="en-US"/>
        </a:p>
      </dgm:t>
    </dgm:pt>
    <dgm:pt modelId="{E5AF5DC8-5641-4C4D-9090-C1B25868C6D9}">
      <dgm:prSet custT="1"/>
      <dgm:spPr/>
      <dgm:t>
        <a:bodyPr/>
        <a:lstStyle/>
        <a:p>
          <a:pPr rtl="0"/>
          <a:r>
            <a:rPr lang="zh-CN" altLang="en-US" sz="2000" dirty="0"/>
            <a:t>基本特性：</a:t>
          </a:r>
        </a:p>
      </dgm:t>
    </dgm:pt>
    <dgm:pt modelId="{588987DA-9655-425F-B802-BA3C342C9C8E}" type="parTrans" cxnId="{D0201816-248E-4652-9D75-C18A6275770D}">
      <dgm:prSet/>
      <dgm:spPr/>
      <dgm:t>
        <a:bodyPr/>
        <a:lstStyle/>
        <a:p>
          <a:endParaRPr lang="zh-CN" altLang="en-US"/>
        </a:p>
      </dgm:t>
    </dgm:pt>
    <dgm:pt modelId="{71F50F71-E94D-4913-BE98-139101F0C4E9}" type="sibTrans" cxnId="{D0201816-248E-4652-9D75-C18A6275770D}">
      <dgm:prSet/>
      <dgm:spPr/>
      <dgm:t>
        <a:bodyPr/>
        <a:lstStyle/>
        <a:p>
          <a:endParaRPr lang="zh-CN" altLang="en-US"/>
        </a:p>
      </dgm:t>
    </dgm:pt>
    <dgm:pt modelId="{B9C46B32-2D3F-4013-A2A2-D370600B3813}">
      <dgm:prSet custT="1"/>
      <dgm:spPr/>
      <dgm:t>
        <a:bodyPr/>
        <a:lstStyle/>
        <a:p>
          <a:pPr rtl="0"/>
          <a:r>
            <a:rPr lang="zh-CN" altLang="en-US" sz="1600" dirty="0"/>
            <a:t>宏观特性　机械力学特性、电磁特性、光学特性</a:t>
          </a:r>
        </a:p>
      </dgm:t>
    </dgm:pt>
    <dgm:pt modelId="{4B85F08F-86D8-4899-853A-DE7C371787E0}" type="parTrans" cxnId="{2A356FB6-808A-4F06-9858-A8A3ACC9FFED}">
      <dgm:prSet/>
      <dgm:spPr/>
      <dgm:t>
        <a:bodyPr/>
        <a:lstStyle/>
        <a:p>
          <a:endParaRPr lang="zh-CN" altLang="en-US"/>
        </a:p>
      </dgm:t>
    </dgm:pt>
    <dgm:pt modelId="{9C262A68-B3B5-4953-AEFF-72E48242C072}" type="sibTrans" cxnId="{2A356FB6-808A-4F06-9858-A8A3ACC9FFED}">
      <dgm:prSet/>
      <dgm:spPr/>
      <dgm:t>
        <a:bodyPr/>
        <a:lstStyle/>
        <a:p>
          <a:endParaRPr lang="zh-CN" altLang="en-US"/>
        </a:p>
      </dgm:t>
    </dgm:pt>
    <dgm:pt modelId="{21603030-78A6-473B-B444-74DCC3119EB5}">
      <dgm:prSet custT="1"/>
      <dgm:spPr/>
      <dgm:t>
        <a:bodyPr/>
        <a:lstStyle/>
        <a:p>
          <a:pPr rtl="0"/>
          <a:r>
            <a:rPr lang="zh-CN" altLang="en-US" sz="1600" dirty="0"/>
            <a:t>微观特性　质量、能量、动量、角动量、电荷等</a:t>
          </a:r>
        </a:p>
      </dgm:t>
    </dgm:pt>
    <dgm:pt modelId="{CD52E3FD-1CEE-415D-AE4B-B8B49D61528F}" type="parTrans" cxnId="{C8CB2929-0038-4373-81F9-5BCCD307A0DE}">
      <dgm:prSet/>
      <dgm:spPr/>
      <dgm:t>
        <a:bodyPr/>
        <a:lstStyle/>
        <a:p>
          <a:endParaRPr lang="zh-CN" altLang="en-US"/>
        </a:p>
      </dgm:t>
    </dgm:pt>
    <dgm:pt modelId="{FE6971BE-2C5F-435C-8B58-BCAE9757B2E9}" type="sibTrans" cxnId="{C8CB2929-0038-4373-81F9-5BCCD307A0DE}">
      <dgm:prSet/>
      <dgm:spPr/>
      <dgm:t>
        <a:bodyPr/>
        <a:lstStyle/>
        <a:p>
          <a:endParaRPr lang="zh-CN" altLang="en-US"/>
        </a:p>
      </dgm:t>
    </dgm:pt>
    <dgm:pt modelId="{9F664AE4-83B3-41E0-B687-66FAA4127A21}" type="pres">
      <dgm:prSet presAssocID="{4F703595-A46A-436A-9FA4-7429F0CD8F96}" presName="Name0" presStyleCnt="0">
        <dgm:presLayoutVars>
          <dgm:dir/>
          <dgm:animLvl val="lvl"/>
          <dgm:resizeHandles val="exact"/>
        </dgm:presLayoutVars>
      </dgm:prSet>
      <dgm:spPr/>
    </dgm:pt>
    <dgm:pt modelId="{D49EB471-77EA-4FE5-A694-E2B993EB2652}" type="pres">
      <dgm:prSet presAssocID="{E5AF5DC8-5641-4C4D-9090-C1B25868C6D9}" presName="boxAndChildren" presStyleCnt="0"/>
      <dgm:spPr/>
    </dgm:pt>
    <dgm:pt modelId="{E1EBBB99-CDBA-492F-9823-229949B02453}" type="pres">
      <dgm:prSet presAssocID="{E5AF5DC8-5641-4C4D-9090-C1B25868C6D9}" presName="parentTextBox" presStyleLbl="node1" presStyleIdx="0" presStyleCnt="3"/>
      <dgm:spPr/>
    </dgm:pt>
    <dgm:pt modelId="{EA66283A-8EBC-44A4-BC87-BF94ADB03097}" type="pres">
      <dgm:prSet presAssocID="{E5AF5DC8-5641-4C4D-9090-C1B25868C6D9}" presName="entireBox" presStyleLbl="node1" presStyleIdx="0" presStyleCnt="3" custScaleY="161264" custLinFactNeighborX="926" custLinFactNeighborY="2723"/>
      <dgm:spPr/>
    </dgm:pt>
    <dgm:pt modelId="{091DC97D-3814-43CC-8E3C-8426AD126F39}" type="pres">
      <dgm:prSet presAssocID="{E5AF5DC8-5641-4C4D-9090-C1B25868C6D9}" presName="descendantBox" presStyleCnt="0"/>
      <dgm:spPr/>
    </dgm:pt>
    <dgm:pt modelId="{89D82B80-DE4C-48F9-9BC2-D356CA8CB2D0}" type="pres">
      <dgm:prSet presAssocID="{B9C46B32-2D3F-4013-A2A2-D370600B3813}" presName="childTextBox" presStyleLbl="fgAccFollowNode1" presStyleIdx="0" presStyleCnt="6" custScaleY="203689">
        <dgm:presLayoutVars>
          <dgm:bulletEnabled val="1"/>
        </dgm:presLayoutVars>
      </dgm:prSet>
      <dgm:spPr/>
    </dgm:pt>
    <dgm:pt modelId="{E2B81F92-4A79-4773-B84E-EE9FB49A3059}" type="pres">
      <dgm:prSet presAssocID="{21603030-78A6-473B-B444-74DCC3119EB5}" presName="childTextBox" presStyleLbl="fgAccFollowNode1" presStyleIdx="1" presStyleCnt="6" custScaleY="203689">
        <dgm:presLayoutVars>
          <dgm:bulletEnabled val="1"/>
        </dgm:presLayoutVars>
      </dgm:prSet>
      <dgm:spPr/>
    </dgm:pt>
    <dgm:pt modelId="{0E326837-46E8-4173-A909-23F2D5A18C14}" type="pres">
      <dgm:prSet presAssocID="{53FCF76E-7216-4193-A9CE-6B6752F000AD}" presName="sp" presStyleCnt="0"/>
      <dgm:spPr/>
    </dgm:pt>
    <dgm:pt modelId="{28A10CA3-6A59-45F4-AD1F-490621D876D4}" type="pres">
      <dgm:prSet presAssocID="{7FD9DB8E-37FC-4C37-B45E-27495957EFB8}" presName="arrowAndChildren" presStyleCnt="0"/>
      <dgm:spPr/>
    </dgm:pt>
    <dgm:pt modelId="{06862D66-2F3E-4A71-AACD-697EE419C572}" type="pres">
      <dgm:prSet presAssocID="{7FD9DB8E-37FC-4C37-B45E-27495957EFB8}" presName="parentTextArrow" presStyleLbl="node1" presStyleIdx="0" presStyleCnt="3"/>
      <dgm:spPr/>
    </dgm:pt>
    <dgm:pt modelId="{06ADFD7F-F66A-481D-B831-F5CBD8F2977A}" type="pres">
      <dgm:prSet presAssocID="{7FD9DB8E-37FC-4C37-B45E-27495957EFB8}" presName="arrow" presStyleLbl="node1" presStyleIdx="1" presStyleCnt="3" custScaleY="129971"/>
      <dgm:spPr/>
    </dgm:pt>
    <dgm:pt modelId="{B77795F4-634E-41ED-A7C2-DA148D23DD1C}" type="pres">
      <dgm:prSet presAssocID="{7FD9DB8E-37FC-4C37-B45E-27495957EFB8}" presName="descendantArrow" presStyleCnt="0"/>
      <dgm:spPr/>
    </dgm:pt>
    <dgm:pt modelId="{47129703-2A13-4A34-AF6B-4ECB89A2BB9B}" type="pres">
      <dgm:prSet presAssocID="{3199F951-9C6A-4935-B58B-A6EAFD003343}" presName="childTextArrow" presStyleLbl="fgAccFollowNode1" presStyleIdx="2" presStyleCnt="6">
        <dgm:presLayoutVars>
          <dgm:bulletEnabled val="1"/>
        </dgm:presLayoutVars>
      </dgm:prSet>
      <dgm:spPr/>
    </dgm:pt>
    <dgm:pt modelId="{1011B7D5-2A6A-4C7E-A78C-7EC7EEB5623A}" type="pres">
      <dgm:prSet presAssocID="{C38CEAFB-F974-46DB-8CEC-D3714094FA6A}" presName="childTextArrow" presStyleLbl="fgAccFollowNode1" presStyleIdx="3" presStyleCnt="6">
        <dgm:presLayoutVars>
          <dgm:bulletEnabled val="1"/>
        </dgm:presLayoutVars>
      </dgm:prSet>
      <dgm:spPr/>
    </dgm:pt>
    <dgm:pt modelId="{88F13DCE-9F9B-4399-ACD9-0BE74D7E95E6}" type="pres">
      <dgm:prSet presAssocID="{3024F20D-BE56-4E97-A6D7-A907BCDE8B45}" presName="sp" presStyleCnt="0"/>
      <dgm:spPr/>
    </dgm:pt>
    <dgm:pt modelId="{12675FCA-4EE1-4D32-B992-B98BA6E6FFB3}" type="pres">
      <dgm:prSet presAssocID="{82B54835-FF27-4CC5-8BCE-A7D1EFBFA9CA}" presName="arrowAndChildren" presStyleCnt="0"/>
      <dgm:spPr/>
    </dgm:pt>
    <dgm:pt modelId="{05234039-EF1A-4DDB-9FA1-DDF3165B0D16}" type="pres">
      <dgm:prSet presAssocID="{82B54835-FF27-4CC5-8BCE-A7D1EFBFA9CA}" presName="parentTextArrow" presStyleLbl="node1" presStyleIdx="1" presStyleCnt="3"/>
      <dgm:spPr/>
    </dgm:pt>
    <dgm:pt modelId="{9BCB281D-C956-476B-9D9D-C7E8BD2271ED}" type="pres">
      <dgm:prSet presAssocID="{82B54835-FF27-4CC5-8BCE-A7D1EFBFA9CA}" presName="arrow" presStyleLbl="node1" presStyleIdx="2" presStyleCnt="3" custScaleY="149134" custLinFactNeighborY="-3270"/>
      <dgm:spPr/>
    </dgm:pt>
    <dgm:pt modelId="{A5DB7390-5F1C-461E-9979-80F6CB11ACDC}" type="pres">
      <dgm:prSet presAssocID="{82B54835-FF27-4CC5-8BCE-A7D1EFBFA9CA}" presName="descendantArrow" presStyleCnt="0"/>
      <dgm:spPr/>
    </dgm:pt>
    <dgm:pt modelId="{B0553C4E-2950-4D45-A052-BEEE52CADF63}" type="pres">
      <dgm:prSet presAssocID="{C14CF9ED-943B-40B5-A715-909EE5566725}" presName="childTextArrow" presStyleLbl="fgAccFollowNode1" presStyleIdx="4" presStyleCnt="6">
        <dgm:presLayoutVars>
          <dgm:bulletEnabled val="1"/>
        </dgm:presLayoutVars>
      </dgm:prSet>
      <dgm:spPr/>
    </dgm:pt>
    <dgm:pt modelId="{BF83694C-79AC-47B5-8716-4ED9DDFDFFD3}" type="pres">
      <dgm:prSet presAssocID="{7B5F2434-3E83-4673-A71C-8AB6D7303869}" presName="childTextArrow" presStyleLbl="fgAccFollowNode1" presStyleIdx="5" presStyleCnt="6">
        <dgm:presLayoutVars>
          <dgm:bulletEnabled val="1"/>
        </dgm:presLayoutVars>
      </dgm:prSet>
      <dgm:spPr/>
    </dgm:pt>
  </dgm:ptLst>
  <dgm:cxnLst>
    <dgm:cxn modelId="{4A4FCA01-971F-4937-B66B-AB402C0F8D48}" type="presOf" srcId="{7FD9DB8E-37FC-4C37-B45E-27495957EFB8}" destId="{06ADFD7F-F66A-481D-B831-F5CBD8F2977A}" srcOrd="1" destOrd="0" presId="urn:microsoft.com/office/officeart/2005/8/layout/process4"/>
    <dgm:cxn modelId="{E7EA390A-3897-4DD7-A009-9A5F1E2022C4}" type="presOf" srcId="{E5AF5DC8-5641-4C4D-9090-C1B25868C6D9}" destId="{E1EBBB99-CDBA-492F-9823-229949B02453}" srcOrd="0" destOrd="0" presId="urn:microsoft.com/office/officeart/2005/8/layout/process4"/>
    <dgm:cxn modelId="{42AC760B-CF46-4237-94D9-16AEECA9B58F}" type="presOf" srcId="{3199F951-9C6A-4935-B58B-A6EAFD003343}" destId="{47129703-2A13-4A34-AF6B-4ECB89A2BB9B}" srcOrd="0" destOrd="0" presId="urn:microsoft.com/office/officeart/2005/8/layout/process4"/>
    <dgm:cxn modelId="{9356CB0B-CA90-4DEE-BF0E-240BB6DE17F8}" type="presOf" srcId="{E5AF5DC8-5641-4C4D-9090-C1B25868C6D9}" destId="{EA66283A-8EBC-44A4-BC87-BF94ADB03097}" srcOrd="1" destOrd="0" presId="urn:microsoft.com/office/officeart/2005/8/layout/process4"/>
    <dgm:cxn modelId="{D0201816-248E-4652-9D75-C18A6275770D}" srcId="{4F703595-A46A-436A-9FA4-7429F0CD8F96}" destId="{E5AF5DC8-5641-4C4D-9090-C1B25868C6D9}" srcOrd="2" destOrd="0" parTransId="{588987DA-9655-425F-B802-BA3C342C9C8E}" sibTransId="{71F50F71-E94D-4913-BE98-139101F0C4E9}"/>
    <dgm:cxn modelId="{91CE8F1B-C849-4A03-BFA7-52C3D596560A}" type="presOf" srcId="{7FD9DB8E-37FC-4C37-B45E-27495957EFB8}" destId="{06862D66-2F3E-4A71-AACD-697EE419C572}" srcOrd="0" destOrd="0" presId="urn:microsoft.com/office/officeart/2005/8/layout/process4"/>
    <dgm:cxn modelId="{45D9AB1D-9855-4DBF-BAF2-B5D97B3F6023}" type="presOf" srcId="{C14CF9ED-943B-40B5-A715-909EE5566725}" destId="{B0553C4E-2950-4D45-A052-BEEE52CADF63}" srcOrd="0" destOrd="0" presId="urn:microsoft.com/office/officeart/2005/8/layout/process4"/>
    <dgm:cxn modelId="{9E83A421-A97B-469F-85B2-82E67DD88C6D}" type="presOf" srcId="{82B54835-FF27-4CC5-8BCE-A7D1EFBFA9CA}" destId="{9BCB281D-C956-476B-9D9D-C7E8BD2271ED}" srcOrd="1" destOrd="0" presId="urn:microsoft.com/office/officeart/2005/8/layout/process4"/>
    <dgm:cxn modelId="{F9FBF328-D3D8-4731-970B-8DA8BECB880E}" type="presOf" srcId="{7B5F2434-3E83-4673-A71C-8AB6D7303869}" destId="{BF83694C-79AC-47B5-8716-4ED9DDFDFFD3}" srcOrd="0" destOrd="0" presId="urn:microsoft.com/office/officeart/2005/8/layout/process4"/>
    <dgm:cxn modelId="{C8CB2929-0038-4373-81F9-5BCCD307A0DE}" srcId="{E5AF5DC8-5641-4C4D-9090-C1B25868C6D9}" destId="{21603030-78A6-473B-B444-74DCC3119EB5}" srcOrd="1" destOrd="0" parTransId="{CD52E3FD-1CEE-415D-AE4B-B8B49D61528F}" sibTransId="{FE6971BE-2C5F-435C-8B58-BCAE9757B2E9}"/>
    <dgm:cxn modelId="{835BF32C-5E90-4CEB-BF68-621A50F12D9C}" type="presOf" srcId="{82B54835-FF27-4CC5-8BCE-A7D1EFBFA9CA}" destId="{05234039-EF1A-4DDB-9FA1-DDF3165B0D16}" srcOrd="0" destOrd="0" presId="urn:microsoft.com/office/officeart/2005/8/layout/process4"/>
    <dgm:cxn modelId="{60904633-1E0A-4545-9FE2-CE5F635CAF19}" type="presOf" srcId="{21603030-78A6-473B-B444-74DCC3119EB5}" destId="{E2B81F92-4A79-4773-B84E-EE9FB49A3059}" srcOrd="0" destOrd="0" presId="urn:microsoft.com/office/officeart/2005/8/layout/process4"/>
    <dgm:cxn modelId="{4F715939-A67F-4659-AFC4-2417EBBD6E2C}" srcId="{7FD9DB8E-37FC-4C37-B45E-27495957EFB8}" destId="{C38CEAFB-F974-46DB-8CEC-D3714094FA6A}" srcOrd="1" destOrd="0" parTransId="{3C26F457-27FB-446F-9768-772AD3BE2ED5}" sibTransId="{6CB8980C-9AD7-477B-9CF6-A906E6BE6381}"/>
    <dgm:cxn modelId="{16DF1870-80D3-4EC5-90E4-E48579A8E4A3}" srcId="{4F703595-A46A-436A-9FA4-7429F0CD8F96}" destId="{7FD9DB8E-37FC-4C37-B45E-27495957EFB8}" srcOrd="1" destOrd="0" parTransId="{50D1122D-313B-4AAF-8023-1AA099AEB705}" sibTransId="{53FCF76E-7216-4193-A9CE-6B6752F000AD}"/>
    <dgm:cxn modelId="{41866450-9D3C-4FF1-9A64-BC37E188E0C9}" type="presOf" srcId="{B9C46B32-2D3F-4013-A2A2-D370600B3813}" destId="{89D82B80-DE4C-48F9-9BC2-D356CA8CB2D0}" srcOrd="0" destOrd="0" presId="urn:microsoft.com/office/officeart/2005/8/layout/process4"/>
    <dgm:cxn modelId="{37D2FD74-FDCE-4139-A7D5-85B51F2E5555}" srcId="{7FD9DB8E-37FC-4C37-B45E-27495957EFB8}" destId="{3199F951-9C6A-4935-B58B-A6EAFD003343}" srcOrd="0" destOrd="0" parTransId="{662D4C26-E95D-4050-A436-7FA447FCD9E6}" sibTransId="{F4DFBEDB-DDF1-495C-B164-E1820702808C}"/>
    <dgm:cxn modelId="{F034047A-DDEC-4C4D-A615-44F16F72F3E5}" type="presOf" srcId="{4F703595-A46A-436A-9FA4-7429F0CD8F96}" destId="{9F664AE4-83B3-41E0-B687-66FAA4127A21}" srcOrd="0" destOrd="0" presId="urn:microsoft.com/office/officeart/2005/8/layout/process4"/>
    <dgm:cxn modelId="{DF71BE85-C7A9-40D5-91A0-B5536194C024}" srcId="{82B54835-FF27-4CC5-8BCE-A7D1EFBFA9CA}" destId="{C14CF9ED-943B-40B5-A715-909EE5566725}" srcOrd="0" destOrd="0" parTransId="{90DE283A-9881-4B73-B751-ACB0417331F3}" sibTransId="{DEA4388B-E9CE-47A4-A10F-A4735A4EA18E}"/>
    <dgm:cxn modelId="{51439786-6E8E-47AB-B303-2B2101852115}" srcId="{82B54835-FF27-4CC5-8BCE-A7D1EFBFA9CA}" destId="{7B5F2434-3E83-4673-A71C-8AB6D7303869}" srcOrd="1" destOrd="0" parTransId="{67D6753A-3EF6-40CC-B7C7-BEF150745811}" sibTransId="{B611A116-82CD-4523-8C73-F73123327D30}"/>
    <dgm:cxn modelId="{2A356FB6-808A-4F06-9858-A8A3ACC9FFED}" srcId="{E5AF5DC8-5641-4C4D-9090-C1B25868C6D9}" destId="{B9C46B32-2D3F-4013-A2A2-D370600B3813}" srcOrd="0" destOrd="0" parTransId="{4B85F08F-86D8-4899-853A-DE7C371787E0}" sibTransId="{9C262A68-B3B5-4953-AEFF-72E48242C072}"/>
    <dgm:cxn modelId="{131ED0BD-30DB-41A1-B6F2-86DDF21E3F74}" srcId="{4F703595-A46A-436A-9FA4-7429F0CD8F96}" destId="{82B54835-FF27-4CC5-8BCE-A7D1EFBFA9CA}" srcOrd="0" destOrd="0" parTransId="{C8DA98A1-A334-4A63-9194-8E7259C8604D}" sibTransId="{3024F20D-BE56-4E97-A6D7-A907BCDE8B45}"/>
    <dgm:cxn modelId="{0666EABE-0D53-43C6-B408-4F44985FB1F1}" type="presOf" srcId="{C38CEAFB-F974-46DB-8CEC-D3714094FA6A}" destId="{1011B7D5-2A6A-4C7E-A78C-7EC7EEB5623A}" srcOrd="0" destOrd="0" presId="urn:microsoft.com/office/officeart/2005/8/layout/process4"/>
    <dgm:cxn modelId="{22384E02-110F-4D25-A81A-E121E748B60E}" type="presParOf" srcId="{9F664AE4-83B3-41E0-B687-66FAA4127A21}" destId="{D49EB471-77EA-4FE5-A694-E2B993EB2652}" srcOrd="0" destOrd="0" presId="urn:microsoft.com/office/officeart/2005/8/layout/process4"/>
    <dgm:cxn modelId="{1224E49C-0434-48C7-AA25-FFE6A100AC67}" type="presParOf" srcId="{D49EB471-77EA-4FE5-A694-E2B993EB2652}" destId="{E1EBBB99-CDBA-492F-9823-229949B02453}" srcOrd="0" destOrd="0" presId="urn:microsoft.com/office/officeart/2005/8/layout/process4"/>
    <dgm:cxn modelId="{BEAAF19B-1467-42C6-AC87-774C19AD78A2}" type="presParOf" srcId="{D49EB471-77EA-4FE5-A694-E2B993EB2652}" destId="{EA66283A-8EBC-44A4-BC87-BF94ADB03097}" srcOrd="1" destOrd="0" presId="urn:microsoft.com/office/officeart/2005/8/layout/process4"/>
    <dgm:cxn modelId="{B05DFA47-0A35-4671-BDCC-576CC8CC346D}" type="presParOf" srcId="{D49EB471-77EA-4FE5-A694-E2B993EB2652}" destId="{091DC97D-3814-43CC-8E3C-8426AD126F39}" srcOrd="2" destOrd="0" presId="urn:microsoft.com/office/officeart/2005/8/layout/process4"/>
    <dgm:cxn modelId="{6A8C0306-EA6B-4A19-839F-D1383E17B004}" type="presParOf" srcId="{091DC97D-3814-43CC-8E3C-8426AD126F39}" destId="{89D82B80-DE4C-48F9-9BC2-D356CA8CB2D0}" srcOrd="0" destOrd="0" presId="urn:microsoft.com/office/officeart/2005/8/layout/process4"/>
    <dgm:cxn modelId="{2C979BD2-E2B3-4252-BDE1-B5C4ECC0CC00}" type="presParOf" srcId="{091DC97D-3814-43CC-8E3C-8426AD126F39}" destId="{E2B81F92-4A79-4773-B84E-EE9FB49A3059}" srcOrd="1" destOrd="0" presId="urn:microsoft.com/office/officeart/2005/8/layout/process4"/>
    <dgm:cxn modelId="{8BCD7AEF-BAF4-496F-9011-94EA85B3966B}" type="presParOf" srcId="{9F664AE4-83B3-41E0-B687-66FAA4127A21}" destId="{0E326837-46E8-4173-A909-23F2D5A18C14}" srcOrd="1" destOrd="0" presId="urn:microsoft.com/office/officeart/2005/8/layout/process4"/>
    <dgm:cxn modelId="{287D0263-D47F-44E9-9AEF-16B09F000C27}" type="presParOf" srcId="{9F664AE4-83B3-41E0-B687-66FAA4127A21}" destId="{28A10CA3-6A59-45F4-AD1F-490621D876D4}" srcOrd="2" destOrd="0" presId="urn:microsoft.com/office/officeart/2005/8/layout/process4"/>
    <dgm:cxn modelId="{6790F7FE-33B4-401A-931C-E31306700351}" type="presParOf" srcId="{28A10CA3-6A59-45F4-AD1F-490621D876D4}" destId="{06862D66-2F3E-4A71-AACD-697EE419C572}" srcOrd="0" destOrd="0" presId="urn:microsoft.com/office/officeart/2005/8/layout/process4"/>
    <dgm:cxn modelId="{2F7C5C67-B01F-43D9-986C-663CFA8C7C7E}" type="presParOf" srcId="{28A10CA3-6A59-45F4-AD1F-490621D876D4}" destId="{06ADFD7F-F66A-481D-B831-F5CBD8F2977A}" srcOrd="1" destOrd="0" presId="urn:microsoft.com/office/officeart/2005/8/layout/process4"/>
    <dgm:cxn modelId="{FBC62117-06E6-41A5-A4C7-281BB5E0C220}" type="presParOf" srcId="{28A10CA3-6A59-45F4-AD1F-490621D876D4}" destId="{B77795F4-634E-41ED-A7C2-DA148D23DD1C}" srcOrd="2" destOrd="0" presId="urn:microsoft.com/office/officeart/2005/8/layout/process4"/>
    <dgm:cxn modelId="{0B1CB420-0641-43CD-A119-0B1D31A4CA2E}" type="presParOf" srcId="{B77795F4-634E-41ED-A7C2-DA148D23DD1C}" destId="{47129703-2A13-4A34-AF6B-4ECB89A2BB9B}" srcOrd="0" destOrd="0" presId="urn:microsoft.com/office/officeart/2005/8/layout/process4"/>
    <dgm:cxn modelId="{ED87A8FC-91D7-4A28-B222-C7290E11383F}" type="presParOf" srcId="{B77795F4-634E-41ED-A7C2-DA148D23DD1C}" destId="{1011B7D5-2A6A-4C7E-A78C-7EC7EEB5623A}" srcOrd="1" destOrd="0" presId="urn:microsoft.com/office/officeart/2005/8/layout/process4"/>
    <dgm:cxn modelId="{E8B77EE7-2293-4926-B6AA-2F57423EF622}" type="presParOf" srcId="{9F664AE4-83B3-41E0-B687-66FAA4127A21}" destId="{88F13DCE-9F9B-4399-ACD9-0BE74D7E95E6}" srcOrd="3" destOrd="0" presId="urn:microsoft.com/office/officeart/2005/8/layout/process4"/>
    <dgm:cxn modelId="{612D3E4E-39D8-402A-A5FF-48CDAA63DD02}" type="presParOf" srcId="{9F664AE4-83B3-41E0-B687-66FAA4127A21}" destId="{12675FCA-4EE1-4D32-B992-B98BA6E6FFB3}" srcOrd="4" destOrd="0" presId="urn:microsoft.com/office/officeart/2005/8/layout/process4"/>
    <dgm:cxn modelId="{9907E3D6-2774-4C5C-8374-5DE028DDCFC6}" type="presParOf" srcId="{12675FCA-4EE1-4D32-B992-B98BA6E6FFB3}" destId="{05234039-EF1A-4DDB-9FA1-DDF3165B0D16}" srcOrd="0" destOrd="0" presId="urn:microsoft.com/office/officeart/2005/8/layout/process4"/>
    <dgm:cxn modelId="{3F928497-958F-4C81-8331-49123F2705E7}" type="presParOf" srcId="{12675FCA-4EE1-4D32-B992-B98BA6E6FFB3}" destId="{9BCB281D-C956-476B-9D9D-C7E8BD2271ED}" srcOrd="1" destOrd="0" presId="urn:microsoft.com/office/officeart/2005/8/layout/process4"/>
    <dgm:cxn modelId="{6988951C-6B5A-4463-8026-3B1C643A73AB}" type="presParOf" srcId="{12675FCA-4EE1-4D32-B992-B98BA6E6FFB3}" destId="{A5DB7390-5F1C-461E-9979-80F6CB11ACDC}" srcOrd="2" destOrd="0" presId="urn:microsoft.com/office/officeart/2005/8/layout/process4"/>
    <dgm:cxn modelId="{9827D3D0-BBBE-4DAC-86B6-418B14CFBD31}" type="presParOf" srcId="{A5DB7390-5F1C-461E-9979-80F6CB11ACDC}" destId="{B0553C4E-2950-4D45-A052-BEEE52CADF63}" srcOrd="0" destOrd="0" presId="urn:microsoft.com/office/officeart/2005/8/layout/process4"/>
    <dgm:cxn modelId="{3C6C0BCA-B1D6-4452-8B3A-71FA759EF4C8}" type="presParOf" srcId="{A5DB7390-5F1C-461E-9979-80F6CB11ACDC}" destId="{BF83694C-79AC-47B5-8716-4ED9DDFDFFD3}" srcOrd="1" destOrd="0" presId="urn:microsoft.com/office/officeart/2005/8/layout/process4"/>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algn="l" rtl="0"/>
          <a:r>
            <a:rPr lang="en-US" altLang="zh-CN" sz="1800" dirty="0"/>
            <a:t>1).</a:t>
          </a:r>
          <a:r>
            <a:rPr lang="zh-CN" altLang="en-US" b="1" dirty="0">
              <a:latin typeface="华文细黑" pitchFamily="2" charset="-122"/>
              <a:ea typeface="华文细黑" pitchFamily="2" charset="-122"/>
            </a:rPr>
            <a:t>管理控制层</a:t>
          </a:r>
          <a:endParaRPr lang="zh-CN" altLang="en-US" sz="1800" dirty="0"/>
        </a:p>
      </dgm:t>
    </dgm:pt>
    <dgm:pt modelId="{31C9F1D1-03C0-4CEF-B863-8488BB133C7F}" type="parTrans" cxnId="{4305CD68-5C17-45E7-82B0-1EEADA084407}">
      <dgm:prSet/>
      <dgm:spPr/>
      <dgm:t>
        <a:bodyPr/>
        <a:lstStyle/>
        <a:p>
          <a:endParaRPr lang="zh-CN" altLang="en-US"/>
        </a:p>
      </dgm:t>
    </dgm:pt>
    <dgm:pt modelId="{8263058B-3952-4790-8933-E63782E279B8}" type="sibTrans" cxnId="{4305CD68-5C17-45E7-82B0-1EEADA084407}">
      <dgm:prSet/>
      <dgm:spPr/>
      <dgm:t>
        <a:bodyPr/>
        <a:lstStyle/>
        <a:p>
          <a:endParaRPr lang="zh-CN" altLang="en-US"/>
        </a:p>
      </dgm:t>
    </dgm:pt>
    <dgm:pt modelId="{9879D2CA-EF6C-4981-99E1-B7971C32D9B6}">
      <dgm:prSet custT="1"/>
      <dgm:spPr/>
      <dgm:t>
        <a:bodyPr/>
        <a:lstStyle/>
        <a:p>
          <a:r>
            <a:rPr lang="zh-CN" altLang="en-US" sz="2000" b="0" dirty="0">
              <a:solidFill>
                <a:srgbClr val="0000FF"/>
              </a:solidFill>
              <a:latin typeface="华文细黑" pitchFamily="2" charset="-122"/>
              <a:ea typeface="华文细黑" pitchFamily="2" charset="-122"/>
            </a:rPr>
            <a:t>位于控制系统模型上层的管理控制层是一个大型的软件系统，一般集成在几台</a:t>
          </a:r>
          <a:r>
            <a:rPr lang="en-US" altLang="zh-CN" sz="2000" b="0" dirty="0">
              <a:solidFill>
                <a:srgbClr val="0000FF"/>
              </a:solidFill>
              <a:latin typeface="华文细黑" pitchFamily="2" charset="-122"/>
              <a:ea typeface="华文细黑" pitchFamily="2" charset="-122"/>
            </a:rPr>
            <a:t>UNIX</a:t>
          </a:r>
          <a:r>
            <a:rPr lang="zh-CN" altLang="en-US" sz="2000" b="0" dirty="0">
              <a:solidFill>
                <a:srgbClr val="0000FF"/>
              </a:solidFill>
              <a:latin typeface="华文细黑" pitchFamily="2" charset="-122"/>
              <a:ea typeface="华文细黑" pitchFamily="2" charset="-122"/>
            </a:rPr>
            <a:t>的工作站上或高档的微机服务器上，它提供集中式操作控制、状态报告、数据存档和综合服务。它为</a:t>
          </a:r>
          <a:r>
            <a:rPr lang="en-US" altLang="zh-CN" sz="2000" b="0" dirty="0">
              <a:solidFill>
                <a:srgbClr val="0000FF"/>
              </a:solidFill>
              <a:latin typeface="华文细黑" pitchFamily="2" charset="-122"/>
              <a:ea typeface="华文细黑" pitchFamily="2" charset="-122"/>
            </a:rPr>
            <a:t>ICF</a:t>
          </a:r>
          <a:r>
            <a:rPr lang="zh-CN" altLang="en-US" sz="2000" b="0" dirty="0">
              <a:solidFill>
                <a:srgbClr val="0000FF"/>
              </a:solidFill>
              <a:latin typeface="华文细黑" pitchFamily="2" charset="-122"/>
              <a:ea typeface="华文细黑" pitchFamily="2" charset="-122"/>
            </a:rPr>
            <a:t>装置提供以下几个方面的功能</a:t>
          </a:r>
        </a:p>
      </dgm:t>
    </dgm:pt>
    <dgm:pt modelId="{CC43DF3C-56C9-4A0D-AD7B-75302AE1ED4C}" type="parTrans" cxnId="{D2EFF26A-0B36-4A41-8892-229A43A90DFB}">
      <dgm:prSet/>
      <dgm:spPr/>
      <dgm:t>
        <a:bodyPr/>
        <a:lstStyle/>
        <a:p>
          <a:endParaRPr lang="zh-CN" altLang="en-US"/>
        </a:p>
      </dgm:t>
    </dgm:pt>
    <dgm:pt modelId="{CD07E046-C06F-48E9-B8E3-249B496F0E40}" type="sibTrans" cxnId="{D2EFF26A-0B36-4A41-8892-229A43A90DFB}">
      <dgm:prSet/>
      <dgm:spPr/>
      <dgm:t>
        <a:bodyPr/>
        <a:lstStyle/>
        <a:p>
          <a:endParaRPr lang="zh-CN" altLang="en-US"/>
        </a:p>
      </dgm:t>
    </dgm:pt>
    <dgm:pt modelId="{DCE590A6-010D-4AF9-8D99-E81DEBFE3E18}">
      <dgm:prSet custT="1"/>
      <dgm:spPr/>
      <dgm:t>
        <a:bodyPr/>
        <a:lstStyle/>
        <a:p>
          <a:r>
            <a:rPr lang="zh-CN" altLang="en-US" sz="2000" b="0">
              <a:solidFill>
                <a:srgbClr val="0000FF"/>
              </a:solidFill>
              <a:latin typeface="华文细黑" pitchFamily="2" charset="-122"/>
              <a:ea typeface="华文细黑" pitchFamily="2" charset="-122"/>
            </a:rPr>
            <a:t>以操作台显示方式提供人机接口。</a:t>
          </a:r>
          <a:endParaRPr lang="zh-CN" altLang="en-US" sz="2000" b="0" dirty="0">
            <a:solidFill>
              <a:srgbClr val="0000FF"/>
            </a:solidFill>
            <a:latin typeface="华文细黑" pitchFamily="2" charset="-122"/>
            <a:ea typeface="华文细黑" pitchFamily="2" charset="-122"/>
          </a:endParaRPr>
        </a:p>
      </dgm:t>
    </dgm:pt>
    <dgm:pt modelId="{8F278C8E-3326-4372-80CE-DC803C016EED}" type="parTrans" cxnId="{2AFD1880-CE6D-42BC-953D-AB2076F455D9}">
      <dgm:prSet/>
      <dgm:spPr/>
      <dgm:t>
        <a:bodyPr/>
        <a:lstStyle/>
        <a:p>
          <a:endParaRPr lang="zh-CN" altLang="en-US"/>
        </a:p>
      </dgm:t>
    </dgm:pt>
    <dgm:pt modelId="{E2A4B95F-7BAA-4E20-8B0A-38A3B746193C}" type="sibTrans" cxnId="{2AFD1880-CE6D-42BC-953D-AB2076F455D9}">
      <dgm:prSet/>
      <dgm:spPr/>
      <dgm:t>
        <a:bodyPr/>
        <a:lstStyle/>
        <a:p>
          <a:endParaRPr lang="zh-CN" altLang="en-US"/>
        </a:p>
      </dgm:t>
    </dgm:pt>
    <dgm:pt modelId="{D0AE0025-7CD5-4395-8A68-A83BFF8786D5}">
      <dgm:prSet custT="1"/>
      <dgm:spPr/>
      <dgm:t>
        <a:bodyPr/>
        <a:lstStyle/>
        <a:p>
          <a:r>
            <a:rPr lang="zh-CN" altLang="en-US" sz="2000" b="0">
              <a:solidFill>
                <a:srgbClr val="0000FF"/>
              </a:solidFill>
              <a:latin typeface="华文细黑" pitchFamily="2" charset="-122"/>
              <a:ea typeface="华文细黑" pitchFamily="2" charset="-122"/>
            </a:rPr>
            <a:t>数据存储和处理</a:t>
          </a:r>
          <a:endParaRPr lang="zh-CN" altLang="en-US" sz="2000" b="0" dirty="0">
            <a:solidFill>
              <a:srgbClr val="0000FF"/>
            </a:solidFill>
            <a:latin typeface="华文细黑" pitchFamily="2" charset="-122"/>
            <a:ea typeface="华文细黑" pitchFamily="2" charset="-122"/>
          </a:endParaRPr>
        </a:p>
      </dgm:t>
    </dgm:pt>
    <dgm:pt modelId="{85942AF0-5066-4A06-9863-5BEB05B21DAB}" type="parTrans" cxnId="{7C088C48-5D05-4AA8-B009-A29218CE8105}">
      <dgm:prSet/>
      <dgm:spPr/>
      <dgm:t>
        <a:bodyPr/>
        <a:lstStyle/>
        <a:p>
          <a:endParaRPr lang="zh-CN" altLang="en-US"/>
        </a:p>
      </dgm:t>
    </dgm:pt>
    <dgm:pt modelId="{E01C78E9-F3C8-4B57-A56B-7B354FA61A0F}" type="sibTrans" cxnId="{7C088C48-5D05-4AA8-B009-A29218CE8105}">
      <dgm:prSet/>
      <dgm:spPr/>
      <dgm:t>
        <a:bodyPr/>
        <a:lstStyle/>
        <a:p>
          <a:endParaRPr lang="zh-CN" altLang="en-US"/>
        </a:p>
      </dgm:t>
    </dgm:pt>
    <dgm:pt modelId="{40DBA5E2-FD1B-40A7-8E4F-D503807C1D80}">
      <dgm:prSet custT="1"/>
      <dgm:spPr/>
      <dgm:t>
        <a:bodyPr/>
        <a:lstStyle/>
        <a:p>
          <a:r>
            <a:rPr lang="zh-CN" altLang="en-US" sz="2000" b="0" dirty="0">
              <a:solidFill>
                <a:srgbClr val="0000FF"/>
              </a:solidFill>
              <a:latin typeface="华文细黑" pitchFamily="2" charset="-122"/>
              <a:ea typeface="华文细黑" pitchFamily="2" charset="-122"/>
            </a:rPr>
            <a:t>协调控制功能  </a:t>
          </a:r>
        </a:p>
      </dgm:t>
    </dgm:pt>
    <dgm:pt modelId="{D317FBCF-F4FB-48BC-8D4A-8A97C1609EA4}" type="parTrans" cxnId="{F44820B9-85C6-467C-B32B-F5397301DC03}">
      <dgm:prSet/>
      <dgm:spPr/>
      <dgm:t>
        <a:bodyPr/>
        <a:lstStyle/>
        <a:p>
          <a:endParaRPr lang="zh-CN" altLang="en-US"/>
        </a:p>
      </dgm:t>
    </dgm:pt>
    <dgm:pt modelId="{7AF38A46-60C6-4CEF-BF27-ADA13D1DD783}" type="sibTrans" cxnId="{F44820B9-85C6-467C-B32B-F5397301DC03}">
      <dgm:prSet/>
      <dgm:spPr/>
      <dgm:t>
        <a:bodyPr/>
        <a:lstStyle/>
        <a:p>
          <a:endParaRPr lang="zh-CN" altLang="en-US"/>
        </a:p>
      </dgm:t>
    </dgm:pt>
    <dgm:pt modelId="{807C1F53-D347-4431-97D4-D3F025135BD3}">
      <dgm:prSet custT="1"/>
      <dgm:spPr/>
      <dgm:t>
        <a:bodyPr/>
        <a:lstStyle/>
        <a:p>
          <a:endParaRPr lang="en-US" altLang="zh-CN" sz="2000" b="1" dirty="0">
            <a:latin typeface="华文细黑" pitchFamily="2" charset="-122"/>
            <a:ea typeface="华文细黑" pitchFamily="2" charset="-122"/>
          </a:endParaRPr>
        </a:p>
      </dgm:t>
    </dgm:pt>
    <dgm:pt modelId="{A9D546B9-6FF0-49B7-B983-BC1ACB839A5B}" type="parTrans" cxnId="{98DE5A20-8C77-46BF-9F6A-0C75A5924E89}">
      <dgm:prSet/>
      <dgm:spPr/>
      <dgm:t>
        <a:bodyPr/>
        <a:lstStyle/>
        <a:p>
          <a:endParaRPr lang="zh-CN" altLang="en-US"/>
        </a:p>
      </dgm:t>
    </dgm:pt>
    <dgm:pt modelId="{23C6F06E-73C1-4BE9-9540-7621007804A8}" type="sibTrans" cxnId="{98DE5A20-8C77-46BF-9F6A-0C75A5924E89}">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35230" custScaleY="14131" custLinFactNeighborX="-35271"/>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568DE3EF-8D22-479E-97E2-56916272B605}" type="pres">
      <dgm:prSet presAssocID="{CC43DF3C-56C9-4A0D-AD7B-75302AE1ED4C}" presName="Name13" presStyleLbl="parChTrans1D2" presStyleIdx="0" presStyleCnt="1"/>
      <dgm:spPr/>
    </dgm:pt>
    <dgm:pt modelId="{6CD8D4E3-DB75-4748-89AD-A80AEE7D131D}" type="pres">
      <dgm:prSet presAssocID="{9879D2CA-EF6C-4981-99E1-B7971C32D9B6}" presName="childText" presStyleLbl="bgAcc1" presStyleIdx="0" presStyleCnt="1" custScaleX="109308" custScaleY="68170" custLinFactNeighborX="-3839" custLinFactNeighborY="-17838">
        <dgm:presLayoutVars>
          <dgm:bulletEnabled val="1"/>
        </dgm:presLayoutVars>
      </dgm:prSet>
      <dgm:spPr/>
    </dgm:pt>
  </dgm:ptLst>
  <dgm:cxnLst>
    <dgm:cxn modelId="{98DE5A20-8C77-46BF-9F6A-0C75A5924E89}" srcId="{40DBA5E2-FD1B-40A7-8E4F-D503807C1D80}" destId="{807C1F53-D347-4431-97D4-D3F025135BD3}" srcOrd="0" destOrd="0" parTransId="{A9D546B9-6FF0-49B7-B983-BC1ACB839A5B}" sibTransId="{23C6F06E-73C1-4BE9-9540-7621007804A8}"/>
    <dgm:cxn modelId="{DCB78A28-5C14-4261-99ED-7EE6F0935176}" type="presOf" srcId="{DAF356FA-B982-4890-8829-F8BBD3D36F64}" destId="{879293F3-87BA-4DDA-B582-05AE50AA9E24}" srcOrd="1" destOrd="0" presId="urn:microsoft.com/office/officeart/2005/8/layout/hierarchy3"/>
    <dgm:cxn modelId="{7C088C48-5D05-4AA8-B009-A29218CE8105}" srcId="{9879D2CA-EF6C-4981-99E1-B7971C32D9B6}" destId="{D0AE0025-7CD5-4395-8A68-A83BFF8786D5}" srcOrd="1" destOrd="0" parTransId="{85942AF0-5066-4A06-9863-5BEB05B21DAB}" sibTransId="{E01C78E9-F3C8-4B57-A56B-7B354FA61A0F}"/>
    <dgm:cxn modelId="{4305CD68-5C17-45E7-82B0-1EEADA084407}" srcId="{C0D83F39-20D1-43D7-91DF-279187AB50B3}" destId="{DAF356FA-B982-4890-8829-F8BBD3D36F64}" srcOrd="0" destOrd="0" parTransId="{31C9F1D1-03C0-4CEF-B863-8488BB133C7F}" sibTransId="{8263058B-3952-4790-8933-E63782E279B8}"/>
    <dgm:cxn modelId="{65C5DB6A-E8E7-46D0-B235-0F08513E8EB0}" type="presOf" srcId="{DCE590A6-010D-4AF9-8D99-E81DEBFE3E18}" destId="{6CD8D4E3-DB75-4748-89AD-A80AEE7D131D}" srcOrd="0" destOrd="1" presId="urn:microsoft.com/office/officeart/2005/8/layout/hierarchy3"/>
    <dgm:cxn modelId="{D2EFF26A-0B36-4A41-8892-229A43A90DFB}" srcId="{DAF356FA-B982-4890-8829-F8BBD3D36F64}" destId="{9879D2CA-EF6C-4981-99E1-B7971C32D9B6}" srcOrd="0" destOrd="0" parTransId="{CC43DF3C-56C9-4A0D-AD7B-75302AE1ED4C}" sibTransId="{CD07E046-C06F-48E9-B8E3-249B496F0E40}"/>
    <dgm:cxn modelId="{D0A40454-4A05-4B25-BD91-8A8E0543CC70}" type="presOf" srcId="{C0D83F39-20D1-43D7-91DF-279187AB50B3}" destId="{B1E97B00-FB24-43E1-A6A6-C6C19888C684}" srcOrd="0" destOrd="0" presId="urn:microsoft.com/office/officeart/2005/8/layout/hierarchy3"/>
    <dgm:cxn modelId="{2AFD1880-CE6D-42BC-953D-AB2076F455D9}" srcId="{9879D2CA-EF6C-4981-99E1-B7971C32D9B6}" destId="{DCE590A6-010D-4AF9-8D99-E81DEBFE3E18}" srcOrd="0" destOrd="0" parTransId="{8F278C8E-3326-4372-80CE-DC803C016EED}" sibTransId="{E2A4B95F-7BAA-4E20-8B0A-38A3B746193C}"/>
    <dgm:cxn modelId="{BEBDB287-8538-4099-836C-9E8DF5E92E46}" type="presOf" srcId="{D0AE0025-7CD5-4395-8A68-A83BFF8786D5}" destId="{6CD8D4E3-DB75-4748-89AD-A80AEE7D131D}" srcOrd="0" destOrd="2" presId="urn:microsoft.com/office/officeart/2005/8/layout/hierarchy3"/>
    <dgm:cxn modelId="{57FC9CA8-CB77-4C2F-B0E3-7FC68C421333}" type="presOf" srcId="{807C1F53-D347-4431-97D4-D3F025135BD3}" destId="{6CD8D4E3-DB75-4748-89AD-A80AEE7D131D}" srcOrd="0" destOrd="4" presId="urn:microsoft.com/office/officeart/2005/8/layout/hierarchy3"/>
    <dgm:cxn modelId="{F44820B9-85C6-467C-B32B-F5397301DC03}" srcId="{9879D2CA-EF6C-4981-99E1-B7971C32D9B6}" destId="{40DBA5E2-FD1B-40A7-8E4F-D503807C1D80}" srcOrd="2" destOrd="0" parTransId="{D317FBCF-F4FB-48BC-8D4A-8A97C1609EA4}" sibTransId="{7AF38A46-60C6-4CEF-BF27-ADA13D1DD783}"/>
    <dgm:cxn modelId="{CDD919C3-CE8C-4818-AB58-C25DEB2D9C8C}" type="presOf" srcId="{CC43DF3C-56C9-4A0D-AD7B-75302AE1ED4C}" destId="{568DE3EF-8D22-479E-97E2-56916272B605}" srcOrd="0" destOrd="0" presId="urn:microsoft.com/office/officeart/2005/8/layout/hierarchy3"/>
    <dgm:cxn modelId="{FD6DA5C4-7910-4D76-AC86-0E4FF33329CA}" type="presOf" srcId="{9879D2CA-EF6C-4981-99E1-B7971C32D9B6}" destId="{6CD8D4E3-DB75-4748-89AD-A80AEE7D131D}" srcOrd="0" destOrd="0" presId="urn:microsoft.com/office/officeart/2005/8/layout/hierarchy3"/>
    <dgm:cxn modelId="{5D0D92E5-AA31-45CC-8D46-C32D36BCCD52}" type="presOf" srcId="{DAF356FA-B982-4890-8829-F8BBD3D36F64}" destId="{0DC4426D-BE2D-41C1-AB8E-2396CA835A31}" srcOrd="0" destOrd="0" presId="urn:microsoft.com/office/officeart/2005/8/layout/hierarchy3"/>
    <dgm:cxn modelId="{D53CB5EA-F509-4FB8-B451-7C87F8B77E0F}" type="presOf" srcId="{40DBA5E2-FD1B-40A7-8E4F-D503807C1D80}" destId="{6CD8D4E3-DB75-4748-89AD-A80AEE7D131D}" srcOrd="0" destOrd="3" presId="urn:microsoft.com/office/officeart/2005/8/layout/hierarchy3"/>
    <dgm:cxn modelId="{FC6E8E71-4DCE-4A95-9F09-BB9A550DE877}" type="presParOf" srcId="{B1E97B00-FB24-43E1-A6A6-C6C19888C684}" destId="{D60A2E03-F9AF-4943-8C65-EAF0A613B40B}" srcOrd="0" destOrd="0" presId="urn:microsoft.com/office/officeart/2005/8/layout/hierarchy3"/>
    <dgm:cxn modelId="{9B3A8B00-1B62-427E-B954-82DDB2766E73}" type="presParOf" srcId="{D60A2E03-F9AF-4943-8C65-EAF0A613B40B}" destId="{1EABC5C4-7178-41C2-9571-2A206D6041B9}" srcOrd="0" destOrd="0" presId="urn:microsoft.com/office/officeart/2005/8/layout/hierarchy3"/>
    <dgm:cxn modelId="{8C5BADD2-5A02-43D5-836C-DAC4E741D501}" type="presParOf" srcId="{1EABC5C4-7178-41C2-9571-2A206D6041B9}" destId="{0DC4426D-BE2D-41C1-AB8E-2396CA835A31}" srcOrd="0" destOrd="0" presId="urn:microsoft.com/office/officeart/2005/8/layout/hierarchy3"/>
    <dgm:cxn modelId="{01FFDCF6-FDD9-4840-AA85-D7C92F10CA7A}" type="presParOf" srcId="{1EABC5C4-7178-41C2-9571-2A206D6041B9}" destId="{879293F3-87BA-4DDA-B582-05AE50AA9E24}" srcOrd="1" destOrd="0" presId="urn:microsoft.com/office/officeart/2005/8/layout/hierarchy3"/>
    <dgm:cxn modelId="{2087501F-86EB-43CE-8DB5-30C98ABFA84A}" type="presParOf" srcId="{D60A2E03-F9AF-4943-8C65-EAF0A613B40B}" destId="{843BB674-B53D-416D-BE04-02CDB70EEA11}" srcOrd="1" destOrd="0" presId="urn:microsoft.com/office/officeart/2005/8/layout/hierarchy3"/>
    <dgm:cxn modelId="{75CC752C-00D4-44A6-A4D9-F7009FF7B3C9}" type="presParOf" srcId="{843BB674-B53D-416D-BE04-02CDB70EEA11}" destId="{568DE3EF-8D22-479E-97E2-56916272B605}" srcOrd="0" destOrd="0" presId="urn:microsoft.com/office/officeart/2005/8/layout/hierarchy3"/>
    <dgm:cxn modelId="{3D5467CE-3E2F-4B0F-B812-672100DBCC96}" type="presParOf" srcId="{843BB674-B53D-416D-BE04-02CDB70EEA11}" destId="{6CD8D4E3-DB75-4748-89AD-A80AEE7D131D}" srcOrd="1"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4382EA2F-AA8B-484D-94EB-DA7C1E3727A8}"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16F7B3EB-A224-4C6C-A10B-5DE9FA3C07E8}">
      <dgm:prSet custT="1"/>
      <dgm:spPr/>
      <dgm:t>
        <a:bodyPr/>
        <a:lstStyle/>
        <a:p>
          <a:pPr rtl="0"/>
          <a:r>
            <a:rPr lang="en-US" sz="2400" b="1" dirty="0"/>
            <a:t>ICF</a:t>
          </a:r>
          <a:r>
            <a:rPr lang="zh-CN" sz="2400" b="1" dirty="0"/>
            <a:t>实验中装置综合计算机控制系统（</a:t>
          </a:r>
          <a:r>
            <a:rPr lang="en-US" sz="2400" b="1" dirty="0"/>
            <a:t>ICCS</a:t>
          </a:r>
          <a:r>
            <a:rPr lang="zh-CN" altLang="en-US" sz="2400" b="1" dirty="0">
              <a:latin typeface="华文细黑" pitchFamily="2" charset="-122"/>
              <a:ea typeface="华文细黑" pitchFamily="2" charset="-122"/>
            </a:rPr>
            <a:t>）</a:t>
          </a:r>
          <a:r>
            <a:rPr lang="zh-CN" sz="2400" dirty="0"/>
            <a:t>结构</a:t>
          </a:r>
        </a:p>
      </dgm:t>
    </dgm:pt>
    <dgm:pt modelId="{4F8A19A6-142A-41DD-A56C-B6E987A01CD2}" type="parTrans" cxnId="{3E44A43A-55EC-4E12-9FB0-6C4DA1DB26D1}">
      <dgm:prSet/>
      <dgm:spPr/>
      <dgm:t>
        <a:bodyPr/>
        <a:lstStyle/>
        <a:p>
          <a:endParaRPr lang="zh-CN" altLang="en-US"/>
        </a:p>
      </dgm:t>
    </dgm:pt>
    <dgm:pt modelId="{4801E5BA-6760-4191-8A7A-DA908C264C3F}" type="sibTrans" cxnId="{3E44A43A-55EC-4E12-9FB0-6C4DA1DB26D1}">
      <dgm:prSet/>
      <dgm:spPr/>
      <dgm:t>
        <a:bodyPr/>
        <a:lstStyle/>
        <a:p>
          <a:endParaRPr lang="zh-CN" altLang="en-US"/>
        </a:p>
      </dgm:t>
    </dgm:pt>
    <dgm:pt modelId="{C552BDCC-8C78-44B7-BA35-E746DC12B722}" type="pres">
      <dgm:prSet presAssocID="{4382EA2F-AA8B-484D-94EB-DA7C1E3727A8}" presName="linear" presStyleCnt="0">
        <dgm:presLayoutVars>
          <dgm:animLvl val="lvl"/>
          <dgm:resizeHandles val="exact"/>
        </dgm:presLayoutVars>
      </dgm:prSet>
      <dgm:spPr/>
    </dgm:pt>
    <dgm:pt modelId="{EC2523A0-0A26-4FC5-AFDE-641374569E1B}" type="pres">
      <dgm:prSet presAssocID="{16F7B3EB-A224-4C6C-A10B-5DE9FA3C07E8}" presName="parentText" presStyleLbl="node1" presStyleIdx="0" presStyleCnt="1">
        <dgm:presLayoutVars>
          <dgm:chMax val="0"/>
          <dgm:bulletEnabled val="1"/>
        </dgm:presLayoutVars>
      </dgm:prSet>
      <dgm:spPr/>
    </dgm:pt>
  </dgm:ptLst>
  <dgm:cxnLst>
    <dgm:cxn modelId="{3E44A43A-55EC-4E12-9FB0-6C4DA1DB26D1}" srcId="{4382EA2F-AA8B-484D-94EB-DA7C1E3727A8}" destId="{16F7B3EB-A224-4C6C-A10B-5DE9FA3C07E8}" srcOrd="0" destOrd="0" parTransId="{4F8A19A6-142A-41DD-A56C-B6E987A01CD2}" sibTransId="{4801E5BA-6760-4191-8A7A-DA908C264C3F}"/>
    <dgm:cxn modelId="{36207EE3-DBE9-484B-BE57-5AEEE3AABEEA}" type="presOf" srcId="{4382EA2F-AA8B-484D-94EB-DA7C1E3727A8}" destId="{C552BDCC-8C78-44B7-BA35-E746DC12B722}" srcOrd="0" destOrd="0" presId="urn:microsoft.com/office/officeart/2005/8/layout/vList2"/>
    <dgm:cxn modelId="{AE0BEFF5-9833-44A0-87A3-EABD7DC39DD2}" type="presOf" srcId="{16F7B3EB-A224-4C6C-A10B-5DE9FA3C07E8}" destId="{EC2523A0-0A26-4FC5-AFDE-641374569E1B}" srcOrd="0" destOrd="0" presId="urn:microsoft.com/office/officeart/2005/8/layout/vList2"/>
    <dgm:cxn modelId="{722C3D53-4C3B-460E-90DE-24B5F62C9D96}" type="presParOf" srcId="{C552BDCC-8C78-44B7-BA35-E746DC12B722}" destId="{EC2523A0-0A26-4FC5-AFDE-641374569E1B}"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algn="l" rtl="0"/>
          <a:r>
            <a:rPr lang="en-US" altLang="zh-CN" sz="1800" dirty="0"/>
            <a:t>2).</a:t>
          </a:r>
          <a:r>
            <a:rPr lang="zh-CN" altLang="en-US" sz="1800" b="1" dirty="0">
              <a:latin typeface="华文细黑" pitchFamily="2" charset="-122"/>
              <a:ea typeface="华文细黑" pitchFamily="2" charset="-122"/>
            </a:rPr>
            <a:t>实时控制层</a:t>
          </a:r>
          <a:endParaRPr lang="zh-CN" altLang="en-US" sz="1800" dirty="0"/>
        </a:p>
      </dgm:t>
    </dgm:pt>
    <dgm:pt modelId="{31C9F1D1-03C0-4CEF-B863-8488BB133C7F}" type="parTrans" cxnId="{4305CD68-5C17-45E7-82B0-1EEADA084407}">
      <dgm:prSet/>
      <dgm:spPr/>
      <dgm:t>
        <a:bodyPr/>
        <a:lstStyle/>
        <a:p>
          <a:endParaRPr lang="zh-CN" altLang="en-US"/>
        </a:p>
      </dgm:t>
    </dgm:pt>
    <dgm:pt modelId="{8263058B-3952-4790-8933-E63782E279B8}" type="sibTrans" cxnId="{4305CD68-5C17-45E7-82B0-1EEADA084407}">
      <dgm:prSet/>
      <dgm:spPr/>
      <dgm:t>
        <a:bodyPr/>
        <a:lstStyle/>
        <a:p>
          <a:endParaRPr lang="zh-CN" altLang="en-US"/>
        </a:p>
      </dgm:t>
    </dgm:pt>
    <dgm:pt modelId="{85E4730C-CA56-478D-B654-0F0C98003596}">
      <dgm:prSet custT="1"/>
      <dgm:spPr/>
      <dgm:t>
        <a:bodyPr/>
        <a:lstStyle/>
        <a:p>
          <a:pPr algn="l"/>
          <a:r>
            <a:rPr lang="zh-CN" altLang="en-US" sz="1800" b="0" dirty="0">
              <a:solidFill>
                <a:srgbClr val="0000FF"/>
              </a:solidFill>
              <a:latin typeface="华文细黑" pitchFamily="2" charset="-122"/>
              <a:ea typeface="华文细黑" pitchFamily="2" charset="-122"/>
            </a:rPr>
            <a:t>实时控制层居于整个</a:t>
          </a:r>
          <a:r>
            <a:rPr lang="en-US" altLang="zh-CN" sz="1800" b="0" dirty="0">
              <a:solidFill>
                <a:srgbClr val="0000FF"/>
              </a:solidFill>
              <a:latin typeface="华文细黑" pitchFamily="2" charset="-122"/>
              <a:ea typeface="华文细黑" pitchFamily="2" charset="-122"/>
            </a:rPr>
            <a:t>ICCS</a:t>
          </a:r>
          <a:r>
            <a:rPr lang="zh-CN" altLang="en-US" sz="1800" b="0" dirty="0">
              <a:solidFill>
                <a:srgbClr val="0000FF"/>
              </a:solidFill>
              <a:latin typeface="华文细黑" pitchFamily="2" charset="-122"/>
              <a:ea typeface="华文细黑" pitchFamily="2" charset="-122"/>
            </a:rPr>
            <a:t>的下层，包含有大量有专门目的的前端处理器（</a:t>
          </a:r>
          <a:r>
            <a:rPr lang="en-US" altLang="zh-CN" sz="1800" b="0" dirty="0">
              <a:solidFill>
                <a:srgbClr val="0000FF"/>
              </a:solidFill>
              <a:latin typeface="华文细黑" pitchFamily="2" charset="-122"/>
              <a:ea typeface="华文细黑" pitchFamily="2" charset="-122"/>
            </a:rPr>
            <a:t>FEP</a:t>
          </a:r>
          <a:r>
            <a:rPr lang="zh-CN" altLang="en-US" sz="1800" b="0" dirty="0">
              <a:solidFill>
                <a:srgbClr val="0000FF"/>
              </a:solidFill>
              <a:latin typeface="华文细黑" pitchFamily="2" charset="-122"/>
              <a:ea typeface="华文细黑" pitchFamily="2" charset="-122"/>
            </a:rPr>
            <a:t>），负责对所有控制节点的控制。</a:t>
          </a:r>
          <a:r>
            <a:rPr lang="en-US" altLang="zh-CN" sz="1800" b="0" dirty="0">
              <a:solidFill>
                <a:srgbClr val="0000FF"/>
              </a:solidFill>
              <a:latin typeface="华文细黑" pitchFamily="2" charset="-122"/>
              <a:ea typeface="华文细黑" pitchFamily="2" charset="-122"/>
            </a:rPr>
            <a:t>FEP</a:t>
          </a:r>
          <a:r>
            <a:rPr lang="zh-CN" altLang="en-US" sz="1800" b="0" dirty="0">
              <a:solidFill>
                <a:srgbClr val="0000FF"/>
              </a:solidFill>
              <a:latin typeface="华文细黑" pitchFamily="2" charset="-122"/>
              <a:ea typeface="华文细黑" pitchFamily="2" charset="-122"/>
            </a:rPr>
            <a:t>单元安装在</a:t>
          </a:r>
          <a:r>
            <a:rPr lang="en-US" altLang="zh-CN" sz="1800" b="0" dirty="0">
              <a:solidFill>
                <a:srgbClr val="0000FF"/>
              </a:solidFill>
              <a:latin typeface="华文细黑" pitchFamily="2" charset="-122"/>
              <a:ea typeface="华文细黑" pitchFamily="2" charset="-122"/>
            </a:rPr>
            <a:t>VME </a:t>
          </a:r>
          <a:r>
            <a:rPr lang="zh-CN" altLang="en-US" sz="1800" b="0" dirty="0">
              <a:solidFill>
                <a:srgbClr val="0000FF"/>
              </a:solidFill>
              <a:latin typeface="华文细黑" pitchFamily="2" charset="-122"/>
              <a:ea typeface="华文细黑" pitchFamily="2" charset="-122"/>
            </a:rPr>
            <a:t>总线系统或</a:t>
          </a:r>
          <a:r>
            <a:rPr lang="en-US" altLang="zh-CN" sz="1800" b="0" dirty="0">
              <a:solidFill>
                <a:srgbClr val="0000FF"/>
              </a:solidFill>
              <a:latin typeface="华文细黑" pitchFamily="2" charset="-122"/>
              <a:ea typeface="华文细黑" pitchFamily="2" charset="-122"/>
            </a:rPr>
            <a:t>PXI</a:t>
          </a:r>
          <a:r>
            <a:rPr lang="zh-CN" altLang="en-US" sz="1800" b="0" dirty="0">
              <a:solidFill>
                <a:srgbClr val="0000FF"/>
              </a:solidFill>
              <a:latin typeface="华文细黑" pitchFamily="2" charset="-122"/>
              <a:ea typeface="华文细黑" pitchFamily="2" charset="-122"/>
            </a:rPr>
            <a:t>总线系统的机箱内，由管理系统在初始化时所分发的</a:t>
          </a:r>
          <a:r>
            <a:rPr lang="en-US" altLang="zh-CN" sz="1800" b="0" dirty="0">
              <a:solidFill>
                <a:srgbClr val="0000FF"/>
              </a:solidFill>
              <a:latin typeface="华文细黑" pitchFamily="2" charset="-122"/>
              <a:ea typeface="华文细黑" pitchFamily="2" charset="-122"/>
            </a:rPr>
            <a:t>FEP</a:t>
          </a:r>
          <a:r>
            <a:rPr lang="zh-CN" altLang="en-US" sz="1800" b="0" dirty="0">
              <a:solidFill>
                <a:srgbClr val="0000FF"/>
              </a:solidFill>
              <a:latin typeface="华文细黑" pitchFamily="2" charset="-122"/>
              <a:ea typeface="华文细黑" pitchFamily="2" charset="-122"/>
            </a:rPr>
            <a:t>软件为各控制点提供必须的服务，需要实时执行的功能放置在</a:t>
          </a:r>
          <a:r>
            <a:rPr lang="en-US" altLang="zh-CN" sz="1800" b="0" dirty="0">
              <a:solidFill>
                <a:srgbClr val="0000FF"/>
              </a:solidFill>
              <a:latin typeface="华文细黑" pitchFamily="2" charset="-122"/>
              <a:ea typeface="华文细黑" pitchFamily="2" charset="-122"/>
            </a:rPr>
            <a:t>FEP</a:t>
          </a:r>
          <a:r>
            <a:rPr lang="zh-CN" altLang="en-US" sz="1800" b="0" dirty="0">
              <a:solidFill>
                <a:srgbClr val="0000FF"/>
              </a:solidFill>
              <a:latin typeface="华文细黑" pitchFamily="2" charset="-122"/>
              <a:ea typeface="华文细黑" pitchFamily="2" charset="-122"/>
            </a:rPr>
            <a:t>软件中，均在体系结构的边界上，因而无须通过局域网通讯。</a:t>
          </a:r>
        </a:p>
      </dgm:t>
    </dgm:pt>
    <dgm:pt modelId="{DAE6A826-4459-4E08-88D7-54976A7CA0C4}" type="parTrans" cxnId="{6E51A6AE-95D9-4906-91EC-E30A8AF52475}">
      <dgm:prSet/>
      <dgm:spPr/>
      <dgm:t>
        <a:bodyPr/>
        <a:lstStyle/>
        <a:p>
          <a:endParaRPr lang="zh-CN" altLang="en-US"/>
        </a:p>
      </dgm:t>
    </dgm:pt>
    <dgm:pt modelId="{50CE390C-F04D-46E5-9DD3-87FE634ED6E9}" type="sibTrans" cxnId="{6E51A6AE-95D9-4906-91EC-E30A8AF52475}">
      <dgm:prSet/>
      <dgm:spPr/>
      <dgm:t>
        <a:bodyPr/>
        <a:lstStyle/>
        <a:p>
          <a:endParaRPr lang="zh-CN" altLang="en-US"/>
        </a:p>
      </dgm:t>
    </dgm:pt>
    <dgm:pt modelId="{93227C5C-AEDD-41C4-BCF1-233221310D54}">
      <dgm:prSet custT="1"/>
      <dgm:spPr/>
      <dgm:t>
        <a:bodyPr/>
        <a:lstStyle/>
        <a:p>
          <a:pPr algn="l"/>
          <a:r>
            <a:rPr lang="zh-CN" altLang="en-US" sz="1800" b="1" dirty="0">
              <a:latin typeface="华文细黑" pitchFamily="2" charset="-122"/>
              <a:ea typeface="华文细黑" pitchFamily="2" charset="-122"/>
            </a:rPr>
            <a:t>控制节点一般是与</a:t>
          </a:r>
          <a:r>
            <a:rPr lang="en-US" altLang="zh-CN" sz="1800" b="1" dirty="0">
              <a:latin typeface="华文细黑" pitchFamily="2" charset="-122"/>
              <a:ea typeface="华文细黑" pitchFamily="2" charset="-122"/>
            </a:rPr>
            <a:t>FEP</a:t>
          </a:r>
          <a:r>
            <a:rPr lang="zh-CN" altLang="en-US" sz="1800" b="1" dirty="0">
              <a:latin typeface="华文细黑" pitchFamily="2" charset="-122"/>
              <a:ea typeface="华文细黑" pitchFamily="2" charset="-122"/>
            </a:rPr>
            <a:t>接口板相连的传感器和传动器。</a:t>
          </a:r>
        </a:p>
      </dgm:t>
    </dgm:pt>
    <dgm:pt modelId="{5A1AD2CB-8FC2-4718-B99F-FBD00E769AE1}" type="parTrans" cxnId="{BDFB6502-0122-442D-B12A-5EDCBA17D923}">
      <dgm:prSet/>
      <dgm:spPr/>
      <dgm:t>
        <a:bodyPr/>
        <a:lstStyle/>
        <a:p>
          <a:endParaRPr lang="zh-CN" altLang="en-US"/>
        </a:p>
      </dgm:t>
    </dgm:pt>
    <dgm:pt modelId="{ABEC01FB-FD56-4F96-87B8-14FE5497212D}" type="sibTrans" cxnId="{BDFB6502-0122-442D-B12A-5EDCBA17D923}">
      <dgm:prSet/>
      <dgm:spPr/>
      <dgm:t>
        <a:bodyPr/>
        <a:lstStyle/>
        <a:p>
          <a:endParaRPr lang="zh-CN" altLang="en-US"/>
        </a:p>
      </dgm:t>
    </dgm:pt>
    <dgm:pt modelId="{0B6F54F2-A590-4C6F-801F-042B2A5C230B}">
      <dgm:prSet custT="1"/>
      <dgm:spPr/>
      <dgm:t>
        <a:bodyPr/>
        <a:lstStyle/>
        <a:p>
          <a:pPr algn="l"/>
          <a:r>
            <a:rPr lang="en-US" altLang="zh-CN" sz="1800" b="1" dirty="0">
              <a:latin typeface="华文细黑" pitchFamily="2" charset="-122"/>
              <a:ea typeface="华文细黑" pitchFamily="2" charset="-122"/>
            </a:rPr>
            <a:t>FEP</a:t>
          </a:r>
          <a:r>
            <a:rPr lang="zh-CN" altLang="en-US" sz="1800" b="1" dirty="0">
              <a:latin typeface="华文细黑" pitchFamily="2" charset="-122"/>
              <a:ea typeface="华文细黑" pitchFamily="2" charset="-122"/>
            </a:rPr>
            <a:t>软件执行顺序操作、数据获取和处理以及仪器控制。</a:t>
          </a:r>
        </a:p>
      </dgm:t>
    </dgm:pt>
    <dgm:pt modelId="{B7252F2E-75CD-49B2-B9F0-D4DD719DC234}" type="parTrans" cxnId="{CAEF348E-E4DA-489D-8A90-5A6C23C5AA78}">
      <dgm:prSet/>
      <dgm:spPr/>
      <dgm:t>
        <a:bodyPr/>
        <a:lstStyle/>
        <a:p>
          <a:endParaRPr lang="zh-CN" altLang="en-US"/>
        </a:p>
      </dgm:t>
    </dgm:pt>
    <dgm:pt modelId="{CD3724DA-91AB-4013-9D61-CF2C701EC4E4}" type="sibTrans" cxnId="{CAEF348E-E4DA-489D-8A90-5A6C23C5AA78}">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106982" custScaleY="43582" custLinFactNeighborX="-35271"/>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D09FC7D8-5721-46D5-8FC3-65A4A690B92C}" type="pres">
      <dgm:prSet presAssocID="{DAE6A826-4459-4E08-88D7-54976A7CA0C4}" presName="Name13" presStyleLbl="parChTrans1D2" presStyleIdx="0" presStyleCnt="3"/>
      <dgm:spPr/>
    </dgm:pt>
    <dgm:pt modelId="{F44B9F4D-3583-4C19-8F34-BD5BD06870F5}" type="pres">
      <dgm:prSet presAssocID="{85E4730C-CA56-478D-B654-0F0C98003596}" presName="childText" presStyleLbl="bgAcc1" presStyleIdx="0" presStyleCnt="3" custScaleX="436313" custScaleY="208356">
        <dgm:presLayoutVars>
          <dgm:bulletEnabled val="1"/>
        </dgm:presLayoutVars>
      </dgm:prSet>
      <dgm:spPr/>
    </dgm:pt>
    <dgm:pt modelId="{46B4D86A-EBA1-4904-A96C-EC14A98AA919}" type="pres">
      <dgm:prSet presAssocID="{5A1AD2CB-8FC2-4718-B99F-FBD00E769AE1}" presName="Name13" presStyleLbl="parChTrans1D2" presStyleIdx="1" presStyleCnt="3"/>
      <dgm:spPr/>
    </dgm:pt>
    <dgm:pt modelId="{05DD12A5-7A1C-49D9-98E3-9A505ED6E4B2}" type="pres">
      <dgm:prSet presAssocID="{93227C5C-AEDD-41C4-BCF1-233221310D54}" presName="childText" presStyleLbl="bgAcc1" presStyleIdx="1" presStyleCnt="3" custScaleX="434387">
        <dgm:presLayoutVars>
          <dgm:bulletEnabled val="1"/>
        </dgm:presLayoutVars>
      </dgm:prSet>
      <dgm:spPr/>
    </dgm:pt>
    <dgm:pt modelId="{BBC1C81A-FABF-49F9-B868-B625F85E8029}" type="pres">
      <dgm:prSet presAssocID="{B7252F2E-75CD-49B2-B9F0-D4DD719DC234}" presName="Name13" presStyleLbl="parChTrans1D2" presStyleIdx="2" presStyleCnt="3"/>
      <dgm:spPr/>
    </dgm:pt>
    <dgm:pt modelId="{1247875A-E71A-4B05-B28A-C3D5E36C8813}" type="pres">
      <dgm:prSet presAssocID="{0B6F54F2-A590-4C6F-801F-042B2A5C230B}" presName="childText" presStyleLbl="bgAcc1" presStyleIdx="2" presStyleCnt="3" custScaleX="434387">
        <dgm:presLayoutVars>
          <dgm:bulletEnabled val="1"/>
        </dgm:presLayoutVars>
      </dgm:prSet>
      <dgm:spPr/>
    </dgm:pt>
  </dgm:ptLst>
  <dgm:cxnLst>
    <dgm:cxn modelId="{BDFB6502-0122-442D-B12A-5EDCBA17D923}" srcId="{DAF356FA-B982-4890-8829-F8BBD3D36F64}" destId="{93227C5C-AEDD-41C4-BCF1-233221310D54}" srcOrd="1" destOrd="0" parTransId="{5A1AD2CB-8FC2-4718-B99F-FBD00E769AE1}" sibTransId="{ABEC01FB-FD56-4F96-87B8-14FE5497212D}"/>
    <dgm:cxn modelId="{4305CD68-5C17-45E7-82B0-1EEADA084407}" srcId="{C0D83F39-20D1-43D7-91DF-279187AB50B3}" destId="{DAF356FA-B982-4890-8829-F8BBD3D36F64}" srcOrd="0" destOrd="0" parTransId="{31C9F1D1-03C0-4CEF-B863-8488BB133C7F}" sibTransId="{8263058B-3952-4790-8933-E63782E279B8}"/>
    <dgm:cxn modelId="{83807589-71AE-47F9-A2DD-65E2B224D12B}" type="presOf" srcId="{93227C5C-AEDD-41C4-BCF1-233221310D54}" destId="{05DD12A5-7A1C-49D9-98E3-9A505ED6E4B2}" srcOrd="0" destOrd="0" presId="urn:microsoft.com/office/officeart/2005/8/layout/hierarchy3"/>
    <dgm:cxn modelId="{CAEF348E-E4DA-489D-8A90-5A6C23C5AA78}" srcId="{DAF356FA-B982-4890-8829-F8BBD3D36F64}" destId="{0B6F54F2-A590-4C6F-801F-042B2A5C230B}" srcOrd="2" destOrd="0" parTransId="{B7252F2E-75CD-49B2-B9F0-D4DD719DC234}" sibTransId="{CD3724DA-91AB-4013-9D61-CF2C701EC4E4}"/>
    <dgm:cxn modelId="{005BB491-3B13-4BF9-AD7D-81C50B82A410}" type="presOf" srcId="{DAF356FA-B982-4890-8829-F8BBD3D36F64}" destId="{879293F3-87BA-4DDA-B582-05AE50AA9E24}" srcOrd="1" destOrd="0" presId="urn:microsoft.com/office/officeart/2005/8/layout/hierarchy3"/>
    <dgm:cxn modelId="{6E51A6AE-95D9-4906-91EC-E30A8AF52475}" srcId="{DAF356FA-B982-4890-8829-F8BBD3D36F64}" destId="{85E4730C-CA56-478D-B654-0F0C98003596}" srcOrd="0" destOrd="0" parTransId="{DAE6A826-4459-4E08-88D7-54976A7CA0C4}" sibTransId="{50CE390C-F04D-46E5-9DD3-87FE634ED6E9}"/>
    <dgm:cxn modelId="{511054B1-0B6F-4E31-8AEF-4615647E8C82}" type="presOf" srcId="{DAF356FA-B982-4890-8829-F8BBD3D36F64}" destId="{0DC4426D-BE2D-41C1-AB8E-2396CA835A31}" srcOrd="0" destOrd="0" presId="urn:microsoft.com/office/officeart/2005/8/layout/hierarchy3"/>
    <dgm:cxn modelId="{84FFBEB1-F7F4-4962-89F7-123975437B18}" type="presOf" srcId="{5A1AD2CB-8FC2-4718-B99F-FBD00E769AE1}" destId="{46B4D86A-EBA1-4904-A96C-EC14A98AA919}" srcOrd="0" destOrd="0" presId="urn:microsoft.com/office/officeart/2005/8/layout/hierarchy3"/>
    <dgm:cxn modelId="{CCEC31BA-C8FA-489A-B943-B7D22EE4ABDF}" type="presOf" srcId="{B7252F2E-75CD-49B2-B9F0-D4DD719DC234}" destId="{BBC1C81A-FABF-49F9-B868-B625F85E8029}" srcOrd="0" destOrd="0" presId="urn:microsoft.com/office/officeart/2005/8/layout/hierarchy3"/>
    <dgm:cxn modelId="{B724C5BA-C4D7-460D-AD2F-1E1C30641C73}" type="presOf" srcId="{85E4730C-CA56-478D-B654-0F0C98003596}" destId="{F44B9F4D-3583-4C19-8F34-BD5BD06870F5}" srcOrd="0" destOrd="0" presId="urn:microsoft.com/office/officeart/2005/8/layout/hierarchy3"/>
    <dgm:cxn modelId="{0E7663C7-A899-4882-AA97-0253C32CC8CB}" type="presOf" srcId="{DAE6A826-4459-4E08-88D7-54976A7CA0C4}" destId="{D09FC7D8-5721-46D5-8FC3-65A4A690B92C}" srcOrd="0" destOrd="0" presId="urn:microsoft.com/office/officeart/2005/8/layout/hierarchy3"/>
    <dgm:cxn modelId="{B07884D0-9831-49B7-8A5D-2C74E2EC90C6}" type="presOf" srcId="{C0D83F39-20D1-43D7-91DF-279187AB50B3}" destId="{B1E97B00-FB24-43E1-A6A6-C6C19888C684}" srcOrd="0" destOrd="0" presId="urn:microsoft.com/office/officeart/2005/8/layout/hierarchy3"/>
    <dgm:cxn modelId="{503052D6-8B69-4108-8942-659A5F9F4BE6}" type="presOf" srcId="{0B6F54F2-A590-4C6F-801F-042B2A5C230B}" destId="{1247875A-E71A-4B05-B28A-C3D5E36C8813}" srcOrd="0" destOrd="0" presId="urn:microsoft.com/office/officeart/2005/8/layout/hierarchy3"/>
    <dgm:cxn modelId="{3EDF523A-4E72-4802-938B-4F6D0464E447}" type="presParOf" srcId="{B1E97B00-FB24-43E1-A6A6-C6C19888C684}" destId="{D60A2E03-F9AF-4943-8C65-EAF0A613B40B}" srcOrd="0" destOrd="0" presId="urn:microsoft.com/office/officeart/2005/8/layout/hierarchy3"/>
    <dgm:cxn modelId="{ADE02429-7753-4F11-AC1E-2C58A0F08AF0}" type="presParOf" srcId="{D60A2E03-F9AF-4943-8C65-EAF0A613B40B}" destId="{1EABC5C4-7178-41C2-9571-2A206D6041B9}" srcOrd="0" destOrd="0" presId="urn:microsoft.com/office/officeart/2005/8/layout/hierarchy3"/>
    <dgm:cxn modelId="{480CBE23-B974-4CB8-B14E-B55C89E888DB}" type="presParOf" srcId="{1EABC5C4-7178-41C2-9571-2A206D6041B9}" destId="{0DC4426D-BE2D-41C1-AB8E-2396CA835A31}" srcOrd="0" destOrd="0" presId="urn:microsoft.com/office/officeart/2005/8/layout/hierarchy3"/>
    <dgm:cxn modelId="{71DAA0E5-644B-46CF-88F6-BBCC92F66958}" type="presParOf" srcId="{1EABC5C4-7178-41C2-9571-2A206D6041B9}" destId="{879293F3-87BA-4DDA-B582-05AE50AA9E24}" srcOrd="1" destOrd="0" presId="urn:microsoft.com/office/officeart/2005/8/layout/hierarchy3"/>
    <dgm:cxn modelId="{831C6325-F936-48EE-9E17-7F088B98F569}" type="presParOf" srcId="{D60A2E03-F9AF-4943-8C65-EAF0A613B40B}" destId="{843BB674-B53D-416D-BE04-02CDB70EEA11}" srcOrd="1" destOrd="0" presId="urn:microsoft.com/office/officeart/2005/8/layout/hierarchy3"/>
    <dgm:cxn modelId="{BC6298CA-D7BE-41C3-9A6C-8F0EDF41C0B3}" type="presParOf" srcId="{843BB674-B53D-416D-BE04-02CDB70EEA11}" destId="{D09FC7D8-5721-46D5-8FC3-65A4A690B92C}" srcOrd="0" destOrd="0" presId="urn:microsoft.com/office/officeart/2005/8/layout/hierarchy3"/>
    <dgm:cxn modelId="{350741AA-A35B-4D9D-9882-B5A1F763A283}" type="presParOf" srcId="{843BB674-B53D-416D-BE04-02CDB70EEA11}" destId="{F44B9F4D-3583-4C19-8F34-BD5BD06870F5}" srcOrd="1" destOrd="0" presId="urn:microsoft.com/office/officeart/2005/8/layout/hierarchy3"/>
    <dgm:cxn modelId="{2E3BBF36-A9C0-4D40-932F-108A86B9B3B4}" type="presParOf" srcId="{843BB674-B53D-416D-BE04-02CDB70EEA11}" destId="{46B4D86A-EBA1-4904-A96C-EC14A98AA919}" srcOrd="2" destOrd="0" presId="urn:microsoft.com/office/officeart/2005/8/layout/hierarchy3"/>
    <dgm:cxn modelId="{9CA78032-C6DE-4921-8271-07E792709244}" type="presParOf" srcId="{843BB674-B53D-416D-BE04-02CDB70EEA11}" destId="{05DD12A5-7A1C-49D9-98E3-9A505ED6E4B2}" srcOrd="3" destOrd="0" presId="urn:microsoft.com/office/officeart/2005/8/layout/hierarchy3"/>
    <dgm:cxn modelId="{85D06E0C-B813-40F8-8C2F-771CEC4E239D}" type="presParOf" srcId="{843BB674-B53D-416D-BE04-02CDB70EEA11}" destId="{BBC1C81A-FABF-49F9-B868-B625F85E8029}" srcOrd="4" destOrd="0" presId="urn:microsoft.com/office/officeart/2005/8/layout/hierarchy3"/>
    <dgm:cxn modelId="{279642AF-08EA-4017-8377-48022047BDDC}" type="presParOf" srcId="{843BB674-B53D-416D-BE04-02CDB70EEA11}" destId="{1247875A-E71A-4B05-B28A-C3D5E36C8813}" srcOrd="5"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7DAC0A11-6806-4E2D-ABD4-2227B50EA6B9}"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zh-CN" altLang="en-US"/>
        </a:p>
      </dgm:t>
    </dgm:pt>
    <dgm:pt modelId="{B696F564-A049-4309-81C1-272326662E44}">
      <dgm:prSet custT="1"/>
      <dgm:spPr/>
      <dgm:t>
        <a:bodyPr/>
        <a:lstStyle/>
        <a:p>
          <a:pPr rtl="0"/>
          <a:r>
            <a:rPr lang="zh-CN" altLang="en-US" sz="3200" b="1" dirty="0">
              <a:latin typeface="方正兰亭超细黑简体" pitchFamily="2" charset="-122"/>
              <a:ea typeface="方正兰亭超细黑简体" pitchFamily="2" charset="-122"/>
            </a:rPr>
            <a:t>五、核电子学最新进展</a:t>
          </a:r>
        </a:p>
      </dgm:t>
    </dgm:pt>
    <dgm:pt modelId="{AAE61D6E-4263-4BFF-831A-1D666C0D4320}" type="parTrans" cxnId="{12FD749F-6099-4685-9AF4-85BA36A03D3F}">
      <dgm:prSet/>
      <dgm:spPr/>
      <dgm:t>
        <a:bodyPr/>
        <a:lstStyle/>
        <a:p>
          <a:endParaRPr lang="zh-CN" altLang="en-US" sz="2400" b="1">
            <a:latin typeface="方正兰亭超细黑简体" pitchFamily="2" charset="-122"/>
            <a:ea typeface="方正兰亭超细黑简体" pitchFamily="2" charset="-122"/>
          </a:endParaRPr>
        </a:p>
      </dgm:t>
    </dgm:pt>
    <dgm:pt modelId="{DF915B69-6F6D-41CD-A3C5-A503ACFACFCA}" type="sibTrans" cxnId="{12FD749F-6099-4685-9AF4-85BA36A03D3F}">
      <dgm:prSet/>
      <dgm:spPr/>
      <dgm:t>
        <a:bodyPr/>
        <a:lstStyle/>
        <a:p>
          <a:endParaRPr lang="zh-CN" altLang="en-US" sz="2400" b="1">
            <a:latin typeface="方正兰亭超细黑简体" pitchFamily="2" charset="-122"/>
            <a:ea typeface="方正兰亭超细黑简体" pitchFamily="2" charset="-122"/>
          </a:endParaRPr>
        </a:p>
      </dgm:t>
    </dgm:pt>
    <dgm:pt modelId="{02AC1D93-5719-4EC2-B518-3ADF36428CC9}" type="pres">
      <dgm:prSet presAssocID="{7DAC0A11-6806-4E2D-ABD4-2227B50EA6B9}" presName="linear" presStyleCnt="0">
        <dgm:presLayoutVars>
          <dgm:animLvl val="lvl"/>
          <dgm:resizeHandles val="exact"/>
        </dgm:presLayoutVars>
      </dgm:prSet>
      <dgm:spPr/>
    </dgm:pt>
    <dgm:pt modelId="{A2DD4B17-DB61-4B69-BC1B-6FD7C300C378}" type="pres">
      <dgm:prSet presAssocID="{B696F564-A049-4309-81C1-272326662E44}" presName="parentText" presStyleLbl="node1" presStyleIdx="0" presStyleCnt="1">
        <dgm:presLayoutVars>
          <dgm:chMax val="0"/>
          <dgm:bulletEnabled val="1"/>
        </dgm:presLayoutVars>
      </dgm:prSet>
      <dgm:spPr/>
    </dgm:pt>
  </dgm:ptLst>
  <dgm:cxnLst>
    <dgm:cxn modelId="{2EE8CB1C-B41C-415A-AB1F-0485053B58D2}" type="presOf" srcId="{B696F564-A049-4309-81C1-272326662E44}" destId="{A2DD4B17-DB61-4B69-BC1B-6FD7C300C378}" srcOrd="0" destOrd="0" presId="urn:microsoft.com/office/officeart/2005/8/layout/vList2"/>
    <dgm:cxn modelId="{7645A552-A98D-47FF-933F-35911C760E28}" type="presOf" srcId="{7DAC0A11-6806-4E2D-ABD4-2227B50EA6B9}" destId="{02AC1D93-5719-4EC2-B518-3ADF36428CC9}" srcOrd="0" destOrd="0" presId="urn:microsoft.com/office/officeart/2005/8/layout/vList2"/>
    <dgm:cxn modelId="{12FD749F-6099-4685-9AF4-85BA36A03D3F}" srcId="{7DAC0A11-6806-4E2D-ABD4-2227B50EA6B9}" destId="{B696F564-A049-4309-81C1-272326662E44}" srcOrd="0" destOrd="0" parTransId="{AAE61D6E-4263-4BFF-831A-1D666C0D4320}" sibTransId="{DF915B69-6F6D-41CD-A3C5-A503ACFACFCA}"/>
    <dgm:cxn modelId="{8897D3BF-E4FF-4F0D-BFF9-087368AA0FC8}" type="presParOf" srcId="{02AC1D93-5719-4EC2-B518-3ADF36428CC9}" destId="{A2DD4B17-DB61-4B69-BC1B-6FD7C300C378}"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A2788337-A976-4F71-96A2-EE3D458B728A}" type="doc">
      <dgm:prSet loTypeId="urn:microsoft.com/office/officeart/2005/8/layout/pyramid2" loCatId="list" qsTypeId="urn:microsoft.com/office/officeart/2005/8/quickstyle/simple1" qsCatId="simple" csTypeId="urn:microsoft.com/office/officeart/2005/8/colors/accent1_2" csCatId="accent1" phldr="1"/>
      <dgm:spPr/>
      <dgm:t>
        <a:bodyPr/>
        <a:lstStyle/>
        <a:p>
          <a:endParaRPr lang="zh-CN" altLang="en-US"/>
        </a:p>
      </dgm:t>
    </dgm:pt>
    <dgm:pt modelId="{F940B7BB-801D-45FD-80C3-2766BB813C99}">
      <dgm:prSet custT="1"/>
      <dgm:spPr/>
      <dgm:t>
        <a:bodyPr/>
        <a:lstStyle/>
        <a:p>
          <a:pPr rtl="0"/>
          <a:r>
            <a:rPr lang="zh-CN" altLang="en-US" sz="3600" b="1" dirty="0">
              <a:solidFill>
                <a:srgbClr val="0000FF"/>
              </a:solidFill>
              <a:latin typeface="华文新魏" pitchFamily="2" charset="-122"/>
              <a:ea typeface="华文新魏" pitchFamily="2" charset="-122"/>
            </a:rPr>
            <a:t>基础核电子学</a:t>
          </a:r>
          <a:endParaRPr lang="zh-CN" altLang="en-US" sz="3600" dirty="0">
            <a:solidFill>
              <a:srgbClr val="0000FF"/>
            </a:solidFill>
            <a:latin typeface="华文新魏" pitchFamily="2" charset="-122"/>
            <a:ea typeface="华文新魏" pitchFamily="2" charset="-122"/>
          </a:endParaRPr>
        </a:p>
      </dgm:t>
    </dgm:pt>
    <dgm:pt modelId="{71B9BB0E-0816-4A07-BA4E-D93BD4C279FB}" type="parTrans" cxnId="{8967F913-EBF2-4179-AECF-66AA9C5A8955}">
      <dgm:prSet/>
      <dgm:spPr/>
      <dgm:t>
        <a:bodyPr/>
        <a:lstStyle/>
        <a:p>
          <a:endParaRPr lang="zh-CN" altLang="en-US" sz="2400">
            <a:latin typeface="华文新魏" pitchFamily="2" charset="-122"/>
            <a:ea typeface="华文新魏" pitchFamily="2" charset="-122"/>
          </a:endParaRPr>
        </a:p>
      </dgm:t>
    </dgm:pt>
    <dgm:pt modelId="{1B589272-87BD-4B21-A5F3-0DCE71475803}" type="sibTrans" cxnId="{8967F913-EBF2-4179-AECF-66AA9C5A8955}">
      <dgm:prSet/>
      <dgm:spPr/>
      <dgm:t>
        <a:bodyPr/>
        <a:lstStyle/>
        <a:p>
          <a:endParaRPr lang="zh-CN" altLang="en-US" sz="2400">
            <a:latin typeface="华文新魏" pitchFamily="2" charset="-122"/>
            <a:ea typeface="华文新魏" pitchFamily="2" charset="-122"/>
          </a:endParaRPr>
        </a:p>
      </dgm:t>
    </dgm:pt>
    <dgm:pt modelId="{6C97B07A-2B3C-4015-BC5F-CEA838B2FBE4}">
      <dgm:prSet custT="1"/>
      <dgm:spPr/>
      <dgm:t>
        <a:bodyPr/>
        <a:lstStyle/>
        <a:p>
          <a:pPr rtl="0"/>
          <a:r>
            <a:rPr lang="zh-CN" altLang="en-US" sz="3600" b="1" dirty="0">
              <a:solidFill>
                <a:srgbClr val="0000FF"/>
              </a:solidFill>
              <a:latin typeface="华文新魏" pitchFamily="2" charset="-122"/>
              <a:ea typeface="华文新魏" pitchFamily="2" charset="-122"/>
            </a:rPr>
            <a:t>高能核及粒子物理电子学 </a:t>
          </a:r>
          <a:endParaRPr lang="zh-CN" altLang="en-US" sz="3600" dirty="0">
            <a:solidFill>
              <a:srgbClr val="0000FF"/>
            </a:solidFill>
            <a:latin typeface="华文新魏" pitchFamily="2" charset="-122"/>
            <a:ea typeface="华文新魏" pitchFamily="2" charset="-122"/>
          </a:endParaRPr>
        </a:p>
      </dgm:t>
    </dgm:pt>
    <dgm:pt modelId="{BE40B991-2196-4354-9605-D77CBB8D9FA9}" type="parTrans" cxnId="{B36794EE-8B06-44DF-8CAB-DE7E21D49619}">
      <dgm:prSet/>
      <dgm:spPr/>
      <dgm:t>
        <a:bodyPr/>
        <a:lstStyle/>
        <a:p>
          <a:endParaRPr lang="zh-CN" altLang="en-US" sz="2400">
            <a:latin typeface="华文新魏" pitchFamily="2" charset="-122"/>
            <a:ea typeface="华文新魏" pitchFamily="2" charset="-122"/>
          </a:endParaRPr>
        </a:p>
      </dgm:t>
    </dgm:pt>
    <dgm:pt modelId="{8C23C1DA-DEE9-49FF-AE77-5A6316469CF9}" type="sibTrans" cxnId="{B36794EE-8B06-44DF-8CAB-DE7E21D49619}">
      <dgm:prSet/>
      <dgm:spPr/>
      <dgm:t>
        <a:bodyPr/>
        <a:lstStyle/>
        <a:p>
          <a:endParaRPr lang="zh-CN" altLang="en-US" sz="2400">
            <a:latin typeface="华文新魏" pitchFamily="2" charset="-122"/>
            <a:ea typeface="华文新魏" pitchFamily="2" charset="-122"/>
          </a:endParaRPr>
        </a:p>
      </dgm:t>
    </dgm:pt>
    <dgm:pt modelId="{963289CF-2E65-40F7-8286-DF7C5FF780E2}">
      <dgm:prSet custT="1"/>
      <dgm:spPr/>
      <dgm:t>
        <a:bodyPr/>
        <a:lstStyle/>
        <a:p>
          <a:pPr rtl="0"/>
          <a:r>
            <a:rPr lang="zh-CN" altLang="en-US" sz="3600" b="1" dirty="0">
              <a:solidFill>
                <a:srgbClr val="0000FF"/>
              </a:solidFill>
              <a:latin typeface="华文新魏" pitchFamily="2" charset="-122"/>
              <a:ea typeface="华文新魏" pitchFamily="2" charset="-122"/>
            </a:rPr>
            <a:t>核电子学的应用</a:t>
          </a:r>
          <a:endParaRPr lang="zh-CN" altLang="en-US" sz="3600" dirty="0">
            <a:solidFill>
              <a:srgbClr val="0000FF"/>
            </a:solidFill>
            <a:latin typeface="华文新魏" pitchFamily="2" charset="-122"/>
            <a:ea typeface="华文新魏" pitchFamily="2" charset="-122"/>
          </a:endParaRPr>
        </a:p>
      </dgm:t>
    </dgm:pt>
    <dgm:pt modelId="{A0B09071-DFEC-45FC-9A33-2EAB109A78DD}" type="parTrans" cxnId="{4396ADCF-5577-4A76-8C08-363070313DE6}">
      <dgm:prSet/>
      <dgm:spPr/>
      <dgm:t>
        <a:bodyPr/>
        <a:lstStyle/>
        <a:p>
          <a:endParaRPr lang="zh-CN" altLang="en-US" sz="2400">
            <a:latin typeface="华文新魏" pitchFamily="2" charset="-122"/>
            <a:ea typeface="华文新魏" pitchFamily="2" charset="-122"/>
          </a:endParaRPr>
        </a:p>
      </dgm:t>
    </dgm:pt>
    <dgm:pt modelId="{E876BDD8-5F5A-4B50-A6FC-C6B95A945DDA}" type="sibTrans" cxnId="{4396ADCF-5577-4A76-8C08-363070313DE6}">
      <dgm:prSet/>
      <dgm:spPr/>
      <dgm:t>
        <a:bodyPr/>
        <a:lstStyle/>
        <a:p>
          <a:endParaRPr lang="zh-CN" altLang="en-US" sz="2400">
            <a:latin typeface="华文新魏" pitchFamily="2" charset="-122"/>
            <a:ea typeface="华文新魏" pitchFamily="2" charset="-122"/>
          </a:endParaRPr>
        </a:p>
      </dgm:t>
    </dgm:pt>
    <dgm:pt modelId="{DA989B29-63D1-4257-8969-12F1F9651692}">
      <dgm:prSet custT="1"/>
      <dgm:spPr/>
      <dgm:t>
        <a:bodyPr/>
        <a:lstStyle/>
        <a:p>
          <a:pPr rtl="0"/>
          <a:r>
            <a:rPr lang="zh-CN" altLang="en-US" sz="3600" b="1" dirty="0">
              <a:solidFill>
                <a:srgbClr val="0000FF"/>
              </a:solidFill>
              <a:latin typeface="华文新魏" pitchFamily="2" charset="-122"/>
              <a:ea typeface="华文新魏" pitchFamily="2" charset="-122"/>
            </a:rPr>
            <a:t>核电子学中新技术的应用 </a:t>
          </a:r>
          <a:endParaRPr lang="zh-CN" altLang="en-US" sz="3600" dirty="0">
            <a:solidFill>
              <a:srgbClr val="0000FF"/>
            </a:solidFill>
            <a:latin typeface="华文新魏" pitchFamily="2" charset="-122"/>
            <a:ea typeface="华文新魏" pitchFamily="2" charset="-122"/>
          </a:endParaRPr>
        </a:p>
      </dgm:t>
    </dgm:pt>
    <dgm:pt modelId="{25D4D43C-2D06-437A-A89F-E91EF3461F4C}" type="parTrans" cxnId="{FB27619B-0636-4463-8BA7-0AD2B0E7F1C4}">
      <dgm:prSet/>
      <dgm:spPr/>
      <dgm:t>
        <a:bodyPr/>
        <a:lstStyle/>
        <a:p>
          <a:endParaRPr lang="zh-CN" altLang="en-US" sz="2400">
            <a:latin typeface="华文新魏" pitchFamily="2" charset="-122"/>
            <a:ea typeface="华文新魏" pitchFamily="2" charset="-122"/>
          </a:endParaRPr>
        </a:p>
      </dgm:t>
    </dgm:pt>
    <dgm:pt modelId="{E7B62381-133A-4AAD-800A-44622F76E024}" type="sibTrans" cxnId="{FB27619B-0636-4463-8BA7-0AD2B0E7F1C4}">
      <dgm:prSet/>
      <dgm:spPr/>
      <dgm:t>
        <a:bodyPr/>
        <a:lstStyle/>
        <a:p>
          <a:endParaRPr lang="zh-CN" altLang="en-US" sz="2400">
            <a:latin typeface="华文新魏" pitchFamily="2" charset="-122"/>
            <a:ea typeface="华文新魏" pitchFamily="2" charset="-122"/>
          </a:endParaRPr>
        </a:p>
      </dgm:t>
    </dgm:pt>
    <dgm:pt modelId="{0A94DABE-EB24-4AA6-8F2E-F2E9F2C82965}" type="pres">
      <dgm:prSet presAssocID="{A2788337-A976-4F71-96A2-EE3D458B728A}" presName="compositeShape" presStyleCnt="0">
        <dgm:presLayoutVars>
          <dgm:dir/>
          <dgm:resizeHandles/>
        </dgm:presLayoutVars>
      </dgm:prSet>
      <dgm:spPr/>
    </dgm:pt>
    <dgm:pt modelId="{2D4EC4B6-B1F1-43FC-9858-69C590F8AC57}" type="pres">
      <dgm:prSet presAssocID="{A2788337-A976-4F71-96A2-EE3D458B728A}" presName="pyramid" presStyleLbl="node1" presStyleIdx="0" presStyleCnt="1"/>
      <dgm:spPr/>
    </dgm:pt>
    <dgm:pt modelId="{27773433-F122-46EC-9537-66D77C07F311}" type="pres">
      <dgm:prSet presAssocID="{A2788337-A976-4F71-96A2-EE3D458B728A}" presName="theList" presStyleCnt="0"/>
      <dgm:spPr/>
    </dgm:pt>
    <dgm:pt modelId="{A02B4584-4AB3-4134-A7C2-E77A31B1C436}" type="pres">
      <dgm:prSet presAssocID="{F940B7BB-801D-45FD-80C3-2766BB813C99}" presName="aNode" presStyleLbl="fgAcc1" presStyleIdx="0" presStyleCnt="4" custScaleX="174471">
        <dgm:presLayoutVars>
          <dgm:bulletEnabled val="1"/>
        </dgm:presLayoutVars>
      </dgm:prSet>
      <dgm:spPr/>
    </dgm:pt>
    <dgm:pt modelId="{AB962FA9-0A09-4438-AEF9-1B0F98E3948B}" type="pres">
      <dgm:prSet presAssocID="{F940B7BB-801D-45FD-80C3-2766BB813C99}" presName="aSpace" presStyleCnt="0"/>
      <dgm:spPr/>
    </dgm:pt>
    <dgm:pt modelId="{E44F3412-FFD0-4FCA-9DEA-A79F78D205FE}" type="pres">
      <dgm:prSet presAssocID="{6C97B07A-2B3C-4015-BC5F-CEA838B2FBE4}" presName="aNode" presStyleLbl="fgAcc1" presStyleIdx="1" presStyleCnt="4" custScaleX="174471">
        <dgm:presLayoutVars>
          <dgm:bulletEnabled val="1"/>
        </dgm:presLayoutVars>
      </dgm:prSet>
      <dgm:spPr/>
    </dgm:pt>
    <dgm:pt modelId="{A187265F-4BCC-4206-A526-DAC4535A1190}" type="pres">
      <dgm:prSet presAssocID="{6C97B07A-2B3C-4015-BC5F-CEA838B2FBE4}" presName="aSpace" presStyleCnt="0"/>
      <dgm:spPr/>
    </dgm:pt>
    <dgm:pt modelId="{15446BB3-BEB6-4DBD-863D-E76C2BDB4FAD}" type="pres">
      <dgm:prSet presAssocID="{963289CF-2E65-40F7-8286-DF7C5FF780E2}" presName="aNode" presStyleLbl="fgAcc1" presStyleIdx="2" presStyleCnt="4" custScaleX="174471">
        <dgm:presLayoutVars>
          <dgm:bulletEnabled val="1"/>
        </dgm:presLayoutVars>
      </dgm:prSet>
      <dgm:spPr/>
    </dgm:pt>
    <dgm:pt modelId="{34AA73A8-F3BF-49D8-92DD-38AEEFE46965}" type="pres">
      <dgm:prSet presAssocID="{963289CF-2E65-40F7-8286-DF7C5FF780E2}" presName="aSpace" presStyleCnt="0"/>
      <dgm:spPr/>
    </dgm:pt>
    <dgm:pt modelId="{54E62D2D-0721-487E-81EC-7C864A6FC635}" type="pres">
      <dgm:prSet presAssocID="{DA989B29-63D1-4257-8969-12F1F9651692}" presName="aNode" presStyleLbl="fgAcc1" presStyleIdx="3" presStyleCnt="4" custScaleX="174471">
        <dgm:presLayoutVars>
          <dgm:bulletEnabled val="1"/>
        </dgm:presLayoutVars>
      </dgm:prSet>
      <dgm:spPr/>
    </dgm:pt>
    <dgm:pt modelId="{5229EB1A-851B-4D4F-B642-0F0EDF91F76C}" type="pres">
      <dgm:prSet presAssocID="{DA989B29-63D1-4257-8969-12F1F9651692}" presName="aSpace" presStyleCnt="0"/>
      <dgm:spPr/>
    </dgm:pt>
  </dgm:ptLst>
  <dgm:cxnLst>
    <dgm:cxn modelId="{8F7A2400-3C7A-4778-8DD6-82659BB73DE6}" type="presOf" srcId="{6C97B07A-2B3C-4015-BC5F-CEA838B2FBE4}" destId="{E44F3412-FFD0-4FCA-9DEA-A79F78D205FE}" srcOrd="0" destOrd="0" presId="urn:microsoft.com/office/officeart/2005/8/layout/pyramid2"/>
    <dgm:cxn modelId="{8967F913-EBF2-4179-AECF-66AA9C5A8955}" srcId="{A2788337-A976-4F71-96A2-EE3D458B728A}" destId="{F940B7BB-801D-45FD-80C3-2766BB813C99}" srcOrd="0" destOrd="0" parTransId="{71B9BB0E-0816-4A07-BA4E-D93BD4C279FB}" sibTransId="{1B589272-87BD-4B21-A5F3-0DCE71475803}"/>
    <dgm:cxn modelId="{AA1CB74A-EF97-4E1D-9699-1610E5F95EBF}" type="presOf" srcId="{F940B7BB-801D-45FD-80C3-2766BB813C99}" destId="{A02B4584-4AB3-4134-A7C2-E77A31B1C436}" srcOrd="0" destOrd="0" presId="urn:microsoft.com/office/officeart/2005/8/layout/pyramid2"/>
    <dgm:cxn modelId="{FB27619B-0636-4463-8BA7-0AD2B0E7F1C4}" srcId="{A2788337-A976-4F71-96A2-EE3D458B728A}" destId="{DA989B29-63D1-4257-8969-12F1F9651692}" srcOrd="3" destOrd="0" parTransId="{25D4D43C-2D06-437A-A89F-E91EF3461F4C}" sibTransId="{E7B62381-133A-4AAD-800A-44622F76E024}"/>
    <dgm:cxn modelId="{EE4454B7-5F39-4B6F-8F0C-75BD222E7F39}" type="presOf" srcId="{DA989B29-63D1-4257-8969-12F1F9651692}" destId="{54E62D2D-0721-487E-81EC-7C864A6FC635}" srcOrd="0" destOrd="0" presId="urn:microsoft.com/office/officeart/2005/8/layout/pyramid2"/>
    <dgm:cxn modelId="{06A258BE-C726-4857-BD1E-C00DE1941F0D}" type="presOf" srcId="{963289CF-2E65-40F7-8286-DF7C5FF780E2}" destId="{15446BB3-BEB6-4DBD-863D-E76C2BDB4FAD}" srcOrd="0" destOrd="0" presId="urn:microsoft.com/office/officeart/2005/8/layout/pyramid2"/>
    <dgm:cxn modelId="{4396ADCF-5577-4A76-8C08-363070313DE6}" srcId="{A2788337-A976-4F71-96A2-EE3D458B728A}" destId="{963289CF-2E65-40F7-8286-DF7C5FF780E2}" srcOrd="2" destOrd="0" parTransId="{A0B09071-DFEC-45FC-9A33-2EAB109A78DD}" sibTransId="{E876BDD8-5F5A-4B50-A6FC-C6B95A945DDA}"/>
    <dgm:cxn modelId="{B36794EE-8B06-44DF-8CAB-DE7E21D49619}" srcId="{A2788337-A976-4F71-96A2-EE3D458B728A}" destId="{6C97B07A-2B3C-4015-BC5F-CEA838B2FBE4}" srcOrd="1" destOrd="0" parTransId="{BE40B991-2196-4354-9605-D77CBB8D9FA9}" sibTransId="{8C23C1DA-DEE9-49FF-AE77-5A6316469CF9}"/>
    <dgm:cxn modelId="{C5936DF3-8B82-4846-85CC-923A1E089757}" type="presOf" srcId="{A2788337-A976-4F71-96A2-EE3D458B728A}" destId="{0A94DABE-EB24-4AA6-8F2E-F2E9F2C82965}" srcOrd="0" destOrd="0" presId="urn:microsoft.com/office/officeart/2005/8/layout/pyramid2"/>
    <dgm:cxn modelId="{2E60F703-A335-4F94-BA4B-0CC333E76F70}" type="presParOf" srcId="{0A94DABE-EB24-4AA6-8F2E-F2E9F2C82965}" destId="{2D4EC4B6-B1F1-43FC-9858-69C590F8AC57}" srcOrd="0" destOrd="0" presId="urn:microsoft.com/office/officeart/2005/8/layout/pyramid2"/>
    <dgm:cxn modelId="{A2953753-CB21-474D-8C48-4128C5F0A32E}" type="presParOf" srcId="{0A94DABE-EB24-4AA6-8F2E-F2E9F2C82965}" destId="{27773433-F122-46EC-9537-66D77C07F311}" srcOrd="1" destOrd="0" presId="urn:microsoft.com/office/officeart/2005/8/layout/pyramid2"/>
    <dgm:cxn modelId="{2D2A9CC9-1394-457B-9E13-E7D4E7E4A4A9}" type="presParOf" srcId="{27773433-F122-46EC-9537-66D77C07F311}" destId="{A02B4584-4AB3-4134-A7C2-E77A31B1C436}" srcOrd="0" destOrd="0" presId="urn:microsoft.com/office/officeart/2005/8/layout/pyramid2"/>
    <dgm:cxn modelId="{76A111CE-D049-4182-AFB0-E9C137F2EAA6}" type="presParOf" srcId="{27773433-F122-46EC-9537-66D77C07F311}" destId="{AB962FA9-0A09-4438-AEF9-1B0F98E3948B}" srcOrd="1" destOrd="0" presId="urn:microsoft.com/office/officeart/2005/8/layout/pyramid2"/>
    <dgm:cxn modelId="{C74B721D-941C-4AC1-BCF1-92B148783271}" type="presParOf" srcId="{27773433-F122-46EC-9537-66D77C07F311}" destId="{E44F3412-FFD0-4FCA-9DEA-A79F78D205FE}" srcOrd="2" destOrd="0" presId="urn:microsoft.com/office/officeart/2005/8/layout/pyramid2"/>
    <dgm:cxn modelId="{B826979A-91EC-4E2E-9966-D9D07F1C5A89}" type="presParOf" srcId="{27773433-F122-46EC-9537-66D77C07F311}" destId="{A187265F-4BCC-4206-A526-DAC4535A1190}" srcOrd="3" destOrd="0" presId="urn:microsoft.com/office/officeart/2005/8/layout/pyramid2"/>
    <dgm:cxn modelId="{55FC5529-B465-4F67-9BED-90B8C60BE4F3}" type="presParOf" srcId="{27773433-F122-46EC-9537-66D77C07F311}" destId="{15446BB3-BEB6-4DBD-863D-E76C2BDB4FAD}" srcOrd="4" destOrd="0" presId="urn:microsoft.com/office/officeart/2005/8/layout/pyramid2"/>
    <dgm:cxn modelId="{47BCFFED-A6C0-4AFB-A4FB-CCB824DA6FB5}" type="presParOf" srcId="{27773433-F122-46EC-9537-66D77C07F311}" destId="{34AA73A8-F3BF-49D8-92DD-38AEEFE46965}" srcOrd="5" destOrd="0" presId="urn:microsoft.com/office/officeart/2005/8/layout/pyramid2"/>
    <dgm:cxn modelId="{11C6985A-C24C-4F71-98EB-179B53AED587}" type="presParOf" srcId="{27773433-F122-46EC-9537-66D77C07F311}" destId="{54E62D2D-0721-487E-81EC-7C864A6FC635}" srcOrd="6" destOrd="0" presId="urn:microsoft.com/office/officeart/2005/8/layout/pyramid2"/>
    <dgm:cxn modelId="{292418C8-0E00-455A-AB5D-65B8869187C3}" type="presParOf" srcId="{27773433-F122-46EC-9537-66D77C07F311}" destId="{5229EB1A-851B-4D4F-B642-0F0EDF91F76C}" srcOrd="7" destOrd="0" presId="urn:microsoft.com/office/officeart/2005/8/layout/pyramid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27D91BEF-0561-4FC1-9B09-627EC17FB786}"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6027E275-B0FB-4F41-873E-328771D579E7}">
      <dgm:prSet/>
      <dgm:spPr/>
      <dgm:t>
        <a:bodyPr/>
        <a:lstStyle/>
        <a:p>
          <a:pPr rtl="0"/>
          <a:r>
            <a:rPr lang="en-US" altLang="zh-CN" dirty="0"/>
            <a:t>1. </a:t>
          </a:r>
          <a:r>
            <a:rPr lang="zh-CN" dirty="0"/>
            <a:t>基础核电子学</a:t>
          </a:r>
        </a:p>
      </dgm:t>
    </dgm:pt>
    <dgm:pt modelId="{3FF81D61-C9D1-4B9B-8D29-2EC06D2209C9}" type="parTrans" cxnId="{A94E71E6-7400-431C-A34C-7B30825AD93E}">
      <dgm:prSet/>
      <dgm:spPr/>
      <dgm:t>
        <a:bodyPr/>
        <a:lstStyle/>
        <a:p>
          <a:endParaRPr lang="zh-CN" altLang="en-US"/>
        </a:p>
      </dgm:t>
    </dgm:pt>
    <dgm:pt modelId="{134D94F1-7813-4504-851C-678D94D209A9}" type="sibTrans" cxnId="{A94E71E6-7400-431C-A34C-7B30825AD93E}">
      <dgm:prSet/>
      <dgm:spPr/>
      <dgm:t>
        <a:bodyPr/>
        <a:lstStyle/>
        <a:p>
          <a:endParaRPr lang="zh-CN" altLang="en-US"/>
        </a:p>
      </dgm:t>
    </dgm:pt>
    <dgm:pt modelId="{001B0220-A18B-4E66-97F4-F850E55FDC0C}" type="pres">
      <dgm:prSet presAssocID="{27D91BEF-0561-4FC1-9B09-627EC17FB786}" presName="Name0" presStyleCnt="0">
        <dgm:presLayoutVars>
          <dgm:dir/>
          <dgm:animLvl val="lvl"/>
          <dgm:resizeHandles val="exact"/>
        </dgm:presLayoutVars>
      </dgm:prSet>
      <dgm:spPr/>
    </dgm:pt>
    <dgm:pt modelId="{187E96B9-3F6F-431E-94A1-93E3F048BADA}" type="pres">
      <dgm:prSet presAssocID="{6027E275-B0FB-4F41-873E-328771D579E7}" presName="linNode" presStyleCnt="0"/>
      <dgm:spPr/>
    </dgm:pt>
    <dgm:pt modelId="{AFD110C8-213E-43E1-B257-0CF8C9E3BAC1}" type="pres">
      <dgm:prSet presAssocID="{6027E275-B0FB-4F41-873E-328771D579E7}" presName="parentText" presStyleLbl="node1" presStyleIdx="0" presStyleCnt="1">
        <dgm:presLayoutVars>
          <dgm:chMax val="1"/>
          <dgm:bulletEnabled val="1"/>
        </dgm:presLayoutVars>
      </dgm:prSet>
      <dgm:spPr/>
    </dgm:pt>
  </dgm:ptLst>
  <dgm:cxnLst>
    <dgm:cxn modelId="{3708E618-12E7-4AD6-8990-26715F91795E}" type="presOf" srcId="{27D91BEF-0561-4FC1-9B09-627EC17FB786}" destId="{001B0220-A18B-4E66-97F4-F850E55FDC0C}" srcOrd="0" destOrd="0" presId="urn:microsoft.com/office/officeart/2005/8/layout/vList5"/>
    <dgm:cxn modelId="{DF0A2849-30A0-404B-9FB3-2111B7D471AA}" type="presOf" srcId="{6027E275-B0FB-4F41-873E-328771D579E7}" destId="{AFD110C8-213E-43E1-B257-0CF8C9E3BAC1}" srcOrd="0" destOrd="0" presId="urn:microsoft.com/office/officeart/2005/8/layout/vList5"/>
    <dgm:cxn modelId="{A94E71E6-7400-431C-A34C-7B30825AD93E}" srcId="{27D91BEF-0561-4FC1-9B09-627EC17FB786}" destId="{6027E275-B0FB-4F41-873E-328771D579E7}" srcOrd="0" destOrd="0" parTransId="{3FF81D61-C9D1-4B9B-8D29-2EC06D2209C9}" sibTransId="{134D94F1-7813-4504-851C-678D94D209A9}"/>
    <dgm:cxn modelId="{C5167E92-080C-43F1-A56E-ACAE98BBDF56}" type="presParOf" srcId="{001B0220-A18B-4E66-97F4-F850E55FDC0C}" destId="{187E96B9-3F6F-431E-94A1-93E3F048BADA}" srcOrd="0" destOrd="0" presId="urn:microsoft.com/office/officeart/2005/8/layout/vList5"/>
    <dgm:cxn modelId="{2532ADD1-BD93-4619-ACAF-D383BA5A1DA6}" type="presParOf" srcId="{187E96B9-3F6F-431E-94A1-93E3F048BADA}" destId="{AFD110C8-213E-43E1-B257-0CF8C9E3BAC1}"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3200" dirty="0"/>
            <a:t>I.</a:t>
          </a:r>
          <a:r>
            <a:rPr lang="zh-CN" altLang="en-US" sz="3200" dirty="0"/>
            <a:t>前置放大器</a:t>
          </a:r>
        </a:p>
      </dgm:t>
    </dgm:pt>
    <dgm:pt modelId="{31C9F1D1-03C0-4CEF-B863-8488BB133C7F}" type="parTrans" cxnId="{4305CD68-5C17-45E7-82B0-1EEADA084407}">
      <dgm:prSet/>
      <dgm:spPr/>
      <dgm:t>
        <a:bodyPr/>
        <a:lstStyle/>
        <a:p>
          <a:endParaRPr lang="zh-CN" altLang="en-US"/>
        </a:p>
      </dgm:t>
    </dgm:pt>
    <dgm:pt modelId="{8263058B-3952-4790-8933-E63782E279B8}" type="sibTrans" cxnId="{4305CD68-5C17-45E7-82B0-1EEADA084407}">
      <dgm:prSet/>
      <dgm:spPr/>
      <dgm:t>
        <a:bodyPr/>
        <a:lstStyle/>
        <a:p>
          <a:endParaRPr lang="zh-CN" altLang="en-US"/>
        </a:p>
      </dgm:t>
    </dgm:pt>
    <dgm:pt modelId="{831F926E-3FC3-44E9-A266-193E2B64672B}">
      <dgm:prSet custT="1"/>
      <dgm:spPr/>
      <dgm:t>
        <a:bodyPr/>
        <a:lstStyle/>
        <a:p>
          <a:pPr algn="l" rtl="0"/>
          <a:r>
            <a:rPr lang="zh-CN" altLang="en-US" sz="2000" b="1" dirty="0"/>
            <a:t>前置放大器的发展与探测器的发展密切相关，按各种应用目的以及与各种探测器配合的前置放大器从上一世记九十年代以来取得了很大进展。</a:t>
          </a:r>
          <a:endParaRPr lang="zh-CN" altLang="en-US" sz="2000" dirty="0"/>
        </a:p>
      </dgm:t>
    </dgm:pt>
    <dgm:pt modelId="{4497CE9F-F29B-41B5-8D74-DA3F814C13DF}" type="parTrans" cxnId="{3181DD51-786A-48EF-B5D0-B860D796102D}">
      <dgm:prSet/>
      <dgm:spPr/>
      <dgm:t>
        <a:bodyPr/>
        <a:lstStyle/>
        <a:p>
          <a:endParaRPr lang="zh-CN" altLang="en-US"/>
        </a:p>
      </dgm:t>
    </dgm:pt>
    <dgm:pt modelId="{13F9A0D8-9B45-46B4-9F7A-03D11E264D03}" type="sibTrans" cxnId="{3181DD51-786A-48EF-B5D0-B860D796102D}">
      <dgm:prSet/>
      <dgm:spPr/>
      <dgm:t>
        <a:bodyPr/>
        <a:lstStyle/>
        <a:p>
          <a:endParaRPr lang="zh-CN" altLang="en-US"/>
        </a:p>
      </dgm:t>
    </dgm:pt>
    <dgm:pt modelId="{18FD9902-E478-4C63-95A1-B4F537A5F629}">
      <dgm:prSet custT="1"/>
      <dgm:spPr/>
      <dgm:t>
        <a:bodyPr/>
        <a:lstStyle/>
        <a:p>
          <a:pPr algn="l" rtl="0"/>
          <a:r>
            <a:rPr lang="zh-CN" altLang="en-US" sz="1800" b="1" dirty="0"/>
            <a:t>前置（放大器）级或前端电子学的概念有很大拓展，在高能物理实验和广泛采用图像技术的核技术应用领域，探测器已经不只是尺度较大的单个探测单元，往往是由尺度（颗粒度）很小多个单元组成的探测阵列，这无疑需要高密度多通道的信号提取和处理的前置电路，采用单片集成电路是最佳的解决方法。前置电路设计的发展趋势应该是模拟和数字部分结合在一起的混合信号的处理结构，依靠新的半导体工艺显然是很容易实现的。</a:t>
          </a:r>
          <a:r>
            <a:rPr lang="zh-CN" altLang="en-US" sz="1800" dirty="0"/>
            <a:t>  </a:t>
          </a:r>
        </a:p>
      </dgm:t>
    </dgm:pt>
    <dgm:pt modelId="{B523B526-473F-49E0-80C5-4A508841C343}" type="parTrans" cxnId="{F389E1F9-8A65-419B-BA12-1BA7238C5A49}">
      <dgm:prSet/>
      <dgm:spPr/>
      <dgm:t>
        <a:bodyPr/>
        <a:lstStyle/>
        <a:p>
          <a:endParaRPr lang="zh-CN" altLang="en-US"/>
        </a:p>
      </dgm:t>
    </dgm:pt>
    <dgm:pt modelId="{C1D74ED0-CF2C-40C6-922A-0EC053EC2C17}" type="sibTrans" cxnId="{F389E1F9-8A65-419B-BA12-1BA7238C5A49}">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Y="29319"/>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A1A25EE-0658-4CE0-BFE6-D00475C1FAA6}" type="pres">
      <dgm:prSet presAssocID="{4497CE9F-F29B-41B5-8D74-DA3F814C13DF}" presName="Name13" presStyleLbl="parChTrans1D2" presStyleIdx="0" presStyleCnt="2"/>
      <dgm:spPr/>
    </dgm:pt>
    <dgm:pt modelId="{59855E6E-A565-4C06-8C61-8452D5F9FAAE}" type="pres">
      <dgm:prSet presAssocID="{831F926E-3FC3-44E9-A266-193E2B64672B}" presName="childText" presStyleLbl="bgAcc1" presStyleIdx="0" presStyleCnt="2" custScaleX="230567" custScaleY="72692">
        <dgm:presLayoutVars>
          <dgm:bulletEnabled val="1"/>
        </dgm:presLayoutVars>
      </dgm:prSet>
      <dgm:spPr/>
    </dgm:pt>
    <dgm:pt modelId="{99D6DFBD-213A-4B8D-91BC-3A00518C9CD2}" type="pres">
      <dgm:prSet presAssocID="{B523B526-473F-49E0-80C5-4A508841C343}" presName="Name13" presStyleLbl="parChTrans1D2" presStyleIdx="1" presStyleCnt="2"/>
      <dgm:spPr/>
    </dgm:pt>
    <dgm:pt modelId="{97798F4D-90AD-4F45-8E9F-76C6890CAD17}" type="pres">
      <dgm:prSet presAssocID="{18FD9902-E478-4C63-95A1-B4F537A5F629}" presName="childText" presStyleLbl="bgAcc1" presStyleIdx="1" presStyleCnt="2" custScaleX="230567" custScaleY="142882">
        <dgm:presLayoutVars>
          <dgm:bulletEnabled val="1"/>
        </dgm:presLayoutVars>
      </dgm:prSet>
      <dgm:spPr/>
    </dgm:pt>
  </dgm:ptLst>
  <dgm:cxnLst>
    <dgm:cxn modelId="{FE087602-E34C-4DEE-B25B-90C07BBB67E3}" type="presOf" srcId="{4497CE9F-F29B-41B5-8D74-DA3F814C13DF}" destId="{8A1A25EE-0658-4CE0-BFE6-D00475C1FAA6}" srcOrd="0" destOrd="0" presId="urn:microsoft.com/office/officeart/2005/8/layout/hierarchy3"/>
    <dgm:cxn modelId="{EF4CCC1A-B5EE-4FD9-BAA1-9AB85F54D9E7}" type="presOf" srcId="{831F926E-3FC3-44E9-A266-193E2B64672B}" destId="{59855E6E-A565-4C06-8C61-8452D5F9FAAE}" srcOrd="0" destOrd="0" presId="urn:microsoft.com/office/officeart/2005/8/layout/hierarchy3"/>
    <dgm:cxn modelId="{A2438433-D78A-4E86-84A0-924F0683D031}" type="presOf" srcId="{DAF356FA-B982-4890-8829-F8BBD3D36F64}" destId="{879293F3-87BA-4DDA-B582-05AE50AA9E24}" srcOrd="1" destOrd="0" presId="urn:microsoft.com/office/officeart/2005/8/layout/hierarchy3"/>
    <dgm:cxn modelId="{B5D3D237-829F-4770-A168-7B22368F0518}" type="presOf" srcId="{B523B526-473F-49E0-80C5-4A508841C343}" destId="{99D6DFBD-213A-4B8D-91BC-3A00518C9CD2}"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3181DD51-786A-48EF-B5D0-B860D796102D}" srcId="{DAF356FA-B982-4890-8829-F8BBD3D36F64}" destId="{831F926E-3FC3-44E9-A266-193E2B64672B}" srcOrd="0" destOrd="0" parTransId="{4497CE9F-F29B-41B5-8D74-DA3F814C13DF}" sibTransId="{13F9A0D8-9B45-46B4-9F7A-03D11E264D03}"/>
    <dgm:cxn modelId="{D11B0C7B-A021-4FC2-85F5-F98A60BD527A}" type="presOf" srcId="{DAF356FA-B982-4890-8829-F8BBD3D36F64}" destId="{0DC4426D-BE2D-41C1-AB8E-2396CA835A31}" srcOrd="0" destOrd="0" presId="urn:microsoft.com/office/officeart/2005/8/layout/hierarchy3"/>
    <dgm:cxn modelId="{281750F1-4A69-46EF-95A7-B59836BAC352}" type="presOf" srcId="{18FD9902-E478-4C63-95A1-B4F537A5F629}" destId="{97798F4D-90AD-4F45-8E9F-76C6890CAD17}" srcOrd="0" destOrd="0" presId="urn:microsoft.com/office/officeart/2005/8/layout/hierarchy3"/>
    <dgm:cxn modelId="{F389E1F9-8A65-419B-BA12-1BA7238C5A49}" srcId="{DAF356FA-B982-4890-8829-F8BBD3D36F64}" destId="{18FD9902-E478-4C63-95A1-B4F537A5F629}" srcOrd="1" destOrd="0" parTransId="{B523B526-473F-49E0-80C5-4A508841C343}" sibTransId="{C1D74ED0-CF2C-40C6-922A-0EC053EC2C17}"/>
    <dgm:cxn modelId="{92F3ECFF-1CFB-41D0-B453-44080D988367}" type="presOf" srcId="{C0D83F39-20D1-43D7-91DF-279187AB50B3}" destId="{B1E97B00-FB24-43E1-A6A6-C6C19888C684}" srcOrd="0" destOrd="0" presId="urn:microsoft.com/office/officeart/2005/8/layout/hierarchy3"/>
    <dgm:cxn modelId="{746B2B36-7933-4729-92F5-FD9BDAACB908}" type="presParOf" srcId="{B1E97B00-FB24-43E1-A6A6-C6C19888C684}" destId="{D60A2E03-F9AF-4943-8C65-EAF0A613B40B}" srcOrd="0" destOrd="0" presId="urn:microsoft.com/office/officeart/2005/8/layout/hierarchy3"/>
    <dgm:cxn modelId="{E2B84523-968A-45D4-8F0D-B1E03AA06A4F}" type="presParOf" srcId="{D60A2E03-F9AF-4943-8C65-EAF0A613B40B}" destId="{1EABC5C4-7178-41C2-9571-2A206D6041B9}" srcOrd="0" destOrd="0" presId="urn:microsoft.com/office/officeart/2005/8/layout/hierarchy3"/>
    <dgm:cxn modelId="{CCABF77B-7E0C-4D11-83DA-184B8DC6958D}" type="presParOf" srcId="{1EABC5C4-7178-41C2-9571-2A206D6041B9}" destId="{0DC4426D-BE2D-41C1-AB8E-2396CA835A31}" srcOrd="0" destOrd="0" presId="urn:microsoft.com/office/officeart/2005/8/layout/hierarchy3"/>
    <dgm:cxn modelId="{6EFA3D18-5821-440C-BE76-91224AC746ED}" type="presParOf" srcId="{1EABC5C4-7178-41C2-9571-2A206D6041B9}" destId="{879293F3-87BA-4DDA-B582-05AE50AA9E24}" srcOrd="1" destOrd="0" presId="urn:microsoft.com/office/officeart/2005/8/layout/hierarchy3"/>
    <dgm:cxn modelId="{64377794-CD8D-480E-A4F2-4B63FD72042F}" type="presParOf" srcId="{D60A2E03-F9AF-4943-8C65-EAF0A613B40B}" destId="{843BB674-B53D-416D-BE04-02CDB70EEA11}" srcOrd="1" destOrd="0" presId="urn:microsoft.com/office/officeart/2005/8/layout/hierarchy3"/>
    <dgm:cxn modelId="{07CF38F4-8B3B-46B6-9D28-AF38077FC2E8}" type="presParOf" srcId="{843BB674-B53D-416D-BE04-02CDB70EEA11}" destId="{8A1A25EE-0658-4CE0-BFE6-D00475C1FAA6}" srcOrd="0" destOrd="0" presId="urn:microsoft.com/office/officeart/2005/8/layout/hierarchy3"/>
    <dgm:cxn modelId="{86AD9BD6-B70F-4FBB-9E1E-C4B1C6BE5B99}" type="presParOf" srcId="{843BB674-B53D-416D-BE04-02CDB70EEA11}" destId="{59855E6E-A565-4C06-8C61-8452D5F9FAAE}" srcOrd="1" destOrd="0" presId="urn:microsoft.com/office/officeart/2005/8/layout/hierarchy3"/>
    <dgm:cxn modelId="{D7E0DA26-FF3A-4AD0-BD6D-F5940DD3AD93}" type="presParOf" srcId="{843BB674-B53D-416D-BE04-02CDB70EEA11}" destId="{99D6DFBD-213A-4B8D-91BC-3A00518C9CD2}" srcOrd="2" destOrd="0" presId="urn:microsoft.com/office/officeart/2005/8/layout/hierarchy3"/>
    <dgm:cxn modelId="{139D87AC-D853-4D8C-87D7-EFC5C8F7EC65}" type="presParOf" srcId="{843BB674-B53D-416D-BE04-02CDB70EEA11}" destId="{97798F4D-90AD-4F45-8E9F-76C6890CAD17}" srcOrd="3"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3200" dirty="0"/>
            <a:t>I.</a:t>
          </a:r>
          <a:r>
            <a:rPr lang="zh-CN" altLang="en-US" sz="3200" dirty="0"/>
            <a:t>前置放大器</a:t>
          </a:r>
        </a:p>
      </dgm:t>
    </dgm:pt>
    <dgm:pt modelId="{31C9F1D1-03C0-4CEF-B863-8488BB133C7F}" type="parTrans" cxnId="{4305CD68-5C17-45E7-82B0-1EEADA084407}">
      <dgm:prSet/>
      <dgm:spPr/>
      <dgm:t>
        <a:bodyPr/>
        <a:lstStyle/>
        <a:p>
          <a:endParaRPr lang="zh-CN" altLang="en-US"/>
        </a:p>
      </dgm:t>
    </dgm:pt>
    <dgm:pt modelId="{8263058B-3952-4790-8933-E63782E279B8}" type="sibTrans" cxnId="{4305CD68-5C17-45E7-82B0-1EEADA084407}">
      <dgm:prSet/>
      <dgm:spPr/>
      <dgm:t>
        <a:bodyPr/>
        <a:lstStyle/>
        <a:p>
          <a:endParaRPr lang="zh-CN" altLang="en-US"/>
        </a:p>
      </dgm:t>
    </dgm:pt>
    <dgm:pt modelId="{831F926E-3FC3-44E9-A266-193E2B64672B}">
      <dgm:prSet custT="1"/>
      <dgm:spPr/>
      <dgm:t>
        <a:bodyPr/>
        <a:lstStyle/>
        <a:p>
          <a:pPr algn="l" rtl="0"/>
          <a:r>
            <a:rPr lang="zh-CN" altLang="en-US" sz="1800" b="0" dirty="0">
              <a:solidFill>
                <a:srgbClr val="0000FF"/>
              </a:solidFill>
              <a:latin typeface="华文细黑" pitchFamily="2" charset="-122"/>
              <a:ea typeface="华文细黑" pitchFamily="2" charset="-122"/>
            </a:rPr>
            <a:t>正向偏置结型场效应管的电荷灵敏前置放大器（</a:t>
          </a:r>
          <a:r>
            <a:rPr lang="en-US" altLang="zh-CN" sz="1800" b="0" dirty="0">
              <a:solidFill>
                <a:srgbClr val="0000FF"/>
              </a:solidFill>
              <a:latin typeface="华文细黑" pitchFamily="2" charset="-122"/>
              <a:ea typeface="华文细黑" pitchFamily="2" charset="-122"/>
            </a:rPr>
            <a:t>FBFA</a:t>
          </a:r>
          <a:r>
            <a:rPr lang="zh-CN" altLang="en-US" sz="1800" b="0" dirty="0">
              <a:solidFill>
                <a:srgbClr val="0000FF"/>
              </a:solidFill>
              <a:latin typeface="华文细黑" pitchFamily="2" charset="-122"/>
              <a:ea typeface="华文细黑" pitchFamily="2" charset="-122"/>
            </a:rPr>
            <a:t>），该放大器既不采用与反馈电容并联的电阻，也不外加器件或电路来完成反馈电容放电，探测器的漏电流和信号电流是通过在门极与源极之间稍加正偏置的结型场效应管门极流走，放大器的直流稳定性由一个附加的慢负反馈回路来保证。这样既使得反馈电容能被连续放电又降低了电路的并联噪声，</a:t>
          </a:r>
          <a:r>
            <a:rPr lang="en-US" altLang="zh-CN" sz="1800" b="0" dirty="0">
              <a:solidFill>
                <a:srgbClr val="0000FF"/>
              </a:solidFill>
              <a:latin typeface="华文细黑" pitchFamily="2" charset="-122"/>
              <a:ea typeface="华文细黑" pitchFamily="2" charset="-122"/>
            </a:rPr>
            <a:t>FBFA</a:t>
          </a:r>
          <a:r>
            <a:rPr lang="zh-CN" altLang="en-US" sz="1800" b="0" dirty="0">
              <a:solidFill>
                <a:srgbClr val="0000FF"/>
              </a:solidFill>
              <a:latin typeface="华文细黑" pitchFamily="2" charset="-122"/>
              <a:ea typeface="华文细黑" pitchFamily="2" charset="-122"/>
            </a:rPr>
            <a:t>是电荷灵敏前置放大器的重大进展。</a:t>
          </a:r>
          <a:endParaRPr lang="zh-CN" altLang="en-US" sz="1800" b="0" dirty="0"/>
        </a:p>
      </dgm:t>
    </dgm:pt>
    <dgm:pt modelId="{4497CE9F-F29B-41B5-8D74-DA3F814C13DF}" type="parTrans" cxnId="{3181DD51-786A-48EF-B5D0-B860D796102D}">
      <dgm:prSet/>
      <dgm:spPr/>
      <dgm:t>
        <a:bodyPr/>
        <a:lstStyle/>
        <a:p>
          <a:endParaRPr lang="zh-CN" altLang="en-US"/>
        </a:p>
      </dgm:t>
    </dgm:pt>
    <dgm:pt modelId="{13F9A0D8-9B45-46B4-9F7A-03D11E264D03}" type="sibTrans" cxnId="{3181DD51-786A-48EF-B5D0-B860D796102D}">
      <dgm:prSet/>
      <dgm:spPr/>
      <dgm:t>
        <a:bodyPr/>
        <a:lstStyle/>
        <a:p>
          <a:endParaRPr lang="zh-CN" altLang="en-US"/>
        </a:p>
      </dgm:t>
    </dgm:pt>
    <dgm:pt modelId="{9B8FB3DF-3013-4089-A705-834EC4EB43A5}">
      <dgm:prSet custT="1"/>
      <dgm:spPr/>
      <dgm:t>
        <a:bodyPr/>
        <a:lstStyle/>
        <a:p>
          <a:pPr algn="l"/>
          <a:r>
            <a:rPr lang="zh-CN" altLang="en-US" sz="1800" b="0" dirty="0">
              <a:solidFill>
                <a:srgbClr val="0000FF"/>
              </a:solidFill>
              <a:latin typeface="华文细黑" pitchFamily="2" charset="-122"/>
              <a:ea typeface="华文细黑" pitchFamily="2" charset="-122"/>
            </a:rPr>
            <a:t>单片电荷灵敏前置放大器集成电路在上一世记九十年代问世是电荷灵敏前置放大器又一进展。 </a:t>
          </a:r>
        </a:p>
      </dgm:t>
    </dgm:pt>
    <dgm:pt modelId="{12E5CA11-6041-4BAF-918D-1E200502D635}" type="parTrans" cxnId="{4795E7D5-638F-4950-A12B-8E1BDB428B99}">
      <dgm:prSet/>
      <dgm:spPr/>
      <dgm:t>
        <a:bodyPr/>
        <a:lstStyle/>
        <a:p>
          <a:endParaRPr lang="zh-CN" altLang="en-US"/>
        </a:p>
      </dgm:t>
    </dgm:pt>
    <dgm:pt modelId="{F17D0475-49BE-47AB-BBB4-00E4816C6B3B}" type="sibTrans" cxnId="{4795E7D5-638F-4950-A12B-8E1BDB428B99}">
      <dgm:prSet/>
      <dgm:spPr/>
      <dgm:t>
        <a:bodyPr/>
        <a:lstStyle/>
        <a:p>
          <a:endParaRPr lang="zh-CN" altLang="en-US"/>
        </a:p>
      </dgm:t>
    </dgm:pt>
    <dgm:pt modelId="{01CDAB02-E321-40A4-B12F-EBF346E25C47}">
      <dgm:prSet custT="1"/>
      <dgm:spPr/>
      <dgm:t>
        <a:bodyPr/>
        <a:lstStyle/>
        <a:p>
          <a:pPr algn="l"/>
          <a:r>
            <a:rPr lang="en-US" altLang="zh-CN" sz="1800" b="0" dirty="0">
              <a:solidFill>
                <a:srgbClr val="0000FF"/>
              </a:solidFill>
              <a:latin typeface="华文细黑" pitchFamily="2" charset="-122"/>
              <a:ea typeface="华文细黑" pitchFamily="2" charset="-122"/>
            </a:rPr>
            <a:t>MOS</a:t>
          </a:r>
          <a:r>
            <a:rPr lang="zh-CN" altLang="en-US" sz="1800" b="0" dirty="0">
              <a:solidFill>
                <a:srgbClr val="0000FF"/>
              </a:solidFill>
              <a:latin typeface="华文细黑" pitchFamily="2" charset="-122"/>
              <a:ea typeface="华文细黑" pitchFamily="2" charset="-122"/>
            </a:rPr>
            <a:t>场效应管在电荷灵敏前置放大器输入级的应用是又一个新的进展。</a:t>
          </a:r>
        </a:p>
      </dgm:t>
    </dgm:pt>
    <dgm:pt modelId="{D06B7CF9-9574-431A-8C54-0FCF52D5BBD8}" type="parTrans" cxnId="{674C4CC6-3D79-404B-BA74-350C36197590}">
      <dgm:prSet/>
      <dgm:spPr/>
      <dgm:t>
        <a:bodyPr/>
        <a:lstStyle/>
        <a:p>
          <a:endParaRPr lang="zh-CN" altLang="en-US"/>
        </a:p>
      </dgm:t>
    </dgm:pt>
    <dgm:pt modelId="{BEF303F2-CA2B-422B-AD6B-F6CE8311ED91}" type="sibTrans" cxnId="{674C4CC6-3D79-404B-BA74-350C36197590}">
      <dgm:prSet/>
      <dgm:spPr/>
      <dgm:t>
        <a:bodyPr/>
        <a:lstStyle/>
        <a:p>
          <a:endParaRPr lang="zh-CN" altLang="en-US"/>
        </a:p>
      </dgm:t>
    </dgm:pt>
    <dgm:pt modelId="{77CF8752-B728-4839-A7EC-15730E20EFF7}">
      <dgm:prSet custT="1"/>
      <dgm:spPr/>
      <dgm:t>
        <a:bodyPr/>
        <a:lstStyle/>
        <a:p>
          <a:pPr algn="l"/>
          <a:r>
            <a:rPr lang="zh-CN" altLang="en-US" sz="1800" b="0" dirty="0">
              <a:solidFill>
                <a:srgbClr val="0000FF"/>
              </a:solidFill>
              <a:latin typeface="华文细黑" pitchFamily="2" charset="-122"/>
              <a:ea typeface="华文细黑" pitchFamily="2" charset="-122"/>
            </a:rPr>
            <a:t>由于电荷灵敏放大器具有输出信号幅度对探测器的电容不敏感特点，在多单元探测阵列的各单元输出电容差别很大情况下，可用它们作为前置级提取这类探测阵列的前端信号。  </a:t>
          </a:r>
        </a:p>
      </dgm:t>
    </dgm:pt>
    <dgm:pt modelId="{6FB84216-1834-48FF-95E9-2F9C680BBCC7}" type="parTrans" cxnId="{0F1F4C57-5EDA-4198-A43C-0AACC0916871}">
      <dgm:prSet/>
      <dgm:spPr/>
      <dgm:t>
        <a:bodyPr/>
        <a:lstStyle/>
        <a:p>
          <a:endParaRPr lang="zh-CN" altLang="en-US"/>
        </a:p>
      </dgm:t>
    </dgm:pt>
    <dgm:pt modelId="{E21BA9C7-1DE8-463E-A8F2-F76C221DFAB4}" type="sibTrans" cxnId="{0F1F4C57-5EDA-4198-A43C-0AACC0916871}">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233797" custScaleY="653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A1A25EE-0658-4CE0-BFE6-D00475C1FAA6}" type="pres">
      <dgm:prSet presAssocID="{4497CE9F-F29B-41B5-8D74-DA3F814C13DF}" presName="Name13" presStyleLbl="parChTrans1D2" presStyleIdx="0" presStyleCnt="4"/>
      <dgm:spPr/>
    </dgm:pt>
    <dgm:pt modelId="{59855E6E-A565-4C06-8C61-8452D5F9FAAE}" type="pres">
      <dgm:prSet presAssocID="{831F926E-3FC3-44E9-A266-193E2B64672B}" presName="childText" presStyleLbl="bgAcc1" presStyleIdx="0" presStyleCnt="4" custScaleX="596485" custScaleY="284735">
        <dgm:presLayoutVars>
          <dgm:bulletEnabled val="1"/>
        </dgm:presLayoutVars>
      </dgm:prSet>
      <dgm:spPr/>
    </dgm:pt>
    <dgm:pt modelId="{BA874465-62B0-471F-AEB5-011A142706F5}" type="pres">
      <dgm:prSet presAssocID="{12E5CA11-6041-4BAF-918D-1E200502D635}" presName="Name13" presStyleLbl="parChTrans1D2" presStyleIdx="1" presStyleCnt="4"/>
      <dgm:spPr/>
    </dgm:pt>
    <dgm:pt modelId="{D89B9CFD-8919-48F2-BBE3-678D27476B78}" type="pres">
      <dgm:prSet presAssocID="{9B8FB3DF-3013-4089-A705-834EC4EB43A5}" presName="childText" presStyleLbl="bgAcc1" presStyleIdx="1" presStyleCnt="4" custScaleX="596386">
        <dgm:presLayoutVars>
          <dgm:bulletEnabled val="1"/>
        </dgm:presLayoutVars>
      </dgm:prSet>
      <dgm:spPr/>
    </dgm:pt>
    <dgm:pt modelId="{558A45E7-6216-4D29-8859-007DBAB43DA4}" type="pres">
      <dgm:prSet presAssocID="{D06B7CF9-9574-431A-8C54-0FCF52D5BBD8}" presName="Name13" presStyleLbl="parChTrans1D2" presStyleIdx="2" presStyleCnt="4"/>
      <dgm:spPr/>
    </dgm:pt>
    <dgm:pt modelId="{DB3DF35A-C8A8-4B7F-A040-AD6ECD92F46A}" type="pres">
      <dgm:prSet presAssocID="{01CDAB02-E321-40A4-B12F-EBF346E25C47}" presName="childText" presStyleLbl="bgAcc1" presStyleIdx="2" presStyleCnt="4" custScaleX="595006">
        <dgm:presLayoutVars>
          <dgm:bulletEnabled val="1"/>
        </dgm:presLayoutVars>
      </dgm:prSet>
      <dgm:spPr/>
    </dgm:pt>
    <dgm:pt modelId="{416F2279-E585-4550-9F89-04BA8A0A3E58}" type="pres">
      <dgm:prSet presAssocID="{6FB84216-1834-48FF-95E9-2F9C680BBCC7}" presName="Name13" presStyleLbl="parChTrans1D2" presStyleIdx="3" presStyleCnt="4"/>
      <dgm:spPr/>
    </dgm:pt>
    <dgm:pt modelId="{A868987E-9EDC-4A6F-96B9-8F8734453B94}" type="pres">
      <dgm:prSet presAssocID="{77CF8752-B728-4839-A7EC-15730E20EFF7}" presName="childText" presStyleLbl="bgAcc1" presStyleIdx="3" presStyleCnt="4" custScaleX="596287" custScaleY="124968">
        <dgm:presLayoutVars>
          <dgm:bulletEnabled val="1"/>
        </dgm:presLayoutVars>
      </dgm:prSet>
      <dgm:spPr/>
    </dgm:pt>
  </dgm:ptLst>
  <dgm:cxnLst>
    <dgm:cxn modelId="{5136EA00-CC8D-44F6-8356-DCE0D9C678B4}" type="presOf" srcId="{6FB84216-1834-48FF-95E9-2F9C680BBCC7}" destId="{416F2279-E585-4550-9F89-04BA8A0A3E58}" srcOrd="0" destOrd="0" presId="urn:microsoft.com/office/officeart/2005/8/layout/hierarchy3"/>
    <dgm:cxn modelId="{10892B24-239C-4774-913A-624BF42B0346}" type="presOf" srcId="{77CF8752-B728-4839-A7EC-15730E20EFF7}" destId="{A868987E-9EDC-4A6F-96B9-8F8734453B94}" srcOrd="0" destOrd="0" presId="urn:microsoft.com/office/officeart/2005/8/layout/hierarchy3"/>
    <dgm:cxn modelId="{001ECC28-EDF2-46CC-A1FE-066516288226}" type="presOf" srcId="{831F926E-3FC3-44E9-A266-193E2B64672B}" destId="{59855E6E-A565-4C06-8C61-8452D5F9FAAE}" srcOrd="0" destOrd="0" presId="urn:microsoft.com/office/officeart/2005/8/layout/hierarchy3"/>
    <dgm:cxn modelId="{A41BFA2B-D63A-45B9-A9DC-59DC3D17B2B5}" type="presOf" srcId="{DAF356FA-B982-4890-8829-F8BBD3D36F64}" destId="{0DC4426D-BE2D-41C1-AB8E-2396CA835A31}" srcOrd="0" destOrd="0" presId="urn:microsoft.com/office/officeart/2005/8/layout/hierarchy3"/>
    <dgm:cxn modelId="{F7140A33-FC61-4BA1-9209-B091B5D8950E}" type="presOf" srcId="{4497CE9F-F29B-41B5-8D74-DA3F814C13DF}" destId="{8A1A25EE-0658-4CE0-BFE6-D00475C1FAA6}" srcOrd="0" destOrd="0" presId="urn:microsoft.com/office/officeart/2005/8/layout/hierarchy3"/>
    <dgm:cxn modelId="{94924C42-0F03-4092-A677-BC8B77F9119A}" type="presOf" srcId="{C0D83F39-20D1-43D7-91DF-279187AB50B3}" destId="{B1E97B00-FB24-43E1-A6A6-C6C19888C684}"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3E50E770-B202-4A53-9932-71504DC14B54}" type="presOf" srcId="{12E5CA11-6041-4BAF-918D-1E200502D635}" destId="{BA874465-62B0-471F-AEB5-011A142706F5}" srcOrd="0" destOrd="0" presId="urn:microsoft.com/office/officeart/2005/8/layout/hierarchy3"/>
    <dgm:cxn modelId="{3181DD51-786A-48EF-B5D0-B860D796102D}" srcId="{DAF356FA-B982-4890-8829-F8BBD3D36F64}" destId="{831F926E-3FC3-44E9-A266-193E2B64672B}" srcOrd="0" destOrd="0" parTransId="{4497CE9F-F29B-41B5-8D74-DA3F814C13DF}" sibTransId="{13F9A0D8-9B45-46B4-9F7A-03D11E264D03}"/>
    <dgm:cxn modelId="{5A1DD074-EFF8-4D1B-9CAA-2346C9B3E987}" type="presOf" srcId="{01CDAB02-E321-40A4-B12F-EBF346E25C47}" destId="{DB3DF35A-C8A8-4B7F-A040-AD6ECD92F46A}" srcOrd="0" destOrd="0" presId="urn:microsoft.com/office/officeart/2005/8/layout/hierarchy3"/>
    <dgm:cxn modelId="{0F1F4C57-5EDA-4198-A43C-0AACC0916871}" srcId="{DAF356FA-B982-4890-8829-F8BBD3D36F64}" destId="{77CF8752-B728-4839-A7EC-15730E20EFF7}" srcOrd="3" destOrd="0" parTransId="{6FB84216-1834-48FF-95E9-2F9C680BBCC7}" sibTransId="{E21BA9C7-1DE8-463E-A8F2-F76C221DFAB4}"/>
    <dgm:cxn modelId="{9384DB80-FB66-49BF-9F96-35E111297B1F}" type="presOf" srcId="{9B8FB3DF-3013-4089-A705-834EC4EB43A5}" destId="{D89B9CFD-8919-48F2-BBE3-678D27476B78}" srcOrd="0" destOrd="0" presId="urn:microsoft.com/office/officeart/2005/8/layout/hierarchy3"/>
    <dgm:cxn modelId="{F4C2FD85-D171-49B6-AE37-ABF8813FFF96}" type="presOf" srcId="{DAF356FA-B982-4890-8829-F8BBD3D36F64}" destId="{879293F3-87BA-4DDA-B582-05AE50AA9E24}" srcOrd="1" destOrd="0" presId="urn:microsoft.com/office/officeart/2005/8/layout/hierarchy3"/>
    <dgm:cxn modelId="{674C4CC6-3D79-404B-BA74-350C36197590}" srcId="{DAF356FA-B982-4890-8829-F8BBD3D36F64}" destId="{01CDAB02-E321-40A4-B12F-EBF346E25C47}" srcOrd="2" destOrd="0" parTransId="{D06B7CF9-9574-431A-8C54-0FCF52D5BBD8}" sibTransId="{BEF303F2-CA2B-422B-AD6B-F6CE8311ED91}"/>
    <dgm:cxn modelId="{4795E7D5-638F-4950-A12B-8E1BDB428B99}" srcId="{DAF356FA-B982-4890-8829-F8BBD3D36F64}" destId="{9B8FB3DF-3013-4089-A705-834EC4EB43A5}" srcOrd="1" destOrd="0" parTransId="{12E5CA11-6041-4BAF-918D-1E200502D635}" sibTransId="{F17D0475-49BE-47AB-BBB4-00E4816C6B3B}"/>
    <dgm:cxn modelId="{B8015CF6-35F3-49B7-A386-7C25713B88CF}" type="presOf" srcId="{D06B7CF9-9574-431A-8C54-0FCF52D5BBD8}" destId="{558A45E7-6216-4D29-8859-007DBAB43DA4}" srcOrd="0" destOrd="0" presId="urn:microsoft.com/office/officeart/2005/8/layout/hierarchy3"/>
    <dgm:cxn modelId="{D4FBE300-461B-45BB-8FF1-F70039A26C3E}" type="presParOf" srcId="{B1E97B00-FB24-43E1-A6A6-C6C19888C684}" destId="{D60A2E03-F9AF-4943-8C65-EAF0A613B40B}" srcOrd="0" destOrd="0" presId="urn:microsoft.com/office/officeart/2005/8/layout/hierarchy3"/>
    <dgm:cxn modelId="{6C1C2B79-4691-4497-A7FE-577C9C1D9A2F}" type="presParOf" srcId="{D60A2E03-F9AF-4943-8C65-EAF0A613B40B}" destId="{1EABC5C4-7178-41C2-9571-2A206D6041B9}" srcOrd="0" destOrd="0" presId="urn:microsoft.com/office/officeart/2005/8/layout/hierarchy3"/>
    <dgm:cxn modelId="{C1A48EB5-9D81-4F23-BB70-3F4ABA50570D}" type="presParOf" srcId="{1EABC5C4-7178-41C2-9571-2A206D6041B9}" destId="{0DC4426D-BE2D-41C1-AB8E-2396CA835A31}" srcOrd="0" destOrd="0" presId="urn:microsoft.com/office/officeart/2005/8/layout/hierarchy3"/>
    <dgm:cxn modelId="{2149FAFA-4DA8-41A4-AB17-8136958FBF27}" type="presParOf" srcId="{1EABC5C4-7178-41C2-9571-2A206D6041B9}" destId="{879293F3-87BA-4DDA-B582-05AE50AA9E24}" srcOrd="1" destOrd="0" presId="urn:microsoft.com/office/officeart/2005/8/layout/hierarchy3"/>
    <dgm:cxn modelId="{656E4966-51AD-4E3D-B366-28A90CF7D717}" type="presParOf" srcId="{D60A2E03-F9AF-4943-8C65-EAF0A613B40B}" destId="{843BB674-B53D-416D-BE04-02CDB70EEA11}" srcOrd="1" destOrd="0" presId="urn:microsoft.com/office/officeart/2005/8/layout/hierarchy3"/>
    <dgm:cxn modelId="{C045B2BE-5DDA-4780-BD18-A077037B7AE7}" type="presParOf" srcId="{843BB674-B53D-416D-BE04-02CDB70EEA11}" destId="{8A1A25EE-0658-4CE0-BFE6-D00475C1FAA6}" srcOrd="0" destOrd="0" presId="urn:microsoft.com/office/officeart/2005/8/layout/hierarchy3"/>
    <dgm:cxn modelId="{11E60CA4-3ADC-4E70-B193-FF09A69FED8D}" type="presParOf" srcId="{843BB674-B53D-416D-BE04-02CDB70EEA11}" destId="{59855E6E-A565-4C06-8C61-8452D5F9FAAE}" srcOrd="1" destOrd="0" presId="urn:microsoft.com/office/officeart/2005/8/layout/hierarchy3"/>
    <dgm:cxn modelId="{AB0E033E-B841-4322-B632-AA0CC4663918}" type="presParOf" srcId="{843BB674-B53D-416D-BE04-02CDB70EEA11}" destId="{BA874465-62B0-471F-AEB5-011A142706F5}" srcOrd="2" destOrd="0" presId="urn:microsoft.com/office/officeart/2005/8/layout/hierarchy3"/>
    <dgm:cxn modelId="{6E45E2FD-26C8-4421-945E-18F1FEB62696}" type="presParOf" srcId="{843BB674-B53D-416D-BE04-02CDB70EEA11}" destId="{D89B9CFD-8919-48F2-BBE3-678D27476B78}" srcOrd="3" destOrd="0" presId="urn:microsoft.com/office/officeart/2005/8/layout/hierarchy3"/>
    <dgm:cxn modelId="{9711CA85-48A7-4F98-9D30-E1F3B828CCF5}" type="presParOf" srcId="{843BB674-B53D-416D-BE04-02CDB70EEA11}" destId="{558A45E7-6216-4D29-8859-007DBAB43DA4}" srcOrd="4" destOrd="0" presId="urn:microsoft.com/office/officeart/2005/8/layout/hierarchy3"/>
    <dgm:cxn modelId="{3F2D0F2E-31A5-4BD5-94BC-1F88AB422DDE}" type="presParOf" srcId="{843BB674-B53D-416D-BE04-02CDB70EEA11}" destId="{DB3DF35A-C8A8-4B7F-A040-AD6ECD92F46A}" srcOrd="5" destOrd="0" presId="urn:microsoft.com/office/officeart/2005/8/layout/hierarchy3"/>
    <dgm:cxn modelId="{A6187D95-1FC9-445B-A98B-9362C11B3FB4}" type="presParOf" srcId="{843BB674-B53D-416D-BE04-02CDB70EEA11}" destId="{416F2279-E585-4550-9F89-04BA8A0A3E58}" srcOrd="6" destOrd="0" presId="urn:microsoft.com/office/officeart/2005/8/layout/hierarchy3"/>
    <dgm:cxn modelId="{938AC322-DC85-49A9-A244-0BE440A993D4}" type="presParOf" srcId="{843BB674-B53D-416D-BE04-02CDB70EEA11}" destId="{A868987E-9EDC-4A6F-96B9-8F8734453B94}" srcOrd="7"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800" dirty="0">
              <a:solidFill>
                <a:schemeClr val="bg1"/>
              </a:solidFill>
              <a:latin typeface="华文细黑" pitchFamily="2" charset="-122"/>
              <a:ea typeface="华文细黑" pitchFamily="2" charset="-122"/>
            </a:rPr>
            <a:t>II. </a:t>
          </a:r>
          <a:r>
            <a:rPr lang="zh-CN" altLang="en-US" sz="2800" dirty="0">
              <a:solidFill>
                <a:schemeClr val="bg1"/>
              </a:solidFill>
              <a:latin typeface="华文细黑" pitchFamily="2" charset="-122"/>
              <a:ea typeface="华文细黑" pitchFamily="2" charset="-122"/>
            </a:rPr>
            <a:t>能谱测量中信号处理 </a:t>
          </a:r>
          <a:endParaRPr lang="zh-CN" altLang="en-US" sz="2800" dirty="0">
            <a:solidFill>
              <a:schemeClr val="bg1"/>
            </a:solidFill>
          </a:endParaRPr>
        </a:p>
      </dgm:t>
    </dgm:pt>
    <dgm:pt modelId="{31C9F1D1-03C0-4CEF-B863-8488BB133C7F}" type="parTrans" cxnId="{4305CD68-5C17-45E7-82B0-1EEADA084407}">
      <dgm:prSet/>
      <dgm:spPr/>
      <dgm:t>
        <a:bodyPr/>
        <a:lstStyle/>
        <a:p>
          <a:endParaRPr lang="zh-CN" altLang="en-US"/>
        </a:p>
      </dgm:t>
    </dgm:pt>
    <dgm:pt modelId="{8263058B-3952-4790-8933-E63782E279B8}" type="sibTrans" cxnId="{4305CD68-5C17-45E7-82B0-1EEADA084407}">
      <dgm:prSet/>
      <dgm:spPr/>
      <dgm:t>
        <a:bodyPr/>
        <a:lstStyle/>
        <a:p>
          <a:endParaRPr lang="zh-CN" altLang="en-US"/>
        </a:p>
      </dgm:t>
    </dgm:pt>
    <dgm:pt modelId="{DF50D5EB-B9DF-4BEB-99F0-096DD6EA77EA}">
      <dgm:prSet/>
      <dgm:spPr/>
      <dgm:t>
        <a:bodyPr/>
        <a:lstStyle/>
        <a:p>
          <a:pPr algn="l"/>
          <a:r>
            <a:rPr lang="zh-CN" altLang="en-US" b="1" dirty="0">
              <a:solidFill>
                <a:srgbClr val="0000FF"/>
              </a:solidFill>
              <a:latin typeface="华文细黑" pitchFamily="2" charset="-122"/>
              <a:ea typeface="华文细黑" pitchFamily="2" charset="-122"/>
            </a:rPr>
            <a:t>在能谱测量中，信号处理的目标是提高能量分辨率。噪声是关键因素之一，因此在信号处理（滤波和成形）中，要求在一定的噪声环境下（包括探测器、前端电子学和周围环境引入的各种噪声），提高信噪比。但是噪声不是影响能量分辨率的唯一因素，在不同应用中，还有很多因素影响能量分辨率，因而对信号处理还要加上各种约束条件。 </a:t>
          </a:r>
        </a:p>
      </dgm:t>
    </dgm:pt>
    <dgm:pt modelId="{41A87C1F-D499-4B7D-942E-19634F2EA9F8}" type="parTrans" cxnId="{B16102EA-490C-4BCA-A5A2-BD330F79F3AB}">
      <dgm:prSet/>
      <dgm:spPr/>
      <dgm:t>
        <a:bodyPr/>
        <a:lstStyle/>
        <a:p>
          <a:endParaRPr lang="zh-CN" altLang="en-US"/>
        </a:p>
      </dgm:t>
    </dgm:pt>
    <dgm:pt modelId="{21322B46-A68C-4C76-9D5C-4BF766AED74D}" type="sibTrans" cxnId="{B16102EA-490C-4BCA-A5A2-BD330F79F3AB}">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65296" custScaleY="29319" custLinFactNeighborX="2546" custLinFactNeighborY="4348"/>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313BCDAA-2792-4BE4-B626-2E946277E597}" type="pres">
      <dgm:prSet presAssocID="{41A87C1F-D499-4B7D-942E-19634F2EA9F8}" presName="Name13" presStyleLbl="parChTrans1D2" presStyleIdx="0" presStyleCnt="1"/>
      <dgm:spPr/>
    </dgm:pt>
    <dgm:pt modelId="{9A6E8A54-EAB4-4D6C-8FAE-CCFD81E660C0}" type="pres">
      <dgm:prSet presAssocID="{DF50D5EB-B9DF-4BEB-99F0-096DD6EA77EA}" presName="childText" presStyleLbl="bgAcc1" presStyleIdx="0" presStyleCnt="1" custScaleX="127065" custLinFactNeighborY="-12460">
        <dgm:presLayoutVars>
          <dgm:bulletEnabled val="1"/>
        </dgm:presLayoutVars>
      </dgm:prSet>
      <dgm:spPr/>
    </dgm:pt>
  </dgm:ptLst>
  <dgm:cxnLst>
    <dgm:cxn modelId="{401DE414-98D5-4081-A0DD-C2A5C0CF395C}" type="presOf" srcId="{DAF356FA-B982-4890-8829-F8BBD3D36F64}" destId="{879293F3-87BA-4DDA-B582-05AE50AA9E24}" srcOrd="1" destOrd="0" presId="urn:microsoft.com/office/officeart/2005/8/layout/hierarchy3"/>
    <dgm:cxn modelId="{9F667830-2769-46B8-B342-F761339286D4}" type="presOf" srcId="{DF50D5EB-B9DF-4BEB-99F0-096DD6EA77EA}" destId="{9A6E8A54-EAB4-4D6C-8FAE-CCFD81E660C0}" srcOrd="0" destOrd="0" presId="urn:microsoft.com/office/officeart/2005/8/layout/hierarchy3"/>
    <dgm:cxn modelId="{07082D47-F3B3-48EA-AB3A-F33180BA16BC}" type="presOf" srcId="{41A87C1F-D499-4B7D-942E-19634F2EA9F8}" destId="{313BCDAA-2792-4BE4-B626-2E946277E597}"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E547B1BE-EC2D-4AB1-B10A-CBDEA5BC5E36}" type="presOf" srcId="{DAF356FA-B982-4890-8829-F8BBD3D36F64}" destId="{0DC4426D-BE2D-41C1-AB8E-2396CA835A31}" srcOrd="0" destOrd="0" presId="urn:microsoft.com/office/officeart/2005/8/layout/hierarchy3"/>
    <dgm:cxn modelId="{CA623AC0-BB00-4250-96E2-27F3A5DA4802}" type="presOf" srcId="{C0D83F39-20D1-43D7-91DF-279187AB50B3}" destId="{B1E97B00-FB24-43E1-A6A6-C6C19888C684}" srcOrd="0" destOrd="0" presId="urn:microsoft.com/office/officeart/2005/8/layout/hierarchy3"/>
    <dgm:cxn modelId="{B16102EA-490C-4BCA-A5A2-BD330F79F3AB}" srcId="{DAF356FA-B982-4890-8829-F8BBD3D36F64}" destId="{DF50D5EB-B9DF-4BEB-99F0-096DD6EA77EA}" srcOrd="0" destOrd="0" parTransId="{41A87C1F-D499-4B7D-942E-19634F2EA9F8}" sibTransId="{21322B46-A68C-4C76-9D5C-4BF766AED74D}"/>
    <dgm:cxn modelId="{64E758C1-F234-4640-81F1-3901145D1637}" type="presParOf" srcId="{B1E97B00-FB24-43E1-A6A6-C6C19888C684}" destId="{D60A2E03-F9AF-4943-8C65-EAF0A613B40B}" srcOrd="0" destOrd="0" presId="urn:microsoft.com/office/officeart/2005/8/layout/hierarchy3"/>
    <dgm:cxn modelId="{88CD8F59-19F7-4CA9-A107-CEB9D58063F5}" type="presParOf" srcId="{D60A2E03-F9AF-4943-8C65-EAF0A613B40B}" destId="{1EABC5C4-7178-41C2-9571-2A206D6041B9}" srcOrd="0" destOrd="0" presId="urn:microsoft.com/office/officeart/2005/8/layout/hierarchy3"/>
    <dgm:cxn modelId="{45C53931-BEC9-4C26-8686-A6904BDF7B41}" type="presParOf" srcId="{1EABC5C4-7178-41C2-9571-2A206D6041B9}" destId="{0DC4426D-BE2D-41C1-AB8E-2396CA835A31}" srcOrd="0" destOrd="0" presId="urn:microsoft.com/office/officeart/2005/8/layout/hierarchy3"/>
    <dgm:cxn modelId="{A42BA842-8FCC-4C8A-A10F-9FCF55513D4C}" type="presParOf" srcId="{1EABC5C4-7178-41C2-9571-2A206D6041B9}" destId="{879293F3-87BA-4DDA-B582-05AE50AA9E24}" srcOrd="1" destOrd="0" presId="urn:microsoft.com/office/officeart/2005/8/layout/hierarchy3"/>
    <dgm:cxn modelId="{8EB9AFE5-2221-4835-AD9F-EDF2648D2330}" type="presParOf" srcId="{D60A2E03-F9AF-4943-8C65-EAF0A613B40B}" destId="{843BB674-B53D-416D-BE04-02CDB70EEA11}" srcOrd="1" destOrd="0" presId="urn:microsoft.com/office/officeart/2005/8/layout/hierarchy3"/>
    <dgm:cxn modelId="{D143378A-F29E-479E-9310-E6640378CE84}" type="presParOf" srcId="{843BB674-B53D-416D-BE04-02CDB70EEA11}" destId="{313BCDAA-2792-4BE4-B626-2E946277E597}" srcOrd="0" destOrd="0" presId="urn:microsoft.com/office/officeart/2005/8/layout/hierarchy3"/>
    <dgm:cxn modelId="{08360FA0-7777-4A95-8597-7D77DB498F90}" type="presParOf" srcId="{843BB674-B53D-416D-BE04-02CDB70EEA11}" destId="{9A6E8A54-EAB4-4D6C-8FAE-CCFD81E660C0}"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800" dirty="0">
              <a:solidFill>
                <a:schemeClr val="bg1"/>
              </a:solidFill>
              <a:latin typeface="华文细黑" pitchFamily="2" charset="-122"/>
              <a:ea typeface="华文细黑" pitchFamily="2" charset="-122"/>
            </a:rPr>
            <a:t>II. </a:t>
          </a:r>
          <a:r>
            <a:rPr lang="zh-CN" altLang="en-US" sz="2800" dirty="0">
              <a:solidFill>
                <a:schemeClr val="bg1"/>
              </a:solidFill>
              <a:latin typeface="华文细黑" pitchFamily="2" charset="-122"/>
              <a:ea typeface="华文细黑" pitchFamily="2" charset="-122"/>
            </a:rPr>
            <a:t>能谱测量中信号处理 </a:t>
          </a:r>
          <a:endParaRPr lang="zh-CN" altLang="en-US" sz="2800" dirty="0">
            <a:solidFill>
              <a:schemeClr val="bg1"/>
            </a:solidFill>
          </a:endParaRPr>
        </a:p>
      </dgm:t>
    </dgm:pt>
    <dgm:pt modelId="{31C9F1D1-03C0-4CEF-B863-8488BB133C7F}" type="parTrans" cxnId="{4305CD68-5C17-45E7-82B0-1EEADA084407}">
      <dgm:prSet/>
      <dgm:spPr/>
      <dgm:t>
        <a:bodyPr/>
        <a:lstStyle/>
        <a:p>
          <a:endParaRPr lang="zh-CN" altLang="en-US"/>
        </a:p>
      </dgm:t>
    </dgm:pt>
    <dgm:pt modelId="{8263058B-3952-4790-8933-E63782E279B8}" type="sibTrans" cxnId="{4305CD68-5C17-45E7-82B0-1EEADA084407}">
      <dgm:prSet/>
      <dgm:spPr/>
      <dgm:t>
        <a:bodyPr/>
        <a:lstStyle/>
        <a:p>
          <a:endParaRPr lang="zh-CN" altLang="en-US"/>
        </a:p>
      </dgm:t>
    </dgm:pt>
    <dgm:pt modelId="{DF50D5EB-B9DF-4BEB-99F0-096DD6EA77EA}">
      <dgm:prSet custT="1"/>
      <dgm:spPr/>
      <dgm:t>
        <a:bodyPr/>
        <a:lstStyle/>
        <a:p>
          <a:r>
            <a:rPr lang="zh-CN" altLang="en-US" sz="1600" b="1" dirty="0">
              <a:solidFill>
                <a:srgbClr val="0000FF"/>
              </a:solidFill>
              <a:latin typeface="华文细黑" pitchFamily="2" charset="-122"/>
              <a:ea typeface="华文细黑" pitchFamily="2" charset="-122"/>
            </a:rPr>
            <a:t>在众多约束条件中，最重要的有：</a:t>
          </a:r>
        </a:p>
      </dgm:t>
    </dgm:pt>
    <dgm:pt modelId="{41A87C1F-D499-4B7D-942E-19634F2EA9F8}" type="parTrans" cxnId="{B16102EA-490C-4BCA-A5A2-BD330F79F3AB}">
      <dgm:prSet/>
      <dgm:spPr/>
      <dgm:t>
        <a:bodyPr/>
        <a:lstStyle/>
        <a:p>
          <a:endParaRPr lang="zh-CN" altLang="en-US"/>
        </a:p>
      </dgm:t>
    </dgm:pt>
    <dgm:pt modelId="{21322B46-A68C-4C76-9D5C-4BF766AED74D}" type="sibTrans" cxnId="{B16102EA-490C-4BCA-A5A2-BD330F79F3AB}">
      <dgm:prSet/>
      <dgm:spPr/>
      <dgm:t>
        <a:bodyPr/>
        <a:lstStyle/>
        <a:p>
          <a:endParaRPr lang="zh-CN" altLang="en-US"/>
        </a:p>
      </dgm:t>
    </dgm:pt>
    <dgm:pt modelId="{AD2177BE-96C7-49D0-AFAB-566A3E62BFAD}">
      <dgm:prSet custT="1"/>
      <dgm:spPr/>
      <dgm:t>
        <a:bodyPr/>
        <a:lstStyle/>
        <a:p>
          <a:r>
            <a:rPr lang="zh-CN" altLang="en-US" sz="1600" b="1">
              <a:solidFill>
                <a:srgbClr val="0000FF"/>
              </a:solidFill>
              <a:latin typeface="华文细黑" pitchFamily="2" charset="-122"/>
              <a:ea typeface="华文细黑" pitchFamily="2" charset="-122"/>
            </a:rPr>
            <a:t>为了使弹道亏损效应减到最小，脉冲响应具有一定平顶；</a:t>
          </a:r>
          <a:endParaRPr lang="zh-CN" altLang="en-US" sz="1600" b="1" dirty="0">
            <a:solidFill>
              <a:srgbClr val="0000FF"/>
            </a:solidFill>
            <a:latin typeface="华文细黑" pitchFamily="2" charset="-122"/>
            <a:ea typeface="华文细黑" pitchFamily="2" charset="-122"/>
          </a:endParaRPr>
        </a:p>
      </dgm:t>
    </dgm:pt>
    <dgm:pt modelId="{DD07F145-73BE-429E-8898-6BDE689E0576}" type="parTrans" cxnId="{7FBDE146-9CD7-46E9-8F0A-324FEFAD426C}">
      <dgm:prSet/>
      <dgm:spPr/>
      <dgm:t>
        <a:bodyPr/>
        <a:lstStyle/>
        <a:p>
          <a:endParaRPr lang="zh-CN" altLang="en-US"/>
        </a:p>
      </dgm:t>
    </dgm:pt>
    <dgm:pt modelId="{3AD9A53A-D2BE-42C4-A391-234FBAB8BCC3}" type="sibTrans" cxnId="{7FBDE146-9CD7-46E9-8F0A-324FEFAD426C}">
      <dgm:prSet/>
      <dgm:spPr/>
      <dgm:t>
        <a:bodyPr/>
        <a:lstStyle/>
        <a:p>
          <a:endParaRPr lang="zh-CN" altLang="en-US"/>
        </a:p>
      </dgm:t>
    </dgm:pt>
    <dgm:pt modelId="{097E2261-EC4E-4223-B588-42B6F6B7D5D3}">
      <dgm:prSet custT="1"/>
      <dgm:spPr/>
      <dgm:t>
        <a:bodyPr/>
        <a:lstStyle/>
        <a:p>
          <a:r>
            <a:rPr lang="zh-CN" altLang="en-US" sz="1600" b="1" dirty="0">
              <a:solidFill>
                <a:srgbClr val="0000FF"/>
              </a:solidFill>
              <a:latin typeface="华文细黑" pitchFamily="2" charset="-122"/>
              <a:ea typeface="华文细黑" pitchFamily="2" charset="-122"/>
            </a:rPr>
            <a:t>为了减小堆积，脉冲响应应该是在时间上有限间隔，而且要求脉冲宽度窄；</a:t>
          </a:r>
        </a:p>
      </dgm:t>
    </dgm:pt>
    <dgm:pt modelId="{A9EF5F39-74D7-4F9E-B0CD-18AB749CD8B2}" type="parTrans" cxnId="{A11C4734-AA72-4BD9-B8DA-015AE1C5B633}">
      <dgm:prSet/>
      <dgm:spPr/>
      <dgm:t>
        <a:bodyPr/>
        <a:lstStyle/>
        <a:p>
          <a:endParaRPr lang="zh-CN" altLang="en-US"/>
        </a:p>
      </dgm:t>
    </dgm:pt>
    <dgm:pt modelId="{ACD6567D-E998-4553-9DCB-40BFF4AE6E19}" type="sibTrans" cxnId="{A11C4734-AA72-4BD9-B8DA-015AE1C5B633}">
      <dgm:prSet/>
      <dgm:spPr/>
      <dgm:t>
        <a:bodyPr/>
        <a:lstStyle/>
        <a:p>
          <a:endParaRPr lang="zh-CN" altLang="en-US"/>
        </a:p>
      </dgm:t>
    </dgm:pt>
    <dgm:pt modelId="{0F654B6D-6403-40CA-8CC3-6492ECE99E47}">
      <dgm:prSet custT="1"/>
      <dgm:spPr/>
      <dgm:t>
        <a:bodyPr/>
        <a:lstStyle/>
        <a:p>
          <a:r>
            <a:rPr lang="zh-CN" altLang="en-US" sz="1600" b="1" dirty="0">
              <a:solidFill>
                <a:srgbClr val="0000FF"/>
              </a:solidFill>
              <a:latin typeface="华文细黑" pitchFamily="2" charset="-122"/>
              <a:ea typeface="华文细黑" pitchFamily="2" charset="-122"/>
            </a:rPr>
            <a:t>在基线漂移成为关键因素时而基线恢复电路又效果不佳情况下，要求脉冲响应总面积为零。</a:t>
          </a:r>
        </a:p>
      </dgm:t>
    </dgm:pt>
    <dgm:pt modelId="{067BC702-5C7F-4AB8-BF9E-9DEFBD21C110}" type="parTrans" cxnId="{FC69506E-6801-4B3D-A90B-90081ABE8807}">
      <dgm:prSet/>
      <dgm:spPr/>
      <dgm:t>
        <a:bodyPr/>
        <a:lstStyle/>
        <a:p>
          <a:endParaRPr lang="zh-CN" altLang="en-US"/>
        </a:p>
      </dgm:t>
    </dgm:pt>
    <dgm:pt modelId="{243A134B-B0F6-4266-B650-1F0F689A49BF}" type="sibTrans" cxnId="{FC69506E-6801-4B3D-A90B-90081ABE8807}">
      <dgm:prSet/>
      <dgm:spPr/>
      <dgm:t>
        <a:bodyPr/>
        <a:lstStyle/>
        <a:p>
          <a:endParaRPr lang="zh-CN" altLang="en-US"/>
        </a:p>
      </dgm:t>
    </dgm:pt>
    <dgm:pt modelId="{F271933F-EACC-4918-BF00-DE8B89A4D3FF}">
      <dgm:prSet custT="1"/>
      <dgm:spPr/>
      <dgm:t>
        <a:bodyPr/>
        <a:lstStyle/>
        <a:p>
          <a:pPr algn="l"/>
          <a:r>
            <a:rPr lang="zh-CN" altLang="en-US" sz="1600" b="1" dirty="0">
              <a:solidFill>
                <a:srgbClr val="0000FF"/>
              </a:solidFill>
              <a:latin typeface="华文细黑" pitchFamily="2" charset="-122"/>
              <a:ea typeface="华文细黑" pitchFamily="2" charset="-122"/>
            </a:rPr>
            <a:t>在只考虑探测器和前端电子学并联和串联白噪声，同时不加其它约束条件的情况下，推导得到最佳滤波的脉冲响应是无限</a:t>
          </a:r>
          <a:r>
            <a:rPr lang="en-US" altLang="zh-CN" sz="1600" b="1" dirty="0">
              <a:solidFill>
                <a:srgbClr val="0000FF"/>
              </a:solidFill>
              <a:latin typeface="华文细黑" pitchFamily="2" charset="-122"/>
              <a:ea typeface="华文细黑" pitchFamily="2" charset="-122"/>
            </a:rPr>
            <a:t>CUSP</a:t>
          </a:r>
          <a:r>
            <a:rPr lang="zh-CN" altLang="en-US" sz="1600" b="1" dirty="0">
              <a:solidFill>
                <a:srgbClr val="0000FF"/>
              </a:solidFill>
              <a:latin typeface="华文细黑" pitchFamily="2" charset="-122"/>
              <a:ea typeface="华文细黑" pitchFamily="2" charset="-122"/>
            </a:rPr>
            <a:t>，这不仅在物理上无法实现，而且没有考虑其它类型噪声，只能作为来衡量其它滤波电路性能指标的一个参考标准。如果再加上一定的约束条件，用模拟电路是很难实现最佳滤波和成形。因而采用模拟电路进行信号处理，通常是一些非最佳的滤波，在一定应用情况下，可以兼顾信噪比、计数率和弹道亏损效应等要求。例如准高斯滤波成形电路就是最典型的一种。   </a:t>
          </a:r>
        </a:p>
      </dgm:t>
    </dgm:pt>
    <dgm:pt modelId="{9C85B47F-E15D-43FD-95DC-53FB7374544D}" type="parTrans" cxnId="{E8CB3EEF-45E3-4CD2-B798-40749035F8D4}">
      <dgm:prSet/>
      <dgm:spPr/>
      <dgm:t>
        <a:bodyPr/>
        <a:lstStyle/>
        <a:p>
          <a:endParaRPr lang="zh-CN" altLang="en-US"/>
        </a:p>
      </dgm:t>
    </dgm:pt>
    <dgm:pt modelId="{79820A3C-4285-4244-A3F7-4F7A5E2164D1}" type="sibTrans" cxnId="{E8CB3EEF-45E3-4CD2-B798-40749035F8D4}">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157082" custScaleY="29319" custLinFactNeighborX="2546" custLinFactNeighborY="4348"/>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313BCDAA-2792-4BE4-B626-2E946277E597}" type="pres">
      <dgm:prSet presAssocID="{41A87C1F-D499-4B7D-942E-19634F2EA9F8}" presName="Name13" presStyleLbl="parChTrans1D2" presStyleIdx="0" presStyleCnt="2"/>
      <dgm:spPr/>
    </dgm:pt>
    <dgm:pt modelId="{9A6E8A54-EAB4-4D6C-8FAE-CCFD81E660C0}" type="pres">
      <dgm:prSet presAssocID="{DF50D5EB-B9DF-4BEB-99F0-096DD6EA77EA}" presName="childText" presStyleLbl="bgAcc1" presStyleIdx="0" presStyleCnt="2" custScaleX="216634" custScaleY="116642">
        <dgm:presLayoutVars>
          <dgm:bulletEnabled val="1"/>
        </dgm:presLayoutVars>
      </dgm:prSet>
      <dgm:spPr/>
    </dgm:pt>
    <dgm:pt modelId="{A2D9D8B0-38CD-47AB-A374-5D63A3D2A192}" type="pres">
      <dgm:prSet presAssocID="{9C85B47F-E15D-43FD-95DC-53FB7374544D}" presName="Name13" presStyleLbl="parChTrans1D2" presStyleIdx="1" presStyleCnt="2"/>
      <dgm:spPr/>
    </dgm:pt>
    <dgm:pt modelId="{EF4F1B00-A5AE-44B7-8A6C-362CD7E04600}" type="pres">
      <dgm:prSet presAssocID="{F271933F-EACC-4918-BF00-DE8B89A4D3FF}" presName="childText" presStyleLbl="bgAcc1" presStyleIdx="1" presStyleCnt="2" custScaleX="215975" custScaleY="139451">
        <dgm:presLayoutVars>
          <dgm:bulletEnabled val="1"/>
        </dgm:presLayoutVars>
      </dgm:prSet>
      <dgm:spPr/>
    </dgm:pt>
  </dgm:ptLst>
  <dgm:cxnLst>
    <dgm:cxn modelId="{35AD380C-7645-4401-8259-E3FFF46E87E8}" type="presOf" srcId="{9C85B47F-E15D-43FD-95DC-53FB7374544D}" destId="{A2D9D8B0-38CD-47AB-A374-5D63A3D2A192}" srcOrd="0" destOrd="0" presId="urn:microsoft.com/office/officeart/2005/8/layout/hierarchy3"/>
    <dgm:cxn modelId="{02020A18-2931-44C5-8CC2-E59AE5FA4601}" type="presOf" srcId="{AD2177BE-96C7-49D0-AFAB-566A3E62BFAD}" destId="{9A6E8A54-EAB4-4D6C-8FAE-CCFD81E660C0}" srcOrd="0" destOrd="1" presId="urn:microsoft.com/office/officeart/2005/8/layout/hierarchy3"/>
    <dgm:cxn modelId="{C168352F-22E7-4D94-937F-989EE0777C65}" type="presOf" srcId="{097E2261-EC4E-4223-B588-42B6F6B7D5D3}" destId="{9A6E8A54-EAB4-4D6C-8FAE-CCFD81E660C0}" srcOrd="0" destOrd="2" presId="urn:microsoft.com/office/officeart/2005/8/layout/hierarchy3"/>
    <dgm:cxn modelId="{A11C4734-AA72-4BD9-B8DA-015AE1C5B633}" srcId="{DF50D5EB-B9DF-4BEB-99F0-096DD6EA77EA}" destId="{097E2261-EC4E-4223-B588-42B6F6B7D5D3}" srcOrd="1" destOrd="0" parTransId="{A9EF5F39-74D7-4F9E-B0CD-18AB749CD8B2}" sibTransId="{ACD6567D-E998-4553-9DCB-40BFF4AE6E19}"/>
    <dgm:cxn modelId="{7FBDE146-9CD7-46E9-8F0A-324FEFAD426C}" srcId="{DF50D5EB-B9DF-4BEB-99F0-096DD6EA77EA}" destId="{AD2177BE-96C7-49D0-AFAB-566A3E62BFAD}" srcOrd="0" destOrd="0" parTransId="{DD07F145-73BE-429E-8898-6BDE689E0576}" sibTransId="{3AD9A53A-D2BE-42C4-A391-234FBAB8BCC3}"/>
    <dgm:cxn modelId="{4305CD68-5C17-45E7-82B0-1EEADA084407}" srcId="{C0D83F39-20D1-43D7-91DF-279187AB50B3}" destId="{DAF356FA-B982-4890-8829-F8BBD3D36F64}" srcOrd="0" destOrd="0" parTransId="{31C9F1D1-03C0-4CEF-B863-8488BB133C7F}" sibTransId="{8263058B-3952-4790-8933-E63782E279B8}"/>
    <dgm:cxn modelId="{7F9DFB48-5CCF-4E70-B07B-B0FF66A53431}" type="presOf" srcId="{DAF356FA-B982-4890-8829-F8BBD3D36F64}" destId="{0DC4426D-BE2D-41C1-AB8E-2396CA835A31}" srcOrd="0" destOrd="0" presId="urn:microsoft.com/office/officeart/2005/8/layout/hierarchy3"/>
    <dgm:cxn modelId="{FC69506E-6801-4B3D-A90B-90081ABE8807}" srcId="{DF50D5EB-B9DF-4BEB-99F0-096DD6EA77EA}" destId="{0F654B6D-6403-40CA-8CC3-6492ECE99E47}" srcOrd="2" destOrd="0" parTransId="{067BC702-5C7F-4AB8-BF9E-9DEFBD21C110}" sibTransId="{243A134B-B0F6-4266-B650-1F0F689A49BF}"/>
    <dgm:cxn modelId="{853C9694-5C08-4D71-AE7B-11881EBD1ACD}" type="presOf" srcId="{F271933F-EACC-4918-BF00-DE8B89A4D3FF}" destId="{EF4F1B00-A5AE-44B7-8A6C-362CD7E04600}" srcOrd="0" destOrd="0" presId="urn:microsoft.com/office/officeart/2005/8/layout/hierarchy3"/>
    <dgm:cxn modelId="{D1BE359E-8FC2-422E-93AF-C673F74CFF08}" type="presOf" srcId="{0F654B6D-6403-40CA-8CC3-6492ECE99E47}" destId="{9A6E8A54-EAB4-4D6C-8FAE-CCFD81E660C0}" srcOrd="0" destOrd="3" presId="urn:microsoft.com/office/officeart/2005/8/layout/hierarchy3"/>
    <dgm:cxn modelId="{75B27BAE-B013-486E-9E38-5D6DEF161A65}" type="presOf" srcId="{DF50D5EB-B9DF-4BEB-99F0-096DD6EA77EA}" destId="{9A6E8A54-EAB4-4D6C-8FAE-CCFD81E660C0}" srcOrd="0" destOrd="0" presId="urn:microsoft.com/office/officeart/2005/8/layout/hierarchy3"/>
    <dgm:cxn modelId="{AB97E1B5-6B24-45D8-A392-2C10A8C06B12}" type="presOf" srcId="{C0D83F39-20D1-43D7-91DF-279187AB50B3}" destId="{B1E97B00-FB24-43E1-A6A6-C6C19888C684}" srcOrd="0" destOrd="0" presId="urn:microsoft.com/office/officeart/2005/8/layout/hierarchy3"/>
    <dgm:cxn modelId="{B16102EA-490C-4BCA-A5A2-BD330F79F3AB}" srcId="{DAF356FA-B982-4890-8829-F8BBD3D36F64}" destId="{DF50D5EB-B9DF-4BEB-99F0-096DD6EA77EA}" srcOrd="0" destOrd="0" parTransId="{41A87C1F-D499-4B7D-942E-19634F2EA9F8}" sibTransId="{21322B46-A68C-4C76-9D5C-4BF766AED74D}"/>
    <dgm:cxn modelId="{8C37BFED-03E9-42D1-9899-C8473C44901B}" type="presOf" srcId="{41A87C1F-D499-4B7D-942E-19634F2EA9F8}" destId="{313BCDAA-2792-4BE4-B626-2E946277E597}" srcOrd="0" destOrd="0" presId="urn:microsoft.com/office/officeart/2005/8/layout/hierarchy3"/>
    <dgm:cxn modelId="{56CE20EE-4C2E-4548-ABC2-88A64CA7E0F6}" type="presOf" srcId="{DAF356FA-B982-4890-8829-F8BBD3D36F64}" destId="{879293F3-87BA-4DDA-B582-05AE50AA9E24}" srcOrd="1" destOrd="0" presId="urn:microsoft.com/office/officeart/2005/8/layout/hierarchy3"/>
    <dgm:cxn modelId="{E8CB3EEF-45E3-4CD2-B798-40749035F8D4}" srcId="{DAF356FA-B982-4890-8829-F8BBD3D36F64}" destId="{F271933F-EACC-4918-BF00-DE8B89A4D3FF}" srcOrd="1" destOrd="0" parTransId="{9C85B47F-E15D-43FD-95DC-53FB7374544D}" sibTransId="{79820A3C-4285-4244-A3F7-4F7A5E2164D1}"/>
    <dgm:cxn modelId="{D54FB990-598F-4E7A-8C1A-A8A06ED1736A}" type="presParOf" srcId="{B1E97B00-FB24-43E1-A6A6-C6C19888C684}" destId="{D60A2E03-F9AF-4943-8C65-EAF0A613B40B}" srcOrd="0" destOrd="0" presId="urn:microsoft.com/office/officeart/2005/8/layout/hierarchy3"/>
    <dgm:cxn modelId="{37C24066-6AE8-4590-B376-20E38D28335D}" type="presParOf" srcId="{D60A2E03-F9AF-4943-8C65-EAF0A613B40B}" destId="{1EABC5C4-7178-41C2-9571-2A206D6041B9}" srcOrd="0" destOrd="0" presId="urn:microsoft.com/office/officeart/2005/8/layout/hierarchy3"/>
    <dgm:cxn modelId="{7948BA6A-C617-4613-9E41-50895E2247A5}" type="presParOf" srcId="{1EABC5C4-7178-41C2-9571-2A206D6041B9}" destId="{0DC4426D-BE2D-41C1-AB8E-2396CA835A31}" srcOrd="0" destOrd="0" presId="urn:microsoft.com/office/officeart/2005/8/layout/hierarchy3"/>
    <dgm:cxn modelId="{FBB8FBD4-2F6E-4F24-9293-AF5BCA148F49}" type="presParOf" srcId="{1EABC5C4-7178-41C2-9571-2A206D6041B9}" destId="{879293F3-87BA-4DDA-B582-05AE50AA9E24}" srcOrd="1" destOrd="0" presId="urn:microsoft.com/office/officeart/2005/8/layout/hierarchy3"/>
    <dgm:cxn modelId="{5718906F-7AC8-4DA1-8A0F-9BA407FC103E}" type="presParOf" srcId="{D60A2E03-F9AF-4943-8C65-EAF0A613B40B}" destId="{843BB674-B53D-416D-BE04-02CDB70EEA11}" srcOrd="1" destOrd="0" presId="urn:microsoft.com/office/officeart/2005/8/layout/hierarchy3"/>
    <dgm:cxn modelId="{3A0D6851-F53D-41F4-9045-3C94A0422E4E}" type="presParOf" srcId="{843BB674-B53D-416D-BE04-02CDB70EEA11}" destId="{313BCDAA-2792-4BE4-B626-2E946277E597}" srcOrd="0" destOrd="0" presId="urn:microsoft.com/office/officeart/2005/8/layout/hierarchy3"/>
    <dgm:cxn modelId="{413A3452-AA45-4FC9-BD41-6E436FED2B7A}" type="presParOf" srcId="{843BB674-B53D-416D-BE04-02CDB70EEA11}" destId="{9A6E8A54-EAB4-4D6C-8FAE-CCFD81E660C0}" srcOrd="1" destOrd="0" presId="urn:microsoft.com/office/officeart/2005/8/layout/hierarchy3"/>
    <dgm:cxn modelId="{BDBB0320-A2AA-4439-BA4F-B192560EC8F9}" type="presParOf" srcId="{843BB674-B53D-416D-BE04-02CDB70EEA11}" destId="{A2D9D8B0-38CD-47AB-A374-5D63A3D2A192}" srcOrd="2" destOrd="0" presId="urn:microsoft.com/office/officeart/2005/8/layout/hierarchy3"/>
    <dgm:cxn modelId="{63227C93-526B-4A02-B267-E73D3DD48FCB}" type="presParOf" srcId="{843BB674-B53D-416D-BE04-02CDB70EEA11}" destId="{EF4F1B00-A5AE-44B7-8A6C-362CD7E04600}"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EF3F5219-CFDC-4AA2-AEB1-C9AE167DC8B8}"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FC638F83-E93F-4A4F-868E-E6BACAF84124}">
      <dgm:prSet/>
      <dgm:spPr/>
      <dgm:t>
        <a:bodyPr/>
        <a:lstStyle/>
        <a:p>
          <a:pPr rtl="0"/>
          <a:r>
            <a:rPr lang="zh-CN" dirty="0"/>
            <a:t>一、物理学中一些基本问题和研究方法</a:t>
          </a:r>
        </a:p>
      </dgm:t>
    </dgm:pt>
    <dgm:pt modelId="{75A639FA-FDCC-410D-A82B-8D6F55A9C5CC}" type="parTrans" cxnId="{21EB4F03-EA64-47F4-BB21-FFB3F2847BFE}">
      <dgm:prSet/>
      <dgm:spPr/>
      <dgm:t>
        <a:bodyPr/>
        <a:lstStyle/>
        <a:p>
          <a:endParaRPr lang="zh-CN" altLang="en-US"/>
        </a:p>
      </dgm:t>
    </dgm:pt>
    <dgm:pt modelId="{4F9B5BC7-1281-4755-B8FD-76D34381C82A}" type="sibTrans" cxnId="{21EB4F03-EA64-47F4-BB21-FFB3F2847BFE}">
      <dgm:prSet/>
      <dgm:spPr/>
      <dgm:t>
        <a:bodyPr/>
        <a:lstStyle/>
        <a:p>
          <a:endParaRPr lang="zh-CN" altLang="en-US"/>
        </a:p>
      </dgm:t>
    </dgm:pt>
    <dgm:pt modelId="{8B0DFBA7-2F09-4058-A556-0BD03F7C110E}" type="pres">
      <dgm:prSet presAssocID="{EF3F5219-CFDC-4AA2-AEB1-C9AE167DC8B8}" presName="Name0" presStyleCnt="0">
        <dgm:presLayoutVars>
          <dgm:dir/>
          <dgm:animLvl val="lvl"/>
          <dgm:resizeHandles val="exact"/>
        </dgm:presLayoutVars>
      </dgm:prSet>
      <dgm:spPr/>
    </dgm:pt>
    <dgm:pt modelId="{EABAF247-2F5D-4E90-A539-5BE8C8C479D4}" type="pres">
      <dgm:prSet presAssocID="{FC638F83-E93F-4A4F-868E-E6BACAF84124}" presName="linNode" presStyleCnt="0"/>
      <dgm:spPr/>
    </dgm:pt>
    <dgm:pt modelId="{3E46DD5E-021F-4907-B724-85A686DEB0E0}" type="pres">
      <dgm:prSet presAssocID="{FC638F83-E93F-4A4F-868E-E6BACAF84124}" presName="parentText" presStyleLbl="node1" presStyleIdx="0" presStyleCnt="1" custScaleX="277778">
        <dgm:presLayoutVars>
          <dgm:chMax val="1"/>
          <dgm:bulletEnabled val="1"/>
        </dgm:presLayoutVars>
      </dgm:prSet>
      <dgm:spPr/>
    </dgm:pt>
  </dgm:ptLst>
  <dgm:cxnLst>
    <dgm:cxn modelId="{21EB4F03-EA64-47F4-BB21-FFB3F2847BFE}" srcId="{EF3F5219-CFDC-4AA2-AEB1-C9AE167DC8B8}" destId="{FC638F83-E93F-4A4F-868E-E6BACAF84124}" srcOrd="0" destOrd="0" parTransId="{75A639FA-FDCC-410D-A82B-8D6F55A9C5CC}" sibTransId="{4F9B5BC7-1281-4755-B8FD-76D34381C82A}"/>
    <dgm:cxn modelId="{08D46245-EE22-4D5D-95A5-1E899F97A8F4}" type="presOf" srcId="{EF3F5219-CFDC-4AA2-AEB1-C9AE167DC8B8}" destId="{8B0DFBA7-2F09-4058-A556-0BD03F7C110E}" srcOrd="0" destOrd="0" presId="urn:microsoft.com/office/officeart/2005/8/layout/vList5"/>
    <dgm:cxn modelId="{5BF8CFD7-AFFF-4646-A0EA-90AB192113D8}" type="presOf" srcId="{FC638F83-E93F-4A4F-868E-E6BACAF84124}" destId="{3E46DD5E-021F-4907-B724-85A686DEB0E0}" srcOrd="0" destOrd="0" presId="urn:microsoft.com/office/officeart/2005/8/layout/vList5"/>
    <dgm:cxn modelId="{852F3ADC-1F02-49D0-91C2-E58AEF77C405}" type="presParOf" srcId="{8B0DFBA7-2F09-4058-A556-0BD03F7C110E}" destId="{EABAF247-2F5D-4E90-A539-5BE8C8C479D4}" srcOrd="0" destOrd="0" presId="urn:microsoft.com/office/officeart/2005/8/layout/vList5"/>
    <dgm:cxn modelId="{25D78FCE-A6A0-4570-91C5-6A2F53AE1170}" type="presParOf" srcId="{EABAF247-2F5D-4E90-A539-5BE8C8C479D4}" destId="{3E46DD5E-021F-4907-B724-85A686DEB0E0}"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800" dirty="0">
              <a:solidFill>
                <a:schemeClr val="bg1"/>
              </a:solidFill>
              <a:latin typeface="华文细黑" pitchFamily="2" charset="-122"/>
              <a:ea typeface="华文细黑" pitchFamily="2" charset="-122"/>
            </a:rPr>
            <a:t>II. </a:t>
          </a:r>
          <a:r>
            <a:rPr lang="zh-CN" altLang="en-US" sz="2800" dirty="0">
              <a:solidFill>
                <a:schemeClr val="bg1"/>
              </a:solidFill>
              <a:latin typeface="华文细黑" pitchFamily="2" charset="-122"/>
              <a:ea typeface="华文细黑" pitchFamily="2" charset="-122"/>
            </a:rPr>
            <a:t>能谱测量中信号处理 </a:t>
          </a:r>
          <a:endParaRPr lang="zh-CN" altLang="en-US" sz="2800" dirty="0">
            <a:solidFill>
              <a:schemeClr val="bg1"/>
            </a:solidFill>
          </a:endParaRPr>
        </a:p>
      </dgm:t>
    </dgm:pt>
    <dgm:pt modelId="{31C9F1D1-03C0-4CEF-B863-8488BB133C7F}" type="parTrans" cxnId="{4305CD68-5C17-45E7-82B0-1EEADA084407}">
      <dgm:prSet/>
      <dgm:spPr/>
      <dgm:t>
        <a:bodyPr/>
        <a:lstStyle/>
        <a:p>
          <a:endParaRPr lang="zh-CN" altLang="en-US"/>
        </a:p>
      </dgm:t>
    </dgm:pt>
    <dgm:pt modelId="{8263058B-3952-4790-8933-E63782E279B8}" type="sibTrans" cxnId="{4305CD68-5C17-45E7-82B0-1EEADA084407}">
      <dgm:prSet/>
      <dgm:spPr/>
      <dgm:t>
        <a:bodyPr/>
        <a:lstStyle/>
        <a:p>
          <a:endParaRPr lang="zh-CN" altLang="en-US"/>
        </a:p>
      </dgm:t>
    </dgm:pt>
    <dgm:pt modelId="{DF50D5EB-B9DF-4BEB-99F0-096DD6EA77EA}">
      <dgm:prSet custT="1"/>
      <dgm:spPr/>
      <dgm:t>
        <a:bodyPr/>
        <a:lstStyle/>
        <a:p>
          <a:pPr algn="l"/>
          <a:r>
            <a:rPr lang="zh-CN" altLang="en-US" sz="1800" b="1" dirty="0">
              <a:solidFill>
                <a:srgbClr val="0000FF"/>
              </a:solidFill>
              <a:latin typeface="华文细黑" pitchFamily="2" charset="-122"/>
              <a:ea typeface="华文细黑" pitchFamily="2" charset="-122"/>
            </a:rPr>
            <a:t>基线恢复器（</a:t>
          </a:r>
          <a:r>
            <a:rPr lang="en-US" altLang="zh-CN" sz="1800" b="1" dirty="0">
              <a:solidFill>
                <a:srgbClr val="0000FF"/>
              </a:solidFill>
              <a:latin typeface="华文细黑" pitchFamily="2" charset="-122"/>
              <a:ea typeface="华文细黑" pitchFamily="2" charset="-122"/>
            </a:rPr>
            <a:t>BLR</a:t>
          </a:r>
          <a:r>
            <a:rPr lang="zh-CN" altLang="en-US" sz="1800" b="1" dirty="0">
              <a:solidFill>
                <a:srgbClr val="0000FF"/>
              </a:solidFill>
              <a:latin typeface="华文细黑" pitchFamily="2" charset="-122"/>
              <a:ea typeface="华文细黑" pitchFamily="2" charset="-122"/>
            </a:rPr>
            <a:t>）</a:t>
          </a:r>
          <a:r>
            <a:rPr lang="zh-CN" altLang="en-US" sz="1800" b="1" dirty="0">
              <a:latin typeface="华文细黑" pitchFamily="2" charset="-122"/>
              <a:ea typeface="华文细黑" pitchFamily="2" charset="-122"/>
            </a:rPr>
            <a:t>是解决因各种原因引起基线涨落而造成能量分辨率变坏的有效措施，</a:t>
          </a:r>
          <a:r>
            <a:rPr lang="en-US" altLang="zh-CN" sz="1800" b="1" dirty="0">
              <a:latin typeface="华文细黑" pitchFamily="2" charset="-122"/>
              <a:ea typeface="华文细黑" pitchFamily="2" charset="-122"/>
            </a:rPr>
            <a:t>CCD</a:t>
          </a:r>
          <a:r>
            <a:rPr lang="zh-CN" altLang="en-US" sz="1800" b="1" dirty="0">
              <a:latin typeface="华文细黑" pitchFamily="2" charset="-122"/>
              <a:ea typeface="华文细黑" pitchFamily="2" charset="-122"/>
            </a:rPr>
            <a:t>基线恢复器（常称为</a:t>
          </a:r>
          <a:r>
            <a:rPr lang="en-US" altLang="zh-CN" sz="1800" b="1" dirty="0">
              <a:latin typeface="华文细黑" pitchFamily="2" charset="-122"/>
              <a:ea typeface="华文细黑" pitchFamily="2" charset="-122"/>
            </a:rPr>
            <a:t>Robinson BLR</a:t>
          </a:r>
          <a:r>
            <a:rPr lang="zh-CN" altLang="en-US" sz="1800" b="1" dirty="0">
              <a:latin typeface="华文细黑" pitchFamily="2" charset="-122"/>
              <a:ea typeface="华文细黑" pitchFamily="2" charset="-122"/>
            </a:rPr>
            <a:t>）和 </a:t>
          </a:r>
          <a:r>
            <a:rPr lang="en-US" altLang="zh-CN" sz="1800" b="1" dirty="0" err="1">
              <a:latin typeface="华文细黑" pitchFamily="2" charset="-122"/>
              <a:ea typeface="华文细黑" pitchFamily="2" charset="-122"/>
            </a:rPr>
            <a:t>Gere</a:t>
          </a:r>
          <a:r>
            <a:rPr lang="en-US" altLang="zh-CN" sz="1800" b="1" dirty="0">
              <a:latin typeface="华文细黑" pitchFamily="2" charset="-122"/>
              <a:ea typeface="华文细黑" pitchFamily="2" charset="-122"/>
            </a:rPr>
            <a:t>–Miller BLR</a:t>
          </a:r>
          <a:r>
            <a:rPr lang="zh-CN" altLang="en-US" sz="1800" b="1" dirty="0">
              <a:latin typeface="华文细黑" pitchFamily="2" charset="-122"/>
              <a:ea typeface="华文细黑" pitchFamily="2" charset="-122"/>
            </a:rPr>
            <a:t>是最常用的两种，近年有人在改进</a:t>
          </a:r>
          <a:r>
            <a:rPr lang="en-US" altLang="zh-CN" sz="1800" b="1" dirty="0" err="1">
              <a:latin typeface="华文细黑" pitchFamily="2" charset="-122"/>
              <a:ea typeface="华文细黑" pitchFamily="2" charset="-122"/>
            </a:rPr>
            <a:t>Gere</a:t>
          </a:r>
          <a:r>
            <a:rPr lang="en-US" altLang="zh-CN" sz="1800" b="1" dirty="0">
              <a:latin typeface="华文细黑" pitchFamily="2" charset="-122"/>
              <a:ea typeface="华文细黑" pitchFamily="2" charset="-122"/>
            </a:rPr>
            <a:t>–Miller BLR</a:t>
          </a:r>
          <a:r>
            <a:rPr lang="zh-CN" altLang="en-US" sz="1800" b="1" dirty="0">
              <a:latin typeface="华文细黑" pitchFamily="2" charset="-122"/>
              <a:ea typeface="华文细黑" pitchFamily="2" charset="-122"/>
            </a:rPr>
            <a:t>基础上，提出了一种新的模拟基线恢复器，可以工作在</a:t>
          </a:r>
          <a:r>
            <a:rPr lang="en-US" altLang="zh-CN" sz="1800" b="1" dirty="0">
              <a:latin typeface="华文细黑" pitchFamily="2" charset="-122"/>
              <a:ea typeface="华文细黑" pitchFamily="2" charset="-122"/>
            </a:rPr>
            <a:t>10Mhz</a:t>
          </a:r>
          <a:r>
            <a:rPr lang="zh-CN" altLang="en-US" sz="1800" b="1" dirty="0">
              <a:latin typeface="华文细黑" pitchFamily="2" charset="-122"/>
              <a:ea typeface="华文细黑" pitchFamily="2" charset="-122"/>
            </a:rPr>
            <a:t>高的信号计数率条件下。如果把信号成形为总面积为零双极性信号而且其宽度足够小，这样可以基本上解决由计数率和交流耦合引起基线涨落问题。但是这样的信号成形不可能兼顾到有很佳滤波性能。近十年来，不断有人提出了两者都能兼顾的方案，这些方案中还将弹道亏损效应和其它类型噪声也加以考虑，推导出很佳滤波和成形综合的权函数，但是用模拟电路是很难实现的。</a:t>
          </a:r>
          <a:endParaRPr lang="zh-CN" altLang="en-US" sz="1800" b="1" dirty="0">
            <a:solidFill>
              <a:srgbClr val="0000FF"/>
            </a:solidFill>
            <a:latin typeface="华文细黑" pitchFamily="2" charset="-122"/>
            <a:ea typeface="华文细黑" pitchFamily="2" charset="-122"/>
          </a:endParaRPr>
        </a:p>
      </dgm:t>
    </dgm:pt>
    <dgm:pt modelId="{41A87C1F-D499-4B7D-942E-19634F2EA9F8}" type="parTrans" cxnId="{B16102EA-490C-4BCA-A5A2-BD330F79F3AB}">
      <dgm:prSet/>
      <dgm:spPr/>
      <dgm:t>
        <a:bodyPr/>
        <a:lstStyle/>
        <a:p>
          <a:endParaRPr lang="zh-CN" altLang="en-US"/>
        </a:p>
      </dgm:t>
    </dgm:pt>
    <dgm:pt modelId="{21322B46-A68C-4C76-9D5C-4BF766AED74D}" type="sibTrans" cxnId="{B16102EA-490C-4BCA-A5A2-BD330F79F3AB}">
      <dgm:prSet/>
      <dgm:spPr/>
      <dgm:t>
        <a:bodyPr/>
        <a:lstStyle/>
        <a:p>
          <a:endParaRPr lang="zh-CN" altLang="en-US"/>
        </a:p>
      </dgm:t>
    </dgm:pt>
    <dgm:pt modelId="{6F75B468-FD0A-4371-8EBE-27C35FC8257A}">
      <dgm:prSet/>
      <dgm:spPr/>
      <dgm:t>
        <a:bodyPr/>
        <a:lstStyle/>
        <a:p>
          <a:pPr algn="l"/>
          <a:r>
            <a:rPr lang="zh-CN" altLang="en-US" b="1" dirty="0">
              <a:latin typeface="华文细黑" pitchFamily="2" charset="-122"/>
              <a:ea typeface="华文细黑" pitchFamily="2" charset="-122"/>
            </a:rPr>
            <a:t>随着高速数字化和数字处理技术的发展，在各种约束条件和考虑非白噪声情况下实现最佳滤波和成形成为可能。  </a:t>
          </a:r>
        </a:p>
      </dgm:t>
    </dgm:pt>
    <dgm:pt modelId="{B17E9496-F718-4D4D-A6AB-F02E509BAD1B}" type="parTrans" cxnId="{D1147776-B2C6-41F2-9BB2-3E7CD3A7611D}">
      <dgm:prSet/>
      <dgm:spPr/>
      <dgm:t>
        <a:bodyPr/>
        <a:lstStyle/>
        <a:p>
          <a:endParaRPr lang="zh-CN" altLang="en-US"/>
        </a:p>
      </dgm:t>
    </dgm:pt>
    <dgm:pt modelId="{6C6B6802-1899-45FB-A6D7-E69DF21F7DAF}" type="sibTrans" cxnId="{D1147776-B2C6-41F2-9BB2-3E7CD3A7611D}">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149529" custScaleY="29319" custLinFactNeighborX="2546" custLinFactNeighborY="4348"/>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313BCDAA-2792-4BE4-B626-2E946277E597}" type="pres">
      <dgm:prSet presAssocID="{41A87C1F-D499-4B7D-942E-19634F2EA9F8}" presName="Name13" presStyleLbl="parChTrans1D2" presStyleIdx="0" presStyleCnt="2"/>
      <dgm:spPr/>
    </dgm:pt>
    <dgm:pt modelId="{9A6E8A54-EAB4-4D6C-8FAE-CCFD81E660C0}" type="pres">
      <dgm:prSet presAssocID="{DF50D5EB-B9DF-4BEB-99F0-096DD6EA77EA}" presName="childText" presStyleLbl="bgAcc1" presStyleIdx="0" presStyleCnt="2" custScaleX="241173" custScaleY="186656" custLinFactNeighborX="1941" custLinFactNeighborY="1201">
        <dgm:presLayoutVars>
          <dgm:bulletEnabled val="1"/>
        </dgm:presLayoutVars>
      </dgm:prSet>
      <dgm:spPr/>
    </dgm:pt>
    <dgm:pt modelId="{0A2AA063-DFDC-476E-AEE9-ADE08C448A94}" type="pres">
      <dgm:prSet presAssocID="{B17E9496-F718-4D4D-A6AB-F02E509BAD1B}" presName="Name13" presStyleLbl="parChTrans1D2" presStyleIdx="1" presStyleCnt="2"/>
      <dgm:spPr/>
    </dgm:pt>
    <dgm:pt modelId="{71C22A89-8821-468C-8F51-64EB68CEA341}" type="pres">
      <dgm:prSet presAssocID="{6F75B468-FD0A-4371-8EBE-27C35FC8257A}" presName="childText" presStyleLbl="bgAcc1" presStyleIdx="1" presStyleCnt="2" custScaleX="241558" custScaleY="51650" custLinFactNeighborX="804" custLinFactNeighborY="99">
        <dgm:presLayoutVars>
          <dgm:bulletEnabled val="1"/>
        </dgm:presLayoutVars>
      </dgm:prSet>
      <dgm:spPr/>
    </dgm:pt>
  </dgm:ptLst>
  <dgm:cxnLst>
    <dgm:cxn modelId="{02CA105E-CB90-4E47-BA0A-B2F81AF98020}" type="presOf" srcId="{DAF356FA-B982-4890-8829-F8BBD3D36F64}" destId="{0DC4426D-BE2D-41C1-AB8E-2396CA835A31}"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D1147776-B2C6-41F2-9BB2-3E7CD3A7611D}" srcId="{DAF356FA-B982-4890-8829-F8BBD3D36F64}" destId="{6F75B468-FD0A-4371-8EBE-27C35FC8257A}" srcOrd="1" destOrd="0" parTransId="{B17E9496-F718-4D4D-A6AB-F02E509BAD1B}" sibTransId="{6C6B6802-1899-45FB-A6D7-E69DF21F7DAF}"/>
    <dgm:cxn modelId="{D58BD687-7F30-4571-91D7-24FD05EFD4A2}" type="presOf" srcId="{C0D83F39-20D1-43D7-91DF-279187AB50B3}" destId="{B1E97B00-FB24-43E1-A6A6-C6C19888C684}" srcOrd="0" destOrd="0" presId="urn:microsoft.com/office/officeart/2005/8/layout/hierarchy3"/>
    <dgm:cxn modelId="{87FA1992-3768-4818-9F60-D68BD6676D80}" type="presOf" srcId="{DAF356FA-B982-4890-8829-F8BBD3D36F64}" destId="{879293F3-87BA-4DDA-B582-05AE50AA9E24}" srcOrd="1" destOrd="0" presId="urn:microsoft.com/office/officeart/2005/8/layout/hierarchy3"/>
    <dgm:cxn modelId="{7197BECD-CDF1-4FE9-B285-FBA1D6C48D33}" type="presOf" srcId="{DF50D5EB-B9DF-4BEB-99F0-096DD6EA77EA}" destId="{9A6E8A54-EAB4-4D6C-8FAE-CCFD81E660C0}" srcOrd="0" destOrd="0" presId="urn:microsoft.com/office/officeart/2005/8/layout/hierarchy3"/>
    <dgm:cxn modelId="{3DFED1CE-3AFD-4771-829F-412EB60A9FE1}" type="presOf" srcId="{41A87C1F-D499-4B7D-942E-19634F2EA9F8}" destId="{313BCDAA-2792-4BE4-B626-2E946277E597}" srcOrd="0" destOrd="0" presId="urn:microsoft.com/office/officeart/2005/8/layout/hierarchy3"/>
    <dgm:cxn modelId="{16186CE7-99C0-4055-9358-F191205DEE79}" type="presOf" srcId="{B17E9496-F718-4D4D-A6AB-F02E509BAD1B}" destId="{0A2AA063-DFDC-476E-AEE9-ADE08C448A94}" srcOrd="0" destOrd="0" presId="urn:microsoft.com/office/officeart/2005/8/layout/hierarchy3"/>
    <dgm:cxn modelId="{B16102EA-490C-4BCA-A5A2-BD330F79F3AB}" srcId="{DAF356FA-B982-4890-8829-F8BBD3D36F64}" destId="{DF50D5EB-B9DF-4BEB-99F0-096DD6EA77EA}" srcOrd="0" destOrd="0" parTransId="{41A87C1F-D499-4B7D-942E-19634F2EA9F8}" sibTransId="{21322B46-A68C-4C76-9D5C-4BF766AED74D}"/>
    <dgm:cxn modelId="{BC2CBCF4-B379-4B1F-84A9-AABAAAD13A21}" type="presOf" srcId="{6F75B468-FD0A-4371-8EBE-27C35FC8257A}" destId="{71C22A89-8821-468C-8F51-64EB68CEA341}" srcOrd="0" destOrd="0" presId="urn:microsoft.com/office/officeart/2005/8/layout/hierarchy3"/>
    <dgm:cxn modelId="{4BC51AA0-8F4F-4FA8-835A-36C40D2E228A}" type="presParOf" srcId="{B1E97B00-FB24-43E1-A6A6-C6C19888C684}" destId="{D60A2E03-F9AF-4943-8C65-EAF0A613B40B}" srcOrd="0" destOrd="0" presId="urn:microsoft.com/office/officeart/2005/8/layout/hierarchy3"/>
    <dgm:cxn modelId="{93D87D86-7396-4000-BE15-4B0F34029E61}" type="presParOf" srcId="{D60A2E03-F9AF-4943-8C65-EAF0A613B40B}" destId="{1EABC5C4-7178-41C2-9571-2A206D6041B9}" srcOrd="0" destOrd="0" presId="urn:microsoft.com/office/officeart/2005/8/layout/hierarchy3"/>
    <dgm:cxn modelId="{E0E12EFE-924D-400C-804D-9AE00BACA86A}" type="presParOf" srcId="{1EABC5C4-7178-41C2-9571-2A206D6041B9}" destId="{0DC4426D-BE2D-41C1-AB8E-2396CA835A31}" srcOrd="0" destOrd="0" presId="urn:microsoft.com/office/officeart/2005/8/layout/hierarchy3"/>
    <dgm:cxn modelId="{CE515EC2-48D0-43BB-AF91-84478AA53BE0}" type="presParOf" srcId="{1EABC5C4-7178-41C2-9571-2A206D6041B9}" destId="{879293F3-87BA-4DDA-B582-05AE50AA9E24}" srcOrd="1" destOrd="0" presId="urn:microsoft.com/office/officeart/2005/8/layout/hierarchy3"/>
    <dgm:cxn modelId="{9DD86241-71D6-4CDB-89D4-38F1BC583573}" type="presParOf" srcId="{D60A2E03-F9AF-4943-8C65-EAF0A613B40B}" destId="{843BB674-B53D-416D-BE04-02CDB70EEA11}" srcOrd="1" destOrd="0" presId="urn:microsoft.com/office/officeart/2005/8/layout/hierarchy3"/>
    <dgm:cxn modelId="{09B4D042-6B84-429D-A402-6B80EEC8141E}" type="presParOf" srcId="{843BB674-B53D-416D-BE04-02CDB70EEA11}" destId="{313BCDAA-2792-4BE4-B626-2E946277E597}" srcOrd="0" destOrd="0" presId="urn:microsoft.com/office/officeart/2005/8/layout/hierarchy3"/>
    <dgm:cxn modelId="{7F63CCF7-71B9-49A8-AC54-FEC05A443565}" type="presParOf" srcId="{843BB674-B53D-416D-BE04-02CDB70EEA11}" destId="{9A6E8A54-EAB4-4D6C-8FAE-CCFD81E660C0}" srcOrd="1" destOrd="0" presId="urn:microsoft.com/office/officeart/2005/8/layout/hierarchy3"/>
    <dgm:cxn modelId="{518D9CA6-7F3F-46EC-BEB3-106EA1079C81}" type="presParOf" srcId="{843BB674-B53D-416D-BE04-02CDB70EEA11}" destId="{0A2AA063-DFDC-476E-AEE9-ADE08C448A94}" srcOrd="2" destOrd="0" presId="urn:microsoft.com/office/officeart/2005/8/layout/hierarchy3"/>
    <dgm:cxn modelId="{88B342DD-55D2-4C2D-8A15-57EE11A44A3C}" type="presParOf" srcId="{843BB674-B53D-416D-BE04-02CDB70EEA11}" destId="{71C22A89-8821-468C-8F51-64EB68CEA341}"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96A05E10-5DBF-4225-86B5-1884D10903A0}"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418FCF48-B6C4-4CB3-864F-8247EF805477}">
      <dgm:prSet custT="1"/>
      <dgm:spPr/>
      <dgm:t>
        <a:bodyPr/>
        <a:lstStyle/>
        <a:p>
          <a:pPr rtl="0"/>
          <a:r>
            <a:rPr lang="en-US" altLang="zh-CN" sz="2800" dirty="0"/>
            <a:t>1. </a:t>
          </a:r>
          <a:r>
            <a:rPr lang="zh-CN" altLang="en-US" sz="2800" dirty="0"/>
            <a:t>基础核电子学</a:t>
          </a:r>
        </a:p>
      </dgm:t>
    </dgm:pt>
    <dgm:pt modelId="{59775048-951F-440A-BE04-8ED372199CF3}" type="parTrans" cxnId="{58350552-087A-4DF1-BB60-D68873DC31BA}">
      <dgm:prSet/>
      <dgm:spPr/>
      <dgm:t>
        <a:bodyPr/>
        <a:lstStyle/>
        <a:p>
          <a:endParaRPr lang="zh-CN" altLang="en-US" sz="3200"/>
        </a:p>
      </dgm:t>
    </dgm:pt>
    <dgm:pt modelId="{C2709394-410E-4923-A144-30C01E7E51BD}" type="sibTrans" cxnId="{58350552-087A-4DF1-BB60-D68873DC31BA}">
      <dgm:prSet/>
      <dgm:spPr/>
      <dgm:t>
        <a:bodyPr/>
        <a:lstStyle/>
        <a:p>
          <a:endParaRPr lang="zh-CN" altLang="en-US" sz="3200"/>
        </a:p>
      </dgm:t>
    </dgm:pt>
    <dgm:pt modelId="{5CB9C064-6405-4079-92B8-1220EE3741AB}" type="pres">
      <dgm:prSet presAssocID="{96A05E10-5DBF-4225-86B5-1884D10903A0}" presName="linear" presStyleCnt="0">
        <dgm:presLayoutVars>
          <dgm:animLvl val="lvl"/>
          <dgm:resizeHandles val="exact"/>
        </dgm:presLayoutVars>
      </dgm:prSet>
      <dgm:spPr/>
    </dgm:pt>
    <dgm:pt modelId="{ED48F4E3-A064-407E-A2A1-B26B577B54CD}" type="pres">
      <dgm:prSet presAssocID="{418FCF48-B6C4-4CB3-864F-8247EF805477}" presName="parentText" presStyleLbl="node1" presStyleIdx="0" presStyleCnt="1">
        <dgm:presLayoutVars>
          <dgm:chMax val="0"/>
          <dgm:bulletEnabled val="1"/>
        </dgm:presLayoutVars>
      </dgm:prSet>
      <dgm:spPr/>
    </dgm:pt>
  </dgm:ptLst>
  <dgm:cxnLst>
    <dgm:cxn modelId="{58350552-087A-4DF1-BB60-D68873DC31BA}" srcId="{96A05E10-5DBF-4225-86B5-1884D10903A0}" destId="{418FCF48-B6C4-4CB3-864F-8247EF805477}" srcOrd="0" destOrd="0" parTransId="{59775048-951F-440A-BE04-8ED372199CF3}" sibTransId="{C2709394-410E-4923-A144-30C01E7E51BD}"/>
    <dgm:cxn modelId="{C80D317B-887B-4C91-AF67-B9A6C4870697}" type="presOf" srcId="{96A05E10-5DBF-4225-86B5-1884D10903A0}" destId="{5CB9C064-6405-4079-92B8-1220EE3741AB}" srcOrd="0" destOrd="0" presId="urn:microsoft.com/office/officeart/2005/8/layout/vList2"/>
    <dgm:cxn modelId="{A5C19C83-1223-4A43-8FF8-7F884EBF0CBE}" type="presOf" srcId="{418FCF48-B6C4-4CB3-864F-8247EF805477}" destId="{ED48F4E3-A064-407E-A2A1-B26B577B54CD}" srcOrd="0" destOrd="0" presId="urn:microsoft.com/office/officeart/2005/8/layout/vList2"/>
    <dgm:cxn modelId="{1C4DC483-7D4E-4950-88BB-9674AC897DA8}" type="presParOf" srcId="{5CB9C064-6405-4079-92B8-1220EE3741AB}" destId="{ED48F4E3-A064-407E-A2A1-B26B577B54CD}"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400" dirty="0">
              <a:solidFill>
                <a:schemeClr val="bg1"/>
              </a:solidFill>
              <a:latin typeface="华文细黑" pitchFamily="2" charset="-122"/>
              <a:ea typeface="华文细黑" pitchFamily="2" charset="-122"/>
            </a:rPr>
            <a:t>III. </a:t>
          </a:r>
          <a:r>
            <a:rPr lang="zh-CN" altLang="en-US" sz="2400" dirty="0">
              <a:solidFill>
                <a:schemeClr val="bg1"/>
              </a:solidFill>
              <a:latin typeface="宋体" pitchFamily="2" charset="-122"/>
            </a:rPr>
            <a:t>数字化电路</a:t>
          </a:r>
          <a:r>
            <a:rPr lang="en-US" altLang="zh-CN" sz="2400" dirty="0">
              <a:solidFill>
                <a:schemeClr val="bg1"/>
              </a:solidFill>
              <a:latin typeface="宋体" pitchFamily="2" charset="-122"/>
            </a:rPr>
            <a:t>-</a:t>
          </a:r>
          <a:r>
            <a:rPr lang="en-US" altLang="zh-CN" sz="1600" dirty="0">
              <a:solidFill>
                <a:schemeClr val="bg1"/>
              </a:solidFill>
            </a:rPr>
            <a:t>ADC </a:t>
          </a:r>
          <a:r>
            <a:rPr lang="en-US" altLang="zh-CN" sz="1600" dirty="0">
              <a:solidFill>
                <a:schemeClr val="bg1"/>
              </a:solidFill>
              <a:latin typeface="宋体" pitchFamily="2" charset="-122"/>
            </a:rPr>
            <a:t> </a:t>
          </a:r>
          <a:endParaRPr lang="zh-CN" altLang="en-US" sz="2400" dirty="0">
            <a:solidFill>
              <a:schemeClr val="bg1"/>
            </a:solidFill>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36E73767-E898-4628-BB0F-F56107531EFA}">
      <dgm:prSet custT="1"/>
      <dgm:spPr/>
      <dgm:t>
        <a:bodyPr/>
        <a:lstStyle/>
        <a:p>
          <a:pPr algn="l"/>
          <a:r>
            <a:rPr lang="zh-CN" altLang="en-US" sz="1600" b="1" dirty="0">
              <a:solidFill>
                <a:srgbClr val="0000FF"/>
              </a:solidFill>
            </a:rPr>
            <a:t>在当今数字信息时代，</a:t>
          </a:r>
          <a:r>
            <a:rPr lang="en-US" altLang="zh-CN" sz="1600" b="1" dirty="0">
              <a:solidFill>
                <a:srgbClr val="0000FF"/>
              </a:solidFill>
            </a:rPr>
            <a:t>ADC</a:t>
          </a:r>
          <a:r>
            <a:rPr lang="zh-CN" altLang="en-US" sz="1600" b="1" dirty="0">
              <a:solidFill>
                <a:srgbClr val="0000FF"/>
              </a:solidFill>
            </a:rPr>
            <a:t>成为必不可少独立使用的器件。现在市场上</a:t>
          </a:r>
          <a:r>
            <a:rPr lang="en-US" altLang="zh-CN" sz="1600" b="1" dirty="0">
              <a:solidFill>
                <a:srgbClr val="0000FF"/>
              </a:solidFill>
            </a:rPr>
            <a:t>ADC</a:t>
          </a:r>
          <a:r>
            <a:rPr lang="zh-CN" altLang="en-US" sz="1600" b="1" dirty="0">
              <a:solidFill>
                <a:srgbClr val="0000FF"/>
              </a:solidFill>
            </a:rPr>
            <a:t>商业产品种类繁多，大体上有闪电型（</a:t>
          </a:r>
          <a:r>
            <a:rPr lang="en-US" altLang="zh-CN" sz="1600" b="1" dirty="0">
              <a:solidFill>
                <a:srgbClr val="0000FF"/>
              </a:solidFill>
            </a:rPr>
            <a:t>Flash</a:t>
          </a:r>
          <a:r>
            <a:rPr lang="zh-CN" altLang="en-US" sz="1600" b="1" dirty="0">
              <a:solidFill>
                <a:srgbClr val="0000FF"/>
              </a:solidFill>
            </a:rPr>
            <a:t>）</a:t>
          </a:r>
          <a:r>
            <a:rPr lang="en-US" altLang="zh-CN" sz="1600" b="1" dirty="0">
              <a:solidFill>
                <a:srgbClr val="0000FF"/>
              </a:solidFill>
            </a:rPr>
            <a:t>ADC</a:t>
          </a:r>
          <a:r>
            <a:rPr lang="zh-CN" altLang="en-US" sz="1600" b="1" dirty="0">
              <a:solidFill>
                <a:srgbClr val="0000FF"/>
              </a:solidFill>
            </a:rPr>
            <a:t>、逐次逼近型（</a:t>
          </a:r>
          <a:r>
            <a:rPr lang="en-US" altLang="zh-CN" sz="1600" b="1" dirty="0">
              <a:solidFill>
                <a:srgbClr val="0000FF"/>
              </a:solidFill>
            </a:rPr>
            <a:t>Successive Approximation</a:t>
          </a:r>
          <a:r>
            <a:rPr lang="zh-CN" altLang="en-US" sz="1600" b="1" dirty="0">
              <a:solidFill>
                <a:srgbClr val="0000FF"/>
              </a:solidFill>
            </a:rPr>
            <a:t>）</a:t>
          </a:r>
          <a:r>
            <a:rPr lang="en-US" altLang="zh-CN" sz="1600" b="1" dirty="0">
              <a:solidFill>
                <a:srgbClr val="0000FF"/>
              </a:solidFill>
            </a:rPr>
            <a:t>ADC</a:t>
          </a:r>
          <a:r>
            <a:rPr lang="zh-CN" altLang="en-US" sz="1600" b="1" dirty="0">
              <a:solidFill>
                <a:srgbClr val="0000FF"/>
              </a:solidFill>
            </a:rPr>
            <a:t>、</a:t>
          </a:r>
          <a:r>
            <a:rPr lang="zh-CN" altLang="en-US" sz="1600" b="1" dirty="0">
              <a:solidFill>
                <a:srgbClr val="0000FF"/>
              </a:solidFill>
              <a:sym typeface="Symbol" pitchFamily="18" charset="2"/>
            </a:rPr>
            <a:t></a:t>
          </a:r>
          <a:r>
            <a:rPr lang="zh-CN" altLang="en-US" sz="1600" b="1" dirty="0">
              <a:solidFill>
                <a:srgbClr val="0000FF"/>
              </a:solidFill>
            </a:rPr>
            <a:t>－</a:t>
          </a:r>
          <a:r>
            <a:rPr lang="zh-CN" altLang="en-US" sz="1600" b="1" dirty="0">
              <a:solidFill>
                <a:srgbClr val="0000FF"/>
              </a:solidFill>
              <a:sym typeface="Symbol" pitchFamily="18" charset="2"/>
            </a:rPr>
            <a:t></a:t>
          </a:r>
          <a:r>
            <a:rPr lang="zh-CN" altLang="en-US" sz="1600" b="1" dirty="0">
              <a:solidFill>
                <a:srgbClr val="0000FF"/>
              </a:solidFill>
            </a:rPr>
            <a:t>型（</a:t>
          </a:r>
          <a:r>
            <a:rPr lang="en-US" altLang="zh-CN" sz="1600" b="1" dirty="0">
              <a:solidFill>
                <a:srgbClr val="0000FF"/>
              </a:solidFill>
            </a:rPr>
            <a:t>Sigma-Delta</a:t>
          </a:r>
          <a:r>
            <a:rPr lang="zh-CN" altLang="en-US" sz="1600" b="1" dirty="0">
              <a:solidFill>
                <a:srgbClr val="0000FF"/>
              </a:solidFill>
            </a:rPr>
            <a:t>）</a:t>
          </a:r>
          <a:r>
            <a:rPr lang="en-US" altLang="zh-CN" sz="1600" b="1" dirty="0">
              <a:solidFill>
                <a:srgbClr val="0000FF"/>
              </a:solidFill>
            </a:rPr>
            <a:t>ADC</a:t>
          </a:r>
          <a:r>
            <a:rPr lang="zh-CN" altLang="en-US" sz="1600" b="1" dirty="0">
              <a:solidFill>
                <a:srgbClr val="0000FF"/>
              </a:solidFill>
            </a:rPr>
            <a:t>、流水线分段型（</a:t>
          </a:r>
          <a:r>
            <a:rPr lang="en-US" altLang="zh-CN" sz="1600" b="1" dirty="0">
              <a:solidFill>
                <a:srgbClr val="0000FF"/>
              </a:solidFill>
            </a:rPr>
            <a:t>Pipelined </a:t>
          </a:r>
          <a:r>
            <a:rPr lang="en-US" altLang="zh-CN" sz="1600" b="1" dirty="0" err="1">
              <a:solidFill>
                <a:srgbClr val="0000FF"/>
              </a:solidFill>
            </a:rPr>
            <a:t>Subranging</a:t>
          </a:r>
          <a:r>
            <a:rPr lang="zh-CN" altLang="en-US" sz="1600" b="1" dirty="0">
              <a:solidFill>
                <a:srgbClr val="0000FF"/>
              </a:solidFill>
            </a:rPr>
            <a:t>）</a:t>
          </a:r>
          <a:r>
            <a:rPr lang="en-US" altLang="zh-CN" sz="1600" b="1" dirty="0">
              <a:solidFill>
                <a:srgbClr val="0000FF"/>
              </a:solidFill>
            </a:rPr>
            <a:t>ADC</a:t>
          </a:r>
          <a:r>
            <a:rPr lang="zh-CN" altLang="en-US" sz="1600" b="1" dirty="0">
              <a:solidFill>
                <a:srgbClr val="0000FF"/>
              </a:solidFill>
            </a:rPr>
            <a:t>、“折叠”型（</a:t>
          </a:r>
          <a:r>
            <a:rPr lang="en-US" altLang="zh-CN" sz="1600" b="1" dirty="0">
              <a:solidFill>
                <a:srgbClr val="0000FF"/>
              </a:solidFill>
            </a:rPr>
            <a:t>Folding</a:t>
          </a:r>
          <a:r>
            <a:rPr lang="zh-CN" altLang="en-US" sz="1600" b="1" dirty="0">
              <a:solidFill>
                <a:srgbClr val="0000FF"/>
              </a:solidFill>
            </a:rPr>
            <a:t>）</a:t>
          </a:r>
          <a:r>
            <a:rPr lang="en-US" altLang="zh-CN" sz="1600" b="1" dirty="0">
              <a:solidFill>
                <a:srgbClr val="0000FF"/>
              </a:solidFill>
            </a:rPr>
            <a:t>ADC</a:t>
          </a:r>
          <a:r>
            <a:rPr lang="zh-CN" altLang="en-US" sz="1600" b="1" dirty="0">
              <a:solidFill>
                <a:srgbClr val="0000FF"/>
              </a:solidFill>
            </a:rPr>
            <a:t>、计数型（</a:t>
          </a:r>
          <a:r>
            <a:rPr lang="en-US" altLang="zh-CN" sz="1600" b="1" dirty="0">
              <a:solidFill>
                <a:srgbClr val="0000FF"/>
              </a:solidFill>
            </a:rPr>
            <a:t>Counting</a:t>
          </a:r>
          <a:r>
            <a:rPr lang="zh-CN" altLang="en-US" sz="1600" b="1" dirty="0">
              <a:solidFill>
                <a:srgbClr val="0000FF"/>
              </a:solidFill>
            </a:rPr>
            <a:t>）</a:t>
          </a:r>
          <a:r>
            <a:rPr lang="en-US" altLang="zh-CN" sz="1600" b="1" dirty="0">
              <a:solidFill>
                <a:srgbClr val="0000FF"/>
              </a:solidFill>
            </a:rPr>
            <a:t>ADC</a:t>
          </a:r>
          <a:r>
            <a:rPr lang="zh-CN" altLang="en-US" sz="1600" b="1" dirty="0">
              <a:solidFill>
                <a:srgbClr val="0000FF"/>
              </a:solidFill>
            </a:rPr>
            <a:t>和积分型（</a:t>
          </a:r>
          <a:r>
            <a:rPr lang="en-US" altLang="zh-CN" sz="1600" b="1" dirty="0">
              <a:solidFill>
                <a:srgbClr val="0000FF"/>
              </a:solidFill>
            </a:rPr>
            <a:t>Integrating</a:t>
          </a:r>
          <a:r>
            <a:rPr lang="zh-CN" altLang="en-US" sz="1600" b="1" dirty="0">
              <a:solidFill>
                <a:srgbClr val="0000FF"/>
              </a:solidFill>
            </a:rPr>
            <a:t>）</a:t>
          </a:r>
          <a:r>
            <a:rPr lang="en-US" altLang="zh-CN" sz="1600" b="1" dirty="0">
              <a:solidFill>
                <a:srgbClr val="0000FF"/>
              </a:solidFill>
            </a:rPr>
            <a:t>ADC</a:t>
          </a:r>
          <a:r>
            <a:rPr lang="zh-CN" altLang="en-US" sz="1600" b="1" dirty="0">
              <a:solidFill>
                <a:srgbClr val="0000FF"/>
              </a:solidFill>
            </a:rPr>
            <a:t>等，可以应用于各种不同领域和场合。</a:t>
          </a:r>
        </a:p>
      </dgm:t>
    </dgm:pt>
    <dgm:pt modelId="{BF181448-51ED-4342-BABE-E6E4ADD30B69}" type="parTrans" cxnId="{0BC5BF72-5E4E-4321-829E-C1249E9F7258}">
      <dgm:prSet/>
      <dgm:spPr/>
      <dgm:t>
        <a:bodyPr/>
        <a:lstStyle/>
        <a:p>
          <a:endParaRPr lang="zh-CN" altLang="en-US" sz="1600"/>
        </a:p>
      </dgm:t>
    </dgm:pt>
    <dgm:pt modelId="{425126D3-AF9D-4D24-B6EB-61F909450153}" type="sibTrans" cxnId="{0BC5BF72-5E4E-4321-829E-C1249E9F7258}">
      <dgm:prSet/>
      <dgm:spPr/>
      <dgm:t>
        <a:bodyPr/>
        <a:lstStyle/>
        <a:p>
          <a:endParaRPr lang="zh-CN" altLang="en-US" sz="1600"/>
        </a:p>
      </dgm:t>
    </dgm:pt>
    <dgm:pt modelId="{A27FD823-46E0-404A-8ABB-F7F0F1A1284A}">
      <dgm:prSet custT="1"/>
      <dgm:spPr/>
      <dgm:t>
        <a:bodyPr/>
        <a:lstStyle/>
        <a:p>
          <a:pPr algn="l"/>
          <a:r>
            <a:rPr lang="zh-CN" altLang="en-US" sz="1600" b="0" dirty="0">
              <a:solidFill>
                <a:srgbClr val="0000FF"/>
              </a:solidFill>
            </a:rPr>
            <a:t>在核电子学能谱测量中，传统上采用积分型中的线性放电型</a:t>
          </a:r>
          <a:r>
            <a:rPr lang="en-US" altLang="zh-CN" sz="1600" b="0" dirty="0">
              <a:solidFill>
                <a:srgbClr val="0000FF"/>
              </a:solidFill>
            </a:rPr>
            <a:t>ADC</a:t>
          </a:r>
          <a:r>
            <a:rPr lang="zh-CN" altLang="en-US" sz="1600" b="0" dirty="0">
              <a:solidFill>
                <a:srgbClr val="0000FF"/>
              </a:solidFill>
            </a:rPr>
            <a:t>（</a:t>
          </a:r>
          <a:r>
            <a:rPr lang="en-US" altLang="zh-CN" sz="1600" b="0" dirty="0">
              <a:solidFill>
                <a:srgbClr val="0000FF"/>
              </a:solidFill>
            </a:rPr>
            <a:t>Wilkinson</a:t>
          </a:r>
          <a:r>
            <a:rPr lang="zh-CN" altLang="en-US" sz="1600" b="0" dirty="0">
              <a:solidFill>
                <a:srgbClr val="0000FF"/>
              </a:solidFill>
            </a:rPr>
            <a:t>型），因为受到变换时间的限制，不能用于高计数率的能谱测量，近几年有许多文章讨论了数字信号处理技术在核能谱仪中获得了应用，使能谱仪的</a:t>
          </a:r>
          <a:r>
            <a:rPr lang="en-US" altLang="zh-CN" sz="1600" b="0" dirty="0">
              <a:solidFill>
                <a:srgbClr val="0000FF"/>
              </a:solidFill>
            </a:rPr>
            <a:t>ADC</a:t>
          </a:r>
          <a:r>
            <a:rPr lang="zh-CN" altLang="en-US" sz="1600" b="0" dirty="0">
              <a:solidFill>
                <a:srgbClr val="0000FF"/>
              </a:solidFill>
            </a:rPr>
            <a:t>和多道分析器的发展又有了新的突破。</a:t>
          </a:r>
        </a:p>
      </dgm:t>
    </dgm:pt>
    <dgm:pt modelId="{482C1ACC-6712-466D-B874-EED44456A1AE}" type="parTrans" cxnId="{FB47CD13-D119-4A93-8197-896C491A8642}">
      <dgm:prSet/>
      <dgm:spPr/>
      <dgm:t>
        <a:bodyPr/>
        <a:lstStyle/>
        <a:p>
          <a:endParaRPr lang="zh-CN" altLang="en-US" sz="1600"/>
        </a:p>
      </dgm:t>
    </dgm:pt>
    <dgm:pt modelId="{E54C2900-F84A-4E0D-9E72-99EE0E48D1CB}" type="sibTrans" cxnId="{FB47CD13-D119-4A93-8197-896C491A8642}">
      <dgm:prSet/>
      <dgm:spPr/>
      <dgm:t>
        <a:bodyPr/>
        <a:lstStyle/>
        <a:p>
          <a:endParaRPr lang="zh-CN" altLang="en-US" sz="1600"/>
        </a:p>
      </dgm:t>
    </dgm:pt>
    <dgm:pt modelId="{B7157B6E-7953-421D-9E24-07C46744F36D}">
      <dgm:prSet custT="1"/>
      <dgm:spPr/>
      <dgm:t>
        <a:bodyPr/>
        <a:lstStyle/>
        <a:p>
          <a:pPr algn="l"/>
          <a:r>
            <a:rPr lang="zh-CN" altLang="en-US" sz="1600" b="1" dirty="0">
              <a:solidFill>
                <a:srgbClr val="0000FF"/>
              </a:solidFill>
            </a:rPr>
            <a:t>直接利用商业产品的高速或高精度</a:t>
          </a:r>
          <a:r>
            <a:rPr lang="en-US" altLang="zh-CN" sz="1600" b="1" dirty="0">
              <a:solidFill>
                <a:srgbClr val="0000FF"/>
              </a:solidFill>
            </a:rPr>
            <a:t>ADC</a:t>
          </a:r>
          <a:r>
            <a:rPr lang="zh-CN" altLang="en-US" sz="1600" b="1" dirty="0">
              <a:solidFill>
                <a:srgbClr val="0000FF"/>
              </a:solidFill>
            </a:rPr>
            <a:t>（例如闪电型，逐次逼近型，</a:t>
          </a:r>
          <a:r>
            <a:rPr lang="zh-CN" altLang="en-US" sz="1600" b="1" dirty="0">
              <a:solidFill>
                <a:srgbClr val="0000FF"/>
              </a:solidFill>
              <a:sym typeface="Symbol" pitchFamily="18" charset="2"/>
            </a:rPr>
            <a:t></a:t>
          </a:r>
          <a:r>
            <a:rPr lang="zh-CN" altLang="en-US" sz="1600" b="1" dirty="0">
              <a:solidFill>
                <a:srgbClr val="0000FF"/>
              </a:solidFill>
            </a:rPr>
            <a:t>－</a:t>
          </a:r>
          <a:r>
            <a:rPr lang="zh-CN" altLang="en-US" sz="1600" b="1" dirty="0">
              <a:solidFill>
                <a:srgbClr val="0000FF"/>
              </a:solidFill>
              <a:sym typeface="Symbol" pitchFamily="18" charset="2"/>
            </a:rPr>
            <a:t></a:t>
          </a:r>
          <a:r>
            <a:rPr lang="zh-CN" altLang="en-US" sz="1600" b="1" dirty="0">
              <a:solidFill>
                <a:srgbClr val="0000FF"/>
              </a:solidFill>
            </a:rPr>
            <a:t>型等）和数字信号处理技术相结合（采用滑尺均道方法）对脉冲信号量化处理而发展的一些新型多道分析器，可以适用于高计数率、高分辨率</a:t>
          </a:r>
          <a:r>
            <a:rPr lang="en-US" altLang="zh-CN" sz="1600" b="1" dirty="0">
              <a:solidFill>
                <a:srgbClr val="0000FF"/>
              </a:solidFill>
            </a:rPr>
            <a:t>X</a:t>
          </a:r>
          <a:r>
            <a:rPr lang="zh-CN" altLang="en-US" sz="1600" b="1" dirty="0">
              <a:solidFill>
                <a:srgbClr val="0000FF"/>
              </a:solidFill>
            </a:rPr>
            <a:t>和</a:t>
          </a:r>
          <a:r>
            <a:rPr lang="en-US" altLang="zh-CN" sz="1600" b="1" dirty="0">
              <a:solidFill>
                <a:srgbClr val="0000FF"/>
              </a:solidFill>
            </a:rPr>
            <a:t>γ</a:t>
          </a:r>
          <a:r>
            <a:rPr lang="zh-CN" altLang="en-US" sz="1600" b="1" dirty="0">
              <a:solidFill>
                <a:srgbClr val="0000FF"/>
              </a:solidFill>
            </a:rPr>
            <a:t>能谱测量。另一个方向是将前置电路来的模拟信号进行适当放大经过抗混叠滤波后，再用商业产品的高速</a:t>
          </a:r>
          <a:r>
            <a:rPr lang="en-US" altLang="zh-CN" sz="1600" b="1" dirty="0">
              <a:solidFill>
                <a:srgbClr val="0000FF"/>
              </a:solidFill>
            </a:rPr>
            <a:t>ADC</a:t>
          </a:r>
          <a:r>
            <a:rPr lang="zh-CN" altLang="en-US" sz="1600" b="1" dirty="0">
              <a:solidFill>
                <a:srgbClr val="0000FF"/>
              </a:solidFill>
            </a:rPr>
            <a:t>将信号波形记录下来，用数字信号处理进行相应处理，也能用于高计数率、高分辨率的能谱测量。 </a:t>
          </a:r>
        </a:p>
      </dgm:t>
    </dgm:pt>
    <dgm:pt modelId="{CBD3717F-78B8-400C-AEFD-7BBF828FA46B}" type="parTrans" cxnId="{41812E14-E38E-489B-86DD-240EBDD238EA}">
      <dgm:prSet/>
      <dgm:spPr/>
      <dgm:t>
        <a:bodyPr/>
        <a:lstStyle/>
        <a:p>
          <a:endParaRPr lang="zh-CN" altLang="en-US" sz="1600"/>
        </a:p>
      </dgm:t>
    </dgm:pt>
    <dgm:pt modelId="{F9758561-ECA8-49D2-AE80-4B468CC65F83}" type="sibTrans" cxnId="{41812E14-E38E-489B-86DD-240EBDD238EA}">
      <dgm:prSet/>
      <dgm:spPr/>
      <dgm:t>
        <a:bodyPr/>
        <a:lstStyle/>
        <a:p>
          <a:endParaRPr lang="zh-CN" altLang="en-US" sz="1600"/>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174513" custScaleY="65453" custLinFactNeighborX="2546" custLinFactNeighborY="4348"/>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BFCBC18A-03E8-42D7-A392-3A3F979730AB}" type="pres">
      <dgm:prSet presAssocID="{BF181448-51ED-4342-BABE-E6E4ADD30B69}" presName="Name13" presStyleLbl="parChTrans1D2" presStyleIdx="0" presStyleCnt="3"/>
      <dgm:spPr/>
    </dgm:pt>
    <dgm:pt modelId="{FA56AFF3-F7B4-4FDD-B364-0863EFCE2080}" type="pres">
      <dgm:prSet presAssocID="{36E73767-E898-4628-BB0F-F56107531EFA}" presName="childText" presStyleLbl="bgAcc1" presStyleIdx="0" presStyleCnt="3" custScaleX="533026" custScaleY="210437" custLinFactNeighborX="-567" custLinFactNeighborY="-11236">
        <dgm:presLayoutVars>
          <dgm:bulletEnabled val="1"/>
        </dgm:presLayoutVars>
      </dgm:prSet>
      <dgm:spPr/>
    </dgm:pt>
    <dgm:pt modelId="{5F07A1EB-59E1-4DC8-AE42-41BCDFCB9136}" type="pres">
      <dgm:prSet presAssocID="{482C1ACC-6712-466D-B874-EED44456A1AE}" presName="Name13" presStyleLbl="parChTrans1D2" presStyleIdx="1" presStyleCnt="3"/>
      <dgm:spPr/>
    </dgm:pt>
    <dgm:pt modelId="{A1CE3AA4-6A15-4863-9173-63DEB3BCDED7}" type="pres">
      <dgm:prSet presAssocID="{A27FD823-46E0-404A-8ABB-F7F0F1A1284A}" presName="childText" presStyleLbl="bgAcc1" presStyleIdx="1" presStyleCnt="3" custScaleX="531848" custScaleY="119761" custLinFactNeighborY="-26021">
        <dgm:presLayoutVars>
          <dgm:bulletEnabled val="1"/>
        </dgm:presLayoutVars>
      </dgm:prSet>
      <dgm:spPr/>
    </dgm:pt>
    <dgm:pt modelId="{A333F7EB-8C0C-4403-857A-FAD80A5D044C}" type="pres">
      <dgm:prSet presAssocID="{CBD3717F-78B8-400C-AEFD-7BBF828FA46B}" presName="Name13" presStyleLbl="parChTrans1D2" presStyleIdx="2" presStyleCnt="3"/>
      <dgm:spPr/>
    </dgm:pt>
    <dgm:pt modelId="{4235B50A-0431-48BE-B7F2-1555CA633FF8}" type="pres">
      <dgm:prSet presAssocID="{B7157B6E-7953-421D-9E24-07C46744F36D}" presName="childText" presStyleLbl="bgAcc1" presStyleIdx="2" presStyleCnt="3" custScaleX="533508" custScaleY="196339" custLinFactNeighborY="-40556">
        <dgm:presLayoutVars>
          <dgm:bulletEnabled val="1"/>
        </dgm:presLayoutVars>
      </dgm:prSet>
      <dgm:spPr/>
    </dgm:pt>
  </dgm:ptLst>
  <dgm:cxnLst>
    <dgm:cxn modelId="{FB47CD13-D119-4A93-8197-896C491A8642}" srcId="{DAF356FA-B982-4890-8829-F8BBD3D36F64}" destId="{A27FD823-46E0-404A-8ABB-F7F0F1A1284A}" srcOrd="1" destOrd="0" parTransId="{482C1ACC-6712-466D-B874-EED44456A1AE}" sibTransId="{E54C2900-F84A-4E0D-9E72-99EE0E48D1CB}"/>
    <dgm:cxn modelId="{41812E14-E38E-489B-86DD-240EBDD238EA}" srcId="{DAF356FA-B982-4890-8829-F8BBD3D36F64}" destId="{B7157B6E-7953-421D-9E24-07C46744F36D}" srcOrd="2" destOrd="0" parTransId="{CBD3717F-78B8-400C-AEFD-7BBF828FA46B}" sibTransId="{F9758561-ECA8-49D2-AE80-4B468CC65F83}"/>
    <dgm:cxn modelId="{7FD38E3F-0548-415A-8B5A-705877FE9207}" type="presOf" srcId="{36E73767-E898-4628-BB0F-F56107531EFA}" destId="{FA56AFF3-F7B4-4FDD-B364-0863EFCE2080}" srcOrd="0" destOrd="0" presId="urn:microsoft.com/office/officeart/2005/8/layout/hierarchy3"/>
    <dgm:cxn modelId="{CDD63A48-F2B0-4C53-BE7B-13A626DDB4DE}" type="presOf" srcId="{DAF356FA-B982-4890-8829-F8BBD3D36F64}" destId="{0DC4426D-BE2D-41C1-AB8E-2396CA835A31}"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735E0E49-3F61-4FA0-9FB1-73E0E0AEE1C2}" type="presOf" srcId="{CBD3717F-78B8-400C-AEFD-7BBF828FA46B}" destId="{A333F7EB-8C0C-4403-857A-FAD80A5D044C}" srcOrd="0" destOrd="0" presId="urn:microsoft.com/office/officeart/2005/8/layout/hierarchy3"/>
    <dgm:cxn modelId="{0BC5BF72-5E4E-4321-829E-C1249E9F7258}" srcId="{DAF356FA-B982-4890-8829-F8BBD3D36F64}" destId="{36E73767-E898-4628-BB0F-F56107531EFA}" srcOrd="0" destOrd="0" parTransId="{BF181448-51ED-4342-BABE-E6E4ADD30B69}" sibTransId="{425126D3-AF9D-4D24-B6EB-61F909450153}"/>
    <dgm:cxn modelId="{80D41786-4B36-4C56-A85B-F4AC085BF844}" type="presOf" srcId="{B7157B6E-7953-421D-9E24-07C46744F36D}" destId="{4235B50A-0431-48BE-B7F2-1555CA633FF8}" srcOrd="0" destOrd="0" presId="urn:microsoft.com/office/officeart/2005/8/layout/hierarchy3"/>
    <dgm:cxn modelId="{BA3DCA9B-05B2-4E89-B4CF-E8CC8D3563C7}" type="presOf" srcId="{C0D83F39-20D1-43D7-91DF-279187AB50B3}" destId="{B1E97B00-FB24-43E1-A6A6-C6C19888C684}" srcOrd="0" destOrd="0" presId="urn:microsoft.com/office/officeart/2005/8/layout/hierarchy3"/>
    <dgm:cxn modelId="{7962B19D-9994-4066-97E3-4E289A0132D0}" type="presOf" srcId="{BF181448-51ED-4342-BABE-E6E4ADD30B69}" destId="{BFCBC18A-03E8-42D7-A392-3A3F979730AB}" srcOrd="0" destOrd="0" presId="urn:microsoft.com/office/officeart/2005/8/layout/hierarchy3"/>
    <dgm:cxn modelId="{1C966DC9-46B2-4F09-9E63-05DFC1C7C54D}" type="presOf" srcId="{482C1ACC-6712-466D-B874-EED44456A1AE}" destId="{5F07A1EB-59E1-4DC8-AE42-41BCDFCB9136}" srcOrd="0" destOrd="0" presId="urn:microsoft.com/office/officeart/2005/8/layout/hierarchy3"/>
    <dgm:cxn modelId="{ECEDD2E7-C8A9-4DF5-878C-E4BB849DE603}" type="presOf" srcId="{A27FD823-46E0-404A-8ABB-F7F0F1A1284A}" destId="{A1CE3AA4-6A15-4863-9173-63DEB3BCDED7}" srcOrd="0" destOrd="0" presId="urn:microsoft.com/office/officeart/2005/8/layout/hierarchy3"/>
    <dgm:cxn modelId="{74C5ACF2-BE74-483B-B452-CEF5F5350BFC}" type="presOf" srcId="{DAF356FA-B982-4890-8829-F8BBD3D36F64}" destId="{879293F3-87BA-4DDA-B582-05AE50AA9E24}" srcOrd="1" destOrd="0" presId="urn:microsoft.com/office/officeart/2005/8/layout/hierarchy3"/>
    <dgm:cxn modelId="{0B20305F-72E3-4DA9-988E-F075FCBEE775}" type="presParOf" srcId="{B1E97B00-FB24-43E1-A6A6-C6C19888C684}" destId="{D60A2E03-F9AF-4943-8C65-EAF0A613B40B}" srcOrd="0" destOrd="0" presId="urn:microsoft.com/office/officeart/2005/8/layout/hierarchy3"/>
    <dgm:cxn modelId="{ADFB03B6-CF33-4B66-A7B4-0315A7D745A4}" type="presParOf" srcId="{D60A2E03-F9AF-4943-8C65-EAF0A613B40B}" destId="{1EABC5C4-7178-41C2-9571-2A206D6041B9}" srcOrd="0" destOrd="0" presId="urn:microsoft.com/office/officeart/2005/8/layout/hierarchy3"/>
    <dgm:cxn modelId="{4DB71578-1C65-4DF0-BC84-E720288690EE}" type="presParOf" srcId="{1EABC5C4-7178-41C2-9571-2A206D6041B9}" destId="{0DC4426D-BE2D-41C1-AB8E-2396CA835A31}" srcOrd="0" destOrd="0" presId="urn:microsoft.com/office/officeart/2005/8/layout/hierarchy3"/>
    <dgm:cxn modelId="{B6C856BA-6704-4F71-B974-7370B8D1D15D}" type="presParOf" srcId="{1EABC5C4-7178-41C2-9571-2A206D6041B9}" destId="{879293F3-87BA-4DDA-B582-05AE50AA9E24}" srcOrd="1" destOrd="0" presId="urn:microsoft.com/office/officeart/2005/8/layout/hierarchy3"/>
    <dgm:cxn modelId="{08D50D1C-DDA9-4BC4-96A8-434A9B3FF604}" type="presParOf" srcId="{D60A2E03-F9AF-4943-8C65-EAF0A613B40B}" destId="{843BB674-B53D-416D-BE04-02CDB70EEA11}" srcOrd="1" destOrd="0" presId="urn:microsoft.com/office/officeart/2005/8/layout/hierarchy3"/>
    <dgm:cxn modelId="{65E71756-DB38-464F-BEEB-482E5BBA27AB}" type="presParOf" srcId="{843BB674-B53D-416D-BE04-02CDB70EEA11}" destId="{BFCBC18A-03E8-42D7-A392-3A3F979730AB}" srcOrd="0" destOrd="0" presId="urn:microsoft.com/office/officeart/2005/8/layout/hierarchy3"/>
    <dgm:cxn modelId="{F9B9FB2B-FA00-4EB4-A24A-016E4A4F7755}" type="presParOf" srcId="{843BB674-B53D-416D-BE04-02CDB70EEA11}" destId="{FA56AFF3-F7B4-4FDD-B364-0863EFCE2080}" srcOrd="1" destOrd="0" presId="urn:microsoft.com/office/officeart/2005/8/layout/hierarchy3"/>
    <dgm:cxn modelId="{A4B560B3-14C2-45DD-BD08-1D924F1EA75B}" type="presParOf" srcId="{843BB674-B53D-416D-BE04-02CDB70EEA11}" destId="{5F07A1EB-59E1-4DC8-AE42-41BCDFCB9136}" srcOrd="2" destOrd="0" presId="urn:microsoft.com/office/officeart/2005/8/layout/hierarchy3"/>
    <dgm:cxn modelId="{A2623D2D-B493-4670-8403-E9B53B16D539}" type="presParOf" srcId="{843BB674-B53D-416D-BE04-02CDB70EEA11}" destId="{A1CE3AA4-6A15-4863-9173-63DEB3BCDED7}" srcOrd="3" destOrd="0" presId="urn:microsoft.com/office/officeart/2005/8/layout/hierarchy3"/>
    <dgm:cxn modelId="{C64B3463-8E26-4275-B87C-036CA0BFF0FA}" type="presParOf" srcId="{843BB674-B53D-416D-BE04-02CDB70EEA11}" destId="{A333F7EB-8C0C-4403-857A-FAD80A5D044C}" srcOrd="4" destOrd="0" presId="urn:microsoft.com/office/officeart/2005/8/layout/hierarchy3"/>
    <dgm:cxn modelId="{FE2236D2-9F8B-463D-A6BA-49CCA4F4FF4A}" type="presParOf" srcId="{843BB674-B53D-416D-BE04-02CDB70EEA11}" destId="{4235B50A-0431-48BE-B7F2-1555CA633FF8}" srcOrd="5"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400" dirty="0">
              <a:solidFill>
                <a:schemeClr val="bg1"/>
              </a:solidFill>
              <a:latin typeface="华文细黑" pitchFamily="2" charset="-122"/>
              <a:ea typeface="华文细黑" pitchFamily="2" charset="-122"/>
            </a:rPr>
            <a:t>III. </a:t>
          </a:r>
          <a:r>
            <a:rPr lang="zh-CN" altLang="en-US" sz="2400" dirty="0">
              <a:solidFill>
                <a:schemeClr val="bg1"/>
              </a:solidFill>
              <a:latin typeface="宋体" pitchFamily="2" charset="-122"/>
            </a:rPr>
            <a:t>数字化电路</a:t>
          </a:r>
          <a:r>
            <a:rPr lang="en-US" altLang="zh-CN" sz="2400" dirty="0">
              <a:solidFill>
                <a:schemeClr val="bg1"/>
              </a:solidFill>
              <a:latin typeface="宋体" pitchFamily="2" charset="-122"/>
            </a:rPr>
            <a:t>-</a:t>
          </a:r>
          <a:r>
            <a:rPr lang="zh-CN" altLang="en-US" sz="2000" dirty="0">
              <a:solidFill>
                <a:srgbClr val="FFFF00"/>
              </a:solidFill>
              <a:latin typeface="华文细黑" pitchFamily="2" charset="-122"/>
              <a:ea typeface="华文细黑" pitchFamily="2" charset="-122"/>
            </a:rPr>
            <a:t>定时甄别和</a:t>
          </a:r>
          <a:r>
            <a:rPr lang="en-US" altLang="zh-CN" sz="2000" dirty="0">
              <a:solidFill>
                <a:srgbClr val="FFFF00"/>
              </a:solidFill>
              <a:latin typeface="华文细黑" pitchFamily="2" charset="-122"/>
              <a:ea typeface="华文细黑" pitchFamily="2" charset="-122"/>
            </a:rPr>
            <a:t>TDC</a:t>
          </a:r>
          <a:endParaRPr lang="zh-CN" altLang="en-US" sz="2000" dirty="0">
            <a:solidFill>
              <a:srgbClr val="FFFF00"/>
            </a:solidFill>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BD20BC47-AC42-4101-A5D7-10094F8C67B6}">
      <dgm:prSet custT="1"/>
      <dgm:spPr/>
      <dgm:t>
        <a:bodyPr/>
        <a:lstStyle/>
        <a:p>
          <a:r>
            <a:rPr lang="zh-CN" altLang="en-US" sz="2000" b="0" dirty="0">
              <a:solidFill>
                <a:srgbClr val="0000FF"/>
              </a:solidFill>
              <a:latin typeface="华文细黑" pitchFamily="2" charset="-122"/>
              <a:ea typeface="华文细黑" pitchFamily="2" charset="-122"/>
            </a:rPr>
            <a:t>定时甄别电路的作用是将一个物理事例的模拟信号转换为一个具有时间信息的数字逻辑信号，确定代表物理事例发生的信号出现的精确时刻，作为时间测量系统中</a:t>
          </a:r>
          <a:r>
            <a:rPr lang="en-US" altLang="zh-CN" sz="2000" b="0" dirty="0">
              <a:solidFill>
                <a:srgbClr val="0000FF"/>
              </a:solidFill>
              <a:latin typeface="华文细黑" pitchFamily="2" charset="-122"/>
              <a:ea typeface="华文细黑" pitchFamily="2" charset="-122"/>
            </a:rPr>
            <a:t>TDC</a:t>
          </a:r>
          <a:r>
            <a:rPr lang="zh-CN" altLang="en-US" sz="2000" b="0" dirty="0">
              <a:solidFill>
                <a:srgbClr val="0000FF"/>
              </a:solidFill>
              <a:latin typeface="华文细黑" pitchFamily="2" charset="-122"/>
              <a:ea typeface="华文细黑" pitchFamily="2" charset="-122"/>
            </a:rPr>
            <a:t>的时间标记输入，或者用于触发系统中符合的输入。常用的有前沿定时、过零定时和恒比定时等方法。</a:t>
          </a:r>
        </a:p>
      </dgm:t>
    </dgm:pt>
    <dgm:pt modelId="{552250FA-2141-497C-8871-9A90FE87A04E}" type="parTrans" cxnId="{CE8E38E9-D2E7-4D88-8589-92BB541C0585}">
      <dgm:prSet/>
      <dgm:spPr/>
      <dgm:t>
        <a:bodyPr/>
        <a:lstStyle/>
        <a:p>
          <a:endParaRPr lang="zh-CN" altLang="en-US"/>
        </a:p>
      </dgm:t>
    </dgm:pt>
    <dgm:pt modelId="{0941E844-4478-4DBA-B9C9-D56B141B6654}" type="sibTrans" cxnId="{CE8E38E9-D2E7-4D88-8589-92BB541C0585}">
      <dgm:prSet/>
      <dgm:spPr/>
      <dgm:t>
        <a:bodyPr/>
        <a:lstStyle/>
        <a:p>
          <a:endParaRPr lang="zh-CN" altLang="en-US"/>
        </a:p>
      </dgm:t>
    </dgm:pt>
    <dgm:pt modelId="{43E2866C-2FC7-42EA-8162-FD0A4BFC011C}">
      <dgm:prSet custT="1"/>
      <dgm:spPr/>
      <dgm:t>
        <a:bodyPr/>
        <a:lstStyle/>
        <a:p>
          <a:pPr algn="l"/>
          <a:r>
            <a:rPr lang="zh-CN" altLang="en-US" sz="2000" b="0" dirty="0">
              <a:solidFill>
                <a:srgbClr val="0000FF"/>
              </a:solidFill>
              <a:latin typeface="华文细黑" pitchFamily="2" charset="-122"/>
              <a:ea typeface="华文细黑" pitchFamily="2" charset="-122"/>
            </a:rPr>
            <a:t>在当代粒子物理实验中，由于通道数很多，恒比定时的电路相对比较复杂，造价高，用于时间测量，通常采用简单的前沿定时方法，并且利用同一信号的幅度（电荷）测量对幅度</a:t>
          </a:r>
          <a:r>
            <a:rPr lang="en-US" altLang="zh-CN" sz="2000" b="0" dirty="0">
              <a:solidFill>
                <a:srgbClr val="0000FF"/>
              </a:solidFill>
              <a:latin typeface="华文细黑" pitchFamily="2" charset="-122"/>
              <a:ea typeface="华文细黑" pitchFamily="2" charset="-122"/>
            </a:rPr>
            <a:t>-</a:t>
          </a:r>
          <a:r>
            <a:rPr lang="zh-CN" altLang="en-US" sz="2000" b="0" dirty="0">
              <a:solidFill>
                <a:srgbClr val="0000FF"/>
              </a:solidFill>
              <a:latin typeface="华文细黑" pitchFamily="2" charset="-122"/>
              <a:ea typeface="华文细黑" pitchFamily="2" charset="-122"/>
            </a:rPr>
            <a:t>时间游动带来的定时误差进行修正（一般是离线修正），这已成为一种基本的方法。   </a:t>
          </a:r>
          <a:r>
            <a:rPr lang="zh-CN" altLang="en-US" sz="2000" b="0" dirty="0">
              <a:solidFill>
                <a:srgbClr val="0000FF"/>
              </a:solidFill>
            </a:rPr>
            <a:t> </a:t>
          </a:r>
          <a:endParaRPr lang="zh-CN" altLang="en-US" sz="2000" b="0" dirty="0">
            <a:solidFill>
              <a:srgbClr val="0000FF"/>
            </a:solidFill>
            <a:latin typeface="华文细黑" pitchFamily="2" charset="-122"/>
            <a:ea typeface="华文细黑" pitchFamily="2" charset="-122"/>
          </a:endParaRPr>
        </a:p>
      </dgm:t>
    </dgm:pt>
    <dgm:pt modelId="{DB634A66-D2D7-403D-8613-CC05908B541A}" type="parTrans" cxnId="{B614D3EA-1873-4F88-8345-80E0643F6534}">
      <dgm:prSet/>
      <dgm:spPr/>
      <dgm:t>
        <a:bodyPr/>
        <a:lstStyle/>
        <a:p>
          <a:endParaRPr lang="zh-CN" altLang="en-US"/>
        </a:p>
      </dgm:t>
    </dgm:pt>
    <dgm:pt modelId="{3104FB2D-122D-4384-8581-60BCAAD689F1}" type="sibTrans" cxnId="{B614D3EA-1873-4F88-8345-80E0643F6534}">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124375" custScaleY="24603" custLinFactNeighborX="2546" custLinFactNeighborY="4348"/>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1CB0B479-CD45-4525-86E2-497DA9B51E7D}" type="pres">
      <dgm:prSet presAssocID="{552250FA-2141-497C-8871-9A90FE87A04E}" presName="Name13" presStyleLbl="parChTrans1D2" presStyleIdx="0" presStyleCnt="2"/>
      <dgm:spPr/>
    </dgm:pt>
    <dgm:pt modelId="{57786EB0-3BF7-4BB8-8382-8AB3DA289F8E}" type="pres">
      <dgm:prSet presAssocID="{BD20BC47-AC42-4101-A5D7-10094F8C67B6}" presName="childText" presStyleLbl="bgAcc1" presStyleIdx="0" presStyleCnt="2" custScaleX="200938">
        <dgm:presLayoutVars>
          <dgm:bulletEnabled val="1"/>
        </dgm:presLayoutVars>
      </dgm:prSet>
      <dgm:spPr/>
    </dgm:pt>
    <dgm:pt modelId="{A5973AED-CE42-490C-92EB-A6B6249EA86C}" type="pres">
      <dgm:prSet presAssocID="{DB634A66-D2D7-403D-8613-CC05908B541A}" presName="Name13" presStyleLbl="parChTrans1D2" presStyleIdx="1" presStyleCnt="2"/>
      <dgm:spPr/>
    </dgm:pt>
    <dgm:pt modelId="{7FC1F7C8-CA78-429F-971C-0C46DD199353}" type="pres">
      <dgm:prSet presAssocID="{43E2866C-2FC7-42EA-8162-FD0A4BFC011C}" presName="childText" presStyleLbl="bgAcc1" presStyleIdx="1" presStyleCnt="2" custScaleX="200938">
        <dgm:presLayoutVars>
          <dgm:bulletEnabled val="1"/>
        </dgm:presLayoutVars>
      </dgm:prSet>
      <dgm:spPr/>
    </dgm:pt>
  </dgm:ptLst>
  <dgm:cxnLst>
    <dgm:cxn modelId="{D4979C1D-C65F-4227-BD6C-CA6395B415F8}" type="presOf" srcId="{BD20BC47-AC42-4101-A5D7-10094F8C67B6}" destId="{57786EB0-3BF7-4BB8-8382-8AB3DA289F8E}" srcOrd="0" destOrd="0" presId="urn:microsoft.com/office/officeart/2005/8/layout/hierarchy3"/>
    <dgm:cxn modelId="{4DDA992E-C2CA-434D-ACB6-B78DD4648BD9}" type="presOf" srcId="{C0D83F39-20D1-43D7-91DF-279187AB50B3}" destId="{B1E97B00-FB24-43E1-A6A6-C6C19888C684}" srcOrd="0" destOrd="0" presId="urn:microsoft.com/office/officeart/2005/8/layout/hierarchy3"/>
    <dgm:cxn modelId="{944AF430-009B-4428-9A2A-FE0E2C64936B}" type="presOf" srcId="{DAF356FA-B982-4890-8829-F8BBD3D36F64}" destId="{0DC4426D-BE2D-41C1-AB8E-2396CA835A31}" srcOrd="0" destOrd="0" presId="urn:microsoft.com/office/officeart/2005/8/layout/hierarchy3"/>
    <dgm:cxn modelId="{B74F6B5C-CA7E-4AF7-B5EB-A772F5129CB6}" type="presOf" srcId="{43E2866C-2FC7-42EA-8162-FD0A4BFC011C}" destId="{7FC1F7C8-CA78-429F-971C-0C46DD199353}"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505F9586-B8B0-4490-B2A9-E021E8520954}" type="presOf" srcId="{DAF356FA-B982-4890-8829-F8BBD3D36F64}" destId="{879293F3-87BA-4DDA-B582-05AE50AA9E24}" srcOrd="1" destOrd="0" presId="urn:microsoft.com/office/officeart/2005/8/layout/hierarchy3"/>
    <dgm:cxn modelId="{AB21A0CC-5824-4BEC-B171-26027B7AAED4}" type="presOf" srcId="{DB634A66-D2D7-403D-8613-CC05908B541A}" destId="{A5973AED-CE42-490C-92EB-A6B6249EA86C}" srcOrd="0" destOrd="0" presId="urn:microsoft.com/office/officeart/2005/8/layout/hierarchy3"/>
    <dgm:cxn modelId="{BBFCE0D0-7738-406F-A73C-303BB922662A}" type="presOf" srcId="{552250FA-2141-497C-8871-9A90FE87A04E}" destId="{1CB0B479-CD45-4525-86E2-497DA9B51E7D}" srcOrd="0" destOrd="0" presId="urn:microsoft.com/office/officeart/2005/8/layout/hierarchy3"/>
    <dgm:cxn modelId="{CE8E38E9-D2E7-4D88-8589-92BB541C0585}" srcId="{DAF356FA-B982-4890-8829-F8BBD3D36F64}" destId="{BD20BC47-AC42-4101-A5D7-10094F8C67B6}" srcOrd="0" destOrd="0" parTransId="{552250FA-2141-497C-8871-9A90FE87A04E}" sibTransId="{0941E844-4478-4DBA-B9C9-D56B141B6654}"/>
    <dgm:cxn modelId="{B614D3EA-1873-4F88-8345-80E0643F6534}" srcId="{DAF356FA-B982-4890-8829-F8BBD3D36F64}" destId="{43E2866C-2FC7-42EA-8162-FD0A4BFC011C}" srcOrd="1" destOrd="0" parTransId="{DB634A66-D2D7-403D-8613-CC05908B541A}" sibTransId="{3104FB2D-122D-4384-8581-60BCAAD689F1}"/>
    <dgm:cxn modelId="{93B99185-4966-4A14-B3D6-45C9417177C6}" type="presParOf" srcId="{B1E97B00-FB24-43E1-A6A6-C6C19888C684}" destId="{D60A2E03-F9AF-4943-8C65-EAF0A613B40B}" srcOrd="0" destOrd="0" presId="urn:microsoft.com/office/officeart/2005/8/layout/hierarchy3"/>
    <dgm:cxn modelId="{28FDCB43-A142-43C9-87EC-CFA11971852A}" type="presParOf" srcId="{D60A2E03-F9AF-4943-8C65-EAF0A613B40B}" destId="{1EABC5C4-7178-41C2-9571-2A206D6041B9}" srcOrd="0" destOrd="0" presId="urn:microsoft.com/office/officeart/2005/8/layout/hierarchy3"/>
    <dgm:cxn modelId="{18465D16-8D9F-44A1-B5DB-6D8F246610F9}" type="presParOf" srcId="{1EABC5C4-7178-41C2-9571-2A206D6041B9}" destId="{0DC4426D-BE2D-41C1-AB8E-2396CA835A31}" srcOrd="0" destOrd="0" presId="urn:microsoft.com/office/officeart/2005/8/layout/hierarchy3"/>
    <dgm:cxn modelId="{90E7FFD0-5D8F-487E-BF6F-D6F71DD92F5D}" type="presParOf" srcId="{1EABC5C4-7178-41C2-9571-2A206D6041B9}" destId="{879293F3-87BA-4DDA-B582-05AE50AA9E24}" srcOrd="1" destOrd="0" presId="urn:microsoft.com/office/officeart/2005/8/layout/hierarchy3"/>
    <dgm:cxn modelId="{587A2D38-9CC7-43F3-9977-0024EADF776A}" type="presParOf" srcId="{D60A2E03-F9AF-4943-8C65-EAF0A613B40B}" destId="{843BB674-B53D-416D-BE04-02CDB70EEA11}" srcOrd="1" destOrd="0" presId="urn:microsoft.com/office/officeart/2005/8/layout/hierarchy3"/>
    <dgm:cxn modelId="{CD0AB1FA-09FA-4481-850E-281609B7CF36}" type="presParOf" srcId="{843BB674-B53D-416D-BE04-02CDB70EEA11}" destId="{1CB0B479-CD45-4525-86E2-497DA9B51E7D}" srcOrd="0" destOrd="0" presId="urn:microsoft.com/office/officeart/2005/8/layout/hierarchy3"/>
    <dgm:cxn modelId="{3CF872CC-FAD1-428D-9029-301A82B4A71F}" type="presParOf" srcId="{843BB674-B53D-416D-BE04-02CDB70EEA11}" destId="{57786EB0-3BF7-4BB8-8382-8AB3DA289F8E}" srcOrd="1" destOrd="0" presId="urn:microsoft.com/office/officeart/2005/8/layout/hierarchy3"/>
    <dgm:cxn modelId="{94EE8CB0-39F4-4F84-AC9E-586B1F80FEF2}" type="presParOf" srcId="{843BB674-B53D-416D-BE04-02CDB70EEA11}" destId="{A5973AED-CE42-490C-92EB-A6B6249EA86C}" srcOrd="2" destOrd="0" presId="urn:microsoft.com/office/officeart/2005/8/layout/hierarchy3"/>
    <dgm:cxn modelId="{A0CC4ED5-BBE8-4CAF-A2CB-EE4018B615A8}" type="presParOf" srcId="{843BB674-B53D-416D-BE04-02CDB70EEA11}" destId="{7FC1F7C8-CA78-429F-971C-0C46DD199353}"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400" dirty="0">
              <a:solidFill>
                <a:schemeClr val="bg1"/>
              </a:solidFill>
              <a:latin typeface="华文细黑" pitchFamily="2" charset="-122"/>
              <a:ea typeface="华文细黑" pitchFamily="2" charset="-122"/>
            </a:rPr>
            <a:t>III. </a:t>
          </a:r>
          <a:r>
            <a:rPr lang="zh-CN" altLang="en-US" sz="2400" dirty="0">
              <a:solidFill>
                <a:schemeClr val="bg1"/>
              </a:solidFill>
              <a:latin typeface="宋体" pitchFamily="2" charset="-122"/>
            </a:rPr>
            <a:t>数字化电路</a:t>
          </a:r>
          <a:r>
            <a:rPr lang="en-US" altLang="zh-CN" sz="2400" dirty="0">
              <a:solidFill>
                <a:schemeClr val="bg1"/>
              </a:solidFill>
              <a:latin typeface="宋体" pitchFamily="2" charset="-122"/>
            </a:rPr>
            <a:t>-</a:t>
          </a:r>
          <a:r>
            <a:rPr lang="zh-CN" altLang="en-US" sz="2000" dirty="0">
              <a:solidFill>
                <a:srgbClr val="FFFF00"/>
              </a:solidFill>
              <a:latin typeface="华文细黑" pitchFamily="2" charset="-122"/>
              <a:ea typeface="华文细黑" pitchFamily="2" charset="-122"/>
            </a:rPr>
            <a:t>定时甄别和</a:t>
          </a:r>
          <a:r>
            <a:rPr lang="en-US" altLang="zh-CN" sz="2000" dirty="0">
              <a:solidFill>
                <a:srgbClr val="FFFF00"/>
              </a:solidFill>
              <a:latin typeface="华文细黑" pitchFamily="2" charset="-122"/>
              <a:ea typeface="华文细黑" pitchFamily="2" charset="-122"/>
            </a:rPr>
            <a:t>TDC</a:t>
          </a:r>
          <a:endParaRPr lang="zh-CN" altLang="en-US" sz="2000" dirty="0">
            <a:solidFill>
              <a:srgbClr val="FFFF00"/>
            </a:solidFill>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BD20BC47-AC42-4101-A5D7-10094F8C67B6}">
      <dgm:prSet custT="1"/>
      <dgm:spPr/>
      <dgm:t>
        <a:bodyPr/>
        <a:lstStyle/>
        <a:p>
          <a:pPr algn="l"/>
          <a:r>
            <a:rPr lang="zh-CN" altLang="en-US" sz="1800" b="0" dirty="0">
              <a:solidFill>
                <a:srgbClr val="0000FF"/>
              </a:solidFill>
              <a:latin typeface="华文细黑" pitchFamily="2" charset="-122"/>
              <a:ea typeface="华文细黑" pitchFamily="2" charset="-122"/>
            </a:rPr>
            <a:t>作为时间分辨要求很高（亚纳秒量级）的符合电路输入，在幅度</a:t>
          </a:r>
          <a:r>
            <a:rPr lang="en-US" altLang="zh-CN" sz="1800" b="0" dirty="0">
              <a:solidFill>
                <a:srgbClr val="0000FF"/>
              </a:solidFill>
              <a:latin typeface="华文细黑" pitchFamily="2" charset="-122"/>
              <a:ea typeface="华文细黑" pitchFamily="2" charset="-122"/>
            </a:rPr>
            <a:t>-</a:t>
          </a:r>
          <a:r>
            <a:rPr lang="zh-CN" altLang="en-US" sz="1800" b="0" dirty="0">
              <a:solidFill>
                <a:srgbClr val="0000FF"/>
              </a:solidFill>
              <a:latin typeface="华文细黑" pitchFamily="2" charset="-122"/>
              <a:ea typeface="华文细黑" pitchFamily="2" charset="-122"/>
            </a:rPr>
            <a:t>时间游动很严重情况下，前沿定时已经无能为力，必须采用恒比定时。大型多通道系统需要大量恒比定时电路，例如</a:t>
          </a:r>
          <a:r>
            <a:rPr lang="en-US" altLang="zh-CN" sz="1800" b="0" dirty="0">
              <a:solidFill>
                <a:srgbClr val="0000FF"/>
              </a:solidFill>
              <a:latin typeface="华文细黑" pitchFamily="2" charset="-122"/>
              <a:ea typeface="华文细黑" pitchFamily="2" charset="-122"/>
            </a:rPr>
            <a:t>PET</a:t>
          </a:r>
          <a:r>
            <a:rPr lang="zh-CN" altLang="en-US" sz="1800" b="0" dirty="0">
              <a:solidFill>
                <a:srgbClr val="0000FF"/>
              </a:solidFill>
              <a:latin typeface="华文细黑" pitchFamily="2" charset="-122"/>
              <a:ea typeface="华文细黑" pitchFamily="2" charset="-122"/>
            </a:rPr>
            <a:t>（正电子断层扫描）系统。</a:t>
          </a:r>
        </a:p>
      </dgm:t>
    </dgm:pt>
    <dgm:pt modelId="{552250FA-2141-497C-8871-9A90FE87A04E}" type="parTrans" cxnId="{CE8E38E9-D2E7-4D88-8589-92BB541C0585}">
      <dgm:prSet/>
      <dgm:spPr/>
      <dgm:t>
        <a:bodyPr/>
        <a:lstStyle/>
        <a:p>
          <a:endParaRPr lang="zh-CN" altLang="en-US"/>
        </a:p>
      </dgm:t>
    </dgm:pt>
    <dgm:pt modelId="{0941E844-4478-4DBA-B9C9-D56B141B6654}" type="sibTrans" cxnId="{CE8E38E9-D2E7-4D88-8589-92BB541C0585}">
      <dgm:prSet/>
      <dgm:spPr/>
      <dgm:t>
        <a:bodyPr/>
        <a:lstStyle/>
        <a:p>
          <a:endParaRPr lang="zh-CN" altLang="en-US"/>
        </a:p>
      </dgm:t>
    </dgm:pt>
    <dgm:pt modelId="{0651CB81-D413-4B92-AC8D-FA874A549E19}">
      <dgm:prSet custT="1"/>
      <dgm:spPr/>
      <dgm:t>
        <a:bodyPr/>
        <a:lstStyle/>
        <a:p>
          <a:pPr algn="l"/>
          <a:r>
            <a:rPr lang="zh-CN" altLang="en-US" sz="1800" b="0" dirty="0">
              <a:solidFill>
                <a:srgbClr val="0000FF"/>
              </a:solidFill>
              <a:latin typeface="华文细黑" pitchFamily="2" charset="-122"/>
              <a:ea typeface="华文细黑" pitchFamily="2" charset="-122"/>
            </a:rPr>
            <a:t>恒比定时甄别器集成化最主要问题是（线性）延时成形电路的集成化，传统的同轴电缆延时线是很难集成的，有人 综合评述了非延时线的延时成形各种方法，分别有人实现了几种非延时线的延时成形，包括</a:t>
          </a:r>
          <a:r>
            <a:rPr lang="en-US" altLang="zh-CN" sz="1800" b="0" dirty="0">
              <a:solidFill>
                <a:srgbClr val="0000FF"/>
              </a:solidFill>
              <a:latin typeface="华文细黑" pitchFamily="2" charset="-122"/>
              <a:ea typeface="华文细黑" pitchFamily="2" charset="-122"/>
            </a:rPr>
            <a:t>CR</a:t>
          </a:r>
          <a:r>
            <a:rPr lang="zh-CN" altLang="en-US" sz="1800" b="0" dirty="0">
              <a:solidFill>
                <a:srgbClr val="0000FF"/>
              </a:solidFill>
              <a:latin typeface="华文细黑" pitchFamily="2" charset="-122"/>
              <a:ea typeface="华文细黑" pitchFamily="2" charset="-122"/>
            </a:rPr>
            <a:t>微分成形（其实是过零定时成形）、集中式</a:t>
          </a:r>
          <a:r>
            <a:rPr lang="en-US" altLang="zh-CN" sz="1800" b="0" dirty="0">
              <a:solidFill>
                <a:srgbClr val="0000FF"/>
              </a:solidFill>
              <a:latin typeface="华文细黑" pitchFamily="2" charset="-122"/>
              <a:ea typeface="华文细黑" pitchFamily="2" charset="-122"/>
            </a:rPr>
            <a:t>R-C</a:t>
          </a:r>
          <a:r>
            <a:rPr lang="zh-CN" altLang="en-US" sz="1800" b="0" dirty="0">
              <a:solidFill>
                <a:srgbClr val="0000FF"/>
              </a:solidFill>
              <a:latin typeface="华文细黑" pitchFamily="2" charset="-122"/>
              <a:ea typeface="华文细黑" pitchFamily="2" charset="-122"/>
            </a:rPr>
            <a:t>成形（</a:t>
          </a:r>
          <a:r>
            <a:rPr lang="en-US" altLang="zh-CN" sz="1800" b="0" dirty="0">
              <a:solidFill>
                <a:srgbClr val="0000FF"/>
              </a:solidFill>
              <a:latin typeface="华文细黑" pitchFamily="2" charset="-122"/>
              <a:ea typeface="华文细黑" pitchFamily="2" charset="-122"/>
            </a:rPr>
            <a:t>lumped-element R-C shaping</a:t>
          </a:r>
          <a:r>
            <a:rPr lang="zh-CN" altLang="en-US" sz="1800" b="0" dirty="0">
              <a:solidFill>
                <a:srgbClr val="0000FF"/>
              </a:solidFill>
              <a:latin typeface="华文细黑" pitchFamily="2" charset="-122"/>
              <a:ea typeface="华文细黑" pitchFamily="2" charset="-122"/>
            </a:rPr>
            <a:t>）、分布式</a:t>
          </a:r>
          <a:r>
            <a:rPr lang="en-US" altLang="zh-CN" sz="1800" b="0" dirty="0">
              <a:solidFill>
                <a:srgbClr val="0000FF"/>
              </a:solidFill>
              <a:latin typeface="华文细黑" pitchFamily="2" charset="-122"/>
              <a:ea typeface="华文细黑" pitchFamily="2" charset="-122"/>
            </a:rPr>
            <a:t>R-C</a:t>
          </a:r>
          <a:r>
            <a:rPr lang="zh-CN" altLang="en-US" sz="1800" b="0" dirty="0">
              <a:solidFill>
                <a:srgbClr val="0000FF"/>
              </a:solidFill>
              <a:latin typeface="华文细黑" pitchFamily="2" charset="-122"/>
              <a:ea typeface="华文细黑" pitchFamily="2" charset="-122"/>
            </a:rPr>
            <a:t>成形（</a:t>
          </a:r>
          <a:r>
            <a:rPr lang="en-US" altLang="zh-CN" sz="1800" b="0" dirty="0">
              <a:solidFill>
                <a:srgbClr val="0000FF"/>
              </a:solidFill>
              <a:latin typeface="华文细黑" pitchFamily="2" charset="-122"/>
              <a:ea typeface="华文细黑" pitchFamily="2" charset="-122"/>
            </a:rPr>
            <a:t>distributed R-C delay-line shaping</a:t>
          </a:r>
          <a:r>
            <a:rPr lang="zh-CN" altLang="en-US" sz="1800" b="0" dirty="0">
              <a:solidFill>
                <a:srgbClr val="0000FF"/>
              </a:solidFill>
              <a:latin typeface="华文细黑" pitchFamily="2" charset="-122"/>
              <a:ea typeface="华文细黑" pitchFamily="2" charset="-122"/>
            </a:rPr>
            <a:t>）、</a:t>
          </a:r>
          <a:r>
            <a:rPr lang="en-US" altLang="zh-CN" sz="1800" b="0" dirty="0" err="1">
              <a:solidFill>
                <a:srgbClr val="0000FF"/>
              </a:solidFill>
              <a:latin typeface="华文细黑" pitchFamily="2" charset="-122"/>
              <a:ea typeface="华文细黑" pitchFamily="2" charset="-122"/>
            </a:rPr>
            <a:t>Nowlin</a:t>
          </a:r>
          <a:r>
            <a:rPr lang="zh-CN" altLang="en-US" sz="1800" b="0" dirty="0">
              <a:solidFill>
                <a:srgbClr val="0000FF"/>
              </a:solidFill>
              <a:latin typeface="华文细黑" pitchFamily="2" charset="-122"/>
              <a:ea typeface="华文细黑" pitchFamily="2" charset="-122"/>
            </a:rPr>
            <a:t>成形（</a:t>
          </a:r>
          <a:r>
            <a:rPr lang="en-US" altLang="zh-CN" sz="1800" b="0" dirty="0">
              <a:solidFill>
                <a:srgbClr val="0000FF"/>
              </a:solidFill>
              <a:latin typeface="华文细黑" pitchFamily="2" charset="-122"/>
              <a:ea typeface="华文细黑" pitchFamily="2" charset="-122"/>
            </a:rPr>
            <a:t>CR</a:t>
          </a:r>
          <a:r>
            <a:rPr lang="zh-CN" altLang="en-US" sz="1800" b="0" dirty="0">
              <a:solidFill>
                <a:srgbClr val="0000FF"/>
              </a:solidFill>
              <a:latin typeface="华文细黑" pitchFamily="2" charset="-122"/>
              <a:ea typeface="华文细黑" pitchFamily="2" charset="-122"/>
            </a:rPr>
            <a:t>微分成形的改进型）和</a:t>
          </a:r>
          <a:r>
            <a:rPr lang="en-US" altLang="zh-CN" sz="1800" b="0" dirty="0">
              <a:solidFill>
                <a:srgbClr val="0000FF"/>
              </a:solidFill>
              <a:latin typeface="华文细黑" pitchFamily="2" charset="-122"/>
              <a:ea typeface="华文细黑" pitchFamily="2" charset="-122"/>
            </a:rPr>
            <a:t>Binkley</a:t>
          </a:r>
          <a:r>
            <a:rPr lang="zh-CN" altLang="en-US" sz="1800" b="0" dirty="0">
              <a:solidFill>
                <a:srgbClr val="0000FF"/>
              </a:solidFill>
              <a:latin typeface="华文细黑" pitchFamily="2" charset="-122"/>
              <a:ea typeface="华文细黑" pitchFamily="2" charset="-122"/>
            </a:rPr>
            <a:t>成形（多级准高斯成形）等。</a:t>
          </a:r>
        </a:p>
      </dgm:t>
    </dgm:pt>
    <dgm:pt modelId="{BFACFB3B-F704-48E0-89B1-00F70EC634E8}" type="parTrans" cxnId="{05798612-6258-488D-B81C-A022CF86DDC3}">
      <dgm:prSet/>
      <dgm:spPr/>
      <dgm:t>
        <a:bodyPr/>
        <a:lstStyle/>
        <a:p>
          <a:endParaRPr lang="zh-CN" altLang="en-US"/>
        </a:p>
      </dgm:t>
    </dgm:pt>
    <dgm:pt modelId="{5EFE2205-5C1A-4151-9D4B-3D944B305252}" type="sibTrans" cxnId="{05798612-6258-488D-B81C-A022CF86DDC3}">
      <dgm:prSet/>
      <dgm:spPr/>
      <dgm:t>
        <a:bodyPr/>
        <a:lstStyle/>
        <a:p>
          <a:endParaRPr lang="zh-CN" altLang="en-US"/>
        </a:p>
      </dgm:t>
    </dgm:pt>
    <dgm:pt modelId="{9D19B6B8-098D-483F-8E8D-D0D510019533}">
      <dgm:prSet custT="1"/>
      <dgm:spPr/>
      <dgm:t>
        <a:bodyPr/>
        <a:lstStyle/>
        <a:p>
          <a:pPr algn="l"/>
          <a:r>
            <a:rPr lang="zh-CN" altLang="en-US" sz="1800" b="0" dirty="0">
              <a:solidFill>
                <a:srgbClr val="0000FF"/>
              </a:solidFill>
              <a:latin typeface="华文细黑" pitchFamily="2" charset="-122"/>
              <a:ea typeface="华文细黑" pitchFamily="2" charset="-122"/>
            </a:rPr>
            <a:t>例如在</a:t>
          </a:r>
          <a:r>
            <a:rPr lang="en-US" altLang="zh-CN" sz="1800" b="0" dirty="0">
              <a:solidFill>
                <a:srgbClr val="0000FF"/>
              </a:solidFill>
              <a:latin typeface="华文细黑" pitchFamily="2" charset="-122"/>
              <a:ea typeface="华文细黑" pitchFamily="2" charset="-122"/>
            </a:rPr>
            <a:t>MADPET-II PET</a:t>
          </a:r>
          <a:r>
            <a:rPr lang="zh-CN" altLang="en-US" sz="1800" b="0" dirty="0">
              <a:solidFill>
                <a:srgbClr val="0000FF"/>
              </a:solidFill>
              <a:latin typeface="华文细黑" pitchFamily="2" charset="-122"/>
              <a:ea typeface="华文细黑" pitchFamily="2" charset="-122"/>
            </a:rPr>
            <a:t>扫描系统中采用了</a:t>
          </a:r>
          <a:r>
            <a:rPr lang="en-US" altLang="zh-CN" sz="1800" b="0" dirty="0">
              <a:solidFill>
                <a:srgbClr val="0000FF"/>
              </a:solidFill>
              <a:latin typeface="华文细黑" pitchFamily="2" charset="-122"/>
              <a:ea typeface="华文细黑" pitchFamily="2" charset="-122"/>
            </a:rPr>
            <a:t>CR</a:t>
          </a:r>
          <a:r>
            <a:rPr lang="zh-CN" altLang="en-US" sz="1800" b="0" dirty="0">
              <a:solidFill>
                <a:srgbClr val="0000FF"/>
              </a:solidFill>
              <a:latin typeface="华文细黑" pitchFamily="2" charset="-122"/>
              <a:ea typeface="华文细黑" pitchFamily="2" charset="-122"/>
            </a:rPr>
            <a:t>微分成形设计的</a:t>
          </a:r>
          <a:r>
            <a:rPr lang="en-US" altLang="zh-CN" sz="1800" b="0" dirty="0">
              <a:solidFill>
                <a:srgbClr val="0000FF"/>
              </a:solidFill>
              <a:latin typeface="华文细黑" pitchFamily="2" charset="-122"/>
              <a:ea typeface="华文细黑" pitchFamily="2" charset="-122"/>
            </a:rPr>
            <a:t>CFD</a:t>
          </a:r>
          <a:r>
            <a:rPr lang="zh-CN" altLang="en-US" sz="1800" b="0" dirty="0">
              <a:solidFill>
                <a:srgbClr val="0000FF"/>
              </a:solidFill>
              <a:latin typeface="华文细黑" pitchFamily="2" charset="-122"/>
              <a:ea typeface="华文细黑" pitchFamily="2" charset="-122"/>
            </a:rPr>
            <a:t>集成芯片；又如用</a:t>
          </a:r>
          <a:r>
            <a:rPr lang="en-US" altLang="zh-CN" sz="1800" b="0" dirty="0">
              <a:solidFill>
                <a:srgbClr val="0000FF"/>
              </a:solidFill>
              <a:latin typeface="华文细黑" pitchFamily="2" charset="-122"/>
              <a:ea typeface="华文细黑" pitchFamily="2" charset="-122"/>
            </a:rPr>
            <a:t>Binkley</a:t>
          </a:r>
          <a:r>
            <a:rPr lang="zh-CN" altLang="en-US" sz="1800" b="0" dirty="0">
              <a:solidFill>
                <a:srgbClr val="0000FF"/>
              </a:solidFill>
              <a:latin typeface="华文细黑" pitchFamily="2" charset="-122"/>
              <a:ea typeface="华文细黑" pitchFamily="2" charset="-122"/>
            </a:rPr>
            <a:t>成形方法设计的</a:t>
          </a:r>
          <a:r>
            <a:rPr lang="en-US" altLang="zh-CN" sz="1800" b="0" dirty="0">
              <a:solidFill>
                <a:srgbClr val="0000FF"/>
              </a:solidFill>
              <a:latin typeface="华文细黑" pitchFamily="2" charset="-122"/>
              <a:ea typeface="华文细黑" pitchFamily="2" charset="-122"/>
            </a:rPr>
            <a:t>CFD</a:t>
          </a:r>
          <a:r>
            <a:rPr lang="zh-CN" altLang="en-US" sz="1800" b="0" dirty="0">
              <a:solidFill>
                <a:srgbClr val="0000FF"/>
              </a:solidFill>
              <a:latin typeface="华文细黑" pitchFamily="2" charset="-122"/>
              <a:ea typeface="华文细黑" pitchFamily="2" charset="-122"/>
            </a:rPr>
            <a:t>集成芯片，时间游动小于</a:t>
          </a:r>
          <a:r>
            <a:rPr lang="en-US" altLang="zh-CN" sz="1800" b="0" dirty="0">
              <a:solidFill>
                <a:srgbClr val="0000FF"/>
              </a:solidFill>
              <a:latin typeface="华文细黑" pitchFamily="2" charset="-122"/>
              <a:ea typeface="华文细黑" pitchFamily="2" charset="-122"/>
            </a:rPr>
            <a:t>100ps</a:t>
          </a:r>
          <a:r>
            <a:rPr lang="zh-CN" altLang="en-US" sz="1800" b="0" dirty="0">
              <a:solidFill>
                <a:srgbClr val="0000FF"/>
              </a:solidFill>
              <a:latin typeface="华文细黑" pitchFamily="2" charset="-122"/>
              <a:ea typeface="华文细黑" pitchFamily="2" charset="-122"/>
            </a:rPr>
            <a:t>（输入动态范围</a:t>
          </a:r>
          <a:r>
            <a:rPr lang="en-US" altLang="zh-CN" sz="1800" b="0" dirty="0">
              <a:solidFill>
                <a:srgbClr val="0000FF"/>
              </a:solidFill>
              <a:latin typeface="华文细黑" pitchFamily="2" charset="-122"/>
              <a:ea typeface="华文细黑" pitchFamily="2" charset="-122"/>
            </a:rPr>
            <a:t>3.7:1</a:t>
          </a:r>
          <a:r>
            <a:rPr lang="zh-CN" altLang="en-US" sz="1800" b="0" dirty="0">
              <a:solidFill>
                <a:srgbClr val="0000FF"/>
              </a:solidFill>
              <a:latin typeface="华文细黑" pitchFamily="2" charset="-122"/>
              <a:ea typeface="华文细黑" pitchFamily="2" charset="-122"/>
            </a:rPr>
            <a:t>），在其中“引信”甄别电路</a:t>
          </a:r>
          <a:r>
            <a:rPr lang="en-US" altLang="zh-CN" sz="1800" b="0" dirty="0">
              <a:solidFill>
                <a:srgbClr val="0000FF"/>
              </a:solidFill>
              <a:latin typeface="华文细黑" pitchFamily="2" charset="-122"/>
              <a:ea typeface="华文细黑" pitchFamily="2" charset="-122"/>
            </a:rPr>
            <a:t>(arming discriminator)</a:t>
          </a:r>
          <a:r>
            <a:rPr lang="zh-CN" altLang="en-US" sz="1800" b="0" dirty="0">
              <a:solidFill>
                <a:srgbClr val="0000FF"/>
              </a:solidFill>
              <a:latin typeface="华文细黑" pitchFamily="2" charset="-122"/>
              <a:ea typeface="华文细黑" pitchFamily="2" charset="-122"/>
            </a:rPr>
            <a:t>中加了基线恢复器使计数率达到</a:t>
          </a:r>
          <a:r>
            <a:rPr lang="en-US" altLang="zh-CN" sz="1800" b="0" dirty="0">
              <a:solidFill>
                <a:srgbClr val="0000FF"/>
              </a:solidFill>
              <a:latin typeface="华文细黑" pitchFamily="2" charset="-122"/>
              <a:ea typeface="华文细黑" pitchFamily="2" charset="-122"/>
            </a:rPr>
            <a:t>10Mhz</a:t>
          </a:r>
          <a:r>
            <a:rPr lang="zh-CN" altLang="en-US" sz="1800" b="0" dirty="0">
              <a:solidFill>
                <a:srgbClr val="0000FF"/>
              </a:solidFill>
              <a:latin typeface="华文细黑" pitchFamily="2" charset="-122"/>
              <a:ea typeface="华文细黑" pitchFamily="2" charset="-122"/>
            </a:rPr>
            <a:t>，该芯片用于</a:t>
          </a:r>
          <a:r>
            <a:rPr lang="en-US" altLang="zh-CN" sz="1800" b="0" dirty="0">
              <a:solidFill>
                <a:srgbClr val="0000FF"/>
              </a:solidFill>
              <a:latin typeface="华文细黑" pitchFamily="2" charset="-122"/>
              <a:ea typeface="华文细黑" pitchFamily="2" charset="-122"/>
            </a:rPr>
            <a:t>PET</a:t>
          </a:r>
          <a:r>
            <a:rPr lang="zh-CN" altLang="en-US" sz="1800" b="0" dirty="0">
              <a:solidFill>
                <a:srgbClr val="0000FF"/>
              </a:solidFill>
              <a:latin typeface="华文细黑" pitchFamily="2" charset="-122"/>
              <a:ea typeface="华文细黑" pitchFamily="2" charset="-122"/>
            </a:rPr>
            <a:t>系统中。这类芯片大多是专用集成芯片</a:t>
          </a:r>
          <a:r>
            <a:rPr lang="en-US" altLang="zh-CN" sz="1800" b="0" dirty="0">
              <a:solidFill>
                <a:srgbClr val="0000FF"/>
              </a:solidFill>
              <a:latin typeface="华文细黑" pitchFamily="2" charset="-122"/>
              <a:ea typeface="华文细黑" pitchFamily="2" charset="-122"/>
            </a:rPr>
            <a:t>ASIC</a:t>
          </a:r>
          <a:r>
            <a:rPr lang="zh-CN" altLang="en-US" sz="1800" b="0" dirty="0">
              <a:solidFill>
                <a:srgbClr val="0000FF"/>
              </a:solidFill>
              <a:latin typeface="华文细黑" pitchFamily="2" charset="-122"/>
              <a:ea typeface="华文细黑" pitchFamily="2" charset="-122"/>
            </a:rPr>
            <a:t>。 </a:t>
          </a:r>
        </a:p>
      </dgm:t>
    </dgm:pt>
    <dgm:pt modelId="{086278CD-CF22-4F1C-8F48-ADF0948214DF}" type="parTrans" cxnId="{04A6045D-2C15-464B-847E-F5E1CA4282BB}">
      <dgm:prSet/>
      <dgm:spPr/>
      <dgm:t>
        <a:bodyPr/>
        <a:lstStyle/>
        <a:p>
          <a:endParaRPr lang="zh-CN" altLang="en-US"/>
        </a:p>
      </dgm:t>
    </dgm:pt>
    <dgm:pt modelId="{155B4227-60EE-40DF-A4DD-A098FD58F9B5}" type="sibTrans" cxnId="{04A6045D-2C15-464B-847E-F5E1CA4282BB}">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185703" custScaleY="40412" custLinFactNeighborX="2546" custLinFactNeighborY="4348"/>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1CB0B479-CD45-4525-86E2-497DA9B51E7D}" type="pres">
      <dgm:prSet presAssocID="{552250FA-2141-497C-8871-9A90FE87A04E}" presName="Name13" presStyleLbl="parChTrans1D2" presStyleIdx="0" presStyleCnt="3"/>
      <dgm:spPr/>
    </dgm:pt>
    <dgm:pt modelId="{57786EB0-3BF7-4BB8-8382-8AB3DA289F8E}" type="pres">
      <dgm:prSet presAssocID="{BD20BC47-AC42-4101-A5D7-10094F8C67B6}" presName="childText" presStyleLbl="bgAcc1" presStyleIdx="0" presStyleCnt="3" custScaleX="413380" custScaleY="111864">
        <dgm:presLayoutVars>
          <dgm:bulletEnabled val="1"/>
        </dgm:presLayoutVars>
      </dgm:prSet>
      <dgm:spPr/>
    </dgm:pt>
    <dgm:pt modelId="{5640F64D-CFF1-4C55-BA04-D0CCD7394FBA}" type="pres">
      <dgm:prSet presAssocID="{BFACFB3B-F704-48E0-89B1-00F70EC634E8}" presName="Name13" presStyleLbl="parChTrans1D2" presStyleIdx="1" presStyleCnt="3"/>
      <dgm:spPr/>
    </dgm:pt>
    <dgm:pt modelId="{C7814DBF-8D33-4EC4-9FAD-0909FECE73A9}" type="pres">
      <dgm:prSet presAssocID="{0651CB81-D413-4B92-AC8D-FA874A549E19}" presName="childText" presStyleLbl="bgAcc1" presStyleIdx="1" presStyleCnt="3" custScaleX="416711" custScaleY="205715">
        <dgm:presLayoutVars>
          <dgm:bulletEnabled val="1"/>
        </dgm:presLayoutVars>
      </dgm:prSet>
      <dgm:spPr/>
    </dgm:pt>
    <dgm:pt modelId="{80135BF5-8184-47BF-BE0F-462F73E9D959}" type="pres">
      <dgm:prSet presAssocID="{086278CD-CF22-4F1C-8F48-ADF0948214DF}" presName="Name13" presStyleLbl="parChTrans1D2" presStyleIdx="2" presStyleCnt="3"/>
      <dgm:spPr/>
    </dgm:pt>
    <dgm:pt modelId="{7223EEA4-32A6-4B7F-8DE1-4CFB674EF4BF}" type="pres">
      <dgm:prSet presAssocID="{9D19B6B8-098D-483F-8E8D-D0D510019533}" presName="childText" presStyleLbl="bgAcc1" presStyleIdx="2" presStyleCnt="3" custScaleX="413509" custScaleY="135437">
        <dgm:presLayoutVars>
          <dgm:bulletEnabled val="1"/>
        </dgm:presLayoutVars>
      </dgm:prSet>
      <dgm:spPr/>
    </dgm:pt>
  </dgm:ptLst>
  <dgm:cxnLst>
    <dgm:cxn modelId="{664A3800-8D08-4236-A65D-D3993DAA186B}" type="presOf" srcId="{0651CB81-D413-4B92-AC8D-FA874A549E19}" destId="{C7814DBF-8D33-4EC4-9FAD-0909FECE73A9}" srcOrd="0" destOrd="0" presId="urn:microsoft.com/office/officeart/2005/8/layout/hierarchy3"/>
    <dgm:cxn modelId="{D070F210-90DB-4EAD-AC69-F9EB970E7AEF}" type="presOf" srcId="{086278CD-CF22-4F1C-8F48-ADF0948214DF}" destId="{80135BF5-8184-47BF-BE0F-462F73E9D959}" srcOrd="0" destOrd="0" presId="urn:microsoft.com/office/officeart/2005/8/layout/hierarchy3"/>
    <dgm:cxn modelId="{05798612-6258-488D-B81C-A022CF86DDC3}" srcId="{DAF356FA-B982-4890-8829-F8BBD3D36F64}" destId="{0651CB81-D413-4B92-AC8D-FA874A549E19}" srcOrd="1" destOrd="0" parTransId="{BFACFB3B-F704-48E0-89B1-00F70EC634E8}" sibTransId="{5EFE2205-5C1A-4151-9D4B-3D944B305252}"/>
    <dgm:cxn modelId="{47EB162C-533B-4E89-98C8-FAF6ADC5D928}" type="presOf" srcId="{DAF356FA-B982-4890-8829-F8BBD3D36F64}" destId="{879293F3-87BA-4DDA-B582-05AE50AA9E24}" srcOrd="1" destOrd="0" presId="urn:microsoft.com/office/officeart/2005/8/layout/hierarchy3"/>
    <dgm:cxn modelId="{04A6045D-2C15-464B-847E-F5E1CA4282BB}" srcId="{DAF356FA-B982-4890-8829-F8BBD3D36F64}" destId="{9D19B6B8-098D-483F-8E8D-D0D510019533}" srcOrd="2" destOrd="0" parTransId="{086278CD-CF22-4F1C-8F48-ADF0948214DF}" sibTransId="{155B4227-60EE-40DF-A4DD-A098FD58F9B5}"/>
    <dgm:cxn modelId="{4305CD68-5C17-45E7-82B0-1EEADA084407}" srcId="{C0D83F39-20D1-43D7-91DF-279187AB50B3}" destId="{DAF356FA-B982-4890-8829-F8BBD3D36F64}" srcOrd="0" destOrd="0" parTransId="{31C9F1D1-03C0-4CEF-B863-8488BB133C7F}" sibTransId="{8263058B-3952-4790-8933-E63782E279B8}"/>
    <dgm:cxn modelId="{8A1E214B-87C9-49DF-BFC4-91AF69A859E7}" type="presOf" srcId="{BD20BC47-AC42-4101-A5D7-10094F8C67B6}" destId="{57786EB0-3BF7-4BB8-8382-8AB3DA289F8E}" srcOrd="0" destOrd="0" presId="urn:microsoft.com/office/officeart/2005/8/layout/hierarchy3"/>
    <dgm:cxn modelId="{BCED7A56-B1BF-42E2-ADA8-3A7F58EDEEA2}" type="presOf" srcId="{9D19B6B8-098D-483F-8E8D-D0D510019533}" destId="{7223EEA4-32A6-4B7F-8DE1-4CFB674EF4BF}" srcOrd="0" destOrd="0" presId="urn:microsoft.com/office/officeart/2005/8/layout/hierarchy3"/>
    <dgm:cxn modelId="{562A7DA7-E0F6-430D-8D63-5D4FF357A3BC}" type="presOf" srcId="{DAF356FA-B982-4890-8829-F8BBD3D36F64}" destId="{0DC4426D-BE2D-41C1-AB8E-2396CA835A31}" srcOrd="0" destOrd="0" presId="urn:microsoft.com/office/officeart/2005/8/layout/hierarchy3"/>
    <dgm:cxn modelId="{921F45CE-0975-41B7-A951-4A14DBFB72EF}" type="presOf" srcId="{BFACFB3B-F704-48E0-89B1-00F70EC634E8}" destId="{5640F64D-CFF1-4C55-BA04-D0CCD7394FBA}" srcOrd="0" destOrd="0" presId="urn:microsoft.com/office/officeart/2005/8/layout/hierarchy3"/>
    <dgm:cxn modelId="{24673EDE-8DE3-4F3A-ADE8-4A2F9E11276D}" type="presOf" srcId="{552250FA-2141-497C-8871-9A90FE87A04E}" destId="{1CB0B479-CD45-4525-86E2-497DA9B51E7D}" srcOrd="0" destOrd="0" presId="urn:microsoft.com/office/officeart/2005/8/layout/hierarchy3"/>
    <dgm:cxn modelId="{FA1490DF-72E8-4B32-979E-0D1709A4B5F9}" type="presOf" srcId="{C0D83F39-20D1-43D7-91DF-279187AB50B3}" destId="{B1E97B00-FB24-43E1-A6A6-C6C19888C684}" srcOrd="0" destOrd="0" presId="urn:microsoft.com/office/officeart/2005/8/layout/hierarchy3"/>
    <dgm:cxn modelId="{CE8E38E9-D2E7-4D88-8589-92BB541C0585}" srcId="{DAF356FA-B982-4890-8829-F8BBD3D36F64}" destId="{BD20BC47-AC42-4101-A5D7-10094F8C67B6}" srcOrd="0" destOrd="0" parTransId="{552250FA-2141-497C-8871-9A90FE87A04E}" sibTransId="{0941E844-4478-4DBA-B9C9-D56B141B6654}"/>
    <dgm:cxn modelId="{9163884C-E200-4BD2-A4DF-B428A6C312EB}" type="presParOf" srcId="{B1E97B00-FB24-43E1-A6A6-C6C19888C684}" destId="{D60A2E03-F9AF-4943-8C65-EAF0A613B40B}" srcOrd="0" destOrd="0" presId="urn:microsoft.com/office/officeart/2005/8/layout/hierarchy3"/>
    <dgm:cxn modelId="{4443A965-AE0D-4087-9373-87BE8F43DCA1}" type="presParOf" srcId="{D60A2E03-F9AF-4943-8C65-EAF0A613B40B}" destId="{1EABC5C4-7178-41C2-9571-2A206D6041B9}" srcOrd="0" destOrd="0" presId="urn:microsoft.com/office/officeart/2005/8/layout/hierarchy3"/>
    <dgm:cxn modelId="{8ED47E16-5903-461E-B0DC-2CA4D21781D4}" type="presParOf" srcId="{1EABC5C4-7178-41C2-9571-2A206D6041B9}" destId="{0DC4426D-BE2D-41C1-AB8E-2396CA835A31}" srcOrd="0" destOrd="0" presId="urn:microsoft.com/office/officeart/2005/8/layout/hierarchy3"/>
    <dgm:cxn modelId="{782E81B7-6789-45FE-B854-BEFDA6647CA6}" type="presParOf" srcId="{1EABC5C4-7178-41C2-9571-2A206D6041B9}" destId="{879293F3-87BA-4DDA-B582-05AE50AA9E24}" srcOrd="1" destOrd="0" presId="urn:microsoft.com/office/officeart/2005/8/layout/hierarchy3"/>
    <dgm:cxn modelId="{61EA916F-7086-439E-ADED-0527EE2D8854}" type="presParOf" srcId="{D60A2E03-F9AF-4943-8C65-EAF0A613B40B}" destId="{843BB674-B53D-416D-BE04-02CDB70EEA11}" srcOrd="1" destOrd="0" presId="urn:microsoft.com/office/officeart/2005/8/layout/hierarchy3"/>
    <dgm:cxn modelId="{B96BD3DD-0015-4750-B471-DE7534F24EA0}" type="presParOf" srcId="{843BB674-B53D-416D-BE04-02CDB70EEA11}" destId="{1CB0B479-CD45-4525-86E2-497DA9B51E7D}" srcOrd="0" destOrd="0" presId="urn:microsoft.com/office/officeart/2005/8/layout/hierarchy3"/>
    <dgm:cxn modelId="{D6081301-C322-4290-A424-8739D95EB18C}" type="presParOf" srcId="{843BB674-B53D-416D-BE04-02CDB70EEA11}" destId="{57786EB0-3BF7-4BB8-8382-8AB3DA289F8E}" srcOrd="1" destOrd="0" presId="urn:microsoft.com/office/officeart/2005/8/layout/hierarchy3"/>
    <dgm:cxn modelId="{E6455C33-5F3E-44AD-8EBD-DA24203D1203}" type="presParOf" srcId="{843BB674-B53D-416D-BE04-02CDB70EEA11}" destId="{5640F64D-CFF1-4C55-BA04-D0CCD7394FBA}" srcOrd="2" destOrd="0" presId="urn:microsoft.com/office/officeart/2005/8/layout/hierarchy3"/>
    <dgm:cxn modelId="{12C91A5C-7343-4209-AB93-3EC2288E597A}" type="presParOf" srcId="{843BB674-B53D-416D-BE04-02CDB70EEA11}" destId="{C7814DBF-8D33-4EC4-9FAD-0909FECE73A9}" srcOrd="3" destOrd="0" presId="urn:microsoft.com/office/officeart/2005/8/layout/hierarchy3"/>
    <dgm:cxn modelId="{D4409FCE-13B1-4016-9620-5469BC9B6BCF}" type="presParOf" srcId="{843BB674-B53D-416D-BE04-02CDB70EEA11}" destId="{80135BF5-8184-47BF-BE0F-462F73E9D959}" srcOrd="4" destOrd="0" presId="urn:microsoft.com/office/officeart/2005/8/layout/hierarchy3"/>
    <dgm:cxn modelId="{B6895CE2-B635-4097-9F0D-395716AA997E}" type="presParOf" srcId="{843BB674-B53D-416D-BE04-02CDB70EEA11}" destId="{7223EEA4-32A6-4B7F-8DE1-4CFB674EF4BF}"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400" dirty="0">
              <a:solidFill>
                <a:schemeClr val="bg1"/>
              </a:solidFill>
              <a:latin typeface="华文细黑" pitchFamily="2" charset="-122"/>
              <a:ea typeface="华文细黑" pitchFamily="2" charset="-122"/>
            </a:rPr>
            <a:t>III. </a:t>
          </a:r>
          <a:r>
            <a:rPr lang="zh-CN" altLang="en-US" sz="2400" dirty="0">
              <a:solidFill>
                <a:schemeClr val="bg1"/>
              </a:solidFill>
              <a:latin typeface="宋体" pitchFamily="2" charset="-122"/>
            </a:rPr>
            <a:t>数字化电路</a:t>
          </a:r>
          <a:r>
            <a:rPr lang="en-US" altLang="zh-CN" sz="2400" dirty="0">
              <a:solidFill>
                <a:schemeClr val="bg1"/>
              </a:solidFill>
              <a:latin typeface="宋体" pitchFamily="2" charset="-122"/>
            </a:rPr>
            <a:t>-</a:t>
          </a:r>
          <a:r>
            <a:rPr lang="zh-CN" altLang="en-US" sz="2000" dirty="0">
              <a:solidFill>
                <a:srgbClr val="FFFF00"/>
              </a:solidFill>
              <a:latin typeface="华文细黑" pitchFamily="2" charset="-122"/>
              <a:ea typeface="华文细黑" pitchFamily="2" charset="-122"/>
            </a:rPr>
            <a:t>定时甄别和</a:t>
          </a:r>
          <a:r>
            <a:rPr lang="en-US" altLang="zh-CN" sz="2000" dirty="0">
              <a:solidFill>
                <a:srgbClr val="FFFF00"/>
              </a:solidFill>
              <a:latin typeface="华文细黑" pitchFamily="2" charset="-122"/>
              <a:ea typeface="华文细黑" pitchFamily="2" charset="-122"/>
            </a:rPr>
            <a:t>TDC</a:t>
          </a:r>
          <a:endParaRPr lang="zh-CN" altLang="en-US" sz="2000" dirty="0">
            <a:solidFill>
              <a:srgbClr val="FFFF00"/>
            </a:solidFill>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BD20BC47-AC42-4101-A5D7-10094F8C67B6}">
      <dgm:prSet custT="1"/>
      <dgm:spPr/>
      <dgm:t>
        <a:bodyPr/>
        <a:lstStyle/>
        <a:p>
          <a:pPr algn="l"/>
          <a:r>
            <a:rPr lang="zh-CN" altLang="en-US" sz="1800" b="0" dirty="0">
              <a:solidFill>
                <a:srgbClr val="0000FF"/>
              </a:solidFill>
              <a:latin typeface="华文细黑" pitchFamily="2" charset="-122"/>
              <a:ea typeface="华文细黑" pitchFamily="2" charset="-122"/>
            </a:rPr>
            <a:t>这些年来高时间分辨的</a:t>
          </a:r>
          <a:r>
            <a:rPr lang="en-US" altLang="zh-CN" sz="1800" b="0" dirty="0">
              <a:solidFill>
                <a:srgbClr val="0000FF"/>
              </a:solidFill>
              <a:latin typeface="华文细黑" pitchFamily="2" charset="-122"/>
              <a:ea typeface="华文细黑" pitchFamily="2" charset="-122"/>
            </a:rPr>
            <a:t>TDC</a:t>
          </a:r>
          <a:r>
            <a:rPr lang="zh-CN" altLang="en-US" sz="1800" b="0" dirty="0">
              <a:solidFill>
                <a:srgbClr val="0000FF"/>
              </a:solidFill>
              <a:latin typeface="华文细黑" pitchFamily="2" charset="-122"/>
              <a:ea typeface="华文细黑" pitchFamily="2" charset="-122"/>
            </a:rPr>
            <a:t>有很大发展。在数字计数器型</a:t>
          </a:r>
          <a:r>
            <a:rPr lang="en-US" altLang="zh-CN" sz="1800" b="0" dirty="0">
              <a:solidFill>
                <a:srgbClr val="0000FF"/>
              </a:solidFill>
              <a:latin typeface="华文细黑" pitchFamily="2" charset="-122"/>
              <a:ea typeface="华文细黑" pitchFamily="2" charset="-122"/>
            </a:rPr>
            <a:t>TDC</a:t>
          </a:r>
          <a:r>
            <a:rPr lang="zh-CN" altLang="en-US" sz="1800" b="0" dirty="0">
              <a:solidFill>
                <a:srgbClr val="0000FF"/>
              </a:solidFill>
              <a:latin typeface="华文细黑" pitchFamily="2" charset="-122"/>
              <a:ea typeface="华文细黑" pitchFamily="2" charset="-122"/>
            </a:rPr>
            <a:t>基础上加上时间内插技术使时间分辨达到亚纳秒量级（</a:t>
          </a:r>
          <a:r>
            <a:rPr lang="en-US" altLang="zh-CN" sz="1800" b="0" dirty="0">
              <a:solidFill>
                <a:srgbClr val="0000FF"/>
              </a:solidFill>
              <a:latin typeface="华文细黑" pitchFamily="2" charset="-122"/>
              <a:ea typeface="华文细黑" pitchFamily="2" charset="-122"/>
            </a:rPr>
            <a:t>100 </a:t>
          </a:r>
          <a:r>
            <a:rPr lang="en-US" altLang="zh-CN" sz="1800" b="0" dirty="0" err="1">
              <a:solidFill>
                <a:srgbClr val="0000FF"/>
              </a:solidFill>
              <a:latin typeface="华文细黑" pitchFamily="2" charset="-122"/>
              <a:ea typeface="华文细黑" pitchFamily="2" charset="-122"/>
            </a:rPr>
            <a:t>ps</a:t>
          </a:r>
          <a:r>
            <a:rPr lang="en-US" altLang="zh-CN" sz="1800" b="0" dirty="0">
              <a:solidFill>
                <a:srgbClr val="0000FF"/>
              </a:solidFill>
              <a:latin typeface="华文细黑" pitchFamily="2" charset="-122"/>
              <a:ea typeface="华文细黑" pitchFamily="2" charset="-122"/>
            </a:rPr>
            <a:t> </a:t>
          </a:r>
          <a:r>
            <a:rPr lang="zh-CN" altLang="en-US" sz="1800" b="0" dirty="0">
              <a:solidFill>
                <a:srgbClr val="0000FF"/>
              </a:solidFill>
              <a:latin typeface="华文细黑" pitchFamily="2" charset="-122"/>
              <a:ea typeface="华文细黑" pitchFamily="2" charset="-122"/>
            </a:rPr>
            <a:t>－</a:t>
          </a:r>
          <a:r>
            <a:rPr lang="en-US" altLang="zh-CN" sz="1800" b="0" dirty="0">
              <a:solidFill>
                <a:srgbClr val="0000FF"/>
              </a:solidFill>
              <a:latin typeface="华文细黑" pitchFamily="2" charset="-122"/>
              <a:ea typeface="华文细黑" pitchFamily="2" charset="-122"/>
            </a:rPr>
            <a:t>10ps</a:t>
          </a:r>
          <a:r>
            <a:rPr lang="zh-CN" altLang="en-US" sz="1800" b="0" dirty="0">
              <a:solidFill>
                <a:srgbClr val="0000FF"/>
              </a:solidFill>
              <a:latin typeface="华文细黑" pitchFamily="2" charset="-122"/>
              <a:ea typeface="华文细黑" pitchFamily="2" charset="-122"/>
            </a:rPr>
            <a:t>）。时间内插技术的基本思想是采用适当的方法将“粗”计数使用的参考时钟的周期细分为</a:t>
          </a:r>
          <a:r>
            <a:rPr lang="en-US" altLang="zh-CN" sz="1800" b="0" dirty="0">
              <a:solidFill>
                <a:srgbClr val="0000FF"/>
              </a:solidFill>
              <a:latin typeface="华文细黑" pitchFamily="2" charset="-122"/>
              <a:ea typeface="华文细黑" pitchFamily="2" charset="-122"/>
            </a:rPr>
            <a:t>M</a:t>
          </a:r>
          <a:r>
            <a:rPr lang="zh-CN" altLang="en-US" sz="1800" b="0" dirty="0">
              <a:solidFill>
                <a:srgbClr val="0000FF"/>
              </a:solidFill>
              <a:latin typeface="华文细黑" pitchFamily="2" charset="-122"/>
              <a:ea typeface="华文细黑" pitchFamily="2" charset="-122"/>
            </a:rPr>
            <a:t>等分，并利用其将被测时间间隔与“粗”计数器记录的时间（</a:t>
          </a:r>
          <a:r>
            <a:rPr lang="en-US" altLang="zh-CN" sz="1800" b="0" dirty="0">
              <a:solidFill>
                <a:srgbClr val="0000FF"/>
              </a:solidFill>
              <a:latin typeface="华文细黑" pitchFamily="2" charset="-122"/>
              <a:ea typeface="华文细黑" pitchFamily="2" charset="-122"/>
            </a:rPr>
            <a:t>n</a:t>
          </a:r>
          <a:r>
            <a:rPr lang="en-US" altLang="zh-CN" sz="1800" b="0" dirty="0">
              <a:solidFill>
                <a:srgbClr val="0000FF"/>
              </a:solidFill>
              <a:latin typeface="华文细黑" pitchFamily="2" charset="-122"/>
              <a:ea typeface="华文细黑" pitchFamily="2" charset="-122"/>
              <a:sym typeface="Symbol" pitchFamily="18" charset="2"/>
            </a:rPr>
            <a:t></a:t>
          </a:r>
          <a:r>
            <a:rPr lang="zh-CN" altLang="en-US" sz="1800" b="0" dirty="0">
              <a:solidFill>
                <a:srgbClr val="0000FF"/>
              </a:solidFill>
              <a:latin typeface="华文细黑" pitchFamily="2" charset="-122"/>
              <a:ea typeface="华文细黑" pitchFamily="2" charset="-122"/>
            </a:rPr>
            <a:t>）之差记录下来，等效于将时钟信号的频率提高了</a:t>
          </a:r>
          <a:r>
            <a:rPr lang="en-US" altLang="zh-CN" sz="1800" b="0" dirty="0">
              <a:solidFill>
                <a:srgbClr val="0000FF"/>
              </a:solidFill>
              <a:latin typeface="华文细黑" pitchFamily="2" charset="-122"/>
              <a:ea typeface="华文细黑" pitchFamily="2" charset="-122"/>
            </a:rPr>
            <a:t>M</a:t>
          </a:r>
          <a:r>
            <a:rPr lang="zh-CN" altLang="en-US" sz="1800" b="0" dirty="0">
              <a:solidFill>
                <a:srgbClr val="0000FF"/>
              </a:solidFill>
              <a:latin typeface="华文细黑" pitchFamily="2" charset="-122"/>
              <a:ea typeface="华文细黑" pitchFamily="2" charset="-122"/>
            </a:rPr>
            <a:t>倍。近年来采用的时间内插方法有：</a:t>
          </a:r>
          <a:r>
            <a:rPr lang="en-US" altLang="zh-CN" sz="1800" b="0" dirty="0">
              <a:solidFill>
                <a:srgbClr val="0000FF"/>
              </a:solidFill>
              <a:latin typeface="华文细黑" pitchFamily="2" charset="-122"/>
              <a:ea typeface="华文细黑" pitchFamily="2" charset="-122"/>
            </a:rPr>
            <a:t>CMOS</a:t>
          </a:r>
          <a:r>
            <a:rPr lang="zh-CN" altLang="en-US" sz="1800" b="0" dirty="0">
              <a:solidFill>
                <a:srgbClr val="0000FF"/>
              </a:solidFill>
              <a:latin typeface="华文细黑" pitchFamily="2" charset="-122"/>
              <a:ea typeface="华文细黑" pitchFamily="2" charset="-122"/>
            </a:rPr>
            <a:t>门延时、锁相环（</a:t>
          </a:r>
          <a:r>
            <a:rPr lang="en-US" altLang="zh-CN" sz="1800" b="0" dirty="0">
              <a:solidFill>
                <a:srgbClr val="0000FF"/>
              </a:solidFill>
              <a:latin typeface="华文细黑" pitchFamily="2" charset="-122"/>
              <a:ea typeface="华文细黑" pitchFamily="2" charset="-122"/>
            </a:rPr>
            <a:t>Phase Locked Loop</a:t>
          </a:r>
          <a:r>
            <a:rPr lang="zh-CN" altLang="en-US" sz="1800" b="0" dirty="0">
              <a:solidFill>
                <a:srgbClr val="0000FF"/>
              </a:solidFill>
              <a:latin typeface="华文细黑" pitchFamily="2" charset="-122"/>
              <a:ea typeface="华文细黑" pitchFamily="2" charset="-122"/>
            </a:rPr>
            <a:t>，简称为：</a:t>
          </a:r>
          <a:r>
            <a:rPr lang="en-US" altLang="zh-CN" sz="1800" b="0" dirty="0">
              <a:solidFill>
                <a:srgbClr val="0000FF"/>
              </a:solidFill>
              <a:latin typeface="华文细黑" pitchFamily="2" charset="-122"/>
              <a:ea typeface="华文细黑" pitchFamily="2" charset="-122"/>
            </a:rPr>
            <a:t>PLL</a:t>
          </a:r>
          <a:r>
            <a:rPr lang="zh-CN" altLang="en-US" sz="1800" b="0" dirty="0">
              <a:solidFill>
                <a:srgbClr val="0000FF"/>
              </a:solidFill>
              <a:latin typeface="华文细黑" pitchFamily="2" charset="-122"/>
              <a:ea typeface="华文细黑" pitchFamily="2" charset="-122"/>
            </a:rPr>
            <a:t>）门电路延时、延迟锁定环（</a:t>
          </a:r>
          <a:r>
            <a:rPr lang="en-US" altLang="zh-CN" sz="1800" b="0" dirty="0">
              <a:solidFill>
                <a:srgbClr val="0000FF"/>
              </a:solidFill>
              <a:latin typeface="华文细黑" pitchFamily="2" charset="-122"/>
              <a:ea typeface="华文细黑" pitchFamily="2" charset="-122"/>
            </a:rPr>
            <a:t>Delay Locked Loop</a:t>
          </a:r>
          <a:r>
            <a:rPr lang="zh-CN" altLang="en-US" sz="1800" b="0" dirty="0">
              <a:solidFill>
                <a:srgbClr val="0000FF"/>
              </a:solidFill>
              <a:latin typeface="华文细黑" pitchFamily="2" charset="-122"/>
              <a:ea typeface="华文细黑" pitchFamily="2" charset="-122"/>
            </a:rPr>
            <a:t>，简称为：</a:t>
          </a:r>
          <a:r>
            <a:rPr lang="en-US" altLang="zh-CN" sz="1800" b="0" dirty="0">
              <a:solidFill>
                <a:srgbClr val="0000FF"/>
              </a:solidFill>
              <a:latin typeface="华文细黑" pitchFamily="2" charset="-122"/>
              <a:ea typeface="华文细黑" pitchFamily="2" charset="-122"/>
            </a:rPr>
            <a:t>DLL</a:t>
          </a:r>
          <a:r>
            <a:rPr lang="zh-CN" altLang="en-US" sz="1800" b="0" dirty="0">
              <a:solidFill>
                <a:srgbClr val="0000FF"/>
              </a:solidFill>
              <a:latin typeface="华文细黑" pitchFamily="2" charset="-122"/>
              <a:ea typeface="华文细黑" pitchFamily="2" charset="-122"/>
            </a:rPr>
            <a:t>）门电路延时、无源</a:t>
          </a:r>
          <a:r>
            <a:rPr lang="en-US" altLang="zh-CN" sz="1800" b="0" dirty="0">
              <a:solidFill>
                <a:srgbClr val="0000FF"/>
              </a:solidFill>
              <a:latin typeface="华文细黑" pitchFamily="2" charset="-122"/>
              <a:ea typeface="华文细黑" pitchFamily="2" charset="-122"/>
            </a:rPr>
            <a:t>RC</a:t>
          </a:r>
          <a:r>
            <a:rPr lang="zh-CN" altLang="en-US" sz="1800" b="0" dirty="0">
              <a:solidFill>
                <a:srgbClr val="0000FF"/>
              </a:solidFill>
              <a:latin typeface="华文细黑" pitchFamily="2" charset="-122"/>
              <a:ea typeface="华文细黑" pitchFamily="2" charset="-122"/>
            </a:rPr>
            <a:t>延时和基于</a:t>
          </a:r>
          <a:r>
            <a:rPr lang="en-US" altLang="zh-CN" sz="1800" b="0" dirty="0">
              <a:solidFill>
                <a:srgbClr val="0000FF"/>
              </a:solidFill>
              <a:latin typeface="华文细黑" pitchFamily="2" charset="-122"/>
              <a:ea typeface="华文细黑" pitchFamily="2" charset="-122"/>
            </a:rPr>
            <a:t>FPGA</a:t>
          </a:r>
          <a:r>
            <a:rPr lang="zh-CN" altLang="en-US" sz="1800" b="0" dirty="0">
              <a:solidFill>
                <a:srgbClr val="0000FF"/>
              </a:solidFill>
              <a:latin typeface="华文细黑" pitchFamily="2" charset="-122"/>
              <a:ea typeface="华文细黑" pitchFamily="2" charset="-122"/>
            </a:rPr>
            <a:t>的时间内插技术等。</a:t>
          </a:r>
        </a:p>
      </dgm:t>
    </dgm:pt>
    <dgm:pt modelId="{552250FA-2141-497C-8871-9A90FE87A04E}" type="parTrans" cxnId="{CE8E38E9-D2E7-4D88-8589-92BB541C0585}">
      <dgm:prSet/>
      <dgm:spPr/>
      <dgm:t>
        <a:bodyPr/>
        <a:lstStyle/>
        <a:p>
          <a:endParaRPr lang="zh-CN" altLang="en-US"/>
        </a:p>
      </dgm:t>
    </dgm:pt>
    <dgm:pt modelId="{0941E844-4478-4DBA-B9C9-D56B141B6654}" type="sibTrans" cxnId="{CE8E38E9-D2E7-4D88-8589-92BB541C0585}">
      <dgm:prSet/>
      <dgm:spPr/>
      <dgm:t>
        <a:bodyPr/>
        <a:lstStyle/>
        <a:p>
          <a:endParaRPr lang="zh-CN" altLang="en-US"/>
        </a:p>
      </dgm:t>
    </dgm:pt>
    <dgm:pt modelId="{A5F00995-591E-493B-A99B-37139A668E1B}">
      <dgm:prSet custT="1"/>
      <dgm:spPr/>
      <dgm:t>
        <a:bodyPr/>
        <a:lstStyle/>
        <a:p>
          <a:pPr algn="l"/>
          <a:r>
            <a:rPr lang="zh-CN" altLang="en-US" sz="1800" b="0" dirty="0">
              <a:solidFill>
                <a:srgbClr val="0000FF"/>
              </a:solidFill>
              <a:latin typeface="华文细黑" pitchFamily="2" charset="-122"/>
              <a:ea typeface="华文细黑" pitchFamily="2" charset="-122"/>
            </a:rPr>
            <a:t>欧洲核子研究中心（</a:t>
          </a:r>
          <a:r>
            <a:rPr lang="en-US" altLang="zh-CN" sz="1800" b="0" dirty="0">
              <a:solidFill>
                <a:srgbClr val="0000FF"/>
              </a:solidFill>
              <a:latin typeface="华文细黑" pitchFamily="2" charset="-122"/>
              <a:ea typeface="华文细黑" pitchFamily="2" charset="-122"/>
            </a:rPr>
            <a:t>CERN</a:t>
          </a:r>
          <a:r>
            <a:rPr lang="zh-CN" altLang="en-US" sz="1800" b="0" dirty="0">
              <a:solidFill>
                <a:srgbClr val="0000FF"/>
              </a:solidFill>
              <a:latin typeface="华文细黑" pitchFamily="2" charset="-122"/>
              <a:ea typeface="华文细黑" pitchFamily="2" charset="-122"/>
            </a:rPr>
            <a:t>）基于以上原理设计的集成芯片</a:t>
          </a:r>
          <a:r>
            <a:rPr lang="en-US" altLang="zh-CN" sz="1800" b="0" dirty="0">
              <a:solidFill>
                <a:srgbClr val="0000FF"/>
              </a:solidFill>
              <a:latin typeface="华文细黑" pitchFamily="2" charset="-122"/>
              <a:ea typeface="华文细黑" pitchFamily="2" charset="-122"/>
            </a:rPr>
            <a:t>TDC</a:t>
          </a:r>
          <a:r>
            <a:rPr lang="zh-CN" altLang="en-US" sz="1800" b="0" dirty="0">
              <a:solidFill>
                <a:srgbClr val="0000FF"/>
              </a:solidFill>
              <a:latin typeface="华文细黑" pitchFamily="2" charset="-122"/>
              <a:ea typeface="华文细黑" pitchFamily="2" charset="-122"/>
            </a:rPr>
            <a:t>获得</a:t>
          </a:r>
          <a:r>
            <a:rPr lang="en-US" altLang="zh-CN" sz="1800" b="0" dirty="0">
              <a:solidFill>
                <a:srgbClr val="0000FF"/>
              </a:solidFill>
              <a:latin typeface="华文细黑" pitchFamily="2" charset="-122"/>
              <a:ea typeface="华文细黑" pitchFamily="2" charset="-122"/>
            </a:rPr>
            <a:t>25ps</a:t>
          </a:r>
          <a:r>
            <a:rPr lang="zh-CN" altLang="en-US" sz="1800" b="0" dirty="0">
              <a:solidFill>
                <a:srgbClr val="0000FF"/>
              </a:solidFill>
              <a:latin typeface="华文细黑" pitchFamily="2" charset="-122"/>
              <a:ea typeface="华文细黑" pitchFamily="2" charset="-122"/>
            </a:rPr>
            <a:t>的时间分辨，已为许多在建的粒子物理实验探测系统所采用。直接采用</a:t>
          </a:r>
          <a:r>
            <a:rPr lang="en-US" altLang="zh-CN" sz="1800" b="0" dirty="0">
              <a:solidFill>
                <a:srgbClr val="0000FF"/>
              </a:solidFill>
              <a:latin typeface="华文细黑" pitchFamily="2" charset="-122"/>
              <a:ea typeface="华文细黑" pitchFamily="2" charset="-122"/>
            </a:rPr>
            <a:t>FPGA</a:t>
          </a:r>
          <a:r>
            <a:rPr lang="zh-CN" altLang="en-US" sz="1800" b="0" dirty="0">
              <a:solidFill>
                <a:srgbClr val="0000FF"/>
              </a:solidFill>
              <a:latin typeface="华文细黑" pitchFamily="2" charset="-122"/>
              <a:ea typeface="华文细黑" pitchFamily="2" charset="-122"/>
            </a:rPr>
            <a:t>开发的高时间分辨的</a:t>
          </a:r>
          <a:r>
            <a:rPr lang="en-US" altLang="zh-CN" sz="1800" b="0" dirty="0">
              <a:solidFill>
                <a:srgbClr val="0000FF"/>
              </a:solidFill>
              <a:latin typeface="华文细黑" pitchFamily="2" charset="-122"/>
              <a:ea typeface="华文细黑" pitchFamily="2" charset="-122"/>
            </a:rPr>
            <a:t>TDC</a:t>
          </a:r>
          <a:r>
            <a:rPr lang="zh-CN" altLang="en-US" sz="1800" b="0" dirty="0">
              <a:solidFill>
                <a:srgbClr val="0000FF"/>
              </a:solidFill>
              <a:latin typeface="华文细黑" pitchFamily="2" charset="-122"/>
              <a:ea typeface="华文细黑" pitchFamily="2" charset="-122"/>
            </a:rPr>
            <a:t>获得成功。目前市场上已经推出了高时间分辨的</a:t>
          </a:r>
          <a:r>
            <a:rPr lang="en-US" altLang="zh-CN" sz="1800" b="0" dirty="0">
              <a:solidFill>
                <a:srgbClr val="0000FF"/>
              </a:solidFill>
              <a:latin typeface="华文细黑" pitchFamily="2" charset="-122"/>
              <a:ea typeface="华文细黑" pitchFamily="2" charset="-122"/>
            </a:rPr>
            <a:t>TDC</a:t>
          </a:r>
          <a:r>
            <a:rPr lang="zh-CN" altLang="en-US" sz="1800" b="0" dirty="0">
              <a:solidFill>
                <a:srgbClr val="0000FF"/>
              </a:solidFill>
              <a:latin typeface="华文细黑" pitchFamily="2" charset="-122"/>
              <a:ea typeface="华文细黑" pitchFamily="2" charset="-122"/>
            </a:rPr>
            <a:t>芯片。 </a:t>
          </a:r>
        </a:p>
      </dgm:t>
    </dgm:pt>
    <dgm:pt modelId="{EE2066FB-DA9A-44CF-8010-F0F7CD8F8531}" type="parTrans" cxnId="{D1B0CE43-387F-4BBD-8F2C-2AFB65409044}">
      <dgm:prSet/>
      <dgm:spPr/>
      <dgm:t>
        <a:bodyPr/>
        <a:lstStyle/>
        <a:p>
          <a:endParaRPr lang="zh-CN" altLang="en-US"/>
        </a:p>
      </dgm:t>
    </dgm:pt>
    <dgm:pt modelId="{0C219733-63F1-4F63-A3E2-E80A81F95808}" type="sibTrans" cxnId="{D1B0CE43-387F-4BBD-8F2C-2AFB65409044}">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124375" custScaleY="24603" custLinFactNeighborX="2546" custLinFactNeighborY="4348"/>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1CB0B479-CD45-4525-86E2-497DA9B51E7D}" type="pres">
      <dgm:prSet presAssocID="{552250FA-2141-497C-8871-9A90FE87A04E}" presName="Name13" presStyleLbl="parChTrans1D2" presStyleIdx="0" presStyleCnt="2"/>
      <dgm:spPr/>
    </dgm:pt>
    <dgm:pt modelId="{57786EB0-3BF7-4BB8-8382-8AB3DA289F8E}" type="pres">
      <dgm:prSet presAssocID="{BD20BC47-AC42-4101-A5D7-10094F8C67B6}" presName="childText" presStyleLbl="bgAcc1" presStyleIdx="0" presStyleCnt="2" custScaleX="228213" custScaleY="166163">
        <dgm:presLayoutVars>
          <dgm:bulletEnabled val="1"/>
        </dgm:presLayoutVars>
      </dgm:prSet>
      <dgm:spPr/>
    </dgm:pt>
    <dgm:pt modelId="{96F46879-3728-4C60-B121-6F56FB50F358}" type="pres">
      <dgm:prSet presAssocID="{EE2066FB-DA9A-44CF-8010-F0F7CD8F8531}" presName="Name13" presStyleLbl="parChTrans1D2" presStyleIdx="1" presStyleCnt="2"/>
      <dgm:spPr/>
    </dgm:pt>
    <dgm:pt modelId="{F1BC8ADB-B5F1-4AD7-8CB7-CA2B5090F57C}" type="pres">
      <dgm:prSet presAssocID="{A5F00995-591E-493B-A99B-37139A668E1B}" presName="childText" presStyleLbl="bgAcc1" presStyleIdx="1" presStyleCnt="2" custScaleX="230827" custScaleY="83568" custLinFactNeighborY="-14965">
        <dgm:presLayoutVars>
          <dgm:bulletEnabled val="1"/>
        </dgm:presLayoutVars>
      </dgm:prSet>
      <dgm:spPr/>
    </dgm:pt>
  </dgm:ptLst>
  <dgm:cxnLst>
    <dgm:cxn modelId="{51C61000-076B-4912-A8BB-87A4F071565A}" type="presOf" srcId="{C0D83F39-20D1-43D7-91DF-279187AB50B3}" destId="{B1E97B00-FB24-43E1-A6A6-C6C19888C684}" srcOrd="0" destOrd="0" presId="urn:microsoft.com/office/officeart/2005/8/layout/hierarchy3"/>
    <dgm:cxn modelId="{31528011-5D78-4E16-8C32-82BE49DE6929}" type="presOf" srcId="{BD20BC47-AC42-4101-A5D7-10094F8C67B6}" destId="{57786EB0-3BF7-4BB8-8382-8AB3DA289F8E}" srcOrd="0" destOrd="0" presId="urn:microsoft.com/office/officeart/2005/8/layout/hierarchy3"/>
    <dgm:cxn modelId="{D3519513-B308-4A0D-A247-784D6E34DA04}" type="presOf" srcId="{DAF356FA-B982-4890-8829-F8BBD3D36F64}" destId="{0DC4426D-BE2D-41C1-AB8E-2396CA835A31}" srcOrd="0" destOrd="0" presId="urn:microsoft.com/office/officeart/2005/8/layout/hierarchy3"/>
    <dgm:cxn modelId="{1EBD6E38-5C76-4F27-A986-93C6961516DD}" type="presOf" srcId="{EE2066FB-DA9A-44CF-8010-F0F7CD8F8531}" destId="{96F46879-3728-4C60-B121-6F56FB50F358}" srcOrd="0" destOrd="0" presId="urn:microsoft.com/office/officeart/2005/8/layout/hierarchy3"/>
    <dgm:cxn modelId="{D1B0CE43-387F-4BBD-8F2C-2AFB65409044}" srcId="{DAF356FA-B982-4890-8829-F8BBD3D36F64}" destId="{A5F00995-591E-493B-A99B-37139A668E1B}" srcOrd="1" destOrd="0" parTransId="{EE2066FB-DA9A-44CF-8010-F0F7CD8F8531}" sibTransId="{0C219733-63F1-4F63-A3E2-E80A81F95808}"/>
    <dgm:cxn modelId="{771E4465-75F8-4131-8FBD-C2FBC3D51AA6}" type="presOf" srcId="{552250FA-2141-497C-8871-9A90FE87A04E}" destId="{1CB0B479-CD45-4525-86E2-497DA9B51E7D}"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D516606E-FEA2-40DA-9EA2-5490B82FECA7}" type="presOf" srcId="{DAF356FA-B982-4890-8829-F8BBD3D36F64}" destId="{879293F3-87BA-4DDA-B582-05AE50AA9E24}" srcOrd="1" destOrd="0" presId="urn:microsoft.com/office/officeart/2005/8/layout/hierarchy3"/>
    <dgm:cxn modelId="{E8226850-D766-42C1-AFDC-CD091E9B1F57}" type="presOf" srcId="{A5F00995-591E-493B-A99B-37139A668E1B}" destId="{F1BC8ADB-B5F1-4AD7-8CB7-CA2B5090F57C}" srcOrd="0" destOrd="0" presId="urn:microsoft.com/office/officeart/2005/8/layout/hierarchy3"/>
    <dgm:cxn modelId="{CE8E38E9-D2E7-4D88-8589-92BB541C0585}" srcId="{DAF356FA-B982-4890-8829-F8BBD3D36F64}" destId="{BD20BC47-AC42-4101-A5D7-10094F8C67B6}" srcOrd="0" destOrd="0" parTransId="{552250FA-2141-497C-8871-9A90FE87A04E}" sibTransId="{0941E844-4478-4DBA-B9C9-D56B141B6654}"/>
    <dgm:cxn modelId="{040B3BD7-068A-4317-BE5A-8F988EB21069}" type="presParOf" srcId="{B1E97B00-FB24-43E1-A6A6-C6C19888C684}" destId="{D60A2E03-F9AF-4943-8C65-EAF0A613B40B}" srcOrd="0" destOrd="0" presId="urn:microsoft.com/office/officeart/2005/8/layout/hierarchy3"/>
    <dgm:cxn modelId="{6548E023-7160-4DC7-80A5-7B3F3774B019}" type="presParOf" srcId="{D60A2E03-F9AF-4943-8C65-EAF0A613B40B}" destId="{1EABC5C4-7178-41C2-9571-2A206D6041B9}" srcOrd="0" destOrd="0" presId="urn:microsoft.com/office/officeart/2005/8/layout/hierarchy3"/>
    <dgm:cxn modelId="{AF763A06-D655-412A-BAB8-A5ABABBB4D5F}" type="presParOf" srcId="{1EABC5C4-7178-41C2-9571-2A206D6041B9}" destId="{0DC4426D-BE2D-41C1-AB8E-2396CA835A31}" srcOrd="0" destOrd="0" presId="urn:microsoft.com/office/officeart/2005/8/layout/hierarchy3"/>
    <dgm:cxn modelId="{09C9B116-83AB-4240-8F02-42C2CE1E531D}" type="presParOf" srcId="{1EABC5C4-7178-41C2-9571-2A206D6041B9}" destId="{879293F3-87BA-4DDA-B582-05AE50AA9E24}" srcOrd="1" destOrd="0" presId="urn:microsoft.com/office/officeart/2005/8/layout/hierarchy3"/>
    <dgm:cxn modelId="{76988472-AF49-47AE-BBE6-1579E7319725}" type="presParOf" srcId="{D60A2E03-F9AF-4943-8C65-EAF0A613B40B}" destId="{843BB674-B53D-416D-BE04-02CDB70EEA11}" srcOrd="1" destOrd="0" presId="urn:microsoft.com/office/officeart/2005/8/layout/hierarchy3"/>
    <dgm:cxn modelId="{CAB164D0-1806-444C-B070-D7CA01876743}" type="presParOf" srcId="{843BB674-B53D-416D-BE04-02CDB70EEA11}" destId="{1CB0B479-CD45-4525-86E2-497DA9B51E7D}" srcOrd="0" destOrd="0" presId="urn:microsoft.com/office/officeart/2005/8/layout/hierarchy3"/>
    <dgm:cxn modelId="{EA8CE50D-D0E4-4900-B4F1-99E1995A6FB1}" type="presParOf" srcId="{843BB674-B53D-416D-BE04-02CDB70EEA11}" destId="{57786EB0-3BF7-4BB8-8382-8AB3DA289F8E}" srcOrd="1" destOrd="0" presId="urn:microsoft.com/office/officeart/2005/8/layout/hierarchy3"/>
    <dgm:cxn modelId="{7E743EF1-A974-4338-8C4A-6235B507A347}" type="presParOf" srcId="{843BB674-B53D-416D-BE04-02CDB70EEA11}" destId="{96F46879-3728-4C60-B121-6F56FB50F358}" srcOrd="2" destOrd="0" presId="urn:microsoft.com/office/officeart/2005/8/layout/hierarchy3"/>
    <dgm:cxn modelId="{3A4D9483-7F41-40A0-BF3C-7390656C6D1F}" type="presParOf" srcId="{843BB674-B53D-416D-BE04-02CDB70EEA11}" destId="{F1BC8ADB-B5F1-4AD7-8CB7-CA2B5090F57C}"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EA3CC045-CAE0-4643-9E4D-E5F95F1AAF87}"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9F3721AA-E758-4733-A133-4646C8F73E95}">
      <dgm:prSet/>
      <dgm:spPr/>
      <dgm:t>
        <a:bodyPr/>
        <a:lstStyle/>
        <a:p>
          <a:pPr rtl="0"/>
          <a:r>
            <a:rPr lang="en-US" altLang="zh-CN" dirty="0"/>
            <a:t>1. </a:t>
          </a:r>
          <a:r>
            <a:rPr lang="zh-CN" dirty="0"/>
            <a:t>基础核电子学</a:t>
          </a:r>
        </a:p>
      </dgm:t>
    </dgm:pt>
    <dgm:pt modelId="{0C4A18F4-2DCA-4A5A-A7ED-42B104FFA513}" type="parTrans" cxnId="{29DC80DD-6417-4E85-A5A2-F2097A4BF9BF}">
      <dgm:prSet/>
      <dgm:spPr/>
      <dgm:t>
        <a:bodyPr/>
        <a:lstStyle/>
        <a:p>
          <a:endParaRPr lang="zh-CN" altLang="en-US"/>
        </a:p>
      </dgm:t>
    </dgm:pt>
    <dgm:pt modelId="{07B8B064-A15E-4AF8-AD34-8FCF350DD837}" type="sibTrans" cxnId="{29DC80DD-6417-4E85-A5A2-F2097A4BF9BF}">
      <dgm:prSet/>
      <dgm:spPr/>
      <dgm:t>
        <a:bodyPr/>
        <a:lstStyle/>
        <a:p>
          <a:endParaRPr lang="zh-CN" altLang="en-US"/>
        </a:p>
      </dgm:t>
    </dgm:pt>
    <dgm:pt modelId="{E63A7961-B21D-4599-91CA-E2504C05D089}" type="pres">
      <dgm:prSet presAssocID="{EA3CC045-CAE0-4643-9E4D-E5F95F1AAF87}" presName="linear" presStyleCnt="0">
        <dgm:presLayoutVars>
          <dgm:animLvl val="lvl"/>
          <dgm:resizeHandles val="exact"/>
        </dgm:presLayoutVars>
      </dgm:prSet>
      <dgm:spPr/>
    </dgm:pt>
    <dgm:pt modelId="{70EF7290-EFB1-465C-B40B-E27D72A6F2B5}" type="pres">
      <dgm:prSet presAssocID="{9F3721AA-E758-4733-A133-4646C8F73E95}" presName="parentText" presStyleLbl="node1" presStyleIdx="0" presStyleCnt="1">
        <dgm:presLayoutVars>
          <dgm:chMax val="0"/>
          <dgm:bulletEnabled val="1"/>
        </dgm:presLayoutVars>
      </dgm:prSet>
      <dgm:spPr/>
    </dgm:pt>
  </dgm:ptLst>
  <dgm:cxnLst>
    <dgm:cxn modelId="{ED92D101-5E7E-4787-88CB-C91801582A78}" type="presOf" srcId="{9F3721AA-E758-4733-A133-4646C8F73E95}" destId="{70EF7290-EFB1-465C-B40B-E27D72A6F2B5}" srcOrd="0" destOrd="0" presId="urn:microsoft.com/office/officeart/2005/8/layout/vList2"/>
    <dgm:cxn modelId="{B09B6268-A7D2-4721-B899-301022650900}" type="presOf" srcId="{EA3CC045-CAE0-4643-9E4D-E5F95F1AAF87}" destId="{E63A7961-B21D-4599-91CA-E2504C05D089}" srcOrd="0" destOrd="0" presId="urn:microsoft.com/office/officeart/2005/8/layout/vList2"/>
    <dgm:cxn modelId="{29DC80DD-6417-4E85-A5A2-F2097A4BF9BF}" srcId="{EA3CC045-CAE0-4643-9E4D-E5F95F1AAF87}" destId="{9F3721AA-E758-4733-A133-4646C8F73E95}" srcOrd="0" destOrd="0" parTransId="{0C4A18F4-2DCA-4A5A-A7ED-42B104FFA513}" sibTransId="{07B8B064-A15E-4AF8-AD34-8FCF350DD837}"/>
    <dgm:cxn modelId="{469C42E3-D720-498E-8BBB-83AB6D7D131C}" type="presParOf" srcId="{E63A7961-B21D-4599-91CA-E2504C05D089}" destId="{70EF7290-EFB1-465C-B40B-E27D72A6F2B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400" dirty="0">
              <a:solidFill>
                <a:schemeClr val="bg1"/>
              </a:solidFill>
              <a:latin typeface="华文细黑" pitchFamily="2" charset="-122"/>
              <a:ea typeface="华文细黑" pitchFamily="2" charset="-122"/>
            </a:rPr>
            <a:t>IV. </a:t>
          </a:r>
          <a:r>
            <a:rPr lang="zh-CN" altLang="en-US" sz="2400" b="1" dirty="0">
              <a:solidFill>
                <a:schemeClr val="bg1"/>
              </a:solidFill>
              <a:latin typeface="华文细黑" pitchFamily="2" charset="-122"/>
              <a:ea typeface="华文细黑" pitchFamily="2" charset="-122"/>
            </a:rPr>
            <a:t>数字化谱仪 </a:t>
          </a:r>
          <a:endParaRPr lang="zh-CN" altLang="en-US" sz="2000" dirty="0">
            <a:solidFill>
              <a:schemeClr val="bg1"/>
            </a:solidFill>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B7255FAF-40A0-4168-95F3-E3374273405D}">
      <dgm:prSet custT="1"/>
      <dgm:spPr/>
      <dgm:t>
        <a:bodyPr/>
        <a:lstStyle/>
        <a:p>
          <a:r>
            <a:rPr lang="zh-CN" altLang="en-US" sz="1800" b="1" dirty="0">
              <a:solidFill>
                <a:srgbClr val="0000FF"/>
              </a:solidFill>
              <a:latin typeface="华文细黑" pitchFamily="2" charset="-122"/>
              <a:ea typeface="华文细黑" pitchFamily="2" charset="-122"/>
            </a:rPr>
            <a:t>高速数字信号处理器的发展，使这门技术应用于核电子学成为可能，数字信号处理技术在核电子学中的应用是近代核电子学的一个重大发展，由于处理是在数字领域进行，优越于模拟处理。主要表现在：</a:t>
          </a:r>
        </a:p>
      </dgm:t>
    </dgm:pt>
    <dgm:pt modelId="{3F79AA41-E31F-4CEF-9B89-F5930276101E}" type="parTrans" cxnId="{90FE547D-28F2-4ABC-B834-623707DEB9CD}">
      <dgm:prSet/>
      <dgm:spPr/>
      <dgm:t>
        <a:bodyPr/>
        <a:lstStyle/>
        <a:p>
          <a:endParaRPr lang="zh-CN" altLang="en-US"/>
        </a:p>
      </dgm:t>
    </dgm:pt>
    <dgm:pt modelId="{710B4961-9112-43BB-ADAE-D3455403DFEC}" type="sibTrans" cxnId="{90FE547D-28F2-4ABC-B834-623707DEB9CD}">
      <dgm:prSet/>
      <dgm:spPr/>
      <dgm:t>
        <a:bodyPr/>
        <a:lstStyle/>
        <a:p>
          <a:endParaRPr lang="zh-CN" altLang="en-US"/>
        </a:p>
      </dgm:t>
    </dgm:pt>
    <dgm:pt modelId="{7DDD5466-3D5A-41F1-85A6-5247DB4AB988}">
      <dgm:prSet custT="1"/>
      <dgm:spPr/>
      <dgm:t>
        <a:bodyPr/>
        <a:lstStyle/>
        <a:p>
          <a:r>
            <a:rPr lang="en-US" altLang="zh-CN" sz="1800" dirty="0">
              <a:solidFill>
                <a:srgbClr val="0000FF"/>
              </a:solidFill>
              <a:latin typeface="华文细黑" pitchFamily="2" charset="-122"/>
              <a:ea typeface="华文细黑" pitchFamily="2" charset="-122"/>
            </a:rPr>
            <a:t>1</a:t>
          </a:r>
          <a:r>
            <a:rPr lang="zh-CN" altLang="en-US" sz="1800" dirty="0">
              <a:solidFill>
                <a:srgbClr val="0000FF"/>
              </a:solidFill>
              <a:latin typeface="华文细黑" pitchFamily="2" charset="-122"/>
              <a:ea typeface="华文细黑" pitchFamily="2" charset="-122"/>
            </a:rPr>
            <a:t>）数字处理技术以它固有的适应性灵活性，能因地制宜，易于相加，即使对苛刻的环境，几乎都很容易合成任意的脉冲响应形状。</a:t>
          </a:r>
        </a:p>
      </dgm:t>
    </dgm:pt>
    <dgm:pt modelId="{F5A94041-3CE4-47EE-A0C3-5064DF5F609F}" type="parTrans" cxnId="{D2C94B81-1297-4ED6-858C-FB4636E47406}">
      <dgm:prSet/>
      <dgm:spPr/>
      <dgm:t>
        <a:bodyPr/>
        <a:lstStyle/>
        <a:p>
          <a:endParaRPr lang="zh-CN" altLang="en-US"/>
        </a:p>
      </dgm:t>
    </dgm:pt>
    <dgm:pt modelId="{4EA4F2A2-9BB4-4CAB-80E8-CBC458180541}" type="sibTrans" cxnId="{D2C94B81-1297-4ED6-858C-FB4636E47406}">
      <dgm:prSet/>
      <dgm:spPr/>
      <dgm:t>
        <a:bodyPr/>
        <a:lstStyle/>
        <a:p>
          <a:endParaRPr lang="zh-CN" altLang="en-US"/>
        </a:p>
      </dgm:t>
    </dgm:pt>
    <dgm:pt modelId="{D8AA8962-3C90-4D80-95B7-A49FBFF8C0CB}">
      <dgm:prSet custT="1"/>
      <dgm:spPr/>
      <dgm:t>
        <a:bodyPr/>
        <a:lstStyle/>
        <a:p>
          <a:r>
            <a:rPr lang="en-US" altLang="zh-CN" sz="1800" dirty="0">
              <a:solidFill>
                <a:srgbClr val="0000FF"/>
              </a:solidFill>
              <a:latin typeface="华文细黑" pitchFamily="2" charset="-122"/>
              <a:ea typeface="华文细黑" pitchFamily="2" charset="-122"/>
            </a:rPr>
            <a:t>2</a:t>
          </a:r>
          <a:r>
            <a:rPr lang="zh-CN" altLang="en-US" sz="1800" dirty="0">
              <a:solidFill>
                <a:srgbClr val="0000FF"/>
              </a:solidFill>
              <a:latin typeface="华文细黑" pitchFamily="2" charset="-122"/>
              <a:ea typeface="华文细黑" pitchFamily="2" charset="-122"/>
            </a:rPr>
            <a:t>）能组合出最佳脉冲响应形状继而降低串列噪声，弹道亏损和堆积效应。</a:t>
          </a:r>
        </a:p>
      </dgm:t>
    </dgm:pt>
    <dgm:pt modelId="{A2BC7BF6-00D6-4326-93DB-F6B00C3F7CB7}" type="parTrans" cxnId="{2E514539-8872-4B7A-BB1F-656CCB416E63}">
      <dgm:prSet/>
      <dgm:spPr/>
      <dgm:t>
        <a:bodyPr/>
        <a:lstStyle/>
        <a:p>
          <a:endParaRPr lang="zh-CN" altLang="en-US"/>
        </a:p>
      </dgm:t>
    </dgm:pt>
    <dgm:pt modelId="{92832CEC-A9D0-4564-8BAC-4591875F8066}" type="sibTrans" cxnId="{2E514539-8872-4B7A-BB1F-656CCB416E63}">
      <dgm:prSet/>
      <dgm:spPr/>
      <dgm:t>
        <a:bodyPr/>
        <a:lstStyle/>
        <a:p>
          <a:endParaRPr lang="zh-CN" altLang="en-US"/>
        </a:p>
      </dgm:t>
    </dgm:pt>
    <dgm:pt modelId="{FFC0B26D-D574-4249-9B39-CAAD9291E0CD}">
      <dgm:prSet custT="1"/>
      <dgm:spPr/>
      <dgm:t>
        <a:bodyPr/>
        <a:lstStyle/>
        <a:p>
          <a:r>
            <a:rPr lang="en-US" altLang="zh-CN" sz="1800" dirty="0">
              <a:solidFill>
                <a:srgbClr val="0000FF"/>
              </a:solidFill>
              <a:latin typeface="华文细黑" pitchFamily="2" charset="-122"/>
              <a:ea typeface="华文细黑" pitchFamily="2" charset="-122"/>
            </a:rPr>
            <a:t>3</a:t>
          </a:r>
          <a:r>
            <a:rPr lang="zh-CN" altLang="en-US" sz="1800" dirty="0">
              <a:solidFill>
                <a:srgbClr val="0000FF"/>
              </a:solidFill>
              <a:latin typeface="华文细黑" pitchFamily="2" charset="-122"/>
              <a:ea typeface="华文细黑" pitchFamily="2" charset="-122"/>
            </a:rPr>
            <a:t>）对核探测器探测事件的处理、滤波、修正基线漂移，脉冲形状甄别比模拟处理精确。</a:t>
          </a:r>
        </a:p>
      </dgm:t>
    </dgm:pt>
    <dgm:pt modelId="{BD5C867C-230A-4373-8A0C-B1569DBCD6B9}" type="parTrans" cxnId="{648CC04D-483D-4EA8-80A4-ED0E749BF5F2}">
      <dgm:prSet/>
      <dgm:spPr/>
      <dgm:t>
        <a:bodyPr/>
        <a:lstStyle/>
        <a:p>
          <a:endParaRPr lang="zh-CN" altLang="en-US"/>
        </a:p>
      </dgm:t>
    </dgm:pt>
    <dgm:pt modelId="{7AEC5E51-E62D-403A-BD11-079866DBCE01}" type="sibTrans" cxnId="{648CC04D-483D-4EA8-80A4-ED0E749BF5F2}">
      <dgm:prSet/>
      <dgm:spPr/>
      <dgm:t>
        <a:bodyPr/>
        <a:lstStyle/>
        <a:p>
          <a:endParaRPr lang="zh-CN" altLang="en-US"/>
        </a:p>
      </dgm:t>
    </dgm:pt>
    <dgm:pt modelId="{2980FFDA-A301-43AD-A81E-4FD7D410C2E7}">
      <dgm:prSet custT="1"/>
      <dgm:spPr/>
      <dgm:t>
        <a:bodyPr/>
        <a:lstStyle/>
        <a:p>
          <a:r>
            <a:rPr lang="en-US" altLang="zh-CN" sz="1800" dirty="0">
              <a:solidFill>
                <a:srgbClr val="0000FF"/>
              </a:solidFill>
              <a:latin typeface="华文细黑" pitchFamily="2" charset="-122"/>
              <a:ea typeface="华文细黑" pitchFamily="2" charset="-122"/>
            </a:rPr>
            <a:t>4</a:t>
          </a:r>
          <a:r>
            <a:rPr lang="zh-CN" altLang="en-US" sz="1800" dirty="0">
              <a:solidFill>
                <a:srgbClr val="0000FF"/>
              </a:solidFill>
              <a:latin typeface="华文细黑" pitchFamily="2" charset="-122"/>
              <a:ea typeface="华文细黑" pitchFamily="2" charset="-122"/>
            </a:rPr>
            <a:t>）数字滤波效果好，易于提高系统的能量分辨率。 </a:t>
          </a:r>
        </a:p>
      </dgm:t>
    </dgm:pt>
    <dgm:pt modelId="{79CA33BE-212A-49F6-9232-53A2BAEB0DC0}" type="parTrans" cxnId="{76CCD0F0-CC57-4C80-AEA4-EF461638D6ED}">
      <dgm:prSet/>
      <dgm:spPr/>
      <dgm:t>
        <a:bodyPr/>
        <a:lstStyle/>
        <a:p>
          <a:endParaRPr lang="zh-CN" altLang="en-US"/>
        </a:p>
      </dgm:t>
    </dgm:pt>
    <dgm:pt modelId="{6833A98A-A534-4C3B-BF5E-206426066302}" type="sibTrans" cxnId="{76CCD0F0-CC57-4C80-AEA4-EF461638D6ED}">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42369" custScaleY="13246" custLinFactNeighborX="-24723" custLinFactNeighborY="4298"/>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77504505-8484-4707-91A6-C7B5E2227F5A}" type="pres">
      <dgm:prSet presAssocID="{3F79AA41-E31F-4CEF-9B89-F5930276101E}" presName="Name13" presStyleLbl="parChTrans1D2" presStyleIdx="0" presStyleCnt="1"/>
      <dgm:spPr/>
    </dgm:pt>
    <dgm:pt modelId="{5BEA5D3A-530B-4538-9108-BFB86CF34213}" type="pres">
      <dgm:prSet presAssocID="{B7255FAF-40A0-4168-95F3-E3374273405D}" presName="childText" presStyleLbl="bgAcc1" presStyleIdx="0" presStyleCnt="1" custScaleX="143476" custScaleY="113892" custLinFactNeighborX="-391" custLinFactNeighborY="-13037">
        <dgm:presLayoutVars>
          <dgm:bulletEnabled val="1"/>
        </dgm:presLayoutVars>
      </dgm:prSet>
      <dgm:spPr/>
    </dgm:pt>
  </dgm:ptLst>
  <dgm:cxnLst>
    <dgm:cxn modelId="{3A34081E-855B-47FB-AB98-5DC4E12393BE}" type="presOf" srcId="{DAF356FA-B982-4890-8829-F8BBD3D36F64}" destId="{879293F3-87BA-4DDA-B582-05AE50AA9E24}" srcOrd="1" destOrd="0" presId="urn:microsoft.com/office/officeart/2005/8/layout/hierarchy3"/>
    <dgm:cxn modelId="{3F39FA22-140E-483C-8022-2DBD614FB680}" type="presOf" srcId="{7DDD5466-3D5A-41F1-85A6-5247DB4AB988}" destId="{5BEA5D3A-530B-4538-9108-BFB86CF34213}" srcOrd="0" destOrd="1" presId="urn:microsoft.com/office/officeart/2005/8/layout/hierarchy3"/>
    <dgm:cxn modelId="{2E514539-8872-4B7A-BB1F-656CCB416E63}" srcId="{B7255FAF-40A0-4168-95F3-E3374273405D}" destId="{D8AA8962-3C90-4D80-95B7-A49FBFF8C0CB}" srcOrd="1" destOrd="0" parTransId="{A2BC7BF6-00D6-4326-93DB-F6B00C3F7CB7}" sibTransId="{92832CEC-A9D0-4564-8BAC-4591875F8066}"/>
    <dgm:cxn modelId="{E68DDA5D-D695-4438-BDCC-6F6DA96D3D11}" type="presOf" srcId="{B7255FAF-40A0-4168-95F3-E3374273405D}" destId="{5BEA5D3A-530B-4538-9108-BFB86CF34213}" srcOrd="0" destOrd="0" presId="urn:microsoft.com/office/officeart/2005/8/layout/hierarchy3"/>
    <dgm:cxn modelId="{D35B5F44-1C98-4931-9EC2-D3C4F24AF17E}" type="presOf" srcId="{DAF356FA-B982-4890-8829-F8BBD3D36F64}" destId="{0DC4426D-BE2D-41C1-AB8E-2396CA835A31}"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90474E4B-A07F-41AD-8C41-89C14A2E70B5}" type="presOf" srcId="{D8AA8962-3C90-4D80-95B7-A49FBFF8C0CB}" destId="{5BEA5D3A-530B-4538-9108-BFB86CF34213}" srcOrd="0" destOrd="2" presId="urn:microsoft.com/office/officeart/2005/8/layout/hierarchy3"/>
    <dgm:cxn modelId="{648CC04D-483D-4EA8-80A4-ED0E749BF5F2}" srcId="{B7255FAF-40A0-4168-95F3-E3374273405D}" destId="{FFC0B26D-D574-4249-9B39-CAAD9291E0CD}" srcOrd="2" destOrd="0" parTransId="{BD5C867C-230A-4373-8A0C-B1569DBCD6B9}" sibTransId="{7AEC5E51-E62D-403A-BD11-079866DBCE01}"/>
    <dgm:cxn modelId="{35E3A971-A6C9-443A-8241-22D69B1A7C94}" type="presOf" srcId="{FFC0B26D-D574-4249-9B39-CAAD9291E0CD}" destId="{5BEA5D3A-530B-4538-9108-BFB86CF34213}" srcOrd="0" destOrd="3" presId="urn:microsoft.com/office/officeart/2005/8/layout/hierarchy3"/>
    <dgm:cxn modelId="{5595DE52-27C5-443C-9568-B1502D0040E5}" type="presOf" srcId="{C0D83F39-20D1-43D7-91DF-279187AB50B3}" destId="{B1E97B00-FB24-43E1-A6A6-C6C19888C684}" srcOrd="0" destOrd="0" presId="urn:microsoft.com/office/officeart/2005/8/layout/hierarchy3"/>
    <dgm:cxn modelId="{DED06F74-65DD-4E91-AD48-54A1BDCD5075}" type="presOf" srcId="{2980FFDA-A301-43AD-A81E-4FD7D410C2E7}" destId="{5BEA5D3A-530B-4538-9108-BFB86CF34213}" srcOrd="0" destOrd="4" presId="urn:microsoft.com/office/officeart/2005/8/layout/hierarchy3"/>
    <dgm:cxn modelId="{90FE547D-28F2-4ABC-B834-623707DEB9CD}" srcId="{DAF356FA-B982-4890-8829-F8BBD3D36F64}" destId="{B7255FAF-40A0-4168-95F3-E3374273405D}" srcOrd="0" destOrd="0" parTransId="{3F79AA41-E31F-4CEF-9B89-F5930276101E}" sibTransId="{710B4961-9112-43BB-ADAE-D3455403DFEC}"/>
    <dgm:cxn modelId="{D2C94B81-1297-4ED6-858C-FB4636E47406}" srcId="{B7255FAF-40A0-4168-95F3-E3374273405D}" destId="{7DDD5466-3D5A-41F1-85A6-5247DB4AB988}" srcOrd="0" destOrd="0" parTransId="{F5A94041-3CE4-47EE-A0C3-5064DF5F609F}" sibTransId="{4EA4F2A2-9BB4-4CAB-80E8-CBC458180541}"/>
    <dgm:cxn modelId="{D0182BAA-8003-4E9A-9179-57E6B9240432}" type="presOf" srcId="{3F79AA41-E31F-4CEF-9B89-F5930276101E}" destId="{77504505-8484-4707-91A6-C7B5E2227F5A}" srcOrd="0" destOrd="0" presId="urn:microsoft.com/office/officeart/2005/8/layout/hierarchy3"/>
    <dgm:cxn modelId="{76CCD0F0-CC57-4C80-AEA4-EF461638D6ED}" srcId="{B7255FAF-40A0-4168-95F3-E3374273405D}" destId="{2980FFDA-A301-43AD-A81E-4FD7D410C2E7}" srcOrd="3" destOrd="0" parTransId="{79CA33BE-212A-49F6-9232-53A2BAEB0DC0}" sibTransId="{6833A98A-A534-4C3B-BF5E-206426066302}"/>
    <dgm:cxn modelId="{E5859201-1A72-4E1E-9B50-A991F56170EE}" type="presParOf" srcId="{B1E97B00-FB24-43E1-A6A6-C6C19888C684}" destId="{D60A2E03-F9AF-4943-8C65-EAF0A613B40B}" srcOrd="0" destOrd="0" presId="urn:microsoft.com/office/officeart/2005/8/layout/hierarchy3"/>
    <dgm:cxn modelId="{84DB6DE7-BA82-4BAE-8968-9D0586007122}" type="presParOf" srcId="{D60A2E03-F9AF-4943-8C65-EAF0A613B40B}" destId="{1EABC5C4-7178-41C2-9571-2A206D6041B9}" srcOrd="0" destOrd="0" presId="urn:microsoft.com/office/officeart/2005/8/layout/hierarchy3"/>
    <dgm:cxn modelId="{4B815A65-A2FC-4FAE-97EE-1B43CD3D868F}" type="presParOf" srcId="{1EABC5C4-7178-41C2-9571-2A206D6041B9}" destId="{0DC4426D-BE2D-41C1-AB8E-2396CA835A31}" srcOrd="0" destOrd="0" presId="urn:microsoft.com/office/officeart/2005/8/layout/hierarchy3"/>
    <dgm:cxn modelId="{CD57BCDA-5340-4D3B-86C0-EA91C7063AC9}" type="presParOf" srcId="{1EABC5C4-7178-41C2-9571-2A206D6041B9}" destId="{879293F3-87BA-4DDA-B582-05AE50AA9E24}" srcOrd="1" destOrd="0" presId="urn:microsoft.com/office/officeart/2005/8/layout/hierarchy3"/>
    <dgm:cxn modelId="{0AC5CE14-F4EE-4B13-A8A1-B389806EF93D}" type="presParOf" srcId="{D60A2E03-F9AF-4943-8C65-EAF0A613B40B}" destId="{843BB674-B53D-416D-BE04-02CDB70EEA11}" srcOrd="1" destOrd="0" presId="urn:microsoft.com/office/officeart/2005/8/layout/hierarchy3"/>
    <dgm:cxn modelId="{04CBD018-D45D-42D1-A5C5-A5A103D9DC31}" type="presParOf" srcId="{843BB674-B53D-416D-BE04-02CDB70EEA11}" destId="{77504505-8484-4707-91A6-C7B5E2227F5A}" srcOrd="0" destOrd="0" presId="urn:microsoft.com/office/officeart/2005/8/layout/hierarchy3"/>
    <dgm:cxn modelId="{A8B0EC90-4C4C-46E4-8419-879D47511543}" type="presParOf" srcId="{843BB674-B53D-416D-BE04-02CDB70EEA11}" destId="{5BEA5D3A-530B-4538-9108-BFB86CF34213}" srcOrd="1"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400" dirty="0">
              <a:solidFill>
                <a:schemeClr val="bg1"/>
              </a:solidFill>
              <a:latin typeface="华文细黑" pitchFamily="2" charset="-122"/>
              <a:ea typeface="华文细黑" pitchFamily="2" charset="-122"/>
            </a:rPr>
            <a:t>IV. </a:t>
          </a:r>
          <a:r>
            <a:rPr lang="zh-CN" altLang="en-US" sz="2400" b="1" dirty="0">
              <a:solidFill>
                <a:schemeClr val="bg1"/>
              </a:solidFill>
              <a:latin typeface="华文细黑" pitchFamily="2" charset="-122"/>
              <a:ea typeface="华文细黑" pitchFamily="2" charset="-122"/>
            </a:rPr>
            <a:t>数字化谱仪 </a:t>
          </a:r>
          <a:endParaRPr lang="zh-CN" altLang="en-US" sz="2000" dirty="0">
            <a:solidFill>
              <a:schemeClr val="bg1"/>
            </a:solidFill>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B7255FAF-40A0-4168-95F3-E3374273405D}">
      <dgm:prSet custT="1"/>
      <dgm:spPr/>
      <dgm:t>
        <a:bodyPr/>
        <a:lstStyle/>
        <a:p>
          <a:pPr algn="l"/>
          <a:r>
            <a:rPr lang="zh-CN" altLang="en-US" sz="1800" b="0" dirty="0">
              <a:solidFill>
                <a:srgbClr val="0000FF"/>
              </a:solidFill>
              <a:latin typeface="华文细黑" pitchFamily="2" charset="-122"/>
              <a:ea typeface="华文细黑" pitchFamily="2" charset="-122"/>
            </a:rPr>
            <a:t>基于高速数字采样和</a:t>
          </a:r>
          <a:r>
            <a:rPr lang="en-US" altLang="zh-CN" sz="1800" b="0" dirty="0">
              <a:solidFill>
                <a:srgbClr val="0000FF"/>
              </a:solidFill>
              <a:latin typeface="华文细黑" pitchFamily="2" charset="-122"/>
              <a:ea typeface="华文细黑" pitchFamily="2" charset="-122"/>
            </a:rPr>
            <a:t>DSP</a:t>
          </a:r>
          <a:r>
            <a:rPr lang="zh-CN" altLang="en-US" sz="1800" b="0" dirty="0">
              <a:solidFill>
                <a:srgbClr val="0000FF"/>
              </a:solidFill>
              <a:latin typeface="华文细黑" pitchFamily="2" charset="-122"/>
              <a:ea typeface="华文细黑" pitchFamily="2" charset="-122"/>
            </a:rPr>
            <a:t>技术的数字化谱仪框图，从前置电路来的模拟信号进行适当放大后，经过抗混叠滤波之后用高速</a:t>
          </a:r>
          <a:r>
            <a:rPr lang="en-US" altLang="zh-CN" sz="1800" b="0" dirty="0">
              <a:solidFill>
                <a:srgbClr val="0000FF"/>
              </a:solidFill>
              <a:latin typeface="华文细黑" pitchFamily="2" charset="-122"/>
              <a:ea typeface="华文细黑" pitchFamily="2" charset="-122"/>
            </a:rPr>
            <a:t>ADC</a:t>
          </a:r>
          <a:r>
            <a:rPr lang="zh-CN" altLang="en-US" sz="1800" b="0" dirty="0">
              <a:solidFill>
                <a:srgbClr val="0000FF"/>
              </a:solidFill>
              <a:latin typeface="华文细黑" pitchFamily="2" charset="-122"/>
              <a:ea typeface="华文细黑" pitchFamily="2" charset="-122"/>
            </a:rPr>
            <a:t>将信号波形记录下来，在</a:t>
          </a:r>
          <a:r>
            <a:rPr lang="en-US" altLang="zh-CN" sz="1800" b="0" dirty="0">
              <a:solidFill>
                <a:srgbClr val="0000FF"/>
              </a:solidFill>
              <a:latin typeface="华文细黑" pitchFamily="2" charset="-122"/>
              <a:ea typeface="华文细黑" pitchFamily="2" charset="-122"/>
            </a:rPr>
            <a:t>DSP</a:t>
          </a:r>
          <a:r>
            <a:rPr lang="zh-CN" altLang="en-US" sz="1800" b="0" dirty="0">
              <a:solidFill>
                <a:srgbClr val="0000FF"/>
              </a:solidFill>
              <a:latin typeface="华文细黑" pitchFamily="2" charset="-122"/>
              <a:ea typeface="华文细黑" pitchFamily="2" charset="-122"/>
            </a:rPr>
            <a:t>中按合适的权函数进行数字滤波，从而得到很佳滤波和成形。 </a:t>
          </a:r>
        </a:p>
      </dgm:t>
    </dgm:pt>
    <dgm:pt modelId="{3F79AA41-E31F-4CEF-9B89-F5930276101E}" type="parTrans" cxnId="{90FE547D-28F2-4ABC-B834-623707DEB9CD}">
      <dgm:prSet/>
      <dgm:spPr/>
      <dgm:t>
        <a:bodyPr/>
        <a:lstStyle/>
        <a:p>
          <a:endParaRPr lang="zh-CN" altLang="en-US"/>
        </a:p>
      </dgm:t>
    </dgm:pt>
    <dgm:pt modelId="{710B4961-9112-43BB-ADAE-D3455403DFEC}" type="sibTrans" cxnId="{90FE547D-28F2-4ABC-B834-623707DEB9CD}">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84732" custScaleY="30550" custLinFactNeighborX="-29281" custLinFactNeighborY="-4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77504505-8484-4707-91A6-C7B5E2227F5A}" type="pres">
      <dgm:prSet presAssocID="{3F79AA41-E31F-4CEF-9B89-F5930276101E}" presName="Name13" presStyleLbl="parChTrans1D2" presStyleIdx="0" presStyleCnt="1"/>
      <dgm:spPr/>
    </dgm:pt>
    <dgm:pt modelId="{5BEA5D3A-530B-4538-9108-BFB86CF34213}" type="pres">
      <dgm:prSet presAssocID="{B7255FAF-40A0-4168-95F3-E3374273405D}" presName="childText" presStyleLbl="bgAcc1" presStyleIdx="0" presStyleCnt="1" custScaleX="278525" custScaleY="81618" custLinFactNeighborY="-9256">
        <dgm:presLayoutVars>
          <dgm:bulletEnabled val="1"/>
        </dgm:presLayoutVars>
      </dgm:prSet>
      <dgm:spPr/>
    </dgm:pt>
  </dgm:ptLst>
  <dgm:cxnLst>
    <dgm:cxn modelId="{2E2B073C-94FF-4D87-97EF-06C00C43E051}" type="presOf" srcId="{C0D83F39-20D1-43D7-91DF-279187AB50B3}" destId="{B1E97B00-FB24-43E1-A6A6-C6C19888C684}" srcOrd="0" destOrd="0" presId="urn:microsoft.com/office/officeart/2005/8/layout/hierarchy3"/>
    <dgm:cxn modelId="{92145867-0F33-4022-ADB1-AAA16B19E685}" type="presOf" srcId="{3F79AA41-E31F-4CEF-9B89-F5930276101E}" destId="{77504505-8484-4707-91A6-C7B5E2227F5A}"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CA71D06B-D9DF-44C8-AD03-5195F3BC8C25}" type="presOf" srcId="{DAF356FA-B982-4890-8829-F8BBD3D36F64}" destId="{879293F3-87BA-4DDA-B582-05AE50AA9E24}" srcOrd="1" destOrd="0" presId="urn:microsoft.com/office/officeart/2005/8/layout/hierarchy3"/>
    <dgm:cxn modelId="{90FE547D-28F2-4ABC-B834-623707DEB9CD}" srcId="{DAF356FA-B982-4890-8829-F8BBD3D36F64}" destId="{B7255FAF-40A0-4168-95F3-E3374273405D}" srcOrd="0" destOrd="0" parTransId="{3F79AA41-E31F-4CEF-9B89-F5930276101E}" sibTransId="{710B4961-9112-43BB-ADAE-D3455403DFEC}"/>
    <dgm:cxn modelId="{A1A23BEB-D278-429D-A4B8-67F3260998FE}" type="presOf" srcId="{B7255FAF-40A0-4168-95F3-E3374273405D}" destId="{5BEA5D3A-530B-4538-9108-BFB86CF34213}" srcOrd="0" destOrd="0" presId="urn:microsoft.com/office/officeart/2005/8/layout/hierarchy3"/>
    <dgm:cxn modelId="{3DBB67FF-2A64-44DA-886E-6A8419245940}" type="presOf" srcId="{DAF356FA-B982-4890-8829-F8BBD3D36F64}" destId="{0DC4426D-BE2D-41C1-AB8E-2396CA835A31}" srcOrd="0" destOrd="0" presId="urn:microsoft.com/office/officeart/2005/8/layout/hierarchy3"/>
    <dgm:cxn modelId="{C7D2B584-FFCD-4A49-B50D-803DD207746E}" type="presParOf" srcId="{B1E97B00-FB24-43E1-A6A6-C6C19888C684}" destId="{D60A2E03-F9AF-4943-8C65-EAF0A613B40B}" srcOrd="0" destOrd="0" presId="urn:microsoft.com/office/officeart/2005/8/layout/hierarchy3"/>
    <dgm:cxn modelId="{3122AD74-57C4-4F36-A359-D1A93913DEFF}" type="presParOf" srcId="{D60A2E03-F9AF-4943-8C65-EAF0A613B40B}" destId="{1EABC5C4-7178-41C2-9571-2A206D6041B9}" srcOrd="0" destOrd="0" presId="urn:microsoft.com/office/officeart/2005/8/layout/hierarchy3"/>
    <dgm:cxn modelId="{1D03B9B7-9F0C-44CA-A0D0-B466F08B60A3}" type="presParOf" srcId="{1EABC5C4-7178-41C2-9571-2A206D6041B9}" destId="{0DC4426D-BE2D-41C1-AB8E-2396CA835A31}" srcOrd="0" destOrd="0" presId="urn:microsoft.com/office/officeart/2005/8/layout/hierarchy3"/>
    <dgm:cxn modelId="{623E98B0-1AB7-4F69-B00A-6A0E496900A6}" type="presParOf" srcId="{1EABC5C4-7178-41C2-9571-2A206D6041B9}" destId="{879293F3-87BA-4DDA-B582-05AE50AA9E24}" srcOrd="1" destOrd="0" presId="urn:microsoft.com/office/officeart/2005/8/layout/hierarchy3"/>
    <dgm:cxn modelId="{E240D68C-81D1-4247-A226-D58B2D8CD306}" type="presParOf" srcId="{D60A2E03-F9AF-4943-8C65-EAF0A613B40B}" destId="{843BB674-B53D-416D-BE04-02CDB70EEA11}" srcOrd="1" destOrd="0" presId="urn:microsoft.com/office/officeart/2005/8/layout/hierarchy3"/>
    <dgm:cxn modelId="{117623E7-D0C3-4167-BA25-7F86DF30667E}" type="presParOf" srcId="{843BB674-B53D-416D-BE04-02CDB70EEA11}" destId="{77504505-8484-4707-91A6-C7B5E2227F5A}" srcOrd="0" destOrd="0" presId="urn:microsoft.com/office/officeart/2005/8/layout/hierarchy3"/>
    <dgm:cxn modelId="{E62D4969-F00C-4AB0-8EBE-3321D0D50588}" type="presParOf" srcId="{843BB674-B53D-416D-BE04-02CDB70EEA11}" destId="{5BEA5D3A-530B-4538-9108-BFB86CF34213}" srcOrd="1"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8F75D1E0-050C-4C16-8D03-A932ED35911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0838C1F6-7803-4A5F-9488-226296180373}">
      <dgm:prSet/>
      <dgm:spPr/>
      <dgm:t>
        <a:bodyPr/>
        <a:lstStyle/>
        <a:p>
          <a:pPr rtl="0"/>
          <a:r>
            <a:rPr lang="en-US" altLang="zh-CN" b="0" dirty="0"/>
            <a:t>1.  </a:t>
          </a:r>
          <a:r>
            <a:rPr lang="zh-CN" b="0" dirty="0"/>
            <a:t>基础核电子学</a:t>
          </a:r>
        </a:p>
      </dgm:t>
    </dgm:pt>
    <dgm:pt modelId="{BB88079B-880F-4096-9874-A6188D68D96C}" type="parTrans" cxnId="{A0F26C66-446D-4EBE-B567-EC68486A1F9E}">
      <dgm:prSet/>
      <dgm:spPr/>
      <dgm:t>
        <a:bodyPr/>
        <a:lstStyle/>
        <a:p>
          <a:endParaRPr lang="zh-CN" altLang="en-US"/>
        </a:p>
      </dgm:t>
    </dgm:pt>
    <dgm:pt modelId="{A97E8F19-E87E-4544-9E13-EB1F4373718B}" type="sibTrans" cxnId="{A0F26C66-446D-4EBE-B567-EC68486A1F9E}">
      <dgm:prSet/>
      <dgm:spPr/>
      <dgm:t>
        <a:bodyPr/>
        <a:lstStyle/>
        <a:p>
          <a:endParaRPr lang="zh-CN" altLang="en-US"/>
        </a:p>
      </dgm:t>
    </dgm:pt>
    <dgm:pt modelId="{37BDD44F-2595-4EF2-BC9C-4A95334D868A}" type="pres">
      <dgm:prSet presAssocID="{8F75D1E0-050C-4C16-8D03-A932ED359114}" presName="linear" presStyleCnt="0">
        <dgm:presLayoutVars>
          <dgm:animLvl val="lvl"/>
          <dgm:resizeHandles val="exact"/>
        </dgm:presLayoutVars>
      </dgm:prSet>
      <dgm:spPr/>
    </dgm:pt>
    <dgm:pt modelId="{E2C1E645-FC36-4D13-833B-DA1E019F07ED}" type="pres">
      <dgm:prSet presAssocID="{0838C1F6-7803-4A5F-9488-226296180373}" presName="parentText" presStyleLbl="node1" presStyleIdx="0" presStyleCnt="1">
        <dgm:presLayoutVars>
          <dgm:chMax val="0"/>
          <dgm:bulletEnabled val="1"/>
        </dgm:presLayoutVars>
      </dgm:prSet>
      <dgm:spPr/>
    </dgm:pt>
  </dgm:ptLst>
  <dgm:cxnLst>
    <dgm:cxn modelId="{A0F26C66-446D-4EBE-B567-EC68486A1F9E}" srcId="{8F75D1E0-050C-4C16-8D03-A932ED359114}" destId="{0838C1F6-7803-4A5F-9488-226296180373}" srcOrd="0" destOrd="0" parTransId="{BB88079B-880F-4096-9874-A6188D68D96C}" sibTransId="{A97E8F19-E87E-4544-9E13-EB1F4373718B}"/>
    <dgm:cxn modelId="{AF56907A-258F-4469-AFDC-E66174F6D4D6}" type="presOf" srcId="{0838C1F6-7803-4A5F-9488-226296180373}" destId="{E2C1E645-FC36-4D13-833B-DA1E019F07ED}" srcOrd="0" destOrd="0" presId="urn:microsoft.com/office/officeart/2005/8/layout/vList2"/>
    <dgm:cxn modelId="{404EADA1-5576-4D3F-BBFD-2EBDF738B802}" type="presOf" srcId="{8F75D1E0-050C-4C16-8D03-A932ED359114}" destId="{37BDD44F-2595-4EF2-BC9C-4A95334D868A}" srcOrd="0" destOrd="0" presId="urn:microsoft.com/office/officeart/2005/8/layout/vList2"/>
    <dgm:cxn modelId="{3EF9C6DD-CEA2-47E7-BB3A-6B12B1464D96}" type="presParOf" srcId="{37BDD44F-2595-4EF2-BC9C-4A95334D868A}" destId="{E2C1E645-FC36-4D13-833B-DA1E019F07ED}"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64BE6E4F-2965-45DC-9550-066E245E3629}" type="doc">
      <dgm:prSet loTypeId="urn:microsoft.com/office/officeart/2005/8/layout/lProcess2" loCatId="list" qsTypeId="urn:microsoft.com/office/officeart/2005/8/quickstyle/simple1" qsCatId="simple" csTypeId="urn:microsoft.com/office/officeart/2005/8/colors/accent1_2" csCatId="accent1" phldr="1"/>
      <dgm:spPr/>
      <dgm:t>
        <a:bodyPr/>
        <a:lstStyle/>
        <a:p>
          <a:endParaRPr lang="zh-CN" altLang="en-US"/>
        </a:p>
      </dgm:t>
    </dgm:pt>
    <dgm:pt modelId="{8075F8E3-C0C0-4AFE-A5A2-FAB121E85584}">
      <dgm:prSet custT="1"/>
      <dgm:spPr/>
      <dgm:t>
        <a:bodyPr/>
        <a:lstStyle/>
        <a:p>
          <a:pPr rtl="0"/>
          <a:r>
            <a:rPr lang="zh-CN" altLang="en-US" sz="3600" dirty="0"/>
            <a:t>基本作用：</a:t>
          </a:r>
        </a:p>
      </dgm:t>
    </dgm:pt>
    <dgm:pt modelId="{9B2CD9C3-971D-4893-A5A0-CD64C0553CDB}" type="parTrans" cxnId="{6DF2DFE8-9B36-489F-B591-87BF8F77AC85}">
      <dgm:prSet/>
      <dgm:spPr/>
      <dgm:t>
        <a:bodyPr/>
        <a:lstStyle/>
        <a:p>
          <a:endParaRPr lang="zh-CN" altLang="en-US"/>
        </a:p>
      </dgm:t>
    </dgm:pt>
    <dgm:pt modelId="{1FCEBDD9-B557-4B17-86C3-365648F7269D}" type="sibTrans" cxnId="{6DF2DFE8-9B36-489F-B591-87BF8F77AC85}">
      <dgm:prSet/>
      <dgm:spPr/>
      <dgm:t>
        <a:bodyPr/>
        <a:lstStyle/>
        <a:p>
          <a:endParaRPr lang="zh-CN" altLang="en-US"/>
        </a:p>
      </dgm:t>
    </dgm:pt>
    <dgm:pt modelId="{FCB9AAE4-7A18-4FEE-8AD7-2691F55ADF60}">
      <dgm:prSet custT="1"/>
      <dgm:spPr/>
      <dgm:t>
        <a:bodyPr/>
        <a:lstStyle/>
        <a:p>
          <a:pPr rtl="0"/>
          <a:r>
            <a:rPr lang="zh-CN" altLang="en-US" sz="2800" dirty="0"/>
            <a:t>引力作用		      万有引力定律</a:t>
          </a:r>
        </a:p>
      </dgm:t>
    </dgm:pt>
    <dgm:pt modelId="{37C9B7D3-6471-4D5D-9F32-9B81A7809DF7}" type="parTrans" cxnId="{9E7E3C3E-9225-4033-804E-9C432FBE1243}">
      <dgm:prSet/>
      <dgm:spPr/>
      <dgm:t>
        <a:bodyPr/>
        <a:lstStyle/>
        <a:p>
          <a:endParaRPr lang="zh-CN" altLang="en-US"/>
        </a:p>
      </dgm:t>
    </dgm:pt>
    <dgm:pt modelId="{D231655E-728E-4C58-BC21-E89239E4CB36}" type="sibTrans" cxnId="{9E7E3C3E-9225-4033-804E-9C432FBE1243}">
      <dgm:prSet/>
      <dgm:spPr/>
      <dgm:t>
        <a:bodyPr/>
        <a:lstStyle/>
        <a:p>
          <a:endParaRPr lang="zh-CN" altLang="en-US"/>
        </a:p>
      </dgm:t>
    </dgm:pt>
    <dgm:pt modelId="{78A491CA-17DD-426E-B33F-B8F7069259E7}">
      <dgm:prSet custT="1"/>
      <dgm:spPr/>
      <dgm:t>
        <a:bodyPr/>
        <a:lstStyle/>
        <a:p>
          <a:pPr algn="just" rtl="0"/>
          <a:r>
            <a:rPr lang="zh-CN" sz="2800" dirty="0"/>
            <a:t>弱作用		                      电弱统一理论</a:t>
          </a:r>
        </a:p>
      </dgm:t>
    </dgm:pt>
    <dgm:pt modelId="{1890406B-0D81-4A6F-AED3-EC39878B3204}" type="parTrans" cxnId="{B76A5756-B825-4557-A9A2-322320DD9022}">
      <dgm:prSet/>
      <dgm:spPr/>
      <dgm:t>
        <a:bodyPr/>
        <a:lstStyle/>
        <a:p>
          <a:endParaRPr lang="zh-CN" altLang="en-US"/>
        </a:p>
      </dgm:t>
    </dgm:pt>
    <dgm:pt modelId="{F74A41FD-1A95-4730-8A22-67A8BEFD0E36}" type="sibTrans" cxnId="{B76A5756-B825-4557-A9A2-322320DD9022}">
      <dgm:prSet/>
      <dgm:spPr/>
      <dgm:t>
        <a:bodyPr/>
        <a:lstStyle/>
        <a:p>
          <a:endParaRPr lang="zh-CN" altLang="en-US"/>
        </a:p>
      </dgm:t>
    </dgm:pt>
    <dgm:pt modelId="{3BE1F899-8EDA-4C7C-9335-78F13282164D}">
      <dgm:prSet custT="1"/>
      <dgm:spPr/>
      <dgm:t>
        <a:bodyPr/>
        <a:lstStyle/>
        <a:p>
          <a:pPr rtl="0"/>
          <a:r>
            <a:rPr lang="zh-CN" altLang="en-US" sz="2800" dirty="0"/>
            <a:t>电磁作用		      量子电动力学</a:t>
          </a:r>
        </a:p>
      </dgm:t>
    </dgm:pt>
    <dgm:pt modelId="{EA7982B9-D858-4F18-A2F6-4D8653B1C9A7}" type="parTrans" cxnId="{C030FA0E-7A06-49DC-81FB-309E78BE3DAA}">
      <dgm:prSet/>
      <dgm:spPr/>
      <dgm:t>
        <a:bodyPr/>
        <a:lstStyle/>
        <a:p>
          <a:endParaRPr lang="zh-CN" altLang="en-US"/>
        </a:p>
      </dgm:t>
    </dgm:pt>
    <dgm:pt modelId="{53EE7DAA-1A8F-4F17-A10F-0ACB14F60F39}" type="sibTrans" cxnId="{C030FA0E-7A06-49DC-81FB-309E78BE3DAA}">
      <dgm:prSet/>
      <dgm:spPr/>
      <dgm:t>
        <a:bodyPr/>
        <a:lstStyle/>
        <a:p>
          <a:endParaRPr lang="zh-CN" altLang="en-US"/>
        </a:p>
      </dgm:t>
    </dgm:pt>
    <dgm:pt modelId="{F0ADADAB-5148-4E95-9A3E-93CC9D2CBDA0}">
      <dgm:prSet custT="1"/>
      <dgm:spPr/>
      <dgm:t>
        <a:bodyPr/>
        <a:lstStyle/>
        <a:p>
          <a:pPr rtl="0"/>
          <a:r>
            <a:rPr lang="zh-CN" altLang="en-US" sz="2800" dirty="0"/>
            <a:t>强作用			      量子色动力学</a:t>
          </a:r>
        </a:p>
      </dgm:t>
    </dgm:pt>
    <dgm:pt modelId="{4D194C9A-11AA-4CFB-8782-C685CA59FA95}" type="parTrans" cxnId="{8EEE2C08-D381-4DFF-91B3-8A9B78C90971}">
      <dgm:prSet/>
      <dgm:spPr/>
      <dgm:t>
        <a:bodyPr/>
        <a:lstStyle/>
        <a:p>
          <a:endParaRPr lang="zh-CN" altLang="en-US"/>
        </a:p>
      </dgm:t>
    </dgm:pt>
    <dgm:pt modelId="{35976CDF-9A0B-414A-A9E7-C5047975C789}" type="sibTrans" cxnId="{8EEE2C08-D381-4DFF-91B3-8A9B78C90971}">
      <dgm:prSet/>
      <dgm:spPr/>
      <dgm:t>
        <a:bodyPr/>
        <a:lstStyle/>
        <a:p>
          <a:endParaRPr lang="zh-CN" altLang="en-US"/>
        </a:p>
      </dgm:t>
    </dgm:pt>
    <dgm:pt modelId="{F637BD8D-9769-414F-94FE-B73FD77CE426}" type="pres">
      <dgm:prSet presAssocID="{64BE6E4F-2965-45DC-9550-066E245E3629}" presName="theList" presStyleCnt="0">
        <dgm:presLayoutVars>
          <dgm:dir/>
          <dgm:animLvl val="lvl"/>
          <dgm:resizeHandles val="exact"/>
        </dgm:presLayoutVars>
      </dgm:prSet>
      <dgm:spPr/>
    </dgm:pt>
    <dgm:pt modelId="{54FA5B5E-2A51-43CA-A008-B9009B9D7682}" type="pres">
      <dgm:prSet presAssocID="{8075F8E3-C0C0-4AFE-A5A2-FAB121E85584}" presName="compNode" presStyleCnt="0"/>
      <dgm:spPr/>
    </dgm:pt>
    <dgm:pt modelId="{31C45C48-5210-4E4C-8FD6-862C85DC058B}" type="pres">
      <dgm:prSet presAssocID="{8075F8E3-C0C0-4AFE-A5A2-FAB121E85584}" presName="aNode" presStyleLbl="bgShp" presStyleIdx="0" presStyleCnt="1"/>
      <dgm:spPr/>
    </dgm:pt>
    <dgm:pt modelId="{62E8B661-D056-4F1E-A039-9CC518914387}" type="pres">
      <dgm:prSet presAssocID="{8075F8E3-C0C0-4AFE-A5A2-FAB121E85584}" presName="textNode" presStyleLbl="bgShp" presStyleIdx="0" presStyleCnt="1"/>
      <dgm:spPr/>
    </dgm:pt>
    <dgm:pt modelId="{7709027B-0F6F-421D-9826-ACF053A0B192}" type="pres">
      <dgm:prSet presAssocID="{8075F8E3-C0C0-4AFE-A5A2-FAB121E85584}" presName="compChildNode" presStyleCnt="0"/>
      <dgm:spPr/>
    </dgm:pt>
    <dgm:pt modelId="{C47F0497-DEA5-4795-82E3-306FFB5D2923}" type="pres">
      <dgm:prSet presAssocID="{8075F8E3-C0C0-4AFE-A5A2-FAB121E85584}" presName="theInnerList" presStyleCnt="0"/>
      <dgm:spPr/>
    </dgm:pt>
    <dgm:pt modelId="{A3DB6990-A4E0-4724-92C0-3A0022486090}" type="pres">
      <dgm:prSet presAssocID="{FCB9AAE4-7A18-4FEE-8AD7-2691F55ADF60}" presName="childNode" presStyleLbl="node1" presStyleIdx="0" presStyleCnt="4" custScaleY="2000000" custLinFactY="-349564" custLinFactNeighborX="-312" custLinFactNeighborY="-400000">
        <dgm:presLayoutVars>
          <dgm:bulletEnabled val="1"/>
        </dgm:presLayoutVars>
      </dgm:prSet>
      <dgm:spPr/>
    </dgm:pt>
    <dgm:pt modelId="{41E189BF-ACB1-4439-98E2-F09D53398255}" type="pres">
      <dgm:prSet presAssocID="{FCB9AAE4-7A18-4FEE-8AD7-2691F55ADF60}" presName="aSpace2" presStyleCnt="0"/>
      <dgm:spPr/>
    </dgm:pt>
    <dgm:pt modelId="{919A907E-5098-4488-BA56-8C8B9BFBD867}" type="pres">
      <dgm:prSet presAssocID="{78A491CA-17DD-426E-B33F-B8F7069259E7}" presName="childNode" presStyleLbl="node1" presStyleIdx="1" presStyleCnt="4" custScaleY="2000000" custLinFactY="-200000" custLinFactNeighborX="-312" custLinFactNeighborY="-256575">
        <dgm:presLayoutVars>
          <dgm:bulletEnabled val="1"/>
        </dgm:presLayoutVars>
      </dgm:prSet>
      <dgm:spPr/>
    </dgm:pt>
    <dgm:pt modelId="{61D3EE1D-AC5C-468D-AC61-BEE578CCB8F9}" type="pres">
      <dgm:prSet presAssocID="{78A491CA-17DD-426E-B33F-B8F7069259E7}" presName="aSpace2" presStyleCnt="0"/>
      <dgm:spPr/>
    </dgm:pt>
    <dgm:pt modelId="{46D5D32A-D625-4263-92B7-37AE434FD185}" type="pres">
      <dgm:prSet presAssocID="{3BE1F899-8EDA-4C7C-9335-78F13282164D}" presName="childNode" presStyleLbl="node1" presStyleIdx="2" presStyleCnt="4" custScaleY="2000000" custLinFactY="-63586" custLinFactNeighborX="-312" custLinFactNeighborY="-100000">
        <dgm:presLayoutVars>
          <dgm:bulletEnabled val="1"/>
        </dgm:presLayoutVars>
      </dgm:prSet>
      <dgm:spPr/>
    </dgm:pt>
    <dgm:pt modelId="{85896647-B15B-4E5C-B883-A362A9EB5F8C}" type="pres">
      <dgm:prSet presAssocID="{3BE1F899-8EDA-4C7C-9335-78F13282164D}" presName="aSpace2" presStyleCnt="0"/>
      <dgm:spPr/>
    </dgm:pt>
    <dgm:pt modelId="{FB10DAB4-F473-4244-974A-44B9C5A62173}" type="pres">
      <dgm:prSet presAssocID="{F0ADADAB-5148-4E95-9A3E-93CC9D2CBDA0}" presName="childNode" presStyleLbl="node1" presStyleIdx="3" presStyleCnt="4" custScaleY="2000000" custLinFactY="29403" custLinFactNeighborY="100000">
        <dgm:presLayoutVars>
          <dgm:bulletEnabled val="1"/>
        </dgm:presLayoutVars>
      </dgm:prSet>
      <dgm:spPr/>
    </dgm:pt>
  </dgm:ptLst>
  <dgm:cxnLst>
    <dgm:cxn modelId="{8EEE2C08-D381-4DFF-91B3-8A9B78C90971}" srcId="{8075F8E3-C0C0-4AFE-A5A2-FAB121E85584}" destId="{F0ADADAB-5148-4E95-9A3E-93CC9D2CBDA0}" srcOrd="3" destOrd="0" parTransId="{4D194C9A-11AA-4CFB-8782-C685CA59FA95}" sibTransId="{35976CDF-9A0B-414A-A9E7-C5047975C789}"/>
    <dgm:cxn modelId="{C030FA0E-7A06-49DC-81FB-309E78BE3DAA}" srcId="{8075F8E3-C0C0-4AFE-A5A2-FAB121E85584}" destId="{3BE1F899-8EDA-4C7C-9335-78F13282164D}" srcOrd="2" destOrd="0" parTransId="{EA7982B9-D858-4F18-A2F6-4D8653B1C9A7}" sibTransId="{53EE7DAA-1A8F-4F17-A10F-0ACB14F60F39}"/>
    <dgm:cxn modelId="{9E7E3C3E-9225-4033-804E-9C432FBE1243}" srcId="{8075F8E3-C0C0-4AFE-A5A2-FAB121E85584}" destId="{FCB9AAE4-7A18-4FEE-8AD7-2691F55ADF60}" srcOrd="0" destOrd="0" parTransId="{37C9B7D3-6471-4D5D-9F32-9B81A7809DF7}" sibTransId="{D231655E-728E-4C58-BC21-E89239E4CB36}"/>
    <dgm:cxn modelId="{1865A066-8CA7-4A1E-96BB-D8C93BAA2B52}" type="presOf" srcId="{8075F8E3-C0C0-4AFE-A5A2-FAB121E85584}" destId="{31C45C48-5210-4E4C-8FD6-862C85DC058B}" srcOrd="0" destOrd="0" presId="urn:microsoft.com/office/officeart/2005/8/layout/lProcess2"/>
    <dgm:cxn modelId="{93777E6C-DF24-48FE-BC15-D95C31A20077}" type="presOf" srcId="{F0ADADAB-5148-4E95-9A3E-93CC9D2CBDA0}" destId="{FB10DAB4-F473-4244-974A-44B9C5A62173}" srcOrd="0" destOrd="0" presId="urn:microsoft.com/office/officeart/2005/8/layout/lProcess2"/>
    <dgm:cxn modelId="{B76A5756-B825-4557-A9A2-322320DD9022}" srcId="{8075F8E3-C0C0-4AFE-A5A2-FAB121E85584}" destId="{78A491CA-17DD-426E-B33F-B8F7069259E7}" srcOrd="1" destOrd="0" parTransId="{1890406B-0D81-4A6F-AED3-EC39878B3204}" sibTransId="{F74A41FD-1A95-4730-8A22-67A8BEFD0E36}"/>
    <dgm:cxn modelId="{A892EBAD-0BFB-4FCC-98EC-01F2EDB05DDD}" type="presOf" srcId="{64BE6E4F-2965-45DC-9550-066E245E3629}" destId="{F637BD8D-9769-414F-94FE-B73FD77CE426}" srcOrd="0" destOrd="0" presId="urn:microsoft.com/office/officeart/2005/8/layout/lProcess2"/>
    <dgm:cxn modelId="{092E58B7-AA42-461D-80B7-4ABADA5C0A3A}" type="presOf" srcId="{FCB9AAE4-7A18-4FEE-8AD7-2691F55ADF60}" destId="{A3DB6990-A4E0-4724-92C0-3A0022486090}" srcOrd="0" destOrd="0" presId="urn:microsoft.com/office/officeart/2005/8/layout/lProcess2"/>
    <dgm:cxn modelId="{BA8466BF-53A2-4E89-987F-BBD8953C24A5}" type="presOf" srcId="{78A491CA-17DD-426E-B33F-B8F7069259E7}" destId="{919A907E-5098-4488-BA56-8C8B9BFBD867}" srcOrd="0" destOrd="0" presId="urn:microsoft.com/office/officeart/2005/8/layout/lProcess2"/>
    <dgm:cxn modelId="{F2BF8AC1-7AB4-4493-AF29-5C70072DBDC1}" type="presOf" srcId="{3BE1F899-8EDA-4C7C-9335-78F13282164D}" destId="{46D5D32A-D625-4263-92B7-37AE434FD185}" srcOrd="0" destOrd="0" presId="urn:microsoft.com/office/officeart/2005/8/layout/lProcess2"/>
    <dgm:cxn modelId="{0C0383D2-57F4-42CF-8970-E38051D37756}" type="presOf" srcId="{8075F8E3-C0C0-4AFE-A5A2-FAB121E85584}" destId="{62E8B661-D056-4F1E-A039-9CC518914387}" srcOrd="1" destOrd="0" presId="urn:microsoft.com/office/officeart/2005/8/layout/lProcess2"/>
    <dgm:cxn modelId="{6DF2DFE8-9B36-489F-B591-87BF8F77AC85}" srcId="{64BE6E4F-2965-45DC-9550-066E245E3629}" destId="{8075F8E3-C0C0-4AFE-A5A2-FAB121E85584}" srcOrd="0" destOrd="0" parTransId="{9B2CD9C3-971D-4893-A5A0-CD64C0553CDB}" sibTransId="{1FCEBDD9-B557-4B17-86C3-365648F7269D}"/>
    <dgm:cxn modelId="{479C8B26-ECBF-418E-883F-1020DC54AB46}" type="presParOf" srcId="{F637BD8D-9769-414F-94FE-B73FD77CE426}" destId="{54FA5B5E-2A51-43CA-A008-B9009B9D7682}" srcOrd="0" destOrd="0" presId="urn:microsoft.com/office/officeart/2005/8/layout/lProcess2"/>
    <dgm:cxn modelId="{FFEF1319-B8B5-461A-A55B-1BE25B42AF4E}" type="presParOf" srcId="{54FA5B5E-2A51-43CA-A008-B9009B9D7682}" destId="{31C45C48-5210-4E4C-8FD6-862C85DC058B}" srcOrd="0" destOrd="0" presId="urn:microsoft.com/office/officeart/2005/8/layout/lProcess2"/>
    <dgm:cxn modelId="{380A6700-A85E-4AB5-96B4-80397C8CEABF}" type="presParOf" srcId="{54FA5B5E-2A51-43CA-A008-B9009B9D7682}" destId="{62E8B661-D056-4F1E-A039-9CC518914387}" srcOrd="1" destOrd="0" presId="urn:microsoft.com/office/officeart/2005/8/layout/lProcess2"/>
    <dgm:cxn modelId="{674936C2-3856-4A8E-8710-E95D277094E5}" type="presParOf" srcId="{54FA5B5E-2A51-43CA-A008-B9009B9D7682}" destId="{7709027B-0F6F-421D-9826-ACF053A0B192}" srcOrd="2" destOrd="0" presId="urn:microsoft.com/office/officeart/2005/8/layout/lProcess2"/>
    <dgm:cxn modelId="{5174BBE8-73F7-4289-BEBC-0FCE7965A142}" type="presParOf" srcId="{7709027B-0F6F-421D-9826-ACF053A0B192}" destId="{C47F0497-DEA5-4795-82E3-306FFB5D2923}" srcOrd="0" destOrd="0" presId="urn:microsoft.com/office/officeart/2005/8/layout/lProcess2"/>
    <dgm:cxn modelId="{F506CCD3-76AB-4E5A-813B-6D1725DB1461}" type="presParOf" srcId="{C47F0497-DEA5-4795-82E3-306FFB5D2923}" destId="{A3DB6990-A4E0-4724-92C0-3A0022486090}" srcOrd="0" destOrd="0" presId="urn:microsoft.com/office/officeart/2005/8/layout/lProcess2"/>
    <dgm:cxn modelId="{FA9AD73B-8336-4919-9264-6F1854A154C2}" type="presParOf" srcId="{C47F0497-DEA5-4795-82E3-306FFB5D2923}" destId="{41E189BF-ACB1-4439-98E2-F09D53398255}" srcOrd="1" destOrd="0" presId="urn:microsoft.com/office/officeart/2005/8/layout/lProcess2"/>
    <dgm:cxn modelId="{A5A37890-7F24-4383-90CF-B3E2E39ED41E}" type="presParOf" srcId="{C47F0497-DEA5-4795-82E3-306FFB5D2923}" destId="{919A907E-5098-4488-BA56-8C8B9BFBD867}" srcOrd="2" destOrd="0" presId="urn:microsoft.com/office/officeart/2005/8/layout/lProcess2"/>
    <dgm:cxn modelId="{CF62CF75-2393-40E3-8FF3-EAF0F0A06B69}" type="presParOf" srcId="{C47F0497-DEA5-4795-82E3-306FFB5D2923}" destId="{61D3EE1D-AC5C-468D-AC61-BEE578CCB8F9}" srcOrd="3" destOrd="0" presId="urn:microsoft.com/office/officeart/2005/8/layout/lProcess2"/>
    <dgm:cxn modelId="{AD3581F7-8229-4AC8-ADBA-00C4A5AE3C96}" type="presParOf" srcId="{C47F0497-DEA5-4795-82E3-306FFB5D2923}" destId="{46D5D32A-D625-4263-92B7-37AE434FD185}" srcOrd="4" destOrd="0" presId="urn:microsoft.com/office/officeart/2005/8/layout/lProcess2"/>
    <dgm:cxn modelId="{6A5203C2-10E0-458F-AD43-6FBC995B9917}" type="presParOf" srcId="{C47F0497-DEA5-4795-82E3-306FFB5D2923}" destId="{85896647-B15B-4E5C-B883-A362A9EB5F8C}" srcOrd="5" destOrd="0" presId="urn:microsoft.com/office/officeart/2005/8/layout/lProcess2"/>
    <dgm:cxn modelId="{B0835B64-3C46-4AA7-99F1-F78692E5C5C5}" type="presParOf" srcId="{C47F0497-DEA5-4795-82E3-306FFB5D2923}" destId="{FB10DAB4-F473-4244-974A-44B9C5A62173}" srcOrd="6" destOrd="0" presId="urn:microsoft.com/office/officeart/2005/8/layout/lProcess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en-US" altLang="zh-CN" sz="2000" b="1" dirty="0">
              <a:solidFill>
                <a:schemeClr val="bg1"/>
              </a:solidFill>
              <a:latin typeface="华文细黑" pitchFamily="2" charset="-122"/>
              <a:ea typeface="华文细黑" pitchFamily="2" charset="-122"/>
            </a:rPr>
            <a:t>V. </a:t>
          </a:r>
          <a:r>
            <a:rPr lang="zh-CN" altLang="en-US" sz="2000" b="1" dirty="0">
              <a:solidFill>
                <a:schemeClr val="bg1"/>
              </a:solidFill>
              <a:latin typeface="华文细黑" pitchFamily="2" charset="-122"/>
              <a:ea typeface="华文细黑" pitchFamily="2" charset="-122"/>
            </a:rPr>
            <a:t>核电子学电路模块和仪器系统商业产品</a:t>
          </a:r>
          <a:endParaRPr lang="zh-CN" altLang="en-US" sz="1800" b="1" dirty="0">
            <a:solidFill>
              <a:schemeClr val="bg1"/>
            </a:solidFill>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2D460F16-4388-4889-9DCF-7E1C5F84F456}">
      <dgm:prSet custT="1"/>
      <dgm:spPr/>
      <dgm:t>
        <a:bodyPr/>
        <a:lstStyle/>
        <a:p>
          <a:pPr algn="l"/>
          <a:r>
            <a:rPr lang="zh-CN" altLang="en-US" sz="1600" b="0" dirty="0">
              <a:solidFill>
                <a:srgbClr val="0000FF"/>
              </a:solidFill>
              <a:latin typeface="华文细黑" pitchFamily="2" charset="-122"/>
              <a:ea typeface="华文细黑" pitchFamily="2" charset="-122"/>
            </a:rPr>
            <a:t>随着当代核科学研究的深入发展和核技术的广泛应用，推动了核电子学电路模块和仪器系统商品化生产，国际上从事核电子学电路模块和仪器系统生产的企业如</a:t>
          </a:r>
          <a:r>
            <a:rPr lang="en-US" altLang="zh-CN" sz="1600" b="0" dirty="0">
              <a:solidFill>
                <a:srgbClr val="0000FF"/>
              </a:solidFill>
              <a:latin typeface="华文细黑" pitchFamily="2" charset="-122"/>
              <a:ea typeface="华文细黑" pitchFamily="2" charset="-122"/>
            </a:rPr>
            <a:t>CABENRRA</a:t>
          </a:r>
          <a:r>
            <a:rPr lang="zh-CN" altLang="en-US" sz="1600" b="0" dirty="0">
              <a:solidFill>
                <a:srgbClr val="0000FF"/>
              </a:solidFill>
              <a:latin typeface="华文细黑" pitchFamily="2" charset="-122"/>
              <a:ea typeface="华文细黑" pitchFamily="2" charset="-122"/>
            </a:rPr>
            <a:t>、</a:t>
          </a:r>
          <a:r>
            <a:rPr lang="en-US" altLang="zh-CN" sz="1600" b="0" dirty="0">
              <a:solidFill>
                <a:srgbClr val="0000FF"/>
              </a:solidFill>
              <a:latin typeface="华文细黑" pitchFamily="2" charset="-122"/>
              <a:ea typeface="华文细黑" pitchFamily="2" charset="-122"/>
            </a:rPr>
            <a:t>ORTEC</a:t>
          </a:r>
          <a:r>
            <a:rPr lang="zh-CN" altLang="en-US" sz="1600" b="0" dirty="0">
              <a:solidFill>
                <a:srgbClr val="0000FF"/>
              </a:solidFill>
              <a:latin typeface="华文细黑" pitchFamily="2" charset="-122"/>
              <a:ea typeface="华文细黑" pitchFamily="2" charset="-122"/>
            </a:rPr>
            <a:t>、</a:t>
          </a:r>
          <a:r>
            <a:rPr lang="en-US" altLang="zh-CN" sz="1600" b="0" dirty="0">
              <a:solidFill>
                <a:srgbClr val="0000FF"/>
              </a:solidFill>
              <a:latin typeface="华文细黑" pitchFamily="2" charset="-122"/>
              <a:ea typeface="华文细黑" pitchFamily="2" charset="-122"/>
            </a:rPr>
            <a:t>CAEN</a:t>
          </a:r>
          <a:r>
            <a:rPr lang="zh-CN" altLang="en-US" sz="1600" b="0" dirty="0">
              <a:solidFill>
                <a:srgbClr val="0000FF"/>
              </a:solidFill>
              <a:latin typeface="华文细黑" pitchFamily="2" charset="-122"/>
              <a:ea typeface="华文细黑" pitchFamily="2" charset="-122"/>
            </a:rPr>
            <a:t>和</a:t>
          </a:r>
          <a:r>
            <a:rPr lang="en-US" altLang="zh-CN" sz="1600" b="0" dirty="0">
              <a:solidFill>
                <a:srgbClr val="0000FF"/>
              </a:solidFill>
              <a:latin typeface="华文细黑" pitchFamily="2" charset="-122"/>
              <a:ea typeface="华文细黑" pitchFamily="2" charset="-122"/>
            </a:rPr>
            <a:t>FAST </a:t>
          </a:r>
          <a:r>
            <a:rPr lang="en-US" altLang="zh-CN" sz="1600" b="0" dirty="0" err="1">
              <a:solidFill>
                <a:srgbClr val="0000FF"/>
              </a:solidFill>
              <a:latin typeface="华文细黑" pitchFamily="2" charset="-122"/>
              <a:ea typeface="华文细黑" pitchFamily="2" charset="-122"/>
            </a:rPr>
            <a:t>ComTec</a:t>
          </a:r>
          <a:r>
            <a:rPr lang="en-US" altLang="zh-CN" sz="1600" b="0" dirty="0">
              <a:solidFill>
                <a:srgbClr val="0000FF"/>
              </a:solidFill>
              <a:latin typeface="华文细黑" pitchFamily="2" charset="-122"/>
              <a:ea typeface="华文细黑" pitchFamily="2" charset="-122"/>
            </a:rPr>
            <a:t> </a:t>
          </a:r>
          <a:r>
            <a:rPr lang="zh-CN" altLang="en-US" sz="1600" b="0" dirty="0">
              <a:solidFill>
                <a:srgbClr val="0000FF"/>
              </a:solidFill>
              <a:latin typeface="华文细黑" pitchFamily="2" charset="-122"/>
              <a:ea typeface="华文细黑" pitchFamily="2" charset="-122"/>
            </a:rPr>
            <a:t>等公司不断推出适应市场需要的各种新产品，核电子学电路模块包括有各种电荷灵敏前置放大器、快前置放大器、成形放大器、前沿和恒比定时甄别器、脉冲形状甄别器、符合电路、扇入扇出电路、定标器、</a:t>
          </a:r>
          <a:r>
            <a:rPr lang="en-US" altLang="zh-CN" sz="1600" b="0" dirty="0">
              <a:solidFill>
                <a:srgbClr val="0000FF"/>
              </a:solidFill>
              <a:latin typeface="华文细黑" pitchFamily="2" charset="-122"/>
              <a:ea typeface="华文细黑" pitchFamily="2" charset="-122"/>
            </a:rPr>
            <a:t>ADC</a:t>
          </a:r>
          <a:r>
            <a:rPr lang="zh-CN" altLang="en-US" sz="1600" b="0" dirty="0">
              <a:solidFill>
                <a:srgbClr val="0000FF"/>
              </a:solidFill>
              <a:latin typeface="华文细黑" pitchFamily="2" charset="-122"/>
              <a:ea typeface="华文细黑" pitchFamily="2" charset="-122"/>
            </a:rPr>
            <a:t>、</a:t>
          </a:r>
          <a:r>
            <a:rPr lang="en-US" altLang="zh-CN" sz="1600" b="0" dirty="0">
              <a:solidFill>
                <a:srgbClr val="0000FF"/>
              </a:solidFill>
              <a:latin typeface="华文细黑" pitchFamily="2" charset="-122"/>
              <a:ea typeface="华文细黑" pitchFamily="2" charset="-122"/>
            </a:rPr>
            <a:t>QDC</a:t>
          </a:r>
          <a:r>
            <a:rPr lang="zh-CN" altLang="en-US" sz="1600" b="0" dirty="0">
              <a:solidFill>
                <a:srgbClr val="0000FF"/>
              </a:solidFill>
              <a:latin typeface="华文细黑" pitchFamily="2" charset="-122"/>
              <a:ea typeface="华文细黑" pitchFamily="2" charset="-122"/>
            </a:rPr>
            <a:t>、</a:t>
          </a:r>
          <a:r>
            <a:rPr lang="en-US" altLang="zh-CN" sz="1600" b="0" dirty="0">
              <a:solidFill>
                <a:srgbClr val="0000FF"/>
              </a:solidFill>
              <a:latin typeface="华文细黑" pitchFamily="2" charset="-122"/>
              <a:ea typeface="华文细黑" pitchFamily="2" charset="-122"/>
            </a:rPr>
            <a:t>TDC</a:t>
          </a:r>
          <a:r>
            <a:rPr lang="zh-CN" altLang="en-US" sz="1600" b="0" dirty="0">
              <a:solidFill>
                <a:srgbClr val="0000FF"/>
              </a:solidFill>
              <a:latin typeface="华文细黑" pitchFamily="2" charset="-122"/>
              <a:ea typeface="华文细黑" pitchFamily="2" charset="-122"/>
            </a:rPr>
            <a:t>、时间平均器、延时器等，这些电路模块的性能已经达到很高的水平，例如有一种快前置放大器在放大倍数为</a:t>
          </a:r>
          <a:r>
            <a:rPr lang="en-US" altLang="zh-CN" sz="1600" b="0" dirty="0">
              <a:solidFill>
                <a:srgbClr val="0000FF"/>
              </a:solidFill>
              <a:latin typeface="华文细黑" pitchFamily="2" charset="-122"/>
              <a:ea typeface="华文细黑" pitchFamily="2" charset="-122"/>
            </a:rPr>
            <a:t>10</a:t>
          </a:r>
          <a:r>
            <a:rPr lang="zh-CN" altLang="en-US" sz="1600" b="0" dirty="0">
              <a:solidFill>
                <a:srgbClr val="0000FF"/>
              </a:solidFill>
              <a:latin typeface="华文细黑" pitchFamily="2" charset="-122"/>
              <a:ea typeface="华文细黑" pitchFamily="2" charset="-122"/>
            </a:rPr>
            <a:t>时，脉冲上升时间为</a:t>
          </a:r>
          <a:r>
            <a:rPr lang="en-US" altLang="zh-CN" sz="1600" b="0" dirty="0">
              <a:solidFill>
                <a:srgbClr val="0000FF"/>
              </a:solidFill>
              <a:latin typeface="华文细黑" pitchFamily="2" charset="-122"/>
              <a:ea typeface="华文细黑" pitchFamily="2" charset="-122"/>
            </a:rPr>
            <a:t>180ps</a:t>
          </a:r>
          <a:r>
            <a:rPr lang="zh-CN" altLang="en-US" sz="1600" b="0" dirty="0">
              <a:solidFill>
                <a:srgbClr val="0000FF"/>
              </a:solidFill>
              <a:latin typeface="华文细黑" pitchFamily="2" charset="-122"/>
              <a:ea typeface="华文细黑" pitchFamily="2" charset="-122"/>
            </a:rPr>
            <a:t>，可以用于快固体探测器和微通道板的信号提取和放大；</a:t>
          </a:r>
        </a:p>
      </dgm:t>
    </dgm:pt>
    <dgm:pt modelId="{F9361AC1-EF63-4C49-AD13-7207E448CF0D}" type="parTrans" cxnId="{33A78C77-5972-48C1-B168-544357FF4724}">
      <dgm:prSet/>
      <dgm:spPr/>
      <dgm:t>
        <a:bodyPr/>
        <a:lstStyle/>
        <a:p>
          <a:endParaRPr lang="zh-CN" altLang="en-US"/>
        </a:p>
      </dgm:t>
    </dgm:pt>
    <dgm:pt modelId="{6337C801-6118-4CEA-8F9A-D00296BD23D5}" type="sibTrans" cxnId="{33A78C77-5972-48C1-B168-544357FF4724}">
      <dgm:prSet/>
      <dgm:spPr/>
      <dgm:t>
        <a:bodyPr/>
        <a:lstStyle/>
        <a:p>
          <a:endParaRPr lang="zh-CN" altLang="en-US"/>
        </a:p>
      </dgm:t>
    </dgm:pt>
    <dgm:pt modelId="{CB3A1AFA-62BE-4EC5-98A0-25D7CC1DDA2F}">
      <dgm:prSet custT="1"/>
      <dgm:spPr/>
      <dgm:t>
        <a:bodyPr/>
        <a:lstStyle/>
        <a:p>
          <a:pPr algn="l"/>
          <a:r>
            <a:rPr lang="zh-CN" altLang="en-US" sz="1600" b="0" dirty="0">
              <a:solidFill>
                <a:srgbClr val="0000FF"/>
              </a:solidFill>
              <a:latin typeface="华文细黑" pitchFamily="2" charset="-122"/>
              <a:ea typeface="华文细黑" pitchFamily="2" charset="-122"/>
            </a:rPr>
            <a:t>这些电路模块分别有基于各种常用的总线的插件，如</a:t>
          </a:r>
          <a:r>
            <a:rPr lang="en-US" altLang="zh-CN" sz="1600" b="0" dirty="0">
              <a:solidFill>
                <a:srgbClr val="0000FF"/>
              </a:solidFill>
              <a:latin typeface="华文细黑" pitchFamily="2" charset="-122"/>
              <a:ea typeface="华文细黑" pitchFamily="2" charset="-122"/>
            </a:rPr>
            <a:t>CAMAC</a:t>
          </a:r>
          <a:r>
            <a:rPr lang="zh-CN" altLang="en-US" sz="1600" b="0" dirty="0">
              <a:solidFill>
                <a:srgbClr val="0000FF"/>
              </a:solidFill>
              <a:latin typeface="华文细黑" pitchFamily="2" charset="-122"/>
              <a:ea typeface="华文细黑" pitchFamily="2" charset="-122"/>
            </a:rPr>
            <a:t>、</a:t>
          </a:r>
          <a:r>
            <a:rPr lang="en-US" altLang="zh-CN" sz="1600" b="0" dirty="0">
              <a:solidFill>
                <a:srgbClr val="0000FF"/>
              </a:solidFill>
              <a:latin typeface="华文细黑" pitchFamily="2" charset="-122"/>
              <a:ea typeface="华文细黑" pitchFamily="2" charset="-122"/>
            </a:rPr>
            <a:t>VME</a:t>
          </a:r>
          <a:r>
            <a:rPr lang="zh-CN" altLang="en-US" sz="1600" b="0" dirty="0">
              <a:solidFill>
                <a:srgbClr val="0000FF"/>
              </a:solidFill>
              <a:latin typeface="华文细黑" pitchFamily="2" charset="-122"/>
              <a:ea typeface="华文细黑" pitchFamily="2" charset="-122"/>
            </a:rPr>
            <a:t>、</a:t>
          </a:r>
          <a:r>
            <a:rPr lang="en-US" altLang="zh-CN" sz="1600" b="0" dirty="0">
              <a:solidFill>
                <a:srgbClr val="0000FF"/>
              </a:solidFill>
              <a:latin typeface="华文细黑" pitchFamily="2" charset="-122"/>
              <a:ea typeface="华文细黑" pitchFamily="2" charset="-122"/>
            </a:rPr>
            <a:t>PCI</a:t>
          </a:r>
          <a:r>
            <a:rPr lang="zh-CN" altLang="en-US" sz="1600" b="0" dirty="0">
              <a:solidFill>
                <a:srgbClr val="0000FF"/>
              </a:solidFill>
              <a:latin typeface="华文细黑" pitchFamily="2" charset="-122"/>
              <a:ea typeface="华文细黑" pitchFamily="2" charset="-122"/>
            </a:rPr>
            <a:t>和</a:t>
          </a:r>
          <a:r>
            <a:rPr lang="en-US" altLang="zh-CN" sz="1600" b="0" dirty="0">
              <a:solidFill>
                <a:srgbClr val="0000FF"/>
              </a:solidFill>
              <a:latin typeface="华文细黑" pitchFamily="2" charset="-122"/>
              <a:ea typeface="华文细黑" pitchFamily="2" charset="-122"/>
            </a:rPr>
            <a:t>USB</a:t>
          </a:r>
          <a:r>
            <a:rPr lang="zh-CN" altLang="en-US" sz="1600" b="0" dirty="0">
              <a:solidFill>
                <a:srgbClr val="0000FF"/>
              </a:solidFill>
              <a:latin typeface="华文细黑" pitchFamily="2" charset="-122"/>
              <a:ea typeface="华文细黑" pitchFamily="2" charset="-122"/>
            </a:rPr>
            <a:t>等，可以与计算机系统相连接，特别是带有</a:t>
          </a:r>
          <a:r>
            <a:rPr lang="en-US" altLang="zh-CN" sz="1600" b="0" dirty="0">
              <a:solidFill>
                <a:srgbClr val="0000FF"/>
              </a:solidFill>
              <a:latin typeface="华文细黑" pitchFamily="2" charset="-122"/>
              <a:ea typeface="华文细黑" pitchFamily="2" charset="-122"/>
            </a:rPr>
            <a:t>USB</a:t>
          </a:r>
          <a:r>
            <a:rPr lang="zh-CN" altLang="en-US" sz="1600" b="0" dirty="0">
              <a:solidFill>
                <a:srgbClr val="0000FF"/>
              </a:solidFill>
              <a:latin typeface="华文细黑" pitchFamily="2" charset="-122"/>
              <a:ea typeface="华文细黑" pitchFamily="2" charset="-122"/>
            </a:rPr>
            <a:t>接口的插件，使得各种模块组合成系统更加灵活和方便，当前很多公司都已推出各种带有</a:t>
          </a:r>
          <a:r>
            <a:rPr lang="en-US" altLang="zh-CN" sz="1600" b="0" dirty="0">
              <a:solidFill>
                <a:srgbClr val="0000FF"/>
              </a:solidFill>
              <a:latin typeface="华文细黑" pitchFamily="2" charset="-122"/>
              <a:ea typeface="华文细黑" pitchFamily="2" charset="-122"/>
            </a:rPr>
            <a:t>USB</a:t>
          </a:r>
          <a:r>
            <a:rPr lang="zh-CN" altLang="en-US" sz="1600" b="0" dirty="0">
              <a:solidFill>
                <a:srgbClr val="0000FF"/>
              </a:solidFill>
              <a:latin typeface="华文细黑" pitchFamily="2" charset="-122"/>
              <a:ea typeface="华文细黑" pitchFamily="2" charset="-122"/>
            </a:rPr>
            <a:t>接口的核电子学电路模块产品，例如有一种</a:t>
          </a:r>
          <a:r>
            <a:rPr lang="en-US" altLang="zh-CN" sz="1600" b="0" dirty="0">
              <a:solidFill>
                <a:srgbClr val="0000FF"/>
              </a:solidFill>
              <a:latin typeface="华文细黑" pitchFamily="2" charset="-122"/>
              <a:ea typeface="华文细黑" pitchFamily="2" charset="-122"/>
            </a:rPr>
            <a:t>8192</a:t>
          </a:r>
          <a:r>
            <a:rPr lang="zh-CN" altLang="en-US" sz="1600" b="0" dirty="0">
              <a:solidFill>
                <a:srgbClr val="0000FF"/>
              </a:solidFill>
              <a:latin typeface="华文细黑" pitchFamily="2" charset="-122"/>
              <a:ea typeface="华文细黑" pitchFamily="2" charset="-122"/>
            </a:rPr>
            <a:t>道多道分析器带有</a:t>
          </a:r>
          <a:r>
            <a:rPr lang="en-US" altLang="zh-CN" sz="1600" b="0" dirty="0">
              <a:solidFill>
                <a:srgbClr val="0000FF"/>
              </a:solidFill>
              <a:latin typeface="华文细黑" pitchFamily="2" charset="-122"/>
              <a:ea typeface="华文细黑" pitchFamily="2" charset="-122"/>
            </a:rPr>
            <a:t>USB</a:t>
          </a:r>
          <a:r>
            <a:rPr lang="zh-CN" altLang="en-US" sz="1600" b="0" dirty="0">
              <a:solidFill>
                <a:srgbClr val="0000FF"/>
              </a:solidFill>
              <a:latin typeface="华文细黑" pitchFamily="2" charset="-122"/>
              <a:ea typeface="华文细黑" pitchFamily="2" charset="-122"/>
            </a:rPr>
            <a:t>接口的单宽</a:t>
          </a:r>
          <a:r>
            <a:rPr lang="en-US" altLang="zh-CN" sz="1600" b="0" dirty="0">
              <a:solidFill>
                <a:srgbClr val="0000FF"/>
              </a:solidFill>
              <a:latin typeface="华文细黑" pitchFamily="2" charset="-122"/>
              <a:ea typeface="华文细黑" pitchFamily="2" charset="-122"/>
            </a:rPr>
            <a:t>NIM</a:t>
          </a:r>
          <a:r>
            <a:rPr lang="zh-CN" altLang="en-US" sz="1600" b="0" dirty="0">
              <a:solidFill>
                <a:srgbClr val="0000FF"/>
              </a:solidFill>
              <a:latin typeface="华文细黑" pitchFamily="2" charset="-122"/>
              <a:ea typeface="华文细黑" pitchFamily="2" charset="-122"/>
            </a:rPr>
            <a:t>插件，内部采用</a:t>
          </a:r>
          <a:r>
            <a:rPr lang="en-US" altLang="zh-CN" sz="1600" b="0" dirty="0">
              <a:solidFill>
                <a:srgbClr val="0000FF"/>
              </a:solidFill>
              <a:latin typeface="华文细黑" pitchFamily="2" charset="-122"/>
              <a:ea typeface="华文细黑" pitchFamily="2" charset="-122"/>
            </a:rPr>
            <a:t>14</a:t>
          </a:r>
          <a:r>
            <a:rPr lang="zh-CN" altLang="en-US" sz="1600" b="0" dirty="0">
              <a:solidFill>
                <a:srgbClr val="0000FF"/>
              </a:solidFill>
              <a:latin typeface="华文细黑" pitchFamily="2" charset="-122"/>
              <a:ea typeface="华文细黑" pitchFamily="2" charset="-122"/>
            </a:rPr>
            <a:t>位逐次逼近型</a:t>
          </a:r>
          <a:r>
            <a:rPr lang="en-US" altLang="zh-CN" sz="1600" b="0" dirty="0">
              <a:solidFill>
                <a:srgbClr val="0000FF"/>
              </a:solidFill>
              <a:latin typeface="华文细黑" pitchFamily="2" charset="-122"/>
              <a:ea typeface="华文细黑" pitchFamily="2" charset="-122"/>
            </a:rPr>
            <a:t>ADC</a:t>
          </a:r>
          <a:r>
            <a:rPr lang="zh-CN" altLang="en-US" sz="1600" b="0" dirty="0">
              <a:solidFill>
                <a:srgbClr val="0000FF"/>
              </a:solidFill>
              <a:latin typeface="华文细黑" pitchFamily="2" charset="-122"/>
              <a:ea typeface="华文细黑" pitchFamily="2" charset="-122"/>
            </a:rPr>
            <a:t>和滑尺均道技术。仪器系统包括有各种脉冲幅度和时间多道分析器系统、多参数分析器系统、多路定标器系统和与探测器配套的谱仪系统。为了适应当前环境检测和反恐的需要推出了众多的便携式和移动式配有探测器的谱仪系统。</a:t>
          </a:r>
        </a:p>
      </dgm:t>
    </dgm:pt>
    <dgm:pt modelId="{3EF33466-6DC4-4F9C-9565-9C5E0C56C58C}" type="parTrans" cxnId="{CDD458A7-3172-499F-A709-AAF34AE1A5F1}">
      <dgm:prSet/>
      <dgm:spPr/>
      <dgm:t>
        <a:bodyPr/>
        <a:lstStyle/>
        <a:p>
          <a:endParaRPr lang="zh-CN" altLang="en-US"/>
        </a:p>
      </dgm:t>
    </dgm:pt>
    <dgm:pt modelId="{648CE185-A7B9-4EAE-8AA6-16FC6E3ECFD1}" type="sibTrans" cxnId="{CDD458A7-3172-499F-A709-AAF34AE1A5F1}">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242458" custScaleY="35385" custLinFactNeighborX="-38735" custLinFactNeighborY="-58"/>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2"/>
      <dgm:spPr/>
    </dgm:pt>
    <dgm:pt modelId="{76F87DAF-E76A-46A1-92A1-91E3197084FE}" type="pres">
      <dgm:prSet presAssocID="{2D460F16-4388-4889-9DCF-7E1C5F84F456}" presName="childText" presStyleLbl="bgAcc1" presStyleIdx="0" presStyleCnt="2" custScaleX="391332" custScaleY="219023" custLinFactNeighborY="-20095">
        <dgm:presLayoutVars>
          <dgm:bulletEnabled val="1"/>
        </dgm:presLayoutVars>
      </dgm:prSet>
      <dgm:spPr/>
    </dgm:pt>
    <dgm:pt modelId="{CB15C32C-A938-4080-9A10-A700C411CB49}" type="pres">
      <dgm:prSet presAssocID="{3EF33466-6DC4-4F9C-9565-9C5E0C56C58C}" presName="Name13" presStyleLbl="parChTrans1D2" presStyleIdx="1" presStyleCnt="2"/>
      <dgm:spPr/>
    </dgm:pt>
    <dgm:pt modelId="{C5C4881D-B55B-4F1D-9BA4-421F15058B31}" type="pres">
      <dgm:prSet presAssocID="{CB3A1AFA-62BE-4EC5-98A0-25D7CC1DDA2F}" presName="childText" presStyleLbl="bgAcc1" presStyleIdx="1" presStyleCnt="2" custScaleX="386629" custScaleY="195259" custLinFactNeighborX="948" custLinFactNeighborY="-35326">
        <dgm:presLayoutVars>
          <dgm:bulletEnabled val="1"/>
        </dgm:presLayoutVars>
      </dgm:prSet>
      <dgm:spPr/>
    </dgm:pt>
  </dgm:ptLst>
  <dgm:cxnLst>
    <dgm:cxn modelId="{A20E2267-23FB-4678-BEE7-AE8C0C6D5EDA}" type="presOf" srcId="{DAF356FA-B982-4890-8829-F8BBD3D36F64}" destId="{879293F3-87BA-4DDA-B582-05AE50AA9E24}" srcOrd="1"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33A78C77-5972-48C1-B168-544357FF4724}" srcId="{DAF356FA-B982-4890-8829-F8BBD3D36F64}" destId="{2D460F16-4388-4889-9DCF-7E1C5F84F456}" srcOrd="0" destOrd="0" parTransId="{F9361AC1-EF63-4C49-AD13-7207E448CF0D}" sibTransId="{6337C801-6118-4CEA-8F9A-D00296BD23D5}"/>
    <dgm:cxn modelId="{D49DDB8F-7FBB-4EF0-B908-C1D4182A69D7}" type="presOf" srcId="{C0D83F39-20D1-43D7-91DF-279187AB50B3}" destId="{B1E97B00-FB24-43E1-A6A6-C6C19888C684}" srcOrd="0" destOrd="0" presId="urn:microsoft.com/office/officeart/2005/8/layout/hierarchy3"/>
    <dgm:cxn modelId="{EB41BE90-FF42-4012-A87F-BFB120975B56}" type="presOf" srcId="{2D460F16-4388-4889-9DCF-7E1C5F84F456}" destId="{76F87DAF-E76A-46A1-92A1-91E3197084FE}" srcOrd="0" destOrd="0" presId="urn:microsoft.com/office/officeart/2005/8/layout/hierarchy3"/>
    <dgm:cxn modelId="{CDD458A7-3172-499F-A709-AAF34AE1A5F1}" srcId="{DAF356FA-B982-4890-8829-F8BBD3D36F64}" destId="{CB3A1AFA-62BE-4EC5-98A0-25D7CC1DDA2F}" srcOrd="1" destOrd="0" parTransId="{3EF33466-6DC4-4F9C-9565-9C5E0C56C58C}" sibTransId="{648CE185-A7B9-4EAE-8AA6-16FC6E3ECFD1}"/>
    <dgm:cxn modelId="{B74B18AC-3D67-4B8A-9924-7B7603257374}" type="presOf" srcId="{DAF356FA-B982-4890-8829-F8BBD3D36F64}" destId="{0DC4426D-BE2D-41C1-AB8E-2396CA835A31}" srcOrd="0" destOrd="0" presId="urn:microsoft.com/office/officeart/2005/8/layout/hierarchy3"/>
    <dgm:cxn modelId="{39C014C1-BE9E-4DF0-9356-028D16E2D6B0}" type="presOf" srcId="{3EF33466-6DC4-4F9C-9565-9C5E0C56C58C}" destId="{CB15C32C-A938-4080-9A10-A700C411CB49}" srcOrd="0" destOrd="0" presId="urn:microsoft.com/office/officeart/2005/8/layout/hierarchy3"/>
    <dgm:cxn modelId="{B4975BF0-38D6-42EB-A433-1A22B555189D}" type="presOf" srcId="{F9361AC1-EF63-4C49-AD13-7207E448CF0D}" destId="{89B52416-3D0C-4995-B59F-518434FBF10E}" srcOrd="0" destOrd="0" presId="urn:microsoft.com/office/officeart/2005/8/layout/hierarchy3"/>
    <dgm:cxn modelId="{557CE0FD-2F90-427E-B638-970BA5435927}" type="presOf" srcId="{CB3A1AFA-62BE-4EC5-98A0-25D7CC1DDA2F}" destId="{C5C4881D-B55B-4F1D-9BA4-421F15058B31}" srcOrd="0" destOrd="0" presId="urn:microsoft.com/office/officeart/2005/8/layout/hierarchy3"/>
    <dgm:cxn modelId="{41444901-5F66-4ADC-A3A0-6F388E8F48C1}" type="presParOf" srcId="{B1E97B00-FB24-43E1-A6A6-C6C19888C684}" destId="{D60A2E03-F9AF-4943-8C65-EAF0A613B40B}" srcOrd="0" destOrd="0" presId="urn:microsoft.com/office/officeart/2005/8/layout/hierarchy3"/>
    <dgm:cxn modelId="{0C248A19-9F2C-4858-92FE-0C13A5662E8F}" type="presParOf" srcId="{D60A2E03-F9AF-4943-8C65-EAF0A613B40B}" destId="{1EABC5C4-7178-41C2-9571-2A206D6041B9}" srcOrd="0" destOrd="0" presId="urn:microsoft.com/office/officeart/2005/8/layout/hierarchy3"/>
    <dgm:cxn modelId="{5C565506-A059-4E6B-9978-517BC86EC63F}" type="presParOf" srcId="{1EABC5C4-7178-41C2-9571-2A206D6041B9}" destId="{0DC4426D-BE2D-41C1-AB8E-2396CA835A31}" srcOrd="0" destOrd="0" presId="urn:microsoft.com/office/officeart/2005/8/layout/hierarchy3"/>
    <dgm:cxn modelId="{581292B0-00E2-49C9-BAFC-3CF2810A3A30}" type="presParOf" srcId="{1EABC5C4-7178-41C2-9571-2A206D6041B9}" destId="{879293F3-87BA-4DDA-B582-05AE50AA9E24}" srcOrd="1" destOrd="0" presId="urn:microsoft.com/office/officeart/2005/8/layout/hierarchy3"/>
    <dgm:cxn modelId="{19A72182-BD0A-49E0-B75A-20E42F8E5DBA}" type="presParOf" srcId="{D60A2E03-F9AF-4943-8C65-EAF0A613B40B}" destId="{843BB674-B53D-416D-BE04-02CDB70EEA11}" srcOrd="1" destOrd="0" presId="urn:microsoft.com/office/officeart/2005/8/layout/hierarchy3"/>
    <dgm:cxn modelId="{C3DB0FF7-86B4-46B2-9BD8-16C2D521FC63}" type="presParOf" srcId="{843BB674-B53D-416D-BE04-02CDB70EEA11}" destId="{89B52416-3D0C-4995-B59F-518434FBF10E}" srcOrd="0" destOrd="0" presId="urn:microsoft.com/office/officeart/2005/8/layout/hierarchy3"/>
    <dgm:cxn modelId="{B42D5C6E-DDE2-4FAE-9C69-2B4BDF4863D4}" type="presParOf" srcId="{843BB674-B53D-416D-BE04-02CDB70EEA11}" destId="{76F87DAF-E76A-46A1-92A1-91E3197084FE}" srcOrd="1" destOrd="0" presId="urn:microsoft.com/office/officeart/2005/8/layout/hierarchy3"/>
    <dgm:cxn modelId="{5C44A0C8-44FA-4AD9-A731-7C363417289C}" type="presParOf" srcId="{843BB674-B53D-416D-BE04-02CDB70EEA11}" destId="{CB15C32C-A938-4080-9A10-A700C411CB49}" srcOrd="2" destOrd="0" presId="urn:microsoft.com/office/officeart/2005/8/layout/hierarchy3"/>
    <dgm:cxn modelId="{A0C30AE7-3C06-4828-84F1-DB0C4D9E7449}" type="presParOf" srcId="{843BB674-B53D-416D-BE04-02CDB70EEA11}" destId="{C5C4881D-B55B-4F1D-9BA4-421F15058B31}" srcOrd="3"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440135FF-4998-4DB9-AD86-A837F70BBBF9}"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21626554-756C-4F06-A7C9-3E0E7E7B2241}">
      <dgm:prSet/>
      <dgm:spPr/>
      <dgm:t>
        <a:bodyPr/>
        <a:lstStyle/>
        <a:p>
          <a:pPr rtl="0"/>
          <a:r>
            <a:rPr lang="en-US" altLang="zh-CN" dirty="0"/>
            <a:t>2. </a:t>
          </a:r>
          <a:r>
            <a:rPr lang="zh-CN" dirty="0"/>
            <a:t>高能核及粒子物理电子学</a:t>
          </a:r>
        </a:p>
      </dgm:t>
    </dgm:pt>
    <dgm:pt modelId="{7F1668C0-714B-461C-9727-6AD1E9E8105E}" type="parTrans" cxnId="{A8A7ADFD-E8F7-466C-AC49-987C6C8FC5CB}">
      <dgm:prSet/>
      <dgm:spPr/>
      <dgm:t>
        <a:bodyPr/>
        <a:lstStyle/>
        <a:p>
          <a:endParaRPr lang="zh-CN" altLang="en-US"/>
        </a:p>
      </dgm:t>
    </dgm:pt>
    <dgm:pt modelId="{0322785B-F780-41AA-A310-903DCF0616A7}" type="sibTrans" cxnId="{A8A7ADFD-E8F7-466C-AC49-987C6C8FC5CB}">
      <dgm:prSet/>
      <dgm:spPr/>
      <dgm:t>
        <a:bodyPr/>
        <a:lstStyle/>
        <a:p>
          <a:endParaRPr lang="zh-CN" altLang="en-US"/>
        </a:p>
      </dgm:t>
    </dgm:pt>
    <dgm:pt modelId="{B8BAB693-F736-4C5A-885D-9813B587E0F1}" type="pres">
      <dgm:prSet presAssocID="{440135FF-4998-4DB9-AD86-A837F70BBBF9}" presName="linear" presStyleCnt="0">
        <dgm:presLayoutVars>
          <dgm:animLvl val="lvl"/>
          <dgm:resizeHandles val="exact"/>
        </dgm:presLayoutVars>
      </dgm:prSet>
      <dgm:spPr/>
    </dgm:pt>
    <dgm:pt modelId="{346F4816-A3AD-4A39-8ACD-0B027AB6FED8}" type="pres">
      <dgm:prSet presAssocID="{21626554-756C-4F06-A7C9-3E0E7E7B2241}" presName="parentText" presStyleLbl="node1" presStyleIdx="0" presStyleCnt="1">
        <dgm:presLayoutVars>
          <dgm:chMax val="0"/>
          <dgm:bulletEnabled val="1"/>
        </dgm:presLayoutVars>
      </dgm:prSet>
      <dgm:spPr/>
    </dgm:pt>
  </dgm:ptLst>
  <dgm:cxnLst>
    <dgm:cxn modelId="{51D72273-E48A-4A22-B437-BEA483FB8B0D}" type="presOf" srcId="{440135FF-4998-4DB9-AD86-A837F70BBBF9}" destId="{B8BAB693-F736-4C5A-885D-9813B587E0F1}" srcOrd="0" destOrd="0" presId="urn:microsoft.com/office/officeart/2005/8/layout/vList2"/>
    <dgm:cxn modelId="{A68003B9-016B-4053-9CF5-2B982639A261}" type="presOf" srcId="{21626554-756C-4F06-A7C9-3E0E7E7B2241}" destId="{346F4816-A3AD-4A39-8ACD-0B027AB6FED8}" srcOrd="0" destOrd="0" presId="urn:microsoft.com/office/officeart/2005/8/layout/vList2"/>
    <dgm:cxn modelId="{A8A7ADFD-E8F7-466C-AC49-987C6C8FC5CB}" srcId="{440135FF-4998-4DB9-AD86-A837F70BBBF9}" destId="{21626554-756C-4F06-A7C9-3E0E7E7B2241}" srcOrd="0" destOrd="0" parTransId="{7F1668C0-714B-461C-9727-6AD1E9E8105E}" sibTransId="{0322785B-F780-41AA-A310-903DCF0616A7}"/>
    <dgm:cxn modelId="{1B3F2E91-A2C4-45C0-A238-1459AA34FEE0}" type="presParOf" srcId="{B8BAB693-F736-4C5A-885D-9813B587E0F1}" destId="{346F4816-A3AD-4A39-8ACD-0B027AB6FED8}"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66628AA8-BB87-4C9D-AEFF-54E9AA3F34F9}"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63A8D969-5142-4E02-A436-755102FB970E}">
      <dgm:prSet/>
      <dgm:spPr/>
      <dgm:t>
        <a:bodyPr/>
        <a:lstStyle/>
        <a:p>
          <a:pPr algn="ctr" rtl="0"/>
          <a:r>
            <a:rPr lang="en-US" altLang="zh-CN" dirty="0"/>
            <a:t>3. </a:t>
          </a:r>
          <a:r>
            <a:rPr lang="zh-CN" dirty="0"/>
            <a:t>核电子学的应用</a:t>
          </a:r>
        </a:p>
      </dgm:t>
    </dgm:pt>
    <dgm:pt modelId="{D67F342C-F764-4DD3-BD9E-06668D5DD066}" type="parTrans" cxnId="{FBD33C6D-FE70-4C41-9408-13FDDF445D65}">
      <dgm:prSet/>
      <dgm:spPr/>
      <dgm:t>
        <a:bodyPr/>
        <a:lstStyle/>
        <a:p>
          <a:pPr algn="ctr"/>
          <a:endParaRPr lang="zh-CN" altLang="en-US"/>
        </a:p>
      </dgm:t>
    </dgm:pt>
    <dgm:pt modelId="{49357D95-FC50-417F-BD03-43A0CD09BBEC}" type="sibTrans" cxnId="{FBD33C6D-FE70-4C41-9408-13FDDF445D65}">
      <dgm:prSet/>
      <dgm:spPr/>
      <dgm:t>
        <a:bodyPr/>
        <a:lstStyle/>
        <a:p>
          <a:pPr algn="ctr"/>
          <a:endParaRPr lang="zh-CN" altLang="en-US"/>
        </a:p>
      </dgm:t>
    </dgm:pt>
    <dgm:pt modelId="{870CA72A-1738-468F-BAF6-4BEE1F267A1E}" type="pres">
      <dgm:prSet presAssocID="{66628AA8-BB87-4C9D-AEFF-54E9AA3F34F9}" presName="linear" presStyleCnt="0">
        <dgm:presLayoutVars>
          <dgm:animLvl val="lvl"/>
          <dgm:resizeHandles val="exact"/>
        </dgm:presLayoutVars>
      </dgm:prSet>
      <dgm:spPr/>
    </dgm:pt>
    <dgm:pt modelId="{84522AD0-C5D5-4784-B2A1-97064C9C196C}" type="pres">
      <dgm:prSet presAssocID="{63A8D969-5142-4E02-A436-755102FB970E}" presName="parentText" presStyleLbl="node1" presStyleIdx="0" presStyleCnt="1">
        <dgm:presLayoutVars>
          <dgm:chMax val="0"/>
          <dgm:bulletEnabled val="1"/>
        </dgm:presLayoutVars>
      </dgm:prSet>
      <dgm:spPr/>
    </dgm:pt>
  </dgm:ptLst>
  <dgm:cxnLst>
    <dgm:cxn modelId="{FBD33C6D-FE70-4C41-9408-13FDDF445D65}" srcId="{66628AA8-BB87-4C9D-AEFF-54E9AA3F34F9}" destId="{63A8D969-5142-4E02-A436-755102FB970E}" srcOrd="0" destOrd="0" parTransId="{D67F342C-F764-4DD3-BD9E-06668D5DD066}" sibTransId="{49357D95-FC50-417F-BD03-43A0CD09BBEC}"/>
    <dgm:cxn modelId="{8EB094AF-B9CB-4A39-9900-CBF92172E414}" type="presOf" srcId="{66628AA8-BB87-4C9D-AEFF-54E9AA3F34F9}" destId="{870CA72A-1738-468F-BAF6-4BEE1F267A1E}" srcOrd="0" destOrd="0" presId="urn:microsoft.com/office/officeart/2005/8/layout/vList2"/>
    <dgm:cxn modelId="{B2A8E1F6-860A-40BC-918D-7D874AED6027}" type="presOf" srcId="{63A8D969-5142-4E02-A436-755102FB970E}" destId="{84522AD0-C5D5-4784-B2A1-97064C9C196C}" srcOrd="0" destOrd="0" presId="urn:microsoft.com/office/officeart/2005/8/layout/vList2"/>
    <dgm:cxn modelId="{08793AEA-56A8-4067-8512-BB70B89C1E21}" type="presParOf" srcId="{870CA72A-1738-468F-BAF6-4BEE1F267A1E}" destId="{84522AD0-C5D5-4784-B2A1-97064C9C196C}"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zh-CN" altLang="en-US" sz="2000" dirty="0">
              <a:solidFill>
                <a:schemeClr val="bg1"/>
              </a:solidFill>
              <a:latin typeface="华文细黑" pitchFamily="2" charset="-122"/>
              <a:ea typeface="华文细黑" pitchFamily="2" charset="-122"/>
            </a:rPr>
            <a:t>核电子学技术在一些物理实验中应用</a:t>
          </a:r>
          <a:endParaRPr lang="zh-CN" altLang="en-US" sz="1800" b="1" dirty="0">
            <a:solidFill>
              <a:schemeClr val="bg1"/>
            </a:solidFill>
            <a:latin typeface="华文细黑" pitchFamily="2" charset="-122"/>
            <a:ea typeface="华文细黑" pitchFamily="2" charset="-122"/>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2D460F16-4388-4889-9DCF-7E1C5F84F456}">
      <dgm:prSet custT="1"/>
      <dgm:spPr/>
      <dgm:t>
        <a:bodyPr/>
        <a:lstStyle/>
        <a:p>
          <a:pPr algn="l"/>
          <a:r>
            <a:rPr lang="zh-CN" altLang="en-US" sz="1800" b="0" dirty="0">
              <a:solidFill>
                <a:srgbClr val="0000FF"/>
              </a:solidFill>
              <a:latin typeface="华文细黑" pitchFamily="2" charset="-122"/>
              <a:ea typeface="华文细黑" pitchFamily="2" charset="-122"/>
            </a:rPr>
            <a:t>原子分子物理实验中应用</a:t>
          </a:r>
          <a:endParaRPr lang="en-US" altLang="zh-CN" sz="1800" b="0" dirty="0">
            <a:solidFill>
              <a:srgbClr val="0000FF"/>
            </a:solidFill>
            <a:latin typeface="华文细黑" pitchFamily="2" charset="-122"/>
            <a:ea typeface="华文细黑" pitchFamily="2" charset="-122"/>
          </a:endParaRPr>
        </a:p>
        <a:p>
          <a:pPr algn="l"/>
          <a:r>
            <a:rPr lang="zh-CN" altLang="en-US" sz="1800" b="0" dirty="0">
              <a:latin typeface="华文细黑" pitchFamily="2" charset="-122"/>
              <a:ea typeface="华文细黑" pitchFamily="2" charset="-122"/>
            </a:rPr>
            <a:t>中国科学技术大学的快电子能量损失符合谱仪采用了包括核电子学中能谱测量和时间间隔测量的基本方法。将在第四讲中介绍。</a:t>
          </a:r>
          <a:endParaRPr lang="zh-CN" altLang="en-US" sz="1800" b="0" dirty="0">
            <a:solidFill>
              <a:srgbClr val="0000FF"/>
            </a:solidFill>
            <a:latin typeface="华文细黑" pitchFamily="2" charset="-122"/>
            <a:ea typeface="华文细黑" pitchFamily="2" charset="-122"/>
          </a:endParaRPr>
        </a:p>
      </dgm:t>
    </dgm:pt>
    <dgm:pt modelId="{F9361AC1-EF63-4C49-AD13-7207E448CF0D}" type="parTrans" cxnId="{33A78C77-5972-48C1-B168-544357FF4724}">
      <dgm:prSet/>
      <dgm:spPr/>
      <dgm:t>
        <a:bodyPr/>
        <a:lstStyle/>
        <a:p>
          <a:endParaRPr lang="zh-CN" altLang="en-US"/>
        </a:p>
      </dgm:t>
    </dgm:pt>
    <dgm:pt modelId="{6337C801-6118-4CEA-8F9A-D00296BD23D5}" type="sibTrans" cxnId="{33A78C77-5972-48C1-B168-544357FF4724}">
      <dgm:prSet/>
      <dgm:spPr/>
      <dgm:t>
        <a:bodyPr/>
        <a:lstStyle/>
        <a:p>
          <a:endParaRPr lang="zh-CN" altLang="en-US"/>
        </a:p>
      </dgm:t>
    </dgm:pt>
    <dgm:pt modelId="{CB3A1AFA-62BE-4EC5-98A0-25D7CC1DDA2F}">
      <dgm:prSet custT="1"/>
      <dgm:spPr/>
      <dgm:t>
        <a:bodyPr/>
        <a:lstStyle/>
        <a:p>
          <a:pPr algn="l"/>
          <a:r>
            <a:rPr lang="zh-CN" altLang="en-US" sz="1800" b="0" dirty="0">
              <a:solidFill>
                <a:srgbClr val="0000FF"/>
              </a:solidFill>
              <a:latin typeface="华文细黑" pitchFamily="2" charset="-122"/>
              <a:ea typeface="华文细黑" pitchFamily="2" charset="-122"/>
            </a:rPr>
            <a:t>天体和空间物理实验中应用 </a:t>
          </a:r>
          <a:endParaRPr lang="en-US" altLang="zh-CN" sz="1800" b="0" dirty="0">
            <a:solidFill>
              <a:srgbClr val="0000FF"/>
            </a:solidFill>
            <a:latin typeface="华文细黑" pitchFamily="2" charset="-122"/>
            <a:ea typeface="华文细黑" pitchFamily="2" charset="-122"/>
          </a:endParaRPr>
        </a:p>
        <a:p>
          <a:pPr algn="l"/>
          <a:r>
            <a:rPr lang="en-US" altLang="zh-CN" sz="1800" b="0" dirty="0">
              <a:latin typeface="华文细黑" pitchFamily="2" charset="-122"/>
              <a:ea typeface="华文细黑" pitchFamily="2" charset="-122"/>
            </a:rPr>
            <a:t>SDSS </a:t>
          </a:r>
          <a:r>
            <a:rPr lang="zh-CN" altLang="en-US" sz="1800" b="0" dirty="0">
              <a:latin typeface="华文细黑" pitchFamily="2" charset="-122"/>
              <a:ea typeface="华文细黑" pitchFamily="2" charset="-122"/>
            </a:rPr>
            <a:t>是多个国家合作建立在美国新墨西哥州的大型巡天望远镜，</a:t>
          </a:r>
          <a:r>
            <a:rPr lang="en-US" altLang="zh-CN" sz="1800" b="0" dirty="0">
              <a:latin typeface="华文细黑" pitchFamily="2" charset="-122"/>
              <a:ea typeface="华文细黑" pitchFamily="2" charset="-122"/>
            </a:rPr>
            <a:t>SDSS</a:t>
          </a:r>
          <a:r>
            <a:rPr lang="zh-CN" altLang="en-US" sz="1800" b="0" dirty="0">
              <a:latin typeface="华文细黑" pitchFamily="2" charset="-122"/>
              <a:ea typeface="华文细黑" pitchFamily="2" charset="-122"/>
            </a:rPr>
            <a:t>是由</a:t>
          </a:r>
          <a:r>
            <a:rPr lang="en-US" altLang="zh-CN" sz="1800" b="0" dirty="0">
              <a:latin typeface="华文细黑" pitchFamily="2" charset="-122"/>
              <a:ea typeface="华文细黑" pitchFamily="2" charset="-122"/>
            </a:rPr>
            <a:t>120</a:t>
          </a:r>
          <a:r>
            <a:rPr lang="zh-CN" altLang="en-US" sz="1800" b="0" dirty="0">
              <a:latin typeface="华文细黑" pitchFamily="2" charset="-122"/>
              <a:ea typeface="华文细黑" pitchFamily="2" charset="-122"/>
            </a:rPr>
            <a:t>百万像素</a:t>
          </a:r>
          <a:r>
            <a:rPr lang="en-US" altLang="zh-CN" sz="1800" b="0" dirty="0">
              <a:latin typeface="华文细黑" pitchFamily="2" charset="-122"/>
              <a:ea typeface="华文细黑" pitchFamily="2" charset="-122"/>
            </a:rPr>
            <a:t>CCD</a:t>
          </a:r>
          <a:r>
            <a:rPr lang="zh-CN" altLang="en-US" sz="1800" b="0" dirty="0">
              <a:latin typeface="华文细黑" pitchFamily="2" charset="-122"/>
              <a:ea typeface="华文细黑" pitchFamily="2" charset="-122"/>
            </a:rPr>
            <a:t>相机和一对</a:t>
          </a:r>
          <a:r>
            <a:rPr lang="en-US" altLang="zh-CN" sz="1800" b="0" dirty="0">
              <a:latin typeface="华文细黑" pitchFamily="2" charset="-122"/>
              <a:ea typeface="华文细黑" pitchFamily="2" charset="-122"/>
            </a:rPr>
            <a:t>CCD</a:t>
          </a:r>
          <a:r>
            <a:rPr lang="zh-CN" altLang="en-US" sz="1800" b="0" dirty="0">
              <a:latin typeface="华文细黑" pitchFamily="2" charset="-122"/>
              <a:ea typeface="华文细黑" pitchFamily="2" charset="-122"/>
            </a:rPr>
            <a:t>光谱仪两种专用仪器系统装备的</a:t>
          </a:r>
          <a:r>
            <a:rPr lang="en-US" altLang="zh-CN" sz="1800" b="0" dirty="0">
              <a:latin typeface="华文细黑" pitchFamily="2" charset="-122"/>
              <a:ea typeface="华文细黑" pitchFamily="2" charset="-122"/>
            </a:rPr>
            <a:t>2.5</a:t>
          </a:r>
          <a:r>
            <a:rPr lang="zh-CN" altLang="en-US" sz="1800" b="0" dirty="0">
              <a:latin typeface="华文细黑" pitchFamily="2" charset="-122"/>
              <a:ea typeface="华文细黑" pitchFamily="2" charset="-122"/>
            </a:rPr>
            <a:t>米 望远镜，一次观察可以得到八倍于月球面积的图像，可以测量得到</a:t>
          </a:r>
          <a:r>
            <a:rPr lang="en-US" altLang="zh-CN" sz="1800" b="0" dirty="0">
              <a:latin typeface="华文细黑" pitchFamily="2" charset="-122"/>
              <a:ea typeface="华文细黑" pitchFamily="2" charset="-122"/>
            </a:rPr>
            <a:t>600</a:t>
          </a:r>
          <a:r>
            <a:rPr lang="zh-CN" altLang="en-US" sz="1800" b="0" dirty="0">
              <a:latin typeface="华文细黑" pitchFamily="2" charset="-122"/>
              <a:ea typeface="华文细黑" pitchFamily="2" charset="-122"/>
            </a:rPr>
            <a:t>多个星系和恒星的光谱，从而获得天体的三维位置图。到</a:t>
          </a:r>
          <a:r>
            <a:rPr lang="en-US" altLang="zh-CN" sz="1800" b="0" dirty="0">
              <a:latin typeface="华文细黑" pitchFamily="2" charset="-122"/>
              <a:ea typeface="华文细黑" pitchFamily="2" charset="-122"/>
            </a:rPr>
            <a:t>2005</a:t>
          </a:r>
          <a:r>
            <a:rPr lang="zh-CN" altLang="en-US" sz="1800" b="0" dirty="0">
              <a:latin typeface="华文细黑" pitchFamily="2" charset="-122"/>
              <a:ea typeface="华文细黑" pitchFamily="2" charset="-122"/>
            </a:rPr>
            <a:t>年六月，</a:t>
          </a:r>
          <a:r>
            <a:rPr lang="en-US" altLang="zh-CN" sz="1800" b="0" dirty="0">
              <a:latin typeface="华文细黑" pitchFamily="2" charset="-122"/>
              <a:ea typeface="华文细黑" pitchFamily="2" charset="-122"/>
            </a:rPr>
            <a:t>SDSS </a:t>
          </a:r>
          <a:r>
            <a:rPr lang="zh-CN" altLang="en-US" sz="1800" b="0" dirty="0">
              <a:latin typeface="华文细黑" pitchFamily="2" charset="-122"/>
              <a:ea typeface="华文细黑" pitchFamily="2" charset="-122"/>
            </a:rPr>
            <a:t>已经完成了第一阶段运行工作，在五年中得到</a:t>
          </a:r>
          <a:r>
            <a:rPr lang="en-US" altLang="zh-CN" sz="1800" b="0" dirty="0">
              <a:latin typeface="华文细黑" pitchFamily="2" charset="-122"/>
              <a:ea typeface="华文细黑" pitchFamily="2" charset="-122"/>
            </a:rPr>
            <a:t>8,000</a:t>
          </a:r>
          <a:r>
            <a:rPr lang="zh-CN" altLang="en-US" sz="1800" b="0" dirty="0">
              <a:latin typeface="华文细黑" pitchFamily="2" charset="-122"/>
              <a:ea typeface="华文细黑" pitchFamily="2" charset="-122"/>
            </a:rPr>
            <a:t>多平方度的天体图像（相当于月球面积的</a:t>
          </a:r>
          <a:r>
            <a:rPr lang="en-US" altLang="zh-CN" sz="1800" b="0" dirty="0">
              <a:latin typeface="华文细黑" pitchFamily="2" charset="-122"/>
              <a:ea typeface="华文细黑" pitchFamily="2" charset="-122"/>
            </a:rPr>
            <a:t>4000</a:t>
          </a:r>
          <a:r>
            <a:rPr lang="zh-CN" altLang="en-US" sz="1800" b="0" dirty="0">
              <a:latin typeface="华文细黑" pitchFamily="2" charset="-122"/>
              <a:ea typeface="华文细黑" pitchFamily="2" charset="-122"/>
            </a:rPr>
            <a:t>多倍）；测量了</a:t>
          </a:r>
          <a:r>
            <a:rPr lang="en-US" altLang="zh-CN" sz="1800" b="0" dirty="0">
              <a:latin typeface="华文细黑" pitchFamily="2" charset="-122"/>
              <a:ea typeface="华文细黑" pitchFamily="2" charset="-122"/>
            </a:rPr>
            <a:t>675,000</a:t>
          </a:r>
          <a:r>
            <a:rPr lang="zh-CN" altLang="en-US" sz="1800" b="0" dirty="0">
              <a:latin typeface="华文细黑" pitchFamily="2" charset="-122"/>
              <a:ea typeface="华文细黑" pitchFamily="2" charset="-122"/>
            </a:rPr>
            <a:t>个星系、</a:t>
          </a:r>
          <a:r>
            <a:rPr lang="en-US" altLang="zh-CN" sz="1800" b="0" dirty="0">
              <a:latin typeface="华文细黑" pitchFamily="2" charset="-122"/>
              <a:ea typeface="华文细黑" pitchFamily="2" charset="-122"/>
            </a:rPr>
            <a:t>90,000</a:t>
          </a:r>
          <a:r>
            <a:rPr lang="zh-CN" altLang="en-US" sz="1800" b="0" dirty="0">
              <a:latin typeface="华文细黑" pitchFamily="2" charset="-122"/>
              <a:ea typeface="华文细黑" pitchFamily="2" charset="-122"/>
            </a:rPr>
            <a:t>个恒星和</a:t>
          </a:r>
          <a:r>
            <a:rPr lang="en-US" altLang="zh-CN" sz="1800" b="0" dirty="0">
              <a:latin typeface="华文细黑" pitchFamily="2" charset="-122"/>
              <a:ea typeface="华文细黑" pitchFamily="2" charset="-122"/>
            </a:rPr>
            <a:t>185,000</a:t>
          </a:r>
          <a:r>
            <a:rPr lang="zh-CN" altLang="en-US" sz="1800" b="0" dirty="0">
              <a:latin typeface="华文细黑" pitchFamily="2" charset="-122"/>
              <a:ea typeface="华文细黑" pitchFamily="2" charset="-122"/>
            </a:rPr>
            <a:t>星体的光谱。这些数据极大的支持了从近地球的星体到宇宙大规模结构的研究。美国费米实验室是其中的一个合作单位，承担了两种专用仪器中</a:t>
          </a:r>
          <a:r>
            <a:rPr lang="en-US" altLang="zh-CN" sz="1800" b="0" dirty="0">
              <a:latin typeface="华文细黑" pitchFamily="2" charset="-122"/>
              <a:ea typeface="华文细黑" pitchFamily="2" charset="-122"/>
            </a:rPr>
            <a:t>CCD</a:t>
          </a:r>
          <a:r>
            <a:rPr lang="zh-CN" altLang="en-US" sz="1800" b="0" dirty="0">
              <a:latin typeface="华文细黑" pitchFamily="2" charset="-122"/>
              <a:ea typeface="华文细黑" pitchFamily="2" charset="-122"/>
            </a:rPr>
            <a:t>的读出电子学和数据获取系统研制工作，采用了高能物理电子学中一些成熟的方法和技术。  </a:t>
          </a:r>
          <a:endParaRPr lang="zh-CN" altLang="en-US" sz="1800" b="0" dirty="0">
            <a:solidFill>
              <a:srgbClr val="0000FF"/>
            </a:solidFill>
            <a:latin typeface="华文细黑" pitchFamily="2" charset="-122"/>
            <a:ea typeface="华文细黑" pitchFamily="2" charset="-122"/>
          </a:endParaRPr>
        </a:p>
      </dgm:t>
    </dgm:pt>
    <dgm:pt modelId="{3EF33466-6DC4-4F9C-9565-9C5E0C56C58C}" type="parTrans" cxnId="{CDD458A7-3172-499F-A709-AAF34AE1A5F1}">
      <dgm:prSet/>
      <dgm:spPr/>
      <dgm:t>
        <a:bodyPr/>
        <a:lstStyle/>
        <a:p>
          <a:endParaRPr lang="zh-CN" altLang="en-US"/>
        </a:p>
      </dgm:t>
    </dgm:pt>
    <dgm:pt modelId="{648CE185-A7B9-4EAE-8AA6-16FC6E3ECFD1}" type="sibTrans" cxnId="{CDD458A7-3172-499F-A709-AAF34AE1A5F1}">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242458" custScaleY="35385" custLinFactNeighborX="-140" custLinFactNeighborY="-50756"/>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2"/>
      <dgm:spPr/>
    </dgm:pt>
    <dgm:pt modelId="{76F87DAF-E76A-46A1-92A1-91E3197084FE}" type="pres">
      <dgm:prSet presAssocID="{2D460F16-4388-4889-9DCF-7E1C5F84F456}" presName="childText" presStyleLbl="bgAcc1" presStyleIdx="0" presStyleCnt="2" custScaleX="467555" custScaleY="136411" custLinFactNeighborY="-14709">
        <dgm:presLayoutVars>
          <dgm:bulletEnabled val="1"/>
        </dgm:presLayoutVars>
      </dgm:prSet>
      <dgm:spPr/>
    </dgm:pt>
    <dgm:pt modelId="{CB15C32C-A938-4080-9A10-A700C411CB49}" type="pres">
      <dgm:prSet presAssocID="{3EF33466-6DC4-4F9C-9565-9C5E0C56C58C}" presName="Name13" presStyleLbl="parChTrans1D2" presStyleIdx="1" presStyleCnt="2"/>
      <dgm:spPr/>
    </dgm:pt>
    <dgm:pt modelId="{C5C4881D-B55B-4F1D-9BA4-421F15058B31}" type="pres">
      <dgm:prSet presAssocID="{CB3A1AFA-62BE-4EC5-98A0-25D7CC1DDA2F}" presName="childText" presStyleLbl="bgAcc1" presStyleIdx="1" presStyleCnt="2" custScaleX="470590" custScaleY="432933" custLinFactNeighborX="948" custLinFactNeighborY="-27908">
        <dgm:presLayoutVars>
          <dgm:bulletEnabled val="1"/>
        </dgm:presLayoutVars>
      </dgm:prSet>
      <dgm:spPr/>
    </dgm:pt>
  </dgm:ptLst>
  <dgm:cxnLst>
    <dgm:cxn modelId="{4E098B38-CB97-49CC-AD22-A71018F40D86}" type="presOf" srcId="{DAF356FA-B982-4890-8829-F8BBD3D36F64}" destId="{879293F3-87BA-4DDA-B582-05AE50AA9E24}" srcOrd="1"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BE64CF48-BDE9-48FB-941F-3A2CEEC4944A}" type="presOf" srcId="{CB3A1AFA-62BE-4EC5-98A0-25D7CC1DDA2F}" destId="{C5C4881D-B55B-4F1D-9BA4-421F15058B31}" srcOrd="0" destOrd="0" presId="urn:microsoft.com/office/officeart/2005/8/layout/hierarchy3"/>
    <dgm:cxn modelId="{932A5470-29DE-402E-AE67-1542738663E0}" type="presOf" srcId="{C0D83F39-20D1-43D7-91DF-279187AB50B3}" destId="{B1E97B00-FB24-43E1-A6A6-C6C19888C684}" srcOrd="0" destOrd="0" presId="urn:microsoft.com/office/officeart/2005/8/layout/hierarchy3"/>
    <dgm:cxn modelId="{5F1F8A70-83EE-466E-ABA8-B4C3526B7039}" type="presOf" srcId="{2D460F16-4388-4889-9DCF-7E1C5F84F456}" destId="{76F87DAF-E76A-46A1-92A1-91E3197084FE}" srcOrd="0" destOrd="0" presId="urn:microsoft.com/office/officeart/2005/8/layout/hierarchy3"/>
    <dgm:cxn modelId="{33A78C77-5972-48C1-B168-544357FF4724}" srcId="{DAF356FA-B982-4890-8829-F8BBD3D36F64}" destId="{2D460F16-4388-4889-9DCF-7E1C5F84F456}" srcOrd="0" destOrd="0" parTransId="{F9361AC1-EF63-4C49-AD13-7207E448CF0D}" sibTransId="{6337C801-6118-4CEA-8F9A-D00296BD23D5}"/>
    <dgm:cxn modelId="{BA6DB784-C118-4ABA-B210-8FABF75798B3}" type="presOf" srcId="{3EF33466-6DC4-4F9C-9565-9C5E0C56C58C}" destId="{CB15C32C-A938-4080-9A10-A700C411CB49}" srcOrd="0" destOrd="0" presId="urn:microsoft.com/office/officeart/2005/8/layout/hierarchy3"/>
    <dgm:cxn modelId="{909CB688-C144-4370-AFE8-AA388C5BF43F}" type="presOf" srcId="{F9361AC1-EF63-4C49-AD13-7207E448CF0D}" destId="{89B52416-3D0C-4995-B59F-518434FBF10E}" srcOrd="0" destOrd="0" presId="urn:microsoft.com/office/officeart/2005/8/layout/hierarchy3"/>
    <dgm:cxn modelId="{CDD458A7-3172-499F-A709-AAF34AE1A5F1}" srcId="{DAF356FA-B982-4890-8829-F8BBD3D36F64}" destId="{CB3A1AFA-62BE-4EC5-98A0-25D7CC1DDA2F}" srcOrd="1" destOrd="0" parTransId="{3EF33466-6DC4-4F9C-9565-9C5E0C56C58C}" sibTransId="{648CE185-A7B9-4EAE-8AA6-16FC6E3ECFD1}"/>
    <dgm:cxn modelId="{638CF1B0-D79D-4365-93DE-2C892EEE60A5}" type="presOf" srcId="{DAF356FA-B982-4890-8829-F8BBD3D36F64}" destId="{0DC4426D-BE2D-41C1-AB8E-2396CA835A31}" srcOrd="0" destOrd="0" presId="urn:microsoft.com/office/officeart/2005/8/layout/hierarchy3"/>
    <dgm:cxn modelId="{5A22D9D2-116B-4E8F-9981-8679897C00E3}" type="presParOf" srcId="{B1E97B00-FB24-43E1-A6A6-C6C19888C684}" destId="{D60A2E03-F9AF-4943-8C65-EAF0A613B40B}" srcOrd="0" destOrd="0" presId="urn:microsoft.com/office/officeart/2005/8/layout/hierarchy3"/>
    <dgm:cxn modelId="{44DBC5E4-331A-4DC9-97EF-93465E722617}" type="presParOf" srcId="{D60A2E03-F9AF-4943-8C65-EAF0A613B40B}" destId="{1EABC5C4-7178-41C2-9571-2A206D6041B9}" srcOrd="0" destOrd="0" presId="urn:microsoft.com/office/officeart/2005/8/layout/hierarchy3"/>
    <dgm:cxn modelId="{9BB7EBDD-7EE9-467B-96AC-D63E1F8AB4B0}" type="presParOf" srcId="{1EABC5C4-7178-41C2-9571-2A206D6041B9}" destId="{0DC4426D-BE2D-41C1-AB8E-2396CA835A31}" srcOrd="0" destOrd="0" presId="urn:microsoft.com/office/officeart/2005/8/layout/hierarchy3"/>
    <dgm:cxn modelId="{BBEC8D18-BDA5-46EE-BFE5-3CF15F189242}" type="presParOf" srcId="{1EABC5C4-7178-41C2-9571-2A206D6041B9}" destId="{879293F3-87BA-4DDA-B582-05AE50AA9E24}" srcOrd="1" destOrd="0" presId="urn:microsoft.com/office/officeart/2005/8/layout/hierarchy3"/>
    <dgm:cxn modelId="{2485E3AB-1AB1-4983-BFA5-8ECBCCE62513}" type="presParOf" srcId="{D60A2E03-F9AF-4943-8C65-EAF0A613B40B}" destId="{843BB674-B53D-416D-BE04-02CDB70EEA11}" srcOrd="1" destOrd="0" presId="urn:microsoft.com/office/officeart/2005/8/layout/hierarchy3"/>
    <dgm:cxn modelId="{D490CB79-0C37-40EA-B9CC-84DC8F4ECE2E}" type="presParOf" srcId="{843BB674-B53D-416D-BE04-02CDB70EEA11}" destId="{89B52416-3D0C-4995-B59F-518434FBF10E}" srcOrd="0" destOrd="0" presId="urn:microsoft.com/office/officeart/2005/8/layout/hierarchy3"/>
    <dgm:cxn modelId="{13E34E75-6EF6-4D00-B975-4C6F9B2BAB61}" type="presParOf" srcId="{843BB674-B53D-416D-BE04-02CDB70EEA11}" destId="{76F87DAF-E76A-46A1-92A1-91E3197084FE}" srcOrd="1" destOrd="0" presId="urn:microsoft.com/office/officeart/2005/8/layout/hierarchy3"/>
    <dgm:cxn modelId="{D72192FD-F657-437E-AF72-C821BE72A994}" type="presParOf" srcId="{843BB674-B53D-416D-BE04-02CDB70EEA11}" destId="{CB15C32C-A938-4080-9A10-A700C411CB49}" srcOrd="2" destOrd="0" presId="urn:microsoft.com/office/officeart/2005/8/layout/hierarchy3"/>
    <dgm:cxn modelId="{05B4153C-1D22-44BB-B05C-5DC4E609DDA2}" type="presParOf" srcId="{843BB674-B53D-416D-BE04-02CDB70EEA11}" destId="{C5C4881D-B55B-4F1D-9BA4-421F15058B31}"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zh-CN" altLang="en-US" sz="2000" dirty="0">
              <a:solidFill>
                <a:schemeClr val="bg1"/>
              </a:solidFill>
              <a:latin typeface="华文细黑" pitchFamily="2" charset="-122"/>
              <a:ea typeface="华文细黑" pitchFamily="2" charset="-122"/>
            </a:rPr>
            <a:t>核电子学技术在一些物理实验中应用</a:t>
          </a:r>
          <a:endParaRPr lang="zh-CN" altLang="en-US" sz="1800" b="1" dirty="0">
            <a:solidFill>
              <a:schemeClr val="bg1"/>
            </a:solidFill>
            <a:latin typeface="华文细黑" pitchFamily="2" charset="-122"/>
            <a:ea typeface="华文细黑" pitchFamily="2" charset="-122"/>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2D460F16-4388-4889-9DCF-7E1C5F84F456}">
      <dgm:prSet custT="1"/>
      <dgm:spPr/>
      <dgm:t>
        <a:bodyPr/>
        <a:lstStyle/>
        <a:p>
          <a:pPr algn="l"/>
          <a:r>
            <a:rPr lang="zh-CN" altLang="en-US" sz="1800" b="0">
              <a:solidFill>
                <a:srgbClr val="0000FF"/>
              </a:solidFill>
              <a:latin typeface="华文细黑" pitchFamily="2" charset="-122"/>
              <a:ea typeface="华文细黑" pitchFamily="2" charset="-122"/>
            </a:rPr>
            <a:t>量子密码通讯实验中应用</a:t>
          </a:r>
          <a:endParaRPr lang="zh-CN" altLang="en-US" sz="1800" b="0" dirty="0">
            <a:solidFill>
              <a:srgbClr val="0000FF"/>
            </a:solidFill>
            <a:latin typeface="华文细黑" pitchFamily="2" charset="-122"/>
            <a:ea typeface="华文细黑" pitchFamily="2" charset="-122"/>
          </a:endParaRPr>
        </a:p>
      </dgm:t>
    </dgm:pt>
    <dgm:pt modelId="{F9361AC1-EF63-4C49-AD13-7207E448CF0D}" type="parTrans" cxnId="{33A78C77-5972-48C1-B168-544357FF4724}">
      <dgm:prSet/>
      <dgm:spPr/>
      <dgm:t>
        <a:bodyPr/>
        <a:lstStyle/>
        <a:p>
          <a:endParaRPr lang="zh-CN" altLang="en-US"/>
        </a:p>
      </dgm:t>
    </dgm:pt>
    <dgm:pt modelId="{6337C801-6118-4CEA-8F9A-D00296BD23D5}" type="sibTrans" cxnId="{33A78C77-5972-48C1-B168-544357FF4724}">
      <dgm:prSet/>
      <dgm:spPr/>
      <dgm:t>
        <a:bodyPr/>
        <a:lstStyle/>
        <a:p>
          <a:endParaRPr lang="zh-CN" altLang="en-US"/>
        </a:p>
      </dgm:t>
    </dgm:pt>
    <dgm:pt modelId="{2AB34FBE-6C06-427E-84BB-D2660F022B67}">
      <dgm:prSet custT="1"/>
      <dgm:spPr/>
      <dgm:t>
        <a:bodyPr/>
        <a:lstStyle/>
        <a:p>
          <a:r>
            <a:rPr lang="zh-CN" altLang="en-US" sz="1800" b="0" dirty="0">
              <a:solidFill>
                <a:srgbClr val="0000FF"/>
              </a:solidFill>
              <a:latin typeface="华文细黑" pitchFamily="2" charset="-122"/>
              <a:ea typeface="华文细黑" pitchFamily="2" charset="-122"/>
            </a:rPr>
            <a:t>量子信息是量子物理和信息科学交叉发展起来的新学科，由于具有经典信息学无法比拟的优势和前景，近年来得到了广泛的注意和发展，量子通信是量子信息学中发展最快的一个方向，基于纠缠源的自由空间量子通信成为一个新的研究热点。基于纠缠源的自由空间量子通信实验的难点是纠缠光子对的判定，将核电子学的快符合技术应用于自由空间量子通信数据获取系统中，在直线距离相距</a:t>
          </a:r>
          <a:r>
            <a:rPr lang="en-US" altLang="zh-CN" sz="1800" b="0" dirty="0">
              <a:solidFill>
                <a:srgbClr val="0000FF"/>
              </a:solidFill>
              <a:latin typeface="华文细黑" pitchFamily="2" charset="-122"/>
              <a:ea typeface="华文细黑" pitchFamily="2" charset="-122"/>
            </a:rPr>
            <a:t>10</a:t>
          </a:r>
          <a:r>
            <a:rPr lang="zh-CN" altLang="en-US" sz="1800" b="0" dirty="0">
              <a:solidFill>
                <a:srgbClr val="0000FF"/>
              </a:solidFill>
              <a:latin typeface="华文细黑" pitchFamily="2" charset="-122"/>
              <a:ea typeface="华文细黑" pitchFamily="2" charset="-122"/>
            </a:rPr>
            <a:t>公里的两个接收端之间实现了远程时间符合。  </a:t>
          </a:r>
        </a:p>
      </dgm:t>
    </dgm:pt>
    <dgm:pt modelId="{C5E4146F-9BC0-40CF-8EEE-EBA4703BBA1D}" type="parTrans" cxnId="{468C57FC-6201-4338-BC39-DA54FA102002}">
      <dgm:prSet/>
      <dgm:spPr/>
      <dgm:t>
        <a:bodyPr/>
        <a:lstStyle/>
        <a:p>
          <a:endParaRPr lang="zh-CN" altLang="en-US"/>
        </a:p>
      </dgm:t>
    </dgm:pt>
    <dgm:pt modelId="{F7499AEC-3FFF-4DA5-9B83-2D0683470D34}" type="sibTrans" cxnId="{468C57FC-6201-4338-BC39-DA54FA102002}">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242458" custScaleY="35385" custLinFactY="-19015" custLinFactNeighborX="-84" custLinFactNeighborY="-1000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1"/>
      <dgm:spPr/>
    </dgm:pt>
    <dgm:pt modelId="{76F87DAF-E76A-46A1-92A1-91E3197084FE}" type="pres">
      <dgm:prSet presAssocID="{2D460F16-4388-4889-9DCF-7E1C5F84F456}" presName="childText" presStyleLbl="bgAcc1" presStyleIdx="0" presStyleCnt="1" custScaleX="467555" custScaleY="290735" custLinFactY="-3699" custLinFactNeighborY="-100000">
        <dgm:presLayoutVars>
          <dgm:bulletEnabled val="1"/>
        </dgm:presLayoutVars>
      </dgm:prSet>
      <dgm:spPr/>
    </dgm:pt>
  </dgm:ptLst>
  <dgm:cxnLst>
    <dgm:cxn modelId="{F273252B-5530-4EB9-9B55-BFC4980C3C08}" type="presOf" srcId="{C0D83F39-20D1-43D7-91DF-279187AB50B3}" destId="{B1E97B00-FB24-43E1-A6A6-C6C19888C684}"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2F481049-E371-4CB9-AAFE-3616BAC0D05E}" type="presOf" srcId="{F9361AC1-EF63-4C49-AD13-7207E448CF0D}" destId="{89B52416-3D0C-4995-B59F-518434FBF10E}" srcOrd="0" destOrd="0" presId="urn:microsoft.com/office/officeart/2005/8/layout/hierarchy3"/>
    <dgm:cxn modelId="{33A78C77-5972-48C1-B168-544357FF4724}" srcId="{DAF356FA-B982-4890-8829-F8BBD3D36F64}" destId="{2D460F16-4388-4889-9DCF-7E1C5F84F456}" srcOrd="0" destOrd="0" parTransId="{F9361AC1-EF63-4C49-AD13-7207E448CF0D}" sibTransId="{6337C801-6118-4CEA-8F9A-D00296BD23D5}"/>
    <dgm:cxn modelId="{BC66CE86-BF35-4889-BAF7-6A5A055D8081}" type="presOf" srcId="{DAF356FA-B982-4890-8829-F8BBD3D36F64}" destId="{0DC4426D-BE2D-41C1-AB8E-2396CA835A31}" srcOrd="0" destOrd="0" presId="urn:microsoft.com/office/officeart/2005/8/layout/hierarchy3"/>
    <dgm:cxn modelId="{DFB07E99-4ADE-4C99-ACE4-0AA42468442A}" type="presOf" srcId="{DAF356FA-B982-4890-8829-F8BBD3D36F64}" destId="{879293F3-87BA-4DDA-B582-05AE50AA9E24}" srcOrd="1" destOrd="0" presId="urn:microsoft.com/office/officeart/2005/8/layout/hierarchy3"/>
    <dgm:cxn modelId="{D78BBFB1-A9E7-4535-9F52-334B5A4E9C66}" type="presOf" srcId="{2D460F16-4388-4889-9DCF-7E1C5F84F456}" destId="{76F87DAF-E76A-46A1-92A1-91E3197084FE}" srcOrd="0" destOrd="0" presId="urn:microsoft.com/office/officeart/2005/8/layout/hierarchy3"/>
    <dgm:cxn modelId="{DE6A90D0-E6BF-476D-8C8C-FD61ACD64831}" type="presOf" srcId="{2AB34FBE-6C06-427E-84BB-D2660F022B67}" destId="{76F87DAF-E76A-46A1-92A1-91E3197084FE}" srcOrd="0" destOrd="1" presId="urn:microsoft.com/office/officeart/2005/8/layout/hierarchy3"/>
    <dgm:cxn modelId="{468C57FC-6201-4338-BC39-DA54FA102002}" srcId="{2D460F16-4388-4889-9DCF-7E1C5F84F456}" destId="{2AB34FBE-6C06-427E-84BB-D2660F022B67}" srcOrd="0" destOrd="0" parTransId="{C5E4146F-9BC0-40CF-8EEE-EBA4703BBA1D}" sibTransId="{F7499AEC-3FFF-4DA5-9B83-2D0683470D34}"/>
    <dgm:cxn modelId="{2C939997-0E55-4713-AE30-FECABB4367CE}" type="presParOf" srcId="{B1E97B00-FB24-43E1-A6A6-C6C19888C684}" destId="{D60A2E03-F9AF-4943-8C65-EAF0A613B40B}" srcOrd="0" destOrd="0" presId="urn:microsoft.com/office/officeart/2005/8/layout/hierarchy3"/>
    <dgm:cxn modelId="{7138DE80-47B8-4805-9A38-29BB13E194DB}" type="presParOf" srcId="{D60A2E03-F9AF-4943-8C65-EAF0A613B40B}" destId="{1EABC5C4-7178-41C2-9571-2A206D6041B9}" srcOrd="0" destOrd="0" presId="urn:microsoft.com/office/officeart/2005/8/layout/hierarchy3"/>
    <dgm:cxn modelId="{038E693B-EB53-4FBA-80E7-9BD8BF553FC2}" type="presParOf" srcId="{1EABC5C4-7178-41C2-9571-2A206D6041B9}" destId="{0DC4426D-BE2D-41C1-AB8E-2396CA835A31}" srcOrd="0" destOrd="0" presId="urn:microsoft.com/office/officeart/2005/8/layout/hierarchy3"/>
    <dgm:cxn modelId="{53C83F5F-33DD-4B52-9874-D0685A370435}" type="presParOf" srcId="{1EABC5C4-7178-41C2-9571-2A206D6041B9}" destId="{879293F3-87BA-4DDA-B582-05AE50AA9E24}" srcOrd="1" destOrd="0" presId="urn:microsoft.com/office/officeart/2005/8/layout/hierarchy3"/>
    <dgm:cxn modelId="{3C6351D6-CBD8-492D-A607-2E9E71AA131D}" type="presParOf" srcId="{D60A2E03-F9AF-4943-8C65-EAF0A613B40B}" destId="{843BB674-B53D-416D-BE04-02CDB70EEA11}" srcOrd="1" destOrd="0" presId="urn:microsoft.com/office/officeart/2005/8/layout/hierarchy3"/>
    <dgm:cxn modelId="{02F43F83-E90D-407A-8C95-6C85F30B6FA0}" type="presParOf" srcId="{843BB674-B53D-416D-BE04-02CDB70EEA11}" destId="{89B52416-3D0C-4995-B59F-518434FBF10E}" srcOrd="0" destOrd="0" presId="urn:microsoft.com/office/officeart/2005/8/layout/hierarchy3"/>
    <dgm:cxn modelId="{2DF80CA0-2478-4396-8310-4E215EA0AE40}" type="presParOf" srcId="{843BB674-B53D-416D-BE04-02CDB70EEA11}" destId="{76F87DAF-E76A-46A1-92A1-91E3197084FE}"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zh-CN" altLang="en-US" sz="2000" dirty="0">
              <a:solidFill>
                <a:schemeClr val="bg1"/>
              </a:solidFill>
              <a:latin typeface="华文细黑" pitchFamily="2" charset="-122"/>
              <a:ea typeface="华文细黑" pitchFamily="2" charset="-122"/>
            </a:rPr>
            <a:t>核医学成像中核电子学技术的应用</a:t>
          </a:r>
          <a:endParaRPr lang="zh-CN" altLang="en-US" sz="1800" b="1" dirty="0">
            <a:solidFill>
              <a:schemeClr val="bg1"/>
            </a:solidFill>
            <a:latin typeface="华文细黑" pitchFamily="2" charset="-122"/>
            <a:ea typeface="华文细黑" pitchFamily="2" charset="-122"/>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2D460F16-4388-4889-9DCF-7E1C5F84F456}">
      <dgm:prSet custT="1"/>
      <dgm:spPr/>
      <dgm:t>
        <a:bodyPr/>
        <a:lstStyle/>
        <a:p>
          <a:pPr algn="l"/>
          <a:r>
            <a:rPr lang="zh-CN" altLang="en-US" sz="1800" b="1" dirty="0">
              <a:solidFill>
                <a:srgbClr val="0000FF"/>
              </a:solidFill>
              <a:latin typeface="华文细黑" pitchFamily="2" charset="-122"/>
              <a:ea typeface="华文细黑" pitchFamily="2" charset="-122"/>
            </a:rPr>
            <a:t>近几年来，有很多文章报导了核医学仪器方面的发展，例如放免仪、骨密度仪、人体下支血流测量仪、甲功仪、肾功仪、扫描仪、液闪仪、</a:t>
          </a:r>
          <a:r>
            <a:rPr lang="en-US" altLang="zh-CN" sz="1800" b="1" dirty="0">
              <a:solidFill>
                <a:srgbClr val="0000FF"/>
              </a:solidFill>
              <a:latin typeface="华文细黑" pitchFamily="2" charset="-122"/>
              <a:ea typeface="华文细黑" pitchFamily="2" charset="-122"/>
            </a:rPr>
            <a:t>γ</a:t>
          </a:r>
          <a:r>
            <a:rPr lang="zh-CN" altLang="en-US" sz="1800" b="1" dirty="0">
              <a:solidFill>
                <a:srgbClr val="0000FF"/>
              </a:solidFill>
              <a:latin typeface="华文细黑" pitchFamily="2" charset="-122"/>
              <a:ea typeface="华文细黑" pitchFamily="2" charset="-122"/>
            </a:rPr>
            <a:t>相机、单光子断层扫描仪</a:t>
          </a:r>
          <a:r>
            <a:rPr lang="en-US" altLang="zh-CN" sz="1800" b="1" dirty="0">
              <a:solidFill>
                <a:srgbClr val="0000FF"/>
              </a:solidFill>
              <a:latin typeface="华文细黑" pitchFamily="2" charset="-122"/>
              <a:ea typeface="华文细黑" pitchFamily="2" charset="-122"/>
            </a:rPr>
            <a:t>SPECT</a:t>
          </a:r>
          <a:r>
            <a:rPr lang="zh-CN" altLang="en-US" sz="1800" b="1" dirty="0">
              <a:solidFill>
                <a:srgbClr val="0000FF"/>
              </a:solidFill>
              <a:latin typeface="华文细黑" pitchFamily="2" charset="-122"/>
              <a:ea typeface="华文细黑" pitchFamily="2" charset="-122"/>
            </a:rPr>
            <a:t>、正电子发射断层扫描仪</a:t>
          </a:r>
          <a:r>
            <a:rPr lang="en-US" altLang="zh-CN" sz="1800" b="1" dirty="0">
              <a:solidFill>
                <a:srgbClr val="0000FF"/>
              </a:solidFill>
              <a:latin typeface="华文细黑" pitchFamily="2" charset="-122"/>
              <a:ea typeface="华文细黑" pitchFamily="2" charset="-122"/>
            </a:rPr>
            <a:t>PET</a:t>
          </a:r>
          <a:r>
            <a:rPr lang="zh-CN" altLang="en-US" sz="1800" b="1" dirty="0">
              <a:solidFill>
                <a:srgbClr val="0000FF"/>
              </a:solidFill>
              <a:latin typeface="华文细黑" pitchFamily="2" charset="-122"/>
              <a:ea typeface="华文细黑" pitchFamily="2" charset="-122"/>
            </a:rPr>
            <a:t>等，特别是</a:t>
          </a:r>
          <a:r>
            <a:rPr lang="en-US" altLang="zh-CN" sz="1800" b="1" dirty="0">
              <a:solidFill>
                <a:srgbClr val="0000FF"/>
              </a:solidFill>
              <a:latin typeface="华文细黑" pitchFamily="2" charset="-122"/>
              <a:ea typeface="华文细黑" pitchFamily="2" charset="-122"/>
            </a:rPr>
            <a:t>PET</a:t>
          </a:r>
          <a:r>
            <a:rPr lang="zh-CN" altLang="en-US" sz="1800" b="1" dirty="0">
              <a:solidFill>
                <a:srgbClr val="0000FF"/>
              </a:solidFill>
              <a:latin typeface="华文细黑" pitchFamily="2" charset="-122"/>
              <a:ea typeface="华文细黑" pitchFamily="2" charset="-122"/>
            </a:rPr>
            <a:t>的发展。</a:t>
          </a:r>
          <a:endParaRPr lang="zh-CN" altLang="en-US" sz="1800" b="0" dirty="0">
            <a:solidFill>
              <a:srgbClr val="0000FF"/>
            </a:solidFill>
            <a:latin typeface="华文细黑" pitchFamily="2" charset="-122"/>
            <a:ea typeface="华文细黑" pitchFamily="2" charset="-122"/>
          </a:endParaRPr>
        </a:p>
      </dgm:t>
    </dgm:pt>
    <dgm:pt modelId="{F9361AC1-EF63-4C49-AD13-7207E448CF0D}" type="parTrans" cxnId="{33A78C77-5972-48C1-B168-544357FF4724}">
      <dgm:prSet/>
      <dgm:spPr/>
      <dgm:t>
        <a:bodyPr/>
        <a:lstStyle/>
        <a:p>
          <a:endParaRPr lang="zh-CN" altLang="en-US"/>
        </a:p>
      </dgm:t>
    </dgm:pt>
    <dgm:pt modelId="{6337C801-6118-4CEA-8F9A-D00296BD23D5}" type="sibTrans" cxnId="{33A78C77-5972-48C1-B168-544357FF4724}">
      <dgm:prSet/>
      <dgm:spPr/>
      <dgm:t>
        <a:bodyPr/>
        <a:lstStyle/>
        <a:p>
          <a:endParaRPr lang="zh-CN" altLang="en-US"/>
        </a:p>
      </dgm:t>
    </dgm:pt>
    <dgm:pt modelId="{B4B3C204-EB59-4FB3-B0C7-9D5A5FC31B4D}">
      <dgm:prSet custT="1"/>
      <dgm:spPr/>
      <dgm:t>
        <a:bodyPr/>
        <a:lstStyle/>
        <a:p>
          <a:pPr algn="l"/>
          <a:r>
            <a:rPr lang="en-US" altLang="zh-CN" sz="1800" b="1" dirty="0">
              <a:solidFill>
                <a:srgbClr val="0000FF"/>
              </a:solidFill>
              <a:latin typeface="华文细黑" pitchFamily="2" charset="-122"/>
              <a:ea typeface="华文细黑" pitchFamily="2" charset="-122"/>
            </a:rPr>
            <a:t>PET (Positron Emission Tomography)</a:t>
          </a:r>
          <a:r>
            <a:rPr lang="zh-CN" altLang="en-US" sz="1800" b="1" dirty="0">
              <a:solidFill>
                <a:srgbClr val="0000FF"/>
              </a:solidFill>
              <a:latin typeface="华文细黑" pitchFamily="2" charset="-122"/>
              <a:ea typeface="华文细黑" pitchFamily="2" charset="-122"/>
            </a:rPr>
            <a:t>是在当今最高层次的核医学技术之列，它也是当前医学界公认的最先进的大型医疗诊断成像设备之一。正电子发射断层成像已成为肿瘤、心、脑疾病诊断与病理研究中的不可缺少的重要方法。</a:t>
          </a:r>
          <a:r>
            <a:rPr lang="en-US" altLang="zh-CN" sz="1800" b="1" dirty="0">
              <a:solidFill>
                <a:srgbClr val="0000FF"/>
              </a:solidFill>
              <a:latin typeface="华文细黑" pitchFamily="2" charset="-122"/>
              <a:ea typeface="华文细黑" pitchFamily="2" charset="-122"/>
            </a:rPr>
            <a:t>1970</a:t>
          </a:r>
          <a:r>
            <a:rPr lang="zh-CN" altLang="en-US" sz="1800" b="1" dirty="0">
              <a:solidFill>
                <a:srgbClr val="0000FF"/>
              </a:solidFill>
              <a:latin typeface="华文细黑" pitchFamily="2" charset="-122"/>
              <a:ea typeface="华文细黑" pitchFamily="2" charset="-122"/>
            </a:rPr>
            <a:t>年</a:t>
          </a:r>
          <a:r>
            <a:rPr lang="en-US" altLang="zh-CN" sz="1800" b="1" dirty="0">
              <a:solidFill>
                <a:srgbClr val="0000FF"/>
              </a:solidFill>
              <a:latin typeface="华文细黑" pitchFamily="2" charset="-122"/>
              <a:ea typeface="华文细黑" pitchFamily="2" charset="-122"/>
            </a:rPr>
            <a:t>PET</a:t>
          </a:r>
          <a:r>
            <a:rPr lang="zh-CN" altLang="en-US" sz="1800" b="1" dirty="0">
              <a:solidFill>
                <a:srgbClr val="0000FF"/>
              </a:solidFill>
              <a:latin typeface="华文细黑" pitchFamily="2" charset="-122"/>
              <a:ea typeface="华文细黑" pitchFamily="2" charset="-122"/>
            </a:rPr>
            <a:t>开始应用于临床研究，</a:t>
          </a:r>
          <a:r>
            <a:rPr lang="en-US" altLang="zh-CN" sz="1800" b="1" dirty="0">
              <a:solidFill>
                <a:srgbClr val="0000FF"/>
              </a:solidFill>
              <a:latin typeface="华文细黑" pitchFamily="2" charset="-122"/>
              <a:ea typeface="华文细黑" pitchFamily="2" charset="-122"/>
            </a:rPr>
            <a:t>PET</a:t>
          </a:r>
          <a:r>
            <a:rPr lang="zh-CN" altLang="en-US" sz="1800" b="1" dirty="0">
              <a:solidFill>
                <a:srgbClr val="0000FF"/>
              </a:solidFill>
              <a:latin typeface="华文细黑" pitchFamily="2" charset="-122"/>
              <a:ea typeface="华文细黑" pitchFamily="2" charset="-122"/>
            </a:rPr>
            <a:t>的临床应用是核医学发展的一个里程碑，它是目前所有影像技术中最有前途的显像技术之一。</a:t>
          </a:r>
        </a:p>
      </dgm:t>
    </dgm:pt>
    <dgm:pt modelId="{98099D7E-3729-4F7A-B34A-B768E8494895}" type="parTrans" cxnId="{80C3A6A1-5C9A-4880-8536-0D75083A6264}">
      <dgm:prSet/>
      <dgm:spPr/>
      <dgm:t>
        <a:bodyPr/>
        <a:lstStyle/>
        <a:p>
          <a:endParaRPr lang="zh-CN" altLang="en-US"/>
        </a:p>
      </dgm:t>
    </dgm:pt>
    <dgm:pt modelId="{193483BA-D098-4994-A839-57C088C38E4A}" type="sibTrans" cxnId="{80C3A6A1-5C9A-4880-8536-0D75083A6264}">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242458" custScaleY="35385" custLinFactY="-19015" custLinFactNeighborX="-84" custLinFactNeighborY="-1000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2"/>
      <dgm:spPr/>
    </dgm:pt>
    <dgm:pt modelId="{76F87DAF-E76A-46A1-92A1-91E3197084FE}" type="pres">
      <dgm:prSet presAssocID="{2D460F16-4388-4889-9DCF-7E1C5F84F456}" presName="childText" presStyleLbl="bgAcc1" presStyleIdx="0" presStyleCnt="2" custScaleX="467555" custScaleY="132347" custLinFactNeighborX="5002" custLinFactNeighborY="-72513">
        <dgm:presLayoutVars>
          <dgm:bulletEnabled val="1"/>
        </dgm:presLayoutVars>
      </dgm:prSet>
      <dgm:spPr/>
    </dgm:pt>
    <dgm:pt modelId="{C641F8E3-8173-4F88-A3AC-19F49FB6E230}" type="pres">
      <dgm:prSet presAssocID="{98099D7E-3729-4F7A-B34A-B768E8494895}" presName="Name13" presStyleLbl="parChTrans1D2" presStyleIdx="1" presStyleCnt="2"/>
      <dgm:spPr/>
    </dgm:pt>
    <dgm:pt modelId="{4FFF35C9-926D-4E4C-AFA1-31A43D84DA50}" type="pres">
      <dgm:prSet presAssocID="{B4B3C204-EB59-4FB3-B0C7-9D5A5FC31B4D}" presName="childText" presStyleLbl="bgAcc1" presStyleIdx="1" presStyleCnt="2" custScaleX="473797" custScaleY="237382" custLinFactNeighborY="-45006">
        <dgm:presLayoutVars>
          <dgm:bulletEnabled val="1"/>
        </dgm:presLayoutVars>
      </dgm:prSet>
      <dgm:spPr/>
    </dgm:pt>
  </dgm:ptLst>
  <dgm:cxnLst>
    <dgm:cxn modelId="{94A4C40F-16BC-4623-83CE-A6F3D4778169}" type="presOf" srcId="{F9361AC1-EF63-4C49-AD13-7207E448CF0D}" destId="{89B52416-3D0C-4995-B59F-518434FBF10E}" srcOrd="0" destOrd="0" presId="urn:microsoft.com/office/officeart/2005/8/layout/hierarchy3"/>
    <dgm:cxn modelId="{D2D77332-A7B4-42DD-9C22-5AD4291B267D}" type="presOf" srcId="{2D460F16-4388-4889-9DCF-7E1C5F84F456}" destId="{76F87DAF-E76A-46A1-92A1-91E3197084FE}"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FEBFD34F-B1BE-4A61-8E7F-379CB91D3B7E}" type="presOf" srcId="{B4B3C204-EB59-4FB3-B0C7-9D5A5FC31B4D}" destId="{4FFF35C9-926D-4E4C-AFA1-31A43D84DA50}" srcOrd="0" destOrd="0" presId="urn:microsoft.com/office/officeart/2005/8/layout/hierarchy3"/>
    <dgm:cxn modelId="{33A78C77-5972-48C1-B168-544357FF4724}" srcId="{DAF356FA-B982-4890-8829-F8BBD3D36F64}" destId="{2D460F16-4388-4889-9DCF-7E1C5F84F456}" srcOrd="0" destOrd="0" parTransId="{F9361AC1-EF63-4C49-AD13-7207E448CF0D}" sibTransId="{6337C801-6118-4CEA-8F9A-D00296BD23D5}"/>
    <dgm:cxn modelId="{A555BA9A-15F7-417F-A7C8-0EA5CBF87C81}" type="presOf" srcId="{DAF356FA-B982-4890-8829-F8BBD3D36F64}" destId="{0DC4426D-BE2D-41C1-AB8E-2396CA835A31}" srcOrd="0" destOrd="0" presId="urn:microsoft.com/office/officeart/2005/8/layout/hierarchy3"/>
    <dgm:cxn modelId="{80C3A6A1-5C9A-4880-8536-0D75083A6264}" srcId="{DAF356FA-B982-4890-8829-F8BBD3D36F64}" destId="{B4B3C204-EB59-4FB3-B0C7-9D5A5FC31B4D}" srcOrd="1" destOrd="0" parTransId="{98099D7E-3729-4F7A-B34A-B768E8494895}" sibTransId="{193483BA-D098-4994-A839-57C088C38E4A}"/>
    <dgm:cxn modelId="{696DDBD1-18D3-4385-B308-DBC99E56CBE6}" type="presOf" srcId="{C0D83F39-20D1-43D7-91DF-279187AB50B3}" destId="{B1E97B00-FB24-43E1-A6A6-C6C19888C684}" srcOrd="0" destOrd="0" presId="urn:microsoft.com/office/officeart/2005/8/layout/hierarchy3"/>
    <dgm:cxn modelId="{185318EB-2C34-4E3B-B205-E9C5A982F5F4}" type="presOf" srcId="{98099D7E-3729-4F7A-B34A-B768E8494895}" destId="{C641F8E3-8173-4F88-A3AC-19F49FB6E230}" srcOrd="0" destOrd="0" presId="urn:microsoft.com/office/officeart/2005/8/layout/hierarchy3"/>
    <dgm:cxn modelId="{E6D599F7-0E87-44B5-8034-8A45572A7DA5}" type="presOf" srcId="{DAF356FA-B982-4890-8829-F8BBD3D36F64}" destId="{879293F3-87BA-4DDA-B582-05AE50AA9E24}" srcOrd="1" destOrd="0" presId="urn:microsoft.com/office/officeart/2005/8/layout/hierarchy3"/>
    <dgm:cxn modelId="{0FBF3D47-19A8-44C2-B822-7B880F94911C}" type="presParOf" srcId="{B1E97B00-FB24-43E1-A6A6-C6C19888C684}" destId="{D60A2E03-F9AF-4943-8C65-EAF0A613B40B}" srcOrd="0" destOrd="0" presId="urn:microsoft.com/office/officeart/2005/8/layout/hierarchy3"/>
    <dgm:cxn modelId="{8BEF453A-9403-49C2-BEDD-FBF102DA2460}" type="presParOf" srcId="{D60A2E03-F9AF-4943-8C65-EAF0A613B40B}" destId="{1EABC5C4-7178-41C2-9571-2A206D6041B9}" srcOrd="0" destOrd="0" presId="urn:microsoft.com/office/officeart/2005/8/layout/hierarchy3"/>
    <dgm:cxn modelId="{FA871AA5-3A2F-4EF4-9BFD-0B70ABC67896}" type="presParOf" srcId="{1EABC5C4-7178-41C2-9571-2A206D6041B9}" destId="{0DC4426D-BE2D-41C1-AB8E-2396CA835A31}" srcOrd="0" destOrd="0" presId="urn:microsoft.com/office/officeart/2005/8/layout/hierarchy3"/>
    <dgm:cxn modelId="{0EA9CFE1-81A5-400E-BBC0-6DB4A3776850}" type="presParOf" srcId="{1EABC5C4-7178-41C2-9571-2A206D6041B9}" destId="{879293F3-87BA-4DDA-B582-05AE50AA9E24}" srcOrd="1" destOrd="0" presId="urn:microsoft.com/office/officeart/2005/8/layout/hierarchy3"/>
    <dgm:cxn modelId="{447DE8E2-7206-4963-B769-C253296D4E5B}" type="presParOf" srcId="{D60A2E03-F9AF-4943-8C65-EAF0A613B40B}" destId="{843BB674-B53D-416D-BE04-02CDB70EEA11}" srcOrd="1" destOrd="0" presId="urn:microsoft.com/office/officeart/2005/8/layout/hierarchy3"/>
    <dgm:cxn modelId="{EC341DCC-7631-47B4-A52C-589AF8C9BC79}" type="presParOf" srcId="{843BB674-B53D-416D-BE04-02CDB70EEA11}" destId="{89B52416-3D0C-4995-B59F-518434FBF10E}" srcOrd="0" destOrd="0" presId="urn:microsoft.com/office/officeart/2005/8/layout/hierarchy3"/>
    <dgm:cxn modelId="{C9136082-F9FA-485E-85E5-FECD08736899}" type="presParOf" srcId="{843BB674-B53D-416D-BE04-02CDB70EEA11}" destId="{76F87DAF-E76A-46A1-92A1-91E3197084FE}" srcOrd="1" destOrd="0" presId="urn:microsoft.com/office/officeart/2005/8/layout/hierarchy3"/>
    <dgm:cxn modelId="{E63116AF-5C66-405D-91BE-AE663969D207}" type="presParOf" srcId="{843BB674-B53D-416D-BE04-02CDB70EEA11}" destId="{C641F8E3-8173-4F88-A3AC-19F49FB6E230}" srcOrd="2" destOrd="0" presId="urn:microsoft.com/office/officeart/2005/8/layout/hierarchy3"/>
    <dgm:cxn modelId="{D5B61818-9E12-4F74-B7AA-A598A638DAA9}" type="presParOf" srcId="{843BB674-B53D-416D-BE04-02CDB70EEA11}" destId="{4FFF35C9-926D-4E4C-AFA1-31A43D84DA50}"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rtl="0"/>
          <a:r>
            <a:rPr lang="zh-CN" altLang="en-US" sz="2000" dirty="0">
              <a:solidFill>
                <a:schemeClr val="bg1"/>
              </a:solidFill>
              <a:latin typeface="华文细黑" pitchFamily="2" charset="-122"/>
              <a:ea typeface="华文细黑" pitchFamily="2" charset="-122"/>
            </a:rPr>
            <a:t>核医学成像中核电子学技术的应用</a:t>
          </a:r>
          <a:endParaRPr lang="zh-CN" altLang="en-US" sz="1800" b="1" dirty="0">
            <a:solidFill>
              <a:schemeClr val="bg1"/>
            </a:solidFill>
            <a:latin typeface="华文细黑" pitchFamily="2" charset="-122"/>
            <a:ea typeface="华文细黑" pitchFamily="2" charset="-122"/>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2D460F16-4388-4889-9DCF-7E1C5F84F456}">
      <dgm:prSet custT="1"/>
      <dgm:spPr/>
      <dgm:t>
        <a:bodyPr/>
        <a:lstStyle/>
        <a:p>
          <a:pPr algn="l"/>
          <a:r>
            <a:rPr lang="en-US" altLang="zh-CN" sz="1800" b="0" dirty="0">
              <a:solidFill>
                <a:srgbClr val="0000FF"/>
              </a:solidFill>
              <a:latin typeface="华文细黑" pitchFamily="2" charset="-122"/>
              <a:ea typeface="华文细黑" pitchFamily="2" charset="-122"/>
            </a:rPr>
            <a:t>PET</a:t>
          </a:r>
          <a:r>
            <a:rPr lang="zh-CN" altLang="en-US" sz="1800" b="0" dirty="0">
              <a:solidFill>
                <a:srgbClr val="0000FF"/>
              </a:solidFill>
              <a:latin typeface="华文细黑" pitchFamily="2" charset="-122"/>
              <a:ea typeface="华文细黑" pitchFamily="2" charset="-122"/>
            </a:rPr>
            <a:t>是当前核医学成像研究的热点。从近年来发表有关</a:t>
          </a:r>
          <a:r>
            <a:rPr lang="en-US" altLang="zh-CN" sz="1800" b="0" dirty="0">
              <a:solidFill>
                <a:srgbClr val="0000FF"/>
              </a:solidFill>
              <a:latin typeface="华文细黑" pitchFamily="2" charset="-122"/>
              <a:ea typeface="华文细黑" pitchFamily="2" charset="-122"/>
            </a:rPr>
            <a:t>PET</a:t>
          </a:r>
          <a:r>
            <a:rPr lang="zh-CN" altLang="en-US" sz="1800" b="0" dirty="0">
              <a:solidFill>
                <a:srgbClr val="0000FF"/>
              </a:solidFill>
              <a:latin typeface="华文细黑" pitchFamily="2" charset="-122"/>
              <a:ea typeface="华文细黑" pitchFamily="2" charset="-122"/>
            </a:rPr>
            <a:t>的论文看，包含探测器和读出电子学到计算机数据获取与处理等，</a:t>
          </a:r>
          <a:r>
            <a:rPr lang="en-US" altLang="zh-CN" sz="1800" b="0" dirty="0">
              <a:solidFill>
                <a:srgbClr val="0000FF"/>
              </a:solidFill>
              <a:latin typeface="华文细黑" pitchFamily="2" charset="-122"/>
              <a:ea typeface="华文细黑" pitchFamily="2" charset="-122"/>
            </a:rPr>
            <a:t>PET</a:t>
          </a:r>
          <a:r>
            <a:rPr lang="zh-CN" altLang="en-US" sz="1800" b="0" dirty="0">
              <a:solidFill>
                <a:srgbClr val="0000FF"/>
              </a:solidFill>
              <a:latin typeface="华文细黑" pitchFamily="2" charset="-122"/>
              <a:ea typeface="华文细黑" pitchFamily="2" charset="-122"/>
            </a:rPr>
            <a:t>已充分应用现代核电子学和数据获取与处理技术的最新成就，包括有用于能谱测量、时间测量、脉冲形状甄别和位置测量等核电子学的电路模块，采用核及粒子物理的大型数据获取系统中的标准方法和结构，建立大型</a:t>
          </a:r>
          <a:r>
            <a:rPr lang="en-US" altLang="zh-CN" sz="1800" b="0" dirty="0">
              <a:solidFill>
                <a:srgbClr val="0000FF"/>
              </a:solidFill>
              <a:latin typeface="华文细黑" pitchFamily="2" charset="-122"/>
              <a:ea typeface="华文细黑" pitchFamily="2" charset="-122"/>
            </a:rPr>
            <a:t>PET</a:t>
          </a:r>
          <a:r>
            <a:rPr lang="zh-CN" altLang="en-US" sz="1800" b="0" dirty="0">
              <a:solidFill>
                <a:srgbClr val="0000FF"/>
              </a:solidFill>
              <a:latin typeface="华文细黑" pitchFamily="2" charset="-122"/>
              <a:ea typeface="华文细黑" pitchFamily="2" charset="-122"/>
            </a:rPr>
            <a:t>的数据获取系统。同时</a:t>
          </a:r>
          <a:r>
            <a:rPr lang="en-US" altLang="zh-CN" sz="1800" b="0" dirty="0">
              <a:solidFill>
                <a:srgbClr val="0000FF"/>
              </a:solidFill>
              <a:latin typeface="华文细黑" pitchFamily="2" charset="-122"/>
              <a:ea typeface="华文细黑" pitchFamily="2" charset="-122"/>
            </a:rPr>
            <a:t>PET</a:t>
          </a:r>
          <a:r>
            <a:rPr lang="zh-CN" altLang="en-US" sz="1800" b="0" dirty="0">
              <a:solidFill>
                <a:srgbClr val="0000FF"/>
              </a:solidFill>
              <a:latin typeface="华文细黑" pitchFamily="2" charset="-122"/>
              <a:ea typeface="华文细黑" pitchFamily="2" charset="-122"/>
            </a:rPr>
            <a:t>的发展带动了核电子学的发展，特别是前端电子学。</a:t>
          </a:r>
        </a:p>
      </dgm:t>
    </dgm:pt>
    <dgm:pt modelId="{F9361AC1-EF63-4C49-AD13-7207E448CF0D}" type="parTrans" cxnId="{33A78C77-5972-48C1-B168-544357FF4724}">
      <dgm:prSet/>
      <dgm:spPr/>
      <dgm:t>
        <a:bodyPr/>
        <a:lstStyle/>
        <a:p>
          <a:endParaRPr lang="zh-CN" altLang="en-US"/>
        </a:p>
      </dgm:t>
    </dgm:pt>
    <dgm:pt modelId="{6337C801-6118-4CEA-8F9A-D00296BD23D5}" type="sibTrans" cxnId="{33A78C77-5972-48C1-B168-544357FF4724}">
      <dgm:prSet/>
      <dgm:spPr/>
      <dgm:t>
        <a:bodyPr/>
        <a:lstStyle/>
        <a:p>
          <a:endParaRPr lang="zh-CN" altLang="en-US"/>
        </a:p>
      </dgm:t>
    </dgm:pt>
    <dgm:pt modelId="{8563870F-639C-4D43-92DE-9EC3839DD1F7}">
      <dgm:prSet custT="1"/>
      <dgm:spPr/>
      <dgm:t>
        <a:bodyPr/>
        <a:lstStyle/>
        <a:p>
          <a:pPr algn="l"/>
          <a:r>
            <a:rPr lang="zh-CN" altLang="en-US" sz="1800" b="0" dirty="0">
              <a:solidFill>
                <a:srgbClr val="0000FF"/>
              </a:solidFill>
              <a:latin typeface="华文细黑" pitchFamily="2" charset="-122"/>
              <a:ea typeface="华文细黑" pitchFamily="2" charset="-122"/>
            </a:rPr>
            <a:t>近几年</a:t>
          </a:r>
          <a:r>
            <a:rPr lang="en-US" altLang="zh-CN" sz="1800" b="0" dirty="0">
              <a:solidFill>
                <a:srgbClr val="0000FF"/>
              </a:solidFill>
              <a:latin typeface="华文细黑" pitchFamily="2" charset="-122"/>
              <a:ea typeface="华文细黑" pitchFamily="2" charset="-122"/>
            </a:rPr>
            <a:t>,</a:t>
          </a:r>
          <a:r>
            <a:rPr lang="zh-CN" altLang="en-US" sz="1800" b="0" dirty="0">
              <a:solidFill>
                <a:srgbClr val="0000FF"/>
              </a:solidFill>
              <a:latin typeface="华文细黑" pitchFamily="2" charset="-122"/>
              <a:ea typeface="华文细黑" pitchFamily="2" charset="-122"/>
            </a:rPr>
            <a:t>形态与功能互补相结合的先进医学影像技术得到迅速发展</a:t>
          </a:r>
          <a:r>
            <a:rPr lang="en-US" altLang="zh-CN" sz="1800" b="0" dirty="0">
              <a:solidFill>
                <a:srgbClr val="0000FF"/>
              </a:solidFill>
              <a:latin typeface="华文细黑" pitchFamily="2" charset="-122"/>
              <a:ea typeface="华文细黑" pitchFamily="2" charset="-122"/>
            </a:rPr>
            <a:t>, </a:t>
          </a:r>
          <a:r>
            <a:rPr lang="zh-CN" altLang="en-US" sz="1800" b="0" dirty="0">
              <a:solidFill>
                <a:srgbClr val="0000FF"/>
              </a:solidFill>
              <a:latin typeface="华文细黑" pitchFamily="2" charset="-122"/>
              <a:ea typeface="华文细黑" pitchFamily="2" charset="-122"/>
            </a:rPr>
            <a:t>并获得广泛的认同</a:t>
          </a:r>
          <a:r>
            <a:rPr lang="en-US" altLang="zh-CN" sz="1800" b="0" dirty="0">
              <a:solidFill>
                <a:srgbClr val="0000FF"/>
              </a:solidFill>
              <a:latin typeface="华文细黑" pitchFamily="2" charset="-122"/>
              <a:ea typeface="华文细黑" pitchFamily="2" charset="-122"/>
            </a:rPr>
            <a:t>,</a:t>
          </a:r>
          <a:r>
            <a:rPr lang="zh-CN" altLang="en-US" sz="1800" b="0" dirty="0">
              <a:solidFill>
                <a:srgbClr val="0000FF"/>
              </a:solidFill>
              <a:latin typeface="华文细黑" pitchFamily="2" charset="-122"/>
              <a:ea typeface="华文细黑" pitchFamily="2" charset="-122"/>
            </a:rPr>
            <a:t>这就是</a:t>
          </a:r>
          <a:r>
            <a:rPr lang="en-US" altLang="zh-CN" sz="1800" b="0" dirty="0">
              <a:solidFill>
                <a:srgbClr val="0000FF"/>
              </a:solidFill>
              <a:latin typeface="华文细黑" pitchFamily="2" charset="-122"/>
              <a:ea typeface="华文细黑" pitchFamily="2" charset="-122"/>
            </a:rPr>
            <a:t>PET/CT </a:t>
          </a:r>
          <a:r>
            <a:rPr lang="zh-CN" altLang="en-US" sz="1800" b="0" dirty="0">
              <a:solidFill>
                <a:srgbClr val="0000FF"/>
              </a:solidFill>
              <a:latin typeface="华文细黑" pitchFamily="2" charset="-122"/>
              <a:ea typeface="华文细黑" pitchFamily="2" charset="-122"/>
            </a:rPr>
            <a:t>技术。</a:t>
          </a:r>
          <a:r>
            <a:rPr lang="en-US" altLang="zh-CN" sz="1800" b="0" dirty="0">
              <a:solidFill>
                <a:srgbClr val="0000FF"/>
              </a:solidFill>
              <a:latin typeface="华文细黑" pitchFamily="2" charset="-122"/>
              <a:ea typeface="华文细黑" pitchFamily="2" charset="-122"/>
            </a:rPr>
            <a:t>PET</a:t>
          </a:r>
          <a:r>
            <a:rPr lang="zh-CN" altLang="en-US" sz="1800" b="0" dirty="0">
              <a:solidFill>
                <a:srgbClr val="0000FF"/>
              </a:solidFill>
              <a:latin typeface="华文细黑" pitchFamily="2" charset="-122"/>
              <a:ea typeface="华文细黑" pitchFamily="2" charset="-122"/>
            </a:rPr>
            <a:t>通过与</a:t>
          </a:r>
          <a:r>
            <a:rPr lang="en-US" altLang="zh-CN" sz="1800" b="0" dirty="0">
              <a:solidFill>
                <a:srgbClr val="0000FF"/>
              </a:solidFill>
              <a:latin typeface="华文细黑" pitchFamily="2" charset="-122"/>
              <a:ea typeface="华文细黑" pitchFamily="2" charset="-122"/>
            </a:rPr>
            <a:t>CT </a:t>
          </a:r>
          <a:r>
            <a:rPr lang="zh-CN" altLang="en-US" sz="1800" b="0" dirty="0">
              <a:solidFill>
                <a:srgbClr val="0000FF"/>
              </a:solidFill>
              <a:latin typeface="华文细黑" pitchFamily="2" charset="-122"/>
              <a:ea typeface="华文细黑" pitchFamily="2" charset="-122"/>
            </a:rPr>
            <a:t>结合</a:t>
          </a:r>
          <a:r>
            <a:rPr lang="en-US" altLang="zh-CN" sz="1800" b="0" dirty="0">
              <a:solidFill>
                <a:srgbClr val="0000FF"/>
              </a:solidFill>
              <a:latin typeface="华文细黑" pitchFamily="2" charset="-122"/>
              <a:ea typeface="华文细黑" pitchFamily="2" charset="-122"/>
            </a:rPr>
            <a:t>,</a:t>
          </a:r>
          <a:r>
            <a:rPr lang="zh-CN" altLang="en-US" sz="1800" b="0" dirty="0">
              <a:solidFill>
                <a:srgbClr val="0000FF"/>
              </a:solidFill>
              <a:latin typeface="华文细黑" pitchFamily="2" charset="-122"/>
              <a:ea typeface="华文细黑" pitchFamily="2" charset="-122"/>
            </a:rPr>
            <a:t>提高病灶定位的准确性</a:t>
          </a:r>
          <a:r>
            <a:rPr lang="en-US" altLang="zh-CN" sz="1800" b="0" dirty="0">
              <a:solidFill>
                <a:srgbClr val="0000FF"/>
              </a:solidFill>
              <a:latin typeface="华文细黑" pitchFamily="2" charset="-122"/>
              <a:ea typeface="华文细黑" pitchFamily="2" charset="-122"/>
            </a:rPr>
            <a:t>, </a:t>
          </a:r>
          <a:r>
            <a:rPr lang="zh-CN" altLang="en-US" sz="1800" b="0" dirty="0">
              <a:solidFill>
                <a:srgbClr val="0000FF"/>
              </a:solidFill>
              <a:latin typeface="华文细黑" pitchFamily="2" charset="-122"/>
              <a:ea typeface="华文细黑" pitchFamily="2" charset="-122"/>
            </a:rPr>
            <a:t>同时缩短检查时间</a:t>
          </a:r>
          <a:r>
            <a:rPr lang="en-US" altLang="zh-CN" sz="1800" b="0" dirty="0">
              <a:solidFill>
                <a:srgbClr val="0000FF"/>
              </a:solidFill>
              <a:latin typeface="华文细黑" pitchFamily="2" charset="-122"/>
              <a:ea typeface="华文细黑" pitchFamily="2" charset="-122"/>
            </a:rPr>
            <a:t>,</a:t>
          </a:r>
          <a:r>
            <a:rPr lang="zh-CN" altLang="en-US" sz="1800" b="0" dirty="0">
              <a:solidFill>
                <a:srgbClr val="0000FF"/>
              </a:solidFill>
              <a:latin typeface="华文细黑" pitchFamily="2" charset="-122"/>
              <a:ea typeface="华文细黑" pitchFamily="2" charset="-122"/>
            </a:rPr>
            <a:t>提高了对病灶的定性诊断能力。</a:t>
          </a:r>
          <a:r>
            <a:rPr lang="en-US" altLang="zh-CN" sz="1800" b="0" dirty="0">
              <a:solidFill>
                <a:srgbClr val="0000FF"/>
              </a:solidFill>
              <a:latin typeface="华文细黑" pitchFamily="2" charset="-122"/>
              <a:ea typeface="华文细黑" pitchFamily="2" charset="-122"/>
            </a:rPr>
            <a:t>PET/CT </a:t>
          </a:r>
          <a:r>
            <a:rPr lang="zh-CN" altLang="en-US" sz="1800" b="0" dirty="0">
              <a:solidFill>
                <a:srgbClr val="0000FF"/>
              </a:solidFill>
              <a:latin typeface="华文细黑" pitchFamily="2" charset="-122"/>
              <a:ea typeface="华文细黑" pitchFamily="2" charset="-122"/>
            </a:rPr>
            <a:t>自</a:t>
          </a:r>
          <a:r>
            <a:rPr lang="en-US" altLang="zh-CN" sz="1800" b="0" dirty="0">
              <a:solidFill>
                <a:srgbClr val="0000FF"/>
              </a:solidFill>
              <a:latin typeface="华文细黑" pitchFamily="2" charset="-122"/>
              <a:ea typeface="华文细黑" pitchFamily="2" charset="-122"/>
            </a:rPr>
            <a:t>2000 </a:t>
          </a:r>
          <a:r>
            <a:rPr lang="zh-CN" altLang="en-US" sz="1800" b="0" dirty="0">
              <a:solidFill>
                <a:srgbClr val="0000FF"/>
              </a:solidFill>
              <a:latin typeface="华文细黑" pitchFamily="2" charset="-122"/>
              <a:ea typeface="华文细黑" pitchFamily="2" charset="-122"/>
            </a:rPr>
            <a:t>年底正式商品化以来</a:t>
          </a:r>
          <a:r>
            <a:rPr lang="en-US" altLang="zh-CN" sz="1800" b="0" dirty="0">
              <a:solidFill>
                <a:srgbClr val="0000FF"/>
              </a:solidFill>
              <a:latin typeface="华文细黑" pitchFamily="2" charset="-122"/>
              <a:ea typeface="华文细黑" pitchFamily="2" charset="-122"/>
            </a:rPr>
            <a:t>, </a:t>
          </a:r>
          <a:r>
            <a:rPr lang="zh-CN" altLang="en-US" sz="1800" b="0" dirty="0">
              <a:solidFill>
                <a:srgbClr val="0000FF"/>
              </a:solidFill>
              <a:latin typeface="华文细黑" pitchFamily="2" charset="-122"/>
              <a:ea typeface="华文细黑" pitchFamily="2" charset="-122"/>
            </a:rPr>
            <a:t>发展非常迅速</a:t>
          </a:r>
          <a:r>
            <a:rPr lang="en-US" altLang="zh-CN" sz="1800" b="0" dirty="0">
              <a:solidFill>
                <a:srgbClr val="0000FF"/>
              </a:solidFill>
              <a:latin typeface="华文细黑" pitchFamily="2" charset="-122"/>
              <a:ea typeface="华文细黑" pitchFamily="2" charset="-122"/>
            </a:rPr>
            <a:t>, </a:t>
          </a:r>
          <a:r>
            <a:rPr lang="zh-CN" altLang="en-US" sz="1800" b="0" dirty="0">
              <a:solidFill>
                <a:srgbClr val="0000FF"/>
              </a:solidFill>
              <a:latin typeface="华文细黑" pitchFamily="2" charset="-122"/>
              <a:ea typeface="华文细黑" pitchFamily="2" charset="-122"/>
            </a:rPr>
            <a:t>在短短几年多时间内</a:t>
          </a:r>
          <a:r>
            <a:rPr lang="en-US" altLang="zh-CN" sz="1800" b="0" dirty="0">
              <a:solidFill>
                <a:srgbClr val="0000FF"/>
              </a:solidFill>
              <a:latin typeface="华文细黑" pitchFamily="2" charset="-122"/>
              <a:ea typeface="华文细黑" pitchFamily="2" charset="-122"/>
            </a:rPr>
            <a:t>, </a:t>
          </a:r>
          <a:r>
            <a:rPr lang="zh-CN" altLang="en-US" sz="1800" b="0" dirty="0">
              <a:solidFill>
                <a:srgbClr val="0000FF"/>
              </a:solidFill>
              <a:latin typeface="华文细黑" pitchFamily="2" charset="-122"/>
              <a:ea typeface="华文细黑" pitchFamily="2" charset="-122"/>
            </a:rPr>
            <a:t>已经历数代的产品更新。</a:t>
          </a:r>
        </a:p>
      </dgm:t>
    </dgm:pt>
    <dgm:pt modelId="{E78A8818-7AA6-4813-A6CE-7587F2A2781C}" type="parTrans" cxnId="{767FDDFB-E600-4737-A0FD-A67510CDC270}">
      <dgm:prSet/>
      <dgm:spPr/>
      <dgm:t>
        <a:bodyPr/>
        <a:lstStyle/>
        <a:p>
          <a:endParaRPr lang="zh-CN" altLang="en-US"/>
        </a:p>
      </dgm:t>
    </dgm:pt>
    <dgm:pt modelId="{38F2FE3B-7A6E-4E1D-88E9-C73CB80492BB}" type="sibTrans" cxnId="{767FDDFB-E600-4737-A0FD-A67510CDC270}">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242458" custScaleY="35385" custLinFactY="-19015" custLinFactNeighborX="-84" custLinFactNeighborY="-1000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2"/>
      <dgm:spPr/>
    </dgm:pt>
    <dgm:pt modelId="{76F87DAF-E76A-46A1-92A1-91E3197084FE}" type="pres">
      <dgm:prSet presAssocID="{2D460F16-4388-4889-9DCF-7E1C5F84F456}" presName="childText" presStyleLbl="bgAcc1" presStyleIdx="0" presStyleCnt="2" custScaleX="467555" custScaleY="274261" custLinFactNeighborX="3370" custLinFactNeighborY="-12816">
        <dgm:presLayoutVars>
          <dgm:bulletEnabled val="1"/>
        </dgm:presLayoutVars>
      </dgm:prSet>
      <dgm:spPr/>
    </dgm:pt>
    <dgm:pt modelId="{6BCBCA68-5EDC-43BC-AA30-51CF7CF790FC}" type="pres">
      <dgm:prSet presAssocID="{E78A8818-7AA6-4813-A6CE-7587F2A2781C}" presName="Name13" presStyleLbl="parChTrans1D2" presStyleIdx="1" presStyleCnt="2"/>
      <dgm:spPr/>
    </dgm:pt>
    <dgm:pt modelId="{304A8E7B-B3DE-452A-BA35-839245BAA9BE}" type="pres">
      <dgm:prSet presAssocID="{8563870F-639C-4D43-92DE-9EC3839DD1F7}" presName="childText" presStyleLbl="bgAcc1" presStyleIdx="1" presStyleCnt="2" custScaleX="470793" custScaleY="204768">
        <dgm:presLayoutVars>
          <dgm:bulletEnabled val="1"/>
        </dgm:presLayoutVars>
      </dgm:prSet>
      <dgm:spPr/>
    </dgm:pt>
  </dgm:ptLst>
  <dgm:cxnLst>
    <dgm:cxn modelId="{5B8B5C0F-A182-40CC-B640-A78A505A4DAC}" type="presOf" srcId="{8563870F-639C-4D43-92DE-9EC3839DD1F7}" destId="{304A8E7B-B3DE-452A-BA35-839245BAA9BE}" srcOrd="0" destOrd="0" presId="urn:microsoft.com/office/officeart/2005/8/layout/hierarchy3"/>
    <dgm:cxn modelId="{CBA52C1F-6FDD-4C41-945F-8C14AF7F98ED}" type="presOf" srcId="{C0D83F39-20D1-43D7-91DF-279187AB50B3}" destId="{B1E97B00-FB24-43E1-A6A6-C6C19888C684}" srcOrd="0" destOrd="0" presId="urn:microsoft.com/office/officeart/2005/8/layout/hierarchy3"/>
    <dgm:cxn modelId="{68273A30-D2C0-4930-B322-7ACE55A6DD11}" type="presOf" srcId="{E78A8818-7AA6-4813-A6CE-7587F2A2781C}" destId="{6BCBCA68-5EDC-43BC-AA30-51CF7CF790FC}"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95B3846F-498C-4FF1-AFB2-4031B7DAEF30}" type="presOf" srcId="{DAF356FA-B982-4890-8829-F8BBD3D36F64}" destId="{879293F3-87BA-4DDA-B582-05AE50AA9E24}" srcOrd="1" destOrd="0" presId="urn:microsoft.com/office/officeart/2005/8/layout/hierarchy3"/>
    <dgm:cxn modelId="{924D4F56-75A1-4F29-9E35-A5BF6027B504}" type="presOf" srcId="{2D460F16-4388-4889-9DCF-7E1C5F84F456}" destId="{76F87DAF-E76A-46A1-92A1-91E3197084FE}" srcOrd="0" destOrd="0" presId="urn:microsoft.com/office/officeart/2005/8/layout/hierarchy3"/>
    <dgm:cxn modelId="{33A78C77-5972-48C1-B168-544357FF4724}" srcId="{DAF356FA-B982-4890-8829-F8BBD3D36F64}" destId="{2D460F16-4388-4889-9DCF-7E1C5F84F456}" srcOrd="0" destOrd="0" parTransId="{F9361AC1-EF63-4C49-AD13-7207E448CF0D}" sibTransId="{6337C801-6118-4CEA-8F9A-D00296BD23D5}"/>
    <dgm:cxn modelId="{382D5DA4-ADB8-4268-B537-DDE2AE368D4D}" type="presOf" srcId="{F9361AC1-EF63-4C49-AD13-7207E448CF0D}" destId="{89B52416-3D0C-4995-B59F-518434FBF10E}" srcOrd="0" destOrd="0" presId="urn:microsoft.com/office/officeart/2005/8/layout/hierarchy3"/>
    <dgm:cxn modelId="{334492ED-9C38-4467-A25E-E089190E04DD}" type="presOf" srcId="{DAF356FA-B982-4890-8829-F8BBD3D36F64}" destId="{0DC4426D-BE2D-41C1-AB8E-2396CA835A31}" srcOrd="0" destOrd="0" presId="urn:microsoft.com/office/officeart/2005/8/layout/hierarchy3"/>
    <dgm:cxn modelId="{767FDDFB-E600-4737-A0FD-A67510CDC270}" srcId="{DAF356FA-B982-4890-8829-F8BBD3D36F64}" destId="{8563870F-639C-4D43-92DE-9EC3839DD1F7}" srcOrd="1" destOrd="0" parTransId="{E78A8818-7AA6-4813-A6CE-7587F2A2781C}" sibTransId="{38F2FE3B-7A6E-4E1D-88E9-C73CB80492BB}"/>
    <dgm:cxn modelId="{1AF350D0-F672-4CBB-8B6D-D821E6B07A05}" type="presParOf" srcId="{B1E97B00-FB24-43E1-A6A6-C6C19888C684}" destId="{D60A2E03-F9AF-4943-8C65-EAF0A613B40B}" srcOrd="0" destOrd="0" presId="urn:microsoft.com/office/officeart/2005/8/layout/hierarchy3"/>
    <dgm:cxn modelId="{32010D1B-698E-49EB-B67B-7A2A7C1F5001}" type="presParOf" srcId="{D60A2E03-F9AF-4943-8C65-EAF0A613B40B}" destId="{1EABC5C4-7178-41C2-9571-2A206D6041B9}" srcOrd="0" destOrd="0" presId="urn:microsoft.com/office/officeart/2005/8/layout/hierarchy3"/>
    <dgm:cxn modelId="{30DA6A64-BD1C-4BA9-91C9-12D71F5A093C}" type="presParOf" srcId="{1EABC5C4-7178-41C2-9571-2A206D6041B9}" destId="{0DC4426D-BE2D-41C1-AB8E-2396CA835A31}" srcOrd="0" destOrd="0" presId="urn:microsoft.com/office/officeart/2005/8/layout/hierarchy3"/>
    <dgm:cxn modelId="{37FFF9C4-FA06-4357-A763-45708D1A907B}" type="presParOf" srcId="{1EABC5C4-7178-41C2-9571-2A206D6041B9}" destId="{879293F3-87BA-4DDA-B582-05AE50AA9E24}" srcOrd="1" destOrd="0" presId="urn:microsoft.com/office/officeart/2005/8/layout/hierarchy3"/>
    <dgm:cxn modelId="{F8F83754-AF82-42ED-A000-D9660B6F8559}" type="presParOf" srcId="{D60A2E03-F9AF-4943-8C65-EAF0A613B40B}" destId="{843BB674-B53D-416D-BE04-02CDB70EEA11}" srcOrd="1" destOrd="0" presId="urn:microsoft.com/office/officeart/2005/8/layout/hierarchy3"/>
    <dgm:cxn modelId="{1E546183-218E-431E-BBEE-F30DC6364474}" type="presParOf" srcId="{843BB674-B53D-416D-BE04-02CDB70EEA11}" destId="{89B52416-3D0C-4995-B59F-518434FBF10E}" srcOrd="0" destOrd="0" presId="urn:microsoft.com/office/officeart/2005/8/layout/hierarchy3"/>
    <dgm:cxn modelId="{B7B1E51C-F8FD-4BFC-B0F5-BAAC637931C9}" type="presParOf" srcId="{843BB674-B53D-416D-BE04-02CDB70EEA11}" destId="{76F87DAF-E76A-46A1-92A1-91E3197084FE}" srcOrd="1" destOrd="0" presId="urn:microsoft.com/office/officeart/2005/8/layout/hierarchy3"/>
    <dgm:cxn modelId="{7277CEEE-16CC-4B53-B88A-6F963835B3AF}" type="presParOf" srcId="{843BB674-B53D-416D-BE04-02CDB70EEA11}" destId="{6BCBCA68-5EDC-43BC-AA30-51CF7CF790FC}" srcOrd="2" destOrd="0" presId="urn:microsoft.com/office/officeart/2005/8/layout/hierarchy3"/>
    <dgm:cxn modelId="{4755CD40-E92C-409C-9CB3-2AA4CF98936E}" type="presParOf" srcId="{843BB674-B53D-416D-BE04-02CDB70EEA11}" destId="{304A8E7B-B3DE-452A-BA35-839245BAA9BE}"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73B7B90D-057B-4C08-AD43-947FAA5C2397}"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7FF1C9B3-6125-45E6-9F30-85575576DB1A}">
      <dgm:prSet/>
      <dgm:spPr/>
      <dgm:t>
        <a:bodyPr/>
        <a:lstStyle/>
        <a:p>
          <a:pPr algn="ctr" rtl="0"/>
          <a:r>
            <a:rPr lang="en-US" altLang="zh-CN" b="1" dirty="0"/>
            <a:t>4. </a:t>
          </a:r>
          <a:r>
            <a:rPr lang="zh-CN" b="1" dirty="0"/>
            <a:t>核电子学中新技术的应用</a:t>
          </a:r>
          <a:endParaRPr lang="zh-CN" dirty="0"/>
        </a:p>
      </dgm:t>
    </dgm:pt>
    <dgm:pt modelId="{45B810B6-1659-42CA-A79D-F64FCE1B6456}" type="parTrans" cxnId="{A517B62B-37C8-4000-856C-B0789DE6D76A}">
      <dgm:prSet/>
      <dgm:spPr/>
      <dgm:t>
        <a:bodyPr/>
        <a:lstStyle/>
        <a:p>
          <a:pPr algn="ctr"/>
          <a:endParaRPr lang="zh-CN" altLang="en-US"/>
        </a:p>
      </dgm:t>
    </dgm:pt>
    <dgm:pt modelId="{320C28E2-F789-430C-B294-F232389BD8F7}" type="sibTrans" cxnId="{A517B62B-37C8-4000-856C-B0789DE6D76A}">
      <dgm:prSet/>
      <dgm:spPr/>
      <dgm:t>
        <a:bodyPr/>
        <a:lstStyle/>
        <a:p>
          <a:pPr algn="ctr"/>
          <a:endParaRPr lang="zh-CN" altLang="en-US"/>
        </a:p>
      </dgm:t>
    </dgm:pt>
    <dgm:pt modelId="{939EF54B-1E8F-4FB2-9DD6-F9FBF2B438C1}" type="pres">
      <dgm:prSet presAssocID="{73B7B90D-057B-4C08-AD43-947FAA5C2397}" presName="linear" presStyleCnt="0">
        <dgm:presLayoutVars>
          <dgm:animLvl val="lvl"/>
          <dgm:resizeHandles val="exact"/>
        </dgm:presLayoutVars>
      </dgm:prSet>
      <dgm:spPr/>
    </dgm:pt>
    <dgm:pt modelId="{262C547C-4F33-477D-9BDC-75AEB37780C4}" type="pres">
      <dgm:prSet presAssocID="{7FF1C9B3-6125-45E6-9F30-85575576DB1A}" presName="parentText" presStyleLbl="node1" presStyleIdx="0" presStyleCnt="1">
        <dgm:presLayoutVars>
          <dgm:chMax val="0"/>
          <dgm:bulletEnabled val="1"/>
        </dgm:presLayoutVars>
      </dgm:prSet>
      <dgm:spPr/>
    </dgm:pt>
  </dgm:ptLst>
  <dgm:cxnLst>
    <dgm:cxn modelId="{A517B62B-37C8-4000-856C-B0789DE6D76A}" srcId="{73B7B90D-057B-4C08-AD43-947FAA5C2397}" destId="{7FF1C9B3-6125-45E6-9F30-85575576DB1A}" srcOrd="0" destOrd="0" parTransId="{45B810B6-1659-42CA-A79D-F64FCE1B6456}" sibTransId="{320C28E2-F789-430C-B294-F232389BD8F7}"/>
    <dgm:cxn modelId="{027E08CA-B81B-4B68-AB99-ECA3749E43AA}" type="presOf" srcId="{73B7B90D-057B-4C08-AD43-947FAA5C2397}" destId="{939EF54B-1E8F-4FB2-9DD6-F9FBF2B438C1}" srcOrd="0" destOrd="0" presId="urn:microsoft.com/office/officeart/2005/8/layout/vList2"/>
    <dgm:cxn modelId="{B1385CCF-BF62-4ADE-9CD8-CE9ED34BEE14}" type="presOf" srcId="{7FF1C9B3-6125-45E6-9F30-85575576DB1A}" destId="{262C547C-4F33-477D-9BDC-75AEB37780C4}" srcOrd="0" destOrd="0" presId="urn:microsoft.com/office/officeart/2005/8/layout/vList2"/>
    <dgm:cxn modelId="{39D594F6-0945-4F8C-B641-8F31E815FDB6}" type="presParOf" srcId="{939EF54B-1E8F-4FB2-9DD6-F9FBF2B438C1}" destId="{262C547C-4F33-477D-9BDC-75AEB37780C4}"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algn="l" rtl="0"/>
          <a:r>
            <a:rPr lang="zh-CN" altLang="en-US" sz="2000" b="1" dirty="0">
              <a:solidFill>
                <a:schemeClr val="bg1"/>
              </a:solidFill>
              <a:latin typeface="华文细黑" pitchFamily="2" charset="-122"/>
              <a:ea typeface="华文细黑" pitchFamily="2" charset="-122"/>
            </a:rPr>
            <a:t>专用集成芯片（</a:t>
          </a:r>
          <a:r>
            <a:rPr lang="en-US" altLang="zh-CN" sz="2000" b="1" dirty="0">
              <a:solidFill>
                <a:schemeClr val="bg1"/>
              </a:solidFill>
              <a:latin typeface="华文细黑" pitchFamily="2" charset="-122"/>
              <a:ea typeface="华文细黑" pitchFamily="2" charset="-122"/>
            </a:rPr>
            <a:t>ASIC</a:t>
          </a:r>
          <a:r>
            <a:rPr lang="zh-CN" altLang="en-US" sz="2000" b="1" dirty="0">
              <a:solidFill>
                <a:schemeClr val="bg1"/>
              </a:solidFill>
              <a:latin typeface="华文细黑" pitchFamily="2" charset="-122"/>
              <a:ea typeface="华文细黑" pitchFamily="2" charset="-122"/>
            </a:rPr>
            <a:t>）和可编程逻辑器（</a:t>
          </a:r>
          <a:r>
            <a:rPr lang="en-US" altLang="zh-CN" sz="2000" b="1" dirty="0">
              <a:solidFill>
                <a:schemeClr val="bg1"/>
              </a:solidFill>
              <a:latin typeface="华文细黑" pitchFamily="2" charset="-122"/>
              <a:ea typeface="华文细黑" pitchFamily="2" charset="-122"/>
            </a:rPr>
            <a:t>PLD</a:t>
          </a:r>
          <a:r>
            <a:rPr lang="zh-CN" altLang="en-US" sz="2000" b="1" dirty="0">
              <a:solidFill>
                <a:schemeClr val="bg1"/>
              </a:solidFill>
              <a:latin typeface="华文细黑" pitchFamily="2" charset="-122"/>
              <a:ea typeface="华文细黑" pitchFamily="2" charset="-122"/>
            </a:rPr>
            <a:t>）</a:t>
          </a:r>
          <a:r>
            <a:rPr lang="zh-CN" altLang="en-US" sz="2000" dirty="0">
              <a:solidFill>
                <a:schemeClr val="bg1"/>
              </a:solidFill>
              <a:latin typeface="华文细黑" pitchFamily="2" charset="-122"/>
              <a:ea typeface="华文细黑" pitchFamily="2" charset="-122"/>
            </a:rPr>
            <a:t> </a:t>
          </a:r>
          <a:endParaRPr lang="zh-CN" altLang="en-US" sz="1800" b="1" dirty="0">
            <a:solidFill>
              <a:schemeClr val="bg1"/>
            </a:solidFill>
            <a:latin typeface="华文细黑" pitchFamily="2" charset="-122"/>
            <a:ea typeface="华文细黑" pitchFamily="2" charset="-122"/>
          </a:endParaRPr>
        </a:p>
      </dgm:t>
    </dgm:pt>
    <dgm:pt modelId="{31C9F1D1-03C0-4CEF-B863-8488BB133C7F}" type="parTrans" cxnId="{4305CD68-5C17-45E7-82B0-1EEADA084407}">
      <dgm:prSet/>
      <dgm:spPr/>
      <dgm:t>
        <a:bodyPr/>
        <a:lstStyle/>
        <a:p>
          <a:endParaRPr lang="zh-CN" altLang="en-US" sz="1600"/>
        </a:p>
      </dgm:t>
    </dgm:pt>
    <dgm:pt modelId="{8263058B-3952-4790-8933-E63782E279B8}" type="sibTrans" cxnId="{4305CD68-5C17-45E7-82B0-1EEADA084407}">
      <dgm:prSet/>
      <dgm:spPr/>
      <dgm:t>
        <a:bodyPr/>
        <a:lstStyle/>
        <a:p>
          <a:endParaRPr lang="zh-CN" altLang="en-US" sz="1600"/>
        </a:p>
      </dgm:t>
    </dgm:pt>
    <dgm:pt modelId="{2D460F16-4388-4889-9DCF-7E1C5F84F456}">
      <dgm:prSet custT="1"/>
      <dgm:spPr/>
      <dgm:t>
        <a:bodyPr/>
        <a:lstStyle/>
        <a:p>
          <a:pPr algn="l"/>
          <a:r>
            <a:rPr lang="en-US" altLang="zh-CN" sz="1800" b="0" dirty="0">
              <a:solidFill>
                <a:srgbClr val="0000FF"/>
              </a:solidFill>
              <a:latin typeface="华文细黑" pitchFamily="2" charset="-122"/>
              <a:ea typeface="华文细黑" pitchFamily="2" charset="-122"/>
            </a:rPr>
            <a:t>ASIC</a:t>
          </a:r>
          <a:r>
            <a:rPr lang="zh-CN" altLang="en-US" sz="1800" b="0" dirty="0">
              <a:solidFill>
                <a:srgbClr val="0000FF"/>
              </a:solidFill>
              <a:latin typeface="华文细黑" pitchFamily="2" charset="-122"/>
              <a:ea typeface="华文细黑" pitchFamily="2" charset="-122"/>
            </a:rPr>
            <a:t>是根据应用的特定需要专门设计和开发的集成电路，因而在性能上比通用芯片更符合应用的要求 ，在大型核仪器系统特别在高能物理实验和核核医学成像中已经开始广泛应用，例如</a:t>
          </a:r>
          <a:r>
            <a:rPr lang="en-US" altLang="zh-CN" sz="1800" b="0" dirty="0">
              <a:solidFill>
                <a:srgbClr val="0000FF"/>
              </a:solidFill>
              <a:latin typeface="华文细黑" pitchFamily="2" charset="-122"/>
              <a:ea typeface="华文细黑" pitchFamily="2" charset="-122"/>
            </a:rPr>
            <a:t>CERN</a:t>
          </a:r>
          <a:r>
            <a:rPr lang="zh-CN" altLang="en-US" sz="1800" b="0" dirty="0">
              <a:solidFill>
                <a:srgbClr val="0000FF"/>
              </a:solidFill>
              <a:latin typeface="华文细黑" pitchFamily="2" charset="-122"/>
              <a:ea typeface="华文细黑" pitchFamily="2" charset="-122"/>
            </a:rPr>
            <a:t>研制的</a:t>
          </a:r>
          <a:r>
            <a:rPr lang="en-US" altLang="zh-CN" sz="1800" b="0" dirty="0">
              <a:solidFill>
                <a:srgbClr val="0000FF"/>
              </a:solidFill>
              <a:latin typeface="华文细黑" pitchFamily="2" charset="-122"/>
              <a:ea typeface="华文细黑" pitchFamily="2" charset="-122"/>
            </a:rPr>
            <a:t>HPTDC</a:t>
          </a:r>
          <a:r>
            <a:rPr lang="zh-CN" altLang="en-US" sz="1800" b="0" dirty="0">
              <a:solidFill>
                <a:srgbClr val="0000FF"/>
              </a:solidFill>
              <a:latin typeface="华文细黑" pitchFamily="2" charset="-122"/>
              <a:ea typeface="华文细黑" pitchFamily="2" charset="-122"/>
            </a:rPr>
            <a:t>应用在高能物理实验中时间数字编码；又如</a:t>
          </a:r>
          <a:r>
            <a:rPr lang="en-US" altLang="zh-CN" sz="1800" b="0" dirty="0">
              <a:solidFill>
                <a:srgbClr val="0000FF"/>
              </a:solidFill>
              <a:latin typeface="华文细黑" pitchFamily="2" charset="-122"/>
              <a:ea typeface="华文细黑" pitchFamily="2" charset="-122"/>
            </a:rPr>
            <a:t>ATLAS</a:t>
          </a:r>
          <a:r>
            <a:rPr lang="zh-CN" altLang="en-US" sz="1800" b="0" dirty="0">
              <a:solidFill>
                <a:srgbClr val="0000FF"/>
              </a:solidFill>
              <a:latin typeface="华文细黑" pitchFamily="2" charset="-122"/>
              <a:ea typeface="华文细黑" pitchFamily="2" charset="-122"/>
            </a:rPr>
            <a:t>实验装置中薄间隙室</a:t>
          </a:r>
          <a:r>
            <a:rPr lang="en-US" altLang="zh-CN" sz="1800" b="0" dirty="0">
              <a:solidFill>
                <a:srgbClr val="0000FF"/>
              </a:solidFill>
              <a:latin typeface="华文细黑" pitchFamily="2" charset="-122"/>
              <a:ea typeface="华文细黑" pitchFamily="2" charset="-122"/>
            </a:rPr>
            <a:t>TGC</a:t>
          </a:r>
          <a:r>
            <a:rPr lang="zh-CN" altLang="en-US" sz="1800" b="0" dirty="0">
              <a:solidFill>
                <a:srgbClr val="0000FF"/>
              </a:solidFill>
              <a:latin typeface="华文细黑" pitchFamily="2" charset="-122"/>
              <a:ea typeface="华文细黑" pitchFamily="2" charset="-122"/>
            </a:rPr>
            <a:t>采用快电荷灵敏放大型结构的</a:t>
          </a:r>
          <a:r>
            <a:rPr lang="en-US" altLang="zh-CN" sz="1800" b="0" dirty="0">
              <a:solidFill>
                <a:srgbClr val="0000FF"/>
              </a:solidFill>
              <a:latin typeface="华文细黑" pitchFamily="2" charset="-122"/>
              <a:ea typeface="华文细黑" pitchFamily="2" charset="-122"/>
            </a:rPr>
            <a:t>ASIC</a:t>
          </a:r>
          <a:r>
            <a:rPr lang="zh-CN" altLang="en-US" sz="1800" b="0" dirty="0">
              <a:solidFill>
                <a:srgbClr val="0000FF"/>
              </a:solidFill>
              <a:latin typeface="华文细黑" pitchFamily="2" charset="-122"/>
              <a:ea typeface="华文细黑" pitchFamily="2" charset="-122"/>
            </a:rPr>
            <a:t>作为近</a:t>
          </a:r>
          <a:r>
            <a:rPr lang="en-US" altLang="zh-CN" sz="1800" b="0" dirty="0">
              <a:solidFill>
                <a:srgbClr val="0000FF"/>
              </a:solidFill>
              <a:latin typeface="华文细黑" pitchFamily="2" charset="-122"/>
              <a:ea typeface="华文细黑" pitchFamily="2" charset="-122"/>
            </a:rPr>
            <a:t>40</a:t>
          </a:r>
          <a:r>
            <a:rPr lang="zh-CN" altLang="en-US" sz="1800" b="0" dirty="0">
              <a:solidFill>
                <a:srgbClr val="0000FF"/>
              </a:solidFill>
              <a:latin typeface="华文细黑" pitchFamily="2" charset="-122"/>
              <a:ea typeface="华文细黑" pitchFamily="2" charset="-122"/>
            </a:rPr>
            <a:t>万通道的前端读出。</a:t>
          </a:r>
        </a:p>
      </dgm:t>
    </dgm:pt>
    <dgm:pt modelId="{F9361AC1-EF63-4C49-AD13-7207E448CF0D}" type="parTrans" cxnId="{33A78C77-5972-48C1-B168-544357FF4724}">
      <dgm:prSet/>
      <dgm:spPr/>
      <dgm:t>
        <a:bodyPr/>
        <a:lstStyle/>
        <a:p>
          <a:endParaRPr lang="zh-CN" altLang="en-US"/>
        </a:p>
      </dgm:t>
    </dgm:pt>
    <dgm:pt modelId="{6337C801-6118-4CEA-8F9A-D00296BD23D5}" type="sibTrans" cxnId="{33A78C77-5972-48C1-B168-544357FF4724}">
      <dgm:prSet/>
      <dgm:spPr/>
      <dgm:t>
        <a:bodyPr/>
        <a:lstStyle/>
        <a:p>
          <a:endParaRPr lang="zh-CN" altLang="en-US"/>
        </a:p>
      </dgm:t>
    </dgm:pt>
    <dgm:pt modelId="{2FB721B2-D3F5-4E3F-B83E-BF62F69AAB5C}">
      <dgm:prSet/>
      <dgm:spPr/>
      <dgm:t>
        <a:bodyPr/>
        <a:lstStyle/>
        <a:p>
          <a:pPr algn="l"/>
          <a:r>
            <a:rPr lang="en-US" altLang="zh-CN" b="0" dirty="0">
              <a:solidFill>
                <a:srgbClr val="0000FF"/>
              </a:solidFill>
              <a:latin typeface="华文细黑" pitchFamily="2" charset="-122"/>
              <a:ea typeface="华文细黑" pitchFamily="2" charset="-122"/>
            </a:rPr>
            <a:t>FPGA</a:t>
          </a:r>
          <a:r>
            <a:rPr lang="zh-CN" altLang="en-US" b="0" dirty="0">
              <a:solidFill>
                <a:srgbClr val="0000FF"/>
              </a:solidFill>
              <a:latin typeface="华文细黑" pitchFamily="2" charset="-122"/>
              <a:ea typeface="华文细黑" pitchFamily="2" charset="-122"/>
            </a:rPr>
            <a:t>（现场可编程门阵列）与 </a:t>
          </a:r>
          <a:r>
            <a:rPr lang="en-US" altLang="zh-CN" b="0" dirty="0">
              <a:solidFill>
                <a:srgbClr val="0000FF"/>
              </a:solidFill>
              <a:latin typeface="华文细黑" pitchFamily="2" charset="-122"/>
              <a:ea typeface="华文细黑" pitchFamily="2" charset="-122"/>
            </a:rPr>
            <a:t>CPLD</a:t>
          </a:r>
          <a:r>
            <a:rPr lang="zh-CN" altLang="en-US" b="0" dirty="0">
              <a:solidFill>
                <a:srgbClr val="0000FF"/>
              </a:solidFill>
              <a:latin typeface="华文细黑" pitchFamily="2" charset="-122"/>
              <a:ea typeface="华文细黑" pitchFamily="2" charset="-122"/>
            </a:rPr>
            <a:t>（复杂可编程逻辑器件）都是可编程逻辑器件（</a:t>
          </a:r>
          <a:r>
            <a:rPr lang="en-US" altLang="zh-CN" b="0" dirty="0">
              <a:solidFill>
                <a:srgbClr val="0000FF"/>
              </a:solidFill>
              <a:latin typeface="华文细黑" pitchFamily="2" charset="-122"/>
              <a:ea typeface="华文细黑" pitchFamily="2" charset="-122"/>
            </a:rPr>
            <a:t>PLD</a:t>
          </a:r>
          <a:r>
            <a:rPr lang="zh-CN" altLang="en-US" b="0" dirty="0">
              <a:solidFill>
                <a:srgbClr val="0000FF"/>
              </a:solidFill>
              <a:latin typeface="华文细黑" pitchFamily="2" charset="-122"/>
              <a:ea typeface="华文细黑" pitchFamily="2" charset="-122"/>
            </a:rPr>
            <a:t>），</a:t>
          </a:r>
          <a:r>
            <a:rPr lang="en-US" altLang="zh-CN" b="0" dirty="0">
              <a:solidFill>
                <a:srgbClr val="0000FF"/>
              </a:solidFill>
              <a:latin typeface="华文细黑" pitchFamily="2" charset="-122"/>
              <a:ea typeface="华文细黑" pitchFamily="2" charset="-122"/>
            </a:rPr>
            <a:t>FPGA</a:t>
          </a:r>
          <a:r>
            <a:rPr lang="zh-CN" altLang="en-US" b="0" dirty="0">
              <a:solidFill>
                <a:srgbClr val="0000FF"/>
              </a:solidFill>
              <a:latin typeface="华文细黑" pitchFamily="2" charset="-122"/>
              <a:ea typeface="华文细黑" pitchFamily="2" charset="-122"/>
            </a:rPr>
            <a:t>／</a:t>
          </a:r>
          <a:r>
            <a:rPr lang="en-US" altLang="zh-CN" b="0" dirty="0">
              <a:solidFill>
                <a:srgbClr val="0000FF"/>
              </a:solidFill>
              <a:latin typeface="华文细黑" pitchFamily="2" charset="-122"/>
              <a:ea typeface="华文细黑" pitchFamily="2" charset="-122"/>
            </a:rPr>
            <a:t>CPLD</a:t>
          </a:r>
          <a:r>
            <a:rPr lang="zh-CN" altLang="en-US" b="0" dirty="0">
              <a:solidFill>
                <a:srgbClr val="0000FF"/>
              </a:solidFill>
              <a:latin typeface="华文细黑" pitchFamily="2" charset="-122"/>
              <a:ea typeface="华文细黑" pitchFamily="2" charset="-122"/>
            </a:rPr>
            <a:t>都是特殊的</a:t>
          </a:r>
          <a:r>
            <a:rPr lang="en-US" altLang="zh-CN" b="0" dirty="0">
              <a:solidFill>
                <a:srgbClr val="0000FF"/>
              </a:solidFill>
              <a:latin typeface="华文细黑" pitchFamily="2" charset="-122"/>
              <a:ea typeface="华文细黑" pitchFamily="2" charset="-122"/>
            </a:rPr>
            <a:t>ASIC</a:t>
          </a:r>
          <a:r>
            <a:rPr lang="zh-CN" altLang="en-US" b="0" dirty="0">
              <a:solidFill>
                <a:srgbClr val="0000FF"/>
              </a:solidFill>
              <a:latin typeface="华文细黑" pitchFamily="2" charset="-122"/>
              <a:ea typeface="华文细黑" pitchFamily="2" charset="-122"/>
            </a:rPr>
            <a:t>芯片，它所能实现的功能越来越强，可以实现系统集成；用户可以反复地编程、擦除、使用，在外围电路不动的情况下用不同软件就可实现不同的功能；不需要设计人员承担投片风险和费用，只需在实验室里通过相关的软硬件环境来完成芯片的最终功能设计。在高能电子学领域，应用极为普遍，已经成为必备的芯片。  </a:t>
          </a:r>
        </a:p>
      </dgm:t>
    </dgm:pt>
    <dgm:pt modelId="{A924BBD6-94AA-4BD6-80AF-61EFF43F6ED9}" type="parTrans" cxnId="{927FD66F-A436-4B63-871B-66CFACC8206A}">
      <dgm:prSet/>
      <dgm:spPr/>
      <dgm:t>
        <a:bodyPr/>
        <a:lstStyle/>
        <a:p>
          <a:endParaRPr lang="zh-CN" altLang="en-US"/>
        </a:p>
      </dgm:t>
    </dgm:pt>
    <dgm:pt modelId="{538DFB31-9441-40E0-8317-E45A1EB6C51C}" type="sibTrans" cxnId="{927FD66F-A436-4B63-871B-66CFACC8206A}">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ScaleX="422704" custScaleY="35385" custLinFactY="-41366" custLinFactNeighborX="3740" custLinFactNeighborY="-1000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2"/>
      <dgm:spPr/>
    </dgm:pt>
    <dgm:pt modelId="{76F87DAF-E76A-46A1-92A1-91E3197084FE}" type="pres">
      <dgm:prSet presAssocID="{2D460F16-4388-4889-9DCF-7E1C5F84F456}" presName="childText" presStyleLbl="bgAcc1" presStyleIdx="0" presStyleCnt="2" custScaleX="488785" custScaleY="262928" custLinFactNeighborX="59" custLinFactNeighborY="-5496">
        <dgm:presLayoutVars>
          <dgm:bulletEnabled val="1"/>
        </dgm:presLayoutVars>
      </dgm:prSet>
      <dgm:spPr/>
    </dgm:pt>
    <dgm:pt modelId="{88B1B7A3-BAB1-4250-80F1-B05F1737F5BF}" type="pres">
      <dgm:prSet presAssocID="{A924BBD6-94AA-4BD6-80AF-61EFF43F6ED9}" presName="Name13" presStyleLbl="parChTrans1D2" presStyleIdx="1" presStyleCnt="2"/>
      <dgm:spPr/>
    </dgm:pt>
    <dgm:pt modelId="{EFC67FB9-359E-4E0A-BCF3-0D0C685892ED}" type="pres">
      <dgm:prSet presAssocID="{2FB721B2-D3F5-4E3F-B83E-BF62F69AAB5C}" presName="childText" presStyleLbl="bgAcc1" presStyleIdx="1" presStyleCnt="2" custScaleX="492225" custScaleY="304846">
        <dgm:presLayoutVars>
          <dgm:bulletEnabled val="1"/>
        </dgm:presLayoutVars>
      </dgm:prSet>
      <dgm:spPr/>
    </dgm:pt>
  </dgm:ptLst>
  <dgm:cxnLst>
    <dgm:cxn modelId="{DA993927-D167-4C8E-95A3-6951B04DA506}" type="presOf" srcId="{DAF356FA-B982-4890-8829-F8BBD3D36F64}" destId="{0DC4426D-BE2D-41C1-AB8E-2396CA835A31}" srcOrd="0" destOrd="0" presId="urn:microsoft.com/office/officeart/2005/8/layout/hierarchy3"/>
    <dgm:cxn modelId="{C344D767-242A-4DB9-98E8-A431A9A0187D}" type="presOf" srcId="{2D460F16-4388-4889-9DCF-7E1C5F84F456}" destId="{76F87DAF-E76A-46A1-92A1-91E3197084FE}"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927FD66F-A436-4B63-871B-66CFACC8206A}" srcId="{DAF356FA-B982-4890-8829-F8BBD3D36F64}" destId="{2FB721B2-D3F5-4E3F-B83E-BF62F69AAB5C}" srcOrd="1" destOrd="0" parTransId="{A924BBD6-94AA-4BD6-80AF-61EFF43F6ED9}" sibTransId="{538DFB31-9441-40E0-8317-E45A1EB6C51C}"/>
    <dgm:cxn modelId="{A3709E53-3F02-49D0-BF28-95621481C00A}" type="presOf" srcId="{2FB721B2-D3F5-4E3F-B83E-BF62F69AAB5C}" destId="{EFC67FB9-359E-4E0A-BCF3-0D0C685892ED}" srcOrd="0" destOrd="0" presId="urn:microsoft.com/office/officeart/2005/8/layout/hierarchy3"/>
    <dgm:cxn modelId="{33A78C77-5972-48C1-B168-544357FF4724}" srcId="{DAF356FA-B982-4890-8829-F8BBD3D36F64}" destId="{2D460F16-4388-4889-9DCF-7E1C5F84F456}" srcOrd="0" destOrd="0" parTransId="{F9361AC1-EF63-4C49-AD13-7207E448CF0D}" sibTransId="{6337C801-6118-4CEA-8F9A-D00296BD23D5}"/>
    <dgm:cxn modelId="{3A5EA5A0-71EA-41C0-A08A-CAAB5D2F4802}" type="presOf" srcId="{C0D83F39-20D1-43D7-91DF-279187AB50B3}" destId="{B1E97B00-FB24-43E1-A6A6-C6C19888C684}" srcOrd="0" destOrd="0" presId="urn:microsoft.com/office/officeart/2005/8/layout/hierarchy3"/>
    <dgm:cxn modelId="{50F6DDB2-DF3C-4107-8A12-7ECFB078E5AA}" type="presOf" srcId="{F9361AC1-EF63-4C49-AD13-7207E448CF0D}" destId="{89B52416-3D0C-4995-B59F-518434FBF10E}" srcOrd="0" destOrd="0" presId="urn:microsoft.com/office/officeart/2005/8/layout/hierarchy3"/>
    <dgm:cxn modelId="{C2F86FCA-BE4E-4611-8A18-051E826C32B3}" type="presOf" srcId="{A924BBD6-94AA-4BD6-80AF-61EFF43F6ED9}" destId="{88B1B7A3-BAB1-4250-80F1-B05F1737F5BF}" srcOrd="0" destOrd="0" presId="urn:microsoft.com/office/officeart/2005/8/layout/hierarchy3"/>
    <dgm:cxn modelId="{00309DFE-85BB-4A84-BEBE-7907C455D997}" type="presOf" srcId="{DAF356FA-B982-4890-8829-F8BBD3D36F64}" destId="{879293F3-87BA-4DDA-B582-05AE50AA9E24}" srcOrd="1" destOrd="0" presId="urn:microsoft.com/office/officeart/2005/8/layout/hierarchy3"/>
    <dgm:cxn modelId="{35675BAA-C675-429C-A083-A8996E801DFB}" type="presParOf" srcId="{B1E97B00-FB24-43E1-A6A6-C6C19888C684}" destId="{D60A2E03-F9AF-4943-8C65-EAF0A613B40B}" srcOrd="0" destOrd="0" presId="urn:microsoft.com/office/officeart/2005/8/layout/hierarchy3"/>
    <dgm:cxn modelId="{B68C8F5A-F65D-4513-93F5-D3D63F312CE1}" type="presParOf" srcId="{D60A2E03-F9AF-4943-8C65-EAF0A613B40B}" destId="{1EABC5C4-7178-41C2-9571-2A206D6041B9}" srcOrd="0" destOrd="0" presId="urn:microsoft.com/office/officeart/2005/8/layout/hierarchy3"/>
    <dgm:cxn modelId="{6075BF9E-8A3E-4594-B884-3336B1A4C10C}" type="presParOf" srcId="{1EABC5C4-7178-41C2-9571-2A206D6041B9}" destId="{0DC4426D-BE2D-41C1-AB8E-2396CA835A31}" srcOrd="0" destOrd="0" presId="urn:microsoft.com/office/officeart/2005/8/layout/hierarchy3"/>
    <dgm:cxn modelId="{C5031BBD-1067-4771-BC9F-E589E30F2325}" type="presParOf" srcId="{1EABC5C4-7178-41C2-9571-2A206D6041B9}" destId="{879293F3-87BA-4DDA-B582-05AE50AA9E24}" srcOrd="1" destOrd="0" presId="urn:microsoft.com/office/officeart/2005/8/layout/hierarchy3"/>
    <dgm:cxn modelId="{A9064882-04DB-4511-91E1-7B67A0BDE08A}" type="presParOf" srcId="{D60A2E03-F9AF-4943-8C65-EAF0A613B40B}" destId="{843BB674-B53D-416D-BE04-02CDB70EEA11}" srcOrd="1" destOrd="0" presId="urn:microsoft.com/office/officeart/2005/8/layout/hierarchy3"/>
    <dgm:cxn modelId="{57E96B50-A766-4A7A-96B7-4436187699DF}" type="presParOf" srcId="{843BB674-B53D-416D-BE04-02CDB70EEA11}" destId="{89B52416-3D0C-4995-B59F-518434FBF10E}" srcOrd="0" destOrd="0" presId="urn:microsoft.com/office/officeart/2005/8/layout/hierarchy3"/>
    <dgm:cxn modelId="{81E849C1-C25D-41DF-92CA-7511FBD98E07}" type="presParOf" srcId="{843BB674-B53D-416D-BE04-02CDB70EEA11}" destId="{76F87DAF-E76A-46A1-92A1-91E3197084FE}" srcOrd="1" destOrd="0" presId="urn:microsoft.com/office/officeart/2005/8/layout/hierarchy3"/>
    <dgm:cxn modelId="{0EFA2A85-4474-4305-A692-5A0DD7BA4E5F}" type="presParOf" srcId="{843BB674-B53D-416D-BE04-02CDB70EEA11}" destId="{88B1B7A3-BAB1-4250-80F1-B05F1737F5BF}" srcOrd="2" destOrd="0" presId="urn:microsoft.com/office/officeart/2005/8/layout/hierarchy3"/>
    <dgm:cxn modelId="{C1C9DA45-E666-4B4C-B2E4-1FC9AA979F8A}" type="presParOf" srcId="{843BB674-B53D-416D-BE04-02CDB70EEA11}" destId="{EFC67FB9-359E-4E0A-BCF3-0D0C685892ED}"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algn="l" rtl="0"/>
          <a:r>
            <a:rPr lang="zh-CN" altLang="en-US" sz="2000" b="1" dirty="0">
              <a:solidFill>
                <a:schemeClr val="bg1"/>
              </a:solidFill>
              <a:latin typeface="华文细黑" pitchFamily="2" charset="-122"/>
              <a:ea typeface="华文细黑" pitchFamily="2" charset="-122"/>
            </a:rPr>
            <a:t>总线（</a:t>
          </a:r>
          <a:r>
            <a:rPr lang="en-US" altLang="zh-CN" sz="2000" b="1" dirty="0">
              <a:solidFill>
                <a:schemeClr val="bg1"/>
              </a:solidFill>
              <a:latin typeface="华文细黑" pitchFamily="2" charset="-122"/>
              <a:ea typeface="华文细黑" pitchFamily="2" charset="-122"/>
            </a:rPr>
            <a:t>Bus</a:t>
          </a:r>
          <a:r>
            <a:rPr lang="zh-CN" altLang="en-US" sz="2000" b="1" dirty="0">
              <a:solidFill>
                <a:schemeClr val="bg1"/>
              </a:solidFill>
              <a:latin typeface="华文细黑" pitchFamily="2" charset="-122"/>
              <a:ea typeface="华文细黑" pitchFamily="2" charset="-122"/>
            </a:rPr>
            <a:t>）</a:t>
          </a:r>
          <a:endParaRPr lang="zh-CN" altLang="en-US" sz="1800" b="1" dirty="0">
            <a:solidFill>
              <a:schemeClr val="bg1"/>
            </a:solidFill>
            <a:latin typeface="华文细黑" pitchFamily="2" charset="-122"/>
            <a:ea typeface="华文细黑" pitchFamily="2" charset="-122"/>
          </a:endParaRPr>
        </a:p>
      </dgm:t>
    </dgm:pt>
    <dgm:pt modelId="{31C9F1D1-03C0-4CEF-B863-8488BB133C7F}" type="parTrans" cxnId="{4305CD68-5C17-45E7-82B0-1EEADA084407}">
      <dgm:prSet/>
      <dgm:spPr/>
      <dgm:t>
        <a:bodyPr/>
        <a:lstStyle/>
        <a:p>
          <a:endParaRPr lang="zh-CN" altLang="en-US" sz="1600" b="1">
            <a:solidFill>
              <a:schemeClr val="bg1"/>
            </a:solidFill>
            <a:latin typeface="华文细黑" pitchFamily="2" charset="-122"/>
            <a:ea typeface="华文细黑" pitchFamily="2" charset="-122"/>
          </a:endParaRPr>
        </a:p>
      </dgm:t>
    </dgm:pt>
    <dgm:pt modelId="{8263058B-3952-4790-8933-E63782E279B8}" type="sibTrans" cxnId="{4305CD68-5C17-45E7-82B0-1EEADA084407}">
      <dgm:prSet/>
      <dgm:spPr/>
      <dgm:t>
        <a:bodyPr/>
        <a:lstStyle/>
        <a:p>
          <a:endParaRPr lang="zh-CN" altLang="en-US" sz="1600" b="1">
            <a:solidFill>
              <a:schemeClr val="bg1"/>
            </a:solidFill>
            <a:latin typeface="华文细黑" pitchFamily="2" charset="-122"/>
            <a:ea typeface="华文细黑" pitchFamily="2" charset="-122"/>
          </a:endParaRPr>
        </a:p>
      </dgm:t>
    </dgm:pt>
    <dgm:pt modelId="{2D460F16-4388-4889-9DCF-7E1C5F84F456}">
      <dgm:prSet custT="1"/>
      <dgm:spPr/>
      <dgm:t>
        <a:bodyPr/>
        <a:lstStyle/>
        <a:p>
          <a:pPr algn="l"/>
          <a:r>
            <a:rPr lang="zh-CN" altLang="en-US" sz="1800" b="0" dirty="0">
              <a:solidFill>
                <a:srgbClr val="0000FF"/>
              </a:solidFill>
              <a:latin typeface="华文细黑" pitchFamily="2" charset="-122"/>
              <a:ea typeface="华文细黑" pitchFamily="2" charset="-122"/>
            </a:rPr>
            <a:t>利用总线技术，能够大大简化系统结构，增加系统的兼容性、开放性、可靠性和可维护性，便于实行标准化以及组织规模化的生产，从而显著降低系统成本。</a:t>
          </a:r>
          <a:endParaRPr lang="zh-CN" altLang="en-US" sz="1800" b="0" dirty="0">
            <a:solidFill>
              <a:schemeClr val="bg1"/>
            </a:solidFill>
            <a:latin typeface="华文细黑" pitchFamily="2" charset="-122"/>
            <a:ea typeface="华文细黑" pitchFamily="2" charset="-122"/>
          </a:endParaRPr>
        </a:p>
      </dgm:t>
    </dgm:pt>
    <dgm:pt modelId="{F9361AC1-EF63-4C49-AD13-7207E448CF0D}" type="parTrans" cxnId="{33A78C77-5972-48C1-B168-544357FF4724}">
      <dgm:prSet/>
      <dgm:spPr/>
      <dgm:t>
        <a:bodyPr/>
        <a:lstStyle/>
        <a:p>
          <a:endParaRPr lang="zh-CN" altLang="en-US" b="1">
            <a:solidFill>
              <a:schemeClr val="bg1"/>
            </a:solidFill>
            <a:latin typeface="华文细黑" pitchFamily="2" charset="-122"/>
            <a:ea typeface="华文细黑" pitchFamily="2" charset="-122"/>
          </a:endParaRPr>
        </a:p>
      </dgm:t>
    </dgm:pt>
    <dgm:pt modelId="{6337C801-6118-4CEA-8F9A-D00296BD23D5}" type="sibTrans" cxnId="{33A78C77-5972-48C1-B168-544357FF4724}">
      <dgm:prSet/>
      <dgm:spPr/>
      <dgm:t>
        <a:bodyPr/>
        <a:lstStyle/>
        <a:p>
          <a:endParaRPr lang="zh-CN" altLang="en-US" b="1">
            <a:solidFill>
              <a:schemeClr val="bg1"/>
            </a:solidFill>
            <a:latin typeface="华文细黑" pitchFamily="2" charset="-122"/>
            <a:ea typeface="华文细黑" pitchFamily="2" charset="-122"/>
          </a:endParaRPr>
        </a:p>
      </dgm:t>
    </dgm:pt>
    <dgm:pt modelId="{E3DD9197-CA64-4CE9-9D72-C8F2B671AF0D}">
      <dgm:prSet custT="1"/>
      <dgm:spPr/>
      <dgm:t>
        <a:bodyPr/>
        <a:lstStyle/>
        <a:p>
          <a:r>
            <a:rPr lang="zh-CN" altLang="en-US" sz="1800" b="0" dirty="0">
              <a:solidFill>
                <a:srgbClr val="0000FF"/>
              </a:solidFill>
              <a:latin typeface="华文细黑" pitchFamily="2" charset="-122"/>
              <a:ea typeface="华文细黑" pitchFamily="2" charset="-122"/>
            </a:rPr>
            <a:t>在核科学和技术领域内早在上世记六十年代推出了</a:t>
          </a:r>
          <a:r>
            <a:rPr lang="en-US" altLang="zh-CN" sz="1800" b="0" dirty="0">
              <a:solidFill>
                <a:srgbClr val="0000FF"/>
              </a:solidFill>
              <a:latin typeface="华文细黑" pitchFamily="2" charset="-122"/>
              <a:ea typeface="华文细黑" pitchFamily="2" charset="-122"/>
            </a:rPr>
            <a:t>CAMAC</a:t>
          </a:r>
          <a:r>
            <a:rPr lang="zh-CN" altLang="en-US" sz="1800" b="0" dirty="0">
              <a:solidFill>
                <a:srgbClr val="0000FF"/>
              </a:solidFill>
              <a:latin typeface="华文细黑" pitchFamily="2" charset="-122"/>
              <a:ea typeface="华文细黑" pitchFamily="2" charset="-122"/>
            </a:rPr>
            <a:t>总线，以后又提出了快总线（</a:t>
          </a:r>
          <a:r>
            <a:rPr lang="en-US" altLang="zh-CN" sz="1800" b="0" dirty="0">
              <a:solidFill>
                <a:srgbClr val="0000FF"/>
              </a:solidFill>
              <a:latin typeface="华文细黑" pitchFamily="2" charset="-122"/>
              <a:ea typeface="华文细黑" pitchFamily="2" charset="-122"/>
            </a:rPr>
            <a:t>Fast Bus</a:t>
          </a:r>
          <a:r>
            <a:rPr lang="zh-CN" altLang="en-US" sz="1800" b="0" dirty="0">
              <a:solidFill>
                <a:srgbClr val="0000FF"/>
              </a:solidFill>
              <a:latin typeface="华文细黑" pitchFamily="2" charset="-122"/>
              <a:ea typeface="华文细黑" pitchFamily="2" charset="-122"/>
            </a:rPr>
            <a:t>）。当今，在核科学和技术领域多采用工业界的通用总线。</a:t>
          </a:r>
        </a:p>
      </dgm:t>
    </dgm:pt>
    <dgm:pt modelId="{2C08A26B-D5B8-4553-9EDF-418C89D26D84}" type="parTrans" cxnId="{C3D1B2AE-2947-4266-BFC5-88A91288B849}">
      <dgm:prSet/>
      <dgm:spPr/>
      <dgm:t>
        <a:bodyPr/>
        <a:lstStyle/>
        <a:p>
          <a:endParaRPr lang="zh-CN" altLang="en-US"/>
        </a:p>
      </dgm:t>
    </dgm:pt>
    <dgm:pt modelId="{ABD7D655-73C8-4491-BD36-81763DA38C80}" type="sibTrans" cxnId="{C3D1B2AE-2947-4266-BFC5-88A91288B849}">
      <dgm:prSet/>
      <dgm:spPr/>
      <dgm:t>
        <a:bodyPr/>
        <a:lstStyle/>
        <a:p>
          <a:endParaRPr lang="zh-CN" altLang="en-US"/>
        </a:p>
      </dgm:t>
    </dgm:pt>
    <dgm:pt modelId="{BE36B6DF-AC22-4DA9-9558-0F5AB166D254}">
      <dgm:prSet custT="1"/>
      <dgm:spPr/>
      <dgm:t>
        <a:bodyPr/>
        <a:lstStyle/>
        <a:p>
          <a:r>
            <a:rPr lang="en-US" altLang="zh-CN" sz="1800" b="0" dirty="0">
              <a:solidFill>
                <a:srgbClr val="0000FF"/>
              </a:solidFill>
              <a:latin typeface="华文细黑" pitchFamily="2" charset="-122"/>
              <a:ea typeface="华文细黑" pitchFamily="2" charset="-122"/>
            </a:rPr>
            <a:t>VME </a:t>
          </a:r>
          <a:r>
            <a:rPr lang="zh-CN" altLang="en-US" sz="1800" b="0" dirty="0">
              <a:solidFill>
                <a:srgbClr val="0000FF"/>
              </a:solidFill>
              <a:latin typeface="华文细黑" pitchFamily="2" charset="-122"/>
              <a:ea typeface="华文细黑" pitchFamily="2" charset="-122"/>
            </a:rPr>
            <a:t>和 </a:t>
          </a:r>
          <a:r>
            <a:rPr lang="en-US" altLang="zh-CN" sz="1800" b="0" dirty="0">
              <a:solidFill>
                <a:srgbClr val="0000FF"/>
              </a:solidFill>
              <a:latin typeface="华文细黑" pitchFamily="2" charset="-122"/>
              <a:ea typeface="华文细黑" pitchFamily="2" charset="-122"/>
            </a:rPr>
            <a:t>VXI</a:t>
          </a:r>
        </a:p>
      </dgm:t>
    </dgm:pt>
    <dgm:pt modelId="{B99F01DA-3C5C-4FB2-B72D-1DE762637600}" type="parTrans" cxnId="{059473A1-BD56-495F-8206-E27EB586D705}">
      <dgm:prSet/>
      <dgm:spPr/>
      <dgm:t>
        <a:bodyPr/>
        <a:lstStyle/>
        <a:p>
          <a:endParaRPr lang="zh-CN" altLang="en-US"/>
        </a:p>
      </dgm:t>
    </dgm:pt>
    <dgm:pt modelId="{2350C4D0-7F4C-4233-B12F-70F1961C091A}" type="sibTrans" cxnId="{059473A1-BD56-495F-8206-E27EB586D705}">
      <dgm:prSet/>
      <dgm:spPr/>
      <dgm:t>
        <a:bodyPr/>
        <a:lstStyle/>
        <a:p>
          <a:endParaRPr lang="zh-CN" altLang="en-US"/>
        </a:p>
      </dgm:t>
    </dgm:pt>
    <dgm:pt modelId="{EF0613CC-42AC-40B6-8330-D226F2361D13}">
      <dgm:prSet custT="1"/>
      <dgm:spPr/>
      <dgm:t>
        <a:bodyPr/>
        <a:lstStyle/>
        <a:p>
          <a:r>
            <a:rPr lang="en-US" altLang="zh-CN" sz="1800" b="0" dirty="0">
              <a:solidFill>
                <a:srgbClr val="0000FF"/>
              </a:solidFill>
              <a:latin typeface="华文细黑" pitchFamily="2" charset="-122"/>
              <a:ea typeface="华文细黑" pitchFamily="2" charset="-122"/>
            </a:rPr>
            <a:t>Compact-PCI </a:t>
          </a:r>
          <a:r>
            <a:rPr lang="zh-CN" altLang="en-US" sz="1800" b="0" dirty="0">
              <a:solidFill>
                <a:srgbClr val="0000FF"/>
              </a:solidFill>
              <a:latin typeface="华文细黑" pitchFamily="2" charset="-122"/>
              <a:ea typeface="华文细黑" pitchFamily="2" charset="-122"/>
            </a:rPr>
            <a:t>和 </a:t>
          </a:r>
          <a:r>
            <a:rPr lang="en-US" altLang="zh-CN" sz="1800" b="0" dirty="0">
              <a:solidFill>
                <a:srgbClr val="0000FF"/>
              </a:solidFill>
              <a:latin typeface="华文细黑" pitchFamily="2" charset="-122"/>
              <a:ea typeface="华文细黑" pitchFamily="2" charset="-122"/>
            </a:rPr>
            <a:t>PXI</a:t>
          </a:r>
        </a:p>
      </dgm:t>
    </dgm:pt>
    <dgm:pt modelId="{CA633030-EA02-41AF-9216-E9971FAB6525}" type="parTrans" cxnId="{079C49F1-3480-41F7-BFE8-29EF2EFFBE4F}">
      <dgm:prSet/>
      <dgm:spPr/>
      <dgm:t>
        <a:bodyPr/>
        <a:lstStyle/>
        <a:p>
          <a:endParaRPr lang="zh-CN" altLang="en-US"/>
        </a:p>
      </dgm:t>
    </dgm:pt>
    <dgm:pt modelId="{1418E243-6FD3-49E0-BC80-D8D200F2EB5D}" type="sibTrans" cxnId="{079C49F1-3480-41F7-BFE8-29EF2EFFBE4F}">
      <dgm:prSet/>
      <dgm:spPr/>
      <dgm:t>
        <a:bodyPr/>
        <a:lstStyle/>
        <a:p>
          <a:endParaRPr lang="zh-CN" altLang="en-US"/>
        </a:p>
      </dgm:t>
    </dgm:pt>
    <dgm:pt modelId="{E464729B-E10E-45AC-AC17-8A8D98BBB994}">
      <dgm:prSet custT="1"/>
      <dgm:spPr/>
      <dgm:t>
        <a:bodyPr/>
        <a:lstStyle/>
        <a:p>
          <a:r>
            <a:rPr lang="en-US" altLang="zh-CN" sz="1800" b="0" dirty="0">
              <a:solidFill>
                <a:srgbClr val="0000FF"/>
              </a:solidFill>
              <a:latin typeface="华文细黑" pitchFamily="2" charset="-122"/>
              <a:ea typeface="华文细黑" pitchFamily="2" charset="-122"/>
            </a:rPr>
            <a:t>USB                                 </a:t>
          </a:r>
          <a:r>
            <a:rPr lang="zh-CN" altLang="en-US" sz="1800" b="0" dirty="0">
              <a:solidFill>
                <a:srgbClr val="0000FF"/>
              </a:solidFill>
              <a:latin typeface="华文细黑" pitchFamily="2" charset="-122"/>
              <a:ea typeface="华文细黑" pitchFamily="2" charset="-122"/>
            </a:rPr>
            <a:t>等等</a:t>
          </a:r>
        </a:p>
      </dgm:t>
    </dgm:pt>
    <dgm:pt modelId="{EFBBAA77-F844-4097-8F09-58F37652C9F8}" type="parTrans" cxnId="{892284DF-EAC4-40BC-AB73-2BA23F50E685}">
      <dgm:prSet/>
      <dgm:spPr/>
      <dgm:t>
        <a:bodyPr/>
        <a:lstStyle/>
        <a:p>
          <a:endParaRPr lang="zh-CN" altLang="en-US"/>
        </a:p>
      </dgm:t>
    </dgm:pt>
    <dgm:pt modelId="{5663F63B-9259-40EA-9DB0-B804698247D7}" type="sibTrans" cxnId="{892284DF-EAC4-40BC-AB73-2BA23F50E685}">
      <dgm:prSet/>
      <dgm:spPr/>
      <dgm:t>
        <a:bodyPr/>
        <a:lstStyle/>
        <a:p>
          <a:endParaRPr lang="zh-CN" altLang="en-US"/>
        </a:p>
      </dgm:t>
    </dgm:pt>
    <dgm:pt modelId="{D8B7A0FB-FCB5-4DE0-91DF-419A4B21CB6A}">
      <dgm:prSet custT="1"/>
      <dgm:spPr/>
      <dgm:t>
        <a:bodyPr/>
        <a:lstStyle/>
        <a:p>
          <a:pPr algn="l"/>
          <a:r>
            <a:rPr lang="zh-CN" altLang="en-US" sz="1800" b="0" dirty="0">
              <a:solidFill>
                <a:srgbClr val="0000FF"/>
              </a:solidFill>
              <a:latin typeface="华文细黑" pitchFamily="2" charset="-122"/>
              <a:ea typeface="华文细黑" pitchFamily="2" charset="-122"/>
            </a:rPr>
            <a:t>这部分内容将在第二讲中介绍。</a:t>
          </a:r>
        </a:p>
      </dgm:t>
    </dgm:pt>
    <dgm:pt modelId="{23095D33-A1F6-421B-8755-A75BEB7123BB}" type="parTrans" cxnId="{8312E78D-D919-4A94-9F14-16409E003212}">
      <dgm:prSet/>
      <dgm:spPr/>
      <dgm:t>
        <a:bodyPr/>
        <a:lstStyle/>
        <a:p>
          <a:endParaRPr lang="zh-CN" altLang="en-US"/>
        </a:p>
      </dgm:t>
    </dgm:pt>
    <dgm:pt modelId="{181C74EF-DD1C-4216-A426-458437873C8B}" type="sibTrans" cxnId="{8312E78D-D919-4A94-9F14-16409E003212}">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FlipHor="1" custScaleX="185325" custScaleY="35385" custLinFactY="-41366" custLinFactNeighborX="3740" custLinFactNeighborY="-1000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3"/>
      <dgm:spPr/>
    </dgm:pt>
    <dgm:pt modelId="{76F87DAF-E76A-46A1-92A1-91E3197084FE}" type="pres">
      <dgm:prSet presAssocID="{2D460F16-4388-4889-9DCF-7E1C5F84F456}" presName="childText" presStyleLbl="bgAcc1" presStyleIdx="0" presStyleCnt="3" custScaleX="495027" custScaleY="156921" custLinFactNeighborX="59" custLinFactNeighborY="-8133">
        <dgm:presLayoutVars>
          <dgm:bulletEnabled val="1"/>
        </dgm:presLayoutVars>
      </dgm:prSet>
      <dgm:spPr/>
    </dgm:pt>
    <dgm:pt modelId="{8843619C-29A6-47B7-A7C0-330109B56AEC}" type="pres">
      <dgm:prSet presAssocID="{2C08A26B-D5B8-4553-9EDF-418C89D26D84}" presName="Name13" presStyleLbl="parChTrans1D2" presStyleIdx="1" presStyleCnt="3"/>
      <dgm:spPr/>
    </dgm:pt>
    <dgm:pt modelId="{D88AF411-4550-4306-93EA-356ED7C091ED}" type="pres">
      <dgm:prSet presAssocID="{E3DD9197-CA64-4CE9-9D72-C8F2B671AF0D}" presName="childText" presStyleLbl="bgAcc1" presStyleIdx="1" presStyleCnt="3" custScaleX="493078" custScaleY="274668" custLinFactNeighborY="-5604">
        <dgm:presLayoutVars>
          <dgm:bulletEnabled val="1"/>
        </dgm:presLayoutVars>
      </dgm:prSet>
      <dgm:spPr/>
    </dgm:pt>
    <dgm:pt modelId="{B794FB5B-BE3E-49E1-A71A-AE14E0032831}" type="pres">
      <dgm:prSet presAssocID="{23095D33-A1F6-421B-8755-A75BEB7123BB}" presName="Name13" presStyleLbl="parChTrans1D2" presStyleIdx="2" presStyleCnt="3"/>
      <dgm:spPr/>
    </dgm:pt>
    <dgm:pt modelId="{680DCECF-E38E-42AC-A85D-236285C01018}" type="pres">
      <dgm:prSet presAssocID="{D8B7A0FB-FCB5-4DE0-91DF-419A4B21CB6A}" presName="childText" presStyleLbl="bgAcc1" presStyleIdx="2" presStyleCnt="3" custScaleX="490396">
        <dgm:presLayoutVars>
          <dgm:bulletEnabled val="1"/>
        </dgm:presLayoutVars>
      </dgm:prSet>
      <dgm:spPr/>
    </dgm:pt>
  </dgm:ptLst>
  <dgm:cxnLst>
    <dgm:cxn modelId="{51622813-2BE9-47CB-96B1-DB8C6B258DCC}" type="presOf" srcId="{2C08A26B-D5B8-4553-9EDF-418C89D26D84}" destId="{8843619C-29A6-47B7-A7C0-330109B56AEC}" srcOrd="0" destOrd="0" presId="urn:microsoft.com/office/officeart/2005/8/layout/hierarchy3"/>
    <dgm:cxn modelId="{3E0BF32B-242A-45B6-9916-2E8A198A0071}" type="presOf" srcId="{BE36B6DF-AC22-4DA9-9558-0F5AB166D254}" destId="{D88AF411-4550-4306-93EA-356ED7C091ED}" srcOrd="0" destOrd="1" presId="urn:microsoft.com/office/officeart/2005/8/layout/hierarchy3"/>
    <dgm:cxn modelId="{9166C45E-162E-447E-9EB7-4F2D8D1C37FD}" type="presOf" srcId="{2D460F16-4388-4889-9DCF-7E1C5F84F456}" destId="{76F87DAF-E76A-46A1-92A1-91E3197084FE}"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2580586C-93A6-468F-9D44-07D6B43AA268}" type="presOf" srcId="{D8B7A0FB-FCB5-4DE0-91DF-419A4B21CB6A}" destId="{680DCECF-E38E-42AC-A85D-236285C01018}" srcOrd="0" destOrd="0" presId="urn:microsoft.com/office/officeart/2005/8/layout/hierarchy3"/>
    <dgm:cxn modelId="{4A01E251-1305-4AB5-A851-917E2F836992}" type="presOf" srcId="{C0D83F39-20D1-43D7-91DF-279187AB50B3}" destId="{B1E97B00-FB24-43E1-A6A6-C6C19888C684}" srcOrd="0" destOrd="0" presId="urn:microsoft.com/office/officeart/2005/8/layout/hierarchy3"/>
    <dgm:cxn modelId="{6ED0E274-72BB-404C-9AF8-766731E0203F}" type="presOf" srcId="{E3DD9197-CA64-4CE9-9D72-C8F2B671AF0D}" destId="{D88AF411-4550-4306-93EA-356ED7C091ED}" srcOrd="0" destOrd="0" presId="urn:microsoft.com/office/officeart/2005/8/layout/hierarchy3"/>
    <dgm:cxn modelId="{33A78C77-5972-48C1-B168-544357FF4724}" srcId="{DAF356FA-B982-4890-8829-F8BBD3D36F64}" destId="{2D460F16-4388-4889-9DCF-7E1C5F84F456}" srcOrd="0" destOrd="0" parTransId="{F9361AC1-EF63-4C49-AD13-7207E448CF0D}" sibTransId="{6337C801-6118-4CEA-8F9A-D00296BD23D5}"/>
    <dgm:cxn modelId="{08D68885-C0DA-4083-A669-180958E5E39B}" type="presOf" srcId="{23095D33-A1F6-421B-8755-A75BEB7123BB}" destId="{B794FB5B-BE3E-49E1-A71A-AE14E0032831}" srcOrd="0" destOrd="0" presId="urn:microsoft.com/office/officeart/2005/8/layout/hierarchy3"/>
    <dgm:cxn modelId="{CA8DF886-63DC-470B-8C7A-8B9BD35522B6}" type="presOf" srcId="{E464729B-E10E-45AC-AC17-8A8D98BBB994}" destId="{D88AF411-4550-4306-93EA-356ED7C091ED}" srcOrd="0" destOrd="3" presId="urn:microsoft.com/office/officeart/2005/8/layout/hierarchy3"/>
    <dgm:cxn modelId="{8312E78D-D919-4A94-9F14-16409E003212}" srcId="{DAF356FA-B982-4890-8829-F8BBD3D36F64}" destId="{D8B7A0FB-FCB5-4DE0-91DF-419A4B21CB6A}" srcOrd="2" destOrd="0" parTransId="{23095D33-A1F6-421B-8755-A75BEB7123BB}" sibTransId="{181C74EF-DD1C-4216-A426-458437873C8B}"/>
    <dgm:cxn modelId="{059473A1-BD56-495F-8206-E27EB586D705}" srcId="{E3DD9197-CA64-4CE9-9D72-C8F2B671AF0D}" destId="{BE36B6DF-AC22-4DA9-9558-0F5AB166D254}" srcOrd="0" destOrd="0" parTransId="{B99F01DA-3C5C-4FB2-B72D-1DE762637600}" sibTransId="{2350C4D0-7F4C-4233-B12F-70F1961C091A}"/>
    <dgm:cxn modelId="{C3D1B2AE-2947-4266-BFC5-88A91288B849}" srcId="{DAF356FA-B982-4890-8829-F8BBD3D36F64}" destId="{E3DD9197-CA64-4CE9-9D72-C8F2B671AF0D}" srcOrd="1" destOrd="0" parTransId="{2C08A26B-D5B8-4553-9EDF-418C89D26D84}" sibTransId="{ABD7D655-73C8-4491-BD36-81763DA38C80}"/>
    <dgm:cxn modelId="{58E565BF-0E14-4D25-8ABF-7525F3EE4E83}" type="presOf" srcId="{F9361AC1-EF63-4C49-AD13-7207E448CF0D}" destId="{89B52416-3D0C-4995-B59F-518434FBF10E}" srcOrd="0" destOrd="0" presId="urn:microsoft.com/office/officeart/2005/8/layout/hierarchy3"/>
    <dgm:cxn modelId="{B8F828C4-2B44-45B7-9088-3F7E3CDC07A9}" type="presOf" srcId="{EF0613CC-42AC-40B6-8330-D226F2361D13}" destId="{D88AF411-4550-4306-93EA-356ED7C091ED}" srcOrd="0" destOrd="2" presId="urn:microsoft.com/office/officeart/2005/8/layout/hierarchy3"/>
    <dgm:cxn modelId="{892284DF-EAC4-40BC-AB73-2BA23F50E685}" srcId="{E3DD9197-CA64-4CE9-9D72-C8F2B671AF0D}" destId="{E464729B-E10E-45AC-AC17-8A8D98BBB994}" srcOrd="2" destOrd="0" parTransId="{EFBBAA77-F844-4097-8F09-58F37652C9F8}" sibTransId="{5663F63B-9259-40EA-9DB0-B804698247D7}"/>
    <dgm:cxn modelId="{E426D8E5-A38A-46A2-ACC9-F364F3CB7396}" type="presOf" srcId="{DAF356FA-B982-4890-8829-F8BBD3D36F64}" destId="{879293F3-87BA-4DDA-B582-05AE50AA9E24}" srcOrd="1" destOrd="0" presId="urn:microsoft.com/office/officeart/2005/8/layout/hierarchy3"/>
    <dgm:cxn modelId="{C6A534E9-A219-480D-80ED-0FD1A63C04C3}" type="presOf" srcId="{DAF356FA-B982-4890-8829-F8BBD3D36F64}" destId="{0DC4426D-BE2D-41C1-AB8E-2396CA835A31}" srcOrd="0" destOrd="0" presId="urn:microsoft.com/office/officeart/2005/8/layout/hierarchy3"/>
    <dgm:cxn modelId="{079C49F1-3480-41F7-BFE8-29EF2EFFBE4F}" srcId="{E3DD9197-CA64-4CE9-9D72-C8F2B671AF0D}" destId="{EF0613CC-42AC-40B6-8330-D226F2361D13}" srcOrd="1" destOrd="0" parTransId="{CA633030-EA02-41AF-9216-E9971FAB6525}" sibTransId="{1418E243-6FD3-49E0-BC80-D8D200F2EB5D}"/>
    <dgm:cxn modelId="{2D4F62DB-A08C-48A7-86A6-022C9D40ED4E}" type="presParOf" srcId="{B1E97B00-FB24-43E1-A6A6-C6C19888C684}" destId="{D60A2E03-F9AF-4943-8C65-EAF0A613B40B}" srcOrd="0" destOrd="0" presId="urn:microsoft.com/office/officeart/2005/8/layout/hierarchy3"/>
    <dgm:cxn modelId="{D5FDD4FB-415E-4C36-B1ED-0869D75726E7}" type="presParOf" srcId="{D60A2E03-F9AF-4943-8C65-EAF0A613B40B}" destId="{1EABC5C4-7178-41C2-9571-2A206D6041B9}" srcOrd="0" destOrd="0" presId="urn:microsoft.com/office/officeart/2005/8/layout/hierarchy3"/>
    <dgm:cxn modelId="{4F6E0A8F-CE8D-46FB-B22B-47ED6558FADF}" type="presParOf" srcId="{1EABC5C4-7178-41C2-9571-2A206D6041B9}" destId="{0DC4426D-BE2D-41C1-AB8E-2396CA835A31}" srcOrd="0" destOrd="0" presId="urn:microsoft.com/office/officeart/2005/8/layout/hierarchy3"/>
    <dgm:cxn modelId="{6543C5ED-157D-4BF4-8C4C-A58299E55451}" type="presParOf" srcId="{1EABC5C4-7178-41C2-9571-2A206D6041B9}" destId="{879293F3-87BA-4DDA-B582-05AE50AA9E24}" srcOrd="1" destOrd="0" presId="urn:microsoft.com/office/officeart/2005/8/layout/hierarchy3"/>
    <dgm:cxn modelId="{C3F49684-9D2A-4FC4-8491-AF57AE4CA84D}" type="presParOf" srcId="{D60A2E03-F9AF-4943-8C65-EAF0A613B40B}" destId="{843BB674-B53D-416D-BE04-02CDB70EEA11}" srcOrd="1" destOrd="0" presId="urn:microsoft.com/office/officeart/2005/8/layout/hierarchy3"/>
    <dgm:cxn modelId="{9DED1BD3-3110-4CB3-8F8F-CB789F5051D7}" type="presParOf" srcId="{843BB674-B53D-416D-BE04-02CDB70EEA11}" destId="{89B52416-3D0C-4995-B59F-518434FBF10E}" srcOrd="0" destOrd="0" presId="urn:microsoft.com/office/officeart/2005/8/layout/hierarchy3"/>
    <dgm:cxn modelId="{EE8C0D02-87BD-4724-B994-F90563AE88EA}" type="presParOf" srcId="{843BB674-B53D-416D-BE04-02CDB70EEA11}" destId="{76F87DAF-E76A-46A1-92A1-91E3197084FE}" srcOrd="1" destOrd="0" presId="urn:microsoft.com/office/officeart/2005/8/layout/hierarchy3"/>
    <dgm:cxn modelId="{84D506CD-3210-4C2D-A826-1F19CA09EAD7}" type="presParOf" srcId="{843BB674-B53D-416D-BE04-02CDB70EEA11}" destId="{8843619C-29A6-47B7-A7C0-330109B56AEC}" srcOrd="2" destOrd="0" presId="urn:microsoft.com/office/officeart/2005/8/layout/hierarchy3"/>
    <dgm:cxn modelId="{5C79A4D0-8033-416D-B4F5-215E422671C7}" type="presParOf" srcId="{843BB674-B53D-416D-BE04-02CDB70EEA11}" destId="{D88AF411-4550-4306-93EA-356ED7C091ED}" srcOrd="3" destOrd="0" presId="urn:microsoft.com/office/officeart/2005/8/layout/hierarchy3"/>
    <dgm:cxn modelId="{3146B914-2D8B-40BE-A5FE-9F21D6F507D8}" type="presParOf" srcId="{843BB674-B53D-416D-BE04-02CDB70EEA11}" destId="{B794FB5B-BE3E-49E1-A71A-AE14E0032831}" srcOrd="4" destOrd="0" presId="urn:microsoft.com/office/officeart/2005/8/layout/hierarchy3"/>
    <dgm:cxn modelId="{0D834F08-45AE-4A55-A3BA-42A30DF0B774}" type="presParOf" srcId="{843BB674-B53D-416D-BE04-02CDB70EEA11}" destId="{680DCECF-E38E-42AC-A85D-236285C01018}"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B980E23D-5CD0-49EC-8943-03EBB03E3B0D}"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zh-CN" altLang="en-US"/>
        </a:p>
      </dgm:t>
    </dgm:pt>
    <dgm:pt modelId="{21EDCE33-9F66-456C-B1A4-75A2997FE8F4}">
      <dgm:prSet/>
      <dgm:spPr/>
      <dgm:t>
        <a:bodyPr/>
        <a:lstStyle/>
        <a:p>
          <a:pPr algn="l" rtl="0"/>
          <a:r>
            <a:rPr kumimoji="1" lang="en-US" altLang="zh-CN" dirty="0"/>
            <a:t>2</a:t>
          </a:r>
          <a:r>
            <a:rPr kumimoji="1" lang="zh-CN" dirty="0"/>
            <a:t>、物理学研究对象</a:t>
          </a:r>
        </a:p>
      </dgm:t>
    </dgm:pt>
    <dgm:pt modelId="{E52D7A19-BFE8-49F2-A968-96B3C2358396}" type="parTrans" cxnId="{07A1F4A7-84AA-49EC-9322-A35A5D1B1A7F}">
      <dgm:prSet/>
      <dgm:spPr/>
      <dgm:t>
        <a:bodyPr/>
        <a:lstStyle/>
        <a:p>
          <a:endParaRPr lang="zh-CN" altLang="en-US"/>
        </a:p>
      </dgm:t>
    </dgm:pt>
    <dgm:pt modelId="{8BE336AE-6191-46AF-8F24-37629027B667}" type="sibTrans" cxnId="{07A1F4A7-84AA-49EC-9322-A35A5D1B1A7F}">
      <dgm:prSet/>
      <dgm:spPr/>
      <dgm:t>
        <a:bodyPr/>
        <a:lstStyle/>
        <a:p>
          <a:endParaRPr lang="zh-CN" altLang="en-US"/>
        </a:p>
      </dgm:t>
    </dgm:pt>
    <dgm:pt modelId="{DD73F49A-F6BF-4D38-8357-56F4B92EC0CD}" type="pres">
      <dgm:prSet presAssocID="{B980E23D-5CD0-49EC-8943-03EBB03E3B0D}" presName="Name0" presStyleCnt="0">
        <dgm:presLayoutVars>
          <dgm:dir/>
          <dgm:animLvl val="lvl"/>
          <dgm:resizeHandles val="exact"/>
        </dgm:presLayoutVars>
      </dgm:prSet>
      <dgm:spPr/>
    </dgm:pt>
    <dgm:pt modelId="{D6CE90F6-5804-4F63-B95D-6A67E5C0C043}" type="pres">
      <dgm:prSet presAssocID="{21EDCE33-9F66-456C-B1A4-75A2997FE8F4}" presName="linNode" presStyleCnt="0"/>
      <dgm:spPr/>
    </dgm:pt>
    <dgm:pt modelId="{11F9F0D4-709F-42F4-8AAF-C3E67F45925A}" type="pres">
      <dgm:prSet presAssocID="{21EDCE33-9F66-456C-B1A4-75A2997FE8F4}" presName="parentText" presStyleLbl="node1" presStyleIdx="0" presStyleCnt="1" custScaleX="277778">
        <dgm:presLayoutVars>
          <dgm:chMax val="1"/>
          <dgm:bulletEnabled val="1"/>
        </dgm:presLayoutVars>
      </dgm:prSet>
      <dgm:spPr/>
    </dgm:pt>
  </dgm:ptLst>
  <dgm:cxnLst>
    <dgm:cxn modelId="{4FA2A395-CC2B-4D70-AE9A-FB69EAF62995}" type="presOf" srcId="{21EDCE33-9F66-456C-B1A4-75A2997FE8F4}" destId="{11F9F0D4-709F-42F4-8AAF-C3E67F45925A}" srcOrd="0" destOrd="0" presId="urn:microsoft.com/office/officeart/2005/8/layout/vList5"/>
    <dgm:cxn modelId="{07A1F4A7-84AA-49EC-9322-A35A5D1B1A7F}" srcId="{B980E23D-5CD0-49EC-8943-03EBB03E3B0D}" destId="{21EDCE33-9F66-456C-B1A4-75A2997FE8F4}" srcOrd="0" destOrd="0" parTransId="{E52D7A19-BFE8-49F2-A968-96B3C2358396}" sibTransId="{8BE336AE-6191-46AF-8F24-37629027B667}"/>
    <dgm:cxn modelId="{AF6FD4D9-5874-4FD5-99CB-F87962BD5D26}" type="presOf" srcId="{B980E23D-5CD0-49EC-8943-03EBB03E3B0D}" destId="{DD73F49A-F6BF-4D38-8357-56F4B92EC0CD}" srcOrd="0" destOrd="0" presId="urn:microsoft.com/office/officeart/2005/8/layout/vList5"/>
    <dgm:cxn modelId="{79550C1C-4070-4490-9771-1E11E804D13E}" type="presParOf" srcId="{DD73F49A-F6BF-4D38-8357-56F4B92EC0CD}" destId="{D6CE90F6-5804-4F63-B95D-6A67E5C0C043}" srcOrd="0" destOrd="0" presId="urn:microsoft.com/office/officeart/2005/8/layout/vList5"/>
    <dgm:cxn modelId="{9065E9AC-AE1B-44C0-98C6-726C2F9896FF}" type="presParOf" srcId="{D6CE90F6-5804-4F63-B95D-6A67E5C0C043}" destId="{11F9F0D4-709F-42F4-8AAF-C3E67F45925A}" srcOrd="0" destOrd="0" presId="urn:microsoft.com/office/officeart/2005/8/layout/vList5"/>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algn="l" rtl="0"/>
          <a:r>
            <a:rPr lang="zh-CN" altLang="en-US" sz="1800" b="0" dirty="0">
              <a:solidFill>
                <a:schemeClr val="bg1"/>
              </a:solidFill>
              <a:latin typeface="华文细黑" pitchFamily="2" charset="-122"/>
              <a:ea typeface="华文细黑" pitchFamily="2" charset="-122"/>
            </a:rPr>
            <a:t>锁相环（</a:t>
          </a:r>
          <a:r>
            <a:rPr lang="en-US" altLang="zh-CN" sz="1800" b="0" dirty="0">
              <a:solidFill>
                <a:schemeClr val="bg1"/>
              </a:solidFill>
              <a:latin typeface="华文细黑" pitchFamily="2" charset="-122"/>
              <a:ea typeface="华文细黑" pitchFamily="2" charset="-122"/>
            </a:rPr>
            <a:t>PLL)</a:t>
          </a:r>
          <a:r>
            <a:rPr lang="zh-CN" altLang="en-US" sz="1800" b="0" dirty="0">
              <a:solidFill>
                <a:schemeClr val="bg1"/>
              </a:solidFill>
              <a:latin typeface="华文细黑" pitchFamily="2" charset="-122"/>
              <a:ea typeface="华文细黑" pitchFamily="2" charset="-122"/>
            </a:rPr>
            <a:t>和延时锁定环（</a:t>
          </a:r>
          <a:r>
            <a:rPr lang="en-US" altLang="zh-CN" sz="1800" b="0" dirty="0">
              <a:solidFill>
                <a:schemeClr val="bg1"/>
              </a:solidFill>
              <a:latin typeface="华文细黑" pitchFamily="2" charset="-122"/>
              <a:ea typeface="华文细黑" pitchFamily="2" charset="-122"/>
            </a:rPr>
            <a:t>DDL</a:t>
          </a:r>
          <a:r>
            <a:rPr lang="zh-CN" altLang="en-US" sz="1800" b="0" dirty="0">
              <a:solidFill>
                <a:schemeClr val="bg1"/>
              </a:solidFill>
              <a:latin typeface="华文细黑" pitchFamily="2" charset="-122"/>
              <a:ea typeface="华文细黑" pitchFamily="2" charset="-122"/>
            </a:rPr>
            <a:t>）</a:t>
          </a:r>
        </a:p>
      </dgm:t>
    </dgm:pt>
    <dgm:pt modelId="{31C9F1D1-03C0-4CEF-B863-8488BB133C7F}" type="parTrans" cxnId="{4305CD68-5C17-45E7-82B0-1EEADA084407}">
      <dgm:prSet/>
      <dgm:spPr/>
      <dgm:t>
        <a:bodyPr/>
        <a:lstStyle/>
        <a:p>
          <a:endParaRPr lang="zh-CN" altLang="en-US" sz="1600" b="1">
            <a:solidFill>
              <a:schemeClr val="bg1"/>
            </a:solidFill>
            <a:latin typeface="华文细黑" pitchFamily="2" charset="-122"/>
            <a:ea typeface="华文细黑" pitchFamily="2" charset="-122"/>
          </a:endParaRPr>
        </a:p>
      </dgm:t>
    </dgm:pt>
    <dgm:pt modelId="{8263058B-3952-4790-8933-E63782E279B8}" type="sibTrans" cxnId="{4305CD68-5C17-45E7-82B0-1EEADA084407}">
      <dgm:prSet/>
      <dgm:spPr/>
      <dgm:t>
        <a:bodyPr/>
        <a:lstStyle/>
        <a:p>
          <a:endParaRPr lang="zh-CN" altLang="en-US" sz="1600" b="1">
            <a:solidFill>
              <a:schemeClr val="bg1"/>
            </a:solidFill>
            <a:latin typeface="华文细黑" pitchFamily="2" charset="-122"/>
            <a:ea typeface="华文细黑" pitchFamily="2" charset="-122"/>
          </a:endParaRPr>
        </a:p>
      </dgm:t>
    </dgm:pt>
    <dgm:pt modelId="{2D460F16-4388-4889-9DCF-7E1C5F84F456}">
      <dgm:prSet custT="1"/>
      <dgm:spPr/>
      <dgm:t>
        <a:bodyPr/>
        <a:lstStyle/>
        <a:p>
          <a:pPr algn="just"/>
          <a:r>
            <a:rPr lang="en-US" altLang="zh-CN" sz="1800" b="0" dirty="0">
              <a:solidFill>
                <a:srgbClr val="0000FF"/>
              </a:solidFill>
              <a:latin typeface="华文细黑" pitchFamily="2" charset="-122"/>
              <a:ea typeface="华文细黑" pitchFamily="2" charset="-122"/>
            </a:rPr>
            <a:t>PLL</a:t>
          </a:r>
          <a:r>
            <a:rPr lang="zh-CN" altLang="en-US" sz="1800" b="0" dirty="0">
              <a:solidFill>
                <a:srgbClr val="0000FF"/>
              </a:solidFill>
              <a:latin typeface="华文细黑" pitchFamily="2" charset="-122"/>
              <a:ea typeface="华文细黑" pitchFamily="2" charset="-122"/>
            </a:rPr>
            <a:t>技术是现代数字电子学领域中常用的基本技术。通过多级门电路正反馈构成一个环形振荡器，振荡周期由门电路的延迟时间所决定，同时作为电压可控振荡器</a:t>
          </a:r>
          <a:r>
            <a:rPr lang="en-US" altLang="zh-CN" sz="1800" b="0" dirty="0">
              <a:solidFill>
                <a:srgbClr val="0000FF"/>
              </a:solidFill>
              <a:latin typeface="华文细黑" pitchFamily="2" charset="-122"/>
              <a:ea typeface="华文细黑" pitchFamily="2" charset="-122"/>
            </a:rPr>
            <a:t>VCO</a:t>
          </a:r>
          <a:r>
            <a:rPr lang="zh-CN" altLang="en-US" sz="1800" b="0" dirty="0">
              <a:solidFill>
                <a:srgbClr val="0000FF"/>
              </a:solidFill>
              <a:latin typeface="华文细黑" pitchFamily="2" charset="-122"/>
              <a:ea typeface="华文细黑" pitchFamily="2" charset="-122"/>
            </a:rPr>
            <a:t>（</a:t>
          </a:r>
          <a:r>
            <a:rPr lang="en-US" altLang="zh-CN" sz="1800" b="0" dirty="0">
              <a:solidFill>
                <a:srgbClr val="0000FF"/>
              </a:solidFill>
              <a:latin typeface="华文细黑" pitchFamily="2" charset="-122"/>
              <a:ea typeface="华文细黑" pitchFamily="2" charset="-122"/>
            </a:rPr>
            <a:t>Voltage Controlled Oscillator</a:t>
          </a:r>
          <a:r>
            <a:rPr lang="zh-CN" altLang="en-US" sz="1800" b="0" dirty="0">
              <a:solidFill>
                <a:srgbClr val="0000FF"/>
              </a:solidFill>
              <a:latin typeface="华文细黑" pitchFamily="2" charset="-122"/>
              <a:ea typeface="华文细黑" pitchFamily="2" charset="-122"/>
            </a:rPr>
            <a:t>）的一部分放在环中，利用负反馈机制，稳定</a:t>
          </a:r>
          <a:r>
            <a:rPr lang="en-US" altLang="zh-CN" sz="1800" b="0" dirty="0">
              <a:solidFill>
                <a:srgbClr val="0000FF"/>
              </a:solidFill>
              <a:latin typeface="华文细黑" pitchFamily="2" charset="-122"/>
              <a:ea typeface="华文细黑" pitchFamily="2" charset="-122"/>
            </a:rPr>
            <a:t>VCO</a:t>
          </a:r>
          <a:r>
            <a:rPr lang="zh-CN" altLang="en-US" sz="1800" b="0" dirty="0">
              <a:solidFill>
                <a:srgbClr val="0000FF"/>
              </a:solidFill>
              <a:latin typeface="华文细黑" pitchFamily="2" charset="-122"/>
              <a:ea typeface="华文细黑" pitchFamily="2" charset="-122"/>
            </a:rPr>
            <a:t>的输出频率。因此消除了由于供电电压变化和温度变化带来的延迟时间变化。</a:t>
          </a:r>
          <a:endParaRPr lang="zh-CN" altLang="en-US" sz="1800" b="0" dirty="0">
            <a:solidFill>
              <a:schemeClr val="bg1"/>
            </a:solidFill>
            <a:latin typeface="华文细黑" pitchFamily="2" charset="-122"/>
            <a:ea typeface="华文细黑" pitchFamily="2" charset="-122"/>
          </a:endParaRPr>
        </a:p>
      </dgm:t>
    </dgm:pt>
    <dgm:pt modelId="{F9361AC1-EF63-4C49-AD13-7207E448CF0D}" type="parTrans" cxnId="{33A78C77-5972-48C1-B168-544357FF4724}">
      <dgm:prSet/>
      <dgm:spPr/>
      <dgm:t>
        <a:bodyPr/>
        <a:lstStyle/>
        <a:p>
          <a:endParaRPr lang="zh-CN" altLang="en-US" b="1">
            <a:solidFill>
              <a:schemeClr val="bg1"/>
            </a:solidFill>
            <a:latin typeface="华文细黑" pitchFamily="2" charset="-122"/>
            <a:ea typeface="华文细黑" pitchFamily="2" charset="-122"/>
          </a:endParaRPr>
        </a:p>
      </dgm:t>
    </dgm:pt>
    <dgm:pt modelId="{6337C801-6118-4CEA-8F9A-D00296BD23D5}" type="sibTrans" cxnId="{33A78C77-5972-48C1-B168-544357FF4724}">
      <dgm:prSet/>
      <dgm:spPr/>
      <dgm:t>
        <a:bodyPr/>
        <a:lstStyle/>
        <a:p>
          <a:endParaRPr lang="zh-CN" altLang="en-US" b="1">
            <a:solidFill>
              <a:schemeClr val="bg1"/>
            </a:solidFill>
            <a:latin typeface="华文细黑" pitchFamily="2" charset="-122"/>
            <a:ea typeface="华文细黑" pitchFamily="2" charset="-122"/>
          </a:endParaRPr>
        </a:p>
      </dgm:t>
    </dgm:pt>
    <dgm:pt modelId="{09E5CB08-4B33-4923-8B00-65424CABA52B}">
      <dgm:prSet custT="1"/>
      <dgm:spPr/>
      <dgm:t>
        <a:bodyPr/>
        <a:lstStyle/>
        <a:p>
          <a:pPr algn="just"/>
          <a:r>
            <a:rPr lang="en-US" altLang="zh-CN" sz="1800" b="0" dirty="0">
              <a:solidFill>
                <a:srgbClr val="0000FF"/>
              </a:solidFill>
              <a:latin typeface="华文细黑" pitchFamily="2" charset="-122"/>
              <a:ea typeface="华文细黑" pitchFamily="2" charset="-122"/>
            </a:rPr>
            <a:t>DLL</a:t>
          </a:r>
          <a:r>
            <a:rPr lang="zh-CN" altLang="en-US" sz="1800" b="0" dirty="0">
              <a:solidFill>
                <a:srgbClr val="0000FF"/>
              </a:solidFill>
              <a:latin typeface="华文细黑" pitchFamily="2" charset="-122"/>
              <a:ea typeface="华文细黑" pitchFamily="2" charset="-122"/>
            </a:rPr>
            <a:t>技术与</a:t>
          </a:r>
          <a:r>
            <a:rPr lang="en-US" altLang="zh-CN" sz="1800" b="0" dirty="0">
              <a:solidFill>
                <a:srgbClr val="0000FF"/>
              </a:solidFill>
              <a:latin typeface="华文细黑" pitchFamily="2" charset="-122"/>
              <a:ea typeface="华文细黑" pitchFamily="2" charset="-122"/>
            </a:rPr>
            <a:t>PLL</a:t>
          </a:r>
          <a:r>
            <a:rPr lang="zh-CN" altLang="en-US" sz="1800" b="0" dirty="0">
              <a:solidFill>
                <a:srgbClr val="0000FF"/>
              </a:solidFill>
              <a:latin typeface="华文细黑" pitchFamily="2" charset="-122"/>
              <a:ea typeface="华文细黑" pitchFamily="2" charset="-122"/>
            </a:rPr>
            <a:t>技术很类似，也是将门电路延迟放在反馈环中，通过相位检测，调整各门电路单元的供电电压，用来调节和稳定各门电路单元的延迟时间。在</a:t>
          </a:r>
          <a:r>
            <a:rPr lang="en-US" altLang="zh-CN" sz="1800" b="0" dirty="0">
              <a:solidFill>
                <a:srgbClr val="0000FF"/>
              </a:solidFill>
              <a:latin typeface="华文细黑" pitchFamily="2" charset="-122"/>
              <a:ea typeface="华文细黑" pitchFamily="2" charset="-122"/>
            </a:rPr>
            <a:t>DLL</a:t>
          </a:r>
          <a:r>
            <a:rPr lang="zh-CN" altLang="en-US" sz="1800" b="0" dirty="0">
              <a:solidFill>
                <a:srgbClr val="0000FF"/>
              </a:solidFill>
              <a:latin typeface="华文细黑" pitchFamily="2" charset="-122"/>
              <a:ea typeface="华文细黑" pitchFamily="2" charset="-122"/>
            </a:rPr>
            <a:t>电路中，输入参考时钟直接与其通过门电路延迟线后的信号进行相位检测。门电路延迟线并不形成正反馈闭环振荡器结构，而是形成一个电压可控延迟线</a:t>
          </a:r>
          <a:r>
            <a:rPr lang="en-US" altLang="zh-CN" sz="1800" b="0" dirty="0">
              <a:solidFill>
                <a:srgbClr val="0000FF"/>
              </a:solidFill>
              <a:latin typeface="华文细黑" pitchFamily="2" charset="-122"/>
              <a:ea typeface="华文细黑" pitchFamily="2" charset="-122"/>
            </a:rPr>
            <a:t>VCDL</a:t>
          </a:r>
          <a:r>
            <a:rPr lang="zh-CN" altLang="en-US" sz="1800" b="0" dirty="0">
              <a:solidFill>
                <a:srgbClr val="0000FF"/>
              </a:solidFill>
              <a:latin typeface="华文细黑" pitchFamily="2" charset="-122"/>
              <a:ea typeface="华文细黑" pitchFamily="2" charset="-122"/>
            </a:rPr>
            <a:t>（</a:t>
          </a:r>
          <a:r>
            <a:rPr lang="en-US" altLang="zh-CN" sz="1800" b="0" dirty="0">
              <a:solidFill>
                <a:srgbClr val="0000FF"/>
              </a:solidFill>
              <a:latin typeface="华文细黑" pitchFamily="2" charset="-122"/>
              <a:ea typeface="华文细黑" pitchFamily="2" charset="-122"/>
            </a:rPr>
            <a:t>Voltage Controlled Delay Line</a:t>
          </a:r>
          <a:r>
            <a:rPr lang="zh-CN" altLang="en-US" sz="1800" b="0" dirty="0">
              <a:solidFill>
                <a:srgbClr val="0000FF"/>
              </a:solidFill>
              <a:latin typeface="华文细黑" pitchFamily="2" charset="-122"/>
              <a:ea typeface="华文细黑" pitchFamily="2" charset="-122"/>
            </a:rPr>
            <a:t>）电路。</a:t>
          </a:r>
        </a:p>
      </dgm:t>
    </dgm:pt>
    <dgm:pt modelId="{D116667D-F11D-4A1C-B435-E0944F946968}" type="parTrans" cxnId="{34FE19F8-62BC-464C-BDEC-7DB0E9F949EE}">
      <dgm:prSet/>
      <dgm:spPr/>
      <dgm:t>
        <a:bodyPr/>
        <a:lstStyle/>
        <a:p>
          <a:endParaRPr lang="zh-CN" altLang="en-US"/>
        </a:p>
      </dgm:t>
    </dgm:pt>
    <dgm:pt modelId="{1F15C49A-B078-4A6B-8655-1706A7C9E9EC}" type="sibTrans" cxnId="{34FE19F8-62BC-464C-BDEC-7DB0E9F949EE}">
      <dgm:prSet/>
      <dgm:spPr/>
      <dgm:t>
        <a:bodyPr/>
        <a:lstStyle/>
        <a:p>
          <a:endParaRPr lang="zh-CN" altLang="en-US"/>
        </a:p>
      </dgm:t>
    </dgm:pt>
    <dgm:pt modelId="{6D6424B0-48F8-4EA6-B0F1-54C9FCBE4CEE}">
      <dgm:prSet custT="1"/>
      <dgm:spPr/>
      <dgm:t>
        <a:bodyPr/>
        <a:lstStyle/>
        <a:p>
          <a:pPr algn="l"/>
          <a:r>
            <a:rPr lang="en-US" altLang="zh-CN" sz="1800" b="0" dirty="0">
              <a:solidFill>
                <a:srgbClr val="0000FF"/>
              </a:solidFill>
              <a:latin typeface="华文细黑" pitchFamily="2" charset="-122"/>
              <a:ea typeface="华文细黑" pitchFamily="2" charset="-122"/>
            </a:rPr>
            <a:t>PLL</a:t>
          </a:r>
          <a:r>
            <a:rPr lang="zh-CN" altLang="en-US" sz="1800" b="0" dirty="0">
              <a:solidFill>
                <a:srgbClr val="0000FF"/>
              </a:solidFill>
              <a:latin typeface="华文细黑" pitchFamily="2" charset="-122"/>
              <a:ea typeface="华文细黑" pitchFamily="2" charset="-122"/>
            </a:rPr>
            <a:t>和</a:t>
          </a:r>
          <a:r>
            <a:rPr lang="en-US" altLang="zh-CN" sz="1800" b="0" dirty="0">
              <a:solidFill>
                <a:srgbClr val="0000FF"/>
              </a:solidFill>
              <a:latin typeface="华文细黑" pitchFamily="2" charset="-122"/>
              <a:ea typeface="华文细黑" pitchFamily="2" charset="-122"/>
            </a:rPr>
            <a:t>DLL</a:t>
          </a:r>
          <a:r>
            <a:rPr lang="zh-CN" altLang="en-US" sz="1800" b="0" dirty="0">
              <a:solidFill>
                <a:srgbClr val="0000FF"/>
              </a:solidFill>
              <a:latin typeface="华文细黑" pitchFamily="2" charset="-122"/>
              <a:ea typeface="华文细黑" pitchFamily="2" charset="-122"/>
            </a:rPr>
            <a:t>技术在核电子学中通常用于精密延时和时间数字编码。 </a:t>
          </a:r>
        </a:p>
      </dgm:t>
    </dgm:pt>
    <dgm:pt modelId="{B549153D-886C-4EF7-85D6-078DAEC78B22}" type="parTrans" cxnId="{3A9DDBB9-6E80-4763-A31B-81BDA0BBE7E5}">
      <dgm:prSet/>
      <dgm:spPr/>
      <dgm:t>
        <a:bodyPr/>
        <a:lstStyle/>
        <a:p>
          <a:endParaRPr lang="zh-CN" altLang="en-US"/>
        </a:p>
      </dgm:t>
    </dgm:pt>
    <dgm:pt modelId="{3867A4F9-331E-4594-9710-9F4A5E7E0A62}" type="sibTrans" cxnId="{3A9DDBB9-6E80-4763-A31B-81BDA0BBE7E5}">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FlipHor="1" custScaleX="266082" custScaleY="35385" custLinFactNeighborX="3740" custLinFactNeighborY="-7407"/>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3"/>
      <dgm:spPr/>
    </dgm:pt>
    <dgm:pt modelId="{76F87DAF-E76A-46A1-92A1-91E3197084FE}" type="pres">
      <dgm:prSet presAssocID="{2D460F16-4388-4889-9DCF-7E1C5F84F456}" presName="childText" presStyleLbl="bgAcc1" presStyleIdx="0" presStyleCnt="3" custScaleX="498710" custScaleY="156921" custLinFactNeighborX="59" custLinFactNeighborY="-8133">
        <dgm:presLayoutVars>
          <dgm:bulletEnabled val="1"/>
        </dgm:presLayoutVars>
      </dgm:prSet>
      <dgm:spPr/>
    </dgm:pt>
    <dgm:pt modelId="{41DF4D0E-6BCA-40CD-9B2C-92C6CA45D25F}" type="pres">
      <dgm:prSet presAssocID="{D116667D-F11D-4A1C-B435-E0944F946968}" presName="Name13" presStyleLbl="parChTrans1D2" presStyleIdx="1" presStyleCnt="3"/>
      <dgm:spPr/>
    </dgm:pt>
    <dgm:pt modelId="{A68EF118-162C-4F16-A128-04C1ED4FC4AD}" type="pres">
      <dgm:prSet presAssocID="{09E5CB08-4B33-4923-8B00-65424CABA52B}" presName="childText" presStyleLbl="bgAcc1" presStyleIdx="1" presStyleCnt="3" custScaleX="499998" custScaleY="200831">
        <dgm:presLayoutVars>
          <dgm:bulletEnabled val="1"/>
        </dgm:presLayoutVars>
      </dgm:prSet>
      <dgm:spPr/>
    </dgm:pt>
    <dgm:pt modelId="{6163B20B-989A-4A08-8100-04E0D708FDB3}" type="pres">
      <dgm:prSet presAssocID="{B549153D-886C-4EF7-85D6-078DAEC78B22}" presName="Name13" presStyleLbl="parChTrans1D2" presStyleIdx="2" presStyleCnt="3"/>
      <dgm:spPr/>
    </dgm:pt>
    <dgm:pt modelId="{BAEF7C82-A1E9-4ACC-9681-F18124831AFB}" type="pres">
      <dgm:prSet presAssocID="{6D6424B0-48F8-4EA6-B0F1-54C9FCBE4CEE}" presName="childText" presStyleLbl="bgAcc1" presStyleIdx="2" presStyleCnt="3" custScaleX="500081">
        <dgm:presLayoutVars>
          <dgm:bulletEnabled val="1"/>
        </dgm:presLayoutVars>
      </dgm:prSet>
      <dgm:spPr/>
    </dgm:pt>
  </dgm:ptLst>
  <dgm:cxnLst>
    <dgm:cxn modelId="{8C92BE0C-CF3D-45CD-8338-86745106812A}" type="presOf" srcId="{D116667D-F11D-4A1C-B435-E0944F946968}" destId="{41DF4D0E-6BCA-40CD-9B2C-92C6CA45D25F}" srcOrd="0" destOrd="0" presId="urn:microsoft.com/office/officeart/2005/8/layout/hierarchy3"/>
    <dgm:cxn modelId="{0074ED14-C62F-4071-AD9D-3CA4C1A458F3}" type="presOf" srcId="{09E5CB08-4B33-4923-8B00-65424CABA52B}" destId="{A68EF118-162C-4F16-A128-04C1ED4FC4AD}" srcOrd="0" destOrd="0" presId="urn:microsoft.com/office/officeart/2005/8/layout/hierarchy3"/>
    <dgm:cxn modelId="{868A741E-D1F0-456B-AA00-91F9B6B55916}" type="presOf" srcId="{C0D83F39-20D1-43D7-91DF-279187AB50B3}" destId="{B1E97B00-FB24-43E1-A6A6-C6C19888C684}" srcOrd="0" destOrd="0" presId="urn:microsoft.com/office/officeart/2005/8/layout/hierarchy3"/>
    <dgm:cxn modelId="{BBC32F35-A293-499E-9D25-DDFBF82E055F}" type="presOf" srcId="{DAF356FA-B982-4890-8829-F8BBD3D36F64}" destId="{0DC4426D-BE2D-41C1-AB8E-2396CA835A31}" srcOrd="0" destOrd="0" presId="urn:microsoft.com/office/officeart/2005/8/layout/hierarchy3"/>
    <dgm:cxn modelId="{F5221E61-DF9B-4E84-94DF-06EF1FD88F66}" type="presOf" srcId="{6D6424B0-48F8-4EA6-B0F1-54C9FCBE4CEE}" destId="{BAEF7C82-A1E9-4ACC-9681-F18124831AFB}" srcOrd="0" destOrd="0" presId="urn:microsoft.com/office/officeart/2005/8/layout/hierarchy3"/>
    <dgm:cxn modelId="{F244E543-C581-4F54-9184-43EC9E7D7E30}" type="presOf" srcId="{2D460F16-4388-4889-9DCF-7E1C5F84F456}" destId="{76F87DAF-E76A-46A1-92A1-91E3197084FE}"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2349D269-B01F-4A37-8083-C3E783E316A6}" type="presOf" srcId="{B549153D-886C-4EF7-85D6-078DAEC78B22}" destId="{6163B20B-989A-4A08-8100-04E0D708FDB3}" srcOrd="0" destOrd="0" presId="urn:microsoft.com/office/officeart/2005/8/layout/hierarchy3"/>
    <dgm:cxn modelId="{33A78C77-5972-48C1-B168-544357FF4724}" srcId="{DAF356FA-B982-4890-8829-F8BBD3D36F64}" destId="{2D460F16-4388-4889-9DCF-7E1C5F84F456}" srcOrd="0" destOrd="0" parTransId="{F9361AC1-EF63-4C49-AD13-7207E448CF0D}" sibTransId="{6337C801-6118-4CEA-8F9A-D00296BD23D5}"/>
    <dgm:cxn modelId="{A1715A8E-B4DA-4D94-9CEC-CC9A0CF164F0}" type="presOf" srcId="{F9361AC1-EF63-4C49-AD13-7207E448CF0D}" destId="{89B52416-3D0C-4995-B59F-518434FBF10E}" srcOrd="0" destOrd="0" presId="urn:microsoft.com/office/officeart/2005/8/layout/hierarchy3"/>
    <dgm:cxn modelId="{3A9DDBB9-6E80-4763-A31B-81BDA0BBE7E5}" srcId="{DAF356FA-B982-4890-8829-F8BBD3D36F64}" destId="{6D6424B0-48F8-4EA6-B0F1-54C9FCBE4CEE}" srcOrd="2" destOrd="0" parTransId="{B549153D-886C-4EF7-85D6-078DAEC78B22}" sibTransId="{3867A4F9-331E-4594-9710-9F4A5E7E0A62}"/>
    <dgm:cxn modelId="{34FE19F8-62BC-464C-BDEC-7DB0E9F949EE}" srcId="{DAF356FA-B982-4890-8829-F8BBD3D36F64}" destId="{09E5CB08-4B33-4923-8B00-65424CABA52B}" srcOrd="1" destOrd="0" parTransId="{D116667D-F11D-4A1C-B435-E0944F946968}" sibTransId="{1F15C49A-B078-4A6B-8655-1706A7C9E9EC}"/>
    <dgm:cxn modelId="{B2323FFE-FA4B-4A91-B04B-AAE0229FFA32}" type="presOf" srcId="{DAF356FA-B982-4890-8829-F8BBD3D36F64}" destId="{879293F3-87BA-4DDA-B582-05AE50AA9E24}" srcOrd="1" destOrd="0" presId="urn:microsoft.com/office/officeart/2005/8/layout/hierarchy3"/>
    <dgm:cxn modelId="{91A312C7-9A40-45C6-A513-0A9B412E80C2}" type="presParOf" srcId="{B1E97B00-FB24-43E1-A6A6-C6C19888C684}" destId="{D60A2E03-F9AF-4943-8C65-EAF0A613B40B}" srcOrd="0" destOrd="0" presId="urn:microsoft.com/office/officeart/2005/8/layout/hierarchy3"/>
    <dgm:cxn modelId="{F7FC915C-B6BC-4B5F-84AA-65088802412F}" type="presParOf" srcId="{D60A2E03-F9AF-4943-8C65-EAF0A613B40B}" destId="{1EABC5C4-7178-41C2-9571-2A206D6041B9}" srcOrd="0" destOrd="0" presId="urn:microsoft.com/office/officeart/2005/8/layout/hierarchy3"/>
    <dgm:cxn modelId="{EA54FA90-436F-481E-87FC-323DCC24C05C}" type="presParOf" srcId="{1EABC5C4-7178-41C2-9571-2A206D6041B9}" destId="{0DC4426D-BE2D-41C1-AB8E-2396CA835A31}" srcOrd="0" destOrd="0" presId="urn:microsoft.com/office/officeart/2005/8/layout/hierarchy3"/>
    <dgm:cxn modelId="{F6826FDC-F89B-4420-B579-76397E4130B4}" type="presParOf" srcId="{1EABC5C4-7178-41C2-9571-2A206D6041B9}" destId="{879293F3-87BA-4DDA-B582-05AE50AA9E24}" srcOrd="1" destOrd="0" presId="urn:microsoft.com/office/officeart/2005/8/layout/hierarchy3"/>
    <dgm:cxn modelId="{FAFAF1F0-0968-41A4-8E7A-8C4B92B341B2}" type="presParOf" srcId="{D60A2E03-F9AF-4943-8C65-EAF0A613B40B}" destId="{843BB674-B53D-416D-BE04-02CDB70EEA11}" srcOrd="1" destOrd="0" presId="urn:microsoft.com/office/officeart/2005/8/layout/hierarchy3"/>
    <dgm:cxn modelId="{41024B4C-B9EC-45C4-86A2-B21722F17A2A}" type="presParOf" srcId="{843BB674-B53D-416D-BE04-02CDB70EEA11}" destId="{89B52416-3D0C-4995-B59F-518434FBF10E}" srcOrd="0" destOrd="0" presId="urn:microsoft.com/office/officeart/2005/8/layout/hierarchy3"/>
    <dgm:cxn modelId="{8BD8AA31-CA13-4239-8178-621DC237911D}" type="presParOf" srcId="{843BB674-B53D-416D-BE04-02CDB70EEA11}" destId="{76F87DAF-E76A-46A1-92A1-91E3197084FE}" srcOrd="1" destOrd="0" presId="urn:microsoft.com/office/officeart/2005/8/layout/hierarchy3"/>
    <dgm:cxn modelId="{4390B149-3096-45AA-B200-CB46755C689B}" type="presParOf" srcId="{843BB674-B53D-416D-BE04-02CDB70EEA11}" destId="{41DF4D0E-6BCA-40CD-9B2C-92C6CA45D25F}" srcOrd="2" destOrd="0" presId="urn:microsoft.com/office/officeart/2005/8/layout/hierarchy3"/>
    <dgm:cxn modelId="{D286152C-FAFB-4F09-94AC-2A90F667F1B3}" type="presParOf" srcId="{843BB674-B53D-416D-BE04-02CDB70EEA11}" destId="{A68EF118-162C-4F16-A128-04C1ED4FC4AD}" srcOrd="3" destOrd="0" presId="urn:microsoft.com/office/officeart/2005/8/layout/hierarchy3"/>
    <dgm:cxn modelId="{AE298E9B-DCA0-4326-8411-6983CDE9E297}" type="presParOf" srcId="{843BB674-B53D-416D-BE04-02CDB70EEA11}" destId="{6163B20B-989A-4A08-8100-04E0D708FDB3}" srcOrd="4" destOrd="0" presId="urn:microsoft.com/office/officeart/2005/8/layout/hierarchy3"/>
    <dgm:cxn modelId="{8376F6F4-1973-404B-A6AA-CCA1D166EBE7}" type="presParOf" srcId="{843BB674-B53D-416D-BE04-02CDB70EEA11}" destId="{BAEF7C82-A1E9-4ACC-9681-F18124831AFB}"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algn="l" rtl="0"/>
          <a:r>
            <a:rPr lang="zh-CN" altLang="en-US" sz="1800" b="0" dirty="0">
              <a:solidFill>
                <a:schemeClr val="bg1"/>
              </a:solidFill>
              <a:latin typeface="华文细黑" pitchFamily="2" charset="-122"/>
              <a:ea typeface="华文细黑" pitchFamily="2" charset="-122"/>
            </a:rPr>
            <a:t>嵌入式系统（</a:t>
          </a:r>
          <a:r>
            <a:rPr lang="en-US" altLang="zh-CN" sz="1800" b="0" dirty="0">
              <a:solidFill>
                <a:schemeClr val="bg1"/>
              </a:solidFill>
              <a:latin typeface="华文细黑" pitchFamily="2" charset="-122"/>
              <a:ea typeface="华文细黑" pitchFamily="2" charset="-122"/>
            </a:rPr>
            <a:t>Embedded System</a:t>
          </a:r>
          <a:r>
            <a:rPr lang="zh-CN" altLang="en-US" sz="1800" b="0" dirty="0">
              <a:solidFill>
                <a:schemeClr val="bg1"/>
              </a:solidFill>
              <a:latin typeface="华文细黑" pitchFamily="2" charset="-122"/>
              <a:ea typeface="华文细黑" pitchFamily="2" charset="-122"/>
            </a:rPr>
            <a:t>）</a:t>
          </a:r>
        </a:p>
      </dgm:t>
    </dgm:pt>
    <dgm:pt modelId="{31C9F1D1-03C0-4CEF-B863-8488BB133C7F}" type="parTrans" cxnId="{4305CD68-5C17-45E7-82B0-1EEADA084407}">
      <dgm:prSet/>
      <dgm:spPr/>
      <dgm:t>
        <a:bodyPr/>
        <a:lstStyle/>
        <a:p>
          <a:endParaRPr lang="zh-CN" altLang="en-US" sz="1600" b="1">
            <a:solidFill>
              <a:schemeClr val="bg1"/>
            </a:solidFill>
            <a:latin typeface="华文细黑" pitchFamily="2" charset="-122"/>
            <a:ea typeface="华文细黑" pitchFamily="2" charset="-122"/>
          </a:endParaRPr>
        </a:p>
      </dgm:t>
    </dgm:pt>
    <dgm:pt modelId="{8263058B-3952-4790-8933-E63782E279B8}" type="sibTrans" cxnId="{4305CD68-5C17-45E7-82B0-1EEADA084407}">
      <dgm:prSet/>
      <dgm:spPr/>
      <dgm:t>
        <a:bodyPr/>
        <a:lstStyle/>
        <a:p>
          <a:endParaRPr lang="zh-CN" altLang="en-US" sz="1600" b="1">
            <a:solidFill>
              <a:schemeClr val="bg1"/>
            </a:solidFill>
            <a:latin typeface="华文细黑" pitchFamily="2" charset="-122"/>
            <a:ea typeface="华文细黑" pitchFamily="2" charset="-122"/>
          </a:endParaRPr>
        </a:p>
      </dgm:t>
    </dgm:pt>
    <dgm:pt modelId="{2D460F16-4388-4889-9DCF-7E1C5F84F456}">
      <dgm:prSet custT="1"/>
      <dgm:spPr/>
      <dgm:t>
        <a:bodyPr/>
        <a:lstStyle/>
        <a:p>
          <a:pPr algn="just"/>
          <a:r>
            <a:rPr lang="zh-CN" altLang="en-US" sz="1800" b="1" dirty="0">
              <a:solidFill>
                <a:srgbClr val="0000FF"/>
              </a:solidFill>
              <a:latin typeface="华文细黑" pitchFamily="2" charset="-122"/>
              <a:ea typeface="华文细黑" pitchFamily="2" charset="-122"/>
            </a:rPr>
            <a:t>嵌入式系统是指嵌入于各种设备及应用产品内部的计算机系统，它主要完成信号控制的功能，体积小，结构紧凑，可作为一个部件埋藏于所控制的装置中，它提供用户接口、管理有关信息的输入输出、监控设备工作，使设备及应用系统有较高性能和性价比。嵌入式系统由嵌入式硬件与嵌入式软件组成，硬件以芯片、模板、组件、控制器形式埋藏于设备内部，软件是实时多任务操作系统和各种专用软件，一般固化在</a:t>
          </a:r>
          <a:r>
            <a:rPr lang="en-US" altLang="zh-CN" sz="1800" b="1" dirty="0">
              <a:solidFill>
                <a:srgbClr val="0000FF"/>
              </a:solidFill>
              <a:latin typeface="华文细黑" pitchFamily="2" charset="-122"/>
              <a:ea typeface="华文细黑" pitchFamily="2" charset="-122"/>
            </a:rPr>
            <a:t>ROM</a:t>
          </a:r>
          <a:r>
            <a:rPr lang="zh-CN" altLang="en-US" sz="1800" b="1" dirty="0">
              <a:solidFill>
                <a:srgbClr val="0000FF"/>
              </a:solidFill>
              <a:latin typeface="华文细黑" pitchFamily="2" charset="-122"/>
              <a:ea typeface="华文细黑" pitchFamily="2" charset="-122"/>
            </a:rPr>
            <a:t>或闪存中。软硬件可剪裁，适用于对功能、体积、成本、可靠性、功耗有严格要求的系统中。 </a:t>
          </a:r>
          <a:endParaRPr lang="zh-CN" altLang="en-US" sz="1800" b="0" dirty="0">
            <a:solidFill>
              <a:schemeClr val="bg1"/>
            </a:solidFill>
            <a:latin typeface="华文细黑" pitchFamily="2" charset="-122"/>
            <a:ea typeface="华文细黑" pitchFamily="2" charset="-122"/>
          </a:endParaRPr>
        </a:p>
      </dgm:t>
    </dgm:pt>
    <dgm:pt modelId="{F9361AC1-EF63-4C49-AD13-7207E448CF0D}" type="parTrans" cxnId="{33A78C77-5972-48C1-B168-544357FF4724}">
      <dgm:prSet/>
      <dgm:spPr/>
      <dgm:t>
        <a:bodyPr/>
        <a:lstStyle/>
        <a:p>
          <a:endParaRPr lang="zh-CN" altLang="en-US" b="1">
            <a:solidFill>
              <a:schemeClr val="bg1"/>
            </a:solidFill>
            <a:latin typeface="华文细黑" pitchFamily="2" charset="-122"/>
            <a:ea typeface="华文细黑" pitchFamily="2" charset="-122"/>
          </a:endParaRPr>
        </a:p>
      </dgm:t>
    </dgm:pt>
    <dgm:pt modelId="{6337C801-6118-4CEA-8F9A-D00296BD23D5}" type="sibTrans" cxnId="{33A78C77-5972-48C1-B168-544357FF4724}">
      <dgm:prSet/>
      <dgm:spPr/>
      <dgm:t>
        <a:bodyPr/>
        <a:lstStyle/>
        <a:p>
          <a:endParaRPr lang="zh-CN" altLang="en-US" b="1">
            <a:solidFill>
              <a:schemeClr val="bg1"/>
            </a:solidFill>
            <a:latin typeface="华文细黑" pitchFamily="2" charset="-122"/>
            <a:ea typeface="华文细黑" pitchFamily="2" charset="-122"/>
          </a:endParaRPr>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FlipHor="1" custScaleX="266082" custScaleY="35385" custLinFactY="-77556" custLinFactNeighborX="3740" custLinFactNeighborY="-1000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1"/>
      <dgm:spPr/>
    </dgm:pt>
    <dgm:pt modelId="{76F87DAF-E76A-46A1-92A1-91E3197084FE}" type="pres">
      <dgm:prSet presAssocID="{2D460F16-4388-4889-9DCF-7E1C5F84F456}" presName="childText" presStyleLbl="bgAcc1" presStyleIdx="0" presStyleCnt="1" custScaleX="498710" custScaleY="371060" custLinFactNeighborX="59" custLinFactNeighborY="-77173">
        <dgm:presLayoutVars>
          <dgm:bulletEnabled val="1"/>
        </dgm:presLayoutVars>
      </dgm:prSet>
      <dgm:spPr/>
    </dgm:pt>
  </dgm:ptLst>
  <dgm:cxnLst>
    <dgm:cxn modelId="{4305CD68-5C17-45E7-82B0-1EEADA084407}" srcId="{C0D83F39-20D1-43D7-91DF-279187AB50B3}" destId="{DAF356FA-B982-4890-8829-F8BBD3D36F64}" srcOrd="0" destOrd="0" parTransId="{31C9F1D1-03C0-4CEF-B863-8488BB133C7F}" sibTransId="{8263058B-3952-4790-8933-E63782E279B8}"/>
    <dgm:cxn modelId="{33A78C77-5972-48C1-B168-544357FF4724}" srcId="{DAF356FA-B982-4890-8829-F8BBD3D36F64}" destId="{2D460F16-4388-4889-9DCF-7E1C5F84F456}" srcOrd="0" destOrd="0" parTransId="{F9361AC1-EF63-4C49-AD13-7207E448CF0D}" sibTransId="{6337C801-6118-4CEA-8F9A-D00296BD23D5}"/>
    <dgm:cxn modelId="{8FA1DE9A-491D-40E8-A68B-FD69DF42FFF8}" type="presOf" srcId="{2D460F16-4388-4889-9DCF-7E1C5F84F456}" destId="{76F87DAF-E76A-46A1-92A1-91E3197084FE}" srcOrd="0" destOrd="0" presId="urn:microsoft.com/office/officeart/2005/8/layout/hierarchy3"/>
    <dgm:cxn modelId="{6ECDCABF-A87F-48F2-AF8E-DE4D918D90B4}" type="presOf" srcId="{C0D83F39-20D1-43D7-91DF-279187AB50B3}" destId="{B1E97B00-FB24-43E1-A6A6-C6C19888C684}" srcOrd="0" destOrd="0" presId="urn:microsoft.com/office/officeart/2005/8/layout/hierarchy3"/>
    <dgm:cxn modelId="{BCE23FD3-F038-4E70-86A9-265883A5CAAF}" type="presOf" srcId="{DAF356FA-B982-4890-8829-F8BBD3D36F64}" destId="{879293F3-87BA-4DDA-B582-05AE50AA9E24}" srcOrd="1" destOrd="0" presId="urn:microsoft.com/office/officeart/2005/8/layout/hierarchy3"/>
    <dgm:cxn modelId="{103CA5DA-12DB-48FC-98AF-01878158BD4D}" type="presOf" srcId="{F9361AC1-EF63-4C49-AD13-7207E448CF0D}" destId="{89B52416-3D0C-4995-B59F-518434FBF10E}" srcOrd="0" destOrd="0" presId="urn:microsoft.com/office/officeart/2005/8/layout/hierarchy3"/>
    <dgm:cxn modelId="{7AE1BEF8-EF98-4786-836C-6DE9ABF57309}" type="presOf" srcId="{DAF356FA-B982-4890-8829-F8BBD3D36F64}" destId="{0DC4426D-BE2D-41C1-AB8E-2396CA835A31}" srcOrd="0" destOrd="0" presId="urn:microsoft.com/office/officeart/2005/8/layout/hierarchy3"/>
    <dgm:cxn modelId="{3CE5FF4E-1FAA-4445-8B54-49B0DF01771D}" type="presParOf" srcId="{B1E97B00-FB24-43E1-A6A6-C6C19888C684}" destId="{D60A2E03-F9AF-4943-8C65-EAF0A613B40B}" srcOrd="0" destOrd="0" presId="urn:microsoft.com/office/officeart/2005/8/layout/hierarchy3"/>
    <dgm:cxn modelId="{C4D16A48-BA92-4F8F-A4CF-3C4F3870352E}" type="presParOf" srcId="{D60A2E03-F9AF-4943-8C65-EAF0A613B40B}" destId="{1EABC5C4-7178-41C2-9571-2A206D6041B9}" srcOrd="0" destOrd="0" presId="urn:microsoft.com/office/officeart/2005/8/layout/hierarchy3"/>
    <dgm:cxn modelId="{C3F04E8F-509A-407C-A2D6-5A92A5438E37}" type="presParOf" srcId="{1EABC5C4-7178-41C2-9571-2A206D6041B9}" destId="{0DC4426D-BE2D-41C1-AB8E-2396CA835A31}" srcOrd="0" destOrd="0" presId="urn:microsoft.com/office/officeart/2005/8/layout/hierarchy3"/>
    <dgm:cxn modelId="{EACC403F-9520-4767-9CF3-BFDA849C22DF}" type="presParOf" srcId="{1EABC5C4-7178-41C2-9571-2A206D6041B9}" destId="{879293F3-87BA-4DDA-B582-05AE50AA9E24}" srcOrd="1" destOrd="0" presId="urn:microsoft.com/office/officeart/2005/8/layout/hierarchy3"/>
    <dgm:cxn modelId="{4AEA7FB0-9CAF-44E5-BDF1-179EB4BB65B1}" type="presParOf" srcId="{D60A2E03-F9AF-4943-8C65-EAF0A613B40B}" destId="{843BB674-B53D-416D-BE04-02CDB70EEA11}" srcOrd="1" destOrd="0" presId="urn:microsoft.com/office/officeart/2005/8/layout/hierarchy3"/>
    <dgm:cxn modelId="{E8EBBD16-7EF6-40D4-A97B-2DB2204081C4}" type="presParOf" srcId="{843BB674-B53D-416D-BE04-02CDB70EEA11}" destId="{89B52416-3D0C-4995-B59F-518434FBF10E}" srcOrd="0" destOrd="0" presId="urn:microsoft.com/office/officeart/2005/8/layout/hierarchy3"/>
    <dgm:cxn modelId="{4C2231F7-5477-47C1-BDEA-CA8817A7061A}" type="presParOf" srcId="{843BB674-B53D-416D-BE04-02CDB70EEA11}" destId="{76F87DAF-E76A-46A1-92A1-91E3197084FE}"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algn="l" rtl="0"/>
          <a:r>
            <a:rPr lang="zh-CN" altLang="en-US" sz="1800" b="1" dirty="0">
              <a:solidFill>
                <a:schemeClr val="bg1"/>
              </a:solidFill>
              <a:latin typeface="华文细黑" pitchFamily="2" charset="-122"/>
              <a:ea typeface="华文细黑" pitchFamily="2" charset="-122"/>
            </a:rPr>
            <a:t>虚拟仪器</a:t>
          </a:r>
          <a:endParaRPr lang="zh-CN" altLang="en-US" sz="1800" b="0" dirty="0">
            <a:solidFill>
              <a:schemeClr val="bg1"/>
            </a:solidFill>
            <a:latin typeface="华文细黑" pitchFamily="2" charset="-122"/>
            <a:ea typeface="华文细黑" pitchFamily="2" charset="-122"/>
          </a:endParaRPr>
        </a:p>
      </dgm:t>
    </dgm:pt>
    <dgm:pt modelId="{31C9F1D1-03C0-4CEF-B863-8488BB133C7F}" type="parTrans" cxnId="{4305CD68-5C17-45E7-82B0-1EEADA084407}">
      <dgm:prSet/>
      <dgm:spPr/>
      <dgm:t>
        <a:bodyPr/>
        <a:lstStyle/>
        <a:p>
          <a:endParaRPr lang="zh-CN" altLang="en-US" sz="1800" b="1">
            <a:solidFill>
              <a:schemeClr val="bg1"/>
            </a:solidFill>
            <a:latin typeface="华文细黑" pitchFamily="2" charset="-122"/>
            <a:ea typeface="华文细黑" pitchFamily="2" charset="-122"/>
          </a:endParaRPr>
        </a:p>
      </dgm:t>
    </dgm:pt>
    <dgm:pt modelId="{8263058B-3952-4790-8933-E63782E279B8}" type="sibTrans" cxnId="{4305CD68-5C17-45E7-82B0-1EEADA084407}">
      <dgm:prSet/>
      <dgm:spPr/>
      <dgm:t>
        <a:bodyPr/>
        <a:lstStyle/>
        <a:p>
          <a:endParaRPr lang="zh-CN" altLang="en-US" sz="1800" b="1">
            <a:solidFill>
              <a:schemeClr val="bg1"/>
            </a:solidFill>
            <a:latin typeface="华文细黑" pitchFamily="2" charset="-122"/>
            <a:ea typeface="华文细黑" pitchFamily="2" charset="-122"/>
          </a:endParaRPr>
        </a:p>
      </dgm:t>
    </dgm:pt>
    <dgm:pt modelId="{2D460F16-4388-4889-9DCF-7E1C5F84F456}">
      <dgm:prSet custT="1"/>
      <dgm:spPr/>
      <dgm:t>
        <a:bodyPr/>
        <a:lstStyle/>
        <a:p>
          <a:pPr algn="just"/>
          <a:r>
            <a:rPr lang="zh-CN" altLang="en-US" sz="1800" b="1" dirty="0">
              <a:solidFill>
                <a:srgbClr val="0000FF"/>
              </a:solidFill>
              <a:latin typeface="华文细黑" pitchFamily="2" charset="-122"/>
              <a:ea typeface="华文细黑" pitchFamily="2" charset="-122"/>
            </a:rPr>
            <a:t>虚拟仪器（</a:t>
          </a:r>
          <a:r>
            <a:rPr lang="en-US" altLang="zh-CN" sz="1800" b="1" dirty="0">
              <a:solidFill>
                <a:srgbClr val="0000FF"/>
              </a:solidFill>
              <a:latin typeface="华文细黑" pitchFamily="2" charset="-122"/>
              <a:ea typeface="华文细黑" pitchFamily="2" charset="-122"/>
            </a:rPr>
            <a:t>Virtual Instrument</a:t>
          </a:r>
          <a:r>
            <a:rPr lang="zh-CN" altLang="en-US" sz="1800" b="1" dirty="0">
              <a:solidFill>
                <a:srgbClr val="0000FF"/>
              </a:solidFill>
              <a:latin typeface="华文细黑" pitchFamily="2" charset="-122"/>
              <a:ea typeface="华文细黑" pitchFamily="2" charset="-122"/>
            </a:rPr>
            <a:t>）是指以微型计算机为核心，将微机和测量系统融合于一体，用计算机软件代替传统仪器的某些硬件的功能，用计算机的显示器代替传统仪器物理面板的测量仪器。</a:t>
          </a:r>
          <a:r>
            <a:rPr lang="en-US" altLang="zh-CN" sz="1800" b="1" dirty="0">
              <a:solidFill>
                <a:srgbClr val="0000FF"/>
              </a:solidFill>
              <a:latin typeface="华文细黑" pitchFamily="2" charset="-122"/>
              <a:ea typeface="华文细黑" pitchFamily="2" charset="-122"/>
            </a:rPr>
            <a:t>VI</a:t>
          </a:r>
          <a:r>
            <a:rPr lang="zh-CN" altLang="en-US" sz="1800" b="1" dirty="0">
              <a:solidFill>
                <a:srgbClr val="0000FF"/>
              </a:solidFill>
              <a:latin typeface="华文细黑" pitchFamily="2" charset="-122"/>
              <a:ea typeface="华文细黑" pitchFamily="2" charset="-122"/>
            </a:rPr>
            <a:t>的出现充分体现了“软件就是仪器”的新思想，同时打破了传统仪器结构固定、功能单一、可扩展性差等限制，使仪器的生产进入了一个崭新的阶段。</a:t>
          </a:r>
          <a:endParaRPr lang="zh-CN" altLang="en-US" sz="1800" b="0" dirty="0">
            <a:solidFill>
              <a:schemeClr val="bg1"/>
            </a:solidFill>
            <a:latin typeface="华文细黑" pitchFamily="2" charset="-122"/>
            <a:ea typeface="华文细黑" pitchFamily="2" charset="-122"/>
          </a:endParaRPr>
        </a:p>
      </dgm:t>
    </dgm:pt>
    <dgm:pt modelId="{F9361AC1-EF63-4C49-AD13-7207E448CF0D}" type="parTrans" cxnId="{33A78C77-5972-48C1-B168-544357FF4724}">
      <dgm:prSet/>
      <dgm:spPr/>
      <dgm:t>
        <a:bodyPr/>
        <a:lstStyle/>
        <a:p>
          <a:endParaRPr lang="zh-CN" altLang="en-US" sz="1800" b="1">
            <a:solidFill>
              <a:schemeClr val="bg1"/>
            </a:solidFill>
            <a:latin typeface="华文细黑" pitchFamily="2" charset="-122"/>
            <a:ea typeface="华文细黑" pitchFamily="2" charset="-122"/>
          </a:endParaRPr>
        </a:p>
      </dgm:t>
    </dgm:pt>
    <dgm:pt modelId="{6337C801-6118-4CEA-8F9A-D00296BD23D5}" type="sibTrans" cxnId="{33A78C77-5972-48C1-B168-544357FF4724}">
      <dgm:prSet/>
      <dgm:spPr/>
      <dgm:t>
        <a:bodyPr/>
        <a:lstStyle/>
        <a:p>
          <a:endParaRPr lang="zh-CN" altLang="en-US" sz="1800" b="1">
            <a:solidFill>
              <a:schemeClr val="bg1"/>
            </a:solidFill>
            <a:latin typeface="华文细黑" pitchFamily="2" charset="-122"/>
            <a:ea typeface="华文细黑" pitchFamily="2" charset="-122"/>
          </a:endParaRPr>
        </a:p>
      </dgm:t>
    </dgm:pt>
    <dgm:pt modelId="{ABC71B75-8FAF-4B23-8CA7-F11E4ED74752}">
      <dgm:prSet custT="1"/>
      <dgm:spPr/>
      <dgm:t>
        <a:bodyPr/>
        <a:lstStyle/>
        <a:p>
          <a:pPr algn="just"/>
          <a:r>
            <a:rPr lang="en-US" altLang="zh-CN" sz="1800" b="1" dirty="0">
              <a:solidFill>
                <a:srgbClr val="0000FF"/>
              </a:solidFill>
              <a:latin typeface="华文细黑" pitchFamily="2" charset="-122"/>
              <a:ea typeface="华文细黑" pitchFamily="2" charset="-122"/>
            </a:rPr>
            <a:t>VI</a:t>
          </a:r>
          <a:r>
            <a:rPr lang="zh-CN" altLang="en-US" sz="1800" b="1" dirty="0">
              <a:solidFill>
                <a:srgbClr val="0000FF"/>
              </a:solidFill>
              <a:latin typeface="华文细黑" pitchFamily="2" charset="-122"/>
              <a:ea typeface="华文细黑" pitchFamily="2" charset="-122"/>
            </a:rPr>
            <a:t>一般由通用计算机（</a:t>
          </a:r>
          <a:r>
            <a:rPr lang="en-US" altLang="zh-CN" sz="1800" b="1" dirty="0">
              <a:solidFill>
                <a:srgbClr val="0000FF"/>
              </a:solidFill>
              <a:latin typeface="华文细黑" pitchFamily="2" charset="-122"/>
              <a:ea typeface="华文细黑" pitchFamily="2" charset="-122"/>
            </a:rPr>
            <a:t>PC</a:t>
          </a:r>
          <a:r>
            <a:rPr lang="zh-CN" altLang="en-US" sz="1800" b="1" dirty="0">
              <a:solidFill>
                <a:srgbClr val="0000FF"/>
              </a:solidFill>
              <a:latin typeface="华文细黑" pitchFamily="2" charset="-122"/>
              <a:ea typeface="华文细黑" pitchFamily="2" charset="-122"/>
            </a:rPr>
            <a:t>机）、数据采集模件及软件系统组成。它充分利用</a:t>
          </a:r>
          <a:r>
            <a:rPr lang="en-US" altLang="zh-CN" sz="1800" b="1" dirty="0">
              <a:solidFill>
                <a:srgbClr val="0000FF"/>
              </a:solidFill>
              <a:latin typeface="华文细黑" pitchFamily="2" charset="-122"/>
              <a:ea typeface="华文细黑" pitchFamily="2" charset="-122"/>
            </a:rPr>
            <a:t>PC</a:t>
          </a:r>
          <a:r>
            <a:rPr lang="zh-CN" altLang="en-US" sz="1800" b="1" dirty="0">
              <a:solidFill>
                <a:srgbClr val="0000FF"/>
              </a:solidFill>
              <a:latin typeface="华文细黑" pitchFamily="2" charset="-122"/>
              <a:ea typeface="华文细黑" pitchFamily="2" charset="-122"/>
            </a:rPr>
            <a:t>机丰富的软硬件资源快速建立数据采集应用系统，通过数据采集模件从外界采集各种信号，对信号进行实时存储、实时显示及离线分析。 </a:t>
          </a:r>
        </a:p>
      </dgm:t>
    </dgm:pt>
    <dgm:pt modelId="{44C3FF63-8A9F-4090-8594-BA69BB12F619}" type="parTrans" cxnId="{169601AA-565E-43D1-9710-64FD02121580}">
      <dgm:prSet/>
      <dgm:spPr/>
      <dgm:t>
        <a:bodyPr/>
        <a:lstStyle/>
        <a:p>
          <a:endParaRPr lang="zh-CN" altLang="en-US"/>
        </a:p>
      </dgm:t>
    </dgm:pt>
    <dgm:pt modelId="{DE70E991-70F1-41CD-974A-44CA0DC34677}" type="sibTrans" cxnId="{169601AA-565E-43D1-9710-64FD02121580}">
      <dgm:prSet/>
      <dgm:spPr/>
      <dgm:t>
        <a:bodyPr/>
        <a:lstStyle/>
        <a:p>
          <a:endParaRPr lang="zh-CN" altLang="en-US"/>
        </a:p>
      </dgm:t>
    </dgm:pt>
    <dgm:pt modelId="{21068332-276F-4E47-A0B1-AEE90EF31DEF}">
      <dgm:prSet custT="1"/>
      <dgm:spPr/>
      <dgm:t>
        <a:bodyPr/>
        <a:lstStyle/>
        <a:p>
          <a:pPr algn="just"/>
          <a:r>
            <a:rPr lang="en-US" altLang="zh-CN" sz="1800" b="0" dirty="0" err="1">
              <a:solidFill>
                <a:srgbClr val="0000FF"/>
              </a:solidFill>
              <a:latin typeface="华文细黑" pitchFamily="2" charset="-122"/>
              <a:ea typeface="华文细黑" pitchFamily="2" charset="-122"/>
            </a:rPr>
            <a:t>LabWindows</a:t>
          </a:r>
          <a:r>
            <a:rPr lang="en-US" altLang="zh-CN" sz="1800" b="0" dirty="0">
              <a:solidFill>
                <a:srgbClr val="0000FF"/>
              </a:solidFill>
              <a:latin typeface="华文细黑" pitchFamily="2" charset="-122"/>
              <a:ea typeface="华文细黑" pitchFamily="2" charset="-122"/>
            </a:rPr>
            <a:t>/CVI</a:t>
          </a:r>
          <a:r>
            <a:rPr lang="zh-CN" altLang="en-US" sz="1800" b="0" dirty="0">
              <a:solidFill>
                <a:srgbClr val="0000FF"/>
              </a:solidFill>
              <a:latin typeface="华文细黑" pitchFamily="2" charset="-122"/>
              <a:ea typeface="华文细黑" pitchFamily="2" charset="-122"/>
            </a:rPr>
            <a:t>和</a:t>
          </a:r>
          <a:r>
            <a:rPr lang="en-US" altLang="zh-CN" sz="1800" b="0" dirty="0" err="1">
              <a:solidFill>
                <a:srgbClr val="0000FF"/>
              </a:solidFill>
              <a:latin typeface="华文细黑" pitchFamily="2" charset="-122"/>
              <a:ea typeface="华文细黑" pitchFamily="2" charset="-122"/>
            </a:rPr>
            <a:t>LabVIEW</a:t>
          </a:r>
          <a:r>
            <a:rPr lang="zh-CN" altLang="en-US" sz="1800" b="0" dirty="0">
              <a:solidFill>
                <a:srgbClr val="0000FF"/>
              </a:solidFill>
              <a:latin typeface="华文细黑" pitchFamily="2" charset="-122"/>
              <a:ea typeface="华文细黑" pitchFamily="2" charset="-122"/>
            </a:rPr>
            <a:t>以其简单直观的编程方式、众多的源代码级设备驱动程序、丰富的实用分析和表达功能支持，为用户快速地构造自己的仪器系统提供了极好的环境。目前虚拟仪器的概念已应用于仪器系统设计中。</a:t>
          </a:r>
        </a:p>
      </dgm:t>
    </dgm:pt>
    <dgm:pt modelId="{ABEB0FF7-415C-4D21-B3F6-0E05EA588566}" type="parTrans" cxnId="{B8B3D02C-09A3-436D-BF30-DCAC4B4A6C94}">
      <dgm:prSet/>
      <dgm:spPr/>
      <dgm:t>
        <a:bodyPr/>
        <a:lstStyle/>
        <a:p>
          <a:endParaRPr lang="zh-CN" altLang="en-US"/>
        </a:p>
      </dgm:t>
    </dgm:pt>
    <dgm:pt modelId="{125256CD-9851-4197-9DC8-0E730E0F3B1E}" type="sibTrans" cxnId="{B8B3D02C-09A3-436D-BF30-DCAC4B4A6C94}">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FlipHor="1" custScaleX="266082" custScaleY="35385" custLinFactY="-77556" custLinFactNeighborX="3740" custLinFactNeighborY="-1000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3"/>
      <dgm:spPr/>
    </dgm:pt>
    <dgm:pt modelId="{76F87DAF-E76A-46A1-92A1-91E3197084FE}" type="pres">
      <dgm:prSet presAssocID="{2D460F16-4388-4889-9DCF-7E1C5F84F456}" presName="childText" presStyleLbl="bgAcc1" presStyleIdx="0" presStyleCnt="3" custScaleX="498710" custScaleY="213695" custLinFactNeighborX="59" custLinFactNeighborY="-1467">
        <dgm:presLayoutVars>
          <dgm:bulletEnabled val="1"/>
        </dgm:presLayoutVars>
      </dgm:prSet>
      <dgm:spPr/>
    </dgm:pt>
    <dgm:pt modelId="{434453D0-48A6-40A8-8330-72F78AB4A29C}" type="pres">
      <dgm:prSet presAssocID="{44C3FF63-8A9F-4090-8594-BA69BB12F619}" presName="Name13" presStyleLbl="parChTrans1D2" presStyleIdx="1" presStyleCnt="3"/>
      <dgm:spPr/>
    </dgm:pt>
    <dgm:pt modelId="{AAE701F0-0CF0-46ED-8907-7B9D1B32D558}" type="pres">
      <dgm:prSet presAssocID="{ABC71B75-8FAF-4B23-8CA7-F11E4ED74752}" presName="childText" presStyleLbl="bgAcc1" presStyleIdx="1" presStyleCnt="3" custScaleX="494860" custScaleY="194613" custLinFactNeighborX="5928" custLinFactNeighborY="-3350">
        <dgm:presLayoutVars>
          <dgm:bulletEnabled val="1"/>
        </dgm:presLayoutVars>
      </dgm:prSet>
      <dgm:spPr/>
    </dgm:pt>
    <dgm:pt modelId="{EA78278A-97FF-486E-A9CC-A4C8565839AE}" type="pres">
      <dgm:prSet presAssocID="{ABEB0FF7-415C-4D21-B3F6-0E05EA588566}" presName="Name13" presStyleLbl="parChTrans1D2" presStyleIdx="2" presStyleCnt="3"/>
      <dgm:spPr/>
    </dgm:pt>
    <dgm:pt modelId="{B0DD8929-4892-4447-9190-2A638FA0599B}" type="pres">
      <dgm:prSet presAssocID="{21068332-276F-4E47-A0B1-AEE90EF31DEF}" presName="childText" presStyleLbl="bgAcc1" presStyleIdx="2" presStyleCnt="3" custScaleX="501254" custScaleY="145668">
        <dgm:presLayoutVars>
          <dgm:bulletEnabled val="1"/>
        </dgm:presLayoutVars>
      </dgm:prSet>
      <dgm:spPr/>
    </dgm:pt>
  </dgm:ptLst>
  <dgm:cxnLst>
    <dgm:cxn modelId="{C56BDD09-231B-48BD-BC2D-53AF3D761658}" type="presOf" srcId="{C0D83F39-20D1-43D7-91DF-279187AB50B3}" destId="{B1E97B00-FB24-43E1-A6A6-C6C19888C684}" srcOrd="0" destOrd="0" presId="urn:microsoft.com/office/officeart/2005/8/layout/hierarchy3"/>
    <dgm:cxn modelId="{C93FAA0B-E6D8-435F-BCD2-FBE5455271AB}" type="presOf" srcId="{ABEB0FF7-415C-4D21-B3F6-0E05EA588566}" destId="{EA78278A-97FF-486E-A9CC-A4C8565839AE}" srcOrd="0" destOrd="0" presId="urn:microsoft.com/office/officeart/2005/8/layout/hierarchy3"/>
    <dgm:cxn modelId="{B8B3D02C-09A3-436D-BF30-DCAC4B4A6C94}" srcId="{DAF356FA-B982-4890-8829-F8BBD3D36F64}" destId="{21068332-276F-4E47-A0B1-AEE90EF31DEF}" srcOrd="2" destOrd="0" parTransId="{ABEB0FF7-415C-4D21-B3F6-0E05EA588566}" sibTransId="{125256CD-9851-4197-9DC8-0E730E0F3B1E}"/>
    <dgm:cxn modelId="{4305CD68-5C17-45E7-82B0-1EEADA084407}" srcId="{C0D83F39-20D1-43D7-91DF-279187AB50B3}" destId="{DAF356FA-B982-4890-8829-F8BBD3D36F64}" srcOrd="0" destOrd="0" parTransId="{31C9F1D1-03C0-4CEF-B863-8488BB133C7F}" sibTransId="{8263058B-3952-4790-8933-E63782E279B8}"/>
    <dgm:cxn modelId="{C27FAB53-F238-4286-89A9-634A1C97099B}" type="presOf" srcId="{44C3FF63-8A9F-4090-8594-BA69BB12F619}" destId="{434453D0-48A6-40A8-8330-72F78AB4A29C}" srcOrd="0" destOrd="0" presId="urn:microsoft.com/office/officeart/2005/8/layout/hierarchy3"/>
    <dgm:cxn modelId="{CA5C5256-869B-4F9F-A0AE-CF5190691EA5}" type="presOf" srcId="{2D460F16-4388-4889-9DCF-7E1C5F84F456}" destId="{76F87DAF-E76A-46A1-92A1-91E3197084FE}" srcOrd="0" destOrd="0" presId="urn:microsoft.com/office/officeart/2005/8/layout/hierarchy3"/>
    <dgm:cxn modelId="{33A78C77-5972-48C1-B168-544357FF4724}" srcId="{DAF356FA-B982-4890-8829-F8BBD3D36F64}" destId="{2D460F16-4388-4889-9DCF-7E1C5F84F456}" srcOrd="0" destOrd="0" parTransId="{F9361AC1-EF63-4C49-AD13-7207E448CF0D}" sibTransId="{6337C801-6118-4CEA-8F9A-D00296BD23D5}"/>
    <dgm:cxn modelId="{936CA197-3B91-47BD-BE9C-5399E5611409}" type="presOf" srcId="{ABC71B75-8FAF-4B23-8CA7-F11E4ED74752}" destId="{AAE701F0-0CF0-46ED-8907-7B9D1B32D558}" srcOrd="0" destOrd="0" presId="urn:microsoft.com/office/officeart/2005/8/layout/hierarchy3"/>
    <dgm:cxn modelId="{169601AA-565E-43D1-9710-64FD02121580}" srcId="{DAF356FA-B982-4890-8829-F8BBD3D36F64}" destId="{ABC71B75-8FAF-4B23-8CA7-F11E4ED74752}" srcOrd="1" destOrd="0" parTransId="{44C3FF63-8A9F-4090-8594-BA69BB12F619}" sibTransId="{DE70E991-70F1-41CD-974A-44CA0DC34677}"/>
    <dgm:cxn modelId="{7633B5AF-AD40-48CA-A938-6BD80087DDD9}" type="presOf" srcId="{DAF356FA-B982-4890-8829-F8BBD3D36F64}" destId="{0DC4426D-BE2D-41C1-AB8E-2396CA835A31}" srcOrd="0" destOrd="0" presId="urn:microsoft.com/office/officeart/2005/8/layout/hierarchy3"/>
    <dgm:cxn modelId="{2225F0CD-4BB8-4A90-BEDC-AF3B38DDA037}" type="presOf" srcId="{DAF356FA-B982-4890-8829-F8BBD3D36F64}" destId="{879293F3-87BA-4DDA-B582-05AE50AA9E24}" srcOrd="1" destOrd="0" presId="urn:microsoft.com/office/officeart/2005/8/layout/hierarchy3"/>
    <dgm:cxn modelId="{6C3532EF-927D-4DC9-8B28-C56764BD1E93}" type="presOf" srcId="{F9361AC1-EF63-4C49-AD13-7207E448CF0D}" destId="{89B52416-3D0C-4995-B59F-518434FBF10E}" srcOrd="0" destOrd="0" presId="urn:microsoft.com/office/officeart/2005/8/layout/hierarchy3"/>
    <dgm:cxn modelId="{34C08CF5-51A7-45F8-9776-38B84210907A}" type="presOf" srcId="{21068332-276F-4E47-A0B1-AEE90EF31DEF}" destId="{B0DD8929-4892-4447-9190-2A638FA0599B}" srcOrd="0" destOrd="0" presId="urn:microsoft.com/office/officeart/2005/8/layout/hierarchy3"/>
    <dgm:cxn modelId="{E92CB927-F5A0-47F5-98DB-5563B9BFF367}" type="presParOf" srcId="{B1E97B00-FB24-43E1-A6A6-C6C19888C684}" destId="{D60A2E03-F9AF-4943-8C65-EAF0A613B40B}" srcOrd="0" destOrd="0" presId="urn:microsoft.com/office/officeart/2005/8/layout/hierarchy3"/>
    <dgm:cxn modelId="{5066FCAA-D1AB-45F8-8A8F-A6EC007A148B}" type="presParOf" srcId="{D60A2E03-F9AF-4943-8C65-EAF0A613B40B}" destId="{1EABC5C4-7178-41C2-9571-2A206D6041B9}" srcOrd="0" destOrd="0" presId="urn:microsoft.com/office/officeart/2005/8/layout/hierarchy3"/>
    <dgm:cxn modelId="{D73E5AAF-8755-4856-872D-3978EFCC8B93}" type="presParOf" srcId="{1EABC5C4-7178-41C2-9571-2A206D6041B9}" destId="{0DC4426D-BE2D-41C1-AB8E-2396CA835A31}" srcOrd="0" destOrd="0" presId="urn:microsoft.com/office/officeart/2005/8/layout/hierarchy3"/>
    <dgm:cxn modelId="{489F260A-3CE6-46AD-98ED-2B8F41B03B55}" type="presParOf" srcId="{1EABC5C4-7178-41C2-9571-2A206D6041B9}" destId="{879293F3-87BA-4DDA-B582-05AE50AA9E24}" srcOrd="1" destOrd="0" presId="urn:microsoft.com/office/officeart/2005/8/layout/hierarchy3"/>
    <dgm:cxn modelId="{A5D6C524-A016-4147-90CB-2F2CD54CE51F}" type="presParOf" srcId="{D60A2E03-F9AF-4943-8C65-EAF0A613B40B}" destId="{843BB674-B53D-416D-BE04-02CDB70EEA11}" srcOrd="1" destOrd="0" presId="urn:microsoft.com/office/officeart/2005/8/layout/hierarchy3"/>
    <dgm:cxn modelId="{A74AD778-4189-4EF8-8A94-EDA2D6514548}" type="presParOf" srcId="{843BB674-B53D-416D-BE04-02CDB70EEA11}" destId="{89B52416-3D0C-4995-B59F-518434FBF10E}" srcOrd="0" destOrd="0" presId="urn:microsoft.com/office/officeart/2005/8/layout/hierarchy3"/>
    <dgm:cxn modelId="{9D40FC3E-8C99-4F15-B814-09494A7C8681}" type="presParOf" srcId="{843BB674-B53D-416D-BE04-02CDB70EEA11}" destId="{76F87DAF-E76A-46A1-92A1-91E3197084FE}" srcOrd="1" destOrd="0" presId="urn:microsoft.com/office/officeart/2005/8/layout/hierarchy3"/>
    <dgm:cxn modelId="{BDBD97B9-42AF-42D4-87BE-E9401C8E8B3D}" type="presParOf" srcId="{843BB674-B53D-416D-BE04-02CDB70EEA11}" destId="{434453D0-48A6-40A8-8330-72F78AB4A29C}" srcOrd="2" destOrd="0" presId="urn:microsoft.com/office/officeart/2005/8/layout/hierarchy3"/>
    <dgm:cxn modelId="{031B97A3-58CE-494D-91B1-EDE8936E6C8A}" type="presParOf" srcId="{843BB674-B53D-416D-BE04-02CDB70EEA11}" destId="{AAE701F0-0CF0-46ED-8907-7B9D1B32D558}" srcOrd="3" destOrd="0" presId="urn:microsoft.com/office/officeart/2005/8/layout/hierarchy3"/>
    <dgm:cxn modelId="{C8281CFC-8DE9-488E-AAFD-721D7256A8AD}" type="presParOf" srcId="{843BB674-B53D-416D-BE04-02CDB70EEA11}" destId="{EA78278A-97FF-486E-A9CC-A4C8565839AE}" srcOrd="4" destOrd="0" presId="urn:microsoft.com/office/officeart/2005/8/layout/hierarchy3"/>
    <dgm:cxn modelId="{F0E99C8E-2222-4B41-A274-1BE1096C8E79}" type="presParOf" srcId="{843BB674-B53D-416D-BE04-02CDB70EEA11}" destId="{B0DD8929-4892-4447-9190-2A638FA0599B}"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algn="l" rtl="0"/>
          <a:r>
            <a:rPr lang="zh-CN" altLang="en-US" sz="1800" b="1" dirty="0">
              <a:solidFill>
                <a:schemeClr val="bg1"/>
              </a:solidFill>
              <a:latin typeface="华文细黑" pitchFamily="2" charset="-122"/>
              <a:ea typeface="华文细黑" pitchFamily="2" charset="-122"/>
            </a:rPr>
            <a:t>软件设计中面向对象方法</a:t>
          </a:r>
          <a:endParaRPr lang="zh-CN" altLang="en-US" sz="1800" b="0" dirty="0">
            <a:solidFill>
              <a:schemeClr val="bg1"/>
            </a:solidFill>
            <a:latin typeface="华文细黑" pitchFamily="2" charset="-122"/>
            <a:ea typeface="华文细黑" pitchFamily="2" charset="-122"/>
          </a:endParaRPr>
        </a:p>
      </dgm:t>
    </dgm:pt>
    <dgm:pt modelId="{31C9F1D1-03C0-4CEF-B863-8488BB133C7F}" type="parTrans" cxnId="{4305CD68-5C17-45E7-82B0-1EEADA084407}">
      <dgm:prSet/>
      <dgm:spPr/>
      <dgm:t>
        <a:bodyPr/>
        <a:lstStyle/>
        <a:p>
          <a:endParaRPr lang="zh-CN" altLang="en-US" sz="1800" b="1">
            <a:solidFill>
              <a:schemeClr val="bg1"/>
            </a:solidFill>
            <a:latin typeface="华文细黑" pitchFamily="2" charset="-122"/>
            <a:ea typeface="华文细黑" pitchFamily="2" charset="-122"/>
          </a:endParaRPr>
        </a:p>
      </dgm:t>
    </dgm:pt>
    <dgm:pt modelId="{8263058B-3952-4790-8933-E63782E279B8}" type="sibTrans" cxnId="{4305CD68-5C17-45E7-82B0-1EEADA084407}">
      <dgm:prSet/>
      <dgm:spPr/>
      <dgm:t>
        <a:bodyPr/>
        <a:lstStyle/>
        <a:p>
          <a:endParaRPr lang="zh-CN" altLang="en-US" sz="1800" b="1">
            <a:solidFill>
              <a:schemeClr val="bg1"/>
            </a:solidFill>
            <a:latin typeface="华文细黑" pitchFamily="2" charset="-122"/>
            <a:ea typeface="华文细黑" pitchFamily="2" charset="-122"/>
          </a:endParaRPr>
        </a:p>
      </dgm:t>
    </dgm:pt>
    <dgm:pt modelId="{2D460F16-4388-4889-9DCF-7E1C5F84F456}">
      <dgm:prSet custT="1"/>
      <dgm:spPr/>
      <dgm:t>
        <a:bodyPr/>
        <a:lstStyle/>
        <a:p>
          <a:pPr algn="just"/>
          <a:r>
            <a:rPr lang="zh-CN" altLang="en-US" sz="1800" b="1" dirty="0">
              <a:solidFill>
                <a:srgbClr val="0000FF"/>
              </a:solidFill>
              <a:latin typeface="华文细黑" pitchFamily="2" charset="-122"/>
              <a:ea typeface="华文细黑" pitchFamily="2" charset="-122"/>
            </a:rPr>
            <a:t>在建立大型核仪器系统过程中，软件开发（包括离线和在线软件）是极为重要环节。重用（复用）技术在软件开发中越来越显示出其重要性，它不仅可减小开发的工作量，缩短软件开发周期，而且使软件的可靠性和可维护性得到有力的保证。</a:t>
          </a:r>
          <a:endParaRPr lang="zh-CN" altLang="en-US" sz="1800" b="1" dirty="0">
            <a:solidFill>
              <a:schemeClr val="bg1"/>
            </a:solidFill>
            <a:latin typeface="华文细黑" pitchFamily="2" charset="-122"/>
            <a:ea typeface="华文细黑" pitchFamily="2" charset="-122"/>
          </a:endParaRPr>
        </a:p>
      </dgm:t>
    </dgm:pt>
    <dgm:pt modelId="{F9361AC1-EF63-4C49-AD13-7207E448CF0D}" type="parTrans" cxnId="{33A78C77-5972-48C1-B168-544357FF4724}">
      <dgm:prSet/>
      <dgm:spPr/>
      <dgm:t>
        <a:bodyPr/>
        <a:lstStyle/>
        <a:p>
          <a:endParaRPr lang="zh-CN" altLang="en-US" sz="1800" b="1">
            <a:solidFill>
              <a:schemeClr val="bg1"/>
            </a:solidFill>
            <a:latin typeface="华文细黑" pitchFamily="2" charset="-122"/>
            <a:ea typeface="华文细黑" pitchFamily="2" charset="-122"/>
          </a:endParaRPr>
        </a:p>
      </dgm:t>
    </dgm:pt>
    <dgm:pt modelId="{6337C801-6118-4CEA-8F9A-D00296BD23D5}" type="sibTrans" cxnId="{33A78C77-5972-48C1-B168-544357FF4724}">
      <dgm:prSet/>
      <dgm:spPr/>
      <dgm:t>
        <a:bodyPr/>
        <a:lstStyle/>
        <a:p>
          <a:endParaRPr lang="zh-CN" altLang="en-US" sz="1800" b="1">
            <a:solidFill>
              <a:schemeClr val="bg1"/>
            </a:solidFill>
            <a:latin typeface="华文细黑" pitchFamily="2" charset="-122"/>
            <a:ea typeface="华文细黑" pitchFamily="2" charset="-122"/>
          </a:endParaRPr>
        </a:p>
      </dgm:t>
    </dgm:pt>
    <dgm:pt modelId="{8E247993-5FB4-4DF6-AC30-A5479A1C42FF}">
      <dgm:prSet custT="1"/>
      <dgm:spPr/>
      <dgm:t>
        <a:bodyPr/>
        <a:lstStyle/>
        <a:p>
          <a:pPr marL="0" marR="0" indent="0" algn="just" defTabSz="914400" eaLnBrk="1" fontAlgn="auto" latinLnBrk="0" hangingPunct="1">
            <a:lnSpc>
              <a:spcPct val="100000"/>
            </a:lnSpc>
            <a:spcBef>
              <a:spcPts val="0"/>
            </a:spcBef>
            <a:spcAft>
              <a:spcPts val="0"/>
            </a:spcAft>
            <a:buClrTx/>
            <a:buSzTx/>
            <a:buFontTx/>
            <a:buNone/>
            <a:tabLst/>
            <a:defRPr/>
          </a:pPr>
          <a:r>
            <a:rPr lang="zh-CN" altLang="en-US" sz="1800" b="0" dirty="0">
              <a:solidFill>
                <a:srgbClr val="0000FF"/>
              </a:solidFill>
              <a:latin typeface="华文细黑" pitchFamily="2" charset="-122"/>
              <a:ea typeface="华文细黑" pitchFamily="2" charset="-122"/>
            </a:rPr>
            <a:t>在面向对象的软件框架（</a:t>
          </a:r>
          <a:r>
            <a:rPr lang="en-US" altLang="zh-CN" sz="1800" b="0" dirty="0">
              <a:solidFill>
                <a:srgbClr val="0000FF"/>
              </a:solidFill>
              <a:latin typeface="华文细黑" pitchFamily="2" charset="-122"/>
              <a:ea typeface="华文细黑" pitchFamily="2" charset="-122"/>
            </a:rPr>
            <a:t>Framework</a:t>
          </a:r>
          <a:r>
            <a:rPr lang="zh-CN" altLang="en-US" sz="1800" b="0" dirty="0">
              <a:solidFill>
                <a:srgbClr val="0000FF"/>
              </a:solidFill>
              <a:latin typeface="华文细黑" pitchFamily="2" charset="-122"/>
              <a:ea typeface="华文细黑" pitchFamily="2" charset="-122"/>
            </a:rPr>
            <a:t>）概念提出来之后，不仅仅解决了代码级的重用，而且包含了分二十世纪六十年代中期，软件领域提出了面向对象的编程（</a:t>
          </a:r>
          <a:r>
            <a:rPr lang="en-US" altLang="zh-CN" sz="1800" b="0" dirty="0">
              <a:solidFill>
                <a:srgbClr val="0000FF"/>
              </a:solidFill>
              <a:latin typeface="华文细黑" pitchFamily="2" charset="-122"/>
              <a:ea typeface="华文细黑" pitchFamily="2" charset="-122"/>
            </a:rPr>
            <a:t>OOP</a:t>
          </a:r>
          <a:r>
            <a:rPr lang="zh-CN" altLang="en-US" sz="1800" b="0" dirty="0">
              <a:solidFill>
                <a:srgbClr val="0000FF"/>
              </a:solidFill>
              <a:latin typeface="华文细黑" pitchFamily="2" charset="-122"/>
              <a:ea typeface="华文细黑" pitchFamily="2" charset="-122"/>
            </a:rPr>
            <a:t>）方法，由于</a:t>
          </a:r>
          <a:r>
            <a:rPr lang="en-US" altLang="zh-CN" sz="1800" b="0" dirty="0">
              <a:solidFill>
                <a:srgbClr val="0000FF"/>
              </a:solidFill>
              <a:latin typeface="华文细黑" pitchFamily="2" charset="-122"/>
              <a:ea typeface="华文细黑" pitchFamily="2" charset="-122"/>
            </a:rPr>
            <a:t>OOP</a:t>
          </a:r>
          <a:r>
            <a:rPr lang="zh-CN" altLang="en-US" sz="1800" b="0" dirty="0">
              <a:solidFill>
                <a:srgbClr val="0000FF"/>
              </a:solidFill>
              <a:latin typeface="华文细黑" pitchFamily="2" charset="-122"/>
              <a:ea typeface="华文细黑" pitchFamily="2" charset="-122"/>
            </a:rPr>
            <a:t>的抽象性、封装性、继承性、多态性和动态连接等一系列特性，使重用技术在真正意义上有了发展的基础，特别是面向对象语言</a:t>
          </a:r>
          <a:r>
            <a:rPr lang="en-US" altLang="zh-CN" sz="1800" b="0" dirty="0">
              <a:solidFill>
                <a:srgbClr val="0000FF"/>
              </a:solidFill>
              <a:latin typeface="华文细黑" pitchFamily="2" charset="-122"/>
              <a:ea typeface="华文细黑" pitchFamily="2" charset="-122"/>
            </a:rPr>
            <a:t>C</a:t>
          </a:r>
          <a:r>
            <a:rPr lang="zh-CN" altLang="en-US" sz="1800" b="0" dirty="0">
              <a:solidFill>
                <a:srgbClr val="0000FF"/>
              </a:solidFill>
              <a:latin typeface="华文细黑" pitchFamily="2" charset="-122"/>
              <a:ea typeface="华文细黑" pitchFamily="2" charset="-122"/>
            </a:rPr>
            <a:t>＋＋的广泛应用，重用技术得到了迅速的发展。</a:t>
          </a:r>
        </a:p>
        <a:p>
          <a:pPr defTabSz="311150">
            <a:lnSpc>
              <a:spcPct val="90000"/>
            </a:lnSpc>
            <a:spcBef>
              <a:spcPct val="0"/>
            </a:spcBef>
            <a:spcAft>
              <a:spcPct val="35000"/>
            </a:spcAft>
          </a:pPr>
          <a:r>
            <a:rPr lang="zh-CN" altLang="en-US" sz="1800" b="0" dirty="0">
              <a:solidFill>
                <a:srgbClr val="0000FF"/>
              </a:solidFill>
              <a:latin typeface="华文细黑" pitchFamily="2" charset="-122"/>
              <a:ea typeface="华文细黑" pitchFamily="2" charset="-122"/>
            </a:rPr>
            <a:t>析和设计的重用。</a:t>
          </a:r>
        </a:p>
      </dgm:t>
    </dgm:pt>
    <dgm:pt modelId="{A13C4130-0522-4F88-A8B2-7C38F3F27251}" type="parTrans" cxnId="{6D967385-C90E-4251-A61F-F1C3C58154A4}">
      <dgm:prSet/>
      <dgm:spPr/>
      <dgm:t>
        <a:bodyPr/>
        <a:lstStyle/>
        <a:p>
          <a:endParaRPr lang="zh-CN" altLang="en-US"/>
        </a:p>
      </dgm:t>
    </dgm:pt>
    <dgm:pt modelId="{0E4BEE7D-F624-4E05-9576-009C0C7A1D8B}" type="sibTrans" cxnId="{6D967385-C90E-4251-A61F-F1C3C58154A4}">
      <dgm:prSet/>
      <dgm:spPr/>
      <dgm:t>
        <a:bodyPr/>
        <a:lstStyle/>
        <a:p>
          <a:endParaRPr lang="zh-CN" altLang="en-US"/>
        </a:p>
      </dgm:t>
    </dgm:pt>
    <dgm:pt modelId="{9916DFAF-F39B-4B69-A511-C75FAABE6625}">
      <dgm:prSet custT="1"/>
      <dgm:spPr/>
      <dgm:t>
        <a:bodyPr/>
        <a:lstStyle/>
        <a:p>
          <a:r>
            <a:rPr lang="zh-CN" altLang="en-US" sz="1800" b="0" dirty="0">
              <a:solidFill>
                <a:srgbClr val="0000FF"/>
              </a:solidFill>
              <a:latin typeface="华文细黑" pitchFamily="2" charset="-122"/>
              <a:ea typeface="华文细黑" pitchFamily="2" charset="-122"/>
            </a:rPr>
            <a:t>这部分内容我们将在第三讲中介绍。</a:t>
          </a:r>
        </a:p>
      </dgm:t>
    </dgm:pt>
    <dgm:pt modelId="{5BEB78C2-D1FF-4732-98D4-7AF9B2151173}" type="parTrans" cxnId="{D8F65D15-F82F-4A76-8765-1173EC5B8751}">
      <dgm:prSet/>
      <dgm:spPr/>
      <dgm:t>
        <a:bodyPr/>
        <a:lstStyle/>
        <a:p>
          <a:endParaRPr lang="zh-CN" altLang="en-US"/>
        </a:p>
      </dgm:t>
    </dgm:pt>
    <dgm:pt modelId="{80C2BF70-A1A0-41EB-A366-DF678B29E0AE}" type="sibTrans" cxnId="{D8F65D15-F82F-4A76-8765-1173EC5B8751}">
      <dgm:prSet/>
      <dgm:spPr/>
      <dgm:t>
        <a:bodyPr/>
        <a:lstStyle/>
        <a:p>
          <a:endParaRPr lang="zh-CN" altLang="en-US"/>
        </a:p>
      </dgm:t>
    </dgm:pt>
    <dgm:pt modelId="{61172C10-10CE-4DFB-A62D-8089D2EA64C3}">
      <dgm:prSet custT="1"/>
      <dgm:spPr/>
      <dgm:t>
        <a:bodyPr/>
        <a:lstStyle/>
        <a:p>
          <a:pPr algn="just"/>
          <a:r>
            <a:rPr lang="zh-CN" altLang="en-US" sz="1800" b="0" dirty="0">
              <a:solidFill>
                <a:srgbClr val="0000FF"/>
              </a:solidFill>
              <a:latin typeface="华文细黑" pitchFamily="2" charset="-122"/>
              <a:ea typeface="华文细黑" pitchFamily="2" charset="-122"/>
            </a:rPr>
            <a:t>在核科学和技术领域最为突出的范例是</a:t>
          </a:r>
          <a:r>
            <a:rPr lang="en-US" altLang="zh-CN" sz="1800" b="0" dirty="0">
              <a:solidFill>
                <a:srgbClr val="0000FF"/>
              </a:solidFill>
              <a:latin typeface="华文细黑" pitchFamily="2" charset="-122"/>
              <a:ea typeface="华文细黑" pitchFamily="2" charset="-122"/>
            </a:rPr>
            <a:t>CERN</a:t>
          </a:r>
          <a:r>
            <a:rPr lang="zh-CN" altLang="en-US" sz="1800" b="0" dirty="0">
              <a:solidFill>
                <a:srgbClr val="0000FF"/>
              </a:solidFill>
              <a:latin typeface="华文细黑" pitchFamily="2" charset="-122"/>
              <a:ea typeface="华文细黑" pitchFamily="2" charset="-122"/>
            </a:rPr>
            <a:t>开发了基于面向对象编程风格的集数据获取、数据分</a:t>
          </a:r>
          <a:r>
            <a:rPr lang="zh-CN" altLang="en-US" b="0" dirty="0">
              <a:solidFill>
                <a:srgbClr val="0000FF"/>
              </a:solidFill>
              <a:latin typeface="华文细黑" pitchFamily="2" charset="-122"/>
              <a:ea typeface="华文细黑" pitchFamily="2" charset="-122"/>
            </a:rPr>
            <a:t>析、数据模拟为一体的</a:t>
          </a:r>
          <a:r>
            <a:rPr lang="en-US" altLang="zh-CN" b="0" dirty="0">
              <a:solidFill>
                <a:srgbClr val="0000FF"/>
              </a:solidFill>
              <a:latin typeface="华文细黑" pitchFamily="2" charset="-122"/>
              <a:ea typeface="华文细黑" pitchFamily="2" charset="-122"/>
            </a:rPr>
            <a:t>ROOT</a:t>
          </a:r>
          <a:r>
            <a:rPr lang="zh-CN" altLang="en-US" b="0" dirty="0">
              <a:solidFill>
                <a:srgbClr val="0000FF"/>
              </a:solidFill>
              <a:latin typeface="华文细黑" pitchFamily="2" charset="-122"/>
              <a:ea typeface="华文细黑" pitchFamily="2" charset="-122"/>
            </a:rPr>
            <a:t>系统。</a:t>
          </a:r>
          <a:endParaRPr lang="zh-CN" altLang="en-US" sz="1800" b="0" dirty="0">
            <a:solidFill>
              <a:srgbClr val="0000FF"/>
            </a:solidFill>
            <a:latin typeface="华文细黑" pitchFamily="2" charset="-122"/>
            <a:ea typeface="华文细黑" pitchFamily="2" charset="-122"/>
          </a:endParaRPr>
        </a:p>
      </dgm:t>
    </dgm:pt>
    <dgm:pt modelId="{860982C9-8ED6-493A-BA9D-04B732B08084}" type="parTrans" cxnId="{9FB7FA74-C161-49F2-8F95-D73CFB7BDD5D}">
      <dgm:prSet/>
      <dgm:spPr/>
      <dgm:t>
        <a:bodyPr/>
        <a:lstStyle/>
        <a:p>
          <a:endParaRPr lang="zh-CN" altLang="en-US"/>
        </a:p>
      </dgm:t>
    </dgm:pt>
    <dgm:pt modelId="{92A14B30-E52D-4169-879B-B8F75AA56C2B}" type="sibTrans" cxnId="{9FB7FA74-C161-49F2-8F95-D73CFB7BDD5D}">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FlipHor="1" custScaleX="266082" custScaleY="62529" custLinFactY="-77556" custLinFactNeighborX="3740" custLinFactNeighborY="-1000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4"/>
      <dgm:spPr/>
    </dgm:pt>
    <dgm:pt modelId="{76F87DAF-E76A-46A1-92A1-91E3197084FE}" type="pres">
      <dgm:prSet presAssocID="{2D460F16-4388-4889-9DCF-7E1C5F84F456}" presName="childText" presStyleLbl="bgAcc1" presStyleIdx="0" presStyleCnt="4" custScaleX="785643" custScaleY="237713" custLinFactNeighborX="59" custLinFactNeighborY="-4842">
        <dgm:presLayoutVars>
          <dgm:bulletEnabled val="1"/>
        </dgm:presLayoutVars>
      </dgm:prSet>
      <dgm:spPr/>
    </dgm:pt>
    <dgm:pt modelId="{3DDBD3DC-7C94-4443-9367-F39D8469DAB9}" type="pres">
      <dgm:prSet presAssocID="{A13C4130-0522-4F88-A8B2-7C38F3F27251}" presName="Name13" presStyleLbl="parChTrans1D2" presStyleIdx="1" presStyleCnt="4"/>
      <dgm:spPr/>
    </dgm:pt>
    <dgm:pt modelId="{132F6076-B45C-4519-94ED-61617DB8977E}" type="pres">
      <dgm:prSet presAssocID="{8E247993-5FB4-4DF6-AC30-A5479A1C42FF}" presName="childText" presStyleLbl="bgAcc1" presStyleIdx="1" presStyleCnt="4" custScaleX="790278" custScaleY="429983">
        <dgm:presLayoutVars>
          <dgm:bulletEnabled val="1"/>
        </dgm:presLayoutVars>
      </dgm:prSet>
      <dgm:spPr/>
    </dgm:pt>
    <dgm:pt modelId="{CC6B7B7F-9796-4888-A66D-FA4FCC3E3423}" type="pres">
      <dgm:prSet presAssocID="{860982C9-8ED6-493A-BA9D-04B732B08084}" presName="Name13" presStyleLbl="parChTrans1D2" presStyleIdx="2" presStyleCnt="4"/>
      <dgm:spPr/>
    </dgm:pt>
    <dgm:pt modelId="{A4E6F07C-9372-4809-A000-9498879DC2C0}" type="pres">
      <dgm:prSet presAssocID="{61172C10-10CE-4DFB-A62D-8089D2EA64C3}" presName="childText" presStyleLbl="bgAcc1" presStyleIdx="2" presStyleCnt="4" custScaleX="795486">
        <dgm:presLayoutVars>
          <dgm:bulletEnabled val="1"/>
        </dgm:presLayoutVars>
      </dgm:prSet>
      <dgm:spPr/>
    </dgm:pt>
    <dgm:pt modelId="{A6F3D165-E19E-4043-BD4C-9269A4D29C8E}" type="pres">
      <dgm:prSet presAssocID="{5BEB78C2-D1FF-4732-98D4-7AF9B2151173}" presName="Name13" presStyleLbl="parChTrans1D2" presStyleIdx="3" presStyleCnt="4"/>
      <dgm:spPr/>
    </dgm:pt>
    <dgm:pt modelId="{370BFBD4-CDA0-4342-B0F1-CE346D986B1F}" type="pres">
      <dgm:prSet presAssocID="{9916DFAF-F39B-4B69-A511-C75FAABE6625}" presName="childText" presStyleLbl="bgAcc1" presStyleIdx="3" presStyleCnt="4" custScaleX="796311">
        <dgm:presLayoutVars>
          <dgm:bulletEnabled val="1"/>
        </dgm:presLayoutVars>
      </dgm:prSet>
      <dgm:spPr/>
    </dgm:pt>
  </dgm:ptLst>
  <dgm:cxnLst>
    <dgm:cxn modelId="{D8F65D15-F82F-4A76-8765-1173EC5B8751}" srcId="{DAF356FA-B982-4890-8829-F8BBD3D36F64}" destId="{9916DFAF-F39B-4B69-A511-C75FAABE6625}" srcOrd="3" destOrd="0" parTransId="{5BEB78C2-D1FF-4732-98D4-7AF9B2151173}" sibTransId="{80C2BF70-A1A0-41EB-A366-DF678B29E0AE}"/>
    <dgm:cxn modelId="{031EF82F-BE79-408C-9ED0-4F6FF79CE1B5}" type="presOf" srcId="{5BEB78C2-D1FF-4732-98D4-7AF9B2151173}" destId="{A6F3D165-E19E-4043-BD4C-9269A4D29C8E}" srcOrd="0" destOrd="0" presId="urn:microsoft.com/office/officeart/2005/8/layout/hierarchy3"/>
    <dgm:cxn modelId="{C222B332-C4F6-4CA2-AF15-4FE1DD18702F}" type="presOf" srcId="{DAF356FA-B982-4890-8829-F8BBD3D36F64}" destId="{879293F3-87BA-4DDA-B582-05AE50AA9E24}" srcOrd="1" destOrd="0" presId="urn:microsoft.com/office/officeart/2005/8/layout/hierarchy3"/>
    <dgm:cxn modelId="{59CFB93C-1E52-40A4-A3F9-1A89BC2C8332}" type="presOf" srcId="{2D460F16-4388-4889-9DCF-7E1C5F84F456}" destId="{76F87DAF-E76A-46A1-92A1-91E3197084FE}" srcOrd="0" destOrd="0" presId="urn:microsoft.com/office/officeart/2005/8/layout/hierarchy3"/>
    <dgm:cxn modelId="{EDA5EF5C-B83A-46FB-BDC2-051E16EE0DB6}" type="presOf" srcId="{61172C10-10CE-4DFB-A62D-8089D2EA64C3}" destId="{A4E6F07C-9372-4809-A000-9498879DC2C0}" srcOrd="0" destOrd="0" presId="urn:microsoft.com/office/officeart/2005/8/layout/hierarchy3"/>
    <dgm:cxn modelId="{11818B60-B07F-415C-B881-3083C6C330FC}" type="presOf" srcId="{860982C9-8ED6-493A-BA9D-04B732B08084}" destId="{CC6B7B7F-9796-4888-A66D-FA4FCC3E3423}" srcOrd="0" destOrd="0" presId="urn:microsoft.com/office/officeart/2005/8/layout/hierarchy3"/>
    <dgm:cxn modelId="{844FE342-02DB-4A43-AF25-EA5D11C00A13}" type="presOf" srcId="{F9361AC1-EF63-4C49-AD13-7207E448CF0D}" destId="{89B52416-3D0C-4995-B59F-518434FBF10E}" srcOrd="0" destOrd="0" presId="urn:microsoft.com/office/officeart/2005/8/layout/hierarchy3"/>
    <dgm:cxn modelId="{DD7C2D45-7D43-45F5-BB4A-2367D7881870}" type="presOf" srcId="{9916DFAF-F39B-4B69-A511-C75FAABE6625}" destId="{370BFBD4-CDA0-4342-B0F1-CE346D986B1F}"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9FB7FA74-C161-49F2-8F95-D73CFB7BDD5D}" srcId="{DAF356FA-B982-4890-8829-F8BBD3D36F64}" destId="{61172C10-10CE-4DFB-A62D-8089D2EA64C3}" srcOrd="2" destOrd="0" parTransId="{860982C9-8ED6-493A-BA9D-04B732B08084}" sibTransId="{92A14B30-E52D-4169-879B-B8F75AA56C2B}"/>
    <dgm:cxn modelId="{33A78C77-5972-48C1-B168-544357FF4724}" srcId="{DAF356FA-B982-4890-8829-F8BBD3D36F64}" destId="{2D460F16-4388-4889-9DCF-7E1C5F84F456}" srcOrd="0" destOrd="0" parTransId="{F9361AC1-EF63-4C49-AD13-7207E448CF0D}" sibTransId="{6337C801-6118-4CEA-8F9A-D00296BD23D5}"/>
    <dgm:cxn modelId="{6D967385-C90E-4251-A61F-F1C3C58154A4}" srcId="{DAF356FA-B982-4890-8829-F8BBD3D36F64}" destId="{8E247993-5FB4-4DF6-AC30-A5479A1C42FF}" srcOrd="1" destOrd="0" parTransId="{A13C4130-0522-4F88-A8B2-7C38F3F27251}" sibTransId="{0E4BEE7D-F624-4E05-9576-009C0C7A1D8B}"/>
    <dgm:cxn modelId="{83D584C2-EC99-4602-8400-6DF2BB954F04}" type="presOf" srcId="{C0D83F39-20D1-43D7-91DF-279187AB50B3}" destId="{B1E97B00-FB24-43E1-A6A6-C6C19888C684}" srcOrd="0" destOrd="0" presId="urn:microsoft.com/office/officeart/2005/8/layout/hierarchy3"/>
    <dgm:cxn modelId="{017C89E8-DC18-4D3B-848F-1DC5E20674BF}" type="presOf" srcId="{DAF356FA-B982-4890-8829-F8BBD3D36F64}" destId="{0DC4426D-BE2D-41C1-AB8E-2396CA835A31}" srcOrd="0" destOrd="0" presId="urn:microsoft.com/office/officeart/2005/8/layout/hierarchy3"/>
    <dgm:cxn modelId="{A47E85F1-65C2-4AA4-9E66-001593BA42BB}" type="presOf" srcId="{A13C4130-0522-4F88-A8B2-7C38F3F27251}" destId="{3DDBD3DC-7C94-4443-9367-F39D8469DAB9}" srcOrd="0" destOrd="0" presId="urn:microsoft.com/office/officeart/2005/8/layout/hierarchy3"/>
    <dgm:cxn modelId="{F58F47FD-1F3A-4E18-8D77-C6555729C22F}" type="presOf" srcId="{8E247993-5FB4-4DF6-AC30-A5479A1C42FF}" destId="{132F6076-B45C-4519-94ED-61617DB8977E}" srcOrd="0" destOrd="0" presId="urn:microsoft.com/office/officeart/2005/8/layout/hierarchy3"/>
    <dgm:cxn modelId="{07CE2517-31C9-45BF-A2FA-79504D5293AB}" type="presParOf" srcId="{B1E97B00-FB24-43E1-A6A6-C6C19888C684}" destId="{D60A2E03-F9AF-4943-8C65-EAF0A613B40B}" srcOrd="0" destOrd="0" presId="urn:microsoft.com/office/officeart/2005/8/layout/hierarchy3"/>
    <dgm:cxn modelId="{7D9B66FB-168F-40CE-8F61-722C3F8B45D1}" type="presParOf" srcId="{D60A2E03-F9AF-4943-8C65-EAF0A613B40B}" destId="{1EABC5C4-7178-41C2-9571-2A206D6041B9}" srcOrd="0" destOrd="0" presId="urn:microsoft.com/office/officeart/2005/8/layout/hierarchy3"/>
    <dgm:cxn modelId="{CC82F4FD-6E78-452B-B086-9A786BFE46A5}" type="presParOf" srcId="{1EABC5C4-7178-41C2-9571-2A206D6041B9}" destId="{0DC4426D-BE2D-41C1-AB8E-2396CA835A31}" srcOrd="0" destOrd="0" presId="urn:microsoft.com/office/officeart/2005/8/layout/hierarchy3"/>
    <dgm:cxn modelId="{90BFE814-C0EB-462F-9AFC-25190D8B7207}" type="presParOf" srcId="{1EABC5C4-7178-41C2-9571-2A206D6041B9}" destId="{879293F3-87BA-4DDA-B582-05AE50AA9E24}" srcOrd="1" destOrd="0" presId="urn:microsoft.com/office/officeart/2005/8/layout/hierarchy3"/>
    <dgm:cxn modelId="{7DF1D1FF-EE11-4A78-9A32-31ACB0AA8E7B}" type="presParOf" srcId="{D60A2E03-F9AF-4943-8C65-EAF0A613B40B}" destId="{843BB674-B53D-416D-BE04-02CDB70EEA11}" srcOrd="1" destOrd="0" presId="urn:microsoft.com/office/officeart/2005/8/layout/hierarchy3"/>
    <dgm:cxn modelId="{9B78AAE1-8381-4186-B809-DE7F01F1537B}" type="presParOf" srcId="{843BB674-B53D-416D-BE04-02CDB70EEA11}" destId="{89B52416-3D0C-4995-B59F-518434FBF10E}" srcOrd="0" destOrd="0" presId="urn:microsoft.com/office/officeart/2005/8/layout/hierarchy3"/>
    <dgm:cxn modelId="{6CF41CD6-3BD5-4F74-98E5-C2A847782EC2}" type="presParOf" srcId="{843BB674-B53D-416D-BE04-02CDB70EEA11}" destId="{76F87DAF-E76A-46A1-92A1-91E3197084FE}" srcOrd="1" destOrd="0" presId="urn:microsoft.com/office/officeart/2005/8/layout/hierarchy3"/>
    <dgm:cxn modelId="{0F0E9869-92A3-4944-905C-C321AF288BED}" type="presParOf" srcId="{843BB674-B53D-416D-BE04-02CDB70EEA11}" destId="{3DDBD3DC-7C94-4443-9367-F39D8469DAB9}" srcOrd="2" destOrd="0" presId="urn:microsoft.com/office/officeart/2005/8/layout/hierarchy3"/>
    <dgm:cxn modelId="{46F504FD-7D5E-4CCE-BA4A-779FDFC15A9A}" type="presParOf" srcId="{843BB674-B53D-416D-BE04-02CDB70EEA11}" destId="{132F6076-B45C-4519-94ED-61617DB8977E}" srcOrd="3" destOrd="0" presId="urn:microsoft.com/office/officeart/2005/8/layout/hierarchy3"/>
    <dgm:cxn modelId="{20CA88EE-2D4C-4A8F-A602-873C613BE16C}" type="presParOf" srcId="{843BB674-B53D-416D-BE04-02CDB70EEA11}" destId="{CC6B7B7F-9796-4888-A66D-FA4FCC3E3423}" srcOrd="4" destOrd="0" presId="urn:microsoft.com/office/officeart/2005/8/layout/hierarchy3"/>
    <dgm:cxn modelId="{6D2F4AE5-96BD-4874-AEA4-EF05E9E986FE}" type="presParOf" srcId="{843BB674-B53D-416D-BE04-02CDB70EEA11}" destId="{A4E6F07C-9372-4809-A000-9498879DC2C0}" srcOrd="5" destOrd="0" presId="urn:microsoft.com/office/officeart/2005/8/layout/hierarchy3"/>
    <dgm:cxn modelId="{5920CEC6-600E-4DEA-B47E-7A199DB3504A}" type="presParOf" srcId="{843BB674-B53D-416D-BE04-02CDB70EEA11}" destId="{A6F3D165-E19E-4043-BD4C-9269A4D29C8E}" srcOrd="6" destOrd="0" presId="urn:microsoft.com/office/officeart/2005/8/layout/hierarchy3"/>
    <dgm:cxn modelId="{C8CDE430-179F-4184-BF3D-1797338D1A91}" type="presParOf" srcId="{843BB674-B53D-416D-BE04-02CDB70EEA11}" destId="{370BFBD4-CDA0-4342-B0F1-CE346D986B1F}" srcOrd="7"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C0D83F39-20D1-43D7-91DF-279187AB50B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zh-CN" altLang="en-US"/>
        </a:p>
      </dgm:t>
    </dgm:pt>
    <dgm:pt modelId="{DAF356FA-B982-4890-8829-F8BBD3D36F64}">
      <dgm:prSet custT="1"/>
      <dgm:spPr/>
      <dgm:t>
        <a:bodyPr/>
        <a:lstStyle/>
        <a:p>
          <a:pPr algn="l" rtl="0"/>
          <a:r>
            <a:rPr lang="zh-CN" altLang="en-US" sz="1800" b="1" dirty="0">
              <a:solidFill>
                <a:schemeClr val="bg1"/>
              </a:solidFill>
              <a:latin typeface="华文细黑" pitchFamily="2" charset="-122"/>
              <a:ea typeface="华文细黑" pitchFamily="2" charset="-122"/>
            </a:rPr>
            <a:t>计算机辅助设计</a:t>
          </a:r>
        </a:p>
      </dgm:t>
    </dgm:pt>
    <dgm:pt modelId="{31C9F1D1-03C0-4CEF-B863-8488BB133C7F}" type="parTrans" cxnId="{4305CD68-5C17-45E7-82B0-1EEADA084407}">
      <dgm:prSet/>
      <dgm:spPr/>
      <dgm:t>
        <a:bodyPr/>
        <a:lstStyle/>
        <a:p>
          <a:endParaRPr lang="zh-CN" altLang="en-US" sz="1800" b="1">
            <a:solidFill>
              <a:schemeClr val="bg1"/>
            </a:solidFill>
            <a:latin typeface="华文细黑" pitchFamily="2" charset="-122"/>
            <a:ea typeface="华文细黑" pitchFamily="2" charset="-122"/>
          </a:endParaRPr>
        </a:p>
      </dgm:t>
    </dgm:pt>
    <dgm:pt modelId="{8263058B-3952-4790-8933-E63782E279B8}" type="sibTrans" cxnId="{4305CD68-5C17-45E7-82B0-1EEADA084407}">
      <dgm:prSet/>
      <dgm:spPr/>
      <dgm:t>
        <a:bodyPr/>
        <a:lstStyle/>
        <a:p>
          <a:endParaRPr lang="zh-CN" altLang="en-US" sz="1800" b="1">
            <a:solidFill>
              <a:schemeClr val="bg1"/>
            </a:solidFill>
            <a:latin typeface="华文细黑" pitchFamily="2" charset="-122"/>
            <a:ea typeface="华文细黑" pitchFamily="2" charset="-122"/>
          </a:endParaRPr>
        </a:p>
      </dgm:t>
    </dgm:pt>
    <dgm:pt modelId="{2D460F16-4388-4889-9DCF-7E1C5F84F456}">
      <dgm:prSet custT="1"/>
      <dgm:spPr/>
      <dgm:t>
        <a:bodyPr/>
        <a:lstStyle/>
        <a:p>
          <a:pPr algn="l"/>
          <a:r>
            <a:rPr lang="en-US" altLang="zh-CN" sz="1800" b="1" dirty="0">
              <a:solidFill>
                <a:srgbClr val="0000FF"/>
              </a:solidFill>
              <a:latin typeface="华文细黑" pitchFamily="2" charset="-122"/>
              <a:ea typeface="华文细黑" pitchFamily="2" charset="-122"/>
            </a:rPr>
            <a:t>EDA(</a:t>
          </a:r>
          <a:r>
            <a:rPr lang="zh-CN" altLang="en-US" sz="1800" b="1" dirty="0">
              <a:solidFill>
                <a:srgbClr val="0000FF"/>
              </a:solidFill>
              <a:latin typeface="华文细黑" pitchFamily="2" charset="-122"/>
              <a:ea typeface="华文细黑" pitchFamily="2" charset="-122"/>
            </a:rPr>
            <a:t>电子设计自动化</a:t>
          </a:r>
          <a:r>
            <a:rPr lang="en-US" altLang="zh-CN" sz="1800" b="1" dirty="0">
              <a:solidFill>
                <a:srgbClr val="0000FF"/>
              </a:solidFill>
              <a:latin typeface="华文细黑" pitchFamily="2" charset="-122"/>
              <a:ea typeface="华文细黑" pitchFamily="2" charset="-122"/>
            </a:rPr>
            <a:t>)</a:t>
          </a:r>
          <a:r>
            <a:rPr lang="zh-CN" altLang="en-US" sz="1800" b="1" dirty="0">
              <a:solidFill>
                <a:srgbClr val="0000FF"/>
              </a:solidFill>
              <a:latin typeface="华文细黑" pitchFamily="2" charset="-122"/>
              <a:ea typeface="华文细黑" pitchFamily="2" charset="-122"/>
            </a:rPr>
            <a:t>技术是现代电子工程领域的一门新技术，它提供了基于计算机和信息技术的电路系统设计方法。 </a:t>
          </a:r>
          <a:r>
            <a:rPr lang="en-US" altLang="zh-CN" sz="1800" b="1" dirty="0">
              <a:solidFill>
                <a:srgbClr val="0000FF"/>
              </a:solidFill>
              <a:latin typeface="华文细黑" pitchFamily="2" charset="-122"/>
              <a:ea typeface="华文细黑" pitchFamily="2" charset="-122"/>
            </a:rPr>
            <a:t>EDA</a:t>
          </a:r>
          <a:r>
            <a:rPr lang="zh-CN" altLang="en-US" sz="1800" b="1" dirty="0">
              <a:solidFill>
                <a:srgbClr val="0000FF"/>
              </a:solidFill>
              <a:latin typeface="华文细黑" pitchFamily="2" charset="-122"/>
              <a:ea typeface="华文细黑" pitchFamily="2" charset="-122"/>
            </a:rPr>
            <a:t>技术的发展和推广极大地推动了电子工业的发展，</a:t>
          </a:r>
          <a:r>
            <a:rPr lang="en-US" altLang="zh-CN" sz="1800" b="1" dirty="0">
              <a:solidFill>
                <a:srgbClr val="0000FF"/>
              </a:solidFill>
              <a:latin typeface="华文细黑" pitchFamily="2" charset="-122"/>
              <a:ea typeface="华文细黑" pitchFamily="2" charset="-122"/>
            </a:rPr>
            <a:t>EDA</a:t>
          </a:r>
          <a:r>
            <a:rPr lang="zh-CN" altLang="en-US" sz="1800" b="1" dirty="0">
              <a:solidFill>
                <a:srgbClr val="0000FF"/>
              </a:solidFill>
              <a:latin typeface="华文细黑" pitchFamily="2" charset="-122"/>
              <a:ea typeface="华文细黑" pitchFamily="2" charset="-122"/>
            </a:rPr>
            <a:t>技术是现代电子工业中不可缺少的一项技术。</a:t>
          </a:r>
          <a:endParaRPr lang="zh-CN" altLang="en-US" sz="1800" b="0" dirty="0">
            <a:solidFill>
              <a:schemeClr val="bg1"/>
            </a:solidFill>
            <a:latin typeface="华文细黑" pitchFamily="2" charset="-122"/>
            <a:ea typeface="华文细黑" pitchFamily="2" charset="-122"/>
          </a:endParaRPr>
        </a:p>
      </dgm:t>
    </dgm:pt>
    <dgm:pt modelId="{F9361AC1-EF63-4C49-AD13-7207E448CF0D}" type="parTrans" cxnId="{33A78C77-5972-48C1-B168-544357FF4724}">
      <dgm:prSet/>
      <dgm:spPr/>
      <dgm:t>
        <a:bodyPr/>
        <a:lstStyle/>
        <a:p>
          <a:endParaRPr lang="zh-CN" altLang="en-US" sz="1800" b="1">
            <a:solidFill>
              <a:schemeClr val="bg1"/>
            </a:solidFill>
            <a:latin typeface="华文细黑" pitchFamily="2" charset="-122"/>
            <a:ea typeface="华文细黑" pitchFamily="2" charset="-122"/>
          </a:endParaRPr>
        </a:p>
      </dgm:t>
    </dgm:pt>
    <dgm:pt modelId="{6337C801-6118-4CEA-8F9A-D00296BD23D5}" type="sibTrans" cxnId="{33A78C77-5972-48C1-B168-544357FF4724}">
      <dgm:prSet/>
      <dgm:spPr/>
      <dgm:t>
        <a:bodyPr/>
        <a:lstStyle/>
        <a:p>
          <a:endParaRPr lang="zh-CN" altLang="en-US" sz="1800" b="1">
            <a:solidFill>
              <a:schemeClr val="bg1"/>
            </a:solidFill>
            <a:latin typeface="华文细黑" pitchFamily="2" charset="-122"/>
            <a:ea typeface="华文细黑" pitchFamily="2" charset="-122"/>
          </a:endParaRPr>
        </a:p>
      </dgm:t>
    </dgm:pt>
    <dgm:pt modelId="{73C10556-1F72-4464-8A41-7E9BE2F786FE}">
      <dgm:prSet custT="1"/>
      <dgm:spPr/>
      <dgm:t>
        <a:bodyPr/>
        <a:lstStyle/>
        <a:p>
          <a:pPr algn="l"/>
          <a:r>
            <a:rPr lang="en-US" altLang="zh-CN" sz="1800" b="0" dirty="0" err="1">
              <a:solidFill>
                <a:srgbClr val="0000FF"/>
              </a:solidFill>
              <a:latin typeface="华文细黑" pitchFamily="2" charset="-122"/>
              <a:ea typeface="华文细黑" pitchFamily="2" charset="-122"/>
            </a:rPr>
            <a:t>Protel</a:t>
          </a:r>
          <a:r>
            <a:rPr lang="en-US" altLang="zh-CN" sz="1800" b="0" dirty="0">
              <a:solidFill>
                <a:srgbClr val="0000FF"/>
              </a:solidFill>
              <a:latin typeface="华文细黑" pitchFamily="2" charset="-122"/>
              <a:ea typeface="华文细黑" pitchFamily="2" charset="-122"/>
            </a:rPr>
            <a:t> </a:t>
          </a:r>
          <a:r>
            <a:rPr lang="en-US" altLang="zh-CN" sz="1800" b="0" dirty="0" err="1">
              <a:solidFill>
                <a:srgbClr val="0000FF"/>
              </a:solidFill>
              <a:latin typeface="华文细黑" pitchFamily="2" charset="-122"/>
              <a:ea typeface="华文细黑" pitchFamily="2" charset="-122"/>
            </a:rPr>
            <a:t>Dxp</a:t>
          </a:r>
          <a:r>
            <a:rPr lang="zh-CN" altLang="en-US" sz="1800" b="0" dirty="0">
              <a:solidFill>
                <a:srgbClr val="0000FF"/>
              </a:solidFill>
              <a:latin typeface="华文细黑" pitchFamily="2" charset="-122"/>
              <a:ea typeface="华文细黑" pitchFamily="2" charset="-122"/>
            </a:rPr>
            <a:t>集成了原理图设计、</a:t>
          </a:r>
          <a:r>
            <a:rPr lang="en-US" altLang="zh-CN" sz="1800" b="0" dirty="0">
              <a:solidFill>
                <a:srgbClr val="0000FF"/>
              </a:solidFill>
              <a:latin typeface="华文细黑" pitchFamily="2" charset="-122"/>
              <a:ea typeface="华文细黑" pitchFamily="2" charset="-122"/>
            </a:rPr>
            <a:t>PCB</a:t>
          </a:r>
          <a:r>
            <a:rPr lang="zh-CN" altLang="en-US" sz="1800" b="0" dirty="0">
              <a:solidFill>
                <a:srgbClr val="0000FF"/>
              </a:solidFill>
              <a:latin typeface="华文细黑" pitchFamily="2" charset="-122"/>
              <a:ea typeface="华文细黑" pitchFamily="2" charset="-122"/>
            </a:rPr>
            <a:t>设计、电路仿真和</a:t>
          </a:r>
          <a:r>
            <a:rPr lang="en-US" altLang="zh-CN" sz="1800" b="0" dirty="0">
              <a:solidFill>
                <a:srgbClr val="0000FF"/>
              </a:solidFill>
              <a:latin typeface="华文细黑" pitchFamily="2" charset="-122"/>
              <a:ea typeface="华文细黑" pitchFamily="2" charset="-122"/>
            </a:rPr>
            <a:t>PLD</a:t>
          </a:r>
          <a:r>
            <a:rPr lang="zh-CN" altLang="en-US" sz="1800" b="0" dirty="0">
              <a:solidFill>
                <a:srgbClr val="0000FF"/>
              </a:solidFill>
              <a:latin typeface="华文细黑" pitchFamily="2" charset="-122"/>
              <a:ea typeface="华文细黑" pitchFamily="2" charset="-122"/>
            </a:rPr>
            <a:t>设计等</a:t>
          </a:r>
          <a:r>
            <a:rPr lang="en-US" altLang="zh-CN" sz="1800" b="0" dirty="0">
              <a:solidFill>
                <a:srgbClr val="0000FF"/>
              </a:solidFill>
              <a:latin typeface="华文细黑" pitchFamily="2" charset="-122"/>
              <a:ea typeface="华文细黑" pitchFamily="2" charset="-122"/>
            </a:rPr>
            <a:t>EDA</a:t>
          </a:r>
          <a:r>
            <a:rPr lang="zh-CN" altLang="en-US" sz="1800" b="0" dirty="0">
              <a:solidFill>
                <a:srgbClr val="0000FF"/>
              </a:solidFill>
              <a:latin typeface="华文细黑" pitchFamily="2" charset="-122"/>
              <a:ea typeface="华文细黑" pitchFamily="2" charset="-122"/>
            </a:rPr>
            <a:t>技术。在核电子学领域已经被广泛采用。</a:t>
          </a:r>
        </a:p>
      </dgm:t>
    </dgm:pt>
    <dgm:pt modelId="{7020A3E4-E8F2-4C87-BB4B-0BABBA0204DD}" type="parTrans" cxnId="{C4371B27-2171-4CF5-8391-6021F720BE08}">
      <dgm:prSet/>
      <dgm:spPr/>
      <dgm:t>
        <a:bodyPr/>
        <a:lstStyle/>
        <a:p>
          <a:endParaRPr lang="zh-CN" altLang="en-US"/>
        </a:p>
      </dgm:t>
    </dgm:pt>
    <dgm:pt modelId="{3F6C5125-AA02-4382-BE1B-327B2C97A67B}" type="sibTrans" cxnId="{C4371B27-2171-4CF5-8391-6021F720BE08}">
      <dgm:prSet/>
      <dgm:spPr/>
      <dgm:t>
        <a:bodyPr/>
        <a:lstStyle/>
        <a:p>
          <a:endParaRPr lang="zh-CN" altLang="en-US"/>
        </a:p>
      </dgm:t>
    </dgm:pt>
    <dgm:pt modelId="{219AE07B-860F-4344-8B23-8A8D7A4F71C6}">
      <dgm:prSet custT="1"/>
      <dgm:spPr/>
      <dgm:t>
        <a:bodyPr/>
        <a:lstStyle/>
        <a:p>
          <a:pPr algn="just"/>
          <a:r>
            <a:rPr lang="en-US" altLang="zh-CN" sz="1800" b="0" dirty="0" err="1">
              <a:solidFill>
                <a:srgbClr val="0000FF"/>
              </a:solidFill>
              <a:latin typeface="华文细黑" pitchFamily="2" charset="-122"/>
              <a:ea typeface="华文细黑" pitchFamily="2" charset="-122"/>
            </a:rPr>
            <a:t>Protel</a:t>
          </a:r>
          <a:r>
            <a:rPr lang="zh-CN" altLang="en-US" sz="1800" b="0" dirty="0">
              <a:solidFill>
                <a:srgbClr val="0000FF"/>
              </a:solidFill>
              <a:latin typeface="华文细黑" pitchFamily="2" charset="-122"/>
              <a:ea typeface="华文细黑" pitchFamily="2" charset="-122"/>
            </a:rPr>
            <a:t>软件的原厂商</a:t>
          </a:r>
          <a:r>
            <a:rPr lang="en-US" altLang="zh-CN" sz="1800" b="0" dirty="0" err="1">
              <a:solidFill>
                <a:srgbClr val="0000FF"/>
              </a:solidFill>
              <a:latin typeface="华文细黑" pitchFamily="2" charset="-122"/>
              <a:ea typeface="华文细黑" pitchFamily="2" charset="-122"/>
            </a:rPr>
            <a:t>Altium</a:t>
          </a:r>
          <a:r>
            <a:rPr lang="zh-CN" altLang="en-US" sz="1800" b="0" dirty="0">
              <a:solidFill>
                <a:srgbClr val="0000FF"/>
              </a:solidFill>
              <a:latin typeface="华文细黑" pitchFamily="2" charset="-122"/>
              <a:ea typeface="华文细黑" pitchFamily="2" charset="-122"/>
            </a:rPr>
            <a:t>公司推出了</a:t>
          </a:r>
          <a:r>
            <a:rPr lang="en-US" altLang="zh-CN" sz="1800" b="0" dirty="0" err="1">
              <a:solidFill>
                <a:srgbClr val="0000FF"/>
              </a:solidFill>
              <a:latin typeface="华文细黑" pitchFamily="2" charset="-122"/>
              <a:ea typeface="华文细黑" pitchFamily="2" charset="-122"/>
            </a:rPr>
            <a:t>Protel</a:t>
          </a:r>
          <a:r>
            <a:rPr lang="zh-CN" altLang="en-US" sz="1800" b="0" dirty="0">
              <a:solidFill>
                <a:srgbClr val="0000FF"/>
              </a:solidFill>
              <a:latin typeface="华文细黑" pitchFamily="2" charset="-122"/>
              <a:ea typeface="华文细黑" pitchFamily="2" charset="-122"/>
            </a:rPr>
            <a:t>系列的最新高端版本</a:t>
          </a:r>
          <a:r>
            <a:rPr lang="en-US" altLang="zh-CN" sz="1800" b="0" dirty="0" err="1">
              <a:solidFill>
                <a:srgbClr val="0000FF"/>
              </a:solidFill>
              <a:latin typeface="华文细黑" pitchFamily="2" charset="-122"/>
              <a:ea typeface="华文细黑" pitchFamily="2" charset="-122"/>
            </a:rPr>
            <a:t>Altium</a:t>
          </a:r>
          <a:r>
            <a:rPr lang="en-US" altLang="zh-CN" sz="1800" b="0" dirty="0">
              <a:solidFill>
                <a:srgbClr val="0000FF"/>
              </a:solidFill>
              <a:latin typeface="华文细黑" pitchFamily="2" charset="-122"/>
              <a:ea typeface="华文细黑" pitchFamily="2" charset="-122"/>
            </a:rPr>
            <a:t> Designer 6.0</a:t>
          </a:r>
          <a:r>
            <a:rPr lang="zh-CN" altLang="en-US" sz="1800" b="0" dirty="0">
              <a:solidFill>
                <a:srgbClr val="0000FF"/>
              </a:solidFill>
              <a:latin typeface="华文细黑" pitchFamily="2" charset="-122"/>
              <a:ea typeface="华文细黑" pitchFamily="2" charset="-122"/>
            </a:rPr>
            <a:t>。  </a:t>
          </a:r>
          <a:r>
            <a:rPr lang="en-US" altLang="zh-CN" sz="1800" b="0" dirty="0" err="1">
              <a:solidFill>
                <a:srgbClr val="0000FF"/>
              </a:solidFill>
              <a:latin typeface="华文细黑" pitchFamily="2" charset="-122"/>
              <a:ea typeface="华文细黑" pitchFamily="2" charset="-122"/>
            </a:rPr>
            <a:t>Altium</a:t>
          </a:r>
          <a:r>
            <a:rPr lang="en-US" altLang="zh-CN" sz="1800" b="0" dirty="0">
              <a:solidFill>
                <a:srgbClr val="0000FF"/>
              </a:solidFill>
              <a:latin typeface="华文细黑" pitchFamily="2" charset="-122"/>
              <a:ea typeface="华文细黑" pitchFamily="2" charset="-122"/>
            </a:rPr>
            <a:t> Designer 6.0,</a:t>
          </a:r>
          <a:r>
            <a:rPr lang="zh-CN" altLang="en-US" sz="1800" b="0" dirty="0">
              <a:solidFill>
                <a:srgbClr val="0000FF"/>
              </a:solidFill>
              <a:latin typeface="华文细黑" pitchFamily="2" charset="-122"/>
              <a:ea typeface="华文细黑" pitchFamily="2" charset="-122"/>
            </a:rPr>
            <a:t>它是完全一体化电子产品开发系统，是首例将设计流程、集成化</a:t>
          </a:r>
          <a:r>
            <a:rPr lang="en-US" altLang="zh-CN" sz="1800" b="0" dirty="0">
              <a:solidFill>
                <a:srgbClr val="0000FF"/>
              </a:solidFill>
              <a:latin typeface="华文细黑" pitchFamily="2" charset="-122"/>
              <a:ea typeface="华文细黑" pitchFamily="2" charset="-122"/>
            </a:rPr>
            <a:t>PCB </a:t>
          </a:r>
          <a:r>
            <a:rPr lang="zh-CN" altLang="en-US" sz="1800" b="0" dirty="0">
              <a:solidFill>
                <a:srgbClr val="0000FF"/>
              </a:solidFill>
              <a:latin typeface="华文细黑" pitchFamily="2" charset="-122"/>
              <a:ea typeface="华文细黑" pitchFamily="2" charset="-122"/>
            </a:rPr>
            <a:t>设计、可编程器件（如</a:t>
          </a:r>
          <a:r>
            <a:rPr lang="en-US" altLang="zh-CN" sz="1800" b="0" dirty="0">
              <a:solidFill>
                <a:srgbClr val="0000FF"/>
              </a:solidFill>
              <a:latin typeface="华文细黑" pitchFamily="2" charset="-122"/>
              <a:ea typeface="华文细黑" pitchFamily="2" charset="-122"/>
            </a:rPr>
            <a:t>FPGA</a:t>
          </a:r>
          <a:r>
            <a:rPr lang="zh-CN" altLang="en-US" sz="1800" b="0" dirty="0">
              <a:solidFill>
                <a:srgbClr val="0000FF"/>
              </a:solidFill>
              <a:latin typeface="华文细黑" pitchFamily="2" charset="-122"/>
              <a:ea typeface="华文细黑" pitchFamily="2" charset="-122"/>
            </a:rPr>
            <a:t>）设计和基于处理器设计的嵌入式软件开发功能整合在一起的产品</a:t>
          </a:r>
          <a:r>
            <a:rPr lang="en-US" altLang="zh-CN" sz="1800" b="0" dirty="0">
              <a:solidFill>
                <a:srgbClr val="0000FF"/>
              </a:solidFill>
              <a:latin typeface="华文细黑" pitchFamily="2" charset="-122"/>
              <a:ea typeface="华文细黑" pitchFamily="2" charset="-122"/>
            </a:rPr>
            <a:t>,</a:t>
          </a:r>
          <a:r>
            <a:rPr lang="zh-CN" altLang="en-US" sz="1800" b="0" dirty="0">
              <a:solidFill>
                <a:srgbClr val="0000FF"/>
              </a:solidFill>
              <a:latin typeface="华文细黑" pitchFamily="2" charset="-122"/>
              <a:ea typeface="华文细黑" pitchFamily="2" charset="-122"/>
            </a:rPr>
            <a:t>一种同时进行</a:t>
          </a:r>
          <a:r>
            <a:rPr lang="en-US" altLang="zh-CN" sz="1800" b="0" dirty="0">
              <a:solidFill>
                <a:srgbClr val="0000FF"/>
              </a:solidFill>
              <a:latin typeface="华文细黑" pitchFamily="2" charset="-122"/>
              <a:ea typeface="华文细黑" pitchFamily="2" charset="-122"/>
            </a:rPr>
            <a:t>PCB</a:t>
          </a:r>
          <a:r>
            <a:rPr lang="zh-CN" altLang="en-US" sz="1800" b="0" dirty="0">
              <a:solidFill>
                <a:srgbClr val="0000FF"/>
              </a:solidFill>
              <a:latin typeface="华文细黑" pitchFamily="2" charset="-122"/>
              <a:ea typeface="华文细黑" pitchFamily="2" charset="-122"/>
            </a:rPr>
            <a:t>和</a:t>
          </a:r>
          <a:r>
            <a:rPr lang="en-US" altLang="zh-CN" sz="1800" b="0" dirty="0">
              <a:solidFill>
                <a:srgbClr val="0000FF"/>
              </a:solidFill>
              <a:latin typeface="华文细黑" pitchFamily="2" charset="-122"/>
              <a:ea typeface="华文细黑" pitchFamily="2" charset="-122"/>
            </a:rPr>
            <a:t>FPGA</a:t>
          </a:r>
          <a:r>
            <a:rPr lang="zh-CN" altLang="en-US" sz="1800" b="0" dirty="0">
              <a:solidFill>
                <a:srgbClr val="0000FF"/>
              </a:solidFill>
              <a:latin typeface="华文细黑" pitchFamily="2" charset="-122"/>
              <a:ea typeface="华文细黑" pitchFamily="2" charset="-122"/>
            </a:rPr>
            <a:t>设计以及嵌入式设计的解决方案</a:t>
          </a:r>
          <a:r>
            <a:rPr lang="en-US" altLang="zh-CN" sz="1800" b="0" dirty="0">
              <a:solidFill>
                <a:srgbClr val="0000FF"/>
              </a:solidFill>
              <a:latin typeface="华文细黑" pitchFamily="2" charset="-122"/>
              <a:ea typeface="华文细黑" pitchFamily="2" charset="-122"/>
            </a:rPr>
            <a:t>,</a:t>
          </a:r>
          <a:r>
            <a:rPr lang="zh-CN" altLang="en-US" sz="1800" b="0" dirty="0">
              <a:solidFill>
                <a:srgbClr val="0000FF"/>
              </a:solidFill>
              <a:latin typeface="华文细黑" pitchFamily="2" charset="-122"/>
              <a:ea typeface="华文细黑" pitchFamily="2" charset="-122"/>
            </a:rPr>
            <a:t>具有将设计方案从概念转变为最终成品所需的全部功能。（</a:t>
          </a:r>
          <a:r>
            <a:rPr lang="en-US" altLang="zh-CN" sz="1800" b="0" dirty="0" err="1">
              <a:solidFill>
                <a:srgbClr val="0000FF"/>
              </a:solidFill>
              <a:latin typeface="华文细黑" pitchFamily="2" charset="-122"/>
              <a:ea typeface="华文细黑" pitchFamily="2" charset="-122"/>
            </a:rPr>
            <a:t>Altium</a:t>
          </a:r>
          <a:r>
            <a:rPr lang="en-US" altLang="zh-CN" sz="1800" b="0" dirty="0">
              <a:solidFill>
                <a:srgbClr val="0000FF"/>
              </a:solidFill>
              <a:latin typeface="华文细黑" pitchFamily="2" charset="-122"/>
              <a:ea typeface="华文细黑" pitchFamily="2" charset="-122"/>
            </a:rPr>
            <a:t> Designer 15.0</a:t>
          </a:r>
          <a:r>
            <a:rPr lang="zh-CN" altLang="en-US" sz="1800" b="0" dirty="0">
              <a:solidFill>
                <a:srgbClr val="0000FF"/>
              </a:solidFill>
              <a:latin typeface="华文细黑" pitchFamily="2" charset="-122"/>
              <a:ea typeface="华文细黑" pitchFamily="2" charset="-122"/>
            </a:rPr>
            <a:t>）</a:t>
          </a:r>
          <a:endParaRPr lang="en-US" altLang="zh-CN" sz="1800" b="0" dirty="0">
            <a:solidFill>
              <a:srgbClr val="0000FF"/>
            </a:solidFill>
            <a:latin typeface="华文细黑" pitchFamily="2" charset="-122"/>
            <a:ea typeface="华文细黑" pitchFamily="2" charset="-122"/>
          </a:endParaRPr>
        </a:p>
      </dgm:t>
    </dgm:pt>
    <dgm:pt modelId="{A0898F13-374F-4048-A353-5EC9845DAB58}" type="parTrans" cxnId="{5E215A46-2AC5-4BF1-9D7C-5C5E631FD829}">
      <dgm:prSet/>
      <dgm:spPr/>
      <dgm:t>
        <a:bodyPr/>
        <a:lstStyle/>
        <a:p>
          <a:endParaRPr lang="zh-CN" altLang="en-US"/>
        </a:p>
      </dgm:t>
    </dgm:pt>
    <dgm:pt modelId="{734366A1-DA19-4999-A41C-A743EBCB0740}" type="sibTrans" cxnId="{5E215A46-2AC5-4BF1-9D7C-5C5E631FD829}">
      <dgm:prSet/>
      <dgm:spPr/>
      <dgm:t>
        <a:bodyPr/>
        <a:lstStyle/>
        <a:p>
          <a:endParaRPr lang="zh-CN" altLang="en-US"/>
        </a:p>
      </dgm:t>
    </dgm:pt>
    <dgm:pt modelId="{2C1070DF-66B5-4B9F-995E-44F58B0DC3A5}">
      <dgm:prSet custT="1"/>
      <dgm:spPr/>
      <dgm:t>
        <a:bodyPr/>
        <a:lstStyle/>
        <a:p>
          <a:pPr algn="just"/>
          <a:r>
            <a:rPr lang="en-US" altLang="zh-CN" sz="1800" b="0" dirty="0">
              <a:solidFill>
                <a:srgbClr val="0000FF"/>
              </a:solidFill>
              <a:latin typeface="华文细黑" pitchFamily="2" charset="-122"/>
              <a:ea typeface="华文细黑" pitchFamily="2" charset="-122"/>
            </a:rPr>
            <a:t>Cadence </a:t>
          </a:r>
          <a:r>
            <a:rPr lang="zh-CN" altLang="en-US" sz="1800" b="0" dirty="0">
              <a:solidFill>
                <a:srgbClr val="0000FF"/>
              </a:solidFill>
              <a:latin typeface="华文细黑" pitchFamily="2" charset="-122"/>
              <a:ea typeface="华文细黑" pitchFamily="2" charset="-122"/>
            </a:rPr>
            <a:t>与</a:t>
          </a:r>
          <a:r>
            <a:rPr lang="en-US" altLang="zh-CN" sz="1800" b="0" dirty="0" err="1">
              <a:solidFill>
                <a:srgbClr val="0000FF"/>
              </a:solidFill>
              <a:latin typeface="华文细黑" pitchFamily="2" charset="-122"/>
              <a:ea typeface="华文细黑" pitchFamily="2" charset="-122"/>
            </a:rPr>
            <a:t>Altium</a:t>
          </a:r>
          <a:r>
            <a:rPr lang="en-US" altLang="zh-CN" sz="1800" b="0" dirty="0">
              <a:solidFill>
                <a:srgbClr val="0000FF"/>
              </a:solidFill>
              <a:latin typeface="华文细黑" pitchFamily="2" charset="-122"/>
              <a:ea typeface="华文细黑" pitchFamily="2" charset="-122"/>
            </a:rPr>
            <a:t> Designer</a:t>
          </a:r>
          <a:r>
            <a:rPr lang="zh-CN" altLang="en-US" sz="1800" b="0" dirty="0">
              <a:solidFill>
                <a:srgbClr val="0000FF"/>
              </a:solidFill>
              <a:latin typeface="华文细黑" pitchFamily="2" charset="-122"/>
              <a:ea typeface="华文细黑" pitchFamily="2" charset="-122"/>
            </a:rPr>
            <a:t>相似，包括数字、模拟及混合电路仿真，针对高速</a:t>
          </a:r>
          <a:r>
            <a:rPr lang="en-US" altLang="zh-CN" sz="1800" b="0" dirty="0">
              <a:solidFill>
                <a:srgbClr val="0000FF"/>
              </a:solidFill>
              <a:latin typeface="华文细黑" pitchFamily="2" charset="-122"/>
              <a:ea typeface="华文细黑" pitchFamily="2" charset="-122"/>
            </a:rPr>
            <a:t>PCB</a:t>
          </a:r>
          <a:r>
            <a:rPr lang="zh-CN" altLang="en-US" sz="1800" b="0" dirty="0">
              <a:solidFill>
                <a:srgbClr val="0000FF"/>
              </a:solidFill>
              <a:latin typeface="华文细黑" pitchFamily="2" charset="-122"/>
              <a:ea typeface="华文细黑" pitchFamily="2" charset="-122"/>
            </a:rPr>
            <a:t>的信号完整性分析与电源完整性分析等。  </a:t>
          </a:r>
        </a:p>
      </dgm:t>
    </dgm:pt>
    <dgm:pt modelId="{097BA5D5-5018-465C-934F-63BE21D78421}" type="parTrans" cxnId="{4383117A-91A1-431B-98DD-47A205576FF3}">
      <dgm:prSet/>
      <dgm:spPr/>
      <dgm:t>
        <a:bodyPr/>
        <a:lstStyle/>
        <a:p>
          <a:endParaRPr lang="zh-CN" altLang="en-US"/>
        </a:p>
      </dgm:t>
    </dgm:pt>
    <dgm:pt modelId="{99408187-E9DD-4665-8974-ACB33D3D5F7D}" type="sibTrans" cxnId="{4383117A-91A1-431B-98DD-47A205576FF3}">
      <dgm:prSet/>
      <dgm:spPr/>
      <dgm:t>
        <a:bodyPr/>
        <a:lstStyle/>
        <a:p>
          <a:endParaRPr lang="zh-CN" altLang="en-US"/>
        </a:p>
      </dgm:t>
    </dgm:pt>
    <dgm:pt modelId="{B1E97B00-FB24-43E1-A6A6-C6C19888C684}" type="pres">
      <dgm:prSet presAssocID="{C0D83F39-20D1-43D7-91DF-279187AB50B3}" presName="diagram" presStyleCnt="0">
        <dgm:presLayoutVars>
          <dgm:chPref val="1"/>
          <dgm:dir/>
          <dgm:animOne val="branch"/>
          <dgm:animLvl val="lvl"/>
          <dgm:resizeHandles/>
        </dgm:presLayoutVars>
      </dgm:prSet>
      <dgm:spPr/>
    </dgm:pt>
    <dgm:pt modelId="{D60A2E03-F9AF-4943-8C65-EAF0A613B40B}" type="pres">
      <dgm:prSet presAssocID="{DAF356FA-B982-4890-8829-F8BBD3D36F64}" presName="root" presStyleCnt="0"/>
      <dgm:spPr/>
    </dgm:pt>
    <dgm:pt modelId="{1EABC5C4-7178-41C2-9571-2A206D6041B9}" type="pres">
      <dgm:prSet presAssocID="{DAF356FA-B982-4890-8829-F8BBD3D36F64}" presName="rootComposite" presStyleCnt="0"/>
      <dgm:spPr/>
    </dgm:pt>
    <dgm:pt modelId="{0DC4426D-BE2D-41C1-AB8E-2396CA835A31}" type="pres">
      <dgm:prSet presAssocID="{DAF356FA-B982-4890-8829-F8BBD3D36F64}" presName="rootText" presStyleLbl="node1" presStyleIdx="0" presStyleCnt="1" custFlipHor="1" custScaleX="266082" custScaleY="62529" custLinFactY="-77556" custLinFactNeighborX="3740" custLinFactNeighborY="-100000"/>
      <dgm:spPr/>
    </dgm:pt>
    <dgm:pt modelId="{879293F3-87BA-4DDA-B582-05AE50AA9E24}" type="pres">
      <dgm:prSet presAssocID="{DAF356FA-B982-4890-8829-F8BBD3D36F64}" presName="rootConnector" presStyleLbl="node1" presStyleIdx="0" presStyleCnt="1"/>
      <dgm:spPr/>
    </dgm:pt>
    <dgm:pt modelId="{843BB674-B53D-416D-BE04-02CDB70EEA11}" type="pres">
      <dgm:prSet presAssocID="{DAF356FA-B982-4890-8829-F8BBD3D36F64}" presName="childShape" presStyleCnt="0"/>
      <dgm:spPr/>
    </dgm:pt>
    <dgm:pt modelId="{89B52416-3D0C-4995-B59F-518434FBF10E}" type="pres">
      <dgm:prSet presAssocID="{F9361AC1-EF63-4C49-AD13-7207E448CF0D}" presName="Name13" presStyleLbl="parChTrans1D2" presStyleIdx="0" presStyleCnt="4"/>
      <dgm:spPr/>
    </dgm:pt>
    <dgm:pt modelId="{76F87DAF-E76A-46A1-92A1-91E3197084FE}" type="pres">
      <dgm:prSet presAssocID="{2D460F16-4388-4889-9DCF-7E1C5F84F456}" presName="childText" presStyleLbl="bgAcc1" presStyleIdx="0" presStyleCnt="4" custScaleX="807267" custScaleY="237713" custLinFactNeighborX="59" custLinFactNeighborY="-47195">
        <dgm:presLayoutVars>
          <dgm:bulletEnabled val="1"/>
        </dgm:presLayoutVars>
      </dgm:prSet>
      <dgm:spPr/>
    </dgm:pt>
    <dgm:pt modelId="{3FCD4369-8C03-4DAA-A377-F45E3359A0E6}" type="pres">
      <dgm:prSet presAssocID="{7020A3E4-E8F2-4C87-BB4B-0BABBA0204DD}" presName="Name13" presStyleLbl="parChTrans1D2" presStyleIdx="1" presStyleCnt="4"/>
      <dgm:spPr/>
    </dgm:pt>
    <dgm:pt modelId="{061146CA-FEA0-4DD0-BCC4-B92D722ACF43}" type="pres">
      <dgm:prSet presAssocID="{73C10556-1F72-4464-8A41-7E9BE2F786FE}" presName="childText" presStyleLbl="bgAcc1" presStyleIdx="1" presStyleCnt="4" custScaleX="810388" custLinFactNeighborY="-36623">
        <dgm:presLayoutVars>
          <dgm:bulletEnabled val="1"/>
        </dgm:presLayoutVars>
      </dgm:prSet>
      <dgm:spPr/>
    </dgm:pt>
    <dgm:pt modelId="{BC46C1EC-5CD7-4A1C-A7CF-ABB0D5F31DFD}" type="pres">
      <dgm:prSet presAssocID="{A0898F13-374F-4048-A353-5EC9845DAB58}" presName="Name13" presStyleLbl="parChTrans1D2" presStyleIdx="2" presStyleCnt="4"/>
      <dgm:spPr/>
    </dgm:pt>
    <dgm:pt modelId="{9477736F-AB02-419E-8171-44C5153BD482}" type="pres">
      <dgm:prSet presAssocID="{219AE07B-860F-4344-8B23-8A8D7A4F71C6}" presName="childText" presStyleLbl="bgAcc1" presStyleIdx="2" presStyleCnt="4" custScaleX="810426" custScaleY="325593" custLinFactNeighborY="-29799">
        <dgm:presLayoutVars>
          <dgm:bulletEnabled val="1"/>
        </dgm:presLayoutVars>
      </dgm:prSet>
      <dgm:spPr/>
    </dgm:pt>
    <dgm:pt modelId="{AACD1ADA-C7B1-4A6F-9757-72B1E997A738}" type="pres">
      <dgm:prSet presAssocID="{097BA5D5-5018-465C-934F-63BE21D78421}" presName="Name13" presStyleLbl="parChTrans1D2" presStyleIdx="3" presStyleCnt="4"/>
      <dgm:spPr/>
    </dgm:pt>
    <dgm:pt modelId="{44B2C225-A5CF-42CF-B6A6-1352C1CB1879}" type="pres">
      <dgm:prSet presAssocID="{2C1070DF-66B5-4B9F-995E-44F58B0DC3A5}" presName="childText" presStyleLbl="bgAcc1" presStyleIdx="3" presStyleCnt="4" custScaleX="811616" custLinFactNeighborY="-19227">
        <dgm:presLayoutVars>
          <dgm:bulletEnabled val="1"/>
        </dgm:presLayoutVars>
      </dgm:prSet>
      <dgm:spPr/>
    </dgm:pt>
  </dgm:ptLst>
  <dgm:cxnLst>
    <dgm:cxn modelId="{C4371B27-2171-4CF5-8391-6021F720BE08}" srcId="{DAF356FA-B982-4890-8829-F8BBD3D36F64}" destId="{73C10556-1F72-4464-8A41-7E9BE2F786FE}" srcOrd="1" destOrd="0" parTransId="{7020A3E4-E8F2-4C87-BB4B-0BABBA0204DD}" sibTransId="{3F6C5125-AA02-4382-BE1B-327B2C97A67B}"/>
    <dgm:cxn modelId="{5E215A46-2AC5-4BF1-9D7C-5C5E631FD829}" srcId="{DAF356FA-B982-4890-8829-F8BBD3D36F64}" destId="{219AE07B-860F-4344-8B23-8A8D7A4F71C6}" srcOrd="2" destOrd="0" parTransId="{A0898F13-374F-4048-A353-5EC9845DAB58}" sibTransId="{734366A1-DA19-4999-A41C-A743EBCB0740}"/>
    <dgm:cxn modelId="{64ADB668-DAFC-4848-9D4C-FFB2439AB5E5}" type="presOf" srcId="{7020A3E4-E8F2-4C87-BB4B-0BABBA0204DD}" destId="{3FCD4369-8C03-4DAA-A377-F45E3359A0E6}" srcOrd="0" destOrd="0" presId="urn:microsoft.com/office/officeart/2005/8/layout/hierarchy3"/>
    <dgm:cxn modelId="{4305CD68-5C17-45E7-82B0-1EEADA084407}" srcId="{C0D83F39-20D1-43D7-91DF-279187AB50B3}" destId="{DAF356FA-B982-4890-8829-F8BBD3D36F64}" srcOrd="0" destOrd="0" parTransId="{31C9F1D1-03C0-4CEF-B863-8488BB133C7F}" sibTransId="{8263058B-3952-4790-8933-E63782E279B8}"/>
    <dgm:cxn modelId="{33A78C77-5972-48C1-B168-544357FF4724}" srcId="{DAF356FA-B982-4890-8829-F8BBD3D36F64}" destId="{2D460F16-4388-4889-9DCF-7E1C5F84F456}" srcOrd="0" destOrd="0" parTransId="{F9361AC1-EF63-4C49-AD13-7207E448CF0D}" sibTransId="{6337C801-6118-4CEA-8F9A-D00296BD23D5}"/>
    <dgm:cxn modelId="{4383117A-91A1-431B-98DD-47A205576FF3}" srcId="{DAF356FA-B982-4890-8829-F8BBD3D36F64}" destId="{2C1070DF-66B5-4B9F-995E-44F58B0DC3A5}" srcOrd="3" destOrd="0" parTransId="{097BA5D5-5018-465C-934F-63BE21D78421}" sibTransId="{99408187-E9DD-4665-8974-ACB33D3D5F7D}"/>
    <dgm:cxn modelId="{103B508D-F5F8-4C80-B374-39889396EEB2}" type="presOf" srcId="{73C10556-1F72-4464-8A41-7E9BE2F786FE}" destId="{061146CA-FEA0-4DD0-BCC4-B92D722ACF43}" srcOrd="0" destOrd="0" presId="urn:microsoft.com/office/officeart/2005/8/layout/hierarchy3"/>
    <dgm:cxn modelId="{8301D992-3451-4E7E-A498-F6C65C03DC03}" type="presOf" srcId="{DAF356FA-B982-4890-8829-F8BBD3D36F64}" destId="{879293F3-87BA-4DDA-B582-05AE50AA9E24}" srcOrd="1" destOrd="0" presId="urn:microsoft.com/office/officeart/2005/8/layout/hierarchy3"/>
    <dgm:cxn modelId="{7F04D295-4045-4218-80B9-25FF9C9257C5}" type="presOf" srcId="{097BA5D5-5018-465C-934F-63BE21D78421}" destId="{AACD1ADA-C7B1-4A6F-9757-72B1E997A738}" srcOrd="0" destOrd="0" presId="urn:microsoft.com/office/officeart/2005/8/layout/hierarchy3"/>
    <dgm:cxn modelId="{424EA29A-B116-4159-B7F0-5BEB9DB26B0E}" type="presOf" srcId="{DAF356FA-B982-4890-8829-F8BBD3D36F64}" destId="{0DC4426D-BE2D-41C1-AB8E-2396CA835A31}" srcOrd="0" destOrd="0" presId="urn:microsoft.com/office/officeart/2005/8/layout/hierarchy3"/>
    <dgm:cxn modelId="{F4DAD0A0-CB55-4B57-9892-5972AD3AD3F1}" type="presOf" srcId="{2C1070DF-66B5-4B9F-995E-44F58B0DC3A5}" destId="{44B2C225-A5CF-42CF-B6A6-1352C1CB1879}" srcOrd="0" destOrd="0" presId="urn:microsoft.com/office/officeart/2005/8/layout/hierarchy3"/>
    <dgm:cxn modelId="{BDB3BDA8-062D-4853-8D79-6F9FEE389F74}" type="presOf" srcId="{C0D83F39-20D1-43D7-91DF-279187AB50B3}" destId="{B1E97B00-FB24-43E1-A6A6-C6C19888C684}" srcOrd="0" destOrd="0" presId="urn:microsoft.com/office/officeart/2005/8/layout/hierarchy3"/>
    <dgm:cxn modelId="{0EC297AB-902B-45F4-8D2A-A62F79CEBCC0}" type="presOf" srcId="{F9361AC1-EF63-4C49-AD13-7207E448CF0D}" destId="{89B52416-3D0C-4995-B59F-518434FBF10E}" srcOrd="0" destOrd="0" presId="urn:microsoft.com/office/officeart/2005/8/layout/hierarchy3"/>
    <dgm:cxn modelId="{997153D3-9F26-4400-B10F-134A8E32F435}" type="presOf" srcId="{219AE07B-860F-4344-8B23-8A8D7A4F71C6}" destId="{9477736F-AB02-419E-8171-44C5153BD482}" srcOrd="0" destOrd="0" presId="urn:microsoft.com/office/officeart/2005/8/layout/hierarchy3"/>
    <dgm:cxn modelId="{EA3F07F4-9A75-46E0-9A8B-441574BD6E4C}" type="presOf" srcId="{A0898F13-374F-4048-A353-5EC9845DAB58}" destId="{BC46C1EC-5CD7-4A1C-A7CF-ABB0D5F31DFD}" srcOrd="0" destOrd="0" presId="urn:microsoft.com/office/officeart/2005/8/layout/hierarchy3"/>
    <dgm:cxn modelId="{573177FE-4730-4BE1-9937-297F8A111CA4}" type="presOf" srcId="{2D460F16-4388-4889-9DCF-7E1C5F84F456}" destId="{76F87DAF-E76A-46A1-92A1-91E3197084FE}" srcOrd="0" destOrd="0" presId="urn:microsoft.com/office/officeart/2005/8/layout/hierarchy3"/>
    <dgm:cxn modelId="{F5491CE7-14FF-4504-BA32-8BE08A835439}" type="presParOf" srcId="{B1E97B00-FB24-43E1-A6A6-C6C19888C684}" destId="{D60A2E03-F9AF-4943-8C65-EAF0A613B40B}" srcOrd="0" destOrd="0" presId="urn:microsoft.com/office/officeart/2005/8/layout/hierarchy3"/>
    <dgm:cxn modelId="{11406566-8628-4843-80D6-05D3F40E2502}" type="presParOf" srcId="{D60A2E03-F9AF-4943-8C65-EAF0A613B40B}" destId="{1EABC5C4-7178-41C2-9571-2A206D6041B9}" srcOrd="0" destOrd="0" presId="urn:microsoft.com/office/officeart/2005/8/layout/hierarchy3"/>
    <dgm:cxn modelId="{003666E7-4441-4E31-AB25-FA89F0903EE2}" type="presParOf" srcId="{1EABC5C4-7178-41C2-9571-2A206D6041B9}" destId="{0DC4426D-BE2D-41C1-AB8E-2396CA835A31}" srcOrd="0" destOrd="0" presId="urn:microsoft.com/office/officeart/2005/8/layout/hierarchy3"/>
    <dgm:cxn modelId="{4415A47D-2737-4D25-818B-01C3DEB5EB83}" type="presParOf" srcId="{1EABC5C4-7178-41C2-9571-2A206D6041B9}" destId="{879293F3-87BA-4DDA-B582-05AE50AA9E24}" srcOrd="1" destOrd="0" presId="urn:microsoft.com/office/officeart/2005/8/layout/hierarchy3"/>
    <dgm:cxn modelId="{5611A538-FACA-4D62-BA1D-856867DDA89C}" type="presParOf" srcId="{D60A2E03-F9AF-4943-8C65-EAF0A613B40B}" destId="{843BB674-B53D-416D-BE04-02CDB70EEA11}" srcOrd="1" destOrd="0" presId="urn:microsoft.com/office/officeart/2005/8/layout/hierarchy3"/>
    <dgm:cxn modelId="{4279CF31-B3D8-4C7C-BEF7-08B84AB60526}" type="presParOf" srcId="{843BB674-B53D-416D-BE04-02CDB70EEA11}" destId="{89B52416-3D0C-4995-B59F-518434FBF10E}" srcOrd="0" destOrd="0" presId="urn:microsoft.com/office/officeart/2005/8/layout/hierarchy3"/>
    <dgm:cxn modelId="{8EDA63CA-78B2-475E-BB83-5D4705DCBA4E}" type="presParOf" srcId="{843BB674-B53D-416D-BE04-02CDB70EEA11}" destId="{76F87DAF-E76A-46A1-92A1-91E3197084FE}" srcOrd="1" destOrd="0" presId="urn:microsoft.com/office/officeart/2005/8/layout/hierarchy3"/>
    <dgm:cxn modelId="{1C48C978-718F-4ABE-BF50-CF953E5C8303}" type="presParOf" srcId="{843BB674-B53D-416D-BE04-02CDB70EEA11}" destId="{3FCD4369-8C03-4DAA-A377-F45E3359A0E6}" srcOrd="2" destOrd="0" presId="urn:microsoft.com/office/officeart/2005/8/layout/hierarchy3"/>
    <dgm:cxn modelId="{2923B1AF-AE92-41C4-B534-443510FC7ACE}" type="presParOf" srcId="{843BB674-B53D-416D-BE04-02CDB70EEA11}" destId="{061146CA-FEA0-4DD0-BCC4-B92D722ACF43}" srcOrd="3" destOrd="0" presId="urn:microsoft.com/office/officeart/2005/8/layout/hierarchy3"/>
    <dgm:cxn modelId="{1E7FE41D-52AC-475B-A06C-C569D38C02A6}" type="presParOf" srcId="{843BB674-B53D-416D-BE04-02CDB70EEA11}" destId="{BC46C1EC-5CD7-4A1C-A7CF-ABB0D5F31DFD}" srcOrd="4" destOrd="0" presId="urn:microsoft.com/office/officeart/2005/8/layout/hierarchy3"/>
    <dgm:cxn modelId="{028DCAC8-A6D1-4904-9466-E6F831D14F3F}" type="presParOf" srcId="{843BB674-B53D-416D-BE04-02CDB70EEA11}" destId="{9477736F-AB02-419E-8171-44C5153BD482}" srcOrd="5" destOrd="0" presId="urn:microsoft.com/office/officeart/2005/8/layout/hierarchy3"/>
    <dgm:cxn modelId="{16F66DEF-E97E-45FE-AB26-E834750FB107}" type="presParOf" srcId="{843BB674-B53D-416D-BE04-02CDB70EEA11}" destId="{AACD1ADA-C7B1-4A6F-9757-72B1E997A738}" srcOrd="6" destOrd="0" presId="urn:microsoft.com/office/officeart/2005/8/layout/hierarchy3"/>
    <dgm:cxn modelId="{030D1CA7-AE73-4465-8F50-067ADEB195E5}" type="presParOf" srcId="{843BB674-B53D-416D-BE04-02CDB70EEA11}" destId="{44B2C225-A5CF-42CF-B6A6-1352C1CB1879}" srcOrd="7"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43EAF42E-41C5-4C58-BFB1-D925EF42C12B}" type="doc">
      <dgm:prSet loTypeId="urn:microsoft.com/office/officeart/2005/8/layout/list1" loCatId="list" qsTypeId="urn:microsoft.com/office/officeart/2005/8/quickstyle/simple5" qsCatId="simple" csTypeId="urn:microsoft.com/office/officeart/2005/8/colors/colorful1#19" csCatId="colorful"/>
      <dgm:spPr/>
      <dgm:t>
        <a:bodyPr/>
        <a:lstStyle/>
        <a:p>
          <a:endParaRPr lang="zh-CN" altLang="en-US"/>
        </a:p>
      </dgm:t>
    </dgm:pt>
    <dgm:pt modelId="{372F0B06-D732-4210-8056-0944B7D817D8}">
      <dgm:prSet custT="1"/>
      <dgm:spPr/>
      <dgm:t>
        <a:bodyPr/>
        <a:lstStyle/>
        <a:p>
          <a:pPr rtl="0"/>
          <a:r>
            <a:rPr lang="zh-CN" altLang="en-US" sz="4800" b="1" dirty="0">
              <a:latin typeface="华文细黑" pitchFamily="2" charset="-122"/>
              <a:ea typeface="华文细黑" pitchFamily="2" charset="-122"/>
            </a:rPr>
            <a:t>第二讲</a:t>
          </a:r>
          <a:br>
            <a:rPr lang="zh-CN" altLang="en-US" sz="4800" b="1" dirty="0">
              <a:latin typeface="华文细黑" pitchFamily="2" charset="-122"/>
              <a:ea typeface="华文细黑" pitchFamily="2" charset="-122"/>
            </a:rPr>
          </a:br>
          <a:r>
            <a:rPr lang="zh-CN" altLang="en-US" sz="4800" b="1" dirty="0">
              <a:latin typeface="华文细黑" pitchFamily="2" charset="-122"/>
              <a:ea typeface="华文细黑" pitchFamily="2" charset="-122"/>
            </a:rPr>
            <a:t>总线与网络</a:t>
          </a:r>
          <a:endParaRPr lang="zh-CN" altLang="en-US" sz="4800" dirty="0">
            <a:latin typeface="华文细黑" pitchFamily="2" charset="-122"/>
            <a:ea typeface="华文细黑" pitchFamily="2" charset="-122"/>
          </a:endParaRPr>
        </a:p>
      </dgm:t>
    </dgm:pt>
    <dgm:pt modelId="{F37FF9E0-0058-40B7-A817-4ACC39CA722B}" type="parTrans" cxnId="{9F7EC33B-DD83-4513-BABE-C652626ED0CC}">
      <dgm:prSet/>
      <dgm:spPr/>
      <dgm:t>
        <a:bodyPr/>
        <a:lstStyle/>
        <a:p>
          <a:endParaRPr lang="zh-CN" altLang="en-US"/>
        </a:p>
      </dgm:t>
    </dgm:pt>
    <dgm:pt modelId="{B070F21F-9A9E-4474-9CA8-44419F3BE624}" type="sibTrans" cxnId="{9F7EC33B-DD83-4513-BABE-C652626ED0CC}">
      <dgm:prSet/>
      <dgm:spPr/>
      <dgm:t>
        <a:bodyPr/>
        <a:lstStyle/>
        <a:p>
          <a:endParaRPr lang="zh-CN" altLang="en-US"/>
        </a:p>
      </dgm:t>
    </dgm:pt>
    <dgm:pt modelId="{9974AD7C-4C5B-4032-AF20-76CEF1D727E9}" type="pres">
      <dgm:prSet presAssocID="{43EAF42E-41C5-4C58-BFB1-D925EF42C12B}" presName="linear" presStyleCnt="0">
        <dgm:presLayoutVars>
          <dgm:dir/>
          <dgm:animLvl val="lvl"/>
          <dgm:resizeHandles val="exact"/>
        </dgm:presLayoutVars>
      </dgm:prSet>
      <dgm:spPr/>
    </dgm:pt>
    <dgm:pt modelId="{AA726B59-092C-4005-861D-17AD23FE4B6E}" type="pres">
      <dgm:prSet presAssocID="{372F0B06-D732-4210-8056-0944B7D817D8}" presName="parentLin" presStyleCnt="0"/>
      <dgm:spPr/>
    </dgm:pt>
    <dgm:pt modelId="{ACED9966-29F4-4524-9D3E-8479DEDD3C42}" type="pres">
      <dgm:prSet presAssocID="{372F0B06-D732-4210-8056-0944B7D817D8}" presName="parentLeftMargin" presStyleLbl="node1" presStyleIdx="0" presStyleCnt="1"/>
      <dgm:spPr/>
    </dgm:pt>
    <dgm:pt modelId="{F047787C-BC20-41A0-9EBF-D7194EE59561}" type="pres">
      <dgm:prSet presAssocID="{372F0B06-D732-4210-8056-0944B7D817D8}" presName="parentText" presStyleLbl="node1" presStyleIdx="0" presStyleCnt="1">
        <dgm:presLayoutVars>
          <dgm:chMax val="0"/>
          <dgm:bulletEnabled val="1"/>
        </dgm:presLayoutVars>
      </dgm:prSet>
      <dgm:spPr/>
    </dgm:pt>
    <dgm:pt modelId="{ED7355D4-65D6-4CCB-A5D4-C75009D055F2}" type="pres">
      <dgm:prSet presAssocID="{372F0B06-D732-4210-8056-0944B7D817D8}" presName="negativeSpace" presStyleCnt="0"/>
      <dgm:spPr/>
    </dgm:pt>
    <dgm:pt modelId="{5E60AB86-1ACB-441F-B45E-3FA225E2F411}" type="pres">
      <dgm:prSet presAssocID="{372F0B06-D732-4210-8056-0944B7D817D8}" presName="childText" presStyleLbl="conFgAcc1" presStyleIdx="0" presStyleCnt="1">
        <dgm:presLayoutVars>
          <dgm:bulletEnabled val="1"/>
        </dgm:presLayoutVars>
      </dgm:prSet>
      <dgm:spPr/>
    </dgm:pt>
  </dgm:ptLst>
  <dgm:cxnLst>
    <dgm:cxn modelId="{CC5C7C2C-AF2B-4248-9D97-0B0E186BE913}" type="presOf" srcId="{372F0B06-D732-4210-8056-0944B7D817D8}" destId="{ACED9966-29F4-4524-9D3E-8479DEDD3C42}" srcOrd="0" destOrd="0" presId="urn:microsoft.com/office/officeart/2005/8/layout/list1"/>
    <dgm:cxn modelId="{9F7EC33B-DD83-4513-BABE-C652626ED0CC}" srcId="{43EAF42E-41C5-4C58-BFB1-D925EF42C12B}" destId="{372F0B06-D732-4210-8056-0944B7D817D8}" srcOrd="0" destOrd="0" parTransId="{F37FF9E0-0058-40B7-A817-4ACC39CA722B}" sibTransId="{B070F21F-9A9E-4474-9CA8-44419F3BE624}"/>
    <dgm:cxn modelId="{B4E9607C-9340-4C8F-850C-4BA75071E80C}" type="presOf" srcId="{43EAF42E-41C5-4C58-BFB1-D925EF42C12B}" destId="{9974AD7C-4C5B-4032-AF20-76CEF1D727E9}" srcOrd="0" destOrd="0" presId="urn:microsoft.com/office/officeart/2005/8/layout/list1"/>
    <dgm:cxn modelId="{06062DE5-F3A8-4880-A7FE-3A7BDF357765}" type="presOf" srcId="{372F0B06-D732-4210-8056-0944B7D817D8}" destId="{F047787C-BC20-41A0-9EBF-D7194EE59561}" srcOrd="1" destOrd="0" presId="urn:microsoft.com/office/officeart/2005/8/layout/list1"/>
    <dgm:cxn modelId="{21700A73-D9C8-4DA5-8104-1A5CA7DED351}" type="presParOf" srcId="{9974AD7C-4C5B-4032-AF20-76CEF1D727E9}" destId="{AA726B59-092C-4005-861D-17AD23FE4B6E}" srcOrd="0" destOrd="0" presId="urn:microsoft.com/office/officeart/2005/8/layout/list1"/>
    <dgm:cxn modelId="{7E64BD21-8E03-486F-AFBC-0B59F7267B91}" type="presParOf" srcId="{AA726B59-092C-4005-861D-17AD23FE4B6E}" destId="{ACED9966-29F4-4524-9D3E-8479DEDD3C42}" srcOrd="0" destOrd="0" presId="urn:microsoft.com/office/officeart/2005/8/layout/list1"/>
    <dgm:cxn modelId="{E9E65717-203E-47D9-963E-3B851B2377EB}" type="presParOf" srcId="{AA726B59-092C-4005-861D-17AD23FE4B6E}" destId="{F047787C-BC20-41A0-9EBF-D7194EE59561}" srcOrd="1" destOrd="0" presId="urn:microsoft.com/office/officeart/2005/8/layout/list1"/>
    <dgm:cxn modelId="{8158BB8F-D326-4F94-9924-1B5A1BC726B0}" type="presParOf" srcId="{9974AD7C-4C5B-4032-AF20-76CEF1D727E9}" destId="{ED7355D4-65D6-4CCB-A5D4-C75009D055F2}" srcOrd="1" destOrd="0" presId="urn:microsoft.com/office/officeart/2005/8/layout/list1"/>
    <dgm:cxn modelId="{E0CF24A5-E0EA-4B0C-8E85-E7AF34A13264}" type="presParOf" srcId="{9974AD7C-4C5B-4032-AF20-76CEF1D727E9}" destId="{5E60AB86-1ACB-441F-B45E-3FA225E2F411}"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DF97BFF7-5F8E-47C1-953D-DE14A074D422}" type="doc">
      <dgm:prSet loTypeId="urn:microsoft.com/office/officeart/2005/8/layout/vList2" loCatId="list" qsTypeId="urn:microsoft.com/office/officeart/2005/8/quickstyle/simple5" qsCatId="simple" csTypeId="urn:microsoft.com/office/officeart/2005/8/colors/colorful1#20" csCatId="colorful"/>
      <dgm:spPr/>
      <dgm:t>
        <a:bodyPr/>
        <a:lstStyle/>
        <a:p>
          <a:endParaRPr lang="zh-CN" altLang="en-US"/>
        </a:p>
      </dgm:t>
    </dgm:pt>
    <dgm:pt modelId="{E9E75291-FE78-4379-B773-60FAE33CF843}">
      <dgm:prSet custT="1"/>
      <dgm:spPr/>
      <dgm:t>
        <a:bodyPr/>
        <a:lstStyle/>
        <a:p>
          <a:pPr rtl="0"/>
          <a:r>
            <a:rPr lang="zh-CN" altLang="en-US" sz="2800" dirty="0">
              <a:latin typeface="华文细黑" pitchFamily="2" charset="-122"/>
              <a:ea typeface="华文细黑" pitchFamily="2" charset="-122"/>
            </a:rPr>
            <a:t>本章内容</a:t>
          </a:r>
        </a:p>
      </dgm:t>
    </dgm:pt>
    <dgm:pt modelId="{A0574DDD-7F62-4A63-8BBF-0614F37A235B}" type="parTrans" cxnId="{B1D85EFD-FFF5-4E9E-9420-96E5BE697D5C}">
      <dgm:prSet/>
      <dgm:spPr/>
      <dgm:t>
        <a:bodyPr/>
        <a:lstStyle/>
        <a:p>
          <a:endParaRPr lang="zh-CN" altLang="en-US"/>
        </a:p>
      </dgm:t>
    </dgm:pt>
    <dgm:pt modelId="{730B4ABE-DAA6-4910-BFE8-864CA41B2055}" type="sibTrans" cxnId="{B1D85EFD-FFF5-4E9E-9420-96E5BE697D5C}">
      <dgm:prSet/>
      <dgm:spPr/>
      <dgm:t>
        <a:bodyPr/>
        <a:lstStyle/>
        <a:p>
          <a:endParaRPr lang="zh-CN" altLang="en-US"/>
        </a:p>
      </dgm:t>
    </dgm:pt>
    <dgm:pt modelId="{8CF4AC50-0CDC-495E-B178-EFFECDD20DCB}" type="pres">
      <dgm:prSet presAssocID="{DF97BFF7-5F8E-47C1-953D-DE14A074D422}" presName="linear" presStyleCnt="0">
        <dgm:presLayoutVars>
          <dgm:animLvl val="lvl"/>
          <dgm:resizeHandles val="exact"/>
        </dgm:presLayoutVars>
      </dgm:prSet>
      <dgm:spPr/>
    </dgm:pt>
    <dgm:pt modelId="{BB3B6188-694B-44CA-988F-D4E7C53DEFAE}" type="pres">
      <dgm:prSet presAssocID="{E9E75291-FE78-4379-B773-60FAE33CF843}" presName="parentText" presStyleLbl="node1" presStyleIdx="0" presStyleCnt="1">
        <dgm:presLayoutVars>
          <dgm:chMax val="0"/>
          <dgm:bulletEnabled val="1"/>
        </dgm:presLayoutVars>
      </dgm:prSet>
      <dgm:spPr/>
    </dgm:pt>
  </dgm:ptLst>
  <dgm:cxnLst>
    <dgm:cxn modelId="{ABE727E1-4E69-4AF0-B2F2-2DC4F28A34B2}" type="presOf" srcId="{DF97BFF7-5F8E-47C1-953D-DE14A074D422}" destId="{8CF4AC50-0CDC-495E-B178-EFFECDD20DCB}" srcOrd="0" destOrd="0" presId="urn:microsoft.com/office/officeart/2005/8/layout/vList2"/>
    <dgm:cxn modelId="{3D8D87ED-55BA-442F-8F45-AADE3CF14778}" type="presOf" srcId="{E9E75291-FE78-4379-B773-60FAE33CF843}" destId="{BB3B6188-694B-44CA-988F-D4E7C53DEFAE}" srcOrd="0" destOrd="0" presId="urn:microsoft.com/office/officeart/2005/8/layout/vList2"/>
    <dgm:cxn modelId="{B1D85EFD-FFF5-4E9E-9420-96E5BE697D5C}" srcId="{DF97BFF7-5F8E-47C1-953D-DE14A074D422}" destId="{E9E75291-FE78-4379-B773-60FAE33CF843}" srcOrd="0" destOrd="0" parTransId="{A0574DDD-7F62-4A63-8BBF-0614F37A235B}" sibTransId="{730B4ABE-DAA6-4910-BFE8-864CA41B2055}"/>
    <dgm:cxn modelId="{D81265F8-E8A8-4370-850F-1A1050A22509}" type="presParOf" srcId="{8CF4AC50-0CDC-495E-B178-EFFECDD20DCB}" destId="{BB3B6188-694B-44CA-988F-D4E7C53DEFAE}"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3A64108E-431F-456B-A7B7-8E826D172287}" type="doc">
      <dgm:prSet loTypeId="urn:microsoft.com/office/officeart/2005/8/layout/chevron2" loCatId="process" qsTypeId="urn:microsoft.com/office/officeart/2005/8/quickstyle/3d3" qsCatId="3D" csTypeId="urn:microsoft.com/office/officeart/2005/8/colors/accent2_2" csCatId="accent2"/>
      <dgm:spPr/>
      <dgm:t>
        <a:bodyPr/>
        <a:lstStyle/>
        <a:p>
          <a:endParaRPr lang="zh-CN" altLang="en-US"/>
        </a:p>
      </dgm:t>
    </dgm:pt>
    <dgm:pt modelId="{1DD9896E-34F1-4C14-8411-A071D554E89A}">
      <dgm:prSet/>
      <dgm:spPr/>
      <dgm:t>
        <a:bodyPr/>
        <a:lstStyle/>
        <a:p>
          <a:pPr rtl="0"/>
          <a:r>
            <a:rPr lang="zh-CN" b="0" dirty="0">
              <a:latin typeface="华文细黑" pitchFamily="2" charset="-122"/>
              <a:ea typeface="华文细黑" pitchFamily="2" charset="-122"/>
            </a:rPr>
            <a:t>第一节 总线技术</a:t>
          </a:r>
        </a:p>
      </dgm:t>
    </dgm:pt>
    <dgm:pt modelId="{9419910F-710C-4FD0-A0B3-35A3FFA29145}" type="parTrans" cxnId="{A0A9AEA3-EA14-4A99-8541-E1FC8AE24F9F}">
      <dgm:prSet/>
      <dgm:spPr/>
      <dgm:t>
        <a:bodyPr/>
        <a:lstStyle/>
        <a:p>
          <a:endParaRPr lang="zh-CN" altLang="en-US" b="0">
            <a:latin typeface="华文细黑" pitchFamily="2" charset="-122"/>
            <a:ea typeface="华文细黑" pitchFamily="2" charset="-122"/>
          </a:endParaRPr>
        </a:p>
      </dgm:t>
    </dgm:pt>
    <dgm:pt modelId="{00226FAC-205C-4219-8987-745DB55F08FC}" type="sibTrans" cxnId="{A0A9AEA3-EA14-4A99-8541-E1FC8AE24F9F}">
      <dgm:prSet/>
      <dgm:spPr/>
      <dgm:t>
        <a:bodyPr/>
        <a:lstStyle/>
        <a:p>
          <a:endParaRPr lang="zh-CN" altLang="en-US" b="0">
            <a:latin typeface="华文细黑" pitchFamily="2" charset="-122"/>
            <a:ea typeface="华文细黑" pitchFamily="2" charset="-122"/>
          </a:endParaRPr>
        </a:p>
      </dgm:t>
    </dgm:pt>
    <dgm:pt modelId="{AEAAF2E4-3666-4C9A-942E-539D23C413C1}">
      <dgm:prSet/>
      <dgm:spPr/>
      <dgm:t>
        <a:bodyPr/>
        <a:lstStyle/>
        <a:p>
          <a:pPr rtl="0"/>
          <a:r>
            <a:rPr lang="zh-CN" b="0" dirty="0">
              <a:latin typeface="华文细黑" pitchFamily="2" charset="-122"/>
              <a:ea typeface="华文细黑" pitchFamily="2" charset="-122"/>
            </a:rPr>
            <a:t>概述</a:t>
          </a:r>
        </a:p>
      </dgm:t>
    </dgm:pt>
    <dgm:pt modelId="{018F4AFC-27EC-4066-89EF-95349AEC7CE2}" type="parTrans" cxnId="{DCB570F9-E75A-4CA5-ADF2-57EB6B94324D}">
      <dgm:prSet/>
      <dgm:spPr/>
      <dgm:t>
        <a:bodyPr/>
        <a:lstStyle/>
        <a:p>
          <a:endParaRPr lang="zh-CN" altLang="en-US" b="0">
            <a:latin typeface="华文细黑" pitchFamily="2" charset="-122"/>
            <a:ea typeface="华文细黑" pitchFamily="2" charset="-122"/>
          </a:endParaRPr>
        </a:p>
      </dgm:t>
    </dgm:pt>
    <dgm:pt modelId="{28AB03D1-48FC-4AE2-AAF3-97C5AFCA7FB0}" type="sibTrans" cxnId="{DCB570F9-E75A-4CA5-ADF2-57EB6B94324D}">
      <dgm:prSet/>
      <dgm:spPr/>
      <dgm:t>
        <a:bodyPr/>
        <a:lstStyle/>
        <a:p>
          <a:endParaRPr lang="zh-CN" altLang="en-US" b="0">
            <a:latin typeface="华文细黑" pitchFamily="2" charset="-122"/>
            <a:ea typeface="华文细黑" pitchFamily="2" charset="-122"/>
          </a:endParaRPr>
        </a:p>
      </dgm:t>
    </dgm:pt>
    <dgm:pt modelId="{81D58733-BC57-43DA-97B0-412E1C9C1AB5}">
      <dgm:prSet/>
      <dgm:spPr/>
      <dgm:t>
        <a:bodyPr/>
        <a:lstStyle/>
        <a:p>
          <a:pPr rtl="0"/>
          <a:r>
            <a:rPr lang="en-US" b="0" dirty="0">
              <a:latin typeface="华文细黑" pitchFamily="2" charset="-122"/>
              <a:ea typeface="华文细黑" pitchFamily="2" charset="-122"/>
            </a:rPr>
            <a:t>VME</a:t>
          </a:r>
          <a:r>
            <a:rPr lang="zh-CN" b="0" dirty="0">
              <a:latin typeface="华文细黑" pitchFamily="2" charset="-122"/>
              <a:ea typeface="华文细黑" pitchFamily="2" charset="-122"/>
            </a:rPr>
            <a:t>总线</a:t>
          </a:r>
        </a:p>
      </dgm:t>
    </dgm:pt>
    <dgm:pt modelId="{FC83E255-BBF3-4311-B015-B1A778A0799F}" type="parTrans" cxnId="{5A6ACA54-6EC1-4F3E-B187-76DC1B8B704F}">
      <dgm:prSet/>
      <dgm:spPr/>
      <dgm:t>
        <a:bodyPr/>
        <a:lstStyle/>
        <a:p>
          <a:endParaRPr lang="zh-CN" altLang="en-US" b="0">
            <a:latin typeface="华文细黑" pitchFamily="2" charset="-122"/>
            <a:ea typeface="华文细黑" pitchFamily="2" charset="-122"/>
          </a:endParaRPr>
        </a:p>
      </dgm:t>
    </dgm:pt>
    <dgm:pt modelId="{8170DB98-2206-4D3C-A276-91A0428CF0C5}" type="sibTrans" cxnId="{5A6ACA54-6EC1-4F3E-B187-76DC1B8B704F}">
      <dgm:prSet/>
      <dgm:spPr/>
      <dgm:t>
        <a:bodyPr/>
        <a:lstStyle/>
        <a:p>
          <a:endParaRPr lang="zh-CN" altLang="en-US" b="0">
            <a:latin typeface="华文细黑" pitchFamily="2" charset="-122"/>
            <a:ea typeface="华文细黑" pitchFamily="2" charset="-122"/>
          </a:endParaRPr>
        </a:p>
      </dgm:t>
    </dgm:pt>
    <dgm:pt modelId="{F82E1122-83F5-4CD3-B8B3-13434D5CD10C}">
      <dgm:prSet/>
      <dgm:spPr/>
      <dgm:t>
        <a:bodyPr/>
        <a:lstStyle/>
        <a:p>
          <a:pPr rtl="0"/>
          <a:r>
            <a:rPr lang="zh-CN" b="0" dirty="0">
              <a:latin typeface="华文细黑" pitchFamily="2" charset="-122"/>
              <a:ea typeface="华文细黑" pitchFamily="2" charset="-122"/>
            </a:rPr>
            <a:t>串行总线</a:t>
          </a:r>
        </a:p>
      </dgm:t>
    </dgm:pt>
    <dgm:pt modelId="{E32A8C95-81EE-4221-A8DE-50B320DADBD3}" type="parTrans" cxnId="{629FF8ED-518D-488A-8A5A-7DD73FF10BAC}">
      <dgm:prSet/>
      <dgm:spPr/>
      <dgm:t>
        <a:bodyPr/>
        <a:lstStyle/>
        <a:p>
          <a:endParaRPr lang="zh-CN" altLang="en-US" b="0">
            <a:latin typeface="华文细黑" pitchFamily="2" charset="-122"/>
            <a:ea typeface="华文细黑" pitchFamily="2" charset="-122"/>
          </a:endParaRPr>
        </a:p>
      </dgm:t>
    </dgm:pt>
    <dgm:pt modelId="{FBEE36AF-158D-4EA6-A5C9-B72BF1BD6B84}" type="sibTrans" cxnId="{629FF8ED-518D-488A-8A5A-7DD73FF10BAC}">
      <dgm:prSet/>
      <dgm:spPr/>
      <dgm:t>
        <a:bodyPr/>
        <a:lstStyle/>
        <a:p>
          <a:endParaRPr lang="zh-CN" altLang="en-US" b="0">
            <a:latin typeface="华文细黑" pitchFamily="2" charset="-122"/>
            <a:ea typeface="华文细黑" pitchFamily="2" charset="-122"/>
          </a:endParaRPr>
        </a:p>
      </dgm:t>
    </dgm:pt>
    <dgm:pt modelId="{1B927AD9-AAF3-4BCF-9AE8-D8AC5A7030A7}">
      <dgm:prSet/>
      <dgm:spPr/>
      <dgm:t>
        <a:bodyPr/>
        <a:lstStyle/>
        <a:p>
          <a:pPr rtl="0"/>
          <a:r>
            <a:rPr lang="zh-CN" b="0" dirty="0">
              <a:latin typeface="华文细黑" pitchFamily="2" charset="-122"/>
              <a:ea typeface="华文细黑" pitchFamily="2" charset="-122"/>
            </a:rPr>
            <a:t>第二节 网络技术</a:t>
          </a:r>
        </a:p>
      </dgm:t>
    </dgm:pt>
    <dgm:pt modelId="{0AADFAAA-ED29-45D6-92FB-4DA4C6809C69}" type="parTrans" cxnId="{7B557F86-09F0-4C4F-9604-AC8F2B07E850}">
      <dgm:prSet/>
      <dgm:spPr/>
      <dgm:t>
        <a:bodyPr/>
        <a:lstStyle/>
        <a:p>
          <a:endParaRPr lang="zh-CN" altLang="en-US" b="0">
            <a:latin typeface="华文细黑" pitchFamily="2" charset="-122"/>
            <a:ea typeface="华文细黑" pitchFamily="2" charset="-122"/>
          </a:endParaRPr>
        </a:p>
      </dgm:t>
    </dgm:pt>
    <dgm:pt modelId="{88BC5E71-E00C-4E38-A22C-6263A976A9EA}" type="sibTrans" cxnId="{7B557F86-09F0-4C4F-9604-AC8F2B07E850}">
      <dgm:prSet/>
      <dgm:spPr/>
      <dgm:t>
        <a:bodyPr/>
        <a:lstStyle/>
        <a:p>
          <a:endParaRPr lang="zh-CN" altLang="en-US" b="0">
            <a:latin typeface="华文细黑" pitchFamily="2" charset="-122"/>
            <a:ea typeface="华文细黑" pitchFamily="2" charset="-122"/>
          </a:endParaRPr>
        </a:p>
      </dgm:t>
    </dgm:pt>
    <dgm:pt modelId="{B370D3CC-66F9-42E6-95BC-9312D497AA49}">
      <dgm:prSet/>
      <dgm:spPr/>
      <dgm:t>
        <a:bodyPr/>
        <a:lstStyle/>
        <a:p>
          <a:pPr rtl="0"/>
          <a:r>
            <a:rPr lang="zh-CN" b="0" dirty="0">
              <a:latin typeface="华文细黑" pitchFamily="2" charset="-122"/>
              <a:ea typeface="华文细黑" pitchFamily="2" charset="-122"/>
            </a:rPr>
            <a:t>互联网的发展历史</a:t>
          </a:r>
        </a:p>
      </dgm:t>
    </dgm:pt>
    <dgm:pt modelId="{41AD2075-8DE3-47FD-84F8-F6B92FC4B05B}" type="parTrans" cxnId="{D6F4EAB2-4FB8-4FC9-A861-14096FCE4DE1}">
      <dgm:prSet/>
      <dgm:spPr/>
      <dgm:t>
        <a:bodyPr/>
        <a:lstStyle/>
        <a:p>
          <a:endParaRPr lang="zh-CN" altLang="en-US" b="0">
            <a:latin typeface="华文细黑" pitchFamily="2" charset="-122"/>
            <a:ea typeface="华文细黑" pitchFamily="2" charset="-122"/>
          </a:endParaRPr>
        </a:p>
      </dgm:t>
    </dgm:pt>
    <dgm:pt modelId="{1122DABB-C9B5-43E6-9080-C47900B3D188}" type="sibTrans" cxnId="{D6F4EAB2-4FB8-4FC9-A861-14096FCE4DE1}">
      <dgm:prSet/>
      <dgm:spPr/>
      <dgm:t>
        <a:bodyPr/>
        <a:lstStyle/>
        <a:p>
          <a:endParaRPr lang="zh-CN" altLang="en-US" b="0">
            <a:latin typeface="华文细黑" pitchFamily="2" charset="-122"/>
            <a:ea typeface="华文细黑" pitchFamily="2" charset="-122"/>
          </a:endParaRPr>
        </a:p>
      </dgm:t>
    </dgm:pt>
    <dgm:pt modelId="{D83CAAFF-48A1-48D5-A0F7-889DA37EA608}">
      <dgm:prSet/>
      <dgm:spPr/>
      <dgm:t>
        <a:bodyPr/>
        <a:lstStyle/>
        <a:p>
          <a:pPr rtl="0"/>
          <a:r>
            <a:rPr lang="zh-CN" b="0" dirty="0">
              <a:latin typeface="华文细黑" pitchFamily="2" charset="-122"/>
              <a:ea typeface="华文细黑" pitchFamily="2" charset="-122"/>
            </a:rPr>
            <a:t>网络技术简述</a:t>
          </a:r>
        </a:p>
      </dgm:t>
    </dgm:pt>
    <dgm:pt modelId="{A9B110D8-72C6-4E0D-8352-3537753AC2A1}" type="parTrans" cxnId="{BDE39C84-FD5C-49E2-AFCD-3D5DBF4E3AC7}">
      <dgm:prSet/>
      <dgm:spPr/>
      <dgm:t>
        <a:bodyPr/>
        <a:lstStyle/>
        <a:p>
          <a:endParaRPr lang="zh-CN" altLang="en-US" b="0">
            <a:latin typeface="华文细黑" pitchFamily="2" charset="-122"/>
            <a:ea typeface="华文细黑" pitchFamily="2" charset="-122"/>
          </a:endParaRPr>
        </a:p>
      </dgm:t>
    </dgm:pt>
    <dgm:pt modelId="{14EA2852-476E-4FB6-A8B5-6FCD40F5AC2B}" type="sibTrans" cxnId="{BDE39C84-FD5C-49E2-AFCD-3D5DBF4E3AC7}">
      <dgm:prSet/>
      <dgm:spPr/>
      <dgm:t>
        <a:bodyPr/>
        <a:lstStyle/>
        <a:p>
          <a:endParaRPr lang="zh-CN" altLang="en-US" b="0">
            <a:latin typeface="华文细黑" pitchFamily="2" charset="-122"/>
            <a:ea typeface="华文细黑" pitchFamily="2" charset="-122"/>
          </a:endParaRPr>
        </a:p>
      </dgm:t>
    </dgm:pt>
    <dgm:pt modelId="{AC70E620-739A-48C1-AF64-B0EE5FBDAC6F}">
      <dgm:prSet/>
      <dgm:spPr/>
      <dgm:t>
        <a:bodyPr/>
        <a:lstStyle/>
        <a:p>
          <a:pPr rtl="0"/>
          <a:r>
            <a:rPr lang="zh-CN" b="0" dirty="0">
              <a:latin typeface="华文细黑" pitchFamily="2" charset="-122"/>
              <a:ea typeface="华文细黑" pitchFamily="2" charset="-122"/>
            </a:rPr>
            <a:t>网络的应用与发展－网格</a:t>
          </a:r>
        </a:p>
      </dgm:t>
    </dgm:pt>
    <dgm:pt modelId="{743BAA01-1DE0-432C-BA8C-B2ED534D2B75}" type="parTrans" cxnId="{030A6632-249A-417B-B209-2F00757747F4}">
      <dgm:prSet/>
      <dgm:spPr/>
      <dgm:t>
        <a:bodyPr/>
        <a:lstStyle/>
        <a:p>
          <a:endParaRPr lang="zh-CN" altLang="en-US" b="0">
            <a:latin typeface="华文细黑" pitchFamily="2" charset="-122"/>
            <a:ea typeface="华文细黑" pitchFamily="2" charset="-122"/>
          </a:endParaRPr>
        </a:p>
      </dgm:t>
    </dgm:pt>
    <dgm:pt modelId="{6EFA211A-0389-4C4A-B7D1-7E9086DB73BE}" type="sibTrans" cxnId="{030A6632-249A-417B-B209-2F00757747F4}">
      <dgm:prSet/>
      <dgm:spPr/>
      <dgm:t>
        <a:bodyPr/>
        <a:lstStyle/>
        <a:p>
          <a:endParaRPr lang="zh-CN" altLang="en-US" b="0">
            <a:latin typeface="华文细黑" pitchFamily="2" charset="-122"/>
            <a:ea typeface="华文细黑" pitchFamily="2" charset="-122"/>
          </a:endParaRPr>
        </a:p>
      </dgm:t>
    </dgm:pt>
    <dgm:pt modelId="{03201C10-C71F-4948-86E9-5C6A82611818}" type="pres">
      <dgm:prSet presAssocID="{3A64108E-431F-456B-A7B7-8E826D172287}" presName="linearFlow" presStyleCnt="0">
        <dgm:presLayoutVars>
          <dgm:dir/>
          <dgm:animLvl val="lvl"/>
          <dgm:resizeHandles val="exact"/>
        </dgm:presLayoutVars>
      </dgm:prSet>
      <dgm:spPr/>
    </dgm:pt>
    <dgm:pt modelId="{0B482FAF-F97A-4D9C-8A71-CD716264EDC0}" type="pres">
      <dgm:prSet presAssocID="{1DD9896E-34F1-4C14-8411-A071D554E89A}" presName="composite" presStyleCnt="0"/>
      <dgm:spPr/>
    </dgm:pt>
    <dgm:pt modelId="{0A96F910-52E2-4F96-BF3E-AF29430D6F2C}" type="pres">
      <dgm:prSet presAssocID="{1DD9896E-34F1-4C14-8411-A071D554E89A}" presName="parentText" presStyleLbl="alignNode1" presStyleIdx="0" presStyleCnt="2">
        <dgm:presLayoutVars>
          <dgm:chMax val="1"/>
          <dgm:bulletEnabled val="1"/>
        </dgm:presLayoutVars>
      </dgm:prSet>
      <dgm:spPr/>
    </dgm:pt>
    <dgm:pt modelId="{9CD5BEE8-22BC-46D7-84AC-736F135B058A}" type="pres">
      <dgm:prSet presAssocID="{1DD9896E-34F1-4C14-8411-A071D554E89A}" presName="descendantText" presStyleLbl="alignAcc1" presStyleIdx="0" presStyleCnt="2">
        <dgm:presLayoutVars>
          <dgm:bulletEnabled val="1"/>
        </dgm:presLayoutVars>
      </dgm:prSet>
      <dgm:spPr/>
    </dgm:pt>
    <dgm:pt modelId="{DC080533-E605-4C33-ADDC-8669E0ED8B19}" type="pres">
      <dgm:prSet presAssocID="{00226FAC-205C-4219-8987-745DB55F08FC}" presName="sp" presStyleCnt="0"/>
      <dgm:spPr/>
    </dgm:pt>
    <dgm:pt modelId="{437739C9-D656-46B0-8E11-C6CDF5FB4D8C}" type="pres">
      <dgm:prSet presAssocID="{1B927AD9-AAF3-4BCF-9AE8-D8AC5A7030A7}" presName="composite" presStyleCnt="0"/>
      <dgm:spPr/>
    </dgm:pt>
    <dgm:pt modelId="{7580CE2F-4AC9-49BD-80D4-BC86CD21FE95}" type="pres">
      <dgm:prSet presAssocID="{1B927AD9-AAF3-4BCF-9AE8-D8AC5A7030A7}" presName="parentText" presStyleLbl="alignNode1" presStyleIdx="1" presStyleCnt="2">
        <dgm:presLayoutVars>
          <dgm:chMax val="1"/>
          <dgm:bulletEnabled val="1"/>
        </dgm:presLayoutVars>
      </dgm:prSet>
      <dgm:spPr/>
    </dgm:pt>
    <dgm:pt modelId="{EF7C4340-CF12-49A6-9D0A-9101DE02E61B}" type="pres">
      <dgm:prSet presAssocID="{1B927AD9-AAF3-4BCF-9AE8-D8AC5A7030A7}" presName="descendantText" presStyleLbl="alignAcc1" presStyleIdx="1" presStyleCnt="2">
        <dgm:presLayoutVars>
          <dgm:bulletEnabled val="1"/>
        </dgm:presLayoutVars>
      </dgm:prSet>
      <dgm:spPr/>
    </dgm:pt>
  </dgm:ptLst>
  <dgm:cxnLst>
    <dgm:cxn modelId="{16FE5616-BC6E-4F5C-BF7D-9C1B998A894A}" type="presOf" srcId="{1B927AD9-AAF3-4BCF-9AE8-D8AC5A7030A7}" destId="{7580CE2F-4AC9-49BD-80D4-BC86CD21FE95}" srcOrd="0" destOrd="0" presId="urn:microsoft.com/office/officeart/2005/8/layout/chevron2"/>
    <dgm:cxn modelId="{8585ED2B-D741-4365-BF4D-9E5DAC367EEB}" type="presOf" srcId="{D83CAAFF-48A1-48D5-A0F7-889DA37EA608}" destId="{EF7C4340-CF12-49A6-9D0A-9101DE02E61B}" srcOrd="0" destOrd="1" presId="urn:microsoft.com/office/officeart/2005/8/layout/chevron2"/>
    <dgm:cxn modelId="{C966002F-B781-4BEF-B820-5768CCFE24DB}" type="presOf" srcId="{3A64108E-431F-456B-A7B7-8E826D172287}" destId="{03201C10-C71F-4948-86E9-5C6A82611818}" srcOrd="0" destOrd="0" presId="urn:microsoft.com/office/officeart/2005/8/layout/chevron2"/>
    <dgm:cxn modelId="{030A6632-249A-417B-B209-2F00757747F4}" srcId="{1B927AD9-AAF3-4BCF-9AE8-D8AC5A7030A7}" destId="{AC70E620-739A-48C1-AF64-B0EE5FBDAC6F}" srcOrd="2" destOrd="0" parTransId="{743BAA01-1DE0-432C-BA8C-B2ED534D2B75}" sibTransId="{6EFA211A-0389-4C4A-B7D1-7E9086DB73BE}"/>
    <dgm:cxn modelId="{76DE5F4F-8290-4596-8618-6340B40921BC}" type="presOf" srcId="{81D58733-BC57-43DA-97B0-412E1C9C1AB5}" destId="{9CD5BEE8-22BC-46D7-84AC-736F135B058A}" srcOrd="0" destOrd="1" presId="urn:microsoft.com/office/officeart/2005/8/layout/chevron2"/>
    <dgm:cxn modelId="{4C7E4A74-EE14-4E41-8AD1-D0F323384FED}" type="presOf" srcId="{F82E1122-83F5-4CD3-B8B3-13434D5CD10C}" destId="{9CD5BEE8-22BC-46D7-84AC-736F135B058A}" srcOrd="0" destOrd="2" presId="urn:microsoft.com/office/officeart/2005/8/layout/chevron2"/>
    <dgm:cxn modelId="{5A6ACA54-6EC1-4F3E-B187-76DC1B8B704F}" srcId="{1DD9896E-34F1-4C14-8411-A071D554E89A}" destId="{81D58733-BC57-43DA-97B0-412E1C9C1AB5}" srcOrd="1" destOrd="0" parTransId="{FC83E255-BBF3-4311-B015-B1A778A0799F}" sibTransId="{8170DB98-2206-4D3C-A276-91A0428CF0C5}"/>
    <dgm:cxn modelId="{BDE39C84-FD5C-49E2-AFCD-3D5DBF4E3AC7}" srcId="{1B927AD9-AAF3-4BCF-9AE8-D8AC5A7030A7}" destId="{D83CAAFF-48A1-48D5-A0F7-889DA37EA608}" srcOrd="1" destOrd="0" parTransId="{A9B110D8-72C6-4E0D-8352-3537753AC2A1}" sibTransId="{14EA2852-476E-4FB6-A8B5-6FCD40F5AC2B}"/>
    <dgm:cxn modelId="{7B557F86-09F0-4C4F-9604-AC8F2B07E850}" srcId="{3A64108E-431F-456B-A7B7-8E826D172287}" destId="{1B927AD9-AAF3-4BCF-9AE8-D8AC5A7030A7}" srcOrd="1" destOrd="0" parTransId="{0AADFAAA-ED29-45D6-92FB-4DA4C6809C69}" sibTransId="{88BC5E71-E00C-4E38-A22C-6263A976A9EA}"/>
    <dgm:cxn modelId="{A0A9AEA3-EA14-4A99-8541-E1FC8AE24F9F}" srcId="{3A64108E-431F-456B-A7B7-8E826D172287}" destId="{1DD9896E-34F1-4C14-8411-A071D554E89A}" srcOrd="0" destOrd="0" parTransId="{9419910F-710C-4FD0-A0B3-35A3FFA29145}" sibTransId="{00226FAC-205C-4219-8987-745DB55F08FC}"/>
    <dgm:cxn modelId="{0EBA84A8-2F51-46F3-8D1D-983CBB8DDA17}" type="presOf" srcId="{1DD9896E-34F1-4C14-8411-A071D554E89A}" destId="{0A96F910-52E2-4F96-BF3E-AF29430D6F2C}" srcOrd="0" destOrd="0" presId="urn:microsoft.com/office/officeart/2005/8/layout/chevron2"/>
    <dgm:cxn modelId="{60D130B1-FDE0-44E0-9544-B691CE87C9EB}" type="presOf" srcId="{AEAAF2E4-3666-4C9A-942E-539D23C413C1}" destId="{9CD5BEE8-22BC-46D7-84AC-736F135B058A}" srcOrd="0" destOrd="0" presId="urn:microsoft.com/office/officeart/2005/8/layout/chevron2"/>
    <dgm:cxn modelId="{D6F4EAB2-4FB8-4FC9-A861-14096FCE4DE1}" srcId="{1B927AD9-AAF3-4BCF-9AE8-D8AC5A7030A7}" destId="{B370D3CC-66F9-42E6-95BC-9312D497AA49}" srcOrd="0" destOrd="0" parTransId="{41AD2075-8DE3-47FD-84F8-F6B92FC4B05B}" sibTransId="{1122DABB-C9B5-43E6-9080-C47900B3D188}"/>
    <dgm:cxn modelId="{8D577EB8-BBC5-4CCB-BEC8-E8CD3AEDADCD}" type="presOf" srcId="{B370D3CC-66F9-42E6-95BC-9312D497AA49}" destId="{EF7C4340-CF12-49A6-9D0A-9101DE02E61B}" srcOrd="0" destOrd="0" presId="urn:microsoft.com/office/officeart/2005/8/layout/chevron2"/>
    <dgm:cxn modelId="{F8A445DC-6C04-42D9-AF01-482C0B4E6936}" type="presOf" srcId="{AC70E620-739A-48C1-AF64-B0EE5FBDAC6F}" destId="{EF7C4340-CF12-49A6-9D0A-9101DE02E61B}" srcOrd="0" destOrd="2" presId="urn:microsoft.com/office/officeart/2005/8/layout/chevron2"/>
    <dgm:cxn modelId="{629FF8ED-518D-488A-8A5A-7DD73FF10BAC}" srcId="{1DD9896E-34F1-4C14-8411-A071D554E89A}" destId="{F82E1122-83F5-4CD3-B8B3-13434D5CD10C}" srcOrd="2" destOrd="0" parTransId="{E32A8C95-81EE-4221-A8DE-50B320DADBD3}" sibTransId="{FBEE36AF-158D-4EA6-A5C9-B72BF1BD6B84}"/>
    <dgm:cxn modelId="{DCB570F9-E75A-4CA5-ADF2-57EB6B94324D}" srcId="{1DD9896E-34F1-4C14-8411-A071D554E89A}" destId="{AEAAF2E4-3666-4C9A-942E-539D23C413C1}" srcOrd="0" destOrd="0" parTransId="{018F4AFC-27EC-4066-89EF-95349AEC7CE2}" sibTransId="{28AB03D1-48FC-4AE2-AAF3-97C5AFCA7FB0}"/>
    <dgm:cxn modelId="{223BE035-7C0A-4E0C-9005-95AF80D94699}" type="presParOf" srcId="{03201C10-C71F-4948-86E9-5C6A82611818}" destId="{0B482FAF-F97A-4D9C-8A71-CD716264EDC0}" srcOrd="0" destOrd="0" presId="urn:microsoft.com/office/officeart/2005/8/layout/chevron2"/>
    <dgm:cxn modelId="{422BDBA6-2771-40C9-89D6-44BDCD8D5E37}" type="presParOf" srcId="{0B482FAF-F97A-4D9C-8A71-CD716264EDC0}" destId="{0A96F910-52E2-4F96-BF3E-AF29430D6F2C}" srcOrd="0" destOrd="0" presId="urn:microsoft.com/office/officeart/2005/8/layout/chevron2"/>
    <dgm:cxn modelId="{42F8CD1D-260D-40AD-9252-CEBE57C79F6B}" type="presParOf" srcId="{0B482FAF-F97A-4D9C-8A71-CD716264EDC0}" destId="{9CD5BEE8-22BC-46D7-84AC-736F135B058A}" srcOrd="1" destOrd="0" presId="urn:microsoft.com/office/officeart/2005/8/layout/chevron2"/>
    <dgm:cxn modelId="{E5BDCFF9-02F1-44BB-BF26-1B848ACA5AF7}" type="presParOf" srcId="{03201C10-C71F-4948-86E9-5C6A82611818}" destId="{DC080533-E605-4C33-ADDC-8669E0ED8B19}" srcOrd="1" destOrd="0" presId="urn:microsoft.com/office/officeart/2005/8/layout/chevron2"/>
    <dgm:cxn modelId="{7C6D75F3-847E-419B-B691-8F47950FE806}" type="presParOf" srcId="{03201C10-C71F-4948-86E9-5C6A82611818}" destId="{437739C9-D656-46B0-8E11-C6CDF5FB4D8C}" srcOrd="2" destOrd="0" presId="urn:microsoft.com/office/officeart/2005/8/layout/chevron2"/>
    <dgm:cxn modelId="{D62E22F0-3961-47DD-B7C2-C2F70F2092D4}" type="presParOf" srcId="{437739C9-D656-46B0-8E11-C6CDF5FB4D8C}" destId="{7580CE2F-4AC9-49BD-80D4-BC86CD21FE95}" srcOrd="0" destOrd="0" presId="urn:microsoft.com/office/officeart/2005/8/layout/chevron2"/>
    <dgm:cxn modelId="{BAA4CABA-6FAC-4F3C-A63E-65EE6E41A12D}" type="presParOf" srcId="{437739C9-D656-46B0-8E11-C6CDF5FB4D8C}" destId="{EF7C4340-CF12-49A6-9D0A-9101DE02E61B}" srcOrd="1" destOrd="0" presId="urn:microsoft.com/office/officeart/2005/8/layout/chevron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5AE29824-F1D5-4E47-BA4F-C09E8E6BAC6F}" type="doc">
      <dgm:prSet loTypeId="urn:microsoft.com/office/officeart/2005/8/layout/vList2" loCatId="list" qsTypeId="urn:microsoft.com/office/officeart/2005/8/quickstyle/simple5" qsCatId="simple" csTypeId="urn:microsoft.com/office/officeart/2005/8/colors/colorful1#21" csCatId="colorful" phldr="1"/>
      <dgm:spPr/>
      <dgm:t>
        <a:bodyPr/>
        <a:lstStyle/>
        <a:p>
          <a:endParaRPr lang="zh-CN" altLang="en-US"/>
        </a:p>
      </dgm:t>
    </dgm:pt>
    <dgm:pt modelId="{957B9CBC-3D6D-4297-A8AC-3B41AFEF5BF3}">
      <dgm:prSet custT="1"/>
      <dgm:spPr/>
      <dgm:t>
        <a:bodyPr/>
        <a:lstStyle/>
        <a:p>
          <a:pPr rtl="0"/>
          <a:r>
            <a:rPr lang="zh-CN" altLang="en-US" sz="2800" dirty="0">
              <a:latin typeface="华文细黑" pitchFamily="2" charset="-122"/>
              <a:ea typeface="华文细黑" pitchFamily="2" charset="-122"/>
            </a:rPr>
            <a:t>第一节 总线技术</a:t>
          </a:r>
        </a:p>
      </dgm:t>
    </dgm:pt>
    <dgm:pt modelId="{449722D9-1A22-4659-B50C-135C0E2D4128}" type="parTrans" cxnId="{8A9698A5-97AE-4181-92D8-5AB54859EDF3}">
      <dgm:prSet/>
      <dgm:spPr/>
      <dgm:t>
        <a:bodyPr/>
        <a:lstStyle/>
        <a:p>
          <a:endParaRPr lang="zh-CN" altLang="en-US"/>
        </a:p>
      </dgm:t>
    </dgm:pt>
    <dgm:pt modelId="{544C7270-DAA6-4AFE-83F6-166995251588}" type="sibTrans" cxnId="{8A9698A5-97AE-4181-92D8-5AB54859EDF3}">
      <dgm:prSet/>
      <dgm:spPr/>
      <dgm:t>
        <a:bodyPr/>
        <a:lstStyle/>
        <a:p>
          <a:endParaRPr lang="zh-CN" altLang="en-US"/>
        </a:p>
      </dgm:t>
    </dgm:pt>
    <dgm:pt modelId="{2B2BE356-3E96-4D04-B7D1-C22604F4E8F4}" type="pres">
      <dgm:prSet presAssocID="{5AE29824-F1D5-4E47-BA4F-C09E8E6BAC6F}" presName="linear" presStyleCnt="0">
        <dgm:presLayoutVars>
          <dgm:animLvl val="lvl"/>
          <dgm:resizeHandles val="exact"/>
        </dgm:presLayoutVars>
      </dgm:prSet>
      <dgm:spPr/>
    </dgm:pt>
    <dgm:pt modelId="{2524FB7F-BDB5-4BE3-ACB9-8E965B176512}" type="pres">
      <dgm:prSet presAssocID="{957B9CBC-3D6D-4297-A8AC-3B41AFEF5BF3}" presName="parentText" presStyleLbl="node1" presStyleIdx="0" presStyleCnt="1" custLinFactNeighborY="-14437">
        <dgm:presLayoutVars>
          <dgm:chMax val="0"/>
          <dgm:bulletEnabled val="1"/>
        </dgm:presLayoutVars>
      </dgm:prSet>
      <dgm:spPr/>
    </dgm:pt>
  </dgm:ptLst>
  <dgm:cxnLst>
    <dgm:cxn modelId="{8E6CA749-207D-4648-88F8-1497E6BDEB9F}" type="presOf" srcId="{957B9CBC-3D6D-4297-A8AC-3B41AFEF5BF3}" destId="{2524FB7F-BDB5-4BE3-ACB9-8E965B176512}" srcOrd="0" destOrd="0" presId="urn:microsoft.com/office/officeart/2005/8/layout/vList2"/>
    <dgm:cxn modelId="{CEB09F84-5FFF-4F7A-A91C-0F16FA149FB8}" type="presOf" srcId="{5AE29824-F1D5-4E47-BA4F-C09E8E6BAC6F}" destId="{2B2BE356-3E96-4D04-B7D1-C22604F4E8F4}" srcOrd="0" destOrd="0" presId="urn:microsoft.com/office/officeart/2005/8/layout/vList2"/>
    <dgm:cxn modelId="{8A9698A5-97AE-4181-92D8-5AB54859EDF3}" srcId="{5AE29824-F1D5-4E47-BA4F-C09E8E6BAC6F}" destId="{957B9CBC-3D6D-4297-A8AC-3B41AFEF5BF3}" srcOrd="0" destOrd="0" parTransId="{449722D9-1A22-4659-B50C-135C0E2D4128}" sibTransId="{544C7270-DAA6-4AFE-83F6-166995251588}"/>
    <dgm:cxn modelId="{1B84C2E6-F6B5-4884-B6C1-0183135205F2}" type="presParOf" srcId="{2B2BE356-3E96-4D04-B7D1-C22604F4E8F4}" destId="{2524FB7F-BDB5-4BE3-ACB9-8E965B176512}"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275182BC-3DB8-4047-A41B-064590B47EF4}" type="doc">
      <dgm:prSet loTypeId="urn:microsoft.com/office/officeart/2005/8/layout/hierarchy3" loCatId="list" qsTypeId="urn:microsoft.com/office/officeart/2005/8/quickstyle/simple5" qsCatId="simple" csTypeId="urn:microsoft.com/office/officeart/2005/8/colors/accent2_2" csCatId="accent2" phldr="1"/>
      <dgm:spPr/>
      <dgm:t>
        <a:bodyPr/>
        <a:lstStyle/>
        <a:p>
          <a:endParaRPr lang="zh-CN" altLang="en-US"/>
        </a:p>
      </dgm:t>
    </dgm:pt>
    <dgm:pt modelId="{3E5EEAB9-06EA-494C-A672-39714F118900}">
      <dgm:prSet custT="1"/>
      <dgm:spPr/>
      <dgm:t>
        <a:bodyPr/>
        <a:lstStyle/>
        <a:p>
          <a:pPr rtl="0"/>
          <a:r>
            <a:rPr lang="zh-CN" sz="2000" dirty="0">
              <a:latin typeface="华文细黑" pitchFamily="2" charset="-122"/>
              <a:ea typeface="华文细黑" pitchFamily="2" charset="-122"/>
            </a:rPr>
            <a:t>一</a:t>
          </a:r>
          <a:r>
            <a:rPr lang="en-US" altLang="zh-CN" sz="2000" b="1" dirty="0">
              <a:latin typeface="华文细黑" pitchFamily="2" charset="-122"/>
              <a:ea typeface="华文细黑" pitchFamily="2" charset="-122"/>
            </a:rPr>
            <a:t>.  </a:t>
          </a:r>
          <a:r>
            <a:rPr lang="zh-CN" altLang="en-US" sz="2000" b="1" dirty="0">
              <a:latin typeface="华文细黑" pitchFamily="2" charset="-122"/>
              <a:ea typeface="华文细黑" pitchFamily="2" charset="-122"/>
            </a:rPr>
            <a:t>概述</a:t>
          </a:r>
          <a:endParaRPr lang="zh-CN" altLang="en-US" sz="2000" dirty="0">
            <a:latin typeface="华文细黑" pitchFamily="2" charset="-122"/>
            <a:ea typeface="华文细黑" pitchFamily="2" charset="-122"/>
          </a:endParaRPr>
        </a:p>
      </dgm:t>
    </dgm:pt>
    <dgm:pt modelId="{A0AD91AE-3AC2-4358-BDC5-7290AE430956}" type="parTrans" cxnId="{E98F6419-0088-4BDC-9804-97D10CD49FB2}">
      <dgm:prSet/>
      <dgm:spPr/>
      <dgm:t>
        <a:bodyPr/>
        <a:lstStyle/>
        <a:p>
          <a:endParaRPr lang="zh-CN" altLang="en-US">
            <a:latin typeface="华文细黑" pitchFamily="2" charset="-122"/>
            <a:ea typeface="华文细黑" pitchFamily="2" charset="-122"/>
          </a:endParaRPr>
        </a:p>
      </dgm:t>
    </dgm:pt>
    <dgm:pt modelId="{F7435F9D-3402-4A73-AA83-B45A775E3051}" type="sibTrans" cxnId="{E98F6419-0088-4BDC-9804-97D10CD49FB2}">
      <dgm:prSet/>
      <dgm:spPr/>
      <dgm:t>
        <a:bodyPr/>
        <a:lstStyle/>
        <a:p>
          <a:endParaRPr lang="zh-CN" altLang="en-US">
            <a:latin typeface="华文细黑" pitchFamily="2" charset="-122"/>
            <a:ea typeface="华文细黑" pitchFamily="2" charset="-122"/>
          </a:endParaRPr>
        </a:p>
      </dgm:t>
    </dgm:pt>
    <dgm:pt modelId="{80B4E0CD-7742-4064-834C-8544A4F29DA8}">
      <dgm:prSet custT="1"/>
      <dgm:spPr/>
      <dgm:t>
        <a:bodyPr/>
        <a:lstStyle/>
        <a:p>
          <a:pPr rtl="0"/>
          <a:r>
            <a:rPr lang="zh-CN" altLang="en-US" sz="1800" dirty="0">
              <a:latin typeface="华文细黑" pitchFamily="2" charset="-122"/>
              <a:ea typeface="华文细黑" pitchFamily="2" charset="-122"/>
            </a:rPr>
            <a:t>总线</a:t>
          </a:r>
        </a:p>
      </dgm:t>
    </dgm:pt>
    <dgm:pt modelId="{46BD4247-CACF-43E1-A9F7-28477DA1E37D}" type="parTrans" cxnId="{5D785BAD-E2BC-4E19-8ADD-6B6610A2E07C}">
      <dgm:prSet/>
      <dgm:spPr/>
      <dgm:t>
        <a:bodyPr/>
        <a:lstStyle/>
        <a:p>
          <a:endParaRPr lang="zh-CN" altLang="en-US">
            <a:latin typeface="华文细黑" pitchFamily="2" charset="-122"/>
            <a:ea typeface="华文细黑" pitchFamily="2" charset="-122"/>
          </a:endParaRPr>
        </a:p>
      </dgm:t>
    </dgm:pt>
    <dgm:pt modelId="{4787319F-6218-4DAB-BA84-4ED66FD18DA9}" type="sibTrans" cxnId="{5D785BAD-E2BC-4E19-8ADD-6B6610A2E07C}">
      <dgm:prSet/>
      <dgm:spPr/>
      <dgm:t>
        <a:bodyPr/>
        <a:lstStyle/>
        <a:p>
          <a:endParaRPr lang="zh-CN" altLang="en-US">
            <a:latin typeface="华文细黑" pitchFamily="2" charset="-122"/>
            <a:ea typeface="华文细黑" pitchFamily="2" charset="-122"/>
          </a:endParaRPr>
        </a:p>
      </dgm:t>
    </dgm:pt>
    <dgm:pt modelId="{73025218-86D0-44F3-9ECA-A28E5DF5A2C1}">
      <dgm:prSet custT="1"/>
      <dgm:spPr/>
      <dgm:t>
        <a:bodyPr/>
        <a:lstStyle/>
        <a:p>
          <a:pPr rtl="0"/>
          <a:r>
            <a:rPr lang="zh-CN" altLang="en-US" sz="1800" dirty="0">
              <a:latin typeface="华文细黑" pitchFamily="2" charset="-122"/>
              <a:ea typeface="华文细黑" pitchFamily="2" charset="-122"/>
            </a:rPr>
            <a:t>同步、异步</a:t>
          </a:r>
        </a:p>
      </dgm:t>
    </dgm:pt>
    <dgm:pt modelId="{5EA4E7F4-4194-437D-92B2-D39B41E2EDA4}" type="sibTrans" cxnId="{A4D024E1-274F-4E8E-BC34-D2B7320FD166}">
      <dgm:prSet/>
      <dgm:spPr/>
      <dgm:t>
        <a:bodyPr/>
        <a:lstStyle/>
        <a:p>
          <a:endParaRPr lang="zh-CN" altLang="en-US">
            <a:latin typeface="华文细黑" pitchFamily="2" charset="-122"/>
            <a:ea typeface="华文细黑" pitchFamily="2" charset="-122"/>
          </a:endParaRPr>
        </a:p>
      </dgm:t>
    </dgm:pt>
    <dgm:pt modelId="{5E58B1FA-30C2-47B7-A079-FE3601E63FFF}" type="parTrans" cxnId="{A4D024E1-274F-4E8E-BC34-D2B7320FD166}">
      <dgm:prSet/>
      <dgm:spPr/>
      <dgm:t>
        <a:bodyPr/>
        <a:lstStyle/>
        <a:p>
          <a:endParaRPr lang="zh-CN" altLang="en-US">
            <a:latin typeface="华文细黑" pitchFamily="2" charset="-122"/>
            <a:ea typeface="华文细黑" pitchFamily="2" charset="-122"/>
          </a:endParaRPr>
        </a:p>
      </dgm:t>
    </dgm:pt>
    <dgm:pt modelId="{6CFA7740-5C60-4C51-9B7A-8A06348FE666}">
      <dgm:prSet custT="1"/>
      <dgm:spPr/>
      <dgm:t>
        <a:bodyPr/>
        <a:lstStyle/>
        <a:p>
          <a:pPr rtl="0"/>
          <a:r>
            <a:rPr lang="zh-CN" altLang="en-US" sz="1800" dirty="0">
              <a:latin typeface="华文细黑" pitchFamily="2" charset="-122"/>
              <a:ea typeface="华文细黑" pitchFamily="2" charset="-122"/>
            </a:rPr>
            <a:t>并行、串行</a:t>
          </a:r>
        </a:p>
      </dgm:t>
    </dgm:pt>
    <dgm:pt modelId="{04404F61-95CF-463A-A597-C39B7A3511A0}" type="sibTrans" cxnId="{B19978D7-2DB8-419A-BE42-E3B74ADF527F}">
      <dgm:prSet/>
      <dgm:spPr/>
      <dgm:t>
        <a:bodyPr/>
        <a:lstStyle/>
        <a:p>
          <a:endParaRPr lang="zh-CN" altLang="en-US">
            <a:latin typeface="华文细黑" pitchFamily="2" charset="-122"/>
            <a:ea typeface="华文细黑" pitchFamily="2" charset="-122"/>
          </a:endParaRPr>
        </a:p>
      </dgm:t>
    </dgm:pt>
    <dgm:pt modelId="{B6E1A89C-2FEC-481A-A95F-66C88A937084}" type="parTrans" cxnId="{B19978D7-2DB8-419A-BE42-E3B74ADF527F}">
      <dgm:prSet/>
      <dgm:spPr/>
      <dgm:t>
        <a:bodyPr/>
        <a:lstStyle/>
        <a:p>
          <a:endParaRPr lang="zh-CN" altLang="en-US">
            <a:latin typeface="华文细黑" pitchFamily="2" charset="-122"/>
            <a:ea typeface="华文细黑" pitchFamily="2" charset="-122"/>
          </a:endParaRPr>
        </a:p>
      </dgm:t>
    </dgm:pt>
    <dgm:pt modelId="{D1AFE7C4-7242-4761-A47A-E8BB4ACD1BC6}">
      <dgm:prSet custT="1"/>
      <dgm:spPr/>
      <dgm:t>
        <a:bodyPr/>
        <a:lstStyle/>
        <a:p>
          <a:pPr rtl="0"/>
          <a:r>
            <a:rPr lang="zh-CN" altLang="en-US" sz="1800" dirty="0">
              <a:latin typeface="华文细黑" pitchFamily="2" charset="-122"/>
              <a:ea typeface="华文细黑" pitchFamily="2" charset="-122"/>
            </a:rPr>
            <a:t>总线形式</a:t>
          </a:r>
        </a:p>
      </dgm:t>
    </dgm:pt>
    <dgm:pt modelId="{6D6F3654-E0CD-4E49-99A5-DDC7B6AE9D7B}" type="sibTrans" cxnId="{3997B944-EEAF-4AC6-B516-E60238D70CC5}">
      <dgm:prSet/>
      <dgm:spPr/>
      <dgm:t>
        <a:bodyPr/>
        <a:lstStyle/>
        <a:p>
          <a:endParaRPr lang="zh-CN" altLang="en-US">
            <a:latin typeface="华文细黑" pitchFamily="2" charset="-122"/>
            <a:ea typeface="华文细黑" pitchFamily="2" charset="-122"/>
          </a:endParaRPr>
        </a:p>
      </dgm:t>
    </dgm:pt>
    <dgm:pt modelId="{E4B13E67-819B-4987-B0EF-7FF451137160}" type="parTrans" cxnId="{3997B944-EEAF-4AC6-B516-E60238D70CC5}">
      <dgm:prSet/>
      <dgm:spPr/>
      <dgm:t>
        <a:bodyPr/>
        <a:lstStyle/>
        <a:p>
          <a:endParaRPr lang="zh-CN" altLang="en-US">
            <a:latin typeface="华文细黑" pitchFamily="2" charset="-122"/>
            <a:ea typeface="华文细黑" pitchFamily="2" charset="-122"/>
          </a:endParaRPr>
        </a:p>
      </dgm:t>
    </dgm:pt>
    <dgm:pt modelId="{071BD4C6-C3CE-4AE2-8306-F5BE74E91F31}">
      <dgm:prSet custT="1"/>
      <dgm:spPr/>
      <dgm:t>
        <a:bodyPr/>
        <a:lstStyle/>
        <a:p>
          <a:pPr rtl="0"/>
          <a:r>
            <a:rPr lang="en-US" sz="1800" dirty="0">
              <a:latin typeface="华文细黑" pitchFamily="2" charset="-122"/>
              <a:ea typeface="华文细黑" pitchFamily="2" charset="-122"/>
            </a:rPr>
            <a:t>RS232</a:t>
          </a:r>
          <a:r>
            <a:rPr lang="zh-CN" sz="1800" dirty="0">
              <a:latin typeface="华文细黑" pitchFamily="2" charset="-122"/>
              <a:ea typeface="华文细黑" pitchFamily="2" charset="-122"/>
            </a:rPr>
            <a:t>，</a:t>
          </a:r>
          <a:r>
            <a:rPr lang="en-US" sz="1800" dirty="0">
              <a:latin typeface="华文细黑" pitchFamily="2" charset="-122"/>
              <a:ea typeface="华文细黑" pitchFamily="2" charset="-122"/>
            </a:rPr>
            <a:t>RS488</a:t>
          </a:r>
          <a:r>
            <a:rPr lang="zh-CN" sz="1800" dirty="0">
              <a:latin typeface="华文细黑" pitchFamily="2" charset="-122"/>
              <a:ea typeface="华文细黑" pitchFamily="2" charset="-122"/>
            </a:rPr>
            <a:t>，</a:t>
          </a:r>
          <a:r>
            <a:rPr lang="en-US" sz="1800" dirty="0">
              <a:latin typeface="华文细黑" pitchFamily="2" charset="-122"/>
              <a:ea typeface="华文细黑" pitchFamily="2" charset="-122"/>
            </a:rPr>
            <a:t>VXI</a:t>
          </a:r>
          <a:r>
            <a:rPr lang="zh-CN" sz="1800" dirty="0">
              <a:latin typeface="华文细黑" pitchFamily="2" charset="-122"/>
              <a:ea typeface="华文细黑" pitchFamily="2" charset="-122"/>
            </a:rPr>
            <a:t>，</a:t>
          </a:r>
          <a:r>
            <a:rPr lang="en-US" sz="1800" dirty="0">
              <a:latin typeface="华文细黑" pitchFamily="2" charset="-122"/>
              <a:ea typeface="华文细黑" pitchFamily="2" charset="-122"/>
            </a:rPr>
            <a:t>USB</a:t>
          </a:r>
          <a:r>
            <a:rPr lang="zh-CN" sz="1800" dirty="0">
              <a:latin typeface="华文细黑" pitchFamily="2" charset="-122"/>
              <a:ea typeface="华文细黑" pitchFamily="2" charset="-122"/>
            </a:rPr>
            <a:t>，</a:t>
          </a:r>
          <a:r>
            <a:rPr lang="en-US" sz="1800" dirty="0">
              <a:latin typeface="华文细黑" pitchFamily="2" charset="-122"/>
              <a:ea typeface="华文细黑" pitchFamily="2" charset="-122"/>
            </a:rPr>
            <a:t>1394</a:t>
          </a:r>
          <a:r>
            <a:rPr lang="zh-CN" sz="1800" dirty="0">
              <a:latin typeface="华文细黑" pitchFamily="2" charset="-122"/>
              <a:ea typeface="华文细黑" pitchFamily="2" charset="-122"/>
            </a:rPr>
            <a:t>等</a:t>
          </a:r>
        </a:p>
      </dgm:t>
    </dgm:pt>
    <dgm:pt modelId="{9F3E336D-CD6C-4AA3-B111-0180EED5D791}" type="sibTrans" cxnId="{3B0AE9B9-60E1-40D0-963D-D65F89723461}">
      <dgm:prSet/>
      <dgm:spPr/>
      <dgm:t>
        <a:bodyPr/>
        <a:lstStyle/>
        <a:p>
          <a:endParaRPr lang="zh-CN" altLang="en-US">
            <a:latin typeface="华文细黑" pitchFamily="2" charset="-122"/>
            <a:ea typeface="华文细黑" pitchFamily="2" charset="-122"/>
          </a:endParaRPr>
        </a:p>
      </dgm:t>
    </dgm:pt>
    <dgm:pt modelId="{2D99A0F1-A21E-45F1-ACFA-6FEC0062E676}" type="parTrans" cxnId="{3B0AE9B9-60E1-40D0-963D-D65F89723461}">
      <dgm:prSet/>
      <dgm:spPr/>
      <dgm:t>
        <a:bodyPr/>
        <a:lstStyle/>
        <a:p>
          <a:endParaRPr lang="zh-CN" altLang="en-US">
            <a:latin typeface="华文细黑" pitchFamily="2" charset="-122"/>
            <a:ea typeface="华文细黑" pitchFamily="2" charset="-122"/>
          </a:endParaRPr>
        </a:p>
      </dgm:t>
    </dgm:pt>
    <dgm:pt modelId="{8B8E27B3-C934-46B6-8595-CE860AAD74CF}">
      <dgm:prSet custT="1"/>
      <dgm:spPr/>
      <dgm:t>
        <a:bodyPr/>
        <a:lstStyle/>
        <a:p>
          <a:pPr rtl="0"/>
          <a:r>
            <a:rPr lang="zh-CN" altLang="en-US" sz="1800" dirty="0">
              <a:latin typeface="华文细黑" pitchFamily="2" charset="-122"/>
              <a:ea typeface="华文细黑" pitchFamily="2" charset="-122"/>
            </a:rPr>
            <a:t>通讯总线 －外总线 </a:t>
          </a:r>
        </a:p>
      </dgm:t>
    </dgm:pt>
    <dgm:pt modelId="{A6B084E6-6CB1-4777-ADD6-26FA404A9C86}" type="sibTrans" cxnId="{03B2BBD7-DA28-41B4-BDE6-5EE4EA0DFE21}">
      <dgm:prSet/>
      <dgm:spPr/>
      <dgm:t>
        <a:bodyPr/>
        <a:lstStyle/>
        <a:p>
          <a:endParaRPr lang="zh-CN" altLang="en-US">
            <a:latin typeface="华文细黑" pitchFamily="2" charset="-122"/>
            <a:ea typeface="华文细黑" pitchFamily="2" charset="-122"/>
          </a:endParaRPr>
        </a:p>
      </dgm:t>
    </dgm:pt>
    <dgm:pt modelId="{9C5EA549-2D91-4FD6-95E8-3E2D57C67E50}" type="parTrans" cxnId="{03B2BBD7-DA28-41B4-BDE6-5EE4EA0DFE21}">
      <dgm:prSet/>
      <dgm:spPr/>
      <dgm:t>
        <a:bodyPr/>
        <a:lstStyle/>
        <a:p>
          <a:endParaRPr lang="zh-CN" altLang="en-US">
            <a:latin typeface="华文细黑" pitchFamily="2" charset="-122"/>
            <a:ea typeface="华文细黑" pitchFamily="2" charset="-122"/>
          </a:endParaRPr>
        </a:p>
      </dgm:t>
    </dgm:pt>
    <dgm:pt modelId="{928325EC-E876-4BFD-A799-E92FAEAD6429}">
      <dgm:prSet custT="1"/>
      <dgm:spPr/>
      <dgm:t>
        <a:bodyPr/>
        <a:lstStyle/>
        <a:p>
          <a:pPr rtl="0"/>
          <a:r>
            <a:rPr lang="en-US" sz="1800" dirty="0">
              <a:latin typeface="华文细黑" pitchFamily="2" charset="-122"/>
              <a:ea typeface="华文细黑" pitchFamily="2" charset="-122"/>
            </a:rPr>
            <a:t>STD</a:t>
          </a:r>
          <a:r>
            <a:rPr lang="zh-CN" sz="1800" dirty="0">
              <a:latin typeface="华文细黑" pitchFamily="2" charset="-122"/>
              <a:ea typeface="华文细黑" pitchFamily="2" charset="-122"/>
            </a:rPr>
            <a:t>，</a:t>
          </a:r>
          <a:r>
            <a:rPr lang="en-US" sz="1800" dirty="0">
              <a:latin typeface="华文细黑" pitchFamily="2" charset="-122"/>
              <a:ea typeface="华文细黑" pitchFamily="2" charset="-122"/>
            </a:rPr>
            <a:t>PCI</a:t>
          </a:r>
          <a:r>
            <a:rPr lang="zh-CN" sz="1800" dirty="0">
              <a:latin typeface="华文细黑" pitchFamily="2" charset="-122"/>
              <a:ea typeface="华文细黑" pitchFamily="2" charset="-122"/>
            </a:rPr>
            <a:t>，</a:t>
          </a:r>
          <a:r>
            <a:rPr lang="en-US" sz="1800" dirty="0">
              <a:latin typeface="华文细黑" pitchFamily="2" charset="-122"/>
              <a:ea typeface="华文细黑" pitchFamily="2" charset="-122"/>
            </a:rPr>
            <a:t>VME</a:t>
          </a:r>
          <a:r>
            <a:rPr lang="zh-CN" sz="1800" dirty="0">
              <a:latin typeface="华文细黑" pitchFamily="2" charset="-122"/>
              <a:ea typeface="华文细黑" pitchFamily="2" charset="-122"/>
            </a:rPr>
            <a:t>等</a:t>
          </a:r>
        </a:p>
      </dgm:t>
    </dgm:pt>
    <dgm:pt modelId="{17885878-2BFB-4BEC-A54E-1DE5ED97A308}" type="sibTrans" cxnId="{F1CDEFE2-FDEB-4C47-BB48-272D0C57B932}">
      <dgm:prSet/>
      <dgm:spPr/>
      <dgm:t>
        <a:bodyPr/>
        <a:lstStyle/>
        <a:p>
          <a:endParaRPr lang="zh-CN" altLang="en-US">
            <a:latin typeface="华文细黑" pitchFamily="2" charset="-122"/>
            <a:ea typeface="华文细黑" pitchFamily="2" charset="-122"/>
          </a:endParaRPr>
        </a:p>
      </dgm:t>
    </dgm:pt>
    <dgm:pt modelId="{6C44F32B-6B1C-479F-8675-1D28E3488119}" type="parTrans" cxnId="{F1CDEFE2-FDEB-4C47-BB48-272D0C57B932}">
      <dgm:prSet/>
      <dgm:spPr/>
      <dgm:t>
        <a:bodyPr/>
        <a:lstStyle/>
        <a:p>
          <a:endParaRPr lang="zh-CN" altLang="en-US">
            <a:latin typeface="华文细黑" pitchFamily="2" charset="-122"/>
            <a:ea typeface="华文细黑" pitchFamily="2" charset="-122"/>
          </a:endParaRPr>
        </a:p>
      </dgm:t>
    </dgm:pt>
    <dgm:pt modelId="{338A4AAC-4B5D-4D0E-8721-307760119417}">
      <dgm:prSet custT="1"/>
      <dgm:spPr/>
      <dgm:t>
        <a:bodyPr/>
        <a:lstStyle/>
        <a:p>
          <a:pPr rtl="0"/>
          <a:r>
            <a:rPr lang="zh-CN" altLang="en-US" sz="1800" dirty="0">
              <a:latin typeface="华文细黑" pitchFamily="2" charset="-122"/>
              <a:ea typeface="华文细黑" pitchFamily="2" charset="-122"/>
            </a:rPr>
            <a:t>系统总线  －板级总线 </a:t>
          </a:r>
        </a:p>
      </dgm:t>
    </dgm:pt>
    <dgm:pt modelId="{01736EAF-68BE-48DB-98F1-F6E704D2DB18}" type="sibTrans" cxnId="{BD767D91-56E9-4706-A0E8-6973EEF66209}">
      <dgm:prSet/>
      <dgm:spPr/>
      <dgm:t>
        <a:bodyPr/>
        <a:lstStyle/>
        <a:p>
          <a:endParaRPr lang="zh-CN" altLang="en-US">
            <a:latin typeface="华文细黑" pitchFamily="2" charset="-122"/>
            <a:ea typeface="华文细黑" pitchFamily="2" charset="-122"/>
          </a:endParaRPr>
        </a:p>
      </dgm:t>
    </dgm:pt>
    <dgm:pt modelId="{D3E4126E-E2B4-4FC2-8676-A7D909A5A9E4}" type="parTrans" cxnId="{BD767D91-56E9-4706-A0E8-6973EEF66209}">
      <dgm:prSet/>
      <dgm:spPr/>
      <dgm:t>
        <a:bodyPr/>
        <a:lstStyle/>
        <a:p>
          <a:endParaRPr lang="zh-CN" altLang="en-US">
            <a:latin typeface="华文细黑" pitchFamily="2" charset="-122"/>
            <a:ea typeface="华文细黑" pitchFamily="2" charset="-122"/>
          </a:endParaRPr>
        </a:p>
      </dgm:t>
    </dgm:pt>
    <dgm:pt modelId="{C04C356B-7369-40D7-BE49-8D5E5DCB30FA}">
      <dgm:prSet custT="1"/>
      <dgm:spPr/>
      <dgm:t>
        <a:bodyPr/>
        <a:lstStyle/>
        <a:p>
          <a:pPr rtl="0"/>
          <a:r>
            <a:rPr lang="en-US" sz="1800" dirty="0">
              <a:latin typeface="华文细黑" pitchFamily="2" charset="-122"/>
              <a:ea typeface="华文细黑" pitchFamily="2" charset="-122"/>
            </a:rPr>
            <a:t>I2C bus</a:t>
          </a:r>
          <a:endParaRPr lang="zh-CN" sz="1800" dirty="0">
            <a:latin typeface="华文细黑" pitchFamily="2" charset="-122"/>
            <a:ea typeface="华文细黑" pitchFamily="2" charset="-122"/>
          </a:endParaRPr>
        </a:p>
      </dgm:t>
    </dgm:pt>
    <dgm:pt modelId="{897877B2-D830-4ECC-B1B4-A629662F3A1F}" type="sibTrans" cxnId="{D3FFC699-7BD3-458D-91E2-120B71FE15EC}">
      <dgm:prSet/>
      <dgm:spPr/>
      <dgm:t>
        <a:bodyPr/>
        <a:lstStyle/>
        <a:p>
          <a:endParaRPr lang="zh-CN" altLang="en-US">
            <a:latin typeface="华文细黑" pitchFamily="2" charset="-122"/>
            <a:ea typeface="华文细黑" pitchFamily="2" charset="-122"/>
          </a:endParaRPr>
        </a:p>
      </dgm:t>
    </dgm:pt>
    <dgm:pt modelId="{A57E146F-3396-4DD3-9ECE-2D4419A13260}" type="parTrans" cxnId="{D3FFC699-7BD3-458D-91E2-120B71FE15EC}">
      <dgm:prSet/>
      <dgm:spPr/>
      <dgm:t>
        <a:bodyPr/>
        <a:lstStyle/>
        <a:p>
          <a:endParaRPr lang="zh-CN" altLang="en-US">
            <a:latin typeface="华文细黑" pitchFamily="2" charset="-122"/>
            <a:ea typeface="华文细黑" pitchFamily="2" charset="-122"/>
          </a:endParaRPr>
        </a:p>
      </dgm:t>
    </dgm:pt>
    <dgm:pt modelId="{5FE39128-0DD6-4E33-9F5D-8711AD193898}">
      <dgm:prSet custT="1"/>
      <dgm:spPr/>
      <dgm:t>
        <a:bodyPr/>
        <a:lstStyle/>
        <a:p>
          <a:pPr rtl="0"/>
          <a:r>
            <a:rPr lang="zh-CN" altLang="en-US" sz="1800" dirty="0">
              <a:latin typeface="华文细黑" pitchFamily="2" charset="-122"/>
              <a:ea typeface="华文细黑" pitchFamily="2" charset="-122"/>
            </a:rPr>
            <a:t>元件级总线 －片总线</a:t>
          </a:r>
        </a:p>
      </dgm:t>
    </dgm:pt>
    <dgm:pt modelId="{890DA71E-F5BF-448B-95F9-1BE9E7564599}" type="sibTrans" cxnId="{CD115412-0952-4F25-901C-4E9971FDC39E}">
      <dgm:prSet/>
      <dgm:spPr/>
      <dgm:t>
        <a:bodyPr/>
        <a:lstStyle/>
        <a:p>
          <a:endParaRPr lang="zh-CN" altLang="en-US">
            <a:latin typeface="华文细黑" pitchFamily="2" charset="-122"/>
            <a:ea typeface="华文细黑" pitchFamily="2" charset="-122"/>
          </a:endParaRPr>
        </a:p>
      </dgm:t>
    </dgm:pt>
    <dgm:pt modelId="{A3CFFB9F-030A-45A8-A0D8-114D74DBCB15}" type="parTrans" cxnId="{CD115412-0952-4F25-901C-4E9971FDC39E}">
      <dgm:prSet/>
      <dgm:spPr/>
      <dgm:t>
        <a:bodyPr/>
        <a:lstStyle/>
        <a:p>
          <a:endParaRPr lang="zh-CN" altLang="en-US">
            <a:latin typeface="华文细黑" pitchFamily="2" charset="-122"/>
            <a:ea typeface="华文细黑" pitchFamily="2" charset="-122"/>
          </a:endParaRPr>
        </a:p>
      </dgm:t>
    </dgm:pt>
    <dgm:pt modelId="{69564BE4-9FA5-43BA-8F2E-4CD33CD7E246}">
      <dgm:prSet custT="1"/>
      <dgm:spPr/>
      <dgm:t>
        <a:bodyPr/>
        <a:lstStyle/>
        <a:p>
          <a:pPr rtl="0"/>
          <a:r>
            <a:rPr lang="zh-CN" altLang="en-US" sz="1800" dirty="0">
              <a:latin typeface="华文细黑" pitchFamily="2" charset="-122"/>
              <a:ea typeface="华文细黑" pitchFamily="2" charset="-122"/>
            </a:rPr>
            <a:t>分类</a:t>
          </a:r>
        </a:p>
      </dgm:t>
    </dgm:pt>
    <dgm:pt modelId="{9F28178E-A3DD-406B-B220-D6FF7382A26C}" type="sibTrans" cxnId="{E6BF7B44-F7DA-45CE-A60A-71725100A824}">
      <dgm:prSet/>
      <dgm:spPr/>
      <dgm:t>
        <a:bodyPr/>
        <a:lstStyle/>
        <a:p>
          <a:endParaRPr lang="zh-CN" altLang="en-US">
            <a:latin typeface="华文细黑" pitchFamily="2" charset="-122"/>
            <a:ea typeface="华文细黑" pitchFamily="2" charset="-122"/>
          </a:endParaRPr>
        </a:p>
      </dgm:t>
    </dgm:pt>
    <dgm:pt modelId="{5D4D3B6C-8134-4438-9048-CE0BC787D5A0}" type="parTrans" cxnId="{E6BF7B44-F7DA-45CE-A60A-71725100A824}">
      <dgm:prSet/>
      <dgm:spPr/>
      <dgm:t>
        <a:bodyPr/>
        <a:lstStyle/>
        <a:p>
          <a:endParaRPr lang="zh-CN" altLang="en-US">
            <a:latin typeface="华文细黑" pitchFamily="2" charset="-122"/>
            <a:ea typeface="华文细黑" pitchFamily="2" charset="-122"/>
          </a:endParaRPr>
        </a:p>
      </dgm:t>
    </dgm:pt>
    <dgm:pt modelId="{4CBBF767-BD9A-4B01-ACE8-DC83ABC0252A}">
      <dgm:prSet custT="1"/>
      <dgm:spPr/>
      <dgm:t>
        <a:bodyPr/>
        <a:lstStyle/>
        <a:p>
          <a:pPr rtl="0"/>
          <a:r>
            <a:rPr lang="zh-CN" sz="1800" dirty="0">
              <a:latin typeface="华文细黑" pitchFamily="2" charset="-122"/>
              <a:ea typeface="华文细黑" pitchFamily="2" charset="-122"/>
            </a:rPr>
            <a:t>所谓总线就是从任意一个源点到任意一个终点的一组传送数字信息的公共通道，它是各种信号线的集合。这些信号线包括数据线、地址线和控制线，还有电源线、地线与备用线等。</a:t>
          </a:r>
          <a:endParaRPr lang="zh-CN" altLang="en-US" sz="1800" dirty="0">
            <a:latin typeface="华文细黑" pitchFamily="2" charset="-122"/>
            <a:ea typeface="华文细黑" pitchFamily="2" charset="-122"/>
          </a:endParaRPr>
        </a:p>
      </dgm:t>
    </dgm:pt>
    <dgm:pt modelId="{D68A37F3-70A1-462D-8305-123E6431401A}" type="sibTrans" cxnId="{ABF07B22-5483-4659-9BFA-29194586535F}">
      <dgm:prSet/>
      <dgm:spPr/>
      <dgm:t>
        <a:bodyPr/>
        <a:lstStyle/>
        <a:p>
          <a:endParaRPr lang="zh-CN" altLang="en-US"/>
        </a:p>
      </dgm:t>
    </dgm:pt>
    <dgm:pt modelId="{8E556916-E5A9-4760-BA75-7376536DC44A}" type="parTrans" cxnId="{ABF07B22-5483-4659-9BFA-29194586535F}">
      <dgm:prSet/>
      <dgm:spPr/>
      <dgm:t>
        <a:bodyPr/>
        <a:lstStyle/>
        <a:p>
          <a:endParaRPr lang="zh-CN" altLang="en-US"/>
        </a:p>
      </dgm:t>
    </dgm:pt>
    <dgm:pt modelId="{7CF6C3EC-48A1-489E-8FBB-86756C840029}" type="pres">
      <dgm:prSet presAssocID="{275182BC-3DB8-4047-A41B-064590B47EF4}" presName="diagram" presStyleCnt="0">
        <dgm:presLayoutVars>
          <dgm:chPref val="1"/>
          <dgm:dir/>
          <dgm:animOne val="branch"/>
          <dgm:animLvl val="lvl"/>
          <dgm:resizeHandles/>
        </dgm:presLayoutVars>
      </dgm:prSet>
      <dgm:spPr/>
    </dgm:pt>
    <dgm:pt modelId="{BCACE4FF-6457-4D07-A355-0E4852D280E7}" type="pres">
      <dgm:prSet presAssocID="{3E5EEAB9-06EA-494C-A672-39714F118900}" presName="root" presStyleCnt="0"/>
      <dgm:spPr/>
    </dgm:pt>
    <dgm:pt modelId="{E9FA30E7-BDFD-45CB-A1E4-9B9A28615E5D}" type="pres">
      <dgm:prSet presAssocID="{3E5EEAB9-06EA-494C-A672-39714F118900}" presName="rootComposite" presStyleCnt="0"/>
      <dgm:spPr/>
    </dgm:pt>
    <dgm:pt modelId="{5CF9EF49-7AB1-4D17-BADA-E7FE5D6AAA50}" type="pres">
      <dgm:prSet presAssocID="{3E5EEAB9-06EA-494C-A672-39714F118900}" presName="rootText" presStyleLbl="node1" presStyleIdx="0" presStyleCnt="1" custScaleX="176322" custScaleY="61234" custLinFactNeighborX="-54839" custLinFactNeighborY="-568"/>
      <dgm:spPr/>
    </dgm:pt>
    <dgm:pt modelId="{1E39CF10-52BD-4E35-B19D-1BA6B7F2AA1E}" type="pres">
      <dgm:prSet presAssocID="{3E5EEAB9-06EA-494C-A672-39714F118900}" presName="rootConnector" presStyleLbl="node1" presStyleIdx="0" presStyleCnt="1"/>
      <dgm:spPr/>
    </dgm:pt>
    <dgm:pt modelId="{0507E667-7552-4C9C-A21E-A7A8A48765C7}" type="pres">
      <dgm:prSet presAssocID="{3E5EEAB9-06EA-494C-A672-39714F118900}" presName="childShape" presStyleCnt="0"/>
      <dgm:spPr/>
    </dgm:pt>
    <dgm:pt modelId="{713D53D7-E44E-481D-9DF6-E68F9053F56C}" type="pres">
      <dgm:prSet presAssocID="{46BD4247-CACF-43E1-A9F7-28477DA1E37D}" presName="Name13" presStyleLbl="parChTrans1D2" presStyleIdx="0" presStyleCnt="3"/>
      <dgm:spPr/>
    </dgm:pt>
    <dgm:pt modelId="{00D3DAC1-462B-45D7-AEB4-F288B6764865}" type="pres">
      <dgm:prSet presAssocID="{80B4E0CD-7742-4064-834C-8544A4F29DA8}" presName="childText" presStyleLbl="bgAcc1" presStyleIdx="0" presStyleCnt="3" custScaleX="806380" custScaleY="249793" custLinFactNeighborY="-14650">
        <dgm:presLayoutVars>
          <dgm:bulletEnabled val="1"/>
        </dgm:presLayoutVars>
      </dgm:prSet>
      <dgm:spPr/>
    </dgm:pt>
    <dgm:pt modelId="{9810AE50-48A0-4696-9A67-87F5F2E9925D}" type="pres">
      <dgm:prSet presAssocID="{5D4D3B6C-8134-4438-9048-CE0BC787D5A0}" presName="Name13" presStyleLbl="parChTrans1D2" presStyleIdx="1" presStyleCnt="3"/>
      <dgm:spPr/>
    </dgm:pt>
    <dgm:pt modelId="{EE68C5D6-BCC2-4672-AFE1-A0FB6AC41ABA}" type="pres">
      <dgm:prSet presAssocID="{69564BE4-9FA5-43BA-8F2E-4CD33CD7E246}" presName="childText" presStyleLbl="bgAcc1" presStyleIdx="1" presStyleCnt="3" custScaleX="810767" custScaleY="448611" custLinFactNeighborY="-9099">
        <dgm:presLayoutVars>
          <dgm:bulletEnabled val="1"/>
        </dgm:presLayoutVars>
      </dgm:prSet>
      <dgm:spPr/>
    </dgm:pt>
    <dgm:pt modelId="{A2893333-4772-4C3B-9E2E-6ADE265EAADE}" type="pres">
      <dgm:prSet presAssocID="{E4B13E67-819B-4987-B0EF-7FF451137160}" presName="Name13" presStyleLbl="parChTrans1D2" presStyleIdx="2" presStyleCnt="3"/>
      <dgm:spPr/>
    </dgm:pt>
    <dgm:pt modelId="{F0FFB661-0163-4F2E-B858-017874951ECF}" type="pres">
      <dgm:prSet presAssocID="{D1AFE7C4-7242-4761-A47A-E8BB4ACD1BC6}" presName="childText" presStyleLbl="bgAcc1" presStyleIdx="2" presStyleCnt="3" custScaleX="810767" custScaleY="197085" custLinFactNeighborY="-21680">
        <dgm:presLayoutVars>
          <dgm:bulletEnabled val="1"/>
        </dgm:presLayoutVars>
      </dgm:prSet>
      <dgm:spPr/>
    </dgm:pt>
  </dgm:ptLst>
  <dgm:cxnLst>
    <dgm:cxn modelId="{630B4A10-BB89-476A-8648-7B4A884B9D48}" type="presOf" srcId="{80B4E0CD-7742-4064-834C-8544A4F29DA8}" destId="{00D3DAC1-462B-45D7-AEB4-F288B6764865}" srcOrd="0" destOrd="0" presId="urn:microsoft.com/office/officeart/2005/8/layout/hierarchy3"/>
    <dgm:cxn modelId="{7380DA10-1E25-448E-BC3D-944568A3CE0F}" type="presOf" srcId="{5FE39128-0DD6-4E33-9F5D-8711AD193898}" destId="{EE68C5D6-BCC2-4672-AFE1-A0FB6AC41ABA}" srcOrd="0" destOrd="1" presId="urn:microsoft.com/office/officeart/2005/8/layout/hierarchy3"/>
    <dgm:cxn modelId="{CD115412-0952-4F25-901C-4E9971FDC39E}" srcId="{69564BE4-9FA5-43BA-8F2E-4CD33CD7E246}" destId="{5FE39128-0DD6-4E33-9F5D-8711AD193898}" srcOrd="0" destOrd="0" parTransId="{A3CFFB9F-030A-45A8-A0D8-114D74DBCB15}" sibTransId="{890DA71E-F5BF-448B-95F9-1BE9E7564599}"/>
    <dgm:cxn modelId="{ED366617-6AF8-4FED-ACD4-DA3691A1904D}" type="presOf" srcId="{69564BE4-9FA5-43BA-8F2E-4CD33CD7E246}" destId="{EE68C5D6-BCC2-4672-AFE1-A0FB6AC41ABA}" srcOrd="0" destOrd="0" presId="urn:microsoft.com/office/officeart/2005/8/layout/hierarchy3"/>
    <dgm:cxn modelId="{E98F6419-0088-4BDC-9804-97D10CD49FB2}" srcId="{275182BC-3DB8-4047-A41B-064590B47EF4}" destId="{3E5EEAB9-06EA-494C-A672-39714F118900}" srcOrd="0" destOrd="0" parTransId="{A0AD91AE-3AC2-4358-BDC5-7290AE430956}" sibTransId="{F7435F9D-3402-4A73-AA83-B45A775E3051}"/>
    <dgm:cxn modelId="{ABF07B22-5483-4659-9BFA-29194586535F}" srcId="{80B4E0CD-7742-4064-834C-8544A4F29DA8}" destId="{4CBBF767-BD9A-4B01-ACE8-DC83ABC0252A}" srcOrd="0" destOrd="0" parTransId="{8E556916-E5A9-4760-BA75-7376536DC44A}" sibTransId="{D68A37F3-70A1-462D-8305-123E6431401A}"/>
    <dgm:cxn modelId="{004EE935-68B7-46E3-89DB-4414147C0465}" type="presOf" srcId="{3E5EEAB9-06EA-494C-A672-39714F118900}" destId="{1E39CF10-52BD-4E35-B19D-1BA6B7F2AA1E}" srcOrd="1" destOrd="0" presId="urn:microsoft.com/office/officeart/2005/8/layout/hierarchy3"/>
    <dgm:cxn modelId="{ABB7FD5F-C29B-4796-B8A8-B4B708DE889C}" type="presOf" srcId="{5D4D3B6C-8134-4438-9048-CE0BC787D5A0}" destId="{9810AE50-48A0-4696-9A67-87F5F2E9925D}" srcOrd="0" destOrd="0" presId="urn:microsoft.com/office/officeart/2005/8/layout/hierarchy3"/>
    <dgm:cxn modelId="{E6BF7B44-F7DA-45CE-A60A-71725100A824}" srcId="{3E5EEAB9-06EA-494C-A672-39714F118900}" destId="{69564BE4-9FA5-43BA-8F2E-4CD33CD7E246}" srcOrd="1" destOrd="0" parTransId="{5D4D3B6C-8134-4438-9048-CE0BC787D5A0}" sibTransId="{9F28178E-A3DD-406B-B220-D6FF7382A26C}"/>
    <dgm:cxn modelId="{3997B944-EEAF-4AC6-B516-E60238D70CC5}" srcId="{3E5EEAB9-06EA-494C-A672-39714F118900}" destId="{D1AFE7C4-7242-4761-A47A-E8BB4ACD1BC6}" srcOrd="2" destOrd="0" parTransId="{E4B13E67-819B-4987-B0EF-7FF451137160}" sibTransId="{6D6F3654-E0CD-4E49-99A5-DDC7B6AE9D7B}"/>
    <dgm:cxn modelId="{747CFE69-F495-4CA1-866B-66A4B8556162}" type="presOf" srcId="{6CFA7740-5C60-4C51-9B7A-8A06348FE666}" destId="{F0FFB661-0163-4F2E-B858-017874951ECF}" srcOrd="0" destOrd="1" presId="urn:microsoft.com/office/officeart/2005/8/layout/hierarchy3"/>
    <dgm:cxn modelId="{4C6DEF6C-8DDF-460F-B862-E357476AE370}" type="presOf" srcId="{C04C356B-7369-40D7-BE49-8D5E5DCB30FA}" destId="{EE68C5D6-BCC2-4672-AFE1-A0FB6AC41ABA}" srcOrd="0" destOrd="2" presId="urn:microsoft.com/office/officeart/2005/8/layout/hierarchy3"/>
    <dgm:cxn modelId="{07265B4E-A8F2-4EDD-804F-8BA5C51F83D9}" type="presOf" srcId="{8B8E27B3-C934-46B6-8595-CE860AAD74CF}" destId="{EE68C5D6-BCC2-4672-AFE1-A0FB6AC41ABA}" srcOrd="0" destOrd="5" presId="urn:microsoft.com/office/officeart/2005/8/layout/hierarchy3"/>
    <dgm:cxn modelId="{5C2EB453-90C5-44BC-B2F8-A6CCD81855BB}" type="presOf" srcId="{3E5EEAB9-06EA-494C-A672-39714F118900}" destId="{5CF9EF49-7AB1-4D17-BADA-E7FE5D6AAA50}" srcOrd="0" destOrd="0" presId="urn:microsoft.com/office/officeart/2005/8/layout/hierarchy3"/>
    <dgm:cxn modelId="{1A16AC76-287C-4057-9039-2CE9157396D3}" type="presOf" srcId="{46BD4247-CACF-43E1-A9F7-28477DA1E37D}" destId="{713D53D7-E44E-481D-9DF6-E68F9053F56C}" srcOrd="0" destOrd="0" presId="urn:microsoft.com/office/officeart/2005/8/layout/hierarchy3"/>
    <dgm:cxn modelId="{F4E56C88-59A2-46E6-B992-C2EF8113C0D3}" type="presOf" srcId="{071BD4C6-C3CE-4AE2-8306-F5BE74E91F31}" destId="{EE68C5D6-BCC2-4672-AFE1-A0FB6AC41ABA}" srcOrd="0" destOrd="6" presId="urn:microsoft.com/office/officeart/2005/8/layout/hierarchy3"/>
    <dgm:cxn modelId="{3695088B-26BA-4546-A80F-7EFCFDDDF5F7}" type="presOf" srcId="{338A4AAC-4B5D-4D0E-8721-307760119417}" destId="{EE68C5D6-BCC2-4672-AFE1-A0FB6AC41ABA}" srcOrd="0" destOrd="3" presId="urn:microsoft.com/office/officeart/2005/8/layout/hierarchy3"/>
    <dgm:cxn modelId="{BD767D91-56E9-4706-A0E8-6973EEF66209}" srcId="{69564BE4-9FA5-43BA-8F2E-4CD33CD7E246}" destId="{338A4AAC-4B5D-4D0E-8721-307760119417}" srcOrd="1" destOrd="0" parTransId="{D3E4126E-E2B4-4FC2-8676-A7D909A5A9E4}" sibTransId="{01736EAF-68BE-48DB-98F1-F6E704D2DB18}"/>
    <dgm:cxn modelId="{D3FFC699-7BD3-458D-91E2-120B71FE15EC}" srcId="{5FE39128-0DD6-4E33-9F5D-8711AD193898}" destId="{C04C356B-7369-40D7-BE49-8D5E5DCB30FA}" srcOrd="0" destOrd="0" parTransId="{A57E146F-3396-4DD3-9ECE-2D4419A13260}" sibTransId="{897877B2-D830-4ECC-B1B4-A629662F3A1F}"/>
    <dgm:cxn modelId="{489D829B-CB9A-4F8A-A0C0-BD036B58BEE5}" type="presOf" srcId="{D1AFE7C4-7242-4761-A47A-E8BB4ACD1BC6}" destId="{F0FFB661-0163-4F2E-B858-017874951ECF}" srcOrd="0" destOrd="0" presId="urn:microsoft.com/office/officeart/2005/8/layout/hierarchy3"/>
    <dgm:cxn modelId="{A7632D9F-FB6B-4266-A70E-F749094A9555}" type="presOf" srcId="{928325EC-E876-4BFD-A799-E92FAEAD6429}" destId="{EE68C5D6-BCC2-4672-AFE1-A0FB6AC41ABA}" srcOrd="0" destOrd="4" presId="urn:microsoft.com/office/officeart/2005/8/layout/hierarchy3"/>
    <dgm:cxn modelId="{5D785BAD-E2BC-4E19-8ADD-6B6610A2E07C}" srcId="{3E5EEAB9-06EA-494C-A672-39714F118900}" destId="{80B4E0CD-7742-4064-834C-8544A4F29DA8}" srcOrd="0" destOrd="0" parTransId="{46BD4247-CACF-43E1-A9F7-28477DA1E37D}" sibTransId="{4787319F-6218-4DAB-BA84-4ED66FD18DA9}"/>
    <dgm:cxn modelId="{3B0AE9B9-60E1-40D0-963D-D65F89723461}" srcId="{8B8E27B3-C934-46B6-8595-CE860AAD74CF}" destId="{071BD4C6-C3CE-4AE2-8306-F5BE74E91F31}" srcOrd="0" destOrd="0" parTransId="{2D99A0F1-A21E-45F1-ACFA-6FEC0062E676}" sibTransId="{9F3E336D-CD6C-4AA3-B111-0180EED5D791}"/>
    <dgm:cxn modelId="{2A956ABA-A754-420F-93C0-D31828C15D5C}" type="presOf" srcId="{275182BC-3DB8-4047-A41B-064590B47EF4}" destId="{7CF6C3EC-48A1-489E-8FBB-86756C840029}" srcOrd="0" destOrd="0" presId="urn:microsoft.com/office/officeart/2005/8/layout/hierarchy3"/>
    <dgm:cxn modelId="{983A53C1-D08E-483C-AE24-563BE75FFDB5}" type="presOf" srcId="{73025218-86D0-44F3-9ECA-A28E5DF5A2C1}" destId="{F0FFB661-0163-4F2E-B858-017874951ECF}" srcOrd="0" destOrd="2" presId="urn:microsoft.com/office/officeart/2005/8/layout/hierarchy3"/>
    <dgm:cxn modelId="{B19978D7-2DB8-419A-BE42-E3B74ADF527F}" srcId="{D1AFE7C4-7242-4761-A47A-E8BB4ACD1BC6}" destId="{6CFA7740-5C60-4C51-9B7A-8A06348FE666}" srcOrd="0" destOrd="0" parTransId="{B6E1A89C-2FEC-481A-A95F-66C88A937084}" sibTransId="{04404F61-95CF-463A-A597-C39B7A3511A0}"/>
    <dgm:cxn modelId="{03B2BBD7-DA28-41B4-BDE6-5EE4EA0DFE21}" srcId="{69564BE4-9FA5-43BA-8F2E-4CD33CD7E246}" destId="{8B8E27B3-C934-46B6-8595-CE860AAD74CF}" srcOrd="2" destOrd="0" parTransId="{9C5EA549-2D91-4FD6-95E8-3E2D57C67E50}" sibTransId="{A6B084E6-6CB1-4777-ADD6-26FA404A9C86}"/>
    <dgm:cxn modelId="{A4D024E1-274F-4E8E-BC34-D2B7320FD166}" srcId="{D1AFE7C4-7242-4761-A47A-E8BB4ACD1BC6}" destId="{73025218-86D0-44F3-9ECA-A28E5DF5A2C1}" srcOrd="1" destOrd="0" parTransId="{5E58B1FA-30C2-47B7-A079-FE3601E63FFF}" sibTransId="{5EA4E7F4-4194-437D-92B2-D39B41E2EDA4}"/>
    <dgm:cxn modelId="{F1CDEFE2-FDEB-4C47-BB48-272D0C57B932}" srcId="{338A4AAC-4B5D-4D0E-8721-307760119417}" destId="{928325EC-E876-4BFD-A799-E92FAEAD6429}" srcOrd="0" destOrd="0" parTransId="{6C44F32B-6B1C-479F-8675-1D28E3488119}" sibTransId="{17885878-2BFB-4BEC-A54E-1DE5ED97A308}"/>
    <dgm:cxn modelId="{0B5F5DF3-168D-4B44-83C5-CC42C304AFF0}" type="presOf" srcId="{E4B13E67-819B-4987-B0EF-7FF451137160}" destId="{A2893333-4772-4C3B-9E2E-6ADE265EAADE}" srcOrd="0" destOrd="0" presId="urn:microsoft.com/office/officeart/2005/8/layout/hierarchy3"/>
    <dgm:cxn modelId="{30093BFD-9C59-4D4B-AEEA-DAB511F04A2A}" type="presOf" srcId="{4CBBF767-BD9A-4B01-ACE8-DC83ABC0252A}" destId="{00D3DAC1-462B-45D7-AEB4-F288B6764865}" srcOrd="0" destOrd="1" presId="urn:microsoft.com/office/officeart/2005/8/layout/hierarchy3"/>
    <dgm:cxn modelId="{7469C48C-CBCE-4947-9613-3FBDC8C7A49B}" type="presParOf" srcId="{7CF6C3EC-48A1-489E-8FBB-86756C840029}" destId="{BCACE4FF-6457-4D07-A355-0E4852D280E7}" srcOrd="0" destOrd="0" presId="urn:microsoft.com/office/officeart/2005/8/layout/hierarchy3"/>
    <dgm:cxn modelId="{AC038481-08AC-4ACF-89DF-F39865D6A211}" type="presParOf" srcId="{BCACE4FF-6457-4D07-A355-0E4852D280E7}" destId="{E9FA30E7-BDFD-45CB-A1E4-9B9A28615E5D}" srcOrd="0" destOrd="0" presId="urn:microsoft.com/office/officeart/2005/8/layout/hierarchy3"/>
    <dgm:cxn modelId="{F0720EF2-599A-4428-A3CF-91E9DD2058F1}" type="presParOf" srcId="{E9FA30E7-BDFD-45CB-A1E4-9B9A28615E5D}" destId="{5CF9EF49-7AB1-4D17-BADA-E7FE5D6AAA50}" srcOrd="0" destOrd="0" presId="urn:microsoft.com/office/officeart/2005/8/layout/hierarchy3"/>
    <dgm:cxn modelId="{C3F38D88-4F2C-474F-BA7E-34CE6F80B2EF}" type="presParOf" srcId="{E9FA30E7-BDFD-45CB-A1E4-9B9A28615E5D}" destId="{1E39CF10-52BD-4E35-B19D-1BA6B7F2AA1E}" srcOrd="1" destOrd="0" presId="urn:microsoft.com/office/officeart/2005/8/layout/hierarchy3"/>
    <dgm:cxn modelId="{5D202CA3-D625-4BAE-9CD7-F511421EE95A}" type="presParOf" srcId="{BCACE4FF-6457-4D07-A355-0E4852D280E7}" destId="{0507E667-7552-4C9C-A21E-A7A8A48765C7}" srcOrd="1" destOrd="0" presId="urn:microsoft.com/office/officeart/2005/8/layout/hierarchy3"/>
    <dgm:cxn modelId="{AFACE097-8AD3-47A8-AD5D-133395C733C5}" type="presParOf" srcId="{0507E667-7552-4C9C-A21E-A7A8A48765C7}" destId="{713D53D7-E44E-481D-9DF6-E68F9053F56C}" srcOrd="0" destOrd="0" presId="urn:microsoft.com/office/officeart/2005/8/layout/hierarchy3"/>
    <dgm:cxn modelId="{A9DF3AC2-C4A1-43EF-8072-0E79D387C1E3}" type="presParOf" srcId="{0507E667-7552-4C9C-A21E-A7A8A48765C7}" destId="{00D3DAC1-462B-45D7-AEB4-F288B6764865}" srcOrd="1" destOrd="0" presId="urn:microsoft.com/office/officeart/2005/8/layout/hierarchy3"/>
    <dgm:cxn modelId="{DE1AA503-2A40-48E5-9B09-07FF9FBA010F}" type="presParOf" srcId="{0507E667-7552-4C9C-A21E-A7A8A48765C7}" destId="{9810AE50-48A0-4696-9A67-87F5F2E9925D}" srcOrd="2" destOrd="0" presId="urn:microsoft.com/office/officeart/2005/8/layout/hierarchy3"/>
    <dgm:cxn modelId="{9589836E-230D-44F7-9C82-E5107784455E}" type="presParOf" srcId="{0507E667-7552-4C9C-A21E-A7A8A48765C7}" destId="{EE68C5D6-BCC2-4672-AFE1-A0FB6AC41ABA}" srcOrd="3" destOrd="0" presId="urn:microsoft.com/office/officeart/2005/8/layout/hierarchy3"/>
    <dgm:cxn modelId="{155C091D-05FF-4AEF-B0D6-009C6BD7CD92}" type="presParOf" srcId="{0507E667-7552-4C9C-A21E-A7A8A48765C7}" destId="{A2893333-4772-4C3B-9E2E-6ADE265EAADE}" srcOrd="4" destOrd="0" presId="urn:microsoft.com/office/officeart/2005/8/layout/hierarchy3"/>
    <dgm:cxn modelId="{3438C7C4-784B-4AFE-8BD1-252290540250}" type="presParOf" srcId="{0507E667-7552-4C9C-A21E-A7A8A48765C7}" destId="{F0FFB661-0163-4F2E-B858-017874951ECF}" srcOrd="5" destOrd="0" presId="urn:microsoft.com/office/officeart/2005/8/layout/hierarchy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F975845-9909-4EB8-A173-437DD9705FC0}"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68399D44-3AA1-49D8-B220-D9359FDC508C}">
      <dgm:prSet/>
      <dgm:spPr/>
      <dgm:t>
        <a:bodyPr/>
        <a:lstStyle/>
        <a:p>
          <a:pPr rtl="0"/>
          <a:r>
            <a:rPr lang="zh-CN" dirty="0"/>
            <a:t>一、物理学中一些基本问题和研究方法</a:t>
          </a:r>
        </a:p>
      </dgm:t>
    </dgm:pt>
    <dgm:pt modelId="{99BA5B06-A16D-4E69-ADCA-2840953C89C6}" type="parTrans" cxnId="{BAA4647B-C5F8-48BC-834D-96E63B801FEA}">
      <dgm:prSet/>
      <dgm:spPr/>
      <dgm:t>
        <a:bodyPr/>
        <a:lstStyle/>
        <a:p>
          <a:endParaRPr lang="zh-CN" altLang="en-US"/>
        </a:p>
      </dgm:t>
    </dgm:pt>
    <dgm:pt modelId="{D2281B88-A907-4F6A-B978-0F2BDE7F825D}" type="sibTrans" cxnId="{BAA4647B-C5F8-48BC-834D-96E63B801FEA}">
      <dgm:prSet/>
      <dgm:spPr/>
      <dgm:t>
        <a:bodyPr/>
        <a:lstStyle/>
        <a:p>
          <a:endParaRPr lang="zh-CN" altLang="en-US"/>
        </a:p>
      </dgm:t>
    </dgm:pt>
    <dgm:pt modelId="{5B5160C4-16C0-4223-9CF7-38E9E2A1A520}" type="pres">
      <dgm:prSet presAssocID="{5F975845-9909-4EB8-A173-437DD9705FC0}" presName="linear" presStyleCnt="0">
        <dgm:presLayoutVars>
          <dgm:animLvl val="lvl"/>
          <dgm:resizeHandles val="exact"/>
        </dgm:presLayoutVars>
      </dgm:prSet>
      <dgm:spPr/>
    </dgm:pt>
    <dgm:pt modelId="{33EEDF99-B5CF-4857-8CBF-B9A9AB3D7126}" type="pres">
      <dgm:prSet presAssocID="{68399D44-3AA1-49D8-B220-D9359FDC508C}" presName="parentText" presStyleLbl="node1" presStyleIdx="0" presStyleCnt="1" custScaleY="96985">
        <dgm:presLayoutVars>
          <dgm:chMax val="0"/>
          <dgm:bulletEnabled val="1"/>
        </dgm:presLayoutVars>
      </dgm:prSet>
      <dgm:spPr/>
    </dgm:pt>
  </dgm:ptLst>
  <dgm:cxnLst>
    <dgm:cxn modelId="{0D09844D-E05C-4BA4-B4E8-598D92650F41}" type="presOf" srcId="{5F975845-9909-4EB8-A173-437DD9705FC0}" destId="{5B5160C4-16C0-4223-9CF7-38E9E2A1A520}" srcOrd="0" destOrd="0" presId="urn:microsoft.com/office/officeart/2005/8/layout/vList2"/>
    <dgm:cxn modelId="{BAA4647B-C5F8-48BC-834D-96E63B801FEA}" srcId="{5F975845-9909-4EB8-A173-437DD9705FC0}" destId="{68399D44-3AA1-49D8-B220-D9359FDC508C}" srcOrd="0" destOrd="0" parTransId="{99BA5B06-A16D-4E69-ADCA-2840953C89C6}" sibTransId="{D2281B88-A907-4F6A-B978-0F2BDE7F825D}"/>
    <dgm:cxn modelId="{C36A25D0-744D-4E07-BDA2-AF6ACBF7BBC1}" type="presOf" srcId="{68399D44-3AA1-49D8-B220-D9359FDC508C}" destId="{33EEDF99-B5CF-4857-8CBF-B9A9AB3D7126}" srcOrd="0" destOrd="0" presId="urn:microsoft.com/office/officeart/2005/8/layout/vList2"/>
    <dgm:cxn modelId="{9695994C-0C6B-43EB-A2E4-A08C4EEA461F}" type="presParOf" srcId="{5B5160C4-16C0-4223-9CF7-38E9E2A1A520}" destId="{33EEDF99-B5CF-4857-8CBF-B9A9AB3D7126}"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76BE2943-FB18-4939-A970-D180260CF286}" type="doc">
      <dgm:prSet loTypeId="urn:microsoft.com/office/officeart/2005/8/layout/vList2" loCatId="list" qsTypeId="urn:microsoft.com/office/officeart/2005/8/quickstyle/simple5" qsCatId="simple" csTypeId="urn:microsoft.com/office/officeart/2005/8/colors/accent1_2" csCatId="accent1" phldr="1"/>
      <dgm:spPr/>
      <dgm:t>
        <a:bodyPr/>
        <a:lstStyle/>
        <a:p>
          <a:endParaRPr lang="zh-CN" altLang="en-US"/>
        </a:p>
      </dgm:t>
    </dgm:pt>
    <dgm:pt modelId="{714545E7-226A-471B-8433-F329610B2E68}">
      <dgm:prSet custT="1"/>
      <dgm:spPr>
        <a:solidFill>
          <a:schemeClr val="accent6">
            <a:lumMod val="75000"/>
          </a:schemeClr>
        </a:solidFill>
      </dgm:spPr>
      <dgm:t>
        <a:bodyPr/>
        <a:lstStyle/>
        <a:p>
          <a:pPr algn="ctr" rtl="0"/>
          <a:r>
            <a:rPr lang="en-US" sz="4400" dirty="0">
              <a:solidFill>
                <a:schemeClr val="bg1"/>
              </a:solidFill>
              <a:latin typeface="华文细黑" pitchFamily="2" charset="-122"/>
              <a:ea typeface="华文细黑" pitchFamily="2" charset="-122"/>
            </a:rPr>
            <a:t>VME</a:t>
          </a:r>
          <a:r>
            <a:rPr lang="zh-CN" sz="4400" dirty="0">
              <a:solidFill>
                <a:schemeClr val="bg1"/>
              </a:solidFill>
              <a:latin typeface="华文细黑" pitchFamily="2" charset="-122"/>
              <a:ea typeface="华文细黑" pitchFamily="2" charset="-122"/>
            </a:rPr>
            <a:t>总线</a:t>
          </a:r>
        </a:p>
      </dgm:t>
    </dgm:pt>
    <dgm:pt modelId="{C5A860FF-6390-4443-9E45-42979195189B}" type="parTrans" cxnId="{920F4C5E-1609-46FF-82C5-6C93F83BCE2C}">
      <dgm:prSet/>
      <dgm:spPr/>
      <dgm:t>
        <a:bodyPr/>
        <a:lstStyle/>
        <a:p>
          <a:pPr algn="ctr"/>
          <a:endParaRPr lang="zh-CN" altLang="en-US" sz="2800">
            <a:solidFill>
              <a:srgbClr val="3366FF"/>
            </a:solidFill>
            <a:latin typeface="华文细黑" pitchFamily="2" charset="-122"/>
            <a:ea typeface="华文细黑" pitchFamily="2" charset="-122"/>
          </a:endParaRPr>
        </a:p>
      </dgm:t>
    </dgm:pt>
    <dgm:pt modelId="{8F70A9A4-F10B-4CB6-8450-4F2842C61C15}" type="sibTrans" cxnId="{920F4C5E-1609-46FF-82C5-6C93F83BCE2C}">
      <dgm:prSet/>
      <dgm:spPr/>
      <dgm:t>
        <a:bodyPr/>
        <a:lstStyle/>
        <a:p>
          <a:pPr algn="ctr"/>
          <a:endParaRPr lang="zh-CN" altLang="en-US" sz="2800">
            <a:solidFill>
              <a:srgbClr val="3366FF"/>
            </a:solidFill>
            <a:latin typeface="华文细黑" pitchFamily="2" charset="-122"/>
            <a:ea typeface="华文细黑" pitchFamily="2" charset="-122"/>
          </a:endParaRPr>
        </a:p>
      </dgm:t>
    </dgm:pt>
    <dgm:pt modelId="{2F705B69-56E5-4CE9-A7D7-1F946D0CA30B}" type="pres">
      <dgm:prSet presAssocID="{76BE2943-FB18-4939-A970-D180260CF286}" presName="linear" presStyleCnt="0">
        <dgm:presLayoutVars>
          <dgm:animLvl val="lvl"/>
          <dgm:resizeHandles val="exact"/>
        </dgm:presLayoutVars>
      </dgm:prSet>
      <dgm:spPr/>
    </dgm:pt>
    <dgm:pt modelId="{F26AEA82-D577-4EDC-940C-C91A194FA073}" type="pres">
      <dgm:prSet presAssocID="{714545E7-226A-471B-8433-F329610B2E68}" presName="parentText" presStyleLbl="node1" presStyleIdx="0" presStyleCnt="1">
        <dgm:presLayoutVars>
          <dgm:chMax val="0"/>
          <dgm:bulletEnabled val="1"/>
        </dgm:presLayoutVars>
      </dgm:prSet>
      <dgm:spPr/>
    </dgm:pt>
  </dgm:ptLst>
  <dgm:cxnLst>
    <dgm:cxn modelId="{8FF2A65B-1B61-4957-A1EC-F965A8118D9B}" type="presOf" srcId="{76BE2943-FB18-4939-A970-D180260CF286}" destId="{2F705B69-56E5-4CE9-A7D7-1F946D0CA30B}" srcOrd="0" destOrd="0" presId="urn:microsoft.com/office/officeart/2005/8/layout/vList2"/>
    <dgm:cxn modelId="{920F4C5E-1609-46FF-82C5-6C93F83BCE2C}" srcId="{76BE2943-FB18-4939-A970-D180260CF286}" destId="{714545E7-226A-471B-8433-F329610B2E68}" srcOrd="0" destOrd="0" parTransId="{C5A860FF-6390-4443-9E45-42979195189B}" sibTransId="{8F70A9A4-F10B-4CB6-8450-4F2842C61C15}"/>
    <dgm:cxn modelId="{9177E09A-EF95-427B-90C0-0B7569A14A01}" type="presOf" srcId="{714545E7-226A-471B-8433-F329610B2E68}" destId="{F26AEA82-D577-4EDC-940C-C91A194FA073}" srcOrd="0" destOrd="0" presId="urn:microsoft.com/office/officeart/2005/8/layout/vList2"/>
    <dgm:cxn modelId="{14FD454A-4D76-4007-AB1E-D6F7A2611953}" type="presParOf" srcId="{2F705B69-56E5-4CE9-A7D7-1F946D0CA30B}" destId="{F26AEA82-D577-4EDC-940C-C91A194FA073}" srcOrd="0" destOrd="0" presId="urn:microsoft.com/office/officeart/2005/8/layout/vList2"/>
  </dgm:cxnLst>
  <dgm:bg>
    <a:solidFill>
      <a:schemeClr val="accent5">
        <a:lumMod val="50000"/>
      </a:schemeClr>
    </a:solidFill>
  </dgm:bg>
  <dgm:whole>
    <a:ln>
      <a:solidFill>
        <a:srgbClr val="3366FF"/>
      </a:solidFill>
    </a:ln>
  </dgm:whole>
  <dgm:extLst>
    <a:ext uri="http://schemas.microsoft.com/office/drawing/2008/diagram">
      <dsp:dataModelExt xmlns:dsp="http://schemas.microsoft.com/office/drawing/2008/diagram" relId="rId7"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76BE2943-FB18-4939-A970-D180260CF286}" type="doc">
      <dgm:prSet loTypeId="urn:microsoft.com/office/officeart/2005/8/layout/vList2" loCatId="list" qsTypeId="urn:microsoft.com/office/officeart/2005/8/quickstyle/simple5" qsCatId="simple" csTypeId="urn:microsoft.com/office/officeart/2005/8/colors/accent1_2" csCatId="accent1" phldr="1"/>
      <dgm:spPr/>
      <dgm:t>
        <a:bodyPr/>
        <a:lstStyle/>
        <a:p>
          <a:endParaRPr lang="zh-CN" altLang="en-US"/>
        </a:p>
      </dgm:t>
    </dgm:pt>
    <dgm:pt modelId="{714545E7-226A-471B-8433-F329610B2E68}">
      <dgm:prSet custT="1"/>
      <dgm:spPr>
        <a:solidFill>
          <a:schemeClr val="accent6">
            <a:lumMod val="75000"/>
          </a:schemeClr>
        </a:solidFill>
      </dgm:spPr>
      <dgm:t>
        <a:bodyPr/>
        <a:lstStyle/>
        <a:p>
          <a:pPr rtl="0"/>
          <a:r>
            <a:rPr lang="en-US" sz="3200" dirty="0">
              <a:solidFill>
                <a:schemeClr val="bg1"/>
              </a:solidFill>
            </a:rPr>
            <a:t>VME</a:t>
          </a:r>
          <a:r>
            <a:rPr lang="zh-CN" sz="3200" dirty="0">
              <a:solidFill>
                <a:schemeClr val="bg1"/>
              </a:solidFill>
            </a:rPr>
            <a:t>总线</a:t>
          </a:r>
        </a:p>
      </dgm:t>
    </dgm:pt>
    <dgm:pt modelId="{C5A860FF-6390-4443-9E45-42979195189B}" type="parTrans" cxnId="{920F4C5E-1609-46FF-82C5-6C93F83BCE2C}">
      <dgm:prSet/>
      <dgm:spPr/>
      <dgm:t>
        <a:bodyPr/>
        <a:lstStyle/>
        <a:p>
          <a:endParaRPr lang="zh-CN" altLang="en-US">
            <a:solidFill>
              <a:srgbClr val="3366FF"/>
            </a:solidFill>
          </a:endParaRPr>
        </a:p>
      </dgm:t>
    </dgm:pt>
    <dgm:pt modelId="{8F70A9A4-F10B-4CB6-8450-4F2842C61C15}" type="sibTrans" cxnId="{920F4C5E-1609-46FF-82C5-6C93F83BCE2C}">
      <dgm:prSet/>
      <dgm:spPr/>
      <dgm:t>
        <a:bodyPr/>
        <a:lstStyle/>
        <a:p>
          <a:endParaRPr lang="zh-CN" altLang="en-US">
            <a:solidFill>
              <a:srgbClr val="3366FF"/>
            </a:solidFill>
          </a:endParaRPr>
        </a:p>
      </dgm:t>
    </dgm:pt>
    <dgm:pt modelId="{2F705B69-56E5-4CE9-A7D7-1F946D0CA30B}" type="pres">
      <dgm:prSet presAssocID="{76BE2943-FB18-4939-A970-D180260CF286}" presName="linear" presStyleCnt="0">
        <dgm:presLayoutVars>
          <dgm:animLvl val="lvl"/>
          <dgm:resizeHandles val="exact"/>
        </dgm:presLayoutVars>
      </dgm:prSet>
      <dgm:spPr/>
    </dgm:pt>
    <dgm:pt modelId="{F26AEA82-D577-4EDC-940C-C91A194FA073}" type="pres">
      <dgm:prSet presAssocID="{714545E7-226A-471B-8433-F329610B2E68}" presName="parentText" presStyleLbl="node1" presStyleIdx="0" presStyleCnt="1">
        <dgm:presLayoutVars>
          <dgm:chMax val="0"/>
          <dgm:bulletEnabled val="1"/>
        </dgm:presLayoutVars>
      </dgm:prSet>
      <dgm:spPr/>
    </dgm:pt>
  </dgm:ptLst>
  <dgm:cxnLst>
    <dgm:cxn modelId="{920F4C5E-1609-46FF-82C5-6C93F83BCE2C}" srcId="{76BE2943-FB18-4939-A970-D180260CF286}" destId="{714545E7-226A-471B-8433-F329610B2E68}" srcOrd="0" destOrd="0" parTransId="{C5A860FF-6390-4443-9E45-42979195189B}" sibTransId="{8F70A9A4-F10B-4CB6-8450-4F2842C61C15}"/>
    <dgm:cxn modelId="{11BB7457-8BC6-4036-B95D-A1D43A047302}" type="presOf" srcId="{714545E7-226A-471B-8433-F329610B2E68}" destId="{F26AEA82-D577-4EDC-940C-C91A194FA073}" srcOrd="0" destOrd="0" presId="urn:microsoft.com/office/officeart/2005/8/layout/vList2"/>
    <dgm:cxn modelId="{0DDEF5E5-58D1-421E-AB2F-CA6D4E7F10D0}" type="presOf" srcId="{76BE2943-FB18-4939-A970-D180260CF286}" destId="{2F705B69-56E5-4CE9-A7D7-1F946D0CA30B}" srcOrd="0" destOrd="0" presId="urn:microsoft.com/office/officeart/2005/8/layout/vList2"/>
    <dgm:cxn modelId="{E6255901-CBDA-4CE6-823B-7950BB5D9963}" type="presParOf" srcId="{2F705B69-56E5-4CE9-A7D7-1F946D0CA30B}" destId="{F26AEA82-D577-4EDC-940C-C91A194FA073}" srcOrd="0" destOrd="0" presId="urn:microsoft.com/office/officeart/2005/8/layout/vList2"/>
  </dgm:cxnLst>
  <dgm:bg>
    <a:solidFill>
      <a:schemeClr val="accent5">
        <a:lumMod val="50000"/>
      </a:schemeClr>
    </a:solidFill>
  </dgm:bg>
  <dgm:whole>
    <a:ln>
      <a:solidFill>
        <a:srgbClr val="3366FF"/>
      </a:solidFill>
    </a:ln>
  </dgm:whole>
  <dgm:extLst>
    <a:ext uri="http://schemas.microsoft.com/office/drawing/2008/diagram">
      <dsp:dataModelExt xmlns:dsp="http://schemas.microsoft.com/office/drawing/2008/diagram" relId="rId7"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76BE2943-FB18-4939-A970-D180260CF286}" type="doc">
      <dgm:prSet loTypeId="urn:microsoft.com/office/officeart/2005/8/layout/vList2" loCatId="list" qsTypeId="urn:microsoft.com/office/officeart/2005/8/quickstyle/simple5" qsCatId="simple" csTypeId="urn:microsoft.com/office/officeart/2005/8/colors/accent1_2" csCatId="accent1" phldr="1"/>
      <dgm:spPr/>
      <dgm:t>
        <a:bodyPr/>
        <a:lstStyle/>
        <a:p>
          <a:endParaRPr lang="zh-CN" altLang="en-US"/>
        </a:p>
      </dgm:t>
    </dgm:pt>
    <dgm:pt modelId="{714545E7-226A-471B-8433-F329610B2E68}">
      <dgm:prSet custT="1"/>
      <dgm:spPr>
        <a:solidFill>
          <a:schemeClr val="accent6">
            <a:lumMod val="75000"/>
          </a:schemeClr>
        </a:solidFill>
      </dgm:spPr>
      <dgm:t>
        <a:bodyPr/>
        <a:lstStyle/>
        <a:p>
          <a:pPr rtl="0"/>
          <a:r>
            <a:rPr lang="en-US" sz="3200" dirty="0">
              <a:solidFill>
                <a:schemeClr val="bg1"/>
              </a:solidFill>
            </a:rPr>
            <a:t>VME</a:t>
          </a:r>
          <a:r>
            <a:rPr lang="zh-CN" sz="3200" dirty="0">
              <a:solidFill>
                <a:schemeClr val="bg1"/>
              </a:solidFill>
            </a:rPr>
            <a:t>总线</a:t>
          </a:r>
        </a:p>
      </dgm:t>
    </dgm:pt>
    <dgm:pt modelId="{C5A860FF-6390-4443-9E45-42979195189B}" type="parTrans" cxnId="{920F4C5E-1609-46FF-82C5-6C93F83BCE2C}">
      <dgm:prSet/>
      <dgm:spPr/>
      <dgm:t>
        <a:bodyPr/>
        <a:lstStyle/>
        <a:p>
          <a:endParaRPr lang="zh-CN" altLang="en-US">
            <a:solidFill>
              <a:srgbClr val="3366FF"/>
            </a:solidFill>
          </a:endParaRPr>
        </a:p>
      </dgm:t>
    </dgm:pt>
    <dgm:pt modelId="{8F70A9A4-F10B-4CB6-8450-4F2842C61C15}" type="sibTrans" cxnId="{920F4C5E-1609-46FF-82C5-6C93F83BCE2C}">
      <dgm:prSet/>
      <dgm:spPr/>
      <dgm:t>
        <a:bodyPr/>
        <a:lstStyle/>
        <a:p>
          <a:endParaRPr lang="zh-CN" altLang="en-US">
            <a:solidFill>
              <a:srgbClr val="3366FF"/>
            </a:solidFill>
          </a:endParaRPr>
        </a:p>
      </dgm:t>
    </dgm:pt>
    <dgm:pt modelId="{2F705B69-56E5-4CE9-A7D7-1F946D0CA30B}" type="pres">
      <dgm:prSet presAssocID="{76BE2943-FB18-4939-A970-D180260CF286}" presName="linear" presStyleCnt="0">
        <dgm:presLayoutVars>
          <dgm:animLvl val="lvl"/>
          <dgm:resizeHandles val="exact"/>
        </dgm:presLayoutVars>
      </dgm:prSet>
      <dgm:spPr/>
    </dgm:pt>
    <dgm:pt modelId="{F26AEA82-D577-4EDC-940C-C91A194FA073}" type="pres">
      <dgm:prSet presAssocID="{714545E7-226A-471B-8433-F329610B2E68}" presName="parentText" presStyleLbl="node1" presStyleIdx="0" presStyleCnt="1">
        <dgm:presLayoutVars>
          <dgm:chMax val="0"/>
          <dgm:bulletEnabled val="1"/>
        </dgm:presLayoutVars>
      </dgm:prSet>
      <dgm:spPr/>
    </dgm:pt>
  </dgm:ptLst>
  <dgm:cxnLst>
    <dgm:cxn modelId="{920F4C5E-1609-46FF-82C5-6C93F83BCE2C}" srcId="{76BE2943-FB18-4939-A970-D180260CF286}" destId="{714545E7-226A-471B-8433-F329610B2E68}" srcOrd="0" destOrd="0" parTransId="{C5A860FF-6390-4443-9E45-42979195189B}" sibTransId="{8F70A9A4-F10B-4CB6-8450-4F2842C61C15}"/>
    <dgm:cxn modelId="{F819ABBC-16B9-4D07-BCFB-9696389CBD22}" type="presOf" srcId="{76BE2943-FB18-4939-A970-D180260CF286}" destId="{2F705B69-56E5-4CE9-A7D7-1F946D0CA30B}" srcOrd="0" destOrd="0" presId="urn:microsoft.com/office/officeart/2005/8/layout/vList2"/>
    <dgm:cxn modelId="{A79EE2DA-3019-4BB7-AFE1-F00882159490}" type="presOf" srcId="{714545E7-226A-471B-8433-F329610B2E68}" destId="{F26AEA82-D577-4EDC-940C-C91A194FA073}" srcOrd="0" destOrd="0" presId="urn:microsoft.com/office/officeart/2005/8/layout/vList2"/>
    <dgm:cxn modelId="{74B0E703-3C6A-4C8B-9480-B8D3FD624839}" type="presParOf" srcId="{2F705B69-56E5-4CE9-A7D7-1F946D0CA30B}" destId="{F26AEA82-D577-4EDC-940C-C91A194FA073}" srcOrd="0" destOrd="0" presId="urn:microsoft.com/office/officeart/2005/8/layout/vList2"/>
  </dgm:cxnLst>
  <dgm:bg>
    <a:solidFill>
      <a:schemeClr val="accent5">
        <a:lumMod val="50000"/>
      </a:schemeClr>
    </a:solidFill>
  </dgm:bg>
  <dgm:whole>
    <a:ln>
      <a:solidFill>
        <a:srgbClr val="3366FF"/>
      </a:solidFill>
    </a:ln>
  </dgm:whole>
  <dgm:extLst>
    <a:ext uri="http://schemas.microsoft.com/office/drawing/2008/diagram">
      <dsp:dataModelExt xmlns:dsp="http://schemas.microsoft.com/office/drawing/2008/diagram" relId="rId7"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76BE2943-FB18-4939-A970-D180260CF286}" type="doc">
      <dgm:prSet loTypeId="urn:microsoft.com/office/officeart/2005/8/layout/vList2" loCatId="list" qsTypeId="urn:microsoft.com/office/officeart/2005/8/quickstyle/simple5" qsCatId="simple" csTypeId="urn:microsoft.com/office/officeart/2005/8/colors/accent1_2" csCatId="accent1" phldr="1"/>
      <dgm:spPr/>
      <dgm:t>
        <a:bodyPr/>
        <a:lstStyle/>
        <a:p>
          <a:endParaRPr lang="zh-CN" altLang="en-US"/>
        </a:p>
      </dgm:t>
    </dgm:pt>
    <dgm:pt modelId="{714545E7-226A-471B-8433-F329610B2E68}">
      <dgm:prSet custT="1"/>
      <dgm:spPr>
        <a:solidFill>
          <a:schemeClr val="accent6">
            <a:lumMod val="75000"/>
          </a:schemeClr>
        </a:solidFill>
      </dgm:spPr>
      <dgm:t>
        <a:bodyPr/>
        <a:lstStyle/>
        <a:p>
          <a:pPr rtl="0"/>
          <a:r>
            <a:rPr lang="en-US" sz="3200" dirty="0">
              <a:solidFill>
                <a:schemeClr val="bg1"/>
              </a:solidFill>
            </a:rPr>
            <a:t>VME</a:t>
          </a:r>
          <a:r>
            <a:rPr lang="zh-CN" sz="3200" dirty="0">
              <a:solidFill>
                <a:schemeClr val="bg1"/>
              </a:solidFill>
            </a:rPr>
            <a:t>总线</a:t>
          </a:r>
        </a:p>
      </dgm:t>
    </dgm:pt>
    <dgm:pt modelId="{C5A860FF-6390-4443-9E45-42979195189B}" type="parTrans" cxnId="{920F4C5E-1609-46FF-82C5-6C93F83BCE2C}">
      <dgm:prSet/>
      <dgm:spPr/>
      <dgm:t>
        <a:bodyPr/>
        <a:lstStyle/>
        <a:p>
          <a:endParaRPr lang="zh-CN" altLang="en-US">
            <a:solidFill>
              <a:srgbClr val="3366FF"/>
            </a:solidFill>
          </a:endParaRPr>
        </a:p>
      </dgm:t>
    </dgm:pt>
    <dgm:pt modelId="{8F70A9A4-F10B-4CB6-8450-4F2842C61C15}" type="sibTrans" cxnId="{920F4C5E-1609-46FF-82C5-6C93F83BCE2C}">
      <dgm:prSet/>
      <dgm:spPr/>
      <dgm:t>
        <a:bodyPr/>
        <a:lstStyle/>
        <a:p>
          <a:endParaRPr lang="zh-CN" altLang="en-US">
            <a:solidFill>
              <a:srgbClr val="3366FF"/>
            </a:solidFill>
          </a:endParaRPr>
        </a:p>
      </dgm:t>
    </dgm:pt>
    <dgm:pt modelId="{2F705B69-56E5-4CE9-A7D7-1F946D0CA30B}" type="pres">
      <dgm:prSet presAssocID="{76BE2943-FB18-4939-A970-D180260CF286}" presName="linear" presStyleCnt="0">
        <dgm:presLayoutVars>
          <dgm:animLvl val="lvl"/>
          <dgm:resizeHandles val="exact"/>
        </dgm:presLayoutVars>
      </dgm:prSet>
      <dgm:spPr/>
    </dgm:pt>
    <dgm:pt modelId="{F26AEA82-D577-4EDC-940C-C91A194FA073}" type="pres">
      <dgm:prSet presAssocID="{714545E7-226A-471B-8433-F329610B2E68}" presName="parentText" presStyleLbl="node1" presStyleIdx="0" presStyleCnt="1" custLinFactNeighborY="-14279">
        <dgm:presLayoutVars>
          <dgm:chMax val="0"/>
          <dgm:bulletEnabled val="1"/>
        </dgm:presLayoutVars>
      </dgm:prSet>
      <dgm:spPr/>
    </dgm:pt>
  </dgm:ptLst>
  <dgm:cxnLst>
    <dgm:cxn modelId="{4ECAF01C-B90B-46B3-A93A-1B1D5646BC10}" type="presOf" srcId="{76BE2943-FB18-4939-A970-D180260CF286}" destId="{2F705B69-56E5-4CE9-A7D7-1F946D0CA30B}" srcOrd="0" destOrd="0" presId="urn:microsoft.com/office/officeart/2005/8/layout/vList2"/>
    <dgm:cxn modelId="{FF743E24-F08E-429A-A4C8-347AC576D3AC}" type="presOf" srcId="{714545E7-226A-471B-8433-F329610B2E68}" destId="{F26AEA82-D577-4EDC-940C-C91A194FA073}" srcOrd="0" destOrd="0" presId="urn:microsoft.com/office/officeart/2005/8/layout/vList2"/>
    <dgm:cxn modelId="{920F4C5E-1609-46FF-82C5-6C93F83BCE2C}" srcId="{76BE2943-FB18-4939-A970-D180260CF286}" destId="{714545E7-226A-471B-8433-F329610B2E68}" srcOrd="0" destOrd="0" parTransId="{C5A860FF-6390-4443-9E45-42979195189B}" sibTransId="{8F70A9A4-F10B-4CB6-8450-4F2842C61C15}"/>
    <dgm:cxn modelId="{EC2AC7C4-D49D-403D-ACC9-008E06E4B5FE}" type="presParOf" srcId="{2F705B69-56E5-4CE9-A7D7-1F946D0CA30B}" destId="{F26AEA82-D577-4EDC-940C-C91A194FA073}" srcOrd="0" destOrd="0" presId="urn:microsoft.com/office/officeart/2005/8/layout/vList2"/>
  </dgm:cxnLst>
  <dgm:bg>
    <a:solidFill>
      <a:schemeClr val="accent5">
        <a:lumMod val="50000"/>
      </a:schemeClr>
    </a:solidFill>
  </dgm:bg>
  <dgm:whole>
    <a:ln>
      <a:solidFill>
        <a:srgbClr val="3366FF"/>
      </a:solidFill>
    </a:ln>
  </dgm:whole>
  <dgm:extLst>
    <a:ext uri="http://schemas.microsoft.com/office/drawing/2008/diagram">
      <dsp:dataModelExt xmlns:dsp="http://schemas.microsoft.com/office/drawing/2008/diagram" relId="rId7"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76BE2943-FB18-4939-A970-D180260CF286}" type="doc">
      <dgm:prSet loTypeId="urn:microsoft.com/office/officeart/2005/8/layout/vList2" loCatId="list" qsTypeId="urn:microsoft.com/office/officeart/2005/8/quickstyle/simple5" qsCatId="simple" csTypeId="urn:microsoft.com/office/officeart/2005/8/colors/accent1_2" csCatId="accent1" phldr="1"/>
      <dgm:spPr/>
      <dgm:t>
        <a:bodyPr/>
        <a:lstStyle/>
        <a:p>
          <a:endParaRPr lang="zh-CN" altLang="en-US"/>
        </a:p>
      </dgm:t>
    </dgm:pt>
    <dgm:pt modelId="{714545E7-226A-471B-8433-F329610B2E68}">
      <dgm:prSet custT="1"/>
      <dgm:spPr>
        <a:solidFill>
          <a:schemeClr val="accent6">
            <a:lumMod val="75000"/>
          </a:schemeClr>
        </a:solidFill>
      </dgm:spPr>
      <dgm:t>
        <a:bodyPr/>
        <a:lstStyle/>
        <a:p>
          <a:pPr rtl="0"/>
          <a:r>
            <a:rPr lang="en-US" sz="3200" dirty="0">
              <a:solidFill>
                <a:schemeClr val="bg1"/>
              </a:solidFill>
            </a:rPr>
            <a:t>VME</a:t>
          </a:r>
          <a:r>
            <a:rPr lang="zh-CN" sz="3200" dirty="0">
              <a:solidFill>
                <a:schemeClr val="bg1"/>
              </a:solidFill>
            </a:rPr>
            <a:t>总线</a:t>
          </a:r>
        </a:p>
      </dgm:t>
    </dgm:pt>
    <dgm:pt modelId="{C5A860FF-6390-4443-9E45-42979195189B}" type="parTrans" cxnId="{920F4C5E-1609-46FF-82C5-6C93F83BCE2C}">
      <dgm:prSet/>
      <dgm:spPr/>
      <dgm:t>
        <a:bodyPr/>
        <a:lstStyle/>
        <a:p>
          <a:endParaRPr lang="zh-CN" altLang="en-US">
            <a:solidFill>
              <a:srgbClr val="3366FF"/>
            </a:solidFill>
          </a:endParaRPr>
        </a:p>
      </dgm:t>
    </dgm:pt>
    <dgm:pt modelId="{8F70A9A4-F10B-4CB6-8450-4F2842C61C15}" type="sibTrans" cxnId="{920F4C5E-1609-46FF-82C5-6C93F83BCE2C}">
      <dgm:prSet/>
      <dgm:spPr/>
      <dgm:t>
        <a:bodyPr/>
        <a:lstStyle/>
        <a:p>
          <a:endParaRPr lang="zh-CN" altLang="en-US">
            <a:solidFill>
              <a:srgbClr val="3366FF"/>
            </a:solidFill>
          </a:endParaRPr>
        </a:p>
      </dgm:t>
    </dgm:pt>
    <dgm:pt modelId="{2F705B69-56E5-4CE9-A7D7-1F946D0CA30B}" type="pres">
      <dgm:prSet presAssocID="{76BE2943-FB18-4939-A970-D180260CF286}" presName="linear" presStyleCnt="0">
        <dgm:presLayoutVars>
          <dgm:animLvl val="lvl"/>
          <dgm:resizeHandles val="exact"/>
        </dgm:presLayoutVars>
      </dgm:prSet>
      <dgm:spPr/>
    </dgm:pt>
    <dgm:pt modelId="{F26AEA82-D577-4EDC-940C-C91A194FA073}" type="pres">
      <dgm:prSet presAssocID="{714545E7-226A-471B-8433-F329610B2E68}" presName="parentText" presStyleLbl="node1" presStyleIdx="0" presStyleCnt="1">
        <dgm:presLayoutVars>
          <dgm:chMax val="0"/>
          <dgm:bulletEnabled val="1"/>
        </dgm:presLayoutVars>
      </dgm:prSet>
      <dgm:spPr/>
    </dgm:pt>
  </dgm:ptLst>
  <dgm:cxnLst>
    <dgm:cxn modelId="{920F4C5E-1609-46FF-82C5-6C93F83BCE2C}" srcId="{76BE2943-FB18-4939-A970-D180260CF286}" destId="{714545E7-226A-471B-8433-F329610B2E68}" srcOrd="0" destOrd="0" parTransId="{C5A860FF-6390-4443-9E45-42979195189B}" sibTransId="{8F70A9A4-F10B-4CB6-8450-4F2842C61C15}"/>
    <dgm:cxn modelId="{135B267E-A425-4BF4-BBAA-2BFBFD8E5B87}" type="presOf" srcId="{76BE2943-FB18-4939-A970-D180260CF286}" destId="{2F705B69-56E5-4CE9-A7D7-1F946D0CA30B}" srcOrd="0" destOrd="0" presId="urn:microsoft.com/office/officeart/2005/8/layout/vList2"/>
    <dgm:cxn modelId="{C542DDEC-B636-49EF-B572-9ED7A4A85400}" type="presOf" srcId="{714545E7-226A-471B-8433-F329610B2E68}" destId="{F26AEA82-D577-4EDC-940C-C91A194FA073}" srcOrd="0" destOrd="0" presId="urn:microsoft.com/office/officeart/2005/8/layout/vList2"/>
    <dgm:cxn modelId="{86373735-185C-4574-86B7-0A1BF4178D44}" type="presParOf" srcId="{2F705B69-56E5-4CE9-A7D7-1F946D0CA30B}" destId="{F26AEA82-D577-4EDC-940C-C91A194FA073}" srcOrd="0" destOrd="0" presId="urn:microsoft.com/office/officeart/2005/8/layout/vList2"/>
  </dgm:cxnLst>
  <dgm:bg>
    <a:solidFill>
      <a:schemeClr val="accent5">
        <a:lumMod val="50000"/>
      </a:schemeClr>
    </a:solidFill>
  </dgm:bg>
  <dgm:whole>
    <a:ln>
      <a:solidFill>
        <a:srgbClr val="3366FF"/>
      </a:solidFill>
    </a:ln>
  </dgm:whole>
  <dgm:extLst>
    <a:ext uri="http://schemas.microsoft.com/office/drawing/2008/diagram">
      <dsp:dataModelExt xmlns:dsp="http://schemas.microsoft.com/office/drawing/2008/diagram" relId="rId7"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76BE2943-FB18-4939-A970-D180260CF286}" type="doc">
      <dgm:prSet loTypeId="urn:microsoft.com/office/officeart/2005/8/layout/vList2" loCatId="list" qsTypeId="urn:microsoft.com/office/officeart/2005/8/quickstyle/simple5" qsCatId="simple" csTypeId="urn:microsoft.com/office/officeart/2005/8/colors/accent1_2" csCatId="accent1" phldr="1"/>
      <dgm:spPr/>
      <dgm:t>
        <a:bodyPr/>
        <a:lstStyle/>
        <a:p>
          <a:endParaRPr lang="zh-CN" altLang="en-US"/>
        </a:p>
      </dgm:t>
    </dgm:pt>
    <dgm:pt modelId="{714545E7-226A-471B-8433-F329610B2E68}">
      <dgm:prSet custT="1"/>
      <dgm:spPr>
        <a:solidFill>
          <a:schemeClr val="accent6">
            <a:lumMod val="75000"/>
          </a:schemeClr>
        </a:solidFill>
      </dgm:spPr>
      <dgm:t>
        <a:bodyPr/>
        <a:lstStyle/>
        <a:p>
          <a:pPr rtl="0"/>
          <a:r>
            <a:rPr lang="en-US" sz="3200" dirty="0">
              <a:solidFill>
                <a:schemeClr val="bg1"/>
              </a:solidFill>
            </a:rPr>
            <a:t>VME</a:t>
          </a:r>
          <a:r>
            <a:rPr lang="zh-CN" sz="3200" dirty="0">
              <a:solidFill>
                <a:schemeClr val="bg1"/>
              </a:solidFill>
            </a:rPr>
            <a:t>总线</a:t>
          </a:r>
        </a:p>
      </dgm:t>
    </dgm:pt>
    <dgm:pt modelId="{C5A860FF-6390-4443-9E45-42979195189B}" type="parTrans" cxnId="{920F4C5E-1609-46FF-82C5-6C93F83BCE2C}">
      <dgm:prSet/>
      <dgm:spPr/>
      <dgm:t>
        <a:bodyPr/>
        <a:lstStyle/>
        <a:p>
          <a:endParaRPr lang="zh-CN" altLang="en-US">
            <a:solidFill>
              <a:srgbClr val="3366FF"/>
            </a:solidFill>
          </a:endParaRPr>
        </a:p>
      </dgm:t>
    </dgm:pt>
    <dgm:pt modelId="{8F70A9A4-F10B-4CB6-8450-4F2842C61C15}" type="sibTrans" cxnId="{920F4C5E-1609-46FF-82C5-6C93F83BCE2C}">
      <dgm:prSet/>
      <dgm:spPr/>
      <dgm:t>
        <a:bodyPr/>
        <a:lstStyle/>
        <a:p>
          <a:endParaRPr lang="zh-CN" altLang="en-US">
            <a:solidFill>
              <a:srgbClr val="3366FF"/>
            </a:solidFill>
          </a:endParaRPr>
        </a:p>
      </dgm:t>
    </dgm:pt>
    <dgm:pt modelId="{2F705B69-56E5-4CE9-A7D7-1F946D0CA30B}" type="pres">
      <dgm:prSet presAssocID="{76BE2943-FB18-4939-A970-D180260CF286}" presName="linear" presStyleCnt="0">
        <dgm:presLayoutVars>
          <dgm:animLvl val="lvl"/>
          <dgm:resizeHandles val="exact"/>
        </dgm:presLayoutVars>
      </dgm:prSet>
      <dgm:spPr/>
    </dgm:pt>
    <dgm:pt modelId="{F26AEA82-D577-4EDC-940C-C91A194FA073}" type="pres">
      <dgm:prSet presAssocID="{714545E7-226A-471B-8433-F329610B2E68}" presName="parentText" presStyleLbl="node1" presStyleIdx="0" presStyleCnt="1">
        <dgm:presLayoutVars>
          <dgm:chMax val="0"/>
          <dgm:bulletEnabled val="1"/>
        </dgm:presLayoutVars>
      </dgm:prSet>
      <dgm:spPr/>
    </dgm:pt>
  </dgm:ptLst>
  <dgm:cxnLst>
    <dgm:cxn modelId="{182B2938-6DE8-4FCE-B2F2-66F5E8E9108C}" type="presOf" srcId="{76BE2943-FB18-4939-A970-D180260CF286}" destId="{2F705B69-56E5-4CE9-A7D7-1F946D0CA30B}" srcOrd="0" destOrd="0" presId="urn:microsoft.com/office/officeart/2005/8/layout/vList2"/>
    <dgm:cxn modelId="{920F4C5E-1609-46FF-82C5-6C93F83BCE2C}" srcId="{76BE2943-FB18-4939-A970-D180260CF286}" destId="{714545E7-226A-471B-8433-F329610B2E68}" srcOrd="0" destOrd="0" parTransId="{C5A860FF-6390-4443-9E45-42979195189B}" sibTransId="{8F70A9A4-F10B-4CB6-8450-4F2842C61C15}"/>
    <dgm:cxn modelId="{6902E589-C04E-475E-BEB3-3B894B2B7BE5}" type="presOf" srcId="{714545E7-226A-471B-8433-F329610B2E68}" destId="{F26AEA82-D577-4EDC-940C-C91A194FA073}" srcOrd="0" destOrd="0" presId="urn:microsoft.com/office/officeart/2005/8/layout/vList2"/>
    <dgm:cxn modelId="{10E9DE15-4908-47E3-9B47-3EF3B2AE42FA}" type="presParOf" srcId="{2F705B69-56E5-4CE9-A7D7-1F946D0CA30B}" destId="{F26AEA82-D577-4EDC-940C-C91A194FA073}" srcOrd="0" destOrd="0" presId="urn:microsoft.com/office/officeart/2005/8/layout/vList2"/>
  </dgm:cxnLst>
  <dgm:bg>
    <a:solidFill>
      <a:schemeClr val="accent5">
        <a:lumMod val="50000"/>
      </a:schemeClr>
    </a:solidFill>
  </dgm:bg>
  <dgm:whole>
    <a:ln>
      <a:solidFill>
        <a:srgbClr val="3366FF"/>
      </a:solidFill>
    </a:ln>
  </dgm:whole>
  <dgm:extLst>
    <a:ext uri="http://schemas.microsoft.com/office/drawing/2008/diagram">
      <dsp:dataModelExt xmlns:dsp="http://schemas.microsoft.com/office/drawing/2008/diagram" relId="rId7"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E27BE8FF-5B6E-4D59-8FE2-A8D578CD468E}" type="doc">
      <dgm:prSet loTypeId="urn:microsoft.com/office/officeart/2005/8/layout/vList2" loCatId="list" qsTypeId="urn:microsoft.com/office/officeart/2005/8/quickstyle/simple1" qsCatId="simple" csTypeId="urn:microsoft.com/office/officeart/2005/8/colors/colorful1#22" csCatId="colorful" phldr="1"/>
      <dgm:spPr/>
      <dgm:t>
        <a:bodyPr/>
        <a:lstStyle/>
        <a:p>
          <a:endParaRPr lang="zh-CN" altLang="en-US"/>
        </a:p>
      </dgm:t>
    </dgm:pt>
    <dgm:pt modelId="{37C25FCD-E7FC-41CB-AEC9-92330DFAD911}">
      <dgm:prSet custT="1"/>
      <dgm:spPr/>
      <dgm:t>
        <a:bodyPr/>
        <a:lstStyle/>
        <a:p>
          <a:pPr rtl="0"/>
          <a:r>
            <a:rPr lang="en-US" sz="2800" dirty="0"/>
            <a:t>3. VME BUS</a:t>
          </a:r>
          <a:r>
            <a:rPr lang="zh-CN" sz="2800" dirty="0"/>
            <a:t>接口系统基本构成</a:t>
          </a:r>
        </a:p>
      </dgm:t>
    </dgm:pt>
    <dgm:pt modelId="{7DFFD95E-6DD2-4040-A061-E997777005C1}" type="parTrans" cxnId="{50D141EE-A613-4930-9965-FE280A225396}">
      <dgm:prSet/>
      <dgm:spPr/>
      <dgm:t>
        <a:bodyPr/>
        <a:lstStyle/>
        <a:p>
          <a:endParaRPr lang="zh-CN" altLang="en-US"/>
        </a:p>
      </dgm:t>
    </dgm:pt>
    <dgm:pt modelId="{D3646F98-1E6F-400F-9CA8-C01F9B20C71A}" type="sibTrans" cxnId="{50D141EE-A613-4930-9965-FE280A225396}">
      <dgm:prSet/>
      <dgm:spPr/>
      <dgm:t>
        <a:bodyPr/>
        <a:lstStyle/>
        <a:p>
          <a:endParaRPr lang="zh-CN" altLang="en-US"/>
        </a:p>
      </dgm:t>
    </dgm:pt>
    <dgm:pt modelId="{85328C4F-A82E-4BA6-8243-BB8314A20EA9}" type="pres">
      <dgm:prSet presAssocID="{E27BE8FF-5B6E-4D59-8FE2-A8D578CD468E}" presName="linear" presStyleCnt="0">
        <dgm:presLayoutVars>
          <dgm:animLvl val="lvl"/>
          <dgm:resizeHandles val="exact"/>
        </dgm:presLayoutVars>
      </dgm:prSet>
      <dgm:spPr/>
    </dgm:pt>
    <dgm:pt modelId="{03884D34-BDD7-426F-9B42-81FA7C118A30}" type="pres">
      <dgm:prSet presAssocID="{37C25FCD-E7FC-41CB-AEC9-92330DFAD911}" presName="parentText" presStyleLbl="node1" presStyleIdx="0" presStyleCnt="1">
        <dgm:presLayoutVars>
          <dgm:chMax val="0"/>
          <dgm:bulletEnabled val="1"/>
        </dgm:presLayoutVars>
      </dgm:prSet>
      <dgm:spPr/>
    </dgm:pt>
  </dgm:ptLst>
  <dgm:cxnLst>
    <dgm:cxn modelId="{DA02D024-4CF5-439F-A554-B1B8B490E7AC}" type="presOf" srcId="{37C25FCD-E7FC-41CB-AEC9-92330DFAD911}" destId="{03884D34-BDD7-426F-9B42-81FA7C118A30}" srcOrd="0" destOrd="0" presId="urn:microsoft.com/office/officeart/2005/8/layout/vList2"/>
    <dgm:cxn modelId="{43AD5AB5-2389-47CD-9316-E9676DE886BA}" type="presOf" srcId="{E27BE8FF-5B6E-4D59-8FE2-A8D578CD468E}" destId="{85328C4F-A82E-4BA6-8243-BB8314A20EA9}" srcOrd="0" destOrd="0" presId="urn:microsoft.com/office/officeart/2005/8/layout/vList2"/>
    <dgm:cxn modelId="{50D141EE-A613-4930-9965-FE280A225396}" srcId="{E27BE8FF-5B6E-4D59-8FE2-A8D578CD468E}" destId="{37C25FCD-E7FC-41CB-AEC9-92330DFAD911}" srcOrd="0" destOrd="0" parTransId="{7DFFD95E-6DD2-4040-A061-E997777005C1}" sibTransId="{D3646F98-1E6F-400F-9CA8-C01F9B20C71A}"/>
    <dgm:cxn modelId="{1E3A7F31-ED57-4F0D-B2AB-DC405C9D978A}" type="presParOf" srcId="{85328C4F-A82E-4BA6-8243-BB8314A20EA9}" destId="{03884D34-BDD7-426F-9B42-81FA7C118A30}"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CB6E2766-AA94-4D22-A40B-2CA918B3D622}" type="doc">
      <dgm:prSet loTypeId="urn:microsoft.com/office/officeart/2005/8/layout/vList2" loCatId="list" qsTypeId="urn:microsoft.com/office/officeart/2005/8/quickstyle/simple1" qsCatId="simple" csTypeId="urn:microsoft.com/office/officeart/2005/8/colors/colorful1#23" csCatId="colorful" phldr="1"/>
      <dgm:spPr/>
      <dgm:t>
        <a:bodyPr/>
        <a:lstStyle/>
        <a:p>
          <a:endParaRPr lang="zh-CN" altLang="en-US"/>
        </a:p>
      </dgm:t>
    </dgm:pt>
    <dgm:pt modelId="{1032C400-837A-46F2-9B31-4FB3A1C7B282}">
      <dgm:prSet/>
      <dgm:spPr/>
      <dgm:t>
        <a:bodyPr/>
        <a:lstStyle/>
        <a:p>
          <a:pPr rtl="0"/>
          <a:r>
            <a:rPr lang="en-US" dirty="0"/>
            <a:t>VMEBUS</a:t>
          </a:r>
          <a:r>
            <a:rPr lang="zh-CN" dirty="0"/>
            <a:t>可从机械上和功能上给出规范。</a:t>
          </a:r>
        </a:p>
      </dgm:t>
    </dgm:pt>
    <dgm:pt modelId="{67455405-3F8F-4F7E-9256-F285B6D2D91E}" type="parTrans" cxnId="{57350D32-61D3-4EA3-B998-F69A194CD336}">
      <dgm:prSet/>
      <dgm:spPr/>
      <dgm:t>
        <a:bodyPr/>
        <a:lstStyle/>
        <a:p>
          <a:endParaRPr lang="zh-CN" altLang="en-US"/>
        </a:p>
      </dgm:t>
    </dgm:pt>
    <dgm:pt modelId="{1D55528B-3C4D-4314-8039-CC3FC154BF97}" type="sibTrans" cxnId="{57350D32-61D3-4EA3-B998-F69A194CD336}">
      <dgm:prSet/>
      <dgm:spPr/>
      <dgm:t>
        <a:bodyPr/>
        <a:lstStyle/>
        <a:p>
          <a:endParaRPr lang="zh-CN" altLang="en-US"/>
        </a:p>
      </dgm:t>
    </dgm:pt>
    <dgm:pt modelId="{B7A95F23-702C-44A5-B8BB-49F01E73B7C6}">
      <dgm:prSet/>
      <dgm:spPr>
        <a:solidFill>
          <a:schemeClr val="tx1"/>
        </a:solidFill>
      </dgm:spPr>
      <dgm:t>
        <a:bodyPr/>
        <a:lstStyle/>
        <a:p>
          <a:pPr rtl="0"/>
          <a:r>
            <a:rPr lang="zh-CN" dirty="0"/>
            <a:t>机械结构：</a:t>
          </a:r>
        </a:p>
      </dgm:t>
    </dgm:pt>
    <dgm:pt modelId="{60D85C32-0811-4D9F-9E88-DF16FFDD19E6}" type="parTrans" cxnId="{C8C16709-BE6B-4B15-98D1-3475B9415D16}">
      <dgm:prSet/>
      <dgm:spPr/>
      <dgm:t>
        <a:bodyPr/>
        <a:lstStyle/>
        <a:p>
          <a:endParaRPr lang="zh-CN" altLang="en-US"/>
        </a:p>
      </dgm:t>
    </dgm:pt>
    <dgm:pt modelId="{70109373-7191-4CCF-9239-8A3ADAAAE727}" type="sibTrans" cxnId="{C8C16709-BE6B-4B15-98D1-3475B9415D16}">
      <dgm:prSet/>
      <dgm:spPr/>
      <dgm:t>
        <a:bodyPr/>
        <a:lstStyle/>
        <a:p>
          <a:endParaRPr lang="zh-CN" altLang="en-US"/>
        </a:p>
      </dgm:t>
    </dgm:pt>
    <dgm:pt modelId="{AF367B0F-4E9E-4FE6-B529-B3A958606663}">
      <dgm:prSet/>
      <dgm:spPr/>
      <dgm:t>
        <a:bodyPr/>
        <a:lstStyle/>
        <a:p>
          <a:pPr rtl="0"/>
          <a:r>
            <a:rPr lang="en-US" dirty="0" err="1"/>
            <a:t>Subrack</a:t>
          </a:r>
          <a:r>
            <a:rPr lang="en-US" dirty="0"/>
            <a:t>    	</a:t>
          </a:r>
          <a:r>
            <a:rPr lang="zh-CN" dirty="0"/>
            <a:t>框架；    </a:t>
          </a:r>
        </a:p>
      </dgm:t>
    </dgm:pt>
    <dgm:pt modelId="{991E6C74-0529-4C4B-AC9E-EFC764F130CC}" type="parTrans" cxnId="{6445409D-81BF-4A22-A597-5BA940BFE2D1}">
      <dgm:prSet/>
      <dgm:spPr/>
      <dgm:t>
        <a:bodyPr/>
        <a:lstStyle/>
        <a:p>
          <a:endParaRPr lang="zh-CN" altLang="en-US"/>
        </a:p>
      </dgm:t>
    </dgm:pt>
    <dgm:pt modelId="{D43AEB6A-238F-4905-B325-E797B4E50CEA}" type="sibTrans" cxnId="{6445409D-81BF-4A22-A597-5BA940BFE2D1}">
      <dgm:prSet/>
      <dgm:spPr/>
      <dgm:t>
        <a:bodyPr/>
        <a:lstStyle/>
        <a:p>
          <a:endParaRPr lang="zh-CN" altLang="en-US"/>
        </a:p>
      </dgm:t>
    </dgm:pt>
    <dgm:pt modelId="{E24DBB41-68B1-477A-929B-B9F2B4AED61D}">
      <dgm:prSet/>
      <dgm:spPr/>
      <dgm:t>
        <a:bodyPr/>
        <a:lstStyle/>
        <a:p>
          <a:pPr rtl="0"/>
          <a:r>
            <a:rPr lang="en-US" dirty="0"/>
            <a:t>Backplane </a:t>
          </a:r>
          <a:r>
            <a:rPr lang="zh-CN" dirty="0"/>
            <a:t>底板，带有</a:t>
          </a:r>
          <a:r>
            <a:rPr lang="en-US" dirty="0"/>
            <a:t>96</a:t>
          </a:r>
          <a:r>
            <a:rPr lang="zh-CN" dirty="0"/>
            <a:t>触点连接口和把这些触点连接成总线信号通路的一块印刷电路板；</a:t>
          </a:r>
        </a:p>
      </dgm:t>
    </dgm:pt>
    <dgm:pt modelId="{B4E5ECC9-280D-4A95-81E0-93FA82B2C6F2}" type="parTrans" cxnId="{F3EE1B37-7C4D-47CF-A941-A3C0EFD33931}">
      <dgm:prSet/>
      <dgm:spPr/>
      <dgm:t>
        <a:bodyPr/>
        <a:lstStyle/>
        <a:p>
          <a:endParaRPr lang="zh-CN" altLang="en-US"/>
        </a:p>
      </dgm:t>
    </dgm:pt>
    <dgm:pt modelId="{558B4213-91CF-4818-A3D4-6ABDC99C422A}" type="sibTrans" cxnId="{F3EE1B37-7C4D-47CF-A941-A3C0EFD33931}">
      <dgm:prSet/>
      <dgm:spPr/>
      <dgm:t>
        <a:bodyPr/>
        <a:lstStyle/>
        <a:p>
          <a:endParaRPr lang="zh-CN" altLang="en-US"/>
        </a:p>
      </dgm:t>
    </dgm:pt>
    <dgm:pt modelId="{D50B0ED4-43B7-4072-A12A-4FD6EE8FFB7B}">
      <dgm:prSet/>
      <dgm:spPr/>
      <dgm:t>
        <a:bodyPr/>
        <a:lstStyle/>
        <a:p>
          <a:pPr rtl="0"/>
          <a:r>
            <a:rPr lang="en-US" dirty="0"/>
            <a:t>Board      	(</a:t>
          </a:r>
          <a:r>
            <a:rPr lang="zh-CN" dirty="0"/>
            <a:t>电路</a:t>
          </a:r>
          <a:r>
            <a:rPr lang="en-US" dirty="0"/>
            <a:t>)</a:t>
          </a:r>
          <a:r>
            <a:rPr lang="zh-CN" dirty="0"/>
            <a:t>板，放置电子器件带有</a:t>
          </a:r>
          <a:r>
            <a:rPr lang="en-US" dirty="0"/>
            <a:t>1-2</a:t>
          </a:r>
          <a:r>
            <a:rPr lang="zh-CN" dirty="0"/>
            <a:t>个</a:t>
          </a:r>
          <a:r>
            <a:rPr lang="en-US" dirty="0"/>
            <a:t>96</a:t>
          </a:r>
          <a:r>
            <a:rPr lang="zh-CN" dirty="0"/>
            <a:t>触点连接器</a:t>
          </a:r>
          <a:r>
            <a:rPr lang="en-US" dirty="0"/>
            <a:t>(</a:t>
          </a:r>
          <a:r>
            <a:rPr lang="zh-CN" dirty="0"/>
            <a:t>并可以插到</a:t>
          </a:r>
          <a:r>
            <a:rPr lang="en-US" dirty="0"/>
            <a:t>backplane </a:t>
          </a:r>
          <a:r>
            <a:rPr lang="zh-CN" dirty="0"/>
            <a:t>连接口上去</a:t>
          </a:r>
          <a:r>
            <a:rPr lang="en-US" dirty="0"/>
            <a:t>)</a:t>
          </a:r>
          <a:r>
            <a:rPr lang="zh-CN" dirty="0"/>
            <a:t>的印刷电路板；</a:t>
          </a:r>
        </a:p>
      </dgm:t>
    </dgm:pt>
    <dgm:pt modelId="{EA625BC0-C58B-49ED-B3BC-3E316F871DBE}" type="parTrans" cxnId="{0110E15B-BE70-436E-BC06-9C857D45FD3C}">
      <dgm:prSet/>
      <dgm:spPr/>
      <dgm:t>
        <a:bodyPr/>
        <a:lstStyle/>
        <a:p>
          <a:endParaRPr lang="zh-CN" altLang="en-US"/>
        </a:p>
      </dgm:t>
    </dgm:pt>
    <dgm:pt modelId="{F112810E-3CA6-4FAE-B3F2-FCEC9A914AB6}" type="sibTrans" cxnId="{0110E15B-BE70-436E-BC06-9C857D45FD3C}">
      <dgm:prSet/>
      <dgm:spPr/>
      <dgm:t>
        <a:bodyPr/>
        <a:lstStyle/>
        <a:p>
          <a:endParaRPr lang="zh-CN" altLang="en-US"/>
        </a:p>
      </dgm:t>
    </dgm:pt>
    <dgm:pt modelId="{759813F3-EE2E-472B-B6C1-182E5BDCD60F}">
      <dgm:prSet/>
      <dgm:spPr/>
      <dgm:t>
        <a:bodyPr/>
        <a:lstStyle/>
        <a:p>
          <a:pPr rtl="0"/>
          <a:r>
            <a:rPr lang="en-US" dirty="0"/>
            <a:t>Slot 	</a:t>
          </a:r>
          <a:r>
            <a:rPr lang="zh-CN" dirty="0"/>
            <a:t>槽，可以把一块（电路）板插入</a:t>
          </a:r>
          <a:r>
            <a:rPr lang="en-US" dirty="0"/>
            <a:t>backplane</a:t>
          </a:r>
          <a:r>
            <a:rPr lang="zh-CN" dirty="0"/>
            <a:t>上去一个位置。</a:t>
          </a:r>
        </a:p>
      </dgm:t>
    </dgm:pt>
    <dgm:pt modelId="{C63AFD76-A6BD-443B-A5D7-2B5ED4F38F8C}" type="parTrans" cxnId="{682204A8-DAE1-44C8-91BC-78A2E1A3632C}">
      <dgm:prSet/>
      <dgm:spPr/>
      <dgm:t>
        <a:bodyPr/>
        <a:lstStyle/>
        <a:p>
          <a:endParaRPr lang="zh-CN" altLang="en-US"/>
        </a:p>
      </dgm:t>
    </dgm:pt>
    <dgm:pt modelId="{1125BEB0-54C2-47B3-8451-82169D99A9C8}" type="sibTrans" cxnId="{682204A8-DAE1-44C8-91BC-78A2E1A3632C}">
      <dgm:prSet/>
      <dgm:spPr/>
      <dgm:t>
        <a:bodyPr/>
        <a:lstStyle/>
        <a:p>
          <a:endParaRPr lang="zh-CN" altLang="en-US"/>
        </a:p>
      </dgm:t>
    </dgm:pt>
    <dgm:pt modelId="{F8FCA03E-2E3E-4998-A696-38149ECC60EC}">
      <dgm:prSet/>
      <dgm:spPr/>
      <dgm:t>
        <a:bodyPr/>
        <a:lstStyle/>
        <a:p>
          <a:pPr rtl="0"/>
          <a:r>
            <a:rPr lang="zh-CN" dirty="0"/>
            <a:t>功能结构：</a:t>
          </a:r>
        </a:p>
      </dgm:t>
    </dgm:pt>
    <dgm:pt modelId="{D1EE8FFB-6242-4963-BAEB-16CC3811E870}" type="parTrans" cxnId="{583FEF52-35FD-47EF-8F6F-6212B7EBFA95}">
      <dgm:prSet/>
      <dgm:spPr/>
      <dgm:t>
        <a:bodyPr/>
        <a:lstStyle/>
        <a:p>
          <a:endParaRPr lang="zh-CN" altLang="en-US"/>
        </a:p>
      </dgm:t>
    </dgm:pt>
    <dgm:pt modelId="{F32B1E6D-2E91-4988-84A9-722D641AB29C}" type="sibTrans" cxnId="{583FEF52-35FD-47EF-8F6F-6212B7EBFA95}">
      <dgm:prSet/>
      <dgm:spPr/>
      <dgm:t>
        <a:bodyPr/>
        <a:lstStyle/>
        <a:p>
          <a:endParaRPr lang="zh-CN" altLang="en-US"/>
        </a:p>
      </dgm:t>
    </dgm:pt>
    <dgm:pt modelId="{B1F3D12E-55B3-4533-9737-39EDDE8FE276}">
      <dgm:prSet/>
      <dgm:spPr/>
      <dgm:t>
        <a:bodyPr/>
        <a:lstStyle/>
        <a:p>
          <a:pPr rtl="0"/>
          <a:r>
            <a:rPr lang="zh-CN" dirty="0"/>
            <a:t>功能组件	</a:t>
          </a:r>
          <a:r>
            <a:rPr lang="en-US" dirty="0"/>
            <a:t>Function   Module</a:t>
          </a:r>
          <a:endParaRPr lang="zh-CN" dirty="0"/>
        </a:p>
      </dgm:t>
    </dgm:pt>
    <dgm:pt modelId="{178C71B7-07C4-4554-B1CB-BF7EEA8B22F1}" type="parTrans" cxnId="{54F2D732-B8CF-4282-8829-01043DA540AB}">
      <dgm:prSet/>
      <dgm:spPr/>
      <dgm:t>
        <a:bodyPr/>
        <a:lstStyle/>
        <a:p>
          <a:endParaRPr lang="zh-CN" altLang="en-US"/>
        </a:p>
      </dgm:t>
    </dgm:pt>
    <dgm:pt modelId="{F5FA47D5-DFD1-439E-9D00-A5461BDD953A}" type="sibTrans" cxnId="{54F2D732-B8CF-4282-8829-01043DA540AB}">
      <dgm:prSet/>
      <dgm:spPr/>
      <dgm:t>
        <a:bodyPr/>
        <a:lstStyle/>
        <a:p>
          <a:endParaRPr lang="zh-CN" altLang="en-US"/>
        </a:p>
      </dgm:t>
    </dgm:pt>
    <dgm:pt modelId="{A884B17B-11FA-4586-85CD-9261E0140899}">
      <dgm:prSet/>
      <dgm:spPr/>
      <dgm:t>
        <a:bodyPr/>
        <a:lstStyle/>
        <a:p>
          <a:pPr rtl="0"/>
          <a:r>
            <a:rPr lang="zh-CN" dirty="0"/>
            <a:t>总线		</a:t>
          </a:r>
          <a:r>
            <a:rPr lang="en-US" dirty="0"/>
            <a:t>Bus</a:t>
          </a:r>
          <a:endParaRPr lang="zh-CN" dirty="0"/>
        </a:p>
      </dgm:t>
    </dgm:pt>
    <dgm:pt modelId="{57C51433-5787-4038-8234-8B8041655ECC}" type="parTrans" cxnId="{8787B22B-E032-48D0-B816-F4A084036F3F}">
      <dgm:prSet/>
      <dgm:spPr/>
      <dgm:t>
        <a:bodyPr/>
        <a:lstStyle/>
        <a:p>
          <a:endParaRPr lang="zh-CN" altLang="en-US"/>
        </a:p>
      </dgm:t>
    </dgm:pt>
    <dgm:pt modelId="{9DFD6075-7C66-4218-B667-8D51503757FA}" type="sibTrans" cxnId="{8787B22B-E032-48D0-B816-F4A084036F3F}">
      <dgm:prSet/>
      <dgm:spPr/>
      <dgm:t>
        <a:bodyPr/>
        <a:lstStyle/>
        <a:p>
          <a:endParaRPr lang="zh-CN" altLang="en-US"/>
        </a:p>
      </dgm:t>
    </dgm:pt>
    <dgm:pt modelId="{E83D187F-9566-40AD-A30B-FE7BB2001DBF}">
      <dgm:prSet/>
      <dgm:spPr/>
      <dgm:t>
        <a:bodyPr/>
        <a:lstStyle/>
        <a:p>
          <a:pPr rtl="0"/>
          <a:r>
            <a:rPr lang="zh-CN" dirty="0"/>
            <a:t>两大部分以及功能组件与总线之间接口逻辑 （</a:t>
          </a:r>
          <a:r>
            <a:rPr lang="en-US" dirty="0"/>
            <a:t>Backplane Interface )</a:t>
          </a:r>
          <a:endParaRPr lang="zh-CN" dirty="0"/>
        </a:p>
      </dgm:t>
    </dgm:pt>
    <dgm:pt modelId="{2814354F-275D-4E2D-8051-CE93CBC5AC86}" type="parTrans" cxnId="{1E3782D5-9DB8-4801-AEED-595BDDA48D42}">
      <dgm:prSet/>
      <dgm:spPr/>
      <dgm:t>
        <a:bodyPr/>
        <a:lstStyle/>
        <a:p>
          <a:endParaRPr lang="zh-CN" altLang="en-US"/>
        </a:p>
      </dgm:t>
    </dgm:pt>
    <dgm:pt modelId="{B09624B7-3DB8-4C90-B31A-421549D2C0ED}" type="sibTrans" cxnId="{1E3782D5-9DB8-4801-AEED-595BDDA48D42}">
      <dgm:prSet/>
      <dgm:spPr/>
      <dgm:t>
        <a:bodyPr/>
        <a:lstStyle/>
        <a:p>
          <a:endParaRPr lang="zh-CN" altLang="en-US"/>
        </a:p>
      </dgm:t>
    </dgm:pt>
    <dgm:pt modelId="{E3A38CB1-D65D-4806-B19C-DF8C35E12ECC}" type="pres">
      <dgm:prSet presAssocID="{CB6E2766-AA94-4D22-A40B-2CA918B3D622}" presName="linear" presStyleCnt="0">
        <dgm:presLayoutVars>
          <dgm:animLvl val="lvl"/>
          <dgm:resizeHandles val="exact"/>
        </dgm:presLayoutVars>
      </dgm:prSet>
      <dgm:spPr/>
    </dgm:pt>
    <dgm:pt modelId="{9359A787-5267-4638-B2AC-4C0A42F04E74}" type="pres">
      <dgm:prSet presAssocID="{1032C400-837A-46F2-9B31-4FB3A1C7B282}" presName="parentText" presStyleLbl="node1" presStyleIdx="0" presStyleCnt="3">
        <dgm:presLayoutVars>
          <dgm:chMax val="0"/>
          <dgm:bulletEnabled val="1"/>
        </dgm:presLayoutVars>
      </dgm:prSet>
      <dgm:spPr/>
    </dgm:pt>
    <dgm:pt modelId="{8308905D-9682-45EB-8D7D-D01C77E94C6D}" type="pres">
      <dgm:prSet presAssocID="{1D55528B-3C4D-4314-8039-CC3FC154BF97}" presName="spacer" presStyleCnt="0"/>
      <dgm:spPr/>
    </dgm:pt>
    <dgm:pt modelId="{802C6965-0EEF-4D3E-BBB3-146A5A45E60E}" type="pres">
      <dgm:prSet presAssocID="{B7A95F23-702C-44A5-B8BB-49F01E73B7C6}" presName="parentText" presStyleLbl="node1" presStyleIdx="1" presStyleCnt="3">
        <dgm:presLayoutVars>
          <dgm:chMax val="0"/>
          <dgm:bulletEnabled val="1"/>
        </dgm:presLayoutVars>
      </dgm:prSet>
      <dgm:spPr/>
    </dgm:pt>
    <dgm:pt modelId="{ACF1296E-4FC9-441D-BFB4-59D304498E6A}" type="pres">
      <dgm:prSet presAssocID="{B7A95F23-702C-44A5-B8BB-49F01E73B7C6}" presName="childText" presStyleLbl="revTx" presStyleIdx="0" presStyleCnt="2">
        <dgm:presLayoutVars>
          <dgm:bulletEnabled val="1"/>
        </dgm:presLayoutVars>
      </dgm:prSet>
      <dgm:spPr/>
    </dgm:pt>
    <dgm:pt modelId="{CB637EAD-A25F-45EA-BCD0-86B2F0FAACCF}" type="pres">
      <dgm:prSet presAssocID="{F8FCA03E-2E3E-4998-A696-38149ECC60EC}" presName="parentText" presStyleLbl="node1" presStyleIdx="2" presStyleCnt="3">
        <dgm:presLayoutVars>
          <dgm:chMax val="0"/>
          <dgm:bulletEnabled val="1"/>
        </dgm:presLayoutVars>
      </dgm:prSet>
      <dgm:spPr/>
    </dgm:pt>
    <dgm:pt modelId="{75AC51DF-CFBF-4816-9911-9D8FB4F565D1}" type="pres">
      <dgm:prSet presAssocID="{F8FCA03E-2E3E-4998-A696-38149ECC60EC}" presName="childText" presStyleLbl="revTx" presStyleIdx="1" presStyleCnt="2">
        <dgm:presLayoutVars>
          <dgm:bulletEnabled val="1"/>
        </dgm:presLayoutVars>
      </dgm:prSet>
      <dgm:spPr/>
    </dgm:pt>
  </dgm:ptLst>
  <dgm:cxnLst>
    <dgm:cxn modelId="{C8C16709-BE6B-4B15-98D1-3475B9415D16}" srcId="{CB6E2766-AA94-4D22-A40B-2CA918B3D622}" destId="{B7A95F23-702C-44A5-B8BB-49F01E73B7C6}" srcOrd="1" destOrd="0" parTransId="{60D85C32-0811-4D9F-9E88-DF16FFDD19E6}" sibTransId="{70109373-7191-4CCF-9239-8A3ADAAAE727}"/>
    <dgm:cxn modelId="{8787B22B-E032-48D0-B816-F4A084036F3F}" srcId="{F8FCA03E-2E3E-4998-A696-38149ECC60EC}" destId="{A884B17B-11FA-4586-85CD-9261E0140899}" srcOrd="1" destOrd="0" parTransId="{57C51433-5787-4038-8234-8B8041655ECC}" sibTransId="{9DFD6075-7C66-4218-B667-8D51503757FA}"/>
    <dgm:cxn modelId="{57350D32-61D3-4EA3-B998-F69A194CD336}" srcId="{CB6E2766-AA94-4D22-A40B-2CA918B3D622}" destId="{1032C400-837A-46F2-9B31-4FB3A1C7B282}" srcOrd="0" destOrd="0" parTransId="{67455405-3F8F-4F7E-9256-F285B6D2D91E}" sibTransId="{1D55528B-3C4D-4314-8039-CC3FC154BF97}"/>
    <dgm:cxn modelId="{54F2D732-B8CF-4282-8829-01043DA540AB}" srcId="{F8FCA03E-2E3E-4998-A696-38149ECC60EC}" destId="{B1F3D12E-55B3-4533-9737-39EDDE8FE276}" srcOrd="0" destOrd="0" parTransId="{178C71B7-07C4-4554-B1CB-BF7EEA8B22F1}" sibTransId="{F5FA47D5-DFD1-439E-9D00-A5461BDD953A}"/>
    <dgm:cxn modelId="{F3EE1B37-7C4D-47CF-A941-A3C0EFD33931}" srcId="{B7A95F23-702C-44A5-B8BB-49F01E73B7C6}" destId="{E24DBB41-68B1-477A-929B-B9F2B4AED61D}" srcOrd="1" destOrd="0" parTransId="{B4E5ECC9-280D-4A95-81E0-93FA82B2C6F2}" sibTransId="{558B4213-91CF-4818-A3D4-6ABDC99C422A}"/>
    <dgm:cxn modelId="{5EBC383A-77DA-4D64-912F-A1D319DF7238}" type="presOf" srcId="{AF367B0F-4E9E-4FE6-B529-B3A958606663}" destId="{ACF1296E-4FC9-441D-BFB4-59D304498E6A}" srcOrd="0" destOrd="0" presId="urn:microsoft.com/office/officeart/2005/8/layout/vList2"/>
    <dgm:cxn modelId="{17E8D93A-3FEF-48E2-B3D7-1F3F2BF4AF0B}" type="presOf" srcId="{B1F3D12E-55B3-4533-9737-39EDDE8FE276}" destId="{75AC51DF-CFBF-4816-9911-9D8FB4F565D1}" srcOrd="0" destOrd="0" presId="urn:microsoft.com/office/officeart/2005/8/layout/vList2"/>
    <dgm:cxn modelId="{0110E15B-BE70-436E-BC06-9C857D45FD3C}" srcId="{B7A95F23-702C-44A5-B8BB-49F01E73B7C6}" destId="{D50B0ED4-43B7-4072-A12A-4FD6EE8FFB7B}" srcOrd="2" destOrd="0" parTransId="{EA625BC0-C58B-49ED-B3BC-3E316F871DBE}" sibTransId="{F112810E-3CA6-4FAE-B3F2-FCEC9A914AB6}"/>
    <dgm:cxn modelId="{6B629966-04C2-497B-87C1-874B04E09863}" type="presOf" srcId="{E83D187F-9566-40AD-A30B-FE7BB2001DBF}" destId="{75AC51DF-CFBF-4816-9911-9D8FB4F565D1}" srcOrd="0" destOrd="2" presId="urn:microsoft.com/office/officeart/2005/8/layout/vList2"/>
    <dgm:cxn modelId="{583FEF52-35FD-47EF-8F6F-6212B7EBFA95}" srcId="{CB6E2766-AA94-4D22-A40B-2CA918B3D622}" destId="{F8FCA03E-2E3E-4998-A696-38149ECC60EC}" srcOrd="2" destOrd="0" parTransId="{D1EE8FFB-6242-4963-BAEB-16CC3811E870}" sibTransId="{F32B1E6D-2E91-4988-84A9-722D641AB29C}"/>
    <dgm:cxn modelId="{17AA1673-14C9-4782-940C-8F72F3BAEB7D}" type="presOf" srcId="{CB6E2766-AA94-4D22-A40B-2CA918B3D622}" destId="{E3A38CB1-D65D-4806-B19C-DF8C35E12ECC}" srcOrd="0" destOrd="0" presId="urn:microsoft.com/office/officeart/2005/8/layout/vList2"/>
    <dgm:cxn modelId="{3A485884-72D1-4C4F-ADD2-1E1977E3CDE2}" type="presOf" srcId="{F8FCA03E-2E3E-4998-A696-38149ECC60EC}" destId="{CB637EAD-A25F-45EA-BCD0-86B2F0FAACCF}" srcOrd="0" destOrd="0" presId="urn:microsoft.com/office/officeart/2005/8/layout/vList2"/>
    <dgm:cxn modelId="{B5AF4C8E-7BF3-4DD9-B2D8-F1E7D50DD926}" type="presOf" srcId="{759813F3-EE2E-472B-B6C1-182E5BDCD60F}" destId="{ACF1296E-4FC9-441D-BFB4-59D304498E6A}" srcOrd="0" destOrd="3" presId="urn:microsoft.com/office/officeart/2005/8/layout/vList2"/>
    <dgm:cxn modelId="{6445409D-81BF-4A22-A597-5BA940BFE2D1}" srcId="{B7A95F23-702C-44A5-B8BB-49F01E73B7C6}" destId="{AF367B0F-4E9E-4FE6-B529-B3A958606663}" srcOrd="0" destOrd="0" parTransId="{991E6C74-0529-4C4B-AC9E-EFC764F130CC}" sibTransId="{D43AEB6A-238F-4905-B325-E797B4E50CEA}"/>
    <dgm:cxn modelId="{BE40B69D-82F8-4FE4-BF14-B72C091AFE7B}" type="presOf" srcId="{1032C400-837A-46F2-9B31-4FB3A1C7B282}" destId="{9359A787-5267-4638-B2AC-4C0A42F04E74}" srcOrd="0" destOrd="0" presId="urn:microsoft.com/office/officeart/2005/8/layout/vList2"/>
    <dgm:cxn modelId="{682204A8-DAE1-44C8-91BC-78A2E1A3632C}" srcId="{B7A95F23-702C-44A5-B8BB-49F01E73B7C6}" destId="{759813F3-EE2E-472B-B6C1-182E5BDCD60F}" srcOrd="3" destOrd="0" parTransId="{C63AFD76-A6BD-443B-A5D7-2B5ED4F38F8C}" sibTransId="{1125BEB0-54C2-47B3-8451-82169D99A9C8}"/>
    <dgm:cxn modelId="{E6BFE6D4-90C4-40AE-8206-9395C635840E}" type="presOf" srcId="{D50B0ED4-43B7-4072-A12A-4FD6EE8FFB7B}" destId="{ACF1296E-4FC9-441D-BFB4-59D304498E6A}" srcOrd="0" destOrd="2" presId="urn:microsoft.com/office/officeart/2005/8/layout/vList2"/>
    <dgm:cxn modelId="{1E3782D5-9DB8-4801-AEED-595BDDA48D42}" srcId="{F8FCA03E-2E3E-4998-A696-38149ECC60EC}" destId="{E83D187F-9566-40AD-A30B-FE7BB2001DBF}" srcOrd="2" destOrd="0" parTransId="{2814354F-275D-4E2D-8051-CE93CBC5AC86}" sibTransId="{B09624B7-3DB8-4C90-B31A-421549D2C0ED}"/>
    <dgm:cxn modelId="{595388D5-F024-45E8-8C2E-6F9658178A4F}" type="presOf" srcId="{B7A95F23-702C-44A5-B8BB-49F01E73B7C6}" destId="{802C6965-0EEF-4D3E-BBB3-146A5A45E60E}" srcOrd="0" destOrd="0" presId="urn:microsoft.com/office/officeart/2005/8/layout/vList2"/>
    <dgm:cxn modelId="{D8F52DD7-838A-4D20-AD58-C6646A35479A}" type="presOf" srcId="{A884B17B-11FA-4586-85CD-9261E0140899}" destId="{75AC51DF-CFBF-4816-9911-9D8FB4F565D1}" srcOrd="0" destOrd="1" presId="urn:microsoft.com/office/officeart/2005/8/layout/vList2"/>
    <dgm:cxn modelId="{1BFA4FF2-7A8D-48DC-A806-E98759524E48}" type="presOf" srcId="{E24DBB41-68B1-477A-929B-B9F2B4AED61D}" destId="{ACF1296E-4FC9-441D-BFB4-59D304498E6A}" srcOrd="0" destOrd="1" presId="urn:microsoft.com/office/officeart/2005/8/layout/vList2"/>
    <dgm:cxn modelId="{701750B0-FE78-4C6F-BCB5-D854FF53C169}" type="presParOf" srcId="{E3A38CB1-D65D-4806-B19C-DF8C35E12ECC}" destId="{9359A787-5267-4638-B2AC-4C0A42F04E74}" srcOrd="0" destOrd="0" presId="urn:microsoft.com/office/officeart/2005/8/layout/vList2"/>
    <dgm:cxn modelId="{EC5A8AEE-6635-48EA-9CAC-4C0BEF3949AB}" type="presParOf" srcId="{E3A38CB1-D65D-4806-B19C-DF8C35E12ECC}" destId="{8308905D-9682-45EB-8D7D-D01C77E94C6D}" srcOrd="1" destOrd="0" presId="urn:microsoft.com/office/officeart/2005/8/layout/vList2"/>
    <dgm:cxn modelId="{766B00CD-845C-48B7-B010-2803EB914597}" type="presParOf" srcId="{E3A38CB1-D65D-4806-B19C-DF8C35E12ECC}" destId="{802C6965-0EEF-4D3E-BBB3-146A5A45E60E}" srcOrd="2" destOrd="0" presId="urn:microsoft.com/office/officeart/2005/8/layout/vList2"/>
    <dgm:cxn modelId="{CEF28DEC-F861-4DFF-A11E-14DF3438CD67}" type="presParOf" srcId="{E3A38CB1-D65D-4806-B19C-DF8C35E12ECC}" destId="{ACF1296E-4FC9-441D-BFB4-59D304498E6A}" srcOrd="3" destOrd="0" presId="urn:microsoft.com/office/officeart/2005/8/layout/vList2"/>
    <dgm:cxn modelId="{C0B19C8C-42B8-4ED3-A027-54DA5FD37754}" type="presParOf" srcId="{E3A38CB1-D65D-4806-B19C-DF8C35E12ECC}" destId="{CB637EAD-A25F-45EA-BCD0-86B2F0FAACCF}" srcOrd="4" destOrd="0" presId="urn:microsoft.com/office/officeart/2005/8/layout/vList2"/>
    <dgm:cxn modelId="{45C46D38-C7F8-45D7-9B9C-AC37F8187369}" type="presParOf" srcId="{E3A38CB1-D65D-4806-B19C-DF8C35E12ECC}" destId="{75AC51DF-CFBF-4816-9911-9D8FB4F565D1}" srcOrd="5"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0A20C042-5B99-4A7E-8177-54EE5B31F87C}" type="doc">
      <dgm:prSet loTypeId="urn:microsoft.com/office/officeart/2005/8/layout/vList2" loCatId="list" qsTypeId="urn:microsoft.com/office/officeart/2005/8/quickstyle/simple1" qsCatId="simple" csTypeId="urn:microsoft.com/office/officeart/2005/8/colors/colorful1#24" csCatId="colorful" phldr="1"/>
      <dgm:spPr/>
      <dgm:t>
        <a:bodyPr/>
        <a:lstStyle/>
        <a:p>
          <a:endParaRPr lang="zh-CN" altLang="en-US"/>
        </a:p>
      </dgm:t>
    </dgm:pt>
    <dgm:pt modelId="{C291F994-C7EF-460A-9ECF-7EF4EAA3091A}">
      <dgm:prSet/>
      <dgm:spPr/>
      <dgm:t>
        <a:bodyPr/>
        <a:lstStyle/>
        <a:p>
          <a:pPr rtl="0"/>
          <a:r>
            <a:rPr lang="zh-CN" b="1" dirty="0">
              <a:latin typeface="华文细黑" pitchFamily="2" charset="-122"/>
              <a:ea typeface="华文细黑" pitchFamily="2" charset="-122"/>
            </a:rPr>
            <a:t>总线信号</a:t>
          </a:r>
          <a:endParaRPr lang="zh-CN" dirty="0">
            <a:latin typeface="华文细黑" pitchFamily="2" charset="-122"/>
            <a:ea typeface="华文细黑" pitchFamily="2" charset="-122"/>
          </a:endParaRPr>
        </a:p>
      </dgm:t>
    </dgm:pt>
    <dgm:pt modelId="{4D0EBA4B-6274-43F3-9376-F6FF8310CE9D}" type="parTrans" cxnId="{CB4B1303-C933-4DAA-8E63-FCDB3EC269AD}">
      <dgm:prSet/>
      <dgm:spPr/>
      <dgm:t>
        <a:bodyPr/>
        <a:lstStyle/>
        <a:p>
          <a:endParaRPr lang="zh-CN" altLang="en-US">
            <a:latin typeface="华文细黑" pitchFamily="2" charset="-122"/>
            <a:ea typeface="华文细黑" pitchFamily="2" charset="-122"/>
          </a:endParaRPr>
        </a:p>
      </dgm:t>
    </dgm:pt>
    <dgm:pt modelId="{A2BD9FAB-0EC8-441B-AB8C-57AA27F47676}" type="sibTrans" cxnId="{CB4B1303-C933-4DAA-8E63-FCDB3EC269AD}">
      <dgm:prSet/>
      <dgm:spPr/>
      <dgm:t>
        <a:bodyPr/>
        <a:lstStyle/>
        <a:p>
          <a:endParaRPr lang="zh-CN" altLang="en-US">
            <a:latin typeface="华文细黑" pitchFamily="2" charset="-122"/>
            <a:ea typeface="华文细黑" pitchFamily="2" charset="-122"/>
          </a:endParaRPr>
        </a:p>
      </dgm:t>
    </dgm:pt>
    <dgm:pt modelId="{E1034BE8-234C-4280-B2DA-0316D619E12F}">
      <dgm:prSet/>
      <dgm:spPr/>
      <dgm:t>
        <a:bodyPr/>
        <a:lstStyle/>
        <a:p>
          <a:pPr rtl="0"/>
          <a:r>
            <a:rPr lang="en-US" b="1" dirty="0">
              <a:latin typeface="华文细黑" pitchFamily="2" charset="-122"/>
              <a:ea typeface="华文细黑" pitchFamily="2" charset="-122"/>
            </a:rPr>
            <a:t>BR0*~BR3*</a:t>
          </a:r>
          <a:endParaRPr lang="zh-CN" dirty="0">
            <a:latin typeface="华文细黑" pitchFamily="2" charset="-122"/>
            <a:ea typeface="华文细黑" pitchFamily="2" charset="-122"/>
          </a:endParaRPr>
        </a:p>
      </dgm:t>
    </dgm:pt>
    <dgm:pt modelId="{63D4879B-EF7E-4019-84E8-F913A87FCD70}" type="parTrans" cxnId="{E429E41B-D357-4227-92B9-67184F8D65F2}">
      <dgm:prSet/>
      <dgm:spPr/>
      <dgm:t>
        <a:bodyPr/>
        <a:lstStyle/>
        <a:p>
          <a:endParaRPr lang="zh-CN" altLang="en-US">
            <a:latin typeface="华文细黑" pitchFamily="2" charset="-122"/>
            <a:ea typeface="华文细黑" pitchFamily="2" charset="-122"/>
          </a:endParaRPr>
        </a:p>
      </dgm:t>
    </dgm:pt>
    <dgm:pt modelId="{9F9BEF8A-03EE-4642-8E98-13EF70885FEC}" type="sibTrans" cxnId="{E429E41B-D357-4227-92B9-67184F8D65F2}">
      <dgm:prSet/>
      <dgm:spPr/>
      <dgm:t>
        <a:bodyPr/>
        <a:lstStyle/>
        <a:p>
          <a:endParaRPr lang="zh-CN" altLang="en-US">
            <a:latin typeface="华文细黑" pitchFamily="2" charset="-122"/>
            <a:ea typeface="华文细黑" pitchFamily="2" charset="-122"/>
          </a:endParaRPr>
        </a:p>
      </dgm:t>
    </dgm:pt>
    <dgm:pt modelId="{6B85CD4D-3226-4924-B7BD-3FD05C3D5A0D}">
      <dgm:prSet/>
      <dgm:spPr/>
      <dgm:t>
        <a:bodyPr/>
        <a:lstStyle/>
        <a:p>
          <a:pPr rtl="0"/>
          <a:r>
            <a:rPr lang="en-US" b="1" dirty="0">
              <a:latin typeface="华文细黑" pitchFamily="2" charset="-122"/>
              <a:ea typeface="华文细黑" pitchFamily="2" charset="-122"/>
            </a:rPr>
            <a:t>BG0in*~BG3in*</a:t>
          </a:r>
          <a:endParaRPr lang="zh-CN" dirty="0">
            <a:latin typeface="华文细黑" pitchFamily="2" charset="-122"/>
            <a:ea typeface="华文细黑" pitchFamily="2" charset="-122"/>
          </a:endParaRPr>
        </a:p>
      </dgm:t>
    </dgm:pt>
    <dgm:pt modelId="{8B3BB9E2-C052-4F8B-A782-8D7D92B3FFAF}" type="parTrans" cxnId="{52DD03D9-5BF9-4BB5-92C9-8D8324BC8F0C}">
      <dgm:prSet/>
      <dgm:spPr/>
      <dgm:t>
        <a:bodyPr/>
        <a:lstStyle/>
        <a:p>
          <a:endParaRPr lang="zh-CN" altLang="en-US">
            <a:latin typeface="华文细黑" pitchFamily="2" charset="-122"/>
            <a:ea typeface="华文细黑" pitchFamily="2" charset="-122"/>
          </a:endParaRPr>
        </a:p>
      </dgm:t>
    </dgm:pt>
    <dgm:pt modelId="{76094BCA-AB43-41BA-A03D-436DEA75CEA2}" type="sibTrans" cxnId="{52DD03D9-5BF9-4BB5-92C9-8D8324BC8F0C}">
      <dgm:prSet/>
      <dgm:spPr/>
      <dgm:t>
        <a:bodyPr/>
        <a:lstStyle/>
        <a:p>
          <a:endParaRPr lang="zh-CN" altLang="en-US">
            <a:latin typeface="华文细黑" pitchFamily="2" charset="-122"/>
            <a:ea typeface="华文细黑" pitchFamily="2" charset="-122"/>
          </a:endParaRPr>
        </a:p>
      </dgm:t>
    </dgm:pt>
    <dgm:pt modelId="{1F41A6E0-A005-496B-AB6B-7B390D11A01E}">
      <dgm:prSet/>
      <dgm:spPr/>
      <dgm:t>
        <a:bodyPr/>
        <a:lstStyle/>
        <a:p>
          <a:pPr rtl="0"/>
          <a:r>
            <a:rPr lang="en-US" b="1" dirty="0">
              <a:latin typeface="华文细黑" pitchFamily="2" charset="-122"/>
              <a:ea typeface="华文细黑" pitchFamily="2" charset="-122"/>
            </a:rPr>
            <a:t>BG0out*~BG3out*</a:t>
          </a:r>
          <a:endParaRPr lang="zh-CN" dirty="0">
            <a:latin typeface="华文细黑" pitchFamily="2" charset="-122"/>
            <a:ea typeface="华文细黑" pitchFamily="2" charset="-122"/>
          </a:endParaRPr>
        </a:p>
      </dgm:t>
    </dgm:pt>
    <dgm:pt modelId="{F94E80B9-0498-4A1D-98F4-578D4F2BA049}" type="parTrans" cxnId="{751F7382-34D1-48D5-8827-5D9F4061E113}">
      <dgm:prSet/>
      <dgm:spPr/>
      <dgm:t>
        <a:bodyPr/>
        <a:lstStyle/>
        <a:p>
          <a:endParaRPr lang="zh-CN" altLang="en-US">
            <a:latin typeface="华文细黑" pitchFamily="2" charset="-122"/>
            <a:ea typeface="华文细黑" pitchFamily="2" charset="-122"/>
          </a:endParaRPr>
        </a:p>
      </dgm:t>
    </dgm:pt>
    <dgm:pt modelId="{0D7A515A-3E82-45B9-84AB-B86F9FFF989F}" type="sibTrans" cxnId="{751F7382-34D1-48D5-8827-5D9F4061E113}">
      <dgm:prSet/>
      <dgm:spPr/>
      <dgm:t>
        <a:bodyPr/>
        <a:lstStyle/>
        <a:p>
          <a:endParaRPr lang="zh-CN" altLang="en-US">
            <a:latin typeface="华文细黑" pitchFamily="2" charset="-122"/>
            <a:ea typeface="华文细黑" pitchFamily="2" charset="-122"/>
          </a:endParaRPr>
        </a:p>
      </dgm:t>
    </dgm:pt>
    <dgm:pt modelId="{4E43EE43-B5BE-46AA-9B18-550482023146}">
      <dgm:prSet>
        <dgm:style>
          <a:lnRef idx="2">
            <a:schemeClr val="accent2">
              <a:shade val="50000"/>
            </a:schemeClr>
          </a:lnRef>
          <a:fillRef idx="1">
            <a:schemeClr val="accent2"/>
          </a:fillRef>
          <a:effectRef idx="0">
            <a:schemeClr val="accent2"/>
          </a:effectRef>
          <a:fontRef idx="minor">
            <a:schemeClr val="lt1"/>
          </a:fontRef>
        </dgm:style>
      </dgm:prSet>
      <dgm:spPr/>
      <dgm:t>
        <a:bodyPr/>
        <a:lstStyle/>
        <a:p>
          <a:pPr rtl="0"/>
          <a:r>
            <a:rPr lang="zh-CN" b="1" dirty="0">
              <a:latin typeface="华文细黑" pitchFamily="2" charset="-122"/>
              <a:ea typeface="华文细黑" pitchFamily="2" charset="-122"/>
            </a:rPr>
            <a:t>基本原理</a:t>
          </a:r>
          <a:r>
            <a:rPr lang="en-US" b="1" dirty="0">
              <a:latin typeface="华文细黑" pitchFamily="2" charset="-122"/>
              <a:ea typeface="华文细黑" pitchFamily="2" charset="-122"/>
            </a:rPr>
            <a:t>:</a:t>
          </a:r>
          <a:endParaRPr lang="zh-CN" dirty="0">
            <a:latin typeface="华文细黑" pitchFamily="2" charset="-122"/>
            <a:ea typeface="华文细黑" pitchFamily="2" charset="-122"/>
          </a:endParaRPr>
        </a:p>
      </dgm:t>
    </dgm:pt>
    <dgm:pt modelId="{0D0F2E59-45F9-47EB-89DC-22326D8C4A29}" type="parTrans" cxnId="{ED90C7B8-CCD5-4DF7-8C9F-93ADD3A0D88A}">
      <dgm:prSet/>
      <dgm:spPr/>
      <dgm:t>
        <a:bodyPr/>
        <a:lstStyle/>
        <a:p>
          <a:endParaRPr lang="zh-CN" altLang="en-US">
            <a:latin typeface="华文细黑" pitchFamily="2" charset="-122"/>
            <a:ea typeface="华文细黑" pitchFamily="2" charset="-122"/>
          </a:endParaRPr>
        </a:p>
      </dgm:t>
    </dgm:pt>
    <dgm:pt modelId="{561367C7-1776-436A-9D55-2294DD06279A}" type="sibTrans" cxnId="{ED90C7B8-CCD5-4DF7-8C9F-93ADD3A0D88A}">
      <dgm:prSet/>
      <dgm:spPr/>
      <dgm:t>
        <a:bodyPr/>
        <a:lstStyle/>
        <a:p>
          <a:endParaRPr lang="zh-CN" altLang="en-US">
            <a:latin typeface="华文细黑" pitchFamily="2" charset="-122"/>
            <a:ea typeface="华文细黑" pitchFamily="2" charset="-122"/>
          </a:endParaRPr>
        </a:p>
      </dgm:t>
    </dgm:pt>
    <dgm:pt modelId="{1D659D7C-E0FC-41BE-B1D9-9D95B992E7D0}">
      <dgm:prSet/>
      <dgm:spPr/>
      <dgm:t>
        <a:bodyPr/>
        <a:lstStyle/>
        <a:p>
          <a:pPr rtl="0"/>
          <a:r>
            <a:rPr lang="zh-CN" b="1" dirty="0">
              <a:latin typeface="华文细黑" pitchFamily="2" charset="-122"/>
              <a:ea typeface="华文细黑" pitchFamily="2" charset="-122"/>
            </a:rPr>
            <a:t>增加处理器数目是增加计算机系统速度的方法之一</a:t>
          </a:r>
          <a:endParaRPr lang="zh-CN" dirty="0">
            <a:latin typeface="华文细黑" pitchFamily="2" charset="-122"/>
            <a:ea typeface="华文细黑" pitchFamily="2" charset="-122"/>
          </a:endParaRPr>
        </a:p>
      </dgm:t>
    </dgm:pt>
    <dgm:pt modelId="{B9CD8BEF-7483-4CA6-8A4E-5F0D6EE4F8FE}" type="parTrans" cxnId="{1E3C67A0-9426-4B9C-BB43-B7A4DB15FB59}">
      <dgm:prSet/>
      <dgm:spPr/>
      <dgm:t>
        <a:bodyPr/>
        <a:lstStyle/>
        <a:p>
          <a:endParaRPr lang="zh-CN" altLang="en-US">
            <a:latin typeface="华文细黑" pitchFamily="2" charset="-122"/>
            <a:ea typeface="华文细黑" pitchFamily="2" charset="-122"/>
          </a:endParaRPr>
        </a:p>
      </dgm:t>
    </dgm:pt>
    <dgm:pt modelId="{DF6DC53E-2069-4EC2-82E6-37790F3D9705}" type="sibTrans" cxnId="{1E3C67A0-9426-4B9C-BB43-B7A4DB15FB59}">
      <dgm:prSet/>
      <dgm:spPr/>
      <dgm:t>
        <a:bodyPr/>
        <a:lstStyle/>
        <a:p>
          <a:endParaRPr lang="zh-CN" altLang="en-US">
            <a:latin typeface="华文细黑" pitchFamily="2" charset="-122"/>
            <a:ea typeface="华文细黑" pitchFamily="2" charset="-122"/>
          </a:endParaRPr>
        </a:p>
      </dgm:t>
    </dgm:pt>
    <dgm:pt modelId="{6BE03A9F-2C4C-431D-975A-7D965A491F5A}">
      <dgm:prSet/>
      <dgm:spPr/>
      <dgm:t>
        <a:bodyPr/>
        <a:lstStyle/>
        <a:p>
          <a:pPr rtl="0"/>
          <a:r>
            <a:rPr lang="zh-CN" b="1" dirty="0">
              <a:latin typeface="华文细黑" pitchFamily="2" charset="-122"/>
              <a:ea typeface="华文细黑" pitchFamily="2" charset="-122"/>
            </a:rPr>
            <a:t>将一个任务分成若干个子任务</a:t>
          </a:r>
          <a:r>
            <a:rPr lang="en-US" b="1" dirty="0">
              <a:latin typeface="华文细黑" pitchFamily="2" charset="-122"/>
              <a:ea typeface="华文细黑" pitchFamily="2" charset="-122"/>
            </a:rPr>
            <a:t>,</a:t>
          </a:r>
          <a:r>
            <a:rPr lang="zh-CN" b="1" dirty="0">
              <a:latin typeface="华文细黑" pitchFamily="2" charset="-122"/>
              <a:ea typeface="华文细黑" pitchFamily="2" charset="-122"/>
            </a:rPr>
            <a:t>分别由各个处理器去完成是多处理器计算机系统加速处理速度的关键</a:t>
          </a:r>
          <a:endParaRPr lang="zh-CN" dirty="0">
            <a:latin typeface="华文细黑" pitchFamily="2" charset="-122"/>
            <a:ea typeface="华文细黑" pitchFamily="2" charset="-122"/>
          </a:endParaRPr>
        </a:p>
      </dgm:t>
    </dgm:pt>
    <dgm:pt modelId="{6867AECA-6BD0-4D00-9FD1-F32F304FB59B}" type="parTrans" cxnId="{958A3CDE-232A-4C74-BA97-EEE7B357A03F}">
      <dgm:prSet/>
      <dgm:spPr/>
      <dgm:t>
        <a:bodyPr/>
        <a:lstStyle/>
        <a:p>
          <a:endParaRPr lang="zh-CN" altLang="en-US">
            <a:latin typeface="华文细黑" pitchFamily="2" charset="-122"/>
            <a:ea typeface="华文细黑" pitchFamily="2" charset="-122"/>
          </a:endParaRPr>
        </a:p>
      </dgm:t>
    </dgm:pt>
    <dgm:pt modelId="{ECF8C74F-4E59-4815-A77E-17E412213AE9}" type="sibTrans" cxnId="{958A3CDE-232A-4C74-BA97-EEE7B357A03F}">
      <dgm:prSet/>
      <dgm:spPr/>
      <dgm:t>
        <a:bodyPr/>
        <a:lstStyle/>
        <a:p>
          <a:endParaRPr lang="zh-CN" altLang="en-US">
            <a:latin typeface="华文细黑" pitchFamily="2" charset="-122"/>
            <a:ea typeface="华文细黑" pitchFamily="2" charset="-122"/>
          </a:endParaRPr>
        </a:p>
      </dgm:t>
    </dgm:pt>
    <dgm:pt modelId="{0C83F511-08A5-4A90-8789-5E9D36C013FE}">
      <dgm:prSet/>
      <dgm:spPr/>
      <dgm:t>
        <a:bodyPr/>
        <a:lstStyle/>
        <a:p>
          <a:pPr rtl="0"/>
          <a:r>
            <a:rPr lang="zh-CN" b="1" dirty="0">
              <a:latin typeface="华文细黑" pitchFamily="2" charset="-122"/>
              <a:ea typeface="华文细黑" pitchFamily="2" charset="-122"/>
            </a:rPr>
            <a:t>实现多处理器系统</a:t>
          </a:r>
          <a:r>
            <a:rPr lang="en-US" b="1" dirty="0">
              <a:latin typeface="华文细黑" pitchFamily="2" charset="-122"/>
              <a:ea typeface="华文细黑" pitchFamily="2" charset="-122"/>
            </a:rPr>
            <a:t>,</a:t>
          </a:r>
          <a:r>
            <a:rPr lang="zh-CN" b="1" dirty="0">
              <a:latin typeface="华文细黑" pitchFamily="2" charset="-122"/>
              <a:ea typeface="华文细黑" pitchFamily="2" charset="-122"/>
            </a:rPr>
            <a:t>需保证有各处理器共同存取资源的通道</a:t>
          </a:r>
          <a:r>
            <a:rPr lang="en-US" b="1" dirty="0">
              <a:latin typeface="华文细黑" pitchFamily="2" charset="-122"/>
              <a:ea typeface="华文细黑" pitchFamily="2" charset="-122"/>
            </a:rPr>
            <a:t>.(</a:t>
          </a:r>
          <a:r>
            <a:rPr lang="zh-CN" b="1" dirty="0">
              <a:latin typeface="华文细黑" pitchFamily="2" charset="-122"/>
              <a:ea typeface="华文细黑" pitchFamily="2" charset="-122"/>
            </a:rPr>
            <a:t>资源可以包括存储器外设等</a:t>
          </a:r>
          <a:r>
            <a:rPr lang="en-US" b="1" dirty="0">
              <a:latin typeface="华文细黑" pitchFamily="2" charset="-122"/>
              <a:ea typeface="华文细黑" pitchFamily="2" charset="-122"/>
            </a:rPr>
            <a:t>)</a:t>
          </a:r>
          <a:endParaRPr lang="zh-CN" dirty="0">
            <a:latin typeface="华文细黑" pitchFamily="2" charset="-122"/>
            <a:ea typeface="华文细黑" pitchFamily="2" charset="-122"/>
          </a:endParaRPr>
        </a:p>
      </dgm:t>
    </dgm:pt>
    <dgm:pt modelId="{DFBD8C26-D621-4BCF-9CD5-4C654116004D}" type="parTrans" cxnId="{27EFD432-9E46-4C59-BF7E-7AE3DAEB3716}">
      <dgm:prSet/>
      <dgm:spPr/>
      <dgm:t>
        <a:bodyPr/>
        <a:lstStyle/>
        <a:p>
          <a:endParaRPr lang="zh-CN" altLang="en-US">
            <a:latin typeface="华文细黑" pitchFamily="2" charset="-122"/>
            <a:ea typeface="华文细黑" pitchFamily="2" charset="-122"/>
          </a:endParaRPr>
        </a:p>
      </dgm:t>
    </dgm:pt>
    <dgm:pt modelId="{D35A2552-2F3E-4A51-8DD9-C11F477F85CE}" type="sibTrans" cxnId="{27EFD432-9E46-4C59-BF7E-7AE3DAEB3716}">
      <dgm:prSet/>
      <dgm:spPr/>
      <dgm:t>
        <a:bodyPr/>
        <a:lstStyle/>
        <a:p>
          <a:endParaRPr lang="zh-CN" altLang="en-US">
            <a:latin typeface="华文细黑" pitchFamily="2" charset="-122"/>
            <a:ea typeface="华文细黑" pitchFamily="2" charset="-122"/>
          </a:endParaRPr>
        </a:p>
      </dgm:t>
    </dgm:pt>
    <dgm:pt modelId="{1D7E8792-E0F7-4791-839A-76E903EABB7E}">
      <dgm:prSet/>
      <dgm:spPr/>
      <dgm:t>
        <a:bodyPr/>
        <a:lstStyle/>
        <a:p>
          <a:pPr rtl="0"/>
          <a:r>
            <a:rPr lang="en-US" b="1" dirty="0">
              <a:latin typeface="华文细黑" pitchFamily="2" charset="-122"/>
              <a:ea typeface="华文细黑" pitchFamily="2" charset="-122"/>
            </a:rPr>
            <a:t>DTB</a:t>
          </a:r>
          <a:r>
            <a:rPr lang="zh-CN" b="1" dirty="0">
              <a:latin typeface="华文细黑" pitchFamily="2" charset="-122"/>
              <a:ea typeface="华文细黑" pitchFamily="2" charset="-122"/>
            </a:rPr>
            <a:t>是</a:t>
          </a:r>
          <a:r>
            <a:rPr lang="en-US" b="1" dirty="0">
              <a:latin typeface="华文细黑" pitchFamily="2" charset="-122"/>
              <a:ea typeface="华文细黑" pitchFamily="2" charset="-122"/>
            </a:rPr>
            <a:t>VMEBUS</a:t>
          </a:r>
          <a:r>
            <a:rPr lang="zh-CN" b="1" dirty="0">
              <a:latin typeface="华文细黑" pitchFamily="2" charset="-122"/>
              <a:ea typeface="华文细黑" pitchFamily="2" charset="-122"/>
            </a:rPr>
            <a:t>为多个主设备提供的通道</a:t>
          </a:r>
          <a:r>
            <a:rPr lang="en-US" b="1" dirty="0">
              <a:latin typeface="华文细黑" pitchFamily="2" charset="-122"/>
              <a:ea typeface="华文细黑" pitchFamily="2" charset="-122"/>
            </a:rPr>
            <a:t>. DTB</a:t>
          </a:r>
          <a:r>
            <a:rPr lang="zh-CN" b="1" dirty="0">
              <a:latin typeface="华文细黑" pitchFamily="2" charset="-122"/>
              <a:ea typeface="华文细黑" pitchFamily="2" charset="-122"/>
            </a:rPr>
            <a:t>是系统中最基本的资源</a:t>
          </a:r>
          <a:r>
            <a:rPr lang="en-US" b="1" dirty="0">
              <a:latin typeface="华文细黑" pitchFamily="2" charset="-122"/>
              <a:ea typeface="华文细黑" pitchFamily="2" charset="-122"/>
            </a:rPr>
            <a:t>.</a:t>
          </a:r>
          <a:endParaRPr lang="zh-CN" dirty="0">
            <a:latin typeface="华文细黑" pitchFamily="2" charset="-122"/>
            <a:ea typeface="华文细黑" pitchFamily="2" charset="-122"/>
          </a:endParaRPr>
        </a:p>
      </dgm:t>
    </dgm:pt>
    <dgm:pt modelId="{C475576C-E055-4D76-9809-65467CB5E3E6}" type="parTrans" cxnId="{2AC0677C-1730-46FF-ACD2-F87A6F29551C}">
      <dgm:prSet/>
      <dgm:spPr/>
      <dgm:t>
        <a:bodyPr/>
        <a:lstStyle/>
        <a:p>
          <a:endParaRPr lang="zh-CN" altLang="en-US">
            <a:latin typeface="华文细黑" pitchFamily="2" charset="-122"/>
            <a:ea typeface="华文细黑" pitchFamily="2" charset="-122"/>
          </a:endParaRPr>
        </a:p>
      </dgm:t>
    </dgm:pt>
    <dgm:pt modelId="{FA45D734-0E8B-4D82-BC49-F5CDDC7DAAA3}" type="sibTrans" cxnId="{2AC0677C-1730-46FF-ACD2-F87A6F29551C}">
      <dgm:prSet/>
      <dgm:spPr/>
      <dgm:t>
        <a:bodyPr/>
        <a:lstStyle/>
        <a:p>
          <a:endParaRPr lang="zh-CN" altLang="en-US">
            <a:latin typeface="华文细黑" pitchFamily="2" charset="-122"/>
            <a:ea typeface="华文细黑" pitchFamily="2" charset="-122"/>
          </a:endParaRPr>
        </a:p>
      </dgm:t>
    </dgm:pt>
    <dgm:pt modelId="{B3138A04-A673-4FC3-B2BA-FDDEE5DC5178}">
      <dgm:prSet/>
      <dgm:spPr/>
      <dgm:t>
        <a:bodyPr/>
        <a:lstStyle/>
        <a:p>
          <a:pPr rtl="0"/>
          <a:r>
            <a:rPr lang="zh-CN" b="1" dirty="0">
              <a:latin typeface="华文细黑" pitchFamily="2" charset="-122"/>
              <a:ea typeface="华文细黑" pitchFamily="2" charset="-122"/>
            </a:rPr>
            <a:t>数据传送仲裁总线</a:t>
          </a:r>
          <a:r>
            <a:rPr lang="en-US" b="1" dirty="0">
              <a:latin typeface="华文细黑" pitchFamily="2" charset="-122"/>
              <a:ea typeface="华文细黑" pitchFamily="2" charset="-122"/>
            </a:rPr>
            <a:t>DTAB</a:t>
          </a:r>
          <a:r>
            <a:rPr lang="zh-CN" b="1" dirty="0">
              <a:latin typeface="华文细黑" pitchFamily="2" charset="-122"/>
              <a:ea typeface="华文细黑" pitchFamily="2" charset="-122"/>
            </a:rPr>
            <a:t>与相应的一组功能相结合用来保证</a:t>
          </a:r>
          <a:r>
            <a:rPr lang="en-US" b="1" dirty="0">
              <a:latin typeface="华文细黑" pitchFamily="2" charset="-122"/>
              <a:ea typeface="华文细黑" pitchFamily="2" charset="-122"/>
            </a:rPr>
            <a:t>VMEBUS</a:t>
          </a:r>
          <a:r>
            <a:rPr lang="zh-CN" b="1" dirty="0">
              <a:latin typeface="华文细黑" pitchFamily="2" charset="-122"/>
              <a:ea typeface="华文细黑" pitchFamily="2" charset="-122"/>
            </a:rPr>
            <a:t>中多个主设备有序地享用</a:t>
          </a:r>
          <a:r>
            <a:rPr lang="en-US" b="1" dirty="0">
              <a:latin typeface="华文细黑" pitchFamily="2" charset="-122"/>
              <a:ea typeface="华文细黑" pitchFamily="2" charset="-122"/>
            </a:rPr>
            <a:t>DTB</a:t>
          </a:r>
          <a:endParaRPr lang="zh-CN" dirty="0">
            <a:latin typeface="华文细黑" pitchFamily="2" charset="-122"/>
            <a:ea typeface="华文细黑" pitchFamily="2" charset="-122"/>
          </a:endParaRPr>
        </a:p>
      </dgm:t>
    </dgm:pt>
    <dgm:pt modelId="{482EA569-5467-4378-BFD9-5B2C1F11C9C1}" type="parTrans" cxnId="{EB5ED1AD-63CF-4434-BA39-FA2BEF242314}">
      <dgm:prSet/>
      <dgm:spPr/>
      <dgm:t>
        <a:bodyPr/>
        <a:lstStyle/>
        <a:p>
          <a:endParaRPr lang="zh-CN" altLang="en-US">
            <a:latin typeface="华文细黑" pitchFamily="2" charset="-122"/>
            <a:ea typeface="华文细黑" pitchFamily="2" charset="-122"/>
          </a:endParaRPr>
        </a:p>
      </dgm:t>
    </dgm:pt>
    <dgm:pt modelId="{984D3F1E-2502-4CB7-8183-4DE3AC9359E9}" type="sibTrans" cxnId="{EB5ED1AD-63CF-4434-BA39-FA2BEF242314}">
      <dgm:prSet/>
      <dgm:spPr/>
      <dgm:t>
        <a:bodyPr/>
        <a:lstStyle/>
        <a:p>
          <a:endParaRPr lang="zh-CN" altLang="en-US">
            <a:latin typeface="华文细黑" pitchFamily="2" charset="-122"/>
            <a:ea typeface="华文细黑" pitchFamily="2" charset="-122"/>
          </a:endParaRPr>
        </a:p>
      </dgm:t>
    </dgm:pt>
    <dgm:pt modelId="{0CD11F11-4408-40B4-8F0B-0020461156B3}" type="pres">
      <dgm:prSet presAssocID="{0A20C042-5B99-4A7E-8177-54EE5B31F87C}" presName="linear" presStyleCnt="0">
        <dgm:presLayoutVars>
          <dgm:animLvl val="lvl"/>
          <dgm:resizeHandles val="exact"/>
        </dgm:presLayoutVars>
      </dgm:prSet>
      <dgm:spPr/>
    </dgm:pt>
    <dgm:pt modelId="{9EF24DD0-3CD2-40BB-AC90-2927D2FAD722}" type="pres">
      <dgm:prSet presAssocID="{C291F994-C7EF-460A-9ECF-7EF4EAA3091A}" presName="parentText" presStyleLbl="node1" presStyleIdx="0" presStyleCnt="2">
        <dgm:presLayoutVars>
          <dgm:chMax val="0"/>
          <dgm:bulletEnabled val="1"/>
        </dgm:presLayoutVars>
      </dgm:prSet>
      <dgm:spPr/>
    </dgm:pt>
    <dgm:pt modelId="{E33350C2-F1E9-403F-AEDD-BFD249857129}" type="pres">
      <dgm:prSet presAssocID="{C291F994-C7EF-460A-9ECF-7EF4EAA3091A}" presName="childText" presStyleLbl="revTx" presStyleIdx="0" presStyleCnt="2">
        <dgm:presLayoutVars>
          <dgm:bulletEnabled val="1"/>
        </dgm:presLayoutVars>
      </dgm:prSet>
      <dgm:spPr/>
    </dgm:pt>
    <dgm:pt modelId="{D3648574-7714-45CE-A08F-E1F831DF19B1}" type="pres">
      <dgm:prSet presAssocID="{4E43EE43-B5BE-46AA-9B18-550482023146}" presName="parentText" presStyleLbl="node1" presStyleIdx="1" presStyleCnt="2" custLinFactNeighborY="-1170">
        <dgm:presLayoutVars>
          <dgm:chMax val="0"/>
          <dgm:bulletEnabled val="1"/>
        </dgm:presLayoutVars>
      </dgm:prSet>
      <dgm:spPr/>
    </dgm:pt>
    <dgm:pt modelId="{4F91E36A-3919-4752-B2D7-06FFD3BAA7D9}" type="pres">
      <dgm:prSet presAssocID="{4E43EE43-B5BE-46AA-9B18-550482023146}" presName="childText" presStyleLbl="revTx" presStyleIdx="1" presStyleCnt="2">
        <dgm:presLayoutVars>
          <dgm:bulletEnabled val="1"/>
        </dgm:presLayoutVars>
      </dgm:prSet>
      <dgm:spPr/>
    </dgm:pt>
  </dgm:ptLst>
  <dgm:cxnLst>
    <dgm:cxn modelId="{CB4B1303-C933-4DAA-8E63-FCDB3EC269AD}" srcId="{0A20C042-5B99-4A7E-8177-54EE5B31F87C}" destId="{C291F994-C7EF-460A-9ECF-7EF4EAA3091A}" srcOrd="0" destOrd="0" parTransId="{4D0EBA4B-6274-43F3-9376-F6FF8310CE9D}" sibTransId="{A2BD9FAB-0EC8-441B-AB8C-57AA27F47676}"/>
    <dgm:cxn modelId="{DF9B8712-5EC5-431E-AB6A-0A15EAE7C9F2}" type="presOf" srcId="{1F41A6E0-A005-496B-AB6B-7B390D11A01E}" destId="{E33350C2-F1E9-403F-AEDD-BFD249857129}" srcOrd="0" destOrd="2" presId="urn:microsoft.com/office/officeart/2005/8/layout/vList2"/>
    <dgm:cxn modelId="{2E1F2518-E1DF-448C-8D38-E721D13E94D3}" type="presOf" srcId="{4E43EE43-B5BE-46AA-9B18-550482023146}" destId="{D3648574-7714-45CE-A08F-E1F831DF19B1}" srcOrd="0" destOrd="0" presId="urn:microsoft.com/office/officeart/2005/8/layout/vList2"/>
    <dgm:cxn modelId="{E429E41B-D357-4227-92B9-67184F8D65F2}" srcId="{C291F994-C7EF-460A-9ECF-7EF4EAA3091A}" destId="{E1034BE8-234C-4280-B2DA-0316D619E12F}" srcOrd="0" destOrd="0" parTransId="{63D4879B-EF7E-4019-84E8-F913A87FCD70}" sibTransId="{9F9BEF8A-03EE-4642-8E98-13EF70885FEC}"/>
    <dgm:cxn modelId="{27EFD432-9E46-4C59-BF7E-7AE3DAEB3716}" srcId="{4E43EE43-B5BE-46AA-9B18-550482023146}" destId="{0C83F511-08A5-4A90-8789-5E9D36C013FE}" srcOrd="2" destOrd="0" parTransId="{DFBD8C26-D621-4BCF-9CD5-4C654116004D}" sibTransId="{D35A2552-2F3E-4A51-8DD9-C11F477F85CE}"/>
    <dgm:cxn modelId="{0DE0425E-CAB7-4922-8CB0-F1C94ABB5259}" type="presOf" srcId="{1D7E8792-E0F7-4791-839A-76E903EABB7E}" destId="{4F91E36A-3919-4752-B2D7-06FFD3BAA7D9}" srcOrd="0" destOrd="3" presId="urn:microsoft.com/office/officeart/2005/8/layout/vList2"/>
    <dgm:cxn modelId="{60DBBB68-0949-403D-A260-095DA5DBCE90}" type="presOf" srcId="{0A20C042-5B99-4A7E-8177-54EE5B31F87C}" destId="{0CD11F11-4408-40B4-8F0B-0020461156B3}" srcOrd="0" destOrd="0" presId="urn:microsoft.com/office/officeart/2005/8/layout/vList2"/>
    <dgm:cxn modelId="{AA8A9D4F-0807-4AD6-91A9-18C98CB56774}" type="presOf" srcId="{C291F994-C7EF-460A-9ECF-7EF4EAA3091A}" destId="{9EF24DD0-3CD2-40BB-AC90-2927D2FAD722}" srcOrd="0" destOrd="0" presId="urn:microsoft.com/office/officeart/2005/8/layout/vList2"/>
    <dgm:cxn modelId="{AEF62150-288C-4444-896A-BD310E5D73B3}" type="presOf" srcId="{1D659D7C-E0FC-41BE-B1D9-9D95B992E7D0}" destId="{4F91E36A-3919-4752-B2D7-06FFD3BAA7D9}" srcOrd="0" destOrd="0" presId="urn:microsoft.com/office/officeart/2005/8/layout/vList2"/>
    <dgm:cxn modelId="{2AC0677C-1730-46FF-ACD2-F87A6F29551C}" srcId="{4E43EE43-B5BE-46AA-9B18-550482023146}" destId="{1D7E8792-E0F7-4791-839A-76E903EABB7E}" srcOrd="3" destOrd="0" parTransId="{C475576C-E055-4D76-9809-65467CB5E3E6}" sibTransId="{FA45D734-0E8B-4D82-BC49-F5CDDC7DAAA3}"/>
    <dgm:cxn modelId="{751F7382-34D1-48D5-8827-5D9F4061E113}" srcId="{C291F994-C7EF-460A-9ECF-7EF4EAA3091A}" destId="{1F41A6E0-A005-496B-AB6B-7B390D11A01E}" srcOrd="2" destOrd="0" parTransId="{F94E80B9-0498-4A1D-98F4-578D4F2BA049}" sibTransId="{0D7A515A-3E82-45B9-84AB-B86F9FFF989F}"/>
    <dgm:cxn modelId="{A3A62A8D-D563-4453-9B92-7440B6D4BF96}" type="presOf" srcId="{B3138A04-A673-4FC3-B2BA-FDDEE5DC5178}" destId="{4F91E36A-3919-4752-B2D7-06FFD3BAA7D9}" srcOrd="0" destOrd="4" presId="urn:microsoft.com/office/officeart/2005/8/layout/vList2"/>
    <dgm:cxn modelId="{1E3C67A0-9426-4B9C-BB43-B7A4DB15FB59}" srcId="{4E43EE43-B5BE-46AA-9B18-550482023146}" destId="{1D659D7C-E0FC-41BE-B1D9-9D95B992E7D0}" srcOrd="0" destOrd="0" parTransId="{B9CD8BEF-7483-4CA6-8A4E-5F0D6EE4F8FE}" sibTransId="{DF6DC53E-2069-4EC2-82E6-37790F3D9705}"/>
    <dgm:cxn modelId="{EB5ED1AD-63CF-4434-BA39-FA2BEF242314}" srcId="{4E43EE43-B5BE-46AA-9B18-550482023146}" destId="{B3138A04-A673-4FC3-B2BA-FDDEE5DC5178}" srcOrd="4" destOrd="0" parTransId="{482EA569-5467-4378-BFD9-5B2C1F11C9C1}" sibTransId="{984D3F1E-2502-4CB7-8183-4DE3AC9359E9}"/>
    <dgm:cxn modelId="{E9365BB7-5F3E-4303-B4A3-4CCA4D76C6C2}" type="presOf" srcId="{6BE03A9F-2C4C-431D-975A-7D965A491F5A}" destId="{4F91E36A-3919-4752-B2D7-06FFD3BAA7D9}" srcOrd="0" destOrd="1" presId="urn:microsoft.com/office/officeart/2005/8/layout/vList2"/>
    <dgm:cxn modelId="{ED90C7B8-CCD5-4DF7-8C9F-93ADD3A0D88A}" srcId="{0A20C042-5B99-4A7E-8177-54EE5B31F87C}" destId="{4E43EE43-B5BE-46AA-9B18-550482023146}" srcOrd="1" destOrd="0" parTransId="{0D0F2E59-45F9-47EB-89DC-22326D8C4A29}" sibTransId="{561367C7-1776-436A-9D55-2294DD06279A}"/>
    <dgm:cxn modelId="{6BFAE6D2-B42D-412D-883A-6227E2EF6154}" type="presOf" srcId="{0C83F511-08A5-4A90-8789-5E9D36C013FE}" destId="{4F91E36A-3919-4752-B2D7-06FFD3BAA7D9}" srcOrd="0" destOrd="2" presId="urn:microsoft.com/office/officeart/2005/8/layout/vList2"/>
    <dgm:cxn modelId="{52DD03D9-5BF9-4BB5-92C9-8D8324BC8F0C}" srcId="{C291F994-C7EF-460A-9ECF-7EF4EAA3091A}" destId="{6B85CD4D-3226-4924-B7BD-3FD05C3D5A0D}" srcOrd="1" destOrd="0" parTransId="{8B3BB9E2-C052-4F8B-A782-8D7D92B3FFAF}" sibTransId="{76094BCA-AB43-41BA-A03D-436DEA75CEA2}"/>
    <dgm:cxn modelId="{281B89DB-D6E0-4CF0-8184-EE72038E1FAF}" type="presOf" srcId="{E1034BE8-234C-4280-B2DA-0316D619E12F}" destId="{E33350C2-F1E9-403F-AEDD-BFD249857129}" srcOrd="0" destOrd="0" presId="urn:microsoft.com/office/officeart/2005/8/layout/vList2"/>
    <dgm:cxn modelId="{958A3CDE-232A-4C74-BA97-EEE7B357A03F}" srcId="{4E43EE43-B5BE-46AA-9B18-550482023146}" destId="{6BE03A9F-2C4C-431D-975A-7D965A491F5A}" srcOrd="1" destOrd="0" parTransId="{6867AECA-6BD0-4D00-9FD1-F32F304FB59B}" sibTransId="{ECF8C74F-4E59-4815-A77E-17E412213AE9}"/>
    <dgm:cxn modelId="{DCDA93F1-E95B-4C54-A8B0-81BDCE0A83DD}" type="presOf" srcId="{6B85CD4D-3226-4924-B7BD-3FD05C3D5A0D}" destId="{E33350C2-F1E9-403F-AEDD-BFD249857129}" srcOrd="0" destOrd="1" presId="urn:microsoft.com/office/officeart/2005/8/layout/vList2"/>
    <dgm:cxn modelId="{3D4880E2-6D4A-411C-B549-20B1C04E19F5}" type="presParOf" srcId="{0CD11F11-4408-40B4-8F0B-0020461156B3}" destId="{9EF24DD0-3CD2-40BB-AC90-2927D2FAD722}" srcOrd="0" destOrd="0" presId="urn:microsoft.com/office/officeart/2005/8/layout/vList2"/>
    <dgm:cxn modelId="{879CBBEC-93F2-4499-AC2B-CE984D404ECD}" type="presParOf" srcId="{0CD11F11-4408-40B4-8F0B-0020461156B3}" destId="{E33350C2-F1E9-403F-AEDD-BFD249857129}" srcOrd="1" destOrd="0" presId="urn:microsoft.com/office/officeart/2005/8/layout/vList2"/>
    <dgm:cxn modelId="{E705EE16-1B5D-43F0-88AA-55398BCA86AD}" type="presParOf" srcId="{0CD11F11-4408-40B4-8F0B-0020461156B3}" destId="{D3648574-7714-45CE-A08F-E1F831DF19B1}" srcOrd="2" destOrd="0" presId="urn:microsoft.com/office/officeart/2005/8/layout/vList2"/>
    <dgm:cxn modelId="{50CFF95C-9B2A-4B60-9010-28B89971C022}" type="presParOf" srcId="{0CD11F11-4408-40B4-8F0B-0020461156B3}" destId="{4F91E36A-3919-4752-B2D7-06FFD3BAA7D9}"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E218DBB4-7371-4E3A-A6EE-107D802424B6}" type="doc">
      <dgm:prSet loTypeId="urn:microsoft.com/office/officeart/2005/8/layout/cycle2" loCatId="cycle" qsTypeId="urn:microsoft.com/office/officeart/2005/8/quickstyle/3d6" qsCatId="3D" csTypeId="urn:microsoft.com/office/officeart/2005/8/colors/accent2_4" csCatId="accent2" phldr="1"/>
      <dgm:spPr/>
      <dgm:t>
        <a:bodyPr/>
        <a:lstStyle/>
        <a:p>
          <a:endParaRPr lang="zh-CN" altLang="en-US"/>
        </a:p>
      </dgm:t>
    </dgm:pt>
    <dgm:pt modelId="{1B993BBC-AEEE-483B-80D6-8597B3427675}">
      <dgm:prSet/>
      <dgm:spPr/>
      <dgm:t>
        <a:bodyPr/>
        <a:lstStyle/>
        <a:p>
          <a:pPr rtl="0"/>
          <a:r>
            <a:rPr lang="en-US" b="1" dirty="0"/>
            <a:t>BR3</a:t>
          </a:r>
          <a:endParaRPr lang="zh-CN" dirty="0"/>
        </a:p>
      </dgm:t>
    </dgm:pt>
    <dgm:pt modelId="{ECB80ADC-D52E-4402-91E7-967FF06F9B19}" type="parTrans" cxnId="{6EB388DF-BB82-459F-A9C2-F823DD85B117}">
      <dgm:prSet/>
      <dgm:spPr/>
      <dgm:t>
        <a:bodyPr/>
        <a:lstStyle/>
        <a:p>
          <a:endParaRPr lang="zh-CN" altLang="en-US"/>
        </a:p>
      </dgm:t>
    </dgm:pt>
    <dgm:pt modelId="{4E540704-1B96-421C-AD33-2AEEB3FFAF01}" type="sibTrans" cxnId="{6EB388DF-BB82-459F-A9C2-F823DD85B117}">
      <dgm:prSet/>
      <dgm:spPr/>
      <dgm:t>
        <a:bodyPr/>
        <a:lstStyle/>
        <a:p>
          <a:endParaRPr lang="zh-CN" altLang="en-US"/>
        </a:p>
      </dgm:t>
    </dgm:pt>
    <dgm:pt modelId="{5EEFD4E9-3879-42E7-A936-F415B58F1C9A}">
      <dgm:prSet/>
      <dgm:spPr/>
      <dgm:t>
        <a:bodyPr/>
        <a:lstStyle/>
        <a:p>
          <a:pPr rtl="0"/>
          <a:r>
            <a:rPr lang="en-US" altLang="zh-CN" dirty="0"/>
            <a:t>BR2</a:t>
          </a:r>
          <a:endParaRPr lang="zh-CN" dirty="0"/>
        </a:p>
      </dgm:t>
    </dgm:pt>
    <dgm:pt modelId="{8254496E-2B73-477C-B112-8368C4A4DC13}" type="parTrans" cxnId="{2450CABE-7665-494D-9585-C8B05A0632F1}">
      <dgm:prSet/>
      <dgm:spPr/>
      <dgm:t>
        <a:bodyPr/>
        <a:lstStyle/>
        <a:p>
          <a:endParaRPr lang="zh-CN" altLang="en-US"/>
        </a:p>
      </dgm:t>
    </dgm:pt>
    <dgm:pt modelId="{08DE6659-3C1F-4457-ACE8-1FE8FB677E45}" type="sibTrans" cxnId="{2450CABE-7665-494D-9585-C8B05A0632F1}">
      <dgm:prSet/>
      <dgm:spPr/>
      <dgm:t>
        <a:bodyPr/>
        <a:lstStyle/>
        <a:p>
          <a:endParaRPr lang="zh-CN" altLang="en-US"/>
        </a:p>
      </dgm:t>
    </dgm:pt>
    <dgm:pt modelId="{138CE0BB-933F-4E85-B7B3-A99DFDA1612D}">
      <dgm:prSet/>
      <dgm:spPr/>
      <dgm:t>
        <a:bodyPr/>
        <a:lstStyle/>
        <a:p>
          <a:pPr rtl="0"/>
          <a:r>
            <a:rPr lang="en-US" altLang="zh-CN" dirty="0"/>
            <a:t>BR1</a:t>
          </a:r>
          <a:endParaRPr lang="zh-CN" dirty="0"/>
        </a:p>
      </dgm:t>
    </dgm:pt>
    <dgm:pt modelId="{FA4F64CB-ADC0-4F06-813B-59B6A1CB412F}" type="parTrans" cxnId="{E6AD4C6B-EC61-4125-88EA-44619152FAAD}">
      <dgm:prSet/>
      <dgm:spPr/>
      <dgm:t>
        <a:bodyPr/>
        <a:lstStyle/>
        <a:p>
          <a:endParaRPr lang="zh-CN" altLang="en-US"/>
        </a:p>
      </dgm:t>
    </dgm:pt>
    <dgm:pt modelId="{AB761997-7368-4FE0-B5B7-0B5355028310}" type="sibTrans" cxnId="{E6AD4C6B-EC61-4125-88EA-44619152FAAD}">
      <dgm:prSet/>
      <dgm:spPr/>
      <dgm:t>
        <a:bodyPr/>
        <a:lstStyle/>
        <a:p>
          <a:endParaRPr lang="zh-CN" altLang="en-US"/>
        </a:p>
      </dgm:t>
    </dgm:pt>
    <dgm:pt modelId="{AEF00A42-FABE-45F4-B03D-A5604645E871}">
      <dgm:prSet/>
      <dgm:spPr/>
      <dgm:t>
        <a:bodyPr/>
        <a:lstStyle/>
        <a:p>
          <a:pPr rtl="0"/>
          <a:r>
            <a:rPr lang="en-US" altLang="zh-CN" dirty="0"/>
            <a:t>BR0</a:t>
          </a:r>
          <a:endParaRPr lang="zh-CN" dirty="0"/>
        </a:p>
      </dgm:t>
    </dgm:pt>
    <dgm:pt modelId="{354C09D6-66A4-4BF5-9E6F-6475DF144E96}" type="parTrans" cxnId="{5DA3CB9E-0341-46F9-875A-5FFACB6AAD6A}">
      <dgm:prSet/>
      <dgm:spPr/>
      <dgm:t>
        <a:bodyPr/>
        <a:lstStyle/>
        <a:p>
          <a:endParaRPr lang="zh-CN" altLang="en-US"/>
        </a:p>
      </dgm:t>
    </dgm:pt>
    <dgm:pt modelId="{4D3403CF-6D99-4D93-9B94-9B61D87AAA97}" type="sibTrans" cxnId="{5DA3CB9E-0341-46F9-875A-5FFACB6AAD6A}">
      <dgm:prSet/>
      <dgm:spPr/>
      <dgm:t>
        <a:bodyPr/>
        <a:lstStyle/>
        <a:p>
          <a:endParaRPr lang="zh-CN" altLang="en-US"/>
        </a:p>
      </dgm:t>
    </dgm:pt>
    <dgm:pt modelId="{D252E975-952E-4A3E-BFC1-1C1E0B30693F}" type="pres">
      <dgm:prSet presAssocID="{E218DBB4-7371-4E3A-A6EE-107D802424B6}" presName="cycle" presStyleCnt="0">
        <dgm:presLayoutVars>
          <dgm:dir/>
          <dgm:resizeHandles val="exact"/>
        </dgm:presLayoutVars>
      </dgm:prSet>
      <dgm:spPr/>
    </dgm:pt>
    <dgm:pt modelId="{A81B4103-6BCA-4337-B8A2-989FE78DEFB8}" type="pres">
      <dgm:prSet presAssocID="{1B993BBC-AEEE-483B-80D6-8597B3427675}" presName="node" presStyleLbl="node1" presStyleIdx="0" presStyleCnt="4">
        <dgm:presLayoutVars>
          <dgm:bulletEnabled val="1"/>
        </dgm:presLayoutVars>
      </dgm:prSet>
      <dgm:spPr/>
    </dgm:pt>
    <dgm:pt modelId="{66BE6A4D-A639-4DA0-BB46-E0239F3D6C88}" type="pres">
      <dgm:prSet presAssocID="{4E540704-1B96-421C-AD33-2AEEB3FFAF01}" presName="sibTrans" presStyleLbl="sibTrans2D1" presStyleIdx="0" presStyleCnt="4"/>
      <dgm:spPr/>
    </dgm:pt>
    <dgm:pt modelId="{A0C0F1CE-E633-4157-8778-66FC961D56DB}" type="pres">
      <dgm:prSet presAssocID="{4E540704-1B96-421C-AD33-2AEEB3FFAF01}" presName="connectorText" presStyleLbl="sibTrans2D1" presStyleIdx="0" presStyleCnt="4"/>
      <dgm:spPr/>
    </dgm:pt>
    <dgm:pt modelId="{E2202EFE-2A32-44DF-B266-87F9A9B3819A}" type="pres">
      <dgm:prSet presAssocID="{5EEFD4E9-3879-42E7-A936-F415B58F1C9A}" presName="node" presStyleLbl="node1" presStyleIdx="1" presStyleCnt="4">
        <dgm:presLayoutVars>
          <dgm:bulletEnabled val="1"/>
        </dgm:presLayoutVars>
      </dgm:prSet>
      <dgm:spPr/>
    </dgm:pt>
    <dgm:pt modelId="{9CF7CBFE-FC67-4A8E-B395-A5ED1A6D0DBB}" type="pres">
      <dgm:prSet presAssocID="{08DE6659-3C1F-4457-ACE8-1FE8FB677E45}" presName="sibTrans" presStyleLbl="sibTrans2D1" presStyleIdx="1" presStyleCnt="4"/>
      <dgm:spPr/>
    </dgm:pt>
    <dgm:pt modelId="{536EE79B-8935-4704-BA63-B7FD066C26A2}" type="pres">
      <dgm:prSet presAssocID="{08DE6659-3C1F-4457-ACE8-1FE8FB677E45}" presName="connectorText" presStyleLbl="sibTrans2D1" presStyleIdx="1" presStyleCnt="4"/>
      <dgm:spPr/>
    </dgm:pt>
    <dgm:pt modelId="{CF7BDAF6-9868-47A9-90B5-4D3E267F938E}" type="pres">
      <dgm:prSet presAssocID="{138CE0BB-933F-4E85-B7B3-A99DFDA1612D}" presName="node" presStyleLbl="node1" presStyleIdx="2" presStyleCnt="4">
        <dgm:presLayoutVars>
          <dgm:bulletEnabled val="1"/>
        </dgm:presLayoutVars>
      </dgm:prSet>
      <dgm:spPr/>
    </dgm:pt>
    <dgm:pt modelId="{F7F9E8B0-EBBD-45F4-914C-D28AC8308EC4}" type="pres">
      <dgm:prSet presAssocID="{AB761997-7368-4FE0-B5B7-0B5355028310}" presName="sibTrans" presStyleLbl="sibTrans2D1" presStyleIdx="2" presStyleCnt="4"/>
      <dgm:spPr/>
    </dgm:pt>
    <dgm:pt modelId="{B7EEF89C-2B96-4376-A0FA-EBB753C5112B}" type="pres">
      <dgm:prSet presAssocID="{AB761997-7368-4FE0-B5B7-0B5355028310}" presName="connectorText" presStyleLbl="sibTrans2D1" presStyleIdx="2" presStyleCnt="4"/>
      <dgm:spPr/>
    </dgm:pt>
    <dgm:pt modelId="{F7E632BE-78EF-4184-80A4-FFB1EADC5B55}" type="pres">
      <dgm:prSet presAssocID="{AEF00A42-FABE-45F4-B03D-A5604645E871}" presName="node" presStyleLbl="node1" presStyleIdx="3" presStyleCnt="4">
        <dgm:presLayoutVars>
          <dgm:bulletEnabled val="1"/>
        </dgm:presLayoutVars>
      </dgm:prSet>
      <dgm:spPr/>
    </dgm:pt>
    <dgm:pt modelId="{7A8AE65D-AC83-4DD8-8291-CD0ABBDAB14B}" type="pres">
      <dgm:prSet presAssocID="{4D3403CF-6D99-4D93-9B94-9B61D87AAA97}" presName="sibTrans" presStyleLbl="sibTrans2D1" presStyleIdx="3" presStyleCnt="4"/>
      <dgm:spPr/>
    </dgm:pt>
    <dgm:pt modelId="{15CB8A80-4DB2-4E93-9875-12493A85AAB0}" type="pres">
      <dgm:prSet presAssocID="{4D3403CF-6D99-4D93-9B94-9B61D87AAA97}" presName="connectorText" presStyleLbl="sibTrans2D1" presStyleIdx="3" presStyleCnt="4"/>
      <dgm:spPr/>
    </dgm:pt>
  </dgm:ptLst>
  <dgm:cxnLst>
    <dgm:cxn modelId="{D403150A-721A-4C59-9922-816E1120EF5C}" type="presOf" srcId="{4D3403CF-6D99-4D93-9B94-9B61D87AAA97}" destId="{7A8AE65D-AC83-4DD8-8291-CD0ABBDAB14B}" srcOrd="0" destOrd="0" presId="urn:microsoft.com/office/officeart/2005/8/layout/cycle2"/>
    <dgm:cxn modelId="{BE4F720C-1E5F-46C8-884A-4A0C3C3465FB}" type="presOf" srcId="{5EEFD4E9-3879-42E7-A936-F415B58F1C9A}" destId="{E2202EFE-2A32-44DF-B266-87F9A9B3819A}" srcOrd="0" destOrd="0" presId="urn:microsoft.com/office/officeart/2005/8/layout/cycle2"/>
    <dgm:cxn modelId="{9EFA731D-9BA9-43E8-91F9-4A2DFB8BB5E7}" type="presOf" srcId="{1B993BBC-AEEE-483B-80D6-8597B3427675}" destId="{A81B4103-6BCA-4337-B8A2-989FE78DEFB8}" srcOrd="0" destOrd="0" presId="urn:microsoft.com/office/officeart/2005/8/layout/cycle2"/>
    <dgm:cxn modelId="{83B7382B-61D7-4D49-BBEE-55AB393A474A}" type="presOf" srcId="{AEF00A42-FABE-45F4-B03D-A5604645E871}" destId="{F7E632BE-78EF-4184-80A4-FFB1EADC5B55}" srcOrd="0" destOrd="0" presId="urn:microsoft.com/office/officeart/2005/8/layout/cycle2"/>
    <dgm:cxn modelId="{89A9FF62-EFE4-4ADF-A62A-D271B3A87817}" type="presOf" srcId="{08DE6659-3C1F-4457-ACE8-1FE8FB677E45}" destId="{9CF7CBFE-FC67-4A8E-B395-A5ED1A6D0DBB}" srcOrd="0" destOrd="0" presId="urn:microsoft.com/office/officeart/2005/8/layout/cycle2"/>
    <dgm:cxn modelId="{E6AD4C6B-EC61-4125-88EA-44619152FAAD}" srcId="{E218DBB4-7371-4E3A-A6EE-107D802424B6}" destId="{138CE0BB-933F-4E85-B7B3-A99DFDA1612D}" srcOrd="2" destOrd="0" parTransId="{FA4F64CB-ADC0-4F06-813B-59B6A1CB412F}" sibTransId="{AB761997-7368-4FE0-B5B7-0B5355028310}"/>
    <dgm:cxn modelId="{7C7B366D-658B-45D2-AC8B-592BCCACE201}" type="presOf" srcId="{AB761997-7368-4FE0-B5B7-0B5355028310}" destId="{B7EEF89C-2B96-4376-A0FA-EBB753C5112B}" srcOrd="1" destOrd="0" presId="urn:microsoft.com/office/officeart/2005/8/layout/cycle2"/>
    <dgm:cxn modelId="{00E5D051-9B45-4686-9446-5D1869D35815}" type="presOf" srcId="{138CE0BB-933F-4E85-B7B3-A99DFDA1612D}" destId="{CF7BDAF6-9868-47A9-90B5-4D3E267F938E}" srcOrd="0" destOrd="0" presId="urn:microsoft.com/office/officeart/2005/8/layout/cycle2"/>
    <dgm:cxn modelId="{06677974-5665-4317-80D3-C32B4BAE0586}" type="presOf" srcId="{E218DBB4-7371-4E3A-A6EE-107D802424B6}" destId="{D252E975-952E-4A3E-BFC1-1C1E0B30693F}" srcOrd="0" destOrd="0" presId="urn:microsoft.com/office/officeart/2005/8/layout/cycle2"/>
    <dgm:cxn modelId="{CDFA297C-8037-447E-9844-9912E39D0E68}" type="presOf" srcId="{08DE6659-3C1F-4457-ACE8-1FE8FB677E45}" destId="{536EE79B-8935-4704-BA63-B7FD066C26A2}" srcOrd="1" destOrd="0" presId="urn:microsoft.com/office/officeart/2005/8/layout/cycle2"/>
    <dgm:cxn modelId="{5DA3CB9E-0341-46F9-875A-5FFACB6AAD6A}" srcId="{E218DBB4-7371-4E3A-A6EE-107D802424B6}" destId="{AEF00A42-FABE-45F4-B03D-A5604645E871}" srcOrd="3" destOrd="0" parTransId="{354C09D6-66A4-4BF5-9E6F-6475DF144E96}" sibTransId="{4D3403CF-6D99-4D93-9B94-9B61D87AAA97}"/>
    <dgm:cxn modelId="{2450CABE-7665-494D-9585-C8B05A0632F1}" srcId="{E218DBB4-7371-4E3A-A6EE-107D802424B6}" destId="{5EEFD4E9-3879-42E7-A936-F415B58F1C9A}" srcOrd="1" destOrd="0" parTransId="{8254496E-2B73-477C-B112-8368C4A4DC13}" sibTransId="{08DE6659-3C1F-4457-ACE8-1FE8FB677E45}"/>
    <dgm:cxn modelId="{BB0FA1CB-BC0D-4003-8A3B-620FD5ADFAA3}" type="presOf" srcId="{4D3403CF-6D99-4D93-9B94-9B61D87AAA97}" destId="{15CB8A80-4DB2-4E93-9875-12493A85AAB0}" srcOrd="1" destOrd="0" presId="urn:microsoft.com/office/officeart/2005/8/layout/cycle2"/>
    <dgm:cxn modelId="{19ED7BD1-54C7-4FD3-BD1F-29B0C3E673A1}" type="presOf" srcId="{4E540704-1B96-421C-AD33-2AEEB3FFAF01}" destId="{66BE6A4D-A639-4DA0-BB46-E0239F3D6C88}" srcOrd="0" destOrd="0" presId="urn:microsoft.com/office/officeart/2005/8/layout/cycle2"/>
    <dgm:cxn modelId="{93108BDA-F4CC-4DD8-9C74-D555816FA6E9}" type="presOf" srcId="{4E540704-1B96-421C-AD33-2AEEB3FFAF01}" destId="{A0C0F1CE-E633-4157-8778-66FC961D56DB}" srcOrd="1" destOrd="0" presId="urn:microsoft.com/office/officeart/2005/8/layout/cycle2"/>
    <dgm:cxn modelId="{6EB388DF-BB82-459F-A9C2-F823DD85B117}" srcId="{E218DBB4-7371-4E3A-A6EE-107D802424B6}" destId="{1B993BBC-AEEE-483B-80D6-8597B3427675}" srcOrd="0" destOrd="0" parTransId="{ECB80ADC-D52E-4402-91E7-967FF06F9B19}" sibTransId="{4E540704-1B96-421C-AD33-2AEEB3FFAF01}"/>
    <dgm:cxn modelId="{B05AF1E5-A506-4006-83C2-A986F36BEE13}" type="presOf" srcId="{AB761997-7368-4FE0-B5B7-0B5355028310}" destId="{F7F9E8B0-EBBD-45F4-914C-D28AC8308EC4}" srcOrd="0" destOrd="0" presId="urn:microsoft.com/office/officeart/2005/8/layout/cycle2"/>
    <dgm:cxn modelId="{F3716F1E-6352-4EDA-8576-392C4DE8EBF7}" type="presParOf" srcId="{D252E975-952E-4A3E-BFC1-1C1E0B30693F}" destId="{A81B4103-6BCA-4337-B8A2-989FE78DEFB8}" srcOrd="0" destOrd="0" presId="urn:microsoft.com/office/officeart/2005/8/layout/cycle2"/>
    <dgm:cxn modelId="{BF3294C2-2FF0-455C-B465-5FF64DFEE096}" type="presParOf" srcId="{D252E975-952E-4A3E-BFC1-1C1E0B30693F}" destId="{66BE6A4D-A639-4DA0-BB46-E0239F3D6C88}" srcOrd="1" destOrd="0" presId="urn:microsoft.com/office/officeart/2005/8/layout/cycle2"/>
    <dgm:cxn modelId="{F8D13159-37BE-4295-9E37-A290AA0AC031}" type="presParOf" srcId="{66BE6A4D-A639-4DA0-BB46-E0239F3D6C88}" destId="{A0C0F1CE-E633-4157-8778-66FC961D56DB}" srcOrd="0" destOrd="0" presId="urn:microsoft.com/office/officeart/2005/8/layout/cycle2"/>
    <dgm:cxn modelId="{2756FCA0-C26C-4FCF-87FB-8F0AECF03A41}" type="presParOf" srcId="{D252E975-952E-4A3E-BFC1-1C1E0B30693F}" destId="{E2202EFE-2A32-44DF-B266-87F9A9B3819A}" srcOrd="2" destOrd="0" presId="urn:microsoft.com/office/officeart/2005/8/layout/cycle2"/>
    <dgm:cxn modelId="{2C0F5022-0539-4F57-99F0-93741A3FEA07}" type="presParOf" srcId="{D252E975-952E-4A3E-BFC1-1C1E0B30693F}" destId="{9CF7CBFE-FC67-4A8E-B395-A5ED1A6D0DBB}" srcOrd="3" destOrd="0" presId="urn:microsoft.com/office/officeart/2005/8/layout/cycle2"/>
    <dgm:cxn modelId="{EF6B1514-80EF-47FA-8122-6B8B61DD3B9D}" type="presParOf" srcId="{9CF7CBFE-FC67-4A8E-B395-A5ED1A6D0DBB}" destId="{536EE79B-8935-4704-BA63-B7FD066C26A2}" srcOrd="0" destOrd="0" presId="urn:microsoft.com/office/officeart/2005/8/layout/cycle2"/>
    <dgm:cxn modelId="{D07EC2D4-B2B1-4857-91B8-FD7ED15BD2B2}" type="presParOf" srcId="{D252E975-952E-4A3E-BFC1-1C1E0B30693F}" destId="{CF7BDAF6-9868-47A9-90B5-4D3E267F938E}" srcOrd="4" destOrd="0" presId="urn:microsoft.com/office/officeart/2005/8/layout/cycle2"/>
    <dgm:cxn modelId="{34C84EFD-96B0-490A-B923-B7AC9C5DF64E}" type="presParOf" srcId="{D252E975-952E-4A3E-BFC1-1C1E0B30693F}" destId="{F7F9E8B0-EBBD-45F4-914C-D28AC8308EC4}" srcOrd="5" destOrd="0" presId="urn:microsoft.com/office/officeart/2005/8/layout/cycle2"/>
    <dgm:cxn modelId="{6581B5B7-FEAE-495B-88A8-E717D8375354}" type="presParOf" srcId="{F7F9E8B0-EBBD-45F4-914C-D28AC8308EC4}" destId="{B7EEF89C-2B96-4376-A0FA-EBB753C5112B}" srcOrd="0" destOrd="0" presId="urn:microsoft.com/office/officeart/2005/8/layout/cycle2"/>
    <dgm:cxn modelId="{C56776CF-E769-436E-9306-EADEFF4B93E3}" type="presParOf" srcId="{D252E975-952E-4A3E-BFC1-1C1E0B30693F}" destId="{F7E632BE-78EF-4184-80A4-FFB1EADC5B55}" srcOrd="6" destOrd="0" presId="urn:microsoft.com/office/officeart/2005/8/layout/cycle2"/>
    <dgm:cxn modelId="{3ADF0A6A-E475-4E36-AB14-7E575EDF46C2}" type="presParOf" srcId="{D252E975-952E-4A3E-BFC1-1C1E0B30693F}" destId="{7A8AE65D-AC83-4DD8-8291-CD0ABBDAB14B}" srcOrd="7" destOrd="0" presId="urn:microsoft.com/office/officeart/2005/8/layout/cycle2"/>
    <dgm:cxn modelId="{4B62DA0C-A3A9-4505-845B-1BB7CE251468}" type="presParOf" srcId="{7A8AE65D-AC83-4DD8-8291-CD0ABBDAB14B}" destId="{15CB8A80-4DB2-4E93-9875-12493A85AAB0}" srcOrd="0" destOrd="0" presId="urn:microsoft.com/office/officeart/2005/8/layout/cycle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CB32DC-58EC-4561-AA0D-C0C246B1ECCB}">
      <dsp:nvSpPr>
        <dsp:cNvPr id="0" name=""/>
        <dsp:cNvSpPr/>
      </dsp:nvSpPr>
      <dsp:spPr>
        <a:xfrm rot="5400000">
          <a:off x="-492096" y="492096"/>
          <a:ext cx="3280642" cy="2296450"/>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830" tIns="36830" rIns="36830" bIns="36830" numCol="1" spcCol="1270" anchor="ctr" anchorCtr="0">
          <a:noAutofit/>
        </a:bodyPr>
        <a:lstStyle/>
        <a:p>
          <a:pPr marL="0" lvl="0" indent="0" algn="ctr" defTabSz="2578100" rtl="0">
            <a:lnSpc>
              <a:spcPct val="90000"/>
            </a:lnSpc>
            <a:spcBef>
              <a:spcPct val="0"/>
            </a:spcBef>
            <a:spcAft>
              <a:spcPct val="35000"/>
            </a:spcAft>
            <a:buNone/>
          </a:pPr>
          <a:r>
            <a:rPr lang="zh-CN" sz="5800" kern="1200" dirty="0"/>
            <a:t>第一讲</a:t>
          </a:r>
          <a:endParaRPr lang="en-US" sz="5800" kern="1200" dirty="0"/>
        </a:p>
      </dsp:txBody>
      <dsp:txXfrm rot="-5400000">
        <a:off x="0" y="1148225"/>
        <a:ext cx="2296450" cy="984192"/>
      </dsp:txXfrm>
    </dsp:sp>
    <dsp:sp modelId="{81D63352-CA58-4AFE-B569-58135940B944}">
      <dsp:nvSpPr>
        <dsp:cNvPr id="0" name=""/>
        <dsp:cNvSpPr/>
      </dsp:nvSpPr>
      <dsp:spPr>
        <a:xfrm rot="5400000">
          <a:off x="3861853" y="-1565403"/>
          <a:ext cx="2132417" cy="5263224"/>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91592" tIns="26035" rIns="26035" bIns="26035" numCol="1" spcCol="1270" anchor="ctr" anchorCtr="0">
          <a:noAutofit/>
        </a:bodyPr>
        <a:lstStyle/>
        <a:p>
          <a:pPr marL="285750" lvl="1" indent="-285750" algn="l" defTabSz="1822450" rtl="0">
            <a:lnSpc>
              <a:spcPct val="90000"/>
            </a:lnSpc>
            <a:spcBef>
              <a:spcPct val="0"/>
            </a:spcBef>
            <a:spcAft>
              <a:spcPct val="15000"/>
            </a:spcAft>
            <a:buChar char="•"/>
          </a:pPr>
          <a:r>
            <a:rPr lang="zh-CN" sz="4100" kern="1200"/>
            <a:t>实验物理研究的基本方法和数据获取及管理系统概论</a:t>
          </a:r>
          <a:endParaRPr lang="en-US" sz="4100" kern="1200" dirty="0"/>
        </a:p>
      </dsp:txBody>
      <dsp:txXfrm rot="-5400000">
        <a:off x="2296450" y="104096"/>
        <a:ext cx="5159128" cy="1924225"/>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22BC9B-A5F8-4EEE-9E7C-2F6B912B2834}">
      <dsp:nvSpPr>
        <dsp:cNvPr id="0" name=""/>
        <dsp:cNvSpPr/>
      </dsp:nvSpPr>
      <dsp:spPr>
        <a:xfrm>
          <a:off x="2790825" y="794"/>
          <a:ext cx="2647948" cy="712053"/>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zh-CN" altLang="en-US" sz="3200" kern="1200" dirty="0"/>
            <a:t>实验物理</a:t>
          </a:r>
        </a:p>
      </dsp:txBody>
      <dsp:txXfrm>
        <a:off x="3146852" y="794"/>
        <a:ext cx="1935895" cy="712053"/>
      </dsp:txXfrm>
    </dsp:sp>
    <dsp:sp modelId="{F6ABAD23-5D37-4EB3-8F5A-506F13CC065C}">
      <dsp:nvSpPr>
        <dsp:cNvPr id="0" name=""/>
        <dsp:cNvSpPr/>
      </dsp:nvSpPr>
      <dsp:spPr>
        <a:xfrm>
          <a:off x="2790825" y="812534"/>
          <a:ext cx="2565207" cy="712053"/>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zh-CN" altLang="en-US" sz="3200" kern="1200" dirty="0"/>
            <a:t>理论物理</a:t>
          </a:r>
        </a:p>
      </dsp:txBody>
      <dsp:txXfrm>
        <a:off x="3146852" y="812534"/>
        <a:ext cx="1853154" cy="712053"/>
      </dsp:txXfrm>
    </dsp:sp>
    <dsp:sp modelId="{759DC4F7-95AD-4517-8005-AAA84CFC531E}">
      <dsp:nvSpPr>
        <dsp:cNvPr id="0" name=""/>
        <dsp:cNvSpPr/>
      </dsp:nvSpPr>
      <dsp:spPr>
        <a:xfrm>
          <a:off x="2790825" y="1624275"/>
          <a:ext cx="2647948" cy="712053"/>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zh-CN" altLang="en-US" sz="3200" kern="1200" dirty="0"/>
            <a:t>计算物理</a:t>
          </a:r>
        </a:p>
      </dsp:txBody>
      <dsp:txXfrm>
        <a:off x="3146852" y="1624275"/>
        <a:ext cx="1935895" cy="712053"/>
      </dsp:txXfrm>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7D5CF2-61A1-43D8-AC49-368084544D2B}">
      <dsp:nvSpPr>
        <dsp:cNvPr id="0" name=""/>
        <dsp:cNvSpPr/>
      </dsp:nvSpPr>
      <dsp:spPr>
        <a:xfrm>
          <a:off x="0" y="2465"/>
          <a:ext cx="8229600" cy="61273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1" kern="1200" dirty="0">
              <a:latin typeface="华文细黑" pitchFamily="2" charset="-122"/>
              <a:ea typeface="华文细黑" pitchFamily="2" charset="-122"/>
            </a:rPr>
            <a:t>功能要求</a:t>
          </a:r>
        </a:p>
      </dsp:txBody>
      <dsp:txXfrm>
        <a:off x="29911" y="32376"/>
        <a:ext cx="8169778" cy="552914"/>
      </dsp:txXfrm>
    </dsp:sp>
    <dsp:sp modelId="{A5A6A749-06DC-40A8-985D-10E4C123E61D}">
      <dsp:nvSpPr>
        <dsp:cNvPr id="0" name=""/>
        <dsp:cNvSpPr/>
      </dsp:nvSpPr>
      <dsp:spPr>
        <a:xfrm>
          <a:off x="0" y="615202"/>
          <a:ext cx="8229600" cy="74899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25400" rIns="142240" bIns="25400" numCol="1" spcCol="1270" anchor="t" anchorCtr="0">
          <a:noAutofit/>
        </a:bodyPr>
        <a:lstStyle/>
        <a:p>
          <a:pPr marL="228600" lvl="1" indent="-228600" algn="l" defTabSz="889000" rtl="0">
            <a:lnSpc>
              <a:spcPct val="90000"/>
            </a:lnSpc>
            <a:spcBef>
              <a:spcPct val="0"/>
            </a:spcBef>
            <a:spcAft>
              <a:spcPct val="20000"/>
            </a:spcAft>
            <a:buChar char="•"/>
          </a:pPr>
          <a:r>
            <a:rPr lang="zh-CN" sz="2000" b="1" kern="1200" dirty="0">
              <a:latin typeface="华文细黑" pitchFamily="2" charset="-122"/>
              <a:ea typeface="华文细黑" pitchFamily="2" charset="-122"/>
            </a:rPr>
            <a:t>防止二个或二个以上主设备同时获得</a:t>
          </a:r>
          <a:r>
            <a:rPr lang="en-US" sz="2000" b="1" kern="1200" dirty="0">
              <a:latin typeface="华文细黑" pitchFamily="2" charset="-122"/>
              <a:ea typeface="华文细黑" pitchFamily="2" charset="-122"/>
            </a:rPr>
            <a:t>DTB</a:t>
          </a:r>
          <a:r>
            <a:rPr lang="zh-CN" sz="2000" b="1" kern="1200" dirty="0">
              <a:latin typeface="华文细黑" pitchFamily="2" charset="-122"/>
              <a:ea typeface="华文细黑" pitchFamily="2" charset="-122"/>
            </a:rPr>
            <a:t>支配权 </a:t>
          </a:r>
        </a:p>
        <a:p>
          <a:pPr marL="228600" lvl="1" indent="-228600" algn="l" defTabSz="889000" rtl="0">
            <a:lnSpc>
              <a:spcPct val="90000"/>
            </a:lnSpc>
            <a:spcBef>
              <a:spcPct val="0"/>
            </a:spcBef>
            <a:spcAft>
              <a:spcPct val="20000"/>
            </a:spcAft>
            <a:buChar char="•"/>
          </a:pPr>
          <a:r>
            <a:rPr lang="zh-CN" sz="2000" b="1" kern="1200" dirty="0">
              <a:latin typeface="华文细黑" pitchFamily="2" charset="-122"/>
              <a:ea typeface="华文细黑" pitchFamily="2" charset="-122"/>
            </a:rPr>
            <a:t>对多个主设备申请</a:t>
          </a:r>
          <a:r>
            <a:rPr lang="en-US" sz="2000" b="1" kern="1200" dirty="0">
              <a:latin typeface="华文细黑" pitchFamily="2" charset="-122"/>
              <a:ea typeface="华文细黑" pitchFamily="2" charset="-122"/>
            </a:rPr>
            <a:t>DTB,</a:t>
          </a:r>
          <a:r>
            <a:rPr lang="zh-CN" sz="2000" b="1" kern="1200" dirty="0">
              <a:latin typeface="华文细黑" pitchFamily="2" charset="-122"/>
              <a:ea typeface="华文细黑" pitchFamily="2" charset="-122"/>
            </a:rPr>
            <a:t>给出最合理的安排</a:t>
          </a:r>
        </a:p>
      </dsp:txBody>
      <dsp:txXfrm>
        <a:off x="0" y="615202"/>
        <a:ext cx="8229600" cy="748995"/>
      </dsp:txXfrm>
    </dsp:sp>
    <dsp:sp modelId="{361BA8DF-4E20-4D1D-B312-70CCD009A379}">
      <dsp:nvSpPr>
        <dsp:cNvPr id="0" name=""/>
        <dsp:cNvSpPr/>
      </dsp:nvSpPr>
      <dsp:spPr>
        <a:xfrm>
          <a:off x="0" y="1381322"/>
          <a:ext cx="8229600" cy="61273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1" kern="1200" dirty="0">
              <a:latin typeface="华文细黑" pitchFamily="2" charset="-122"/>
              <a:ea typeface="华文细黑" pitchFamily="2" charset="-122"/>
            </a:rPr>
            <a:t>几种仲裁的方式</a:t>
          </a:r>
        </a:p>
      </dsp:txBody>
      <dsp:txXfrm>
        <a:off x="29911" y="1411233"/>
        <a:ext cx="8169778" cy="552914"/>
      </dsp:txXfrm>
    </dsp:sp>
    <dsp:sp modelId="{11408D3B-2EB3-4643-9F34-B6976F233E82}">
      <dsp:nvSpPr>
        <dsp:cNvPr id="0" name=""/>
        <dsp:cNvSpPr/>
      </dsp:nvSpPr>
      <dsp:spPr>
        <a:xfrm>
          <a:off x="0" y="1979401"/>
          <a:ext cx="8229600" cy="29171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25400" rIns="142240" bIns="25400" numCol="1" spcCol="1270" anchor="t" anchorCtr="0">
          <a:noAutofit/>
        </a:bodyPr>
        <a:lstStyle/>
        <a:p>
          <a:pPr marL="228600" lvl="1" indent="-228600" algn="l" defTabSz="889000" rtl="0">
            <a:lnSpc>
              <a:spcPct val="90000"/>
            </a:lnSpc>
            <a:spcBef>
              <a:spcPct val="0"/>
            </a:spcBef>
            <a:spcAft>
              <a:spcPct val="20000"/>
            </a:spcAft>
            <a:buChar char="•"/>
          </a:pPr>
          <a:r>
            <a:rPr lang="zh-CN" sz="2000" b="1" kern="1200" dirty="0">
              <a:latin typeface="华文细黑" pitchFamily="2" charset="-122"/>
              <a:ea typeface="华文细黑" pitchFamily="2" charset="-122"/>
            </a:rPr>
            <a:t>固定优先级 </a:t>
          </a:r>
          <a:r>
            <a:rPr lang="zh-CN" sz="2000" b="1" u="sng" kern="1200" dirty="0">
              <a:latin typeface="华文细黑" pitchFamily="2" charset="-122"/>
              <a:ea typeface="华文细黑" pitchFamily="2" charset="-122"/>
            </a:rPr>
            <a:t> </a:t>
          </a:r>
          <a:r>
            <a:rPr lang="en-US" sz="2000" b="1" u="sng" kern="1200" dirty="0">
              <a:latin typeface="华文细黑" pitchFamily="2" charset="-122"/>
              <a:ea typeface="华文细黑" pitchFamily="2" charset="-122"/>
            </a:rPr>
            <a:t>PRI </a:t>
          </a:r>
          <a:r>
            <a:rPr lang="zh-CN" sz="2000" b="1" u="sng" kern="1200" dirty="0">
              <a:latin typeface="华文细黑" pitchFamily="2" charset="-122"/>
              <a:ea typeface="华文细黑" pitchFamily="2" charset="-122"/>
            </a:rPr>
            <a:t>仲裁</a:t>
          </a:r>
          <a:endParaRPr lang="zh-CN" sz="2000" b="1" kern="1200" dirty="0">
            <a:latin typeface="华文细黑" pitchFamily="2" charset="-122"/>
            <a:ea typeface="华文细黑" pitchFamily="2" charset="-122"/>
          </a:endParaRPr>
        </a:p>
        <a:p>
          <a:pPr marL="457200" lvl="2" indent="-228600" algn="l" defTabSz="889000" rtl="0">
            <a:lnSpc>
              <a:spcPct val="90000"/>
            </a:lnSpc>
            <a:spcBef>
              <a:spcPct val="0"/>
            </a:spcBef>
            <a:spcAft>
              <a:spcPct val="20000"/>
            </a:spcAft>
            <a:buChar char="•"/>
          </a:pPr>
          <a:r>
            <a:rPr lang="zh-CN" sz="2000" b="1" kern="1200" dirty="0">
              <a:latin typeface="华文细黑" pitchFamily="2" charset="-122"/>
              <a:ea typeface="华文细黑" pitchFamily="2" charset="-122"/>
            </a:rPr>
            <a:t>可分为四个优先级</a:t>
          </a:r>
          <a:r>
            <a:rPr lang="en-US" sz="2000" b="1" kern="1200" dirty="0">
              <a:latin typeface="华文细黑" pitchFamily="2" charset="-122"/>
              <a:ea typeface="华文细黑" pitchFamily="2" charset="-122"/>
            </a:rPr>
            <a:t>,</a:t>
          </a:r>
          <a:r>
            <a:rPr lang="zh-CN" sz="2000" b="1" kern="1200" dirty="0">
              <a:latin typeface="华文细黑" pitchFamily="2" charset="-122"/>
              <a:ea typeface="华文细黑" pitchFamily="2" charset="-122"/>
            </a:rPr>
            <a:t>分别为</a:t>
          </a:r>
          <a:r>
            <a:rPr lang="en-US" sz="2000" b="1" kern="1200" dirty="0">
              <a:latin typeface="华文细黑" pitchFamily="2" charset="-122"/>
              <a:ea typeface="华文细黑" pitchFamily="2" charset="-122"/>
            </a:rPr>
            <a:t>LEVEL 0~LEVEL3</a:t>
          </a:r>
          <a:endParaRPr lang="zh-CN" sz="2000" b="1" kern="1200" dirty="0">
            <a:latin typeface="华文细黑" pitchFamily="2" charset="-122"/>
            <a:ea typeface="华文细黑" pitchFamily="2" charset="-122"/>
          </a:endParaRPr>
        </a:p>
        <a:p>
          <a:pPr marL="457200" lvl="2" indent="-228600" algn="l" defTabSz="889000" rtl="0">
            <a:lnSpc>
              <a:spcPct val="90000"/>
            </a:lnSpc>
            <a:spcBef>
              <a:spcPct val="0"/>
            </a:spcBef>
            <a:spcAft>
              <a:spcPct val="20000"/>
            </a:spcAft>
            <a:buChar char="•"/>
          </a:pPr>
          <a:r>
            <a:rPr lang="zh-CN" sz="2000" b="1" kern="1200" dirty="0">
              <a:latin typeface="华文细黑" pitchFamily="2" charset="-122"/>
              <a:ea typeface="华文细黑" pitchFamily="2" charset="-122"/>
            </a:rPr>
            <a:t>分别对应四条总线信号</a:t>
          </a:r>
          <a:r>
            <a:rPr lang="en-US" sz="2000" b="1" kern="1200" dirty="0">
              <a:latin typeface="华文细黑" pitchFamily="2" charset="-122"/>
              <a:ea typeface="华文细黑" pitchFamily="2" charset="-122"/>
            </a:rPr>
            <a:t>:BRO*~BR3*</a:t>
          </a:r>
          <a:r>
            <a:rPr lang="zh-CN" sz="2000" b="1" kern="1200" dirty="0">
              <a:latin typeface="华文细黑" pitchFamily="2" charset="-122"/>
              <a:ea typeface="华文细黑" pitchFamily="2" charset="-122"/>
            </a:rPr>
            <a:t>，其中</a:t>
          </a:r>
          <a:r>
            <a:rPr lang="en-US" sz="2000" b="1" kern="1200" dirty="0">
              <a:latin typeface="华文细黑" pitchFamily="2" charset="-122"/>
              <a:ea typeface="华文细黑" pitchFamily="2" charset="-122"/>
            </a:rPr>
            <a:t>BR3*</a:t>
          </a:r>
          <a:r>
            <a:rPr lang="zh-CN" sz="2000" b="1" kern="1200" dirty="0">
              <a:latin typeface="华文细黑" pitchFamily="2" charset="-122"/>
              <a:ea typeface="华文细黑" pitchFamily="2" charset="-122"/>
            </a:rPr>
            <a:t>为最高优先级</a:t>
          </a:r>
        </a:p>
        <a:p>
          <a:pPr marL="228600" lvl="1" indent="-228600" algn="l" defTabSz="889000" rtl="0">
            <a:lnSpc>
              <a:spcPct val="90000"/>
            </a:lnSpc>
            <a:spcBef>
              <a:spcPct val="0"/>
            </a:spcBef>
            <a:spcAft>
              <a:spcPct val="20000"/>
            </a:spcAft>
            <a:buChar char="•"/>
          </a:pPr>
          <a:r>
            <a:rPr lang="zh-CN" sz="2000" b="1" kern="1200" dirty="0">
              <a:latin typeface="华文细黑" pitchFamily="2" charset="-122"/>
              <a:ea typeface="华文细黑" pitchFamily="2" charset="-122"/>
            </a:rPr>
            <a:t>轮流优先级 </a:t>
          </a:r>
          <a:r>
            <a:rPr lang="zh-CN" sz="2000" b="1" u="sng" kern="1200" dirty="0">
              <a:latin typeface="华文细黑" pitchFamily="2" charset="-122"/>
              <a:ea typeface="华文细黑" pitchFamily="2" charset="-122"/>
            </a:rPr>
            <a:t> </a:t>
          </a:r>
          <a:r>
            <a:rPr lang="en-US" sz="2000" b="1" u="sng" kern="1200" dirty="0">
              <a:latin typeface="华文细黑" pitchFamily="2" charset="-122"/>
              <a:ea typeface="华文细黑" pitchFamily="2" charset="-122"/>
            </a:rPr>
            <a:t>PRS</a:t>
          </a:r>
          <a:r>
            <a:rPr lang="zh-CN" sz="2000" b="1" u="sng" kern="1200" dirty="0">
              <a:latin typeface="华文细黑" pitchFamily="2" charset="-122"/>
              <a:ea typeface="华文细黑" pitchFamily="2" charset="-122"/>
            </a:rPr>
            <a:t>仲裁</a:t>
          </a:r>
          <a:endParaRPr lang="zh-CN" sz="2000" b="1" kern="1200" dirty="0">
            <a:latin typeface="华文细黑" pitchFamily="2" charset="-122"/>
            <a:ea typeface="华文细黑" pitchFamily="2" charset="-122"/>
          </a:endParaRPr>
        </a:p>
        <a:p>
          <a:pPr marL="457200" lvl="2" indent="-228600" algn="l" defTabSz="889000" rtl="0">
            <a:lnSpc>
              <a:spcPct val="90000"/>
            </a:lnSpc>
            <a:spcBef>
              <a:spcPct val="0"/>
            </a:spcBef>
            <a:spcAft>
              <a:spcPct val="20000"/>
            </a:spcAft>
            <a:buChar char="•"/>
          </a:pPr>
          <a:r>
            <a:rPr lang="zh-CN" sz="2000" b="1" kern="1200" dirty="0">
              <a:latin typeface="华文细黑" pitchFamily="2" charset="-122"/>
              <a:ea typeface="华文细黑" pitchFamily="2" charset="-122"/>
            </a:rPr>
            <a:t>最高优先级并不固定为</a:t>
          </a:r>
          <a:r>
            <a:rPr lang="en-US" sz="2000" b="1" kern="1200" dirty="0">
              <a:latin typeface="华文细黑" pitchFamily="2" charset="-122"/>
              <a:ea typeface="华文细黑" pitchFamily="2" charset="-122"/>
            </a:rPr>
            <a:t>BR3*,</a:t>
          </a:r>
          <a:r>
            <a:rPr lang="zh-CN" sz="2000" b="1" kern="1200" dirty="0">
              <a:latin typeface="华文细黑" pitchFamily="2" charset="-122"/>
              <a:ea typeface="华文细黑" pitchFamily="2" charset="-122"/>
            </a:rPr>
            <a:t>而是轮流转换</a:t>
          </a:r>
          <a:r>
            <a:rPr lang="en-US" sz="2000" b="1" kern="1200" dirty="0">
              <a:latin typeface="华文细黑" pitchFamily="2" charset="-122"/>
              <a:ea typeface="华文细黑" pitchFamily="2" charset="-122"/>
            </a:rPr>
            <a:t>,</a:t>
          </a:r>
          <a:r>
            <a:rPr lang="zh-CN" sz="2000" b="1" kern="1200" dirty="0">
              <a:latin typeface="华文细黑" pitchFamily="2" charset="-122"/>
              <a:ea typeface="华文细黑" pitchFamily="2" charset="-122"/>
            </a:rPr>
            <a:t>若当前优先级最高赋于 </a:t>
          </a:r>
          <a:r>
            <a:rPr lang="en-US" sz="2000" b="1" kern="1200" dirty="0" err="1">
              <a:latin typeface="华文细黑" pitchFamily="2" charset="-122"/>
              <a:ea typeface="华文细黑" pitchFamily="2" charset="-122"/>
            </a:rPr>
            <a:t>BRn</a:t>
          </a:r>
          <a:r>
            <a:rPr lang="en-US" sz="2000" b="1" kern="1200" dirty="0">
              <a:latin typeface="华文细黑" pitchFamily="2" charset="-122"/>
              <a:ea typeface="华文细黑" pitchFamily="2" charset="-122"/>
            </a:rPr>
            <a:t>*,</a:t>
          </a:r>
          <a:r>
            <a:rPr lang="zh-CN" sz="2000" b="1" kern="1200" dirty="0">
              <a:latin typeface="华文细黑" pitchFamily="2" charset="-122"/>
              <a:ea typeface="华文细黑" pitchFamily="2" charset="-122"/>
            </a:rPr>
            <a:t>则下一次赋于</a:t>
          </a:r>
          <a:r>
            <a:rPr lang="en-US" sz="2000" b="1" kern="1200" dirty="0">
              <a:latin typeface="华文细黑" pitchFamily="2" charset="-122"/>
              <a:ea typeface="华文细黑" pitchFamily="2" charset="-122"/>
            </a:rPr>
            <a:t>BR(n-1)*</a:t>
          </a:r>
          <a:endParaRPr lang="zh-CN" sz="2000" b="1" kern="1200" dirty="0">
            <a:latin typeface="华文细黑" pitchFamily="2" charset="-122"/>
            <a:ea typeface="华文细黑" pitchFamily="2" charset="-122"/>
          </a:endParaRPr>
        </a:p>
        <a:p>
          <a:pPr marL="228600" lvl="1" indent="-228600" algn="l" defTabSz="889000" rtl="0">
            <a:lnSpc>
              <a:spcPct val="90000"/>
            </a:lnSpc>
            <a:spcBef>
              <a:spcPct val="0"/>
            </a:spcBef>
            <a:spcAft>
              <a:spcPct val="20000"/>
            </a:spcAft>
            <a:buChar char="•"/>
          </a:pPr>
          <a:r>
            <a:rPr lang="zh-CN" sz="2000" b="1" kern="1200" dirty="0">
              <a:latin typeface="华文细黑" pitchFamily="2" charset="-122"/>
              <a:ea typeface="华文细黑" pitchFamily="2" charset="-122"/>
            </a:rPr>
            <a:t>单级优先级 </a:t>
          </a:r>
          <a:r>
            <a:rPr lang="en-US" sz="2000" b="1" kern="1200" dirty="0">
              <a:latin typeface="华文细黑" pitchFamily="2" charset="-122"/>
              <a:ea typeface="华文细黑" pitchFamily="2" charset="-122"/>
            </a:rPr>
            <a:t>SGL</a:t>
          </a:r>
          <a:r>
            <a:rPr lang="zh-CN" sz="2000" b="1" kern="1200" dirty="0">
              <a:latin typeface="华文细黑" pitchFamily="2" charset="-122"/>
              <a:ea typeface="华文细黑" pitchFamily="2" charset="-122"/>
            </a:rPr>
            <a:t>仲裁</a:t>
          </a:r>
          <a:r>
            <a:rPr lang="en-US" altLang="zh-CN" sz="2000" b="1" kern="1200" dirty="0">
              <a:latin typeface="华文细黑" pitchFamily="2" charset="-122"/>
              <a:ea typeface="华文细黑" pitchFamily="2" charset="-122"/>
            </a:rPr>
            <a:t>	</a:t>
          </a:r>
          <a:endParaRPr lang="zh-CN" sz="2000" b="1" kern="1200" dirty="0">
            <a:latin typeface="华文细黑" pitchFamily="2" charset="-122"/>
            <a:ea typeface="华文细黑" pitchFamily="2" charset="-122"/>
          </a:endParaRPr>
        </a:p>
        <a:p>
          <a:pPr marL="457200" lvl="2" indent="-228600" algn="l" defTabSz="889000" rtl="0">
            <a:lnSpc>
              <a:spcPct val="90000"/>
            </a:lnSpc>
            <a:spcBef>
              <a:spcPct val="0"/>
            </a:spcBef>
            <a:spcAft>
              <a:spcPct val="20000"/>
            </a:spcAft>
            <a:buChar char="•"/>
          </a:pPr>
          <a:r>
            <a:rPr lang="zh-CN" sz="2000" b="1" kern="1200" dirty="0">
              <a:latin typeface="华文细黑" pitchFamily="2" charset="-122"/>
              <a:ea typeface="华文细黑" pitchFamily="2" charset="-122"/>
            </a:rPr>
            <a:t>只允许</a:t>
          </a:r>
          <a:r>
            <a:rPr lang="en-US" sz="2000" b="1" kern="1200" dirty="0">
              <a:latin typeface="华文细黑" pitchFamily="2" charset="-122"/>
              <a:ea typeface="华文细黑" pitchFamily="2" charset="-122"/>
            </a:rPr>
            <a:t>BR3*</a:t>
          </a:r>
          <a:r>
            <a:rPr lang="zh-CN" sz="2000" b="1" kern="1200" dirty="0">
              <a:latin typeface="华文细黑" pitchFamily="2" charset="-122"/>
              <a:ea typeface="华文细黑" pitchFamily="2" charset="-122"/>
            </a:rPr>
            <a:t>请求</a:t>
          </a:r>
          <a:r>
            <a:rPr lang="en-US" sz="2000" b="1" kern="1200" dirty="0">
              <a:latin typeface="华文细黑" pitchFamily="2" charset="-122"/>
              <a:ea typeface="华文细黑" pitchFamily="2" charset="-122"/>
            </a:rPr>
            <a:t>,</a:t>
          </a:r>
          <a:r>
            <a:rPr lang="zh-CN" sz="2000" b="1" kern="1200" dirty="0">
              <a:latin typeface="华文细黑" pitchFamily="2" charset="-122"/>
              <a:ea typeface="华文细黑" pitchFamily="2" charset="-122"/>
            </a:rPr>
            <a:t>它的优先级机制由菊花链结构来完成</a:t>
          </a:r>
          <a:r>
            <a:rPr lang="en-US" sz="2000" b="1" kern="1200" dirty="0">
              <a:latin typeface="华文细黑" pitchFamily="2" charset="-122"/>
              <a:ea typeface="华文细黑" pitchFamily="2" charset="-122"/>
            </a:rPr>
            <a:t>. </a:t>
          </a:r>
          <a:endParaRPr lang="zh-CN" sz="2000" b="1" kern="1200" dirty="0">
            <a:latin typeface="华文细黑" pitchFamily="2" charset="-122"/>
            <a:ea typeface="华文细黑" pitchFamily="2" charset="-122"/>
          </a:endParaRPr>
        </a:p>
      </dsp:txBody>
      <dsp:txXfrm>
        <a:off x="0" y="1979401"/>
        <a:ext cx="8229600" cy="2917142"/>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E67F88-B4A2-4113-A168-F19501D06CE3}">
      <dsp:nvSpPr>
        <dsp:cNvPr id="0" name=""/>
        <dsp:cNvSpPr/>
      </dsp:nvSpPr>
      <dsp:spPr>
        <a:xfrm>
          <a:off x="0" y="78176"/>
          <a:ext cx="8229600" cy="645839"/>
        </a:xfrm>
        <a:prstGeom prst="roundRect">
          <a:avLst/>
        </a:prstGeom>
        <a:gradFill rotWithShape="0">
          <a:gsLst>
            <a:gs pos="0">
              <a:schemeClr val="accent2">
                <a:alpha val="90000"/>
                <a:hueOff val="0"/>
                <a:satOff val="0"/>
                <a:lumOff val="0"/>
                <a:alphaOff val="0"/>
                <a:shade val="51000"/>
                <a:satMod val="130000"/>
              </a:schemeClr>
            </a:gs>
            <a:gs pos="80000">
              <a:schemeClr val="accent2">
                <a:alpha val="90000"/>
                <a:hueOff val="0"/>
                <a:satOff val="0"/>
                <a:lumOff val="0"/>
                <a:alphaOff val="0"/>
                <a:shade val="93000"/>
                <a:satMod val="130000"/>
              </a:schemeClr>
            </a:gs>
            <a:gs pos="100000">
              <a:schemeClr val="accent2">
                <a:alpha val="9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sz="2400" b="1" kern="1200" dirty="0">
              <a:latin typeface="华文细黑" pitchFamily="2" charset="-122"/>
              <a:ea typeface="华文细黑" pitchFamily="2" charset="-122"/>
            </a:rPr>
            <a:t>中断子系统</a:t>
          </a:r>
          <a:endParaRPr lang="zh-CN" sz="2400" kern="1200" dirty="0">
            <a:latin typeface="华文细黑" pitchFamily="2" charset="-122"/>
            <a:ea typeface="华文细黑" pitchFamily="2" charset="-122"/>
          </a:endParaRPr>
        </a:p>
      </dsp:txBody>
      <dsp:txXfrm>
        <a:off x="31527" y="109703"/>
        <a:ext cx="8166546" cy="582785"/>
      </dsp:txXfrm>
    </dsp:sp>
    <dsp:sp modelId="{106C5810-94C1-4731-8381-B00D8B022853}">
      <dsp:nvSpPr>
        <dsp:cNvPr id="0" name=""/>
        <dsp:cNvSpPr/>
      </dsp:nvSpPr>
      <dsp:spPr>
        <a:xfrm>
          <a:off x="0" y="724016"/>
          <a:ext cx="8229600" cy="18878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30480" rIns="170688" bIns="30480" numCol="1" spcCol="1270" anchor="t" anchorCtr="0">
          <a:noAutofit/>
        </a:bodyPr>
        <a:lstStyle/>
        <a:p>
          <a:pPr marL="171450" lvl="1" indent="-171450" algn="l" defTabSz="844550" rtl="0">
            <a:lnSpc>
              <a:spcPct val="90000"/>
            </a:lnSpc>
            <a:spcBef>
              <a:spcPct val="0"/>
            </a:spcBef>
            <a:spcAft>
              <a:spcPct val="20000"/>
            </a:spcAft>
            <a:buChar char="•"/>
          </a:pPr>
          <a:r>
            <a:rPr lang="zh-CN" sz="1900" b="1" kern="1200" dirty="0">
              <a:latin typeface="华文细黑" pitchFamily="2" charset="-122"/>
              <a:ea typeface="华文细黑" pitchFamily="2" charset="-122"/>
            </a:rPr>
            <a:t>由优先级中断总线</a:t>
          </a:r>
          <a:r>
            <a:rPr lang="en-US" sz="1900" b="1" kern="1200" dirty="0">
              <a:latin typeface="华文细黑" pitchFamily="2" charset="-122"/>
              <a:ea typeface="华文细黑" pitchFamily="2" charset="-122"/>
            </a:rPr>
            <a:t>PIB</a:t>
          </a:r>
          <a:r>
            <a:rPr lang="zh-CN" sz="1900" b="1" kern="1200" dirty="0">
              <a:latin typeface="华文细黑" pitchFamily="2" charset="-122"/>
              <a:ea typeface="华文细黑" pitchFamily="2" charset="-122"/>
            </a:rPr>
            <a:t>（</a:t>
          </a:r>
          <a:r>
            <a:rPr lang="en-US" sz="1900" b="1" kern="1200" dirty="0" err="1">
              <a:latin typeface="华文细黑" pitchFamily="2" charset="-122"/>
              <a:ea typeface="华文细黑" pitchFamily="2" charset="-122"/>
            </a:rPr>
            <a:t>Prioraty</a:t>
          </a:r>
          <a:r>
            <a:rPr lang="en-US" sz="1900" b="1" kern="1200" dirty="0">
              <a:latin typeface="华文细黑" pitchFamily="2" charset="-122"/>
              <a:ea typeface="华文细黑" pitchFamily="2" charset="-122"/>
            </a:rPr>
            <a:t> Interrupt Bus</a:t>
          </a:r>
          <a:r>
            <a:rPr lang="zh-CN" sz="1900" b="1" kern="1200" dirty="0">
              <a:latin typeface="华文细黑" pitchFamily="2" charset="-122"/>
              <a:ea typeface="华文细黑" pitchFamily="2" charset="-122"/>
            </a:rPr>
            <a:t>）</a:t>
          </a:r>
          <a:endParaRPr lang="zh-CN" sz="1900" kern="1200" dirty="0">
            <a:latin typeface="华文细黑" pitchFamily="2" charset="-122"/>
            <a:ea typeface="华文细黑" pitchFamily="2" charset="-122"/>
          </a:endParaRPr>
        </a:p>
        <a:p>
          <a:pPr marL="342900" lvl="2" indent="-171450" algn="l" defTabSz="844550" rtl="0">
            <a:lnSpc>
              <a:spcPct val="90000"/>
            </a:lnSpc>
            <a:spcBef>
              <a:spcPct val="0"/>
            </a:spcBef>
            <a:spcAft>
              <a:spcPct val="20000"/>
            </a:spcAft>
            <a:buChar char="•"/>
          </a:pPr>
          <a:r>
            <a:rPr lang="zh-CN" sz="1900" b="1" kern="1200">
              <a:latin typeface="华文细黑" pitchFamily="2" charset="-122"/>
              <a:ea typeface="华文细黑" pitchFamily="2" charset="-122"/>
            </a:rPr>
            <a:t>中断</a:t>
          </a:r>
          <a:r>
            <a:rPr lang="zh-CN" sz="1900" b="1" kern="1200" dirty="0">
              <a:latin typeface="华文细黑" pitchFamily="2" charset="-122"/>
              <a:ea typeface="华文细黑" pitchFamily="2" charset="-122"/>
            </a:rPr>
            <a:t>功能组件  中断处理器（ </a:t>
          </a:r>
          <a:r>
            <a:rPr lang="en-US" sz="1900" b="1" kern="1200" dirty="0">
              <a:latin typeface="华文细黑" pitchFamily="2" charset="-122"/>
              <a:ea typeface="华文细黑" pitchFamily="2" charset="-122"/>
            </a:rPr>
            <a:t>Interrupter Handler</a:t>
          </a:r>
          <a:r>
            <a:rPr lang="zh-CN" sz="1900" b="1" kern="1200" dirty="0">
              <a:latin typeface="华文细黑" pitchFamily="2" charset="-122"/>
              <a:ea typeface="华文细黑" pitchFamily="2" charset="-122"/>
            </a:rPr>
            <a:t>）</a:t>
          </a:r>
          <a:endParaRPr lang="zh-CN" sz="1900" kern="1200" dirty="0">
            <a:latin typeface="华文细黑" pitchFamily="2" charset="-122"/>
            <a:ea typeface="华文细黑" pitchFamily="2" charset="-122"/>
          </a:endParaRPr>
        </a:p>
        <a:p>
          <a:pPr marL="342900" lvl="2" indent="-171450" algn="l" defTabSz="844550" rtl="0">
            <a:lnSpc>
              <a:spcPct val="90000"/>
            </a:lnSpc>
            <a:spcBef>
              <a:spcPct val="0"/>
            </a:spcBef>
            <a:spcAft>
              <a:spcPct val="20000"/>
            </a:spcAft>
            <a:buChar char="•"/>
          </a:pPr>
          <a:r>
            <a:rPr lang="zh-CN" sz="1900" b="1" kern="1200">
              <a:latin typeface="华文细黑" pitchFamily="2" charset="-122"/>
              <a:ea typeface="华文细黑" pitchFamily="2" charset="-122"/>
            </a:rPr>
            <a:t>中断</a:t>
          </a:r>
          <a:r>
            <a:rPr lang="zh-CN" sz="1900" b="1" kern="1200" dirty="0">
              <a:latin typeface="华文细黑" pitchFamily="2" charset="-122"/>
              <a:ea typeface="华文细黑" pitchFamily="2" charset="-122"/>
            </a:rPr>
            <a:t>器 （ </a:t>
          </a:r>
          <a:r>
            <a:rPr lang="en-US" sz="1900" b="1" kern="1200" dirty="0">
              <a:latin typeface="华文细黑" pitchFamily="2" charset="-122"/>
              <a:ea typeface="华文细黑" pitchFamily="2" charset="-122"/>
            </a:rPr>
            <a:t>Interrupter</a:t>
          </a:r>
          <a:r>
            <a:rPr lang="zh-CN" sz="1900" b="1" kern="1200" dirty="0">
              <a:latin typeface="华文细黑" pitchFamily="2" charset="-122"/>
              <a:ea typeface="华文细黑" pitchFamily="2" charset="-122"/>
            </a:rPr>
            <a:t>）  </a:t>
          </a:r>
          <a:endParaRPr lang="zh-CN" sz="1900" kern="1200" dirty="0">
            <a:latin typeface="华文细黑" pitchFamily="2" charset="-122"/>
            <a:ea typeface="华文细黑" pitchFamily="2" charset="-122"/>
          </a:endParaRPr>
        </a:p>
        <a:p>
          <a:pPr marL="342900" lvl="2" indent="-171450" algn="l" defTabSz="844550" rtl="0">
            <a:lnSpc>
              <a:spcPct val="90000"/>
            </a:lnSpc>
            <a:spcBef>
              <a:spcPct val="0"/>
            </a:spcBef>
            <a:spcAft>
              <a:spcPct val="20000"/>
            </a:spcAft>
            <a:buChar char="•"/>
          </a:pPr>
          <a:r>
            <a:rPr lang="zh-CN" sz="1900" b="1" kern="1200" dirty="0">
              <a:latin typeface="华文细黑" pitchFamily="2" charset="-122"/>
              <a:ea typeface="华文细黑" pitchFamily="2" charset="-122"/>
            </a:rPr>
            <a:t>中断回答菊花链驱动器 （</a:t>
          </a:r>
          <a:r>
            <a:rPr lang="en-US" sz="1900" b="1" kern="1200" dirty="0">
              <a:latin typeface="华文细黑" pitchFamily="2" charset="-122"/>
              <a:ea typeface="华文细黑" pitchFamily="2" charset="-122"/>
            </a:rPr>
            <a:t>Interrupt Acknowledge Driver </a:t>
          </a:r>
          <a:r>
            <a:rPr lang="zh-CN" sz="1900" b="1" kern="1200" dirty="0">
              <a:latin typeface="华文细黑" pitchFamily="2" charset="-122"/>
              <a:ea typeface="华文细黑" pitchFamily="2" charset="-122"/>
            </a:rPr>
            <a:t>）</a:t>
          </a:r>
          <a:endParaRPr lang="zh-CN" sz="1900" kern="1200" dirty="0">
            <a:latin typeface="华文细黑" pitchFamily="2" charset="-122"/>
            <a:ea typeface="华文细黑" pitchFamily="2" charset="-122"/>
          </a:endParaRPr>
        </a:p>
        <a:p>
          <a:pPr marL="171450" lvl="1" indent="-171450" algn="l" defTabSz="844550" rtl="0">
            <a:lnSpc>
              <a:spcPct val="90000"/>
            </a:lnSpc>
            <a:spcBef>
              <a:spcPct val="0"/>
            </a:spcBef>
            <a:spcAft>
              <a:spcPct val="20000"/>
            </a:spcAft>
            <a:buChar char="•"/>
          </a:pPr>
          <a:r>
            <a:rPr lang="zh-CN" sz="1900" b="1" kern="1200" dirty="0">
              <a:latin typeface="华文细黑" pitchFamily="2" charset="-122"/>
              <a:ea typeface="华文细黑" pitchFamily="2" charset="-122"/>
            </a:rPr>
            <a:t>组成中断子系统</a:t>
          </a:r>
          <a:endParaRPr lang="zh-CN" sz="1900" kern="1200" dirty="0">
            <a:latin typeface="华文细黑" pitchFamily="2" charset="-122"/>
            <a:ea typeface="华文细黑" pitchFamily="2" charset="-122"/>
          </a:endParaRPr>
        </a:p>
      </dsp:txBody>
      <dsp:txXfrm>
        <a:off x="0" y="724016"/>
        <a:ext cx="8229600" cy="1887840"/>
      </dsp:txXfrm>
    </dsp:sp>
    <dsp:sp modelId="{631894D6-603C-4B05-8D80-20CB05E15DFD}">
      <dsp:nvSpPr>
        <dsp:cNvPr id="0" name=""/>
        <dsp:cNvSpPr/>
      </dsp:nvSpPr>
      <dsp:spPr>
        <a:xfrm>
          <a:off x="0" y="2611856"/>
          <a:ext cx="8229600" cy="645839"/>
        </a:xfrm>
        <a:prstGeom prst="roundRect">
          <a:avLst/>
        </a:prstGeom>
        <a:gradFill rotWithShape="0">
          <a:gsLst>
            <a:gs pos="0">
              <a:schemeClr val="accent2">
                <a:alpha val="90000"/>
                <a:hueOff val="0"/>
                <a:satOff val="0"/>
                <a:lumOff val="0"/>
                <a:alphaOff val="-40000"/>
                <a:shade val="51000"/>
                <a:satMod val="130000"/>
              </a:schemeClr>
            </a:gs>
            <a:gs pos="80000">
              <a:schemeClr val="accent2">
                <a:alpha val="90000"/>
                <a:hueOff val="0"/>
                <a:satOff val="0"/>
                <a:lumOff val="0"/>
                <a:alphaOff val="-40000"/>
                <a:shade val="93000"/>
                <a:satMod val="130000"/>
              </a:schemeClr>
            </a:gs>
            <a:gs pos="100000">
              <a:schemeClr val="accent2">
                <a:alpha val="90000"/>
                <a:hueOff val="0"/>
                <a:satOff val="0"/>
                <a:lumOff val="0"/>
                <a:alphaOff val="-4000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sz="2400" b="1" kern="1200" dirty="0">
              <a:latin typeface="华文细黑" pitchFamily="2" charset="-122"/>
              <a:ea typeface="华文细黑" pitchFamily="2" charset="-122"/>
            </a:rPr>
            <a:t>中断子系统类型</a:t>
          </a:r>
          <a:endParaRPr lang="zh-CN" sz="2400" kern="1200" dirty="0">
            <a:latin typeface="华文细黑" pitchFamily="2" charset="-122"/>
            <a:ea typeface="华文细黑" pitchFamily="2" charset="-122"/>
          </a:endParaRPr>
        </a:p>
      </dsp:txBody>
      <dsp:txXfrm>
        <a:off x="31527" y="2643383"/>
        <a:ext cx="8166546" cy="582785"/>
      </dsp:txXfrm>
    </dsp:sp>
    <dsp:sp modelId="{61B34491-E59E-44FA-BBD3-275871A883C2}">
      <dsp:nvSpPr>
        <dsp:cNvPr id="0" name=""/>
        <dsp:cNvSpPr/>
      </dsp:nvSpPr>
      <dsp:spPr>
        <a:xfrm>
          <a:off x="0" y="3257696"/>
          <a:ext cx="8229600" cy="21362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30480" rIns="170688" bIns="30480" numCol="1" spcCol="1270" anchor="t" anchorCtr="0">
          <a:noAutofit/>
        </a:bodyPr>
        <a:lstStyle/>
        <a:p>
          <a:pPr marL="171450" lvl="1" indent="-171450" algn="l" defTabSz="844550" rtl="0">
            <a:lnSpc>
              <a:spcPct val="90000"/>
            </a:lnSpc>
            <a:spcBef>
              <a:spcPct val="0"/>
            </a:spcBef>
            <a:spcAft>
              <a:spcPct val="20000"/>
            </a:spcAft>
            <a:buChar char="•"/>
          </a:pPr>
          <a:r>
            <a:rPr lang="zh-CN" sz="1900" b="1" kern="1200" dirty="0">
              <a:latin typeface="华文细黑" pitchFamily="2" charset="-122"/>
              <a:ea typeface="华文细黑" pitchFamily="2" charset="-122"/>
            </a:rPr>
            <a:t>单处理系统</a:t>
          </a:r>
          <a:endParaRPr lang="zh-CN" sz="1900" kern="1200" dirty="0">
            <a:latin typeface="华文细黑" pitchFamily="2" charset="-122"/>
            <a:ea typeface="华文细黑" pitchFamily="2" charset="-122"/>
          </a:endParaRPr>
        </a:p>
        <a:p>
          <a:pPr marL="342900" lvl="2" indent="-171450" algn="l" defTabSz="844550" rtl="0">
            <a:lnSpc>
              <a:spcPct val="90000"/>
            </a:lnSpc>
            <a:spcBef>
              <a:spcPct val="0"/>
            </a:spcBef>
            <a:spcAft>
              <a:spcPct val="20000"/>
            </a:spcAft>
            <a:buChar char="•"/>
          </a:pPr>
          <a:r>
            <a:rPr lang="en-US" altLang="zh-CN" sz="1900" b="1" kern="1200" dirty="0">
              <a:latin typeface="华文细黑" pitchFamily="2" charset="-122"/>
              <a:ea typeface="华文细黑" pitchFamily="2" charset="-122"/>
            </a:rPr>
            <a:t>	</a:t>
          </a:r>
          <a:r>
            <a:rPr lang="zh-CN" sz="1900" b="1" kern="1200" dirty="0">
              <a:latin typeface="华文细黑" pitchFamily="2" charset="-122"/>
              <a:ea typeface="华文细黑" pitchFamily="2" charset="-122"/>
            </a:rPr>
            <a:t>具有一个能接收所有中断请求并为其服务的管理用的处理器。（ 统一管理 ）     </a:t>
          </a:r>
          <a:endParaRPr lang="zh-CN" sz="1900" kern="1200" dirty="0">
            <a:latin typeface="华文细黑" pitchFamily="2" charset="-122"/>
            <a:ea typeface="华文细黑" pitchFamily="2" charset="-122"/>
          </a:endParaRPr>
        </a:p>
        <a:p>
          <a:pPr marL="171450" lvl="1" indent="-171450" algn="l" defTabSz="844550" rtl="0">
            <a:lnSpc>
              <a:spcPct val="90000"/>
            </a:lnSpc>
            <a:spcBef>
              <a:spcPct val="0"/>
            </a:spcBef>
            <a:spcAft>
              <a:spcPct val="20000"/>
            </a:spcAft>
            <a:buChar char="•"/>
          </a:pPr>
          <a:r>
            <a:rPr lang="zh-CN" sz="1900" b="1" kern="1200" dirty="0">
              <a:latin typeface="华文细黑" pitchFamily="2" charset="-122"/>
              <a:ea typeface="华文细黑" pitchFamily="2" charset="-122"/>
            </a:rPr>
            <a:t>分布式系统</a:t>
          </a:r>
          <a:endParaRPr lang="zh-CN" sz="1900" kern="1200" dirty="0">
            <a:latin typeface="华文细黑" pitchFamily="2" charset="-122"/>
            <a:ea typeface="华文细黑" pitchFamily="2" charset="-122"/>
          </a:endParaRPr>
        </a:p>
        <a:p>
          <a:pPr marL="342900" lvl="2" indent="-171450" algn="l" defTabSz="844550" rtl="0">
            <a:lnSpc>
              <a:spcPct val="90000"/>
            </a:lnSpc>
            <a:spcBef>
              <a:spcPct val="0"/>
            </a:spcBef>
            <a:spcAft>
              <a:spcPct val="20000"/>
            </a:spcAft>
            <a:buChar char="•"/>
          </a:pPr>
          <a:r>
            <a:rPr lang="en-US" altLang="zh-CN" sz="1900" b="1" kern="1200" dirty="0">
              <a:latin typeface="华文细黑" pitchFamily="2" charset="-122"/>
              <a:ea typeface="华文细黑" pitchFamily="2" charset="-122"/>
            </a:rPr>
            <a:t>	</a:t>
          </a:r>
          <a:r>
            <a:rPr lang="zh-CN" sz="1900" b="1" kern="1200" dirty="0">
              <a:latin typeface="华文细黑" pitchFamily="2" charset="-122"/>
              <a:ea typeface="华文细黑" pitchFamily="2" charset="-122"/>
            </a:rPr>
            <a:t>具有二个或更多个能接收中断请求，并分别为其服务的处理器。  （ 分布式管理）</a:t>
          </a:r>
          <a:r>
            <a:rPr lang="zh-CN" sz="1900" kern="1200" dirty="0">
              <a:latin typeface="华文细黑" pitchFamily="2" charset="-122"/>
              <a:ea typeface="华文细黑" pitchFamily="2" charset="-122"/>
            </a:rPr>
            <a:t> </a:t>
          </a:r>
        </a:p>
      </dsp:txBody>
      <dsp:txXfrm>
        <a:off x="0" y="3257696"/>
        <a:ext cx="8229600" cy="2136240"/>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AEC6B6-61C7-4E63-BB01-252EF336AA90}">
      <dsp:nvSpPr>
        <dsp:cNvPr id="0" name=""/>
        <dsp:cNvSpPr/>
      </dsp:nvSpPr>
      <dsp:spPr>
        <a:xfrm>
          <a:off x="0" y="28"/>
          <a:ext cx="8229600" cy="504768"/>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en-US" sz="3200" kern="1200" dirty="0">
              <a:latin typeface="华文细黑" pitchFamily="2" charset="-122"/>
              <a:ea typeface="华文细黑" pitchFamily="2" charset="-122"/>
            </a:rPr>
            <a:t>3. </a:t>
          </a:r>
          <a:r>
            <a:rPr lang="zh-CN" sz="3200" kern="1200" dirty="0">
              <a:latin typeface="华文细黑" pitchFamily="2" charset="-122"/>
              <a:ea typeface="华文细黑" pitchFamily="2" charset="-122"/>
            </a:rPr>
            <a:t>串行总线</a:t>
          </a:r>
        </a:p>
      </dsp:txBody>
      <dsp:txXfrm>
        <a:off x="24641" y="24669"/>
        <a:ext cx="8180318" cy="455486"/>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37C8CD8-CC72-42FD-899C-F7F12A6C03A7}">
      <dsp:nvSpPr>
        <dsp:cNvPr id="0" name=""/>
        <dsp:cNvSpPr/>
      </dsp:nvSpPr>
      <dsp:spPr>
        <a:xfrm>
          <a:off x="0" y="193457"/>
          <a:ext cx="8229600" cy="304668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rtl="0">
            <a:lnSpc>
              <a:spcPct val="90000"/>
            </a:lnSpc>
            <a:spcBef>
              <a:spcPct val="0"/>
            </a:spcBef>
            <a:spcAft>
              <a:spcPct val="35000"/>
            </a:spcAft>
            <a:buNone/>
          </a:pPr>
          <a:r>
            <a:rPr lang="zh-CN" sz="3100" kern="1200" dirty="0">
              <a:latin typeface="华文细黑" pitchFamily="2" charset="-122"/>
              <a:ea typeface="华文细黑" pitchFamily="2" charset="-122"/>
            </a:rPr>
            <a:t>串行总线以其只需要很少的信号线的优势在数据通讯中得到了广泛的应用，从元件级数据传输到设备间的通讯都可以找到串行总线的例子。</a:t>
          </a:r>
          <a:r>
            <a:rPr lang="en-US" sz="3100" kern="1200" dirty="0">
              <a:latin typeface="华文细黑" pitchFamily="2" charset="-122"/>
              <a:ea typeface="华文细黑" pitchFamily="2" charset="-122"/>
            </a:rPr>
            <a:t>I</a:t>
          </a:r>
          <a:r>
            <a:rPr lang="en-US" sz="3100" kern="1200" baseline="30000" dirty="0">
              <a:latin typeface="华文细黑" pitchFamily="2" charset="-122"/>
              <a:ea typeface="华文细黑" pitchFamily="2" charset="-122"/>
            </a:rPr>
            <a:t>2</a:t>
          </a:r>
          <a:r>
            <a:rPr lang="en-US" sz="3100" kern="1200" dirty="0">
              <a:latin typeface="华文细黑" pitchFamily="2" charset="-122"/>
              <a:ea typeface="华文细黑" pitchFamily="2" charset="-122"/>
            </a:rPr>
            <a:t>Cbus</a:t>
          </a:r>
          <a:r>
            <a:rPr lang="zh-CN" sz="3100" kern="1200" dirty="0">
              <a:latin typeface="华文细黑" pitchFamily="2" charset="-122"/>
              <a:ea typeface="华文细黑" pitchFamily="2" charset="-122"/>
            </a:rPr>
            <a:t>和</a:t>
          </a:r>
          <a:r>
            <a:rPr lang="en-US" sz="3100" kern="1200" dirty="0">
              <a:latin typeface="华文细黑" pitchFamily="2" charset="-122"/>
              <a:ea typeface="华文细黑" pitchFamily="2" charset="-122"/>
            </a:rPr>
            <a:t>USB</a:t>
          </a:r>
          <a:r>
            <a:rPr lang="zh-CN" sz="3100" kern="1200" dirty="0">
              <a:latin typeface="华文细黑" pitchFamily="2" charset="-122"/>
              <a:ea typeface="华文细黑" pitchFamily="2" charset="-122"/>
            </a:rPr>
            <a:t>、</a:t>
          </a:r>
          <a:r>
            <a:rPr lang="en-US" sz="3100" kern="1200" dirty="0">
              <a:latin typeface="华文细黑" pitchFamily="2" charset="-122"/>
              <a:ea typeface="华文细黑" pitchFamily="2" charset="-122"/>
            </a:rPr>
            <a:t>RS232</a:t>
          </a:r>
          <a:r>
            <a:rPr lang="zh-CN" sz="3100" kern="1200" dirty="0">
              <a:latin typeface="华文细黑" pitchFamily="2" charset="-122"/>
              <a:ea typeface="华文细黑" pitchFamily="2" charset="-122"/>
            </a:rPr>
            <a:t>、</a:t>
          </a:r>
          <a:r>
            <a:rPr lang="en-US" sz="3100" kern="1200" dirty="0">
              <a:latin typeface="华文细黑" pitchFamily="2" charset="-122"/>
              <a:ea typeface="华文细黑" pitchFamily="2" charset="-122"/>
            </a:rPr>
            <a:t>RS485</a:t>
          </a:r>
          <a:r>
            <a:rPr lang="zh-CN" sz="3100" kern="1200" dirty="0">
              <a:latin typeface="华文细黑" pitchFamily="2" charset="-122"/>
              <a:ea typeface="华文细黑" pitchFamily="2" charset="-122"/>
            </a:rPr>
            <a:t>等技术在数据获取系统中也得到了大量的应用。</a:t>
          </a:r>
        </a:p>
      </dsp:txBody>
      <dsp:txXfrm>
        <a:off x="148727" y="342184"/>
        <a:ext cx="7932146" cy="2749226"/>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4FE4F53-AED1-4F29-9BD9-16CEE4540189}">
      <dsp:nvSpPr>
        <dsp:cNvPr id="0" name=""/>
        <dsp:cNvSpPr/>
      </dsp:nvSpPr>
      <dsp:spPr>
        <a:xfrm>
          <a:off x="0" y="131"/>
          <a:ext cx="8229600" cy="504562"/>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en-US" sz="2800" kern="1200" dirty="0"/>
            <a:t>USB</a:t>
          </a:r>
          <a:r>
            <a:rPr lang="zh-CN" sz="2800" kern="1200" dirty="0"/>
            <a:t>通用串行总线</a:t>
          </a:r>
        </a:p>
      </dsp:txBody>
      <dsp:txXfrm>
        <a:off x="24631" y="24762"/>
        <a:ext cx="8180338" cy="455300"/>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9C9917-D290-4BC1-B1E3-22B19166D0E3}">
      <dsp:nvSpPr>
        <dsp:cNvPr id="0" name=""/>
        <dsp:cNvSpPr/>
      </dsp:nvSpPr>
      <dsp:spPr>
        <a:xfrm>
          <a:off x="0" y="131"/>
          <a:ext cx="8229600" cy="504562"/>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en-US" sz="2800" b="0" kern="1200" dirty="0">
              <a:latin typeface="华文细黑" pitchFamily="2" charset="-122"/>
              <a:ea typeface="华文细黑" pitchFamily="2" charset="-122"/>
            </a:rPr>
            <a:t>USB</a:t>
          </a:r>
          <a:r>
            <a:rPr lang="zh-CN" sz="2800" b="0" kern="1200" dirty="0">
              <a:latin typeface="华文细黑" pitchFamily="2" charset="-122"/>
              <a:ea typeface="华文细黑" pitchFamily="2" charset="-122"/>
            </a:rPr>
            <a:t>的设计目标</a:t>
          </a:r>
        </a:p>
      </dsp:txBody>
      <dsp:txXfrm>
        <a:off x="24631" y="24762"/>
        <a:ext cx="8180338" cy="455300"/>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B0FAB8-9408-4E69-BCD1-E2C6B2D0591A}">
      <dsp:nvSpPr>
        <dsp:cNvPr id="0" name=""/>
        <dsp:cNvSpPr/>
      </dsp:nvSpPr>
      <dsp:spPr>
        <a:xfrm>
          <a:off x="0" y="131"/>
          <a:ext cx="8229600" cy="504562"/>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altLang="en-US" sz="2800" b="0" kern="1200" dirty="0">
              <a:latin typeface="华文细黑" pitchFamily="2" charset="-122"/>
              <a:ea typeface="华文细黑" pitchFamily="2" charset="-122"/>
            </a:rPr>
            <a:t>使用的分类</a:t>
          </a:r>
        </a:p>
      </dsp:txBody>
      <dsp:txXfrm>
        <a:off x="24631" y="24762"/>
        <a:ext cx="8180338" cy="455300"/>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EFEB01-F3BD-48FC-886B-6D610113D70D}">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en-US" sz="2400" kern="1200" dirty="0">
              <a:latin typeface="华文细黑" pitchFamily="2" charset="-122"/>
              <a:ea typeface="华文细黑" pitchFamily="2" charset="-122"/>
            </a:rPr>
            <a:t>3. USB</a:t>
          </a:r>
          <a:r>
            <a:rPr lang="zh-CN" sz="2400" b="1" kern="1200" dirty="0">
              <a:latin typeface="华文细黑" pitchFamily="2" charset="-122"/>
              <a:ea typeface="华文细黑" pitchFamily="2" charset="-122"/>
            </a:rPr>
            <a:t>使用的分类</a:t>
          </a:r>
          <a:endParaRPr lang="zh-CN" sz="2400" kern="1200" dirty="0">
            <a:latin typeface="华文细黑" pitchFamily="2" charset="-122"/>
            <a:ea typeface="华文细黑" pitchFamily="2" charset="-122"/>
          </a:endParaRPr>
        </a:p>
      </dsp:txBody>
      <dsp:txXfrm>
        <a:off x="24633" y="24735"/>
        <a:ext cx="8180334" cy="455353"/>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B6012D-A019-46D0-9CC0-9091C7F7F26C}">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0" kern="1200" dirty="0">
              <a:latin typeface="华文细黑" pitchFamily="2" charset="-122"/>
              <a:ea typeface="华文细黑" pitchFamily="2" charset="-122"/>
            </a:rPr>
            <a:t>特色</a:t>
          </a:r>
        </a:p>
      </dsp:txBody>
      <dsp:txXfrm>
        <a:off x="24633" y="24735"/>
        <a:ext cx="8180334" cy="455353"/>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1DB12B-B58D-47F3-B7D0-A69B65A6CE3A}">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0" kern="1200" dirty="0">
              <a:latin typeface="华文细黑" pitchFamily="2" charset="-122"/>
              <a:ea typeface="华文细黑" pitchFamily="2" charset="-122"/>
            </a:rPr>
            <a:t>体系结构概述 </a:t>
          </a:r>
        </a:p>
      </dsp:txBody>
      <dsp:txXfrm>
        <a:off x="24633" y="24735"/>
        <a:ext cx="8180334" cy="455353"/>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CF3623-BAB0-4278-BF4F-0F54C73EA3E3}">
      <dsp:nvSpPr>
        <dsp:cNvPr id="0" name=""/>
        <dsp:cNvSpPr/>
      </dsp:nvSpPr>
      <dsp:spPr>
        <a:xfrm>
          <a:off x="0" y="115"/>
          <a:ext cx="3960440" cy="647841"/>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en-US" altLang="zh-CN" sz="2800" kern="1200" dirty="0"/>
            <a:t>3</a:t>
          </a:r>
          <a:r>
            <a:rPr kumimoji="1" lang="zh-CN" sz="2800" kern="1200" dirty="0"/>
            <a:t>、物理学研究方法</a:t>
          </a:r>
        </a:p>
      </dsp:txBody>
      <dsp:txXfrm>
        <a:off x="0" y="115"/>
        <a:ext cx="3960440" cy="647841"/>
      </dsp:txXfrm>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B5FCEC-6EAE-47ED-B39E-764DED8418AF}">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0" kern="1200" dirty="0">
              <a:latin typeface="华文细黑" pitchFamily="2" charset="-122"/>
              <a:ea typeface="华文细黑" pitchFamily="2" charset="-122"/>
            </a:rPr>
            <a:t>总线布局技术 </a:t>
          </a:r>
        </a:p>
      </dsp:txBody>
      <dsp:txXfrm>
        <a:off x="24633" y="24735"/>
        <a:ext cx="8180334" cy="455353"/>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C054C0-5456-4BDC-AE42-77618BD451D1}">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sz="2400" b="0" kern="1200" dirty="0">
              <a:latin typeface="华文细黑" pitchFamily="2" charset="-122"/>
              <a:ea typeface="华文细黑" pitchFamily="2" charset="-122"/>
            </a:rPr>
            <a:t>物理接口 </a:t>
          </a:r>
          <a:r>
            <a:rPr lang="en-US" sz="2400" b="0" kern="1200" dirty="0">
              <a:latin typeface="华文细黑" pitchFamily="2" charset="-122"/>
              <a:ea typeface="华文细黑" pitchFamily="2" charset="-122"/>
            </a:rPr>
            <a:t>-</a:t>
          </a:r>
          <a:r>
            <a:rPr lang="zh-CN" sz="2400" b="0" kern="1200" dirty="0">
              <a:latin typeface="华文细黑" pitchFamily="2" charset="-122"/>
              <a:ea typeface="华文细黑" pitchFamily="2" charset="-122"/>
            </a:rPr>
            <a:t>电气特性 </a:t>
          </a:r>
        </a:p>
      </dsp:txBody>
      <dsp:txXfrm>
        <a:off x="24633" y="24735"/>
        <a:ext cx="8180334" cy="455353"/>
      </dsp:txXfrm>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5C2D18-BA2F-4C9D-91EE-DF82C9194035}">
      <dsp:nvSpPr>
        <dsp:cNvPr id="0" name=""/>
        <dsp:cNvSpPr/>
      </dsp:nvSpPr>
      <dsp:spPr>
        <a:xfrm>
          <a:off x="0" y="0"/>
          <a:ext cx="8229600" cy="49139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rtl="0">
            <a:lnSpc>
              <a:spcPct val="90000"/>
            </a:lnSpc>
            <a:spcBef>
              <a:spcPct val="0"/>
            </a:spcBef>
            <a:spcAft>
              <a:spcPct val="35000"/>
            </a:spcAft>
            <a:buNone/>
          </a:pPr>
          <a:r>
            <a:rPr lang="en-US" sz="2100" kern="1200" dirty="0">
              <a:solidFill>
                <a:srgbClr val="FF0000"/>
              </a:solidFill>
            </a:rPr>
            <a:t>Signal Level</a:t>
          </a:r>
          <a:endParaRPr lang="zh-CN" sz="2100" kern="1200" dirty="0">
            <a:solidFill>
              <a:srgbClr val="FF0000"/>
            </a:solidFill>
          </a:endParaRPr>
        </a:p>
      </dsp:txBody>
      <dsp:txXfrm>
        <a:off x="23988" y="23988"/>
        <a:ext cx="8181624" cy="443423"/>
      </dsp:txXfrm>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AC06D3-4C5F-4D0F-92F1-E8EFB0055E1E}">
      <dsp:nvSpPr>
        <dsp:cNvPr id="0" name=""/>
        <dsp:cNvSpPr/>
      </dsp:nvSpPr>
      <dsp:spPr>
        <a:xfrm>
          <a:off x="0" y="6712"/>
          <a:ext cx="8229600" cy="49139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rtl="0">
            <a:lnSpc>
              <a:spcPct val="90000"/>
            </a:lnSpc>
            <a:spcBef>
              <a:spcPct val="0"/>
            </a:spcBef>
            <a:spcAft>
              <a:spcPct val="35000"/>
            </a:spcAft>
            <a:buNone/>
          </a:pPr>
          <a:r>
            <a:rPr lang="en-US" sz="2100" kern="1200" dirty="0">
              <a:solidFill>
                <a:srgbClr val="FF0000"/>
              </a:solidFill>
            </a:rPr>
            <a:t>CABLE</a:t>
          </a:r>
          <a:endParaRPr lang="zh-CN" sz="2100" kern="1200" dirty="0">
            <a:solidFill>
              <a:srgbClr val="FF0000"/>
            </a:solidFill>
          </a:endParaRPr>
        </a:p>
      </dsp:txBody>
      <dsp:txXfrm>
        <a:off x="23988" y="30700"/>
        <a:ext cx="8181624" cy="443423"/>
      </dsp:txXfrm>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3594475-BEE7-423E-A1D1-5B28C415CF20}">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kern="1200" dirty="0">
              <a:latin typeface="华文细黑" pitchFamily="2" charset="-122"/>
              <a:ea typeface="华文细黑" pitchFamily="2" charset="-122"/>
            </a:rPr>
            <a:t>物理接口－机械标准</a:t>
          </a:r>
        </a:p>
      </dsp:txBody>
      <dsp:txXfrm>
        <a:off x="24633" y="24735"/>
        <a:ext cx="8180334" cy="455353"/>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7D5361-3161-4860-B55E-2A4F494F7E96}">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0" kern="1200" dirty="0">
              <a:latin typeface="华文细黑" pitchFamily="2" charset="-122"/>
              <a:ea typeface="华文细黑" pitchFamily="2" charset="-122"/>
            </a:rPr>
            <a:t>电源</a:t>
          </a:r>
        </a:p>
      </dsp:txBody>
      <dsp:txXfrm>
        <a:off x="24633" y="24735"/>
        <a:ext cx="8180334" cy="455353"/>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C7FE8A-18D2-4075-A312-D45837C1BBB0}">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1" kern="1200" dirty="0">
              <a:latin typeface="华文细黑" pitchFamily="2" charset="-122"/>
              <a:ea typeface="华文细黑" pitchFamily="2" charset="-122"/>
            </a:rPr>
            <a:t>健壮性</a:t>
          </a:r>
          <a:endParaRPr lang="zh-CN" altLang="en-US" sz="2400" kern="1200" dirty="0">
            <a:latin typeface="华文细黑" pitchFamily="2" charset="-122"/>
            <a:ea typeface="华文细黑" pitchFamily="2" charset="-122"/>
          </a:endParaRPr>
        </a:p>
      </dsp:txBody>
      <dsp:txXfrm>
        <a:off x="24633" y="24735"/>
        <a:ext cx="8180334" cy="455353"/>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7D3F18-4A45-4A82-B780-31D1D6052069}">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0" kern="1200" dirty="0">
              <a:latin typeface="华文细黑" pitchFamily="2" charset="-122"/>
              <a:ea typeface="华文细黑" pitchFamily="2" charset="-122"/>
            </a:rPr>
            <a:t>错误检测</a:t>
          </a:r>
        </a:p>
      </dsp:txBody>
      <dsp:txXfrm>
        <a:off x="24633" y="24735"/>
        <a:ext cx="8180334" cy="455353"/>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E03F05-7105-4E1D-8967-28193017F631}">
      <dsp:nvSpPr>
        <dsp:cNvPr id="0" name=""/>
        <dsp:cNvSpPr/>
      </dsp:nvSpPr>
      <dsp:spPr>
        <a:xfrm>
          <a:off x="0" y="51389"/>
          <a:ext cx="7920880" cy="40127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0" kern="1200" dirty="0">
              <a:latin typeface="华文细黑" pitchFamily="2" charset="-122"/>
              <a:ea typeface="华文细黑" pitchFamily="2" charset="-122"/>
            </a:rPr>
            <a:t>错误处理</a:t>
          </a:r>
        </a:p>
      </dsp:txBody>
      <dsp:txXfrm>
        <a:off x="19589" y="70978"/>
        <a:ext cx="7881702" cy="362098"/>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273C15-B9F1-4B67-A515-6D40ED154F5C}">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0" kern="1200" dirty="0">
              <a:latin typeface="华文细黑" pitchFamily="2" charset="-122"/>
              <a:ea typeface="华文细黑" pitchFamily="2" charset="-122"/>
            </a:rPr>
            <a:t>总线协议</a:t>
          </a:r>
        </a:p>
      </dsp:txBody>
      <dsp:txXfrm>
        <a:off x="24633" y="24735"/>
        <a:ext cx="8180334" cy="455353"/>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4A33C0-AAE5-4404-93C5-AEDDAC59C117}">
      <dsp:nvSpPr>
        <dsp:cNvPr id="0" name=""/>
        <dsp:cNvSpPr/>
      </dsp:nvSpPr>
      <dsp:spPr>
        <a:xfrm rot="5400000">
          <a:off x="4334275" y="-2750048"/>
          <a:ext cx="610071" cy="6263401"/>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3350" tIns="66675" rIns="133350" bIns="66675" numCol="1" spcCol="1270" anchor="ctr" anchorCtr="0">
          <a:noAutofit/>
        </a:bodyPr>
        <a:lstStyle/>
        <a:p>
          <a:pPr marL="228600" lvl="1" indent="-228600" algn="l" defTabSz="1066800" rtl="0">
            <a:lnSpc>
              <a:spcPct val="90000"/>
            </a:lnSpc>
            <a:spcBef>
              <a:spcPct val="0"/>
            </a:spcBef>
            <a:spcAft>
              <a:spcPct val="15000"/>
            </a:spcAft>
            <a:buChar char="•"/>
          </a:pPr>
          <a:r>
            <a:rPr lang="zh-CN" altLang="en-US" sz="2400" kern="1200" dirty="0"/>
            <a:t>真空、低温、高压、电磁场等</a:t>
          </a:r>
        </a:p>
      </dsp:txBody>
      <dsp:txXfrm rot="-5400000">
        <a:off x="1507611" y="106397"/>
        <a:ext cx="6233620" cy="550509"/>
      </dsp:txXfrm>
    </dsp:sp>
    <dsp:sp modelId="{E1FAEB94-E0CE-4CAD-B932-ECAF2D6E92A0}">
      <dsp:nvSpPr>
        <dsp:cNvPr id="0" name=""/>
        <dsp:cNvSpPr/>
      </dsp:nvSpPr>
      <dsp:spPr>
        <a:xfrm>
          <a:off x="37" y="357"/>
          <a:ext cx="1507573" cy="762588"/>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rtl="0">
            <a:lnSpc>
              <a:spcPct val="90000"/>
            </a:lnSpc>
            <a:spcBef>
              <a:spcPct val="0"/>
            </a:spcBef>
            <a:spcAft>
              <a:spcPct val="35000"/>
            </a:spcAft>
            <a:buNone/>
          </a:pPr>
          <a:r>
            <a:rPr lang="zh-CN" altLang="en-US" sz="2800" kern="1200" dirty="0"/>
            <a:t>环境</a:t>
          </a:r>
        </a:p>
      </dsp:txBody>
      <dsp:txXfrm>
        <a:off x="37263" y="37583"/>
        <a:ext cx="1433121" cy="688136"/>
      </dsp:txXfrm>
    </dsp:sp>
    <dsp:sp modelId="{F0BDDADD-3361-47AF-A735-E3B59AF9CAC8}">
      <dsp:nvSpPr>
        <dsp:cNvPr id="0" name=""/>
        <dsp:cNvSpPr/>
      </dsp:nvSpPr>
      <dsp:spPr>
        <a:xfrm rot="5400000">
          <a:off x="4330503" y="-1954452"/>
          <a:ext cx="610071" cy="6273646"/>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3350" tIns="66675" rIns="133350" bIns="66675" numCol="1" spcCol="1270" anchor="ctr" anchorCtr="0">
          <a:noAutofit/>
        </a:bodyPr>
        <a:lstStyle/>
        <a:p>
          <a:pPr marL="228600" lvl="1" indent="-228600" algn="l" defTabSz="1066800" rtl="0">
            <a:lnSpc>
              <a:spcPct val="90000"/>
            </a:lnSpc>
            <a:spcBef>
              <a:spcPct val="0"/>
            </a:spcBef>
            <a:spcAft>
              <a:spcPct val="15000"/>
            </a:spcAft>
            <a:buChar char="•"/>
          </a:pPr>
          <a:r>
            <a:rPr lang="zh-CN" altLang="en-US" sz="2400" kern="1200" dirty="0"/>
            <a:t>电磁波、粒子束等</a:t>
          </a:r>
        </a:p>
      </dsp:txBody>
      <dsp:txXfrm rot="-5400000">
        <a:off x="1498716" y="907116"/>
        <a:ext cx="6243865" cy="550509"/>
      </dsp:txXfrm>
    </dsp:sp>
    <dsp:sp modelId="{03AE06C2-0EAC-4182-85AB-224EF979566C}">
      <dsp:nvSpPr>
        <dsp:cNvPr id="0" name=""/>
        <dsp:cNvSpPr/>
      </dsp:nvSpPr>
      <dsp:spPr>
        <a:xfrm>
          <a:off x="37" y="801076"/>
          <a:ext cx="1498678" cy="762588"/>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rtl="0">
            <a:lnSpc>
              <a:spcPct val="90000"/>
            </a:lnSpc>
            <a:spcBef>
              <a:spcPct val="0"/>
            </a:spcBef>
            <a:spcAft>
              <a:spcPct val="35000"/>
            </a:spcAft>
            <a:buNone/>
          </a:pPr>
          <a:r>
            <a:rPr lang="zh-CN" altLang="en-US" sz="2800" kern="1200" dirty="0"/>
            <a:t>激励</a:t>
          </a:r>
        </a:p>
      </dsp:txBody>
      <dsp:txXfrm>
        <a:off x="37263" y="838302"/>
        <a:ext cx="1424226" cy="688136"/>
      </dsp:txXfrm>
    </dsp:sp>
    <dsp:sp modelId="{31B03E48-518F-4961-8815-6BF84833A7E9}">
      <dsp:nvSpPr>
        <dsp:cNvPr id="0" name=""/>
        <dsp:cNvSpPr/>
      </dsp:nvSpPr>
      <dsp:spPr>
        <a:xfrm rot="5400000">
          <a:off x="4225375" y="-1107075"/>
          <a:ext cx="837340" cy="625508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3350" tIns="66675" rIns="133350" bIns="66675" numCol="1" spcCol="1270" anchor="ctr" anchorCtr="0">
          <a:noAutofit/>
        </a:bodyPr>
        <a:lstStyle/>
        <a:p>
          <a:pPr marL="114300" lvl="1" indent="-114300" algn="l" defTabSz="622300" rtl="0">
            <a:lnSpc>
              <a:spcPct val="90000"/>
            </a:lnSpc>
            <a:spcBef>
              <a:spcPct val="0"/>
            </a:spcBef>
            <a:spcAft>
              <a:spcPct val="15000"/>
            </a:spcAft>
            <a:buChar char="•"/>
          </a:pPr>
          <a:r>
            <a:rPr lang="zh-CN" altLang="en-US" sz="1400" kern="1200" dirty="0"/>
            <a:t>凝聚态物质（晶体、非晶体、纳米物质、团簇、   液体等）</a:t>
          </a:r>
        </a:p>
        <a:p>
          <a:pPr marL="114300" lvl="1" indent="-114300" algn="l" defTabSz="622300" rtl="0">
            <a:lnSpc>
              <a:spcPct val="90000"/>
            </a:lnSpc>
            <a:spcBef>
              <a:spcPct val="0"/>
            </a:spcBef>
            <a:spcAft>
              <a:spcPct val="15000"/>
            </a:spcAft>
            <a:buChar char="•"/>
          </a:pPr>
          <a:r>
            <a:rPr lang="zh-CN" altLang="en-US" sz="1400" kern="1200" dirty="0"/>
            <a:t>原子、分子（包括等离子体）</a:t>
          </a:r>
        </a:p>
        <a:p>
          <a:pPr marL="114300" lvl="1" indent="-114300" algn="l" defTabSz="622300" rtl="0">
            <a:lnSpc>
              <a:spcPct val="90000"/>
            </a:lnSpc>
            <a:spcBef>
              <a:spcPct val="0"/>
            </a:spcBef>
            <a:spcAft>
              <a:spcPct val="15000"/>
            </a:spcAft>
            <a:buChar char="•"/>
          </a:pPr>
          <a:r>
            <a:rPr lang="zh-CN" altLang="en-US" sz="1400" kern="1200" dirty="0"/>
            <a:t>核和基本粒子</a:t>
          </a:r>
        </a:p>
      </dsp:txBody>
      <dsp:txXfrm rot="-5400000">
        <a:off x="1516504" y="1642672"/>
        <a:ext cx="6214206" cy="755588"/>
      </dsp:txXfrm>
    </dsp:sp>
    <dsp:sp modelId="{160F981E-113C-42FD-81FD-463C3C43127A}">
      <dsp:nvSpPr>
        <dsp:cNvPr id="0" name=""/>
        <dsp:cNvSpPr/>
      </dsp:nvSpPr>
      <dsp:spPr>
        <a:xfrm>
          <a:off x="37" y="1639170"/>
          <a:ext cx="1516467" cy="762588"/>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rtl="0">
            <a:lnSpc>
              <a:spcPct val="90000"/>
            </a:lnSpc>
            <a:spcBef>
              <a:spcPct val="0"/>
            </a:spcBef>
            <a:spcAft>
              <a:spcPct val="35000"/>
            </a:spcAft>
            <a:buNone/>
          </a:pPr>
          <a:r>
            <a:rPr lang="zh-CN" altLang="en-US" sz="2800" kern="1200" dirty="0"/>
            <a:t>对象</a:t>
          </a:r>
        </a:p>
      </dsp:txBody>
      <dsp:txXfrm>
        <a:off x="37263" y="1676396"/>
        <a:ext cx="1442015" cy="688136"/>
      </dsp:txXfrm>
    </dsp:sp>
    <dsp:sp modelId="{D0670C19-BB12-4E15-9EC4-78DFF98DB633}">
      <dsp:nvSpPr>
        <dsp:cNvPr id="0" name=""/>
        <dsp:cNvSpPr/>
      </dsp:nvSpPr>
      <dsp:spPr>
        <a:xfrm rot="5400000">
          <a:off x="4243302" y="-205034"/>
          <a:ext cx="676556" cy="6127188"/>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34290" rIns="68580" bIns="34290" numCol="1" spcCol="1270" anchor="ctr" anchorCtr="0">
          <a:noAutofit/>
        </a:bodyPr>
        <a:lstStyle/>
        <a:p>
          <a:pPr marL="171450" lvl="1" indent="-171450" algn="l" defTabSz="800100" rtl="0">
            <a:lnSpc>
              <a:spcPct val="90000"/>
            </a:lnSpc>
            <a:spcBef>
              <a:spcPct val="0"/>
            </a:spcBef>
            <a:spcAft>
              <a:spcPct val="15000"/>
            </a:spcAft>
            <a:buChar char="•"/>
          </a:pPr>
          <a:r>
            <a:rPr lang="zh-CN" sz="1800" kern="1200" dirty="0"/>
            <a:t>由各种探测器（传感器）其相关的仪器（包括光学、机械和电子学仪器）和基于计算机的数据获取和管理系统</a:t>
          </a:r>
        </a:p>
      </dsp:txBody>
      <dsp:txXfrm rot="-5400000">
        <a:off x="1517987" y="2553308"/>
        <a:ext cx="6094161" cy="610502"/>
      </dsp:txXfrm>
    </dsp:sp>
    <dsp:sp modelId="{A7C91F6D-A618-4873-BA85-1F6D78567F9E}">
      <dsp:nvSpPr>
        <dsp:cNvPr id="0" name=""/>
        <dsp:cNvSpPr/>
      </dsp:nvSpPr>
      <dsp:spPr>
        <a:xfrm>
          <a:off x="37" y="2477265"/>
          <a:ext cx="1517949" cy="762588"/>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rtl="0">
            <a:lnSpc>
              <a:spcPct val="90000"/>
            </a:lnSpc>
            <a:spcBef>
              <a:spcPct val="0"/>
            </a:spcBef>
            <a:spcAft>
              <a:spcPct val="35000"/>
            </a:spcAft>
            <a:buNone/>
          </a:pPr>
          <a:r>
            <a:rPr lang="zh-CN" altLang="en-US" sz="2800" kern="1200" dirty="0"/>
            <a:t>测量</a:t>
          </a:r>
        </a:p>
      </dsp:txBody>
      <dsp:txXfrm>
        <a:off x="37263" y="2514491"/>
        <a:ext cx="1443497" cy="688136"/>
      </dsp:txXfrm>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16EDF0-553B-4661-B7FD-FBB99CA56B37}">
      <dsp:nvSpPr>
        <dsp:cNvPr id="0" name=""/>
        <dsp:cNvSpPr/>
      </dsp:nvSpPr>
      <dsp:spPr>
        <a:xfrm>
          <a:off x="0" y="102"/>
          <a:ext cx="8229600" cy="5046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altLang="en-US" sz="2400" b="0" kern="1200" dirty="0">
              <a:latin typeface="华文细黑" pitchFamily="2" charset="-122"/>
              <a:ea typeface="华文细黑" pitchFamily="2" charset="-122"/>
            </a:rPr>
            <a:t>总线协议</a:t>
          </a:r>
        </a:p>
      </dsp:txBody>
      <dsp:txXfrm>
        <a:off x="24633" y="24735"/>
        <a:ext cx="8180334" cy="455353"/>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AFD864-F244-4744-A2C2-94584EFB5D6A}">
      <dsp:nvSpPr>
        <dsp:cNvPr id="0" name=""/>
        <dsp:cNvSpPr/>
      </dsp:nvSpPr>
      <dsp:spPr>
        <a:xfrm>
          <a:off x="0" y="102"/>
          <a:ext cx="8229600" cy="50461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sz="2400" b="1" kern="1200" dirty="0">
              <a:solidFill>
                <a:srgbClr val="FF0000"/>
              </a:solidFill>
              <a:latin typeface="华文细黑" pitchFamily="2" charset="-122"/>
              <a:ea typeface="华文细黑" pitchFamily="2" charset="-122"/>
            </a:rPr>
            <a:t>控制传输（</a:t>
          </a:r>
          <a:r>
            <a:rPr lang="en-US" sz="2400" b="1" kern="1200" dirty="0">
              <a:solidFill>
                <a:srgbClr val="FF0000"/>
              </a:solidFill>
              <a:latin typeface="华文细黑" pitchFamily="2" charset="-122"/>
              <a:ea typeface="华文细黑" pitchFamily="2" charset="-122"/>
            </a:rPr>
            <a:t>Control Transfer </a:t>
          </a:r>
          <a:r>
            <a:rPr lang="zh-CN" sz="2400" b="1" kern="1200" dirty="0">
              <a:solidFill>
                <a:srgbClr val="FF0000"/>
              </a:solidFill>
              <a:latin typeface="华文细黑" pitchFamily="2" charset="-122"/>
              <a:ea typeface="华文细黑" pitchFamily="2" charset="-122"/>
            </a:rPr>
            <a:t>）</a:t>
          </a:r>
        </a:p>
      </dsp:txBody>
      <dsp:txXfrm>
        <a:off x="24633" y="24735"/>
        <a:ext cx="8180334" cy="455353"/>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34EF1E2-36F6-4A6F-8114-379B9F43443E}">
      <dsp:nvSpPr>
        <dsp:cNvPr id="0" name=""/>
        <dsp:cNvSpPr/>
      </dsp:nvSpPr>
      <dsp:spPr>
        <a:xfrm>
          <a:off x="0" y="102"/>
          <a:ext cx="8229600" cy="50461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sz="2400" b="1" kern="1200" dirty="0">
              <a:solidFill>
                <a:srgbClr val="FF0000"/>
              </a:solidFill>
              <a:latin typeface="华文细黑" pitchFamily="2" charset="-122"/>
              <a:ea typeface="华文细黑" pitchFamily="2" charset="-122"/>
            </a:rPr>
            <a:t>同步传输</a:t>
          </a:r>
          <a:r>
            <a:rPr lang="en-US" sz="2400" b="1" kern="1200" dirty="0">
              <a:solidFill>
                <a:srgbClr val="FF0000"/>
              </a:solidFill>
              <a:latin typeface="华文细黑" pitchFamily="2" charset="-122"/>
              <a:ea typeface="华文细黑" pitchFamily="2" charset="-122"/>
            </a:rPr>
            <a:t>(Isochronous Transfer)</a:t>
          </a:r>
          <a:endParaRPr lang="zh-CN" sz="2400" kern="1200" dirty="0">
            <a:solidFill>
              <a:srgbClr val="FF0000"/>
            </a:solidFill>
            <a:latin typeface="华文细黑" pitchFamily="2" charset="-122"/>
            <a:ea typeface="华文细黑" pitchFamily="2" charset="-122"/>
          </a:endParaRPr>
        </a:p>
      </dsp:txBody>
      <dsp:txXfrm>
        <a:off x="24633" y="24735"/>
        <a:ext cx="8180334" cy="455353"/>
      </dsp:txXfrm>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513586-64D4-4FB6-92EF-6AFB49868700}">
      <dsp:nvSpPr>
        <dsp:cNvPr id="0" name=""/>
        <dsp:cNvSpPr/>
      </dsp:nvSpPr>
      <dsp:spPr>
        <a:xfrm>
          <a:off x="0" y="102"/>
          <a:ext cx="8229600" cy="50461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sz="2400" b="1" kern="1200" dirty="0">
              <a:solidFill>
                <a:srgbClr val="FF0000"/>
              </a:solidFill>
              <a:latin typeface="华文细黑" pitchFamily="2" charset="-122"/>
              <a:ea typeface="华文细黑" pitchFamily="2" charset="-122"/>
            </a:rPr>
            <a:t>中断传输</a:t>
          </a:r>
          <a:r>
            <a:rPr lang="en-US" sz="2400" b="1" kern="1200" dirty="0">
              <a:solidFill>
                <a:srgbClr val="FF0000"/>
              </a:solidFill>
              <a:latin typeface="华文细黑" pitchFamily="2" charset="-122"/>
              <a:ea typeface="华文细黑" pitchFamily="2" charset="-122"/>
            </a:rPr>
            <a:t>(Interrupt Transfer)</a:t>
          </a:r>
          <a:endParaRPr lang="zh-CN" sz="2400" kern="1200" dirty="0">
            <a:solidFill>
              <a:srgbClr val="FF0000"/>
            </a:solidFill>
            <a:latin typeface="华文细黑" pitchFamily="2" charset="-122"/>
            <a:ea typeface="华文细黑" pitchFamily="2" charset="-122"/>
          </a:endParaRPr>
        </a:p>
      </dsp:txBody>
      <dsp:txXfrm>
        <a:off x="24633" y="24735"/>
        <a:ext cx="8180334" cy="455353"/>
      </dsp:txXfrm>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192363-EF61-442E-ADD0-F3FB91B3CD36}">
      <dsp:nvSpPr>
        <dsp:cNvPr id="0" name=""/>
        <dsp:cNvSpPr/>
      </dsp:nvSpPr>
      <dsp:spPr>
        <a:xfrm>
          <a:off x="0" y="102"/>
          <a:ext cx="8229600" cy="50461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sz="2400" b="1" kern="1200" dirty="0">
              <a:solidFill>
                <a:srgbClr val="FF0000"/>
              </a:solidFill>
              <a:latin typeface="华文细黑" pitchFamily="2" charset="-122"/>
              <a:ea typeface="华文细黑" pitchFamily="2" charset="-122"/>
            </a:rPr>
            <a:t>批传输</a:t>
          </a:r>
          <a:r>
            <a:rPr lang="en-US" sz="2400" b="1" kern="1200" dirty="0">
              <a:solidFill>
                <a:srgbClr val="FF0000"/>
              </a:solidFill>
              <a:latin typeface="华文细黑" pitchFamily="2" charset="-122"/>
              <a:ea typeface="华文细黑" pitchFamily="2" charset="-122"/>
            </a:rPr>
            <a:t>(Bulk Transfer)</a:t>
          </a:r>
          <a:endParaRPr lang="en-US" sz="2400" kern="1200" dirty="0">
            <a:solidFill>
              <a:srgbClr val="FF0000"/>
            </a:solidFill>
            <a:latin typeface="华文细黑" pitchFamily="2" charset="-122"/>
            <a:ea typeface="华文细黑" pitchFamily="2" charset="-122"/>
          </a:endParaRPr>
        </a:p>
      </dsp:txBody>
      <dsp:txXfrm>
        <a:off x="24633" y="24735"/>
        <a:ext cx="8180334" cy="455353"/>
      </dsp:txXfrm>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1FE8E15-0CE0-4D91-B671-92AC7D03C9C7}">
      <dsp:nvSpPr>
        <dsp:cNvPr id="0" name=""/>
        <dsp:cNvSpPr/>
      </dsp:nvSpPr>
      <dsp:spPr>
        <a:xfrm>
          <a:off x="0" y="6712"/>
          <a:ext cx="8229600" cy="49139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rtl="0">
            <a:lnSpc>
              <a:spcPct val="90000"/>
            </a:lnSpc>
            <a:spcBef>
              <a:spcPct val="0"/>
            </a:spcBef>
            <a:spcAft>
              <a:spcPct val="35000"/>
            </a:spcAft>
            <a:buNone/>
          </a:pPr>
          <a:r>
            <a:rPr lang="en-US" sz="2100" kern="1200" dirty="0"/>
            <a:t>USB 3.X…</a:t>
          </a:r>
          <a:endParaRPr lang="zh-CN" sz="2100" kern="1200" dirty="0"/>
        </a:p>
      </dsp:txBody>
      <dsp:txXfrm>
        <a:off x="23988" y="30700"/>
        <a:ext cx="8181624" cy="443423"/>
      </dsp:txXfrm>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FBB4FA-CEA4-4E8A-85A0-6EC06CB6380E}">
      <dsp:nvSpPr>
        <dsp:cNvPr id="0" name=""/>
        <dsp:cNvSpPr/>
      </dsp:nvSpPr>
      <dsp:spPr>
        <a:xfrm>
          <a:off x="0" y="4810"/>
          <a:ext cx="8640960" cy="855270"/>
        </a:xfrm>
        <a:prstGeom prst="roundRect">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rtl="0">
            <a:lnSpc>
              <a:spcPct val="90000"/>
            </a:lnSpc>
            <a:spcBef>
              <a:spcPct val="0"/>
            </a:spcBef>
            <a:spcAft>
              <a:spcPct val="35000"/>
            </a:spcAft>
            <a:buNone/>
          </a:pPr>
          <a:r>
            <a:rPr lang="zh-CN" altLang="en-US" sz="3400" b="1" kern="1200" dirty="0"/>
            <a:t>第二节 网络技术</a:t>
          </a:r>
          <a:endParaRPr lang="zh-CN" altLang="en-US" sz="3400" kern="1200" dirty="0"/>
        </a:p>
      </dsp:txBody>
      <dsp:txXfrm>
        <a:off x="0" y="4810"/>
        <a:ext cx="8640960" cy="855270"/>
      </dsp:txXfrm>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E839D3-68A0-438F-B57B-1D16FA7372E9}">
      <dsp:nvSpPr>
        <dsp:cNvPr id="0" name=""/>
        <dsp:cNvSpPr/>
      </dsp:nvSpPr>
      <dsp:spPr>
        <a:xfrm>
          <a:off x="0" y="0"/>
          <a:ext cx="8136903" cy="682797"/>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altLang="en-US" sz="2800" b="1" kern="1200" dirty="0">
              <a:latin typeface="华文细黑" pitchFamily="2" charset="-122"/>
              <a:ea typeface="华文细黑" pitchFamily="2" charset="-122"/>
            </a:rPr>
            <a:t>互联网的发展历史</a:t>
          </a:r>
        </a:p>
      </dsp:txBody>
      <dsp:txXfrm>
        <a:off x="0" y="0"/>
        <a:ext cx="8136903" cy="682797"/>
      </dsp:txXfrm>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9FEBCA-74F4-4EEF-8EDD-33E7FA5C4702}">
      <dsp:nvSpPr>
        <dsp:cNvPr id="0" name=""/>
        <dsp:cNvSpPr/>
      </dsp:nvSpPr>
      <dsp:spPr>
        <a:xfrm>
          <a:off x="0" y="2911"/>
          <a:ext cx="8229600" cy="78624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altLang="en-US" sz="2800" b="1" kern="1200" dirty="0">
              <a:latin typeface="华文细黑" pitchFamily="2" charset="-122"/>
              <a:ea typeface="华文细黑" pitchFamily="2" charset="-122"/>
            </a:rPr>
            <a:t>网络技术简述</a:t>
          </a:r>
          <a:endParaRPr lang="zh-CN" altLang="en-US" sz="2800" kern="1200" dirty="0">
            <a:latin typeface="华文细黑" pitchFamily="2" charset="-122"/>
            <a:ea typeface="华文细黑" pitchFamily="2" charset="-122"/>
          </a:endParaRPr>
        </a:p>
      </dsp:txBody>
      <dsp:txXfrm>
        <a:off x="0" y="2911"/>
        <a:ext cx="8229600" cy="786240"/>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33A4C2-74C2-4D18-A429-2E7EA76D2567}">
      <dsp:nvSpPr>
        <dsp:cNvPr id="0" name=""/>
        <dsp:cNvSpPr/>
      </dsp:nvSpPr>
      <dsp:spPr>
        <a:xfrm>
          <a:off x="0" y="351"/>
          <a:ext cx="8229600" cy="719351"/>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zh-CN" altLang="en-US" sz="3200" b="1" kern="1200" dirty="0">
              <a:latin typeface="华文细黑" pitchFamily="2" charset="-122"/>
              <a:ea typeface="华文细黑" pitchFamily="2" charset="-122"/>
            </a:rPr>
            <a:t>网络的应用与发展</a:t>
          </a:r>
          <a:endParaRPr lang="zh-CN" altLang="en-US" sz="3200" kern="1200" dirty="0">
            <a:latin typeface="华文细黑" pitchFamily="2" charset="-122"/>
            <a:ea typeface="华文细黑" pitchFamily="2" charset="-122"/>
          </a:endParaRPr>
        </a:p>
      </dsp:txBody>
      <dsp:txXfrm>
        <a:off x="0" y="351"/>
        <a:ext cx="8229600" cy="719351"/>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65534D-BD3F-4767-A1A5-167B38362355}">
      <dsp:nvSpPr>
        <dsp:cNvPr id="0" name=""/>
        <dsp:cNvSpPr/>
      </dsp:nvSpPr>
      <dsp:spPr>
        <a:xfrm>
          <a:off x="0" y="0"/>
          <a:ext cx="8147248" cy="86404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zh-CN" altLang="en-US" sz="3200" kern="1200" dirty="0"/>
            <a:t>一、物理学中一些基本问题和研究方法</a:t>
          </a:r>
        </a:p>
      </dsp:txBody>
      <dsp:txXfrm>
        <a:off x="42179" y="42179"/>
        <a:ext cx="8062890" cy="779687"/>
      </dsp:txXfrm>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B2521D-D2D3-4F08-B7F8-A9BE08575011}">
      <dsp:nvSpPr>
        <dsp:cNvPr id="0" name=""/>
        <dsp:cNvSpPr/>
      </dsp:nvSpPr>
      <dsp:spPr>
        <a:xfrm>
          <a:off x="0" y="2911"/>
          <a:ext cx="8229600" cy="78624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sz="2800" b="1" kern="1200" dirty="0">
              <a:latin typeface="华文细黑" pitchFamily="2" charset="-122"/>
              <a:ea typeface="华文细黑" pitchFamily="2" charset="-122"/>
            </a:rPr>
            <a:t>网络技术发展展望－下一代</a:t>
          </a:r>
          <a:r>
            <a:rPr lang="en-US" sz="2800" b="1" kern="1200" dirty="0">
              <a:latin typeface="华文细黑" pitchFamily="2" charset="-122"/>
              <a:ea typeface="华文细黑" pitchFamily="2" charset="-122"/>
            </a:rPr>
            <a:t>Internet</a:t>
          </a:r>
          <a:endParaRPr lang="zh-CN" sz="2800" kern="1200" dirty="0">
            <a:latin typeface="华文细黑" pitchFamily="2" charset="-122"/>
            <a:ea typeface="华文细黑" pitchFamily="2" charset="-122"/>
          </a:endParaRPr>
        </a:p>
      </dsp:txBody>
      <dsp:txXfrm>
        <a:off x="0" y="2911"/>
        <a:ext cx="8229600" cy="786240"/>
      </dsp:txXfrm>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1107255-9D80-4E62-B74B-611071500F79}">
      <dsp:nvSpPr>
        <dsp:cNvPr id="0" name=""/>
        <dsp:cNvSpPr/>
      </dsp:nvSpPr>
      <dsp:spPr>
        <a:xfrm>
          <a:off x="0" y="90306"/>
          <a:ext cx="8229600" cy="61144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rtl="0">
            <a:lnSpc>
              <a:spcPct val="90000"/>
            </a:lnSpc>
            <a:spcBef>
              <a:spcPct val="0"/>
            </a:spcBef>
            <a:spcAft>
              <a:spcPct val="35000"/>
            </a:spcAft>
            <a:buNone/>
          </a:pPr>
          <a:r>
            <a:rPr lang="zh-CN" altLang="en-US" sz="3600" b="1" kern="1200" dirty="0">
              <a:latin typeface="华文细黑" pitchFamily="2" charset="-122"/>
              <a:ea typeface="华文细黑" pitchFamily="2" charset="-122"/>
            </a:rPr>
            <a:t>网络技术发展展望－网格</a:t>
          </a:r>
          <a:endParaRPr lang="zh-CN" altLang="en-US" sz="3600" kern="1200" dirty="0">
            <a:latin typeface="华文细黑" pitchFamily="2" charset="-122"/>
            <a:ea typeface="华文细黑" pitchFamily="2" charset="-122"/>
          </a:endParaRPr>
        </a:p>
      </dsp:txBody>
      <dsp:txXfrm>
        <a:off x="0" y="90306"/>
        <a:ext cx="8229600" cy="611449"/>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1EDA4B-AC21-46C0-99B6-39906FF86F94}">
      <dsp:nvSpPr>
        <dsp:cNvPr id="0" name=""/>
        <dsp:cNvSpPr/>
      </dsp:nvSpPr>
      <dsp:spPr>
        <a:xfrm>
          <a:off x="0" y="95957"/>
          <a:ext cx="8435280" cy="456131"/>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zh-CN" altLang="en-US" sz="3200" b="1" kern="1200" dirty="0">
              <a:latin typeface="华文细黑" pitchFamily="2" charset="-122"/>
              <a:ea typeface="华文细黑" pitchFamily="2" charset="-122"/>
            </a:rPr>
            <a:t>网络技术发展展望－网格</a:t>
          </a:r>
          <a:endParaRPr lang="zh-CN" altLang="en-US" sz="3200" kern="1200" dirty="0">
            <a:latin typeface="华文细黑" pitchFamily="2" charset="-122"/>
            <a:ea typeface="华文细黑" pitchFamily="2" charset="-122"/>
          </a:endParaRPr>
        </a:p>
      </dsp:txBody>
      <dsp:txXfrm>
        <a:off x="0" y="95957"/>
        <a:ext cx="8435280" cy="456131"/>
      </dsp:txXfrm>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EA35D6F-678A-4AD1-A264-BED783D09E4A}">
      <dsp:nvSpPr>
        <dsp:cNvPr id="0" name=""/>
        <dsp:cNvSpPr/>
      </dsp:nvSpPr>
      <dsp:spPr>
        <a:xfrm>
          <a:off x="0" y="1305547"/>
          <a:ext cx="8147050" cy="1997418"/>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rtl="0">
            <a:lnSpc>
              <a:spcPct val="90000"/>
            </a:lnSpc>
            <a:spcBef>
              <a:spcPct val="0"/>
            </a:spcBef>
            <a:spcAft>
              <a:spcPct val="35000"/>
            </a:spcAft>
            <a:buNone/>
          </a:pPr>
          <a:r>
            <a:rPr lang="zh-CN" sz="4000" b="0" kern="1200" dirty="0">
              <a:latin typeface="华文细黑" pitchFamily="2" charset="-122"/>
              <a:ea typeface="华文细黑" pitchFamily="2" charset="-122"/>
            </a:rPr>
            <a:t>第三讲</a:t>
          </a:r>
          <a:br>
            <a:rPr lang="zh-CN" sz="4000" b="0" kern="1200" dirty="0">
              <a:latin typeface="华文细黑" pitchFamily="2" charset="-122"/>
              <a:ea typeface="华文细黑" pitchFamily="2" charset="-122"/>
            </a:rPr>
          </a:br>
          <a:r>
            <a:rPr lang="zh-CN" sz="4000" b="0" kern="1200" dirty="0">
              <a:latin typeface="华文细黑" pitchFamily="2" charset="-122"/>
              <a:ea typeface="华文细黑" pitchFamily="2" charset="-122"/>
            </a:rPr>
            <a:t>物理研究中软件框架的开发与应用</a:t>
          </a:r>
        </a:p>
      </dsp:txBody>
      <dsp:txXfrm>
        <a:off x="97506" y="1403053"/>
        <a:ext cx="7952038" cy="1802406"/>
      </dsp:txXfrm>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14A3AD-90AF-46E4-823F-CA2668BDF818}">
      <dsp:nvSpPr>
        <dsp:cNvPr id="0" name=""/>
        <dsp:cNvSpPr/>
      </dsp:nvSpPr>
      <dsp:spPr>
        <a:xfrm>
          <a:off x="0" y="111554"/>
          <a:ext cx="8229600" cy="513475"/>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rtl="0">
            <a:lnSpc>
              <a:spcPct val="90000"/>
            </a:lnSpc>
            <a:spcBef>
              <a:spcPct val="0"/>
            </a:spcBef>
            <a:spcAft>
              <a:spcPct val="35000"/>
            </a:spcAft>
            <a:buNone/>
          </a:pPr>
          <a:r>
            <a:rPr lang="zh-CN" altLang="en-US" sz="3600" kern="1200" dirty="0">
              <a:latin typeface="华文细黑" pitchFamily="2" charset="-122"/>
              <a:ea typeface="华文细黑" pitchFamily="2" charset="-122"/>
            </a:rPr>
            <a:t>内容</a:t>
          </a:r>
        </a:p>
      </dsp:txBody>
      <dsp:txXfrm>
        <a:off x="0" y="111554"/>
        <a:ext cx="8229600" cy="513475"/>
      </dsp:txXfrm>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725348-EC9A-4355-A60A-1DAA454AAA79}">
      <dsp:nvSpPr>
        <dsp:cNvPr id="0" name=""/>
        <dsp:cNvSpPr/>
      </dsp:nvSpPr>
      <dsp:spPr>
        <a:xfrm rot="5400000">
          <a:off x="-189737" y="192607"/>
          <a:ext cx="1264918" cy="885443"/>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rtl="0">
            <a:lnSpc>
              <a:spcPct val="90000"/>
            </a:lnSpc>
            <a:spcBef>
              <a:spcPct val="0"/>
            </a:spcBef>
            <a:spcAft>
              <a:spcPct val="35000"/>
            </a:spcAft>
            <a:buNone/>
          </a:pPr>
          <a:r>
            <a:rPr lang="zh-CN" sz="2300" kern="1200" dirty="0"/>
            <a:t>一</a:t>
          </a:r>
        </a:p>
      </dsp:txBody>
      <dsp:txXfrm rot="-5400000">
        <a:off x="1" y="445592"/>
        <a:ext cx="885443" cy="379475"/>
      </dsp:txXfrm>
    </dsp:sp>
    <dsp:sp modelId="{27E109BC-D021-42DD-AA56-690A849FBE79}">
      <dsp:nvSpPr>
        <dsp:cNvPr id="0" name=""/>
        <dsp:cNvSpPr/>
      </dsp:nvSpPr>
      <dsp:spPr>
        <a:xfrm rot="5400000">
          <a:off x="4146422" y="-3258110"/>
          <a:ext cx="822197" cy="7344156"/>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3144" tIns="23495" rIns="23495" bIns="23495" numCol="1" spcCol="1270" anchor="ctr" anchorCtr="0">
          <a:noAutofit/>
        </a:bodyPr>
        <a:lstStyle/>
        <a:p>
          <a:pPr marL="285750" lvl="1" indent="-285750" algn="l" defTabSz="1644650" rtl="0">
            <a:lnSpc>
              <a:spcPct val="90000"/>
            </a:lnSpc>
            <a:spcBef>
              <a:spcPct val="0"/>
            </a:spcBef>
            <a:spcAft>
              <a:spcPct val="15000"/>
            </a:spcAft>
            <a:buChar char="•"/>
          </a:pPr>
          <a:r>
            <a:rPr lang="zh-CN" sz="3700" kern="1200" dirty="0"/>
            <a:t>软件开发中重用（</a:t>
          </a:r>
          <a:r>
            <a:rPr lang="en-US" sz="3700" kern="1200" dirty="0" err="1"/>
            <a:t>Re</a:t>
          </a:r>
          <a:r>
            <a:rPr lang="en-US" altLang="zh-CN" sz="3700" kern="1200" dirty="0" err="1"/>
            <a:t>U</a:t>
          </a:r>
          <a:r>
            <a:rPr lang="en-US" sz="3700" kern="1200" dirty="0" err="1"/>
            <a:t>se</a:t>
          </a:r>
          <a:r>
            <a:rPr lang="zh-CN" sz="3700" kern="1200" dirty="0"/>
            <a:t>）技术</a:t>
          </a:r>
        </a:p>
      </dsp:txBody>
      <dsp:txXfrm rot="-5400000">
        <a:off x="885443" y="43005"/>
        <a:ext cx="7304020" cy="741925"/>
      </dsp:txXfrm>
    </dsp:sp>
    <dsp:sp modelId="{CC69AA38-9858-4BE3-B044-5F0D352EAFB2}">
      <dsp:nvSpPr>
        <dsp:cNvPr id="0" name=""/>
        <dsp:cNvSpPr/>
      </dsp:nvSpPr>
      <dsp:spPr>
        <a:xfrm rot="5400000">
          <a:off x="-189737" y="1311050"/>
          <a:ext cx="1264918" cy="885443"/>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rtl="0">
            <a:lnSpc>
              <a:spcPct val="90000"/>
            </a:lnSpc>
            <a:spcBef>
              <a:spcPct val="0"/>
            </a:spcBef>
            <a:spcAft>
              <a:spcPct val="35000"/>
            </a:spcAft>
            <a:buNone/>
          </a:pPr>
          <a:r>
            <a:rPr lang="zh-CN" sz="2300" kern="1200" dirty="0"/>
            <a:t>二</a:t>
          </a:r>
          <a:endParaRPr lang="en-US" sz="2300" kern="1200" dirty="0"/>
        </a:p>
      </dsp:txBody>
      <dsp:txXfrm rot="-5400000">
        <a:off x="1" y="1564035"/>
        <a:ext cx="885443" cy="379475"/>
      </dsp:txXfrm>
    </dsp:sp>
    <dsp:sp modelId="{D8EA482C-2FED-420A-925D-543D2C524BDF}">
      <dsp:nvSpPr>
        <dsp:cNvPr id="0" name=""/>
        <dsp:cNvSpPr/>
      </dsp:nvSpPr>
      <dsp:spPr>
        <a:xfrm rot="5400000">
          <a:off x="4146422" y="-2139666"/>
          <a:ext cx="822197" cy="7344156"/>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3144" tIns="23495" rIns="23495" bIns="23495" numCol="1" spcCol="1270" anchor="ctr" anchorCtr="0">
          <a:noAutofit/>
        </a:bodyPr>
        <a:lstStyle/>
        <a:p>
          <a:pPr marL="285750" lvl="1" indent="-285750" algn="l" defTabSz="1644650" rtl="0">
            <a:lnSpc>
              <a:spcPct val="90000"/>
            </a:lnSpc>
            <a:spcBef>
              <a:spcPct val="0"/>
            </a:spcBef>
            <a:spcAft>
              <a:spcPct val="15000"/>
            </a:spcAft>
            <a:buChar char="•"/>
          </a:pPr>
          <a:r>
            <a:rPr lang="zh-CN" sz="3700" kern="1200"/>
            <a:t>软</a:t>
          </a:r>
          <a:r>
            <a:rPr lang="zh-CN" sz="3700" kern="1200" dirty="0"/>
            <a:t>构件技术</a:t>
          </a:r>
          <a:endParaRPr lang="en-US" sz="3700" kern="1200" dirty="0"/>
        </a:p>
      </dsp:txBody>
      <dsp:txXfrm rot="-5400000">
        <a:off x="885443" y="1161449"/>
        <a:ext cx="7304020" cy="741925"/>
      </dsp:txXfrm>
    </dsp:sp>
    <dsp:sp modelId="{E67FD0A8-A0B7-42FA-8C43-1B6F979331E9}">
      <dsp:nvSpPr>
        <dsp:cNvPr id="0" name=""/>
        <dsp:cNvSpPr/>
      </dsp:nvSpPr>
      <dsp:spPr>
        <a:xfrm rot="5400000">
          <a:off x="-189737" y="2429494"/>
          <a:ext cx="1264918" cy="885443"/>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rtl="0">
            <a:lnSpc>
              <a:spcPct val="90000"/>
            </a:lnSpc>
            <a:spcBef>
              <a:spcPct val="0"/>
            </a:spcBef>
            <a:spcAft>
              <a:spcPct val="35000"/>
            </a:spcAft>
            <a:buNone/>
          </a:pPr>
          <a:r>
            <a:rPr lang="zh-CN" sz="2300" kern="1200" dirty="0"/>
            <a:t>三</a:t>
          </a:r>
          <a:endParaRPr lang="en-US" sz="2300" kern="1200" dirty="0"/>
        </a:p>
      </dsp:txBody>
      <dsp:txXfrm rot="-5400000">
        <a:off x="1" y="2682479"/>
        <a:ext cx="885443" cy="379475"/>
      </dsp:txXfrm>
    </dsp:sp>
    <dsp:sp modelId="{7E4EF2E8-DECF-4635-9EF8-2F670C5A7B5D}">
      <dsp:nvSpPr>
        <dsp:cNvPr id="0" name=""/>
        <dsp:cNvSpPr/>
      </dsp:nvSpPr>
      <dsp:spPr>
        <a:xfrm rot="5400000">
          <a:off x="4146422" y="-1021222"/>
          <a:ext cx="822197" cy="7344156"/>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3144" tIns="23495" rIns="23495" bIns="23495" numCol="1" spcCol="1270" anchor="ctr" anchorCtr="0">
          <a:noAutofit/>
        </a:bodyPr>
        <a:lstStyle/>
        <a:p>
          <a:pPr marL="285750" lvl="1" indent="-285750" algn="l" defTabSz="1644650" rtl="0">
            <a:lnSpc>
              <a:spcPct val="90000"/>
            </a:lnSpc>
            <a:spcBef>
              <a:spcPct val="0"/>
            </a:spcBef>
            <a:spcAft>
              <a:spcPct val="15000"/>
            </a:spcAft>
            <a:buChar char="•"/>
          </a:pPr>
          <a:r>
            <a:rPr lang="zh-CN" sz="3700" kern="1200"/>
            <a:t>面向对象</a:t>
          </a:r>
          <a:r>
            <a:rPr lang="zh-CN" sz="3700" kern="1200" dirty="0"/>
            <a:t>的软件框架</a:t>
          </a:r>
          <a:endParaRPr lang="en-US" sz="3700" kern="1200" dirty="0"/>
        </a:p>
      </dsp:txBody>
      <dsp:txXfrm rot="-5400000">
        <a:off x="885443" y="2279893"/>
        <a:ext cx="7304020" cy="741925"/>
      </dsp:txXfrm>
    </dsp:sp>
    <dsp:sp modelId="{FA3648CF-22C9-4AD7-9121-4CB63FAC5E82}">
      <dsp:nvSpPr>
        <dsp:cNvPr id="0" name=""/>
        <dsp:cNvSpPr/>
      </dsp:nvSpPr>
      <dsp:spPr>
        <a:xfrm rot="5400000">
          <a:off x="-189737" y="3547938"/>
          <a:ext cx="1264918" cy="885443"/>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rtl="0">
            <a:lnSpc>
              <a:spcPct val="90000"/>
            </a:lnSpc>
            <a:spcBef>
              <a:spcPct val="0"/>
            </a:spcBef>
            <a:spcAft>
              <a:spcPct val="35000"/>
            </a:spcAft>
            <a:buNone/>
          </a:pPr>
          <a:r>
            <a:rPr lang="zh-CN" sz="2300" kern="1200" dirty="0"/>
            <a:t>四</a:t>
          </a:r>
        </a:p>
      </dsp:txBody>
      <dsp:txXfrm rot="-5400000">
        <a:off x="1" y="3800923"/>
        <a:ext cx="885443" cy="379475"/>
      </dsp:txXfrm>
    </dsp:sp>
    <dsp:sp modelId="{55279861-A6EE-48C6-BB61-4202D9DC13A4}">
      <dsp:nvSpPr>
        <dsp:cNvPr id="0" name=""/>
        <dsp:cNvSpPr/>
      </dsp:nvSpPr>
      <dsp:spPr>
        <a:xfrm rot="5400000">
          <a:off x="4146422" y="97221"/>
          <a:ext cx="822197" cy="7344156"/>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3144" tIns="23495" rIns="23495" bIns="23495" numCol="1" spcCol="1270" anchor="ctr" anchorCtr="0">
          <a:noAutofit/>
        </a:bodyPr>
        <a:lstStyle/>
        <a:p>
          <a:pPr marL="285750" lvl="1" indent="-285750" algn="l" defTabSz="1644650" rtl="0">
            <a:lnSpc>
              <a:spcPct val="90000"/>
            </a:lnSpc>
            <a:spcBef>
              <a:spcPct val="0"/>
            </a:spcBef>
            <a:spcAft>
              <a:spcPct val="15000"/>
            </a:spcAft>
            <a:buChar char="•"/>
          </a:pPr>
          <a:r>
            <a:rPr lang="en-US" sz="3700" kern="1200"/>
            <a:t>ROOT</a:t>
          </a:r>
          <a:r>
            <a:rPr lang="zh-CN" sz="3700" kern="1200" dirty="0"/>
            <a:t>系统及其应用介绍</a:t>
          </a:r>
        </a:p>
      </dsp:txBody>
      <dsp:txXfrm rot="-5400000">
        <a:off x="885443" y="3398336"/>
        <a:ext cx="7304020" cy="741925"/>
      </dsp:txXfrm>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FA11DB-8502-4519-9868-0B34B25F2535}">
      <dsp:nvSpPr>
        <dsp:cNvPr id="0" name=""/>
        <dsp:cNvSpPr/>
      </dsp:nvSpPr>
      <dsp:spPr>
        <a:xfrm>
          <a:off x="0" y="21903"/>
          <a:ext cx="8229600" cy="62133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zh-CN" altLang="en-US" sz="3200" b="0" kern="1200" dirty="0">
              <a:latin typeface="华文细黑" pitchFamily="2" charset="-122"/>
              <a:ea typeface="华文细黑" pitchFamily="2" charset="-122"/>
            </a:rPr>
            <a:t>一、</a:t>
          </a:r>
          <a:r>
            <a:rPr lang="zh-CN" sz="3200" b="0" kern="1200" dirty="0">
              <a:latin typeface="华文细黑" pitchFamily="2" charset="-122"/>
              <a:ea typeface="华文细黑" pitchFamily="2" charset="-122"/>
            </a:rPr>
            <a:t>软件开发中重用（</a:t>
          </a:r>
          <a:r>
            <a:rPr lang="en-US" sz="3200" b="0" kern="1200" dirty="0">
              <a:latin typeface="华文细黑" pitchFamily="2" charset="-122"/>
              <a:ea typeface="华文细黑" pitchFamily="2" charset="-122"/>
            </a:rPr>
            <a:t>Reuse</a:t>
          </a:r>
          <a:r>
            <a:rPr lang="zh-CN" sz="3200" b="0" kern="1200" dirty="0">
              <a:latin typeface="华文细黑" pitchFamily="2" charset="-122"/>
              <a:ea typeface="华文细黑" pitchFamily="2" charset="-122"/>
            </a:rPr>
            <a:t>）技术</a:t>
          </a:r>
        </a:p>
      </dsp:txBody>
      <dsp:txXfrm>
        <a:off x="0" y="21903"/>
        <a:ext cx="8229600" cy="621339"/>
      </dsp:txXfrm>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6E1826-042B-4EA4-A572-486BF67FAC13}">
      <dsp:nvSpPr>
        <dsp:cNvPr id="0" name=""/>
        <dsp:cNvSpPr/>
      </dsp:nvSpPr>
      <dsp:spPr>
        <a:xfrm>
          <a:off x="0" y="324"/>
          <a:ext cx="8229600" cy="664497"/>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zh-CN" altLang="en-US" sz="3200" b="0" kern="1200" dirty="0">
              <a:latin typeface="华文细黑" pitchFamily="2" charset="-122"/>
              <a:ea typeface="华文细黑" pitchFamily="2" charset="-122"/>
            </a:rPr>
            <a:t>二、软构件技术</a:t>
          </a:r>
        </a:p>
      </dsp:txBody>
      <dsp:txXfrm>
        <a:off x="0" y="324"/>
        <a:ext cx="8229600" cy="664497"/>
      </dsp:txXfrm>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8D840E-3269-4DAB-BDE5-5BF33192DE20}">
      <dsp:nvSpPr>
        <dsp:cNvPr id="0" name=""/>
        <dsp:cNvSpPr/>
      </dsp:nvSpPr>
      <dsp:spPr>
        <a:xfrm>
          <a:off x="0" y="22204"/>
          <a:ext cx="8229600" cy="763614"/>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zh-CN" altLang="en-US" sz="3200" b="0" kern="1200" dirty="0">
              <a:latin typeface="华文细黑" pitchFamily="2" charset="-122"/>
              <a:ea typeface="华文细黑" pitchFamily="2" charset="-122"/>
            </a:rPr>
            <a:t>三、面向对象的软件框架</a:t>
          </a:r>
        </a:p>
      </dsp:txBody>
      <dsp:txXfrm>
        <a:off x="0" y="22204"/>
        <a:ext cx="8229600" cy="763614"/>
      </dsp:txXfrm>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4EAEEB-27D7-4A07-A1FA-E4729BD652E5}">
      <dsp:nvSpPr>
        <dsp:cNvPr id="0" name=""/>
        <dsp:cNvSpPr/>
      </dsp:nvSpPr>
      <dsp:spPr>
        <a:xfrm>
          <a:off x="0" y="324"/>
          <a:ext cx="8229600" cy="664497"/>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zh-CN" sz="3200" b="0" kern="1200" dirty="0">
              <a:latin typeface="华文细黑" pitchFamily="2" charset="-122"/>
              <a:ea typeface="华文细黑" pitchFamily="2" charset="-122"/>
            </a:rPr>
            <a:t>四、</a:t>
          </a:r>
          <a:r>
            <a:rPr lang="en-US" sz="3200" b="0" kern="1200" dirty="0">
              <a:latin typeface="华文细黑" pitchFamily="2" charset="-122"/>
              <a:ea typeface="华文细黑" pitchFamily="2" charset="-122"/>
            </a:rPr>
            <a:t>ROOT</a:t>
          </a:r>
          <a:r>
            <a:rPr lang="zh-CN" sz="3200" b="0" kern="1200" dirty="0">
              <a:latin typeface="华文细黑" pitchFamily="2" charset="-122"/>
              <a:ea typeface="华文细黑" pitchFamily="2" charset="-122"/>
            </a:rPr>
            <a:t>系统及其应用介绍</a:t>
          </a:r>
        </a:p>
      </dsp:txBody>
      <dsp:txXfrm>
        <a:off x="0" y="324"/>
        <a:ext cx="8229600" cy="664497"/>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C2FFFC-A93B-46BE-9D19-0183682C64A0}">
      <dsp:nvSpPr>
        <dsp:cNvPr id="0" name=""/>
        <dsp:cNvSpPr/>
      </dsp:nvSpPr>
      <dsp:spPr>
        <a:xfrm>
          <a:off x="0" y="8"/>
          <a:ext cx="4320480" cy="46164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kumimoji="1" lang="en-US" altLang="zh-CN" sz="2400" kern="1200" dirty="0"/>
            <a:t>4. </a:t>
          </a:r>
          <a:r>
            <a:rPr kumimoji="1" lang="zh-CN" sz="2400" kern="1200" dirty="0"/>
            <a:t>实验物理研究中基本方法</a:t>
          </a:r>
        </a:p>
      </dsp:txBody>
      <dsp:txXfrm>
        <a:off x="0" y="8"/>
        <a:ext cx="4320480" cy="461647"/>
      </dsp:txXfrm>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89889B6-9E2D-4F88-B4CF-310951D74B5F}">
      <dsp:nvSpPr>
        <dsp:cNvPr id="0" name=""/>
        <dsp:cNvSpPr/>
      </dsp:nvSpPr>
      <dsp:spPr>
        <a:xfrm rot="5400000">
          <a:off x="-252494" y="280090"/>
          <a:ext cx="1867272" cy="1307090"/>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30" tIns="24130" rIns="24130" bIns="24130" numCol="1" spcCol="1270" anchor="ctr" anchorCtr="0">
          <a:noAutofit/>
        </a:bodyPr>
        <a:lstStyle/>
        <a:p>
          <a:pPr marL="0" lvl="0" indent="0" algn="ctr" defTabSz="1689100" rtl="0">
            <a:lnSpc>
              <a:spcPct val="90000"/>
            </a:lnSpc>
            <a:spcBef>
              <a:spcPct val="0"/>
            </a:spcBef>
            <a:spcAft>
              <a:spcPct val="35000"/>
            </a:spcAft>
            <a:buNone/>
          </a:pPr>
          <a:endParaRPr kumimoji="1" lang="zh-CN" sz="3800" kern="1200" dirty="0"/>
        </a:p>
      </dsp:txBody>
      <dsp:txXfrm rot="-5400000">
        <a:off x="27597" y="653544"/>
        <a:ext cx="1307090" cy="560182"/>
      </dsp:txXfrm>
    </dsp:sp>
    <dsp:sp modelId="{0D7B7B39-911E-4059-A4F8-F1680A8689FC}">
      <dsp:nvSpPr>
        <dsp:cNvPr id="0" name=""/>
        <dsp:cNvSpPr/>
      </dsp:nvSpPr>
      <dsp:spPr>
        <a:xfrm rot="5400000">
          <a:off x="4034717" y="-2644839"/>
          <a:ext cx="1213726" cy="6503405"/>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8920" tIns="22225" rIns="22225" bIns="22225" numCol="1" spcCol="1270" anchor="ctr" anchorCtr="0">
          <a:noAutofit/>
        </a:bodyPr>
        <a:lstStyle/>
        <a:p>
          <a:pPr marL="285750" lvl="1" indent="-285750" algn="l" defTabSz="1555750" rtl="0">
            <a:lnSpc>
              <a:spcPct val="90000"/>
            </a:lnSpc>
            <a:spcBef>
              <a:spcPct val="0"/>
            </a:spcBef>
            <a:spcAft>
              <a:spcPct val="15000"/>
            </a:spcAft>
            <a:buChar char="•"/>
          </a:pPr>
          <a:r>
            <a:rPr kumimoji="1" lang="zh-CN" sz="3500" b="1" kern="1200" dirty="0"/>
            <a:t>电子能量损失符合谱仪数据获取系统</a:t>
          </a:r>
          <a:endParaRPr kumimoji="1" lang="zh-CN" sz="3500" kern="1200" dirty="0"/>
        </a:p>
      </dsp:txBody>
      <dsp:txXfrm rot="-5400000">
        <a:off x="1389878" y="59249"/>
        <a:ext cx="6444156" cy="1095228"/>
      </dsp:txXfrm>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B8B418-991B-426D-9DA7-C62A431ED131}">
      <dsp:nvSpPr>
        <dsp:cNvPr id="0" name=""/>
        <dsp:cNvSpPr/>
      </dsp:nvSpPr>
      <dsp:spPr>
        <a:xfrm>
          <a:off x="0" y="5819"/>
          <a:ext cx="7776790" cy="88803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rtl="0">
            <a:lnSpc>
              <a:spcPct val="90000"/>
            </a:lnSpc>
            <a:spcBef>
              <a:spcPct val="0"/>
            </a:spcBef>
            <a:spcAft>
              <a:spcPct val="35000"/>
            </a:spcAft>
            <a:buNone/>
          </a:pPr>
          <a:r>
            <a:rPr kumimoji="1" lang="zh-CN" sz="3300" b="1" kern="1200" dirty="0">
              <a:latin typeface="华文细黑" pitchFamily="2" charset="-122"/>
              <a:ea typeface="华文细黑" pitchFamily="2" charset="-122"/>
            </a:rPr>
            <a:t>一、电子与原子分子碰撞研究</a:t>
          </a:r>
        </a:p>
      </dsp:txBody>
      <dsp:txXfrm>
        <a:off x="43350" y="49169"/>
        <a:ext cx="7690090" cy="801330"/>
      </dsp:txXfrm>
    </dsp:sp>
    <dsp:sp modelId="{3E3F4261-FB0F-4D15-BDC9-CC817AA38CF4}">
      <dsp:nvSpPr>
        <dsp:cNvPr id="0" name=""/>
        <dsp:cNvSpPr/>
      </dsp:nvSpPr>
      <dsp:spPr>
        <a:xfrm>
          <a:off x="0" y="988890"/>
          <a:ext cx="7776790" cy="88803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rtl="0">
            <a:lnSpc>
              <a:spcPct val="90000"/>
            </a:lnSpc>
            <a:spcBef>
              <a:spcPct val="0"/>
            </a:spcBef>
            <a:spcAft>
              <a:spcPct val="35000"/>
            </a:spcAft>
            <a:buNone/>
          </a:pPr>
          <a:r>
            <a:rPr kumimoji="1" lang="zh-CN" sz="3300" b="1" kern="1200" dirty="0">
              <a:latin typeface="华文细黑" pitchFamily="2" charset="-122"/>
              <a:ea typeface="华文细黑" pitchFamily="2" charset="-122"/>
            </a:rPr>
            <a:t>二、电子能量损失符合谱仪 </a:t>
          </a:r>
        </a:p>
      </dsp:txBody>
      <dsp:txXfrm>
        <a:off x="43350" y="1032240"/>
        <a:ext cx="7690090" cy="801330"/>
      </dsp:txXfrm>
    </dsp:sp>
    <dsp:sp modelId="{ACAF79E3-A52E-48F7-8F0A-87B16C8886C3}">
      <dsp:nvSpPr>
        <dsp:cNvPr id="0" name=""/>
        <dsp:cNvSpPr/>
      </dsp:nvSpPr>
      <dsp:spPr>
        <a:xfrm>
          <a:off x="0" y="1971960"/>
          <a:ext cx="7776790" cy="88803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rtl="0">
            <a:lnSpc>
              <a:spcPct val="90000"/>
            </a:lnSpc>
            <a:spcBef>
              <a:spcPct val="0"/>
            </a:spcBef>
            <a:spcAft>
              <a:spcPct val="35000"/>
            </a:spcAft>
            <a:buNone/>
          </a:pPr>
          <a:r>
            <a:rPr kumimoji="1" lang="zh-CN" sz="3300" b="1" kern="1200" dirty="0">
              <a:latin typeface="华文细黑" pitchFamily="2" charset="-122"/>
              <a:ea typeface="华文细黑" pitchFamily="2" charset="-122"/>
            </a:rPr>
            <a:t>三、前端电子学和数据获取系统</a:t>
          </a:r>
          <a:r>
            <a:rPr kumimoji="1" lang="zh-CN" sz="3300" kern="1200" dirty="0">
              <a:latin typeface="华文细黑" pitchFamily="2" charset="-122"/>
              <a:ea typeface="华文细黑" pitchFamily="2" charset="-122"/>
            </a:rPr>
            <a:t> </a:t>
          </a:r>
        </a:p>
      </dsp:txBody>
      <dsp:txXfrm>
        <a:off x="43350" y="2015310"/>
        <a:ext cx="7690090" cy="801330"/>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B27BED-FDD2-4957-B787-ECB3C21E6847}">
      <dsp:nvSpPr>
        <dsp:cNvPr id="0" name=""/>
        <dsp:cNvSpPr/>
      </dsp:nvSpPr>
      <dsp:spPr>
        <a:xfrm>
          <a:off x="0" y="6390"/>
          <a:ext cx="7772400" cy="11302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rtl="0">
            <a:lnSpc>
              <a:spcPct val="90000"/>
            </a:lnSpc>
            <a:spcBef>
              <a:spcPct val="0"/>
            </a:spcBef>
            <a:spcAft>
              <a:spcPct val="35000"/>
            </a:spcAft>
            <a:buNone/>
          </a:pPr>
          <a:r>
            <a:rPr kumimoji="1" lang="zh-CN" sz="4200" kern="1200" dirty="0">
              <a:latin typeface="华文细黑" pitchFamily="2" charset="-122"/>
              <a:ea typeface="华文细黑" pitchFamily="2" charset="-122"/>
            </a:rPr>
            <a:t>一、电子与原子分子碰撞研究</a:t>
          </a:r>
          <a:endParaRPr lang="zh-CN" sz="4200" kern="1200" dirty="0">
            <a:latin typeface="华文细黑" pitchFamily="2" charset="-122"/>
            <a:ea typeface="华文细黑" pitchFamily="2" charset="-122"/>
          </a:endParaRPr>
        </a:p>
      </dsp:txBody>
      <dsp:txXfrm>
        <a:off x="55173" y="61563"/>
        <a:ext cx="7662054" cy="1019873"/>
      </dsp:txXfrm>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2C5896-E958-4734-A211-927E254BF9BF}">
      <dsp:nvSpPr>
        <dsp:cNvPr id="0" name=""/>
        <dsp:cNvSpPr/>
      </dsp:nvSpPr>
      <dsp:spPr>
        <a:xfrm>
          <a:off x="0" y="6390"/>
          <a:ext cx="7772400" cy="113021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rtl="0">
            <a:lnSpc>
              <a:spcPct val="90000"/>
            </a:lnSpc>
            <a:spcBef>
              <a:spcPct val="0"/>
            </a:spcBef>
            <a:spcAft>
              <a:spcPct val="35000"/>
            </a:spcAft>
            <a:buNone/>
          </a:pPr>
          <a:r>
            <a:rPr kumimoji="1" lang="zh-CN" sz="4200" b="1" kern="1200" dirty="0">
              <a:latin typeface="华文细黑" pitchFamily="2" charset="-122"/>
              <a:ea typeface="华文细黑" pitchFamily="2" charset="-122"/>
            </a:rPr>
            <a:t>二、电子能量损失符合谱仪</a:t>
          </a:r>
          <a:endParaRPr lang="zh-CN" sz="4200" kern="1200" dirty="0">
            <a:latin typeface="华文细黑" pitchFamily="2" charset="-122"/>
            <a:ea typeface="华文细黑" pitchFamily="2" charset="-122"/>
          </a:endParaRPr>
        </a:p>
      </dsp:txBody>
      <dsp:txXfrm>
        <a:off x="55173" y="61563"/>
        <a:ext cx="7662054" cy="1019873"/>
      </dsp:txXfrm>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E0250B-0CC6-47A7-93D8-5F1ADE5C22D2}">
      <dsp:nvSpPr>
        <dsp:cNvPr id="0" name=""/>
        <dsp:cNvSpPr/>
      </dsp:nvSpPr>
      <dsp:spPr>
        <a:xfrm>
          <a:off x="0" y="178"/>
          <a:ext cx="7848600" cy="79180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rtl="0">
            <a:lnSpc>
              <a:spcPct val="90000"/>
            </a:lnSpc>
            <a:spcBef>
              <a:spcPct val="0"/>
            </a:spcBef>
            <a:spcAft>
              <a:spcPct val="35000"/>
            </a:spcAft>
            <a:buNone/>
          </a:pPr>
          <a:r>
            <a:rPr kumimoji="1" lang="zh-CN" altLang="en-US" sz="3600" kern="1200" dirty="0">
              <a:latin typeface="华文细黑" pitchFamily="2" charset="-122"/>
              <a:ea typeface="华文细黑" pitchFamily="2" charset="-122"/>
            </a:rPr>
            <a:t>三、前端电子学和数据获取系统</a:t>
          </a:r>
          <a:endParaRPr lang="zh-CN" altLang="en-US" sz="3600" kern="1200" dirty="0">
            <a:latin typeface="华文细黑" pitchFamily="2" charset="-122"/>
            <a:ea typeface="华文细黑" pitchFamily="2" charset="-122"/>
          </a:endParaRPr>
        </a:p>
      </dsp:txBody>
      <dsp:txXfrm>
        <a:off x="38653" y="38831"/>
        <a:ext cx="7771294" cy="714500"/>
      </dsp:txXfrm>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7BCC25-13D4-45E5-A405-A29FA9AD77EF}">
      <dsp:nvSpPr>
        <dsp:cNvPr id="0" name=""/>
        <dsp:cNvSpPr/>
      </dsp:nvSpPr>
      <dsp:spPr>
        <a:xfrm>
          <a:off x="749467" y="1910"/>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47625" rIns="95250" bIns="47625" numCol="1" spcCol="1270" anchor="ctr" anchorCtr="0">
          <a:noAutofit/>
        </a:bodyPr>
        <a:lstStyle/>
        <a:p>
          <a:pPr marL="0" lvl="0" indent="0" algn="l" defTabSz="1111250" rtl="0">
            <a:lnSpc>
              <a:spcPct val="90000"/>
            </a:lnSpc>
            <a:spcBef>
              <a:spcPct val="0"/>
            </a:spcBef>
            <a:spcAft>
              <a:spcPct val="35000"/>
            </a:spcAft>
            <a:buNone/>
          </a:pPr>
          <a:r>
            <a:rPr kumimoji="1" lang="zh-CN" sz="2500" b="1" kern="1200" dirty="0">
              <a:solidFill>
                <a:schemeClr val="accent2"/>
              </a:solidFill>
              <a:latin typeface="华文细黑" pitchFamily="2" charset="-122"/>
              <a:ea typeface="华文细黑" pitchFamily="2" charset="-122"/>
            </a:rPr>
            <a:t>一、惯性约束核聚变（</a:t>
          </a:r>
          <a:r>
            <a:rPr kumimoji="1" lang="en-US" sz="2500" b="1" kern="1200" dirty="0">
              <a:solidFill>
                <a:schemeClr val="accent2"/>
              </a:solidFill>
              <a:latin typeface="华文细黑" pitchFamily="2" charset="-122"/>
              <a:ea typeface="华文细黑" pitchFamily="2" charset="-122"/>
            </a:rPr>
            <a:t>ICF</a:t>
          </a:r>
          <a:r>
            <a:rPr kumimoji="1" lang="zh-CN" sz="2500" b="1" kern="1200" dirty="0">
              <a:solidFill>
                <a:schemeClr val="accent2"/>
              </a:solidFill>
              <a:latin typeface="华文细黑" pitchFamily="2" charset="-122"/>
              <a:ea typeface="华文细黑" pitchFamily="2" charset="-122"/>
            </a:rPr>
            <a:t>）实验</a:t>
          </a:r>
          <a:endParaRPr lang="zh-CN" sz="2500" kern="1200" dirty="0">
            <a:solidFill>
              <a:schemeClr val="accent2"/>
            </a:solidFill>
            <a:latin typeface="华文细黑" pitchFamily="2" charset="-122"/>
            <a:ea typeface="华文细黑" pitchFamily="2" charset="-122"/>
          </a:endParaRPr>
        </a:p>
      </dsp:txBody>
      <dsp:txXfrm>
        <a:off x="794314" y="46757"/>
        <a:ext cx="6692290" cy="829005"/>
      </dsp:txXfrm>
    </dsp:sp>
    <dsp:sp modelId="{A04A6764-A673-4F24-8A53-3217D7078988}">
      <dsp:nvSpPr>
        <dsp:cNvPr id="0" name=""/>
        <dsp:cNvSpPr/>
      </dsp:nvSpPr>
      <dsp:spPr>
        <a:xfrm>
          <a:off x="749467" y="966544"/>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l" defTabSz="1066800" rtl="0">
            <a:lnSpc>
              <a:spcPct val="90000"/>
            </a:lnSpc>
            <a:spcBef>
              <a:spcPct val="0"/>
            </a:spcBef>
            <a:spcAft>
              <a:spcPct val="35000"/>
            </a:spcAft>
            <a:buNone/>
          </a:pPr>
          <a:r>
            <a:rPr kumimoji="1" lang="zh-CN" sz="2400" b="1" kern="1200" dirty="0">
              <a:solidFill>
                <a:schemeClr val="accent2"/>
              </a:solidFill>
              <a:latin typeface="华文细黑" pitchFamily="2" charset="-122"/>
              <a:ea typeface="华文细黑" pitchFamily="2" charset="-122"/>
            </a:rPr>
            <a:t>二、</a:t>
          </a:r>
          <a:r>
            <a:rPr kumimoji="1" lang="en-US" sz="2400" b="1" kern="1200" dirty="0">
              <a:solidFill>
                <a:schemeClr val="accent2"/>
              </a:solidFill>
              <a:latin typeface="华文细黑" pitchFamily="2" charset="-122"/>
              <a:ea typeface="华文细黑" pitchFamily="2" charset="-122"/>
            </a:rPr>
            <a:t>ICF</a:t>
          </a:r>
          <a:r>
            <a:rPr kumimoji="1" lang="zh-CN" sz="2400" b="1" kern="1200" dirty="0">
              <a:solidFill>
                <a:schemeClr val="accent2"/>
              </a:solidFill>
              <a:latin typeface="华文细黑" pitchFamily="2" charset="-122"/>
              <a:ea typeface="华文细黑" pitchFamily="2" charset="-122"/>
            </a:rPr>
            <a:t>实验的数据采集处理和管理系统综述</a:t>
          </a:r>
          <a:endParaRPr lang="zh-CN" sz="2400" kern="1200" dirty="0">
            <a:solidFill>
              <a:schemeClr val="accent2"/>
            </a:solidFill>
            <a:latin typeface="华文细黑" pitchFamily="2" charset="-122"/>
            <a:ea typeface="华文细黑" pitchFamily="2" charset="-122"/>
          </a:endParaRPr>
        </a:p>
      </dsp:txBody>
      <dsp:txXfrm>
        <a:off x="794314" y="1011391"/>
        <a:ext cx="6692290" cy="829005"/>
      </dsp:txXfrm>
    </dsp:sp>
    <dsp:sp modelId="{F7E983C0-A097-441B-AE90-79871F7C6256}">
      <dsp:nvSpPr>
        <dsp:cNvPr id="0" name=""/>
        <dsp:cNvSpPr/>
      </dsp:nvSpPr>
      <dsp:spPr>
        <a:xfrm>
          <a:off x="749467" y="1931179"/>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sz="2300" b="1" kern="1200" dirty="0">
              <a:solidFill>
                <a:schemeClr val="accent2"/>
              </a:solidFill>
              <a:latin typeface="华文细黑" pitchFamily="2" charset="-122"/>
              <a:ea typeface="华文细黑" pitchFamily="2" charset="-122"/>
            </a:rPr>
            <a:t>三、数据采集处理系统</a:t>
          </a:r>
          <a:endParaRPr lang="zh-CN" sz="2300" kern="1200" dirty="0">
            <a:solidFill>
              <a:schemeClr val="accent2"/>
            </a:solidFill>
            <a:latin typeface="华文细黑" pitchFamily="2" charset="-122"/>
            <a:ea typeface="华文细黑" pitchFamily="2" charset="-122"/>
          </a:endParaRPr>
        </a:p>
      </dsp:txBody>
      <dsp:txXfrm>
        <a:off x="794314" y="1976026"/>
        <a:ext cx="6692290" cy="829005"/>
      </dsp:txXfrm>
    </dsp:sp>
    <dsp:sp modelId="{65BD0D97-988C-4F42-BFB3-75A702086093}">
      <dsp:nvSpPr>
        <dsp:cNvPr id="0" name=""/>
        <dsp:cNvSpPr/>
      </dsp:nvSpPr>
      <dsp:spPr>
        <a:xfrm>
          <a:off x="749467" y="2895814"/>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sz="2300" b="1" kern="1200" dirty="0">
              <a:solidFill>
                <a:schemeClr val="accent2"/>
              </a:solidFill>
              <a:latin typeface="华文细黑" pitchFamily="2" charset="-122"/>
              <a:ea typeface="华文细黑" pitchFamily="2" charset="-122"/>
            </a:rPr>
            <a:t>四、数据管理系统</a:t>
          </a:r>
          <a:endParaRPr lang="zh-CN" sz="2300" kern="1200" dirty="0">
            <a:solidFill>
              <a:schemeClr val="accent2"/>
            </a:solidFill>
            <a:latin typeface="华文细黑" pitchFamily="2" charset="-122"/>
            <a:ea typeface="华文细黑" pitchFamily="2" charset="-122"/>
          </a:endParaRPr>
        </a:p>
      </dsp:txBody>
      <dsp:txXfrm>
        <a:off x="794314" y="2940661"/>
        <a:ext cx="6692290" cy="829005"/>
      </dsp:txXfrm>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7BCC25-13D4-45E5-A405-A29FA9AD77EF}">
      <dsp:nvSpPr>
        <dsp:cNvPr id="0" name=""/>
        <dsp:cNvSpPr/>
      </dsp:nvSpPr>
      <dsp:spPr>
        <a:xfrm>
          <a:off x="749467" y="1910"/>
          <a:ext cx="6781984" cy="918699"/>
        </a:xfrm>
        <a:prstGeom prst="roundRect">
          <a:avLst/>
        </a:prstGeom>
        <a:solidFill>
          <a:schemeClr val="accent1">
            <a:lumMod val="40000"/>
            <a:lumOff val="6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47625" rIns="95250" bIns="47625" numCol="1" spcCol="1270" anchor="ctr" anchorCtr="0">
          <a:noAutofit/>
        </a:bodyPr>
        <a:lstStyle/>
        <a:p>
          <a:pPr marL="0" lvl="0" indent="0" algn="l" defTabSz="1111250" rtl="0">
            <a:lnSpc>
              <a:spcPct val="90000"/>
            </a:lnSpc>
            <a:spcBef>
              <a:spcPct val="0"/>
            </a:spcBef>
            <a:spcAft>
              <a:spcPct val="35000"/>
            </a:spcAft>
            <a:buNone/>
          </a:pPr>
          <a:r>
            <a:rPr kumimoji="1" lang="zh-CN" sz="2500" b="1" kern="1200" dirty="0">
              <a:solidFill>
                <a:schemeClr val="accent2"/>
              </a:solidFill>
              <a:latin typeface="华文细黑" pitchFamily="2" charset="-122"/>
              <a:ea typeface="华文细黑" pitchFamily="2" charset="-122"/>
            </a:rPr>
            <a:t>一、惯性约束核聚变（</a:t>
          </a:r>
          <a:r>
            <a:rPr kumimoji="1" lang="en-US" sz="2500" b="1" kern="1200" dirty="0">
              <a:solidFill>
                <a:schemeClr val="accent2"/>
              </a:solidFill>
              <a:latin typeface="华文细黑" pitchFamily="2" charset="-122"/>
              <a:ea typeface="华文细黑" pitchFamily="2" charset="-122"/>
            </a:rPr>
            <a:t>ICF</a:t>
          </a:r>
          <a:r>
            <a:rPr kumimoji="1" lang="zh-CN" sz="2500" b="1" kern="1200" dirty="0">
              <a:solidFill>
                <a:schemeClr val="accent2"/>
              </a:solidFill>
              <a:latin typeface="华文细黑" pitchFamily="2" charset="-122"/>
              <a:ea typeface="华文细黑" pitchFamily="2" charset="-122"/>
            </a:rPr>
            <a:t>）实验</a:t>
          </a:r>
          <a:endParaRPr lang="zh-CN" sz="2500" kern="1200" dirty="0">
            <a:solidFill>
              <a:schemeClr val="accent2"/>
            </a:solidFill>
            <a:latin typeface="华文细黑" pitchFamily="2" charset="-122"/>
            <a:ea typeface="华文细黑" pitchFamily="2" charset="-122"/>
          </a:endParaRPr>
        </a:p>
      </dsp:txBody>
      <dsp:txXfrm>
        <a:off x="794314" y="46757"/>
        <a:ext cx="6692290" cy="829005"/>
      </dsp:txXfrm>
    </dsp:sp>
    <dsp:sp modelId="{A04A6764-A673-4F24-8A53-3217D7078988}">
      <dsp:nvSpPr>
        <dsp:cNvPr id="0" name=""/>
        <dsp:cNvSpPr/>
      </dsp:nvSpPr>
      <dsp:spPr>
        <a:xfrm>
          <a:off x="749467" y="966544"/>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l" defTabSz="1066800" rtl="0">
            <a:lnSpc>
              <a:spcPct val="90000"/>
            </a:lnSpc>
            <a:spcBef>
              <a:spcPct val="0"/>
            </a:spcBef>
            <a:spcAft>
              <a:spcPct val="35000"/>
            </a:spcAft>
            <a:buNone/>
          </a:pPr>
          <a:r>
            <a:rPr kumimoji="1" lang="zh-CN" sz="2400" b="1" kern="1200" dirty="0">
              <a:solidFill>
                <a:schemeClr val="accent2"/>
              </a:solidFill>
              <a:latin typeface="华文细黑" pitchFamily="2" charset="-122"/>
              <a:ea typeface="华文细黑" pitchFamily="2" charset="-122"/>
            </a:rPr>
            <a:t>二、</a:t>
          </a:r>
          <a:r>
            <a:rPr kumimoji="1" lang="en-US" sz="2400" b="1" kern="1200" dirty="0">
              <a:solidFill>
                <a:schemeClr val="accent2"/>
              </a:solidFill>
              <a:latin typeface="华文细黑" pitchFamily="2" charset="-122"/>
              <a:ea typeface="华文细黑" pitchFamily="2" charset="-122"/>
            </a:rPr>
            <a:t>ICF</a:t>
          </a:r>
          <a:r>
            <a:rPr kumimoji="1" lang="zh-CN" sz="2400" b="1" kern="1200" dirty="0">
              <a:solidFill>
                <a:schemeClr val="accent2"/>
              </a:solidFill>
              <a:latin typeface="华文细黑" pitchFamily="2" charset="-122"/>
              <a:ea typeface="华文细黑" pitchFamily="2" charset="-122"/>
            </a:rPr>
            <a:t>实验的数据采集处理和管理系统综述</a:t>
          </a:r>
          <a:endParaRPr lang="zh-CN" sz="2400" kern="1200" dirty="0">
            <a:solidFill>
              <a:schemeClr val="accent2"/>
            </a:solidFill>
            <a:latin typeface="华文细黑" pitchFamily="2" charset="-122"/>
            <a:ea typeface="华文细黑" pitchFamily="2" charset="-122"/>
          </a:endParaRPr>
        </a:p>
      </dsp:txBody>
      <dsp:txXfrm>
        <a:off x="794314" y="1011391"/>
        <a:ext cx="6692290" cy="829005"/>
      </dsp:txXfrm>
    </dsp:sp>
    <dsp:sp modelId="{F7E983C0-A097-441B-AE90-79871F7C6256}">
      <dsp:nvSpPr>
        <dsp:cNvPr id="0" name=""/>
        <dsp:cNvSpPr/>
      </dsp:nvSpPr>
      <dsp:spPr>
        <a:xfrm>
          <a:off x="749467" y="1931179"/>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altLang="en-US" sz="2300" b="1" kern="1200" dirty="0">
              <a:solidFill>
                <a:schemeClr val="accent2"/>
              </a:solidFill>
              <a:latin typeface="华文细黑" pitchFamily="2" charset="-122"/>
              <a:ea typeface="华文细黑" pitchFamily="2" charset="-122"/>
            </a:rPr>
            <a:t>三、数据采集处理系统</a:t>
          </a:r>
          <a:endParaRPr lang="zh-CN" altLang="en-US" sz="2300" kern="1200" dirty="0">
            <a:solidFill>
              <a:schemeClr val="accent2"/>
            </a:solidFill>
            <a:latin typeface="华文细黑" pitchFamily="2" charset="-122"/>
            <a:ea typeface="华文细黑" pitchFamily="2" charset="-122"/>
          </a:endParaRPr>
        </a:p>
      </dsp:txBody>
      <dsp:txXfrm>
        <a:off x="794314" y="1976026"/>
        <a:ext cx="6692290" cy="829005"/>
      </dsp:txXfrm>
    </dsp:sp>
    <dsp:sp modelId="{65BD0D97-988C-4F42-BFB3-75A702086093}">
      <dsp:nvSpPr>
        <dsp:cNvPr id="0" name=""/>
        <dsp:cNvSpPr/>
      </dsp:nvSpPr>
      <dsp:spPr>
        <a:xfrm>
          <a:off x="749467" y="2895814"/>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altLang="en-US" sz="2300" b="1" kern="1200" dirty="0">
              <a:solidFill>
                <a:schemeClr val="accent2"/>
              </a:solidFill>
              <a:latin typeface="华文细黑" pitchFamily="2" charset="-122"/>
              <a:ea typeface="华文细黑" pitchFamily="2" charset="-122"/>
            </a:rPr>
            <a:t>四、数据管理系统</a:t>
          </a:r>
          <a:endParaRPr lang="zh-CN" altLang="en-US" sz="2300" kern="1200" dirty="0">
            <a:solidFill>
              <a:schemeClr val="accent2"/>
            </a:solidFill>
            <a:latin typeface="华文细黑" pitchFamily="2" charset="-122"/>
            <a:ea typeface="华文细黑" pitchFamily="2" charset="-122"/>
          </a:endParaRPr>
        </a:p>
      </dsp:txBody>
      <dsp:txXfrm>
        <a:off x="794314" y="2940661"/>
        <a:ext cx="6692290" cy="829005"/>
      </dsp:txXfrm>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7BCC25-13D4-45E5-A405-A29FA9AD77EF}">
      <dsp:nvSpPr>
        <dsp:cNvPr id="0" name=""/>
        <dsp:cNvSpPr/>
      </dsp:nvSpPr>
      <dsp:spPr>
        <a:xfrm>
          <a:off x="749467" y="1910"/>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47625" rIns="95250" bIns="47625" numCol="1" spcCol="1270" anchor="ctr" anchorCtr="0">
          <a:noAutofit/>
        </a:bodyPr>
        <a:lstStyle/>
        <a:p>
          <a:pPr marL="0" lvl="0" indent="0" algn="l" defTabSz="1111250" rtl="0">
            <a:lnSpc>
              <a:spcPct val="90000"/>
            </a:lnSpc>
            <a:spcBef>
              <a:spcPct val="0"/>
            </a:spcBef>
            <a:spcAft>
              <a:spcPct val="35000"/>
            </a:spcAft>
            <a:buNone/>
          </a:pPr>
          <a:r>
            <a:rPr kumimoji="1" lang="zh-CN" sz="2500" b="1" kern="1200" dirty="0">
              <a:solidFill>
                <a:schemeClr val="accent2"/>
              </a:solidFill>
              <a:latin typeface="华文细黑" pitchFamily="2" charset="-122"/>
              <a:ea typeface="华文细黑" pitchFamily="2" charset="-122"/>
            </a:rPr>
            <a:t>一、惯性约束核聚变（</a:t>
          </a:r>
          <a:r>
            <a:rPr kumimoji="1" lang="en-US" sz="2500" b="1" kern="1200" dirty="0">
              <a:solidFill>
                <a:schemeClr val="accent2"/>
              </a:solidFill>
              <a:latin typeface="华文细黑" pitchFamily="2" charset="-122"/>
              <a:ea typeface="华文细黑" pitchFamily="2" charset="-122"/>
            </a:rPr>
            <a:t>ICF</a:t>
          </a:r>
          <a:r>
            <a:rPr kumimoji="1" lang="zh-CN" sz="2500" b="1" kern="1200" dirty="0">
              <a:solidFill>
                <a:schemeClr val="accent2"/>
              </a:solidFill>
              <a:latin typeface="华文细黑" pitchFamily="2" charset="-122"/>
              <a:ea typeface="华文细黑" pitchFamily="2" charset="-122"/>
            </a:rPr>
            <a:t>）实验</a:t>
          </a:r>
          <a:endParaRPr lang="zh-CN" sz="2500" kern="1200" dirty="0">
            <a:solidFill>
              <a:schemeClr val="accent2"/>
            </a:solidFill>
            <a:latin typeface="华文细黑" pitchFamily="2" charset="-122"/>
            <a:ea typeface="华文细黑" pitchFamily="2" charset="-122"/>
          </a:endParaRPr>
        </a:p>
      </dsp:txBody>
      <dsp:txXfrm>
        <a:off x="794314" y="46757"/>
        <a:ext cx="6692290" cy="829005"/>
      </dsp:txXfrm>
    </dsp:sp>
    <dsp:sp modelId="{A04A6764-A673-4F24-8A53-3217D7078988}">
      <dsp:nvSpPr>
        <dsp:cNvPr id="0" name=""/>
        <dsp:cNvSpPr/>
      </dsp:nvSpPr>
      <dsp:spPr>
        <a:xfrm>
          <a:off x="749467" y="966544"/>
          <a:ext cx="6781984" cy="918699"/>
        </a:xfrm>
        <a:prstGeom prst="roundRect">
          <a:avLst/>
        </a:prstGeom>
        <a:solidFill>
          <a:schemeClr val="accent1">
            <a:lumMod val="40000"/>
            <a:lumOff val="6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l" defTabSz="1066800" rtl="0">
            <a:lnSpc>
              <a:spcPct val="90000"/>
            </a:lnSpc>
            <a:spcBef>
              <a:spcPct val="0"/>
            </a:spcBef>
            <a:spcAft>
              <a:spcPct val="35000"/>
            </a:spcAft>
            <a:buNone/>
          </a:pPr>
          <a:r>
            <a:rPr kumimoji="1" lang="zh-CN" sz="2400" b="1" kern="1200" dirty="0">
              <a:solidFill>
                <a:schemeClr val="accent2"/>
              </a:solidFill>
              <a:latin typeface="华文细黑" pitchFamily="2" charset="-122"/>
              <a:ea typeface="华文细黑" pitchFamily="2" charset="-122"/>
            </a:rPr>
            <a:t>二、</a:t>
          </a:r>
          <a:r>
            <a:rPr kumimoji="1" lang="en-US" sz="2400" b="1" kern="1200" dirty="0">
              <a:solidFill>
                <a:schemeClr val="accent2"/>
              </a:solidFill>
              <a:latin typeface="华文细黑" pitchFamily="2" charset="-122"/>
              <a:ea typeface="华文细黑" pitchFamily="2" charset="-122"/>
            </a:rPr>
            <a:t>ICF</a:t>
          </a:r>
          <a:r>
            <a:rPr kumimoji="1" lang="zh-CN" sz="2400" b="1" kern="1200" dirty="0">
              <a:solidFill>
                <a:schemeClr val="accent2"/>
              </a:solidFill>
              <a:latin typeface="华文细黑" pitchFamily="2" charset="-122"/>
              <a:ea typeface="华文细黑" pitchFamily="2" charset="-122"/>
            </a:rPr>
            <a:t>实验的数据采集处理和管理系统综述</a:t>
          </a:r>
          <a:endParaRPr lang="zh-CN" sz="2400" kern="1200" dirty="0">
            <a:solidFill>
              <a:schemeClr val="accent2"/>
            </a:solidFill>
            <a:latin typeface="华文细黑" pitchFamily="2" charset="-122"/>
            <a:ea typeface="华文细黑" pitchFamily="2" charset="-122"/>
          </a:endParaRPr>
        </a:p>
      </dsp:txBody>
      <dsp:txXfrm>
        <a:off x="794314" y="1011391"/>
        <a:ext cx="6692290" cy="829005"/>
      </dsp:txXfrm>
    </dsp:sp>
    <dsp:sp modelId="{F7E983C0-A097-441B-AE90-79871F7C6256}">
      <dsp:nvSpPr>
        <dsp:cNvPr id="0" name=""/>
        <dsp:cNvSpPr/>
      </dsp:nvSpPr>
      <dsp:spPr>
        <a:xfrm>
          <a:off x="749467" y="1931179"/>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altLang="en-US" sz="2300" b="1" kern="1200" dirty="0">
              <a:solidFill>
                <a:schemeClr val="accent2"/>
              </a:solidFill>
              <a:latin typeface="华文细黑" pitchFamily="2" charset="-122"/>
              <a:ea typeface="华文细黑" pitchFamily="2" charset="-122"/>
            </a:rPr>
            <a:t>三、数据采集处理系统</a:t>
          </a:r>
          <a:endParaRPr lang="zh-CN" altLang="en-US" sz="2300" kern="1200" dirty="0">
            <a:solidFill>
              <a:schemeClr val="accent2"/>
            </a:solidFill>
            <a:latin typeface="华文细黑" pitchFamily="2" charset="-122"/>
            <a:ea typeface="华文细黑" pitchFamily="2" charset="-122"/>
          </a:endParaRPr>
        </a:p>
      </dsp:txBody>
      <dsp:txXfrm>
        <a:off x="794314" y="1976026"/>
        <a:ext cx="6692290" cy="829005"/>
      </dsp:txXfrm>
    </dsp:sp>
    <dsp:sp modelId="{65BD0D97-988C-4F42-BFB3-75A702086093}">
      <dsp:nvSpPr>
        <dsp:cNvPr id="0" name=""/>
        <dsp:cNvSpPr/>
      </dsp:nvSpPr>
      <dsp:spPr>
        <a:xfrm>
          <a:off x="749467" y="2895814"/>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altLang="en-US" sz="2300" b="1" kern="1200" dirty="0">
              <a:solidFill>
                <a:schemeClr val="accent2"/>
              </a:solidFill>
              <a:latin typeface="华文细黑" pitchFamily="2" charset="-122"/>
              <a:ea typeface="华文细黑" pitchFamily="2" charset="-122"/>
            </a:rPr>
            <a:t>四、数据管理系统</a:t>
          </a:r>
          <a:endParaRPr lang="zh-CN" altLang="en-US" sz="2300" kern="1200" dirty="0">
            <a:solidFill>
              <a:schemeClr val="accent2"/>
            </a:solidFill>
            <a:latin typeface="华文细黑" pitchFamily="2" charset="-122"/>
            <a:ea typeface="华文细黑" pitchFamily="2" charset="-122"/>
          </a:endParaRPr>
        </a:p>
      </dsp:txBody>
      <dsp:txXfrm>
        <a:off x="794314" y="2940661"/>
        <a:ext cx="6692290" cy="829005"/>
      </dsp:txXfrm>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7BCC25-13D4-45E5-A405-A29FA9AD77EF}">
      <dsp:nvSpPr>
        <dsp:cNvPr id="0" name=""/>
        <dsp:cNvSpPr/>
      </dsp:nvSpPr>
      <dsp:spPr>
        <a:xfrm>
          <a:off x="749467" y="1910"/>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47625" rIns="95250" bIns="47625" numCol="1" spcCol="1270" anchor="ctr" anchorCtr="0">
          <a:noAutofit/>
        </a:bodyPr>
        <a:lstStyle/>
        <a:p>
          <a:pPr marL="0" lvl="0" indent="0" algn="l" defTabSz="1111250" rtl="0">
            <a:lnSpc>
              <a:spcPct val="90000"/>
            </a:lnSpc>
            <a:spcBef>
              <a:spcPct val="0"/>
            </a:spcBef>
            <a:spcAft>
              <a:spcPct val="35000"/>
            </a:spcAft>
            <a:buNone/>
          </a:pPr>
          <a:r>
            <a:rPr kumimoji="1" lang="zh-CN" sz="2500" b="0" kern="1200" dirty="0">
              <a:solidFill>
                <a:schemeClr val="accent2"/>
              </a:solidFill>
              <a:latin typeface="华文细黑" pitchFamily="2" charset="-122"/>
              <a:ea typeface="华文细黑" pitchFamily="2" charset="-122"/>
            </a:rPr>
            <a:t>一、惯性约束核聚变（</a:t>
          </a:r>
          <a:r>
            <a:rPr kumimoji="1" lang="en-US" sz="2500" b="0" kern="1200" dirty="0">
              <a:solidFill>
                <a:schemeClr val="accent2"/>
              </a:solidFill>
              <a:latin typeface="华文细黑" pitchFamily="2" charset="-122"/>
              <a:ea typeface="华文细黑" pitchFamily="2" charset="-122"/>
            </a:rPr>
            <a:t>ICF</a:t>
          </a:r>
          <a:r>
            <a:rPr kumimoji="1" lang="zh-CN" sz="2500" b="0" kern="1200" dirty="0">
              <a:solidFill>
                <a:schemeClr val="accent2"/>
              </a:solidFill>
              <a:latin typeface="华文细黑" pitchFamily="2" charset="-122"/>
              <a:ea typeface="华文细黑" pitchFamily="2" charset="-122"/>
            </a:rPr>
            <a:t>）实验</a:t>
          </a:r>
          <a:endParaRPr lang="zh-CN" sz="2500" b="0" kern="1200" dirty="0">
            <a:solidFill>
              <a:schemeClr val="accent2"/>
            </a:solidFill>
            <a:latin typeface="华文细黑" pitchFamily="2" charset="-122"/>
            <a:ea typeface="华文细黑" pitchFamily="2" charset="-122"/>
          </a:endParaRPr>
        </a:p>
      </dsp:txBody>
      <dsp:txXfrm>
        <a:off x="794314" y="46757"/>
        <a:ext cx="6692290" cy="829005"/>
      </dsp:txXfrm>
    </dsp:sp>
    <dsp:sp modelId="{A04A6764-A673-4F24-8A53-3217D7078988}">
      <dsp:nvSpPr>
        <dsp:cNvPr id="0" name=""/>
        <dsp:cNvSpPr/>
      </dsp:nvSpPr>
      <dsp:spPr>
        <a:xfrm>
          <a:off x="749467" y="966544"/>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l" defTabSz="1066800" rtl="0">
            <a:lnSpc>
              <a:spcPct val="90000"/>
            </a:lnSpc>
            <a:spcBef>
              <a:spcPct val="0"/>
            </a:spcBef>
            <a:spcAft>
              <a:spcPct val="35000"/>
            </a:spcAft>
            <a:buNone/>
          </a:pPr>
          <a:r>
            <a:rPr kumimoji="1" lang="zh-CN" sz="2400" b="0" kern="1200" dirty="0">
              <a:solidFill>
                <a:schemeClr val="accent2"/>
              </a:solidFill>
              <a:latin typeface="华文细黑" pitchFamily="2" charset="-122"/>
              <a:ea typeface="华文细黑" pitchFamily="2" charset="-122"/>
            </a:rPr>
            <a:t>二、</a:t>
          </a:r>
          <a:r>
            <a:rPr kumimoji="1" lang="en-US" sz="2400" b="0" kern="1200" dirty="0">
              <a:solidFill>
                <a:schemeClr val="accent2"/>
              </a:solidFill>
              <a:latin typeface="华文细黑" pitchFamily="2" charset="-122"/>
              <a:ea typeface="华文细黑" pitchFamily="2" charset="-122"/>
            </a:rPr>
            <a:t>ICF</a:t>
          </a:r>
          <a:r>
            <a:rPr kumimoji="1" lang="zh-CN" sz="2400" b="0" kern="1200" dirty="0">
              <a:solidFill>
                <a:schemeClr val="accent2"/>
              </a:solidFill>
              <a:latin typeface="华文细黑" pitchFamily="2" charset="-122"/>
              <a:ea typeface="华文细黑" pitchFamily="2" charset="-122"/>
            </a:rPr>
            <a:t>实验的数据采集处理和管理系统综述</a:t>
          </a:r>
          <a:endParaRPr lang="zh-CN" sz="2400" b="0" kern="1200" dirty="0">
            <a:solidFill>
              <a:schemeClr val="accent2"/>
            </a:solidFill>
            <a:latin typeface="华文细黑" pitchFamily="2" charset="-122"/>
            <a:ea typeface="华文细黑" pitchFamily="2" charset="-122"/>
          </a:endParaRPr>
        </a:p>
      </dsp:txBody>
      <dsp:txXfrm>
        <a:off x="794314" y="1011391"/>
        <a:ext cx="6692290" cy="829005"/>
      </dsp:txXfrm>
    </dsp:sp>
    <dsp:sp modelId="{F7E983C0-A097-441B-AE90-79871F7C6256}">
      <dsp:nvSpPr>
        <dsp:cNvPr id="0" name=""/>
        <dsp:cNvSpPr/>
      </dsp:nvSpPr>
      <dsp:spPr>
        <a:xfrm>
          <a:off x="749467" y="1931179"/>
          <a:ext cx="6781984" cy="918699"/>
        </a:xfrm>
        <a:prstGeom prst="roundRect">
          <a:avLst/>
        </a:prstGeom>
        <a:solidFill>
          <a:srgbClr val="00B0F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sz="2300" b="0" kern="1200" dirty="0">
              <a:solidFill>
                <a:schemeClr val="accent2"/>
              </a:solidFill>
              <a:latin typeface="华文细黑" pitchFamily="2" charset="-122"/>
              <a:ea typeface="华文细黑" pitchFamily="2" charset="-122"/>
            </a:rPr>
            <a:t>三、数据采集处理系统</a:t>
          </a:r>
          <a:endParaRPr lang="zh-CN" sz="2300" b="0" kern="1200" dirty="0">
            <a:solidFill>
              <a:schemeClr val="accent2"/>
            </a:solidFill>
            <a:latin typeface="华文细黑" pitchFamily="2" charset="-122"/>
            <a:ea typeface="华文细黑" pitchFamily="2" charset="-122"/>
          </a:endParaRPr>
        </a:p>
      </dsp:txBody>
      <dsp:txXfrm>
        <a:off x="794314" y="1976026"/>
        <a:ext cx="6692290" cy="829005"/>
      </dsp:txXfrm>
    </dsp:sp>
    <dsp:sp modelId="{65BD0D97-988C-4F42-BFB3-75A702086093}">
      <dsp:nvSpPr>
        <dsp:cNvPr id="0" name=""/>
        <dsp:cNvSpPr/>
      </dsp:nvSpPr>
      <dsp:spPr>
        <a:xfrm>
          <a:off x="749467" y="2895814"/>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sz="2300" b="0" kern="1200" dirty="0">
              <a:solidFill>
                <a:schemeClr val="accent2"/>
              </a:solidFill>
              <a:latin typeface="华文细黑" pitchFamily="2" charset="-122"/>
              <a:ea typeface="华文细黑" pitchFamily="2" charset="-122"/>
            </a:rPr>
            <a:t>四、数据管理系统</a:t>
          </a:r>
          <a:endParaRPr lang="zh-CN" sz="2300" b="0" kern="1200" dirty="0">
            <a:solidFill>
              <a:schemeClr val="accent2"/>
            </a:solidFill>
            <a:latin typeface="华文细黑" pitchFamily="2" charset="-122"/>
            <a:ea typeface="华文细黑" pitchFamily="2" charset="-122"/>
          </a:endParaRPr>
        </a:p>
      </dsp:txBody>
      <dsp:txXfrm>
        <a:off x="794314" y="2940661"/>
        <a:ext cx="6692290" cy="829005"/>
      </dsp:txXfrm>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1A60F3-F8D4-43AD-805A-FA4CE614CBC1}">
      <dsp:nvSpPr>
        <dsp:cNvPr id="0" name=""/>
        <dsp:cNvSpPr/>
      </dsp:nvSpPr>
      <dsp:spPr>
        <a:xfrm>
          <a:off x="0" y="75004"/>
          <a:ext cx="7772400" cy="86112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kumimoji="1" lang="zh-CN" sz="3200" kern="1200" dirty="0">
              <a:solidFill>
                <a:schemeClr val="accent2"/>
              </a:solidFill>
              <a:latin typeface="华文细黑" pitchFamily="2" charset="-122"/>
              <a:ea typeface="华文细黑" pitchFamily="2" charset="-122"/>
            </a:rPr>
            <a:t>集总式实时控制靶诊断子系统</a:t>
          </a:r>
        </a:p>
      </dsp:txBody>
      <dsp:txXfrm>
        <a:off x="42036" y="117040"/>
        <a:ext cx="7688328" cy="777048"/>
      </dsp:txXfrm>
    </dsp:sp>
    <dsp:sp modelId="{F2511EA2-3012-41F1-94A6-B413D75313EC}">
      <dsp:nvSpPr>
        <dsp:cNvPr id="0" name=""/>
        <dsp:cNvSpPr/>
      </dsp:nvSpPr>
      <dsp:spPr>
        <a:xfrm>
          <a:off x="0" y="1028284"/>
          <a:ext cx="7772400" cy="86112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kumimoji="1" lang="zh-CN" sz="3200" kern="1200" dirty="0">
              <a:solidFill>
                <a:schemeClr val="accent2"/>
              </a:solidFill>
              <a:latin typeface="华文细黑" pitchFamily="2" charset="-122"/>
              <a:ea typeface="华文细黑" pitchFamily="2" charset="-122"/>
            </a:rPr>
            <a:t>集总式实时控制靶诊断子系统中模件实例</a:t>
          </a:r>
          <a:endParaRPr lang="zh-CN" sz="3200" kern="1200" dirty="0">
            <a:solidFill>
              <a:schemeClr val="accent2"/>
            </a:solidFill>
            <a:latin typeface="华文细黑" pitchFamily="2" charset="-122"/>
            <a:ea typeface="华文细黑" pitchFamily="2" charset="-122"/>
          </a:endParaRPr>
        </a:p>
      </dsp:txBody>
      <dsp:txXfrm>
        <a:off x="42036" y="1070320"/>
        <a:ext cx="7688328" cy="777048"/>
      </dsp:txXfrm>
    </dsp:sp>
    <dsp:sp modelId="{1898BDA6-971A-4F5F-BF23-91A3AC30DD17}">
      <dsp:nvSpPr>
        <dsp:cNvPr id="0" name=""/>
        <dsp:cNvSpPr/>
      </dsp:nvSpPr>
      <dsp:spPr>
        <a:xfrm>
          <a:off x="0" y="1889404"/>
          <a:ext cx="7772400" cy="9936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6774" tIns="40640" rIns="227584" bIns="40640" numCol="1" spcCol="1270" anchor="t" anchorCtr="0">
          <a:noAutofit/>
        </a:bodyPr>
        <a:lstStyle/>
        <a:p>
          <a:pPr marL="228600" lvl="1" indent="-228600" algn="l" defTabSz="1111250" rtl="0">
            <a:lnSpc>
              <a:spcPct val="90000"/>
            </a:lnSpc>
            <a:spcBef>
              <a:spcPct val="0"/>
            </a:spcBef>
            <a:spcAft>
              <a:spcPct val="20000"/>
            </a:spcAft>
            <a:buChar char="•"/>
          </a:pPr>
          <a:r>
            <a:rPr kumimoji="1" lang="zh-CN" sz="2500" kern="1200" dirty="0">
              <a:solidFill>
                <a:schemeClr val="accent2"/>
              </a:solidFill>
              <a:latin typeface="华文细黑" pitchFamily="2" charset="-122"/>
              <a:ea typeface="华文细黑" pitchFamily="2" charset="-122"/>
            </a:rPr>
            <a:t>基于</a:t>
          </a:r>
          <a:r>
            <a:rPr kumimoji="1" lang="en-US" sz="2500" kern="1200" dirty="0">
              <a:solidFill>
                <a:schemeClr val="accent2"/>
              </a:solidFill>
              <a:latin typeface="华文细黑" pitchFamily="2" charset="-122"/>
              <a:ea typeface="华文细黑" pitchFamily="2" charset="-122"/>
            </a:rPr>
            <a:t>VXI</a:t>
          </a:r>
          <a:r>
            <a:rPr kumimoji="1" lang="zh-CN" sz="2500" kern="1200" dirty="0">
              <a:solidFill>
                <a:schemeClr val="accent2"/>
              </a:solidFill>
              <a:latin typeface="华文细黑" pitchFamily="2" charset="-122"/>
              <a:ea typeface="华文细黑" pitchFamily="2" charset="-122"/>
            </a:rPr>
            <a:t>总线多路门控积分器</a:t>
          </a:r>
        </a:p>
        <a:p>
          <a:pPr marL="228600" lvl="1" indent="-228600" algn="l" defTabSz="1111250" rtl="0">
            <a:lnSpc>
              <a:spcPct val="90000"/>
            </a:lnSpc>
            <a:spcBef>
              <a:spcPct val="0"/>
            </a:spcBef>
            <a:spcAft>
              <a:spcPct val="20000"/>
            </a:spcAft>
            <a:buChar char="•"/>
          </a:pPr>
          <a:r>
            <a:rPr kumimoji="1" lang="zh-CN" sz="2500" kern="1200" dirty="0">
              <a:solidFill>
                <a:schemeClr val="accent2"/>
              </a:solidFill>
              <a:latin typeface="华文细黑" pitchFamily="2" charset="-122"/>
              <a:ea typeface="华文细黑" pitchFamily="2" charset="-122"/>
            </a:rPr>
            <a:t>通用</a:t>
          </a:r>
          <a:r>
            <a:rPr kumimoji="1" lang="en-US" sz="2500" kern="1200" dirty="0">
              <a:solidFill>
                <a:schemeClr val="accent2"/>
              </a:solidFill>
              <a:latin typeface="华文细黑" pitchFamily="2" charset="-122"/>
              <a:ea typeface="华文细黑" pitchFamily="2" charset="-122"/>
            </a:rPr>
            <a:t>VXI-GPIB</a:t>
          </a:r>
          <a:r>
            <a:rPr kumimoji="1" lang="zh-CN" sz="2500" kern="1200" dirty="0">
              <a:solidFill>
                <a:schemeClr val="accent2"/>
              </a:solidFill>
              <a:latin typeface="华文细黑" pitchFamily="2" charset="-122"/>
              <a:ea typeface="华文细黑" pitchFamily="2" charset="-122"/>
            </a:rPr>
            <a:t>协议转换模件</a:t>
          </a:r>
        </a:p>
      </dsp:txBody>
      <dsp:txXfrm>
        <a:off x="0" y="1889404"/>
        <a:ext cx="7772400" cy="993600"/>
      </dsp:txXfrm>
    </dsp:sp>
    <dsp:sp modelId="{4EEEAE0D-6519-4628-9CD4-85026B333C7F}">
      <dsp:nvSpPr>
        <dsp:cNvPr id="0" name=""/>
        <dsp:cNvSpPr/>
      </dsp:nvSpPr>
      <dsp:spPr>
        <a:xfrm>
          <a:off x="0" y="2883003"/>
          <a:ext cx="7772400" cy="86112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kumimoji="1" lang="zh-CN" sz="3200" kern="1200" dirty="0">
              <a:solidFill>
                <a:schemeClr val="accent2"/>
              </a:solidFill>
              <a:latin typeface="华文细黑" pitchFamily="2" charset="-122"/>
              <a:ea typeface="华文细黑" pitchFamily="2" charset="-122"/>
            </a:rPr>
            <a:t>靶诊断子系统最小原型</a:t>
          </a:r>
        </a:p>
      </dsp:txBody>
      <dsp:txXfrm>
        <a:off x="42036" y="2925039"/>
        <a:ext cx="7688328" cy="777048"/>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A183EF6-AEE6-42F8-85C0-0B7D5E94085E}">
      <dsp:nvSpPr>
        <dsp:cNvPr id="0" name=""/>
        <dsp:cNvSpPr/>
      </dsp:nvSpPr>
      <dsp:spPr>
        <a:xfrm>
          <a:off x="0" y="548680"/>
          <a:ext cx="7772400" cy="655238"/>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zh-CN" sz="2600" kern="1200" dirty="0"/>
            <a:t>二、信息技术与物理学发展</a:t>
          </a:r>
        </a:p>
      </dsp:txBody>
      <dsp:txXfrm>
        <a:off x="31986" y="580666"/>
        <a:ext cx="7708428" cy="591266"/>
      </dsp:txXfrm>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5BE5BE-BA49-489E-9758-D92A0DF8F19D}">
      <dsp:nvSpPr>
        <dsp:cNvPr id="0" name=""/>
        <dsp:cNvSpPr/>
      </dsp:nvSpPr>
      <dsp:spPr>
        <a:xfrm>
          <a:off x="39" y="157432"/>
          <a:ext cx="3802254" cy="1028159"/>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txBody>
        <a:bodyPr spcFirstLastPara="0" vert="horz" wrap="square" lIns="170688" tIns="97536" rIns="170688" bIns="97536" numCol="1" spcCol="1270" anchor="ctr" anchorCtr="0">
          <a:noAutofit/>
        </a:bodyPr>
        <a:lstStyle/>
        <a:p>
          <a:pPr marL="0" lvl="0" indent="0" algn="ctr" defTabSz="1066800" rtl="0">
            <a:lnSpc>
              <a:spcPct val="90000"/>
            </a:lnSpc>
            <a:spcBef>
              <a:spcPct val="0"/>
            </a:spcBef>
            <a:spcAft>
              <a:spcPct val="35000"/>
            </a:spcAft>
            <a:buNone/>
          </a:pPr>
          <a:r>
            <a:rPr lang="zh-CN" altLang="en-US" sz="2400" kern="1200" dirty="0">
              <a:solidFill>
                <a:schemeClr val="accent2"/>
              </a:solidFill>
              <a:latin typeface="华文细黑" pitchFamily="2" charset="-122"/>
              <a:ea typeface="华文细黑" pitchFamily="2" charset="-122"/>
            </a:rPr>
            <a:t>按前端测量设备输出数据类型来分</a:t>
          </a:r>
        </a:p>
      </dsp:txBody>
      <dsp:txXfrm>
        <a:off x="39" y="157432"/>
        <a:ext cx="3802254" cy="1028159"/>
      </dsp:txXfrm>
    </dsp:sp>
    <dsp:sp modelId="{A79EAC23-2CE1-44CE-9FAD-871F905C3757}">
      <dsp:nvSpPr>
        <dsp:cNvPr id="0" name=""/>
        <dsp:cNvSpPr/>
      </dsp:nvSpPr>
      <dsp:spPr>
        <a:xfrm>
          <a:off x="39" y="1185591"/>
          <a:ext cx="3802254" cy="1681312"/>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3350" tIns="133350" rIns="177800" bIns="200025" numCol="1" spcCol="1270" anchor="t" anchorCtr="0">
          <a:noAutofit/>
        </a:bodyPr>
        <a:lstStyle/>
        <a:p>
          <a:pPr marL="228600" lvl="1" indent="-228600" algn="l" defTabSz="1111250" rtl="0">
            <a:lnSpc>
              <a:spcPct val="90000"/>
            </a:lnSpc>
            <a:spcBef>
              <a:spcPct val="0"/>
            </a:spcBef>
            <a:spcAft>
              <a:spcPct val="15000"/>
            </a:spcAft>
            <a:buChar char="•"/>
          </a:pPr>
          <a:r>
            <a:rPr lang="zh-CN" altLang="en-US" sz="2500" kern="1200" dirty="0">
              <a:solidFill>
                <a:schemeClr val="accent2"/>
              </a:solidFill>
              <a:latin typeface="华文细黑" pitchFamily="2" charset="-122"/>
              <a:ea typeface="华文细黑" pitchFamily="2" charset="-122"/>
            </a:rPr>
            <a:t>产生图象类数据的设备</a:t>
          </a:r>
          <a:endParaRPr lang="zh-CN" altLang="en-US" sz="2500" kern="1200" dirty="0"/>
        </a:p>
        <a:p>
          <a:pPr marL="228600" lvl="1" indent="-228600" algn="l" defTabSz="1111250" rtl="0">
            <a:lnSpc>
              <a:spcPct val="90000"/>
            </a:lnSpc>
            <a:spcBef>
              <a:spcPct val="0"/>
            </a:spcBef>
            <a:spcAft>
              <a:spcPct val="15000"/>
            </a:spcAft>
            <a:buChar char="•"/>
          </a:pPr>
          <a:r>
            <a:rPr lang="zh-CN" altLang="en-US" sz="2500" kern="1200" dirty="0">
              <a:solidFill>
                <a:schemeClr val="accent2"/>
              </a:solidFill>
              <a:latin typeface="华文细黑" pitchFamily="2" charset="-122"/>
              <a:ea typeface="华文细黑" pitchFamily="2" charset="-122"/>
            </a:rPr>
            <a:t>产生波形类数据的设备</a:t>
          </a:r>
          <a:endParaRPr lang="zh-CN" altLang="en-US" sz="2500" kern="1200" dirty="0"/>
        </a:p>
        <a:p>
          <a:pPr marL="228600" lvl="1" indent="-228600" algn="l" defTabSz="1111250" rtl="0">
            <a:lnSpc>
              <a:spcPct val="90000"/>
            </a:lnSpc>
            <a:spcBef>
              <a:spcPct val="0"/>
            </a:spcBef>
            <a:spcAft>
              <a:spcPct val="15000"/>
            </a:spcAft>
            <a:buChar char="•"/>
          </a:pPr>
          <a:r>
            <a:rPr lang="zh-CN" altLang="en-US" sz="2500" kern="1200" dirty="0">
              <a:solidFill>
                <a:schemeClr val="accent2"/>
              </a:solidFill>
              <a:latin typeface="华文细黑" pitchFamily="2" charset="-122"/>
              <a:ea typeface="华文细黑" pitchFamily="2" charset="-122"/>
            </a:rPr>
            <a:t>产生离散数据的设备</a:t>
          </a:r>
          <a:endParaRPr lang="zh-CN" altLang="en-US" sz="2500" kern="1200" dirty="0"/>
        </a:p>
      </dsp:txBody>
      <dsp:txXfrm>
        <a:off x="39" y="1185591"/>
        <a:ext cx="3802254" cy="1681312"/>
      </dsp:txXfrm>
    </dsp:sp>
    <dsp:sp modelId="{85DB87A9-B131-41B8-B485-3DE73356D7A3}">
      <dsp:nvSpPr>
        <dsp:cNvPr id="0" name=""/>
        <dsp:cNvSpPr/>
      </dsp:nvSpPr>
      <dsp:spPr>
        <a:xfrm>
          <a:off x="4334609" y="157432"/>
          <a:ext cx="3802254" cy="1028159"/>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txBody>
        <a:bodyPr spcFirstLastPara="0" vert="horz" wrap="square" lIns="177800" tIns="101600" rIns="177800" bIns="101600" numCol="1" spcCol="1270" anchor="ctr" anchorCtr="0">
          <a:noAutofit/>
        </a:bodyPr>
        <a:lstStyle/>
        <a:p>
          <a:pPr marL="0" lvl="0" indent="0" algn="ctr" defTabSz="1111250">
            <a:lnSpc>
              <a:spcPct val="90000"/>
            </a:lnSpc>
            <a:spcBef>
              <a:spcPct val="0"/>
            </a:spcBef>
            <a:spcAft>
              <a:spcPct val="35000"/>
            </a:spcAft>
            <a:buNone/>
          </a:pPr>
          <a:r>
            <a:rPr lang="zh-CN" altLang="en-US" sz="2500" kern="1200" dirty="0">
              <a:solidFill>
                <a:schemeClr val="accent2"/>
              </a:solidFill>
              <a:latin typeface="华文细黑" pitchFamily="2" charset="-122"/>
              <a:ea typeface="华文细黑" pitchFamily="2" charset="-122"/>
            </a:rPr>
            <a:t>按仪器本身智能化程度来分</a:t>
          </a:r>
          <a:endParaRPr lang="zh-CN" altLang="en-US" sz="2500" kern="1200" dirty="0"/>
        </a:p>
      </dsp:txBody>
      <dsp:txXfrm>
        <a:off x="4334609" y="157432"/>
        <a:ext cx="3802254" cy="1028159"/>
      </dsp:txXfrm>
    </dsp:sp>
    <dsp:sp modelId="{F4591C41-BFCC-4146-9216-1B31EFFB5498}">
      <dsp:nvSpPr>
        <dsp:cNvPr id="0" name=""/>
        <dsp:cNvSpPr/>
      </dsp:nvSpPr>
      <dsp:spPr>
        <a:xfrm>
          <a:off x="4334609" y="1185591"/>
          <a:ext cx="3802254" cy="1681312"/>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3350" tIns="133350" rIns="177800" bIns="200025" numCol="1" spcCol="1270" anchor="t" anchorCtr="0">
          <a:noAutofit/>
        </a:bodyPr>
        <a:lstStyle/>
        <a:p>
          <a:pPr marL="228600" lvl="1" indent="-228600" algn="l" defTabSz="1111250">
            <a:lnSpc>
              <a:spcPct val="90000"/>
            </a:lnSpc>
            <a:spcBef>
              <a:spcPct val="0"/>
            </a:spcBef>
            <a:spcAft>
              <a:spcPct val="15000"/>
            </a:spcAft>
            <a:buChar char="•"/>
          </a:pPr>
          <a:r>
            <a:rPr lang="zh-CN" altLang="en-US" sz="2500" kern="1200" dirty="0">
              <a:solidFill>
                <a:schemeClr val="accent2"/>
              </a:solidFill>
              <a:latin typeface="华文细黑" pitchFamily="2" charset="-122"/>
              <a:ea typeface="华文细黑" pitchFamily="2" charset="-122"/>
            </a:rPr>
            <a:t>智能设备</a:t>
          </a:r>
          <a:endParaRPr lang="zh-CN" altLang="en-US" sz="2500" kern="1200" dirty="0"/>
        </a:p>
        <a:p>
          <a:pPr marL="228600" lvl="1" indent="-228600" algn="l" defTabSz="1111250">
            <a:lnSpc>
              <a:spcPct val="90000"/>
            </a:lnSpc>
            <a:spcBef>
              <a:spcPct val="0"/>
            </a:spcBef>
            <a:spcAft>
              <a:spcPct val="15000"/>
            </a:spcAft>
            <a:buChar char="•"/>
          </a:pPr>
          <a:endParaRPr lang="zh-CN" altLang="en-US" sz="2500" kern="1200" dirty="0"/>
        </a:p>
        <a:p>
          <a:pPr marL="228600" lvl="1" indent="-228600" algn="l" defTabSz="1111250">
            <a:lnSpc>
              <a:spcPct val="90000"/>
            </a:lnSpc>
            <a:spcBef>
              <a:spcPct val="0"/>
            </a:spcBef>
            <a:spcAft>
              <a:spcPct val="15000"/>
            </a:spcAft>
            <a:buChar char="•"/>
          </a:pPr>
          <a:r>
            <a:rPr lang="zh-CN" altLang="en-US" sz="2500" kern="1200" dirty="0">
              <a:solidFill>
                <a:schemeClr val="accent2"/>
              </a:solidFill>
              <a:latin typeface="华文细黑" pitchFamily="2" charset="-122"/>
              <a:ea typeface="华文细黑" pitchFamily="2" charset="-122"/>
            </a:rPr>
            <a:t>非智能设备</a:t>
          </a:r>
          <a:endParaRPr lang="zh-CN" altLang="en-US" sz="2500" kern="1200" dirty="0"/>
        </a:p>
      </dsp:txBody>
      <dsp:txXfrm>
        <a:off x="4334609" y="1185591"/>
        <a:ext cx="3802254" cy="1681312"/>
      </dsp:txXfrm>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C51D24-BEE3-44EF-8BD1-DAEFB4107296}">
      <dsp:nvSpPr>
        <dsp:cNvPr id="0" name=""/>
        <dsp:cNvSpPr/>
      </dsp:nvSpPr>
      <dsp:spPr>
        <a:xfrm rot="5400000">
          <a:off x="11221" y="155416"/>
          <a:ext cx="1024940" cy="71745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rtl="0">
            <a:lnSpc>
              <a:spcPct val="90000"/>
            </a:lnSpc>
            <a:spcBef>
              <a:spcPct val="0"/>
            </a:spcBef>
            <a:spcAft>
              <a:spcPct val="35000"/>
            </a:spcAft>
            <a:buNone/>
          </a:pPr>
          <a:r>
            <a:rPr kumimoji="1" lang="zh-CN" altLang="en-US" sz="1800" b="1" kern="1200" dirty="0">
              <a:solidFill>
                <a:schemeClr val="accent2"/>
              </a:solidFill>
              <a:latin typeface="+mn-lt"/>
              <a:ea typeface="华文细黑" pitchFamily="2" charset="-122"/>
            </a:rPr>
            <a:t>第一代</a:t>
          </a:r>
          <a:endParaRPr lang="zh-CN" altLang="en-US" sz="1800" b="1" kern="1200" dirty="0">
            <a:solidFill>
              <a:schemeClr val="accent2"/>
            </a:solidFill>
            <a:latin typeface="+mn-lt"/>
            <a:ea typeface="华文细黑" pitchFamily="2" charset="-122"/>
          </a:endParaRPr>
        </a:p>
      </dsp:txBody>
      <dsp:txXfrm rot="-5400000">
        <a:off x="164962" y="360404"/>
        <a:ext cx="717458" cy="307482"/>
      </dsp:txXfrm>
    </dsp:sp>
    <dsp:sp modelId="{D8C0C5E7-EE1D-4E5A-930D-73E3A5D37735}">
      <dsp:nvSpPr>
        <dsp:cNvPr id="0" name=""/>
        <dsp:cNvSpPr/>
      </dsp:nvSpPr>
      <dsp:spPr>
        <a:xfrm rot="5400000">
          <a:off x="3133656" y="-2225797"/>
          <a:ext cx="666211" cy="5117811"/>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a:lnSpc>
              <a:spcPct val="90000"/>
            </a:lnSpc>
            <a:spcBef>
              <a:spcPct val="0"/>
            </a:spcBef>
            <a:spcAft>
              <a:spcPct val="15000"/>
            </a:spcAft>
            <a:buChar char="•"/>
          </a:pPr>
          <a:r>
            <a:rPr kumimoji="1" lang="en-US" sz="2800" kern="1200" dirty="0">
              <a:solidFill>
                <a:schemeClr val="accent2"/>
              </a:solidFill>
              <a:latin typeface="+mn-lt"/>
              <a:ea typeface="华文细黑" pitchFamily="2" charset="-122"/>
            </a:rPr>
            <a:t>GPIB</a:t>
          </a:r>
          <a:r>
            <a:rPr kumimoji="1" lang="zh-CN" sz="2800" kern="1200" dirty="0">
              <a:solidFill>
                <a:schemeClr val="accent2"/>
              </a:solidFill>
              <a:latin typeface="+mn-lt"/>
              <a:ea typeface="华文细黑" pitchFamily="2" charset="-122"/>
            </a:rPr>
            <a:t>总线、</a:t>
          </a:r>
          <a:r>
            <a:rPr kumimoji="1" lang="zh-CN" sz="2800" b="1" kern="1200" dirty="0">
              <a:solidFill>
                <a:schemeClr val="accent2"/>
              </a:solidFill>
              <a:latin typeface="+mn-lt"/>
              <a:ea typeface="华文细黑" pitchFamily="2" charset="-122"/>
            </a:rPr>
            <a:t>智能仪器</a:t>
          </a:r>
          <a:endParaRPr lang="zh-CN" altLang="en-US" sz="2800" kern="1200" dirty="0">
            <a:solidFill>
              <a:schemeClr val="accent2"/>
            </a:solidFill>
            <a:latin typeface="+mn-lt"/>
            <a:ea typeface="华文细黑" pitchFamily="2" charset="-122"/>
          </a:endParaRPr>
        </a:p>
      </dsp:txBody>
      <dsp:txXfrm rot="-5400000">
        <a:off x="907856" y="32525"/>
        <a:ext cx="5085289" cy="601167"/>
      </dsp:txXfrm>
    </dsp:sp>
    <dsp:sp modelId="{FF21DF73-32BA-47FC-9B03-A45CC4DBA354}">
      <dsp:nvSpPr>
        <dsp:cNvPr id="0" name=""/>
        <dsp:cNvSpPr/>
      </dsp:nvSpPr>
      <dsp:spPr>
        <a:xfrm rot="5400000">
          <a:off x="11221" y="999792"/>
          <a:ext cx="1024940" cy="71745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b="1" kern="1200" dirty="0">
              <a:solidFill>
                <a:schemeClr val="accent2"/>
              </a:solidFill>
              <a:latin typeface="+mn-lt"/>
              <a:ea typeface="华文细黑" pitchFamily="2" charset="-122"/>
            </a:rPr>
            <a:t>第二代</a:t>
          </a:r>
        </a:p>
      </dsp:txBody>
      <dsp:txXfrm rot="-5400000">
        <a:off x="164962" y="1204780"/>
        <a:ext cx="717458" cy="307482"/>
      </dsp:txXfrm>
    </dsp:sp>
    <dsp:sp modelId="{2F230203-4053-40B1-8A25-0AC3D4F2AA08}">
      <dsp:nvSpPr>
        <dsp:cNvPr id="0" name=""/>
        <dsp:cNvSpPr/>
      </dsp:nvSpPr>
      <dsp:spPr>
        <a:xfrm rot="5400000">
          <a:off x="3140617" y="-1382161"/>
          <a:ext cx="666211" cy="5122638"/>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a:lnSpc>
              <a:spcPct val="90000"/>
            </a:lnSpc>
            <a:spcBef>
              <a:spcPct val="0"/>
            </a:spcBef>
            <a:spcAft>
              <a:spcPct val="15000"/>
            </a:spcAft>
            <a:buChar char="•"/>
          </a:pPr>
          <a:r>
            <a:rPr lang="zh-CN" altLang="en-US" sz="2800" kern="1200" dirty="0">
              <a:solidFill>
                <a:schemeClr val="accent2"/>
              </a:solidFill>
              <a:latin typeface="+mn-lt"/>
              <a:ea typeface="华文细黑" pitchFamily="2" charset="-122"/>
            </a:rPr>
            <a:t>个人仪器</a:t>
          </a:r>
        </a:p>
      </dsp:txBody>
      <dsp:txXfrm rot="-5400000">
        <a:off x="912404" y="878574"/>
        <a:ext cx="5090116" cy="601167"/>
      </dsp:txXfrm>
    </dsp:sp>
    <dsp:sp modelId="{8BDE2FB2-EECF-4E42-B88F-CE6A18A63EDA}">
      <dsp:nvSpPr>
        <dsp:cNvPr id="0" name=""/>
        <dsp:cNvSpPr/>
      </dsp:nvSpPr>
      <dsp:spPr>
        <a:xfrm rot="5400000">
          <a:off x="-40025" y="1900826"/>
          <a:ext cx="1127434" cy="71745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b="1" kern="1200" dirty="0">
              <a:solidFill>
                <a:schemeClr val="accent2"/>
              </a:solidFill>
              <a:latin typeface="+mn-lt"/>
              <a:ea typeface="华文细黑" pitchFamily="2" charset="-122"/>
            </a:rPr>
            <a:t>第三代</a:t>
          </a:r>
        </a:p>
      </dsp:txBody>
      <dsp:txXfrm rot="-5400000">
        <a:off x="164963" y="2054567"/>
        <a:ext cx="717458" cy="409976"/>
      </dsp:txXfrm>
    </dsp:sp>
    <dsp:sp modelId="{ECCF21A6-0413-4FAD-9618-76F43ECE8DE9}">
      <dsp:nvSpPr>
        <dsp:cNvPr id="0" name=""/>
        <dsp:cNvSpPr/>
      </dsp:nvSpPr>
      <dsp:spPr>
        <a:xfrm rot="5400000">
          <a:off x="2850076" y="-316677"/>
          <a:ext cx="1211045" cy="5182953"/>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a:lnSpc>
              <a:spcPct val="90000"/>
            </a:lnSpc>
            <a:spcBef>
              <a:spcPct val="0"/>
            </a:spcBef>
            <a:spcAft>
              <a:spcPct val="15000"/>
            </a:spcAft>
            <a:buChar char="•"/>
          </a:pPr>
          <a:r>
            <a:rPr lang="zh-CN" altLang="en-US" sz="2800" kern="1200" dirty="0">
              <a:solidFill>
                <a:schemeClr val="accent2"/>
              </a:solidFill>
              <a:latin typeface="+mn-lt"/>
              <a:ea typeface="华文细黑" pitchFamily="2" charset="-122"/>
            </a:rPr>
            <a:t>模块化仪器总线</a:t>
          </a:r>
        </a:p>
        <a:p>
          <a:pPr marL="571500" lvl="2" indent="-285750" algn="l" defTabSz="1244600">
            <a:lnSpc>
              <a:spcPct val="90000"/>
            </a:lnSpc>
            <a:spcBef>
              <a:spcPct val="0"/>
            </a:spcBef>
            <a:spcAft>
              <a:spcPct val="15000"/>
            </a:spcAft>
            <a:buChar char="•"/>
          </a:pPr>
          <a:r>
            <a:rPr lang="en-US" altLang="zh-CN" sz="2800" kern="1200" dirty="0">
              <a:solidFill>
                <a:schemeClr val="accent2"/>
              </a:solidFill>
              <a:latin typeface="+mn-lt"/>
              <a:ea typeface="华文细黑" pitchFamily="2" charset="-122"/>
            </a:rPr>
            <a:t>VXI</a:t>
          </a:r>
          <a:r>
            <a:rPr lang="zh-CN" altLang="en-US" sz="2800" kern="1200" dirty="0">
              <a:solidFill>
                <a:schemeClr val="accent2"/>
              </a:solidFill>
              <a:latin typeface="+mn-lt"/>
              <a:ea typeface="华文细黑" pitchFamily="2" charset="-122"/>
            </a:rPr>
            <a:t>、</a:t>
          </a:r>
          <a:r>
            <a:rPr lang="en-US" altLang="zh-CN" sz="2800" kern="1200" dirty="0">
              <a:solidFill>
                <a:schemeClr val="accent2"/>
              </a:solidFill>
              <a:latin typeface="+mn-lt"/>
              <a:ea typeface="华文细黑" pitchFamily="2" charset="-122"/>
            </a:rPr>
            <a:t>PXI</a:t>
          </a:r>
          <a:endParaRPr lang="zh-CN" altLang="en-US" sz="2800" kern="1200" dirty="0">
            <a:solidFill>
              <a:schemeClr val="accent2"/>
            </a:solidFill>
            <a:latin typeface="+mn-lt"/>
            <a:ea typeface="华文细黑" pitchFamily="2" charset="-122"/>
          </a:endParaRPr>
        </a:p>
      </dsp:txBody>
      <dsp:txXfrm rot="-5400000">
        <a:off x="864122" y="1728395"/>
        <a:ext cx="5123835" cy="1092809"/>
      </dsp:txXfrm>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244896-C801-40E3-9FBA-CAAC46D6EF8A}">
      <dsp:nvSpPr>
        <dsp:cNvPr id="0" name=""/>
        <dsp:cNvSpPr/>
      </dsp:nvSpPr>
      <dsp:spPr>
        <a:xfrm>
          <a:off x="0" y="87120"/>
          <a:ext cx="7772400" cy="96875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rtl="0">
            <a:lnSpc>
              <a:spcPct val="90000"/>
            </a:lnSpc>
            <a:spcBef>
              <a:spcPct val="0"/>
            </a:spcBef>
            <a:spcAft>
              <a:spcPct val="35000"/>
            </a:spcAft>
            <a:buNone/>
          </a:pPr>
          <a:r>
            <a:rPr kumimoji="1" lang="zh-CN" altLang="en-US" sz="3600" kern="1200" dirty="0">
              <a:solidFill>
                <a:schemeClr val="accent2"/>
              </a:solidFill>
              <a:latin typeface="华文细黑" pitchFamily="2" charset="-122"/>
              <a:ea typeface="华文细黑" pitchFamily="2" charset="-122"/>
            </a:rPr>
            <a:t>实例</a:t>
          </a:r>
          <a:r>
            <a:rPr kumimoji="1" lang="en-US" altLang="zh-CN" sz="3600" kern="1200" dirty="0">
              <a:solidFill>
                <a:schemeClr val="accent2"/>
              </a:solidFill>
              <a:latin typeface="华文细黑" pitchFamily="2" charset="-122"/>
              <a:ea typeface="华文细黑" pitchFamily="2" charset="-122"/>
            </a:rPr>
            <a:t>1</a:t>
          </a:r>
          <a:r>
            <a:rPr kumimoji="1" lang="zh-CN" altLang="en-US" sz="3600" kern="1200" dirty="0">
              <a:solidFill>
                <a:schemeClr val="accent2"/>
              </a:solidFill>
              <a:latin typeface="华文细黑" pitchFamily="2" charset="-122"/>
              <a:ea typeface="华文细黑" pitchFamily="2" charset="-122"/>
            </a:rPr>
            <a:t>：</a:t>
          </a:r>
          <a:r>
            <a:rPr kumimoji="1" lang="zh-CN" sz="3600" kern="1200" dirty="0">
              <a:solidFill>
                <a:schemeClr val="accent2"/>
              </a:solidFill>
              <a:latin typeface="华文细黑" pitchFamily="2" charset="-122"/>
              <a:ea typeface="华文细黑" pitchFamily="2" charset="-122"/>
            </a:rPr>
            <a:t>基于</a:t>
          </a:r>
          <a:r>
            <a:rPr kumimoji="1" lang="en-US" sz="3600" kern="1200" dirty="0">
              <a:solidFill>
                <a:schemeClr val="accent2"/>
              </a:solidFill>
              <a:latin typeface="华文细黑" pitchFamily="2" charset="-122"/>
              <a:ea typeface="华文细黑" pitchFamily="2" charset="-122"/>
            </a:rPr>
            <a:t>VXI</a:t>
          </a:r>
          <a:r>
            <a:rPr kumimoji="1" lang="zh-CN" sz="3600" kern="1200" dirty="0">
              <a:solidFill>
                <a:schemeClr val="accent2"/>
              </a:solidFill>
              <a:latin typeface="华文细黑" pitchFamily="2" charset="-122"/>
              <a:ea typeface="华文细黑" pitchFamily="2" charset="-122"/>
            </a:rPr>
            <a:t>总线多路门控积分器</a:t>
          </a:r>
        </a:p>
      </dsp:txBody>
      <dsp:txXfrm>
        <a:off x="47291" y="134411"/>
        <a:ext cx="7677818" cy="874177"/>
      </dsp:txXfrm>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2E91888-1742-4631-BC4B-F8591A98CFBC}">
      <dsp:nvSpPr>
        <dsp:cNvPr id="0" name=""/>
        <dsp:cNvSpPr/>
      </dsp:nvSpPr>
      <dsp:spPr>
        <a:xfrm>
          <a:off x="0" y="7"/>
          <a:ext cx="8382000" cy="76198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rtl="0">
            <a:lnSpc>
              <a:spcPct val="90000"/>
            </a:lnSpc>
            <a:spcBef>
              <a:spcPct val="0"/>
            </a:spcBef>
            <a:spcAft>
              <a:spcPct val="35000"/>
            </a:spcAft>
            <a:buNone/>
          </a:pPr>
          <a:r>
            <a:rPr kumimoji="1" lang="zh-CN" altLang="en-US" sz="4000" kern="1200" dirty="0">
              <a:solidFill>
                <a:schemeClr val="accent2"/>
              </a:solidFill>
              <a:latin typeface="华文细黑" pitchFamily="2" charset="-122"/>
              <a:ea typeface="华文细黑" pitchFamily="2" charset="-122"/>
            </a:rPr>
            <a:t>实例</a:t>
          </a:r>
          <a:r>
            <a:rPr kumimoji="1" lang="en-US" altLang="zh-CN" sz="4000" kern="1200" dirty="0">
              <a:solidFill>
                <a:schemeClr val="accent2"/>
              </a:solidFill>
              <a:latin typeface="华文细黑" pitchFamily="2" charset="-122"/>
              <a:ea typeface="华文细黑" pitchFamily="2" charset="-122"/>
            </a:rPr>
            <a:t>2</a:t>
          </a:r>
          <a:r>
            <a:rPr kumimoji="1" lang="zh-CN" altLang="en-US" sz="4000" kern="1200" dirty="0">
              <a:solidFill>
                <a:schemeClr val="accent2"/>
              </a:solidFill>
              <a:latin typeface="华文细黑" pitchFamily="2" charset="-122"/>
              <a:ea typeface="华文细黑" pitchFamily="2" charset="-122"/>
            </a:rPr>
            <a:t>：</a:t>
          </a:r>
          <a:r>
            <a:rPr kumimoji="1" lang="zh-CN" sz="4000" kern="1200" dirty="0">
              <a:solidFill>
                <a:schemeClr val="accent2"/>
              </a:solidFill>
              <a:latin typeface="华文细黑" pitchFamily="2" charset="-122"/>
              <a:ea typeface="华文细黑" pitchFamily="2" charset="-122"/>
            </a:rPr>
            <a:t>通用</a:t>
          </a:r>
          <a:r>
            <a:rPr kumimoji="1" lang="en-US" sz="4000" kern="1200" dirty="0">
              <a:solidFill>
                <a:schemeClr val="accent2"/>
              </a:solidFill>
              <a:latin typeface="华文细黑" pitchFamily="2" charset="-122"/>
              <a:ea typeface="华文细黑" pitchFamily="2" charset="-122"/>
            </a:rPr>
            <a:t>VXI-GPIB</a:t>
          </a:r>
          <a:r>
            <a:rPr kumimoji="1" lang="zh-CN" sz="4000" kern="1200" dirty="0">
              <a:solidFill>
                <a:schemeClr val="accent2"/>
              </a:solidFill>
              <a:latin typeface="华文细黑" pitchFamily="2" charset="-122"/>
              <a:ea typeface="华文细黑" pitchFamily="2" charset="-122"/>
            </a:rPr>
            <a:t>协议转换模件</a:t>
          </a:r>
          <a:endParaRPr lang="zh-CN" sz="4000" kern="1200" dirty="0">
            <a:solidFill>
              <a:schemeClr val="accent2"/>
            </a:solidFill>
            <a:latin typeface="华文细黑" pitchFamily="2" charset="-122"/>
            <a:ea typeface="华文细黑" pitchFamily="2" charset="-122"/>
          </a:endParaRPr>
        </a:p>
      </dsp:txBody>
      <dsp:txXfrm>
        <a:off x="37197" y="37204"/>
        <a:ext cx="8307606" cy="687591"/>
      </dsp:txXfrm>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7BCC25-13D4-45E5-A405-A29FA9AD77EF}">
      <dsp:nvSpPr>
        <dsp:cNvPr id="0" name=""/>
        <dsp:cNvSpPr/>
      </dsp:nvSpPr>
      <dsp:spPr>
        <a:xfrm>
          <a:off x="749467" y="1910"/>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47625" rIns="95250" bIns="47625" numCol="1" spcCol="1270" anchor="ctr" anchorCtr="0">
          <a:noAutofit/>
        </a:bodyPr>
        <a:lstStyle/>
        <a:p>
          <a:pPr marL="0" lvl="0" indent="0" algn="l" defTabSz="1111250" rtl="0">
            <a:lnSpc>
              <a:spcPct val="90000"/>
            </a:lnSpc>
            <a:spcBef>
              <a:spcPct val="0"/>
            </a:spcBef>
            <a:spcAft>
              <a:spcPct val="35000"/>
            </a:spcAft>
            <a:buNone/>
          </a:pPr>
          <a:r>
            <a:rPr kumimoji="1" lang="zh-CN" sz="2500" b="0" kern="1200" dirty="0">
              <a:solidFill>
                <a:schemeClr val="accent2"/>
              </a:solidFill>
              <a:latin typeface="华文细黑" pitchFamily="2" charset="-122"/>
              <a:ea typeface="华文细黑" pitchFamily="2" charset="-122"/>
            </a:rPr>
            <a:t>一、惯性约束核聚变（</a:t>
          </a:r>
          <a:r>
            <a:rPr kumimoji="1" lang="en-US" sz="2500" b="0" kern="1200" dirty="0">
              <a:solidFill>
                <a:schemeClr val="accent2"/>
              </a:solidFill>
              <a:latin typeface="华文细黑" pitchFamily="2" charset="-122"/>
              <a:ea typeface="华文细黑" pitchFamily="2" charset="-122"/>
            </a:rPr>
            <a:t>ICF</a:t>
          </a:r>
          <a:r>
            <a:rPr kumimoji="1" lang="zh-CN" sz="2500" b="0" kern="1200" dirty="0">
              <a:solidFill>
                <a:schemeClr val="accent2"/>
              </a:solidFill>
              <a:latin typeface="华文细黑" pitchFamily="2" charset="-122"/>
              <a:ea typeface="华文细黑" pitchFamily="2" charset="-122"/>
            </a:rPr>
            <a:t>）实验</a:t>
          </a:r>
          <a:endParaRPr lang="zh-CN" sz="2500" b="0" kern="1200" dirty="0">
            <a:solidFill>
              <a:schemeClr val="accent2"/>
            </a:solidFill>
            <a:latin typeface="华文细黑" pitchFamily="2" charset="-122"/>
            <a:ea typeface="华文细黑" pitchFamily="2" charset="-122"/>
          </a:endParaRPr>
        </a:p>
      </dsp:txBody>
      <dsp:txXfrm>
        <a:off x="749467" y="1910"/>
        <a:ext cx="6781984" cy="918699"/>
      </dsp:txXfrm>
    </dsp:sp>
    <dsp:sp modelId="{A04A6764-A673-4F24-8A53-3217D7078988}">
      <dsp:nvSpPr>
        <dsp:cNvPr id="0" name=""/>
        <dsp:cNvSpPr/>
      </dsp:nvSpPr>
      <dsp:spPr>
        <a:xfrm>
          <a:off x="749467" y="966544"/>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l" defTabSz="1066800" rtl="0">
            <a:lnSpc>
              <a:spcPct val="90000"/>
            </a:lnSpc>
            <a:spcBef>
              <a:spcPct val="0"/>
            </a:spcBef>
            <a:spcAft>
              <a:spcPct val="35000"/>
            </a:spcAft>
            <a:buNone/>
          </a:pPr>
          <a:r>
            <a:rPr kumimoji="1" lang="zh-CN" sz="2400" b="0" kern="1200" dirty="0">
              <a:solidFill>
                <a:schemeClr val="accent2"/>
              </a:solidFill>
              <a:latin typeface="华文细黑" pitchFamily="2" charset="-122"/>
              <a:ea typeface="华文细黑" pitchFamily="2" charset="-122"/>
            </a:rPr>
            <a:t>二、</a:t>
          </a:r>
          <a:r>
            <a:rPr kumimoji="1" lang="en-US" sz="2400" b="0" kern="1200" dirty="0">
              <a:solidFill>
                <a:schemeClr val="accent2"/>
              </a:solidFill>
              <a:latin typeface="华文细黑" pitchFamily="2" charset="-122"/>
              <a:ea typeface="华文细黑" pitchFamily="2" charset="-122"/>
            </a:rPr>
            <a:t>ICF</a:t>
          </a:r>
          <a:r>
            <a:rPr kumimoji="1" lang="zh-CN" sz="2400" b="0" kern="1200" dirty="0">
              <a:solidFill>
                <a:schemeClr val="accent2"/>
              </a:solidFill>
              <a:latin typeface="华文细黑" pitchFamily="2" charset="-122"/>
              <a:ea typeface="华文细黑" pitchFamily="2" charset="-122"/>
            </a:rPr>
            <a:t>实验的数据采集处理和管理系统综述</a:t>
          </a:r>
          <a:endParaRPr lang="zh-CN" sz="2400" b="0" kern="1200" dirty="0">
            <a:solidFill>
              <a:schemeClr val="accent2"/>
            </a:solidFill>
            <a:latin typeface="华文细黑" pitchFamily="2" charset="-122"/>
            <a:ea typeface="华文细黑" pitchFamily="2" charset="-122"/>
          </a:endParaRPr>
        </a:p>
      </dsp:txBody>
      <dsp:txXfrm>
        <a:off x="749467" y="966544"/>
        <a:ext cx="6781984" cy="918699"/>
      </dsp:txXfrm>
    </dsp:sp>
    <dsp:sp modelId="{F7E983C0-A097-441B-AE90-79871F7C6256}">
      <dsp:nvSpPr>
        <dsp:cNvPr id="0" name=""/>
        <dsp:cNvSpPr/>
      </dsp:nvSpPr>
      <dsp:spPr>
        <a:xfrm>
          <a:off x="749467" y="1931179"/>
          <a:ext cx="6781984" cy="918699"/>
        </a:xfrm>
        <a:prstGeom prst="roundRect">
          <a:avLst/>
        </a:prstGeom>
        <a:solidFill>
          <a:schemeClr val="accent6">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altLang="en-US" sz="2300" b="0" kern="1200" dirty="0">
              <a:solidFill>
                <a:schemeClr val="accent2"/>
              </a:solidFill>
              <a:latin typeface="华文细黑" pitchFamily="2" charset="-122"/>
              <a:ea typeface="华文细黑" pitchFamily="2" charset="-122"/>
            </a:rPr>
            <a:t>三、数据采集处理系统</a:t>
          </a:r>
          <a:endParaRPr lang="zh-CN" altLang="en-US" sz="2300" b="0" kern="1200" dirty="0">
            <a:solidFill>
              <a:schemeClr val="accent2"/>
            </a:solidFill>
            <a:latin typeface="华文细黑" pitchFamily="2" charset="-122"/>
            <a:ea typeface="华文细黑" pitchFamily="2" charset="-122"/>
          </a:endParaRPr>
        </a:p>
      </dsp:txBody>
      <dsp:txXfrm>
        <a:off x="749467" y="1931179"/>
        <a:ext cx="6781984" cy="918699"/>
      </dsp:txXfrm>
    </dsp:sp>
    <dsp:sp modelId="{65BD0D97-988C-4F42-BFB3-75A702086093}">
      <dsp:nvSpPr>
        <dsp:cNvPr id="0" name=""/>
        <dsp:cNvSpPr/>
      </dsp:nvSpPr>
      <dsp:spPr>
        <a:xfrm>
          <a:off x="749467" y="2895814"/>
          <a:ext cx="6781984" cy="918699"/>
        </a:xfrm>
        <a:prstGeom prst="roundRect">
          <a:avLst/>
        </a:prstGeom>
        <a:solidFill>
          <a:srgbClr val="00B0F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43815" rIns="87630" bIns="43815" numCol="1" spcCol="1270" anchor="ctr" anchorCtr="0">
          <a:noAutofit/>
        </a:bodyPr>
        <a:lstStyle/>
        <a:p>
          <a:pPr marL="0" lvl="0" indent="0" algn="l" defTabSz="1022350" rtl="0">
            <a:lnSpc>
              <a:spcPct val="90000"/>
            </a:lnSpc>
            <a:spcBef>
              <a:spcPct val="0"/>
            </a:spcBef>
            <a:spcAft>
              <a:spcPct val="35000"/>
            </a:spcAft>
            <a:buNone/>
          </a:pPr>
          <a:r>
            <a:rPr kumimoji="1" lang="zh-CN" altLang="en-US" sz="2300" b="0" kern="1200" dirty="0">
              <a:solidFill>
                <a:schemeClr val="accent2"/>
              </a:solidFill>
              <a:latin typeface="华文细黑" pitchFamily="2" charset="-122"/>
              <a:ea typeface="华文细黑" pitchFamily="2" charset="-122"/>
            </a:rPr>
            <a:t>四、数据管理系统</a:t>
          </a:r>
          <a:endParaRPr lang="zh-CN" altLang="en-US" sz="2300" b="0" kern="1200" dirty="0">
            <a:solidFill>
              <a:schemeClr val="accent2"/>
            </a:solidFill>
            <a:latin typeface="华文细黑" pitchFamily="2" charset="-122"/>
            <a:ea typeface="华文细黑" pitchFamily="2" charset="-122"/>
          </a:endParaRPr>
        </a:p>
      </dsp:txBody>
      <dsp:txXfrm>
        <a:off x="749467" y="2895814"/>
        <a:ext cx="6781984" cy="918699"/>
      </dsp:txXfrm>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63A7F9-A3F5-47F9-AA48-106EC7DBD7BF}">
      <dsp:nvSpPr>
        <dsp:cNvPr id="0" name=""/>
        <dsp:cNvSpPr/>
      </dsp:nvSpPr>
      <dsp:spPr>
        <a:xfrm>
          <a:off x="0" y="40524"/>
          <a:ext cx="6984776" cy="804960"/>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zh-CN" sz="2800" b="1" kern="1200" dirty="0">
              <a:solidFill>
                <a:schemeClr val="accent2"/>
              </a:solidFill>
              <a:latin typeface="华文细黑" pitchFamily="2" charset="-122"/>
              <a:ea typeface="华文细黑" pitchFamily="2" charset="-122"/>
            </a:rPr>
            <a:t>数据管理系统的任务</a:t>
          </a:r>
          <a:endParaRPr kumimoji="1" lang="en-US" sz="2800" b="1" kern="1200" dirty="0">
            <a:solidFill>
              <a:schemeClr val="accent2"/>
            </a:solidFill>
            <a:latin typeface="华文细黑" pitchFamily="2" charset="-122"/>
            <a:ea typeface="华文细黑" pitchFamily="2" charset="-122"/>
          </a:endParaRPr>
        </a:p>
      </dsp:txBody>
      <dsp:txXfrm>
        <a:off x="0" y="40524"/>
        <a:ext cx="6984776" cy="804960"/>
      </dsp:txXfrm>
    </dsp:sp>
    <dsp:sp modelId="{B0967197-EE83-4D2A-B784-980D8CB25A67}">
      <dsp:nvSpPr>
        <dsp:cNvPr id="0" name=""/>
        <dsp:cNvSpPr/>
      </dsp:nvSpPr>
      <dsp:spPr>
        <a:xfrm>
          <a:off x="0" y="969324"/>
          <a:ext cx="6984776" cy="804960"/>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zh-CN" sz="2800" b="1" kern="1200" dirty="0">
              <a:solidFill>
                <a:schemeClr val="accent2"/>
              </a:solidFill>
              <a:latin typeface="华文细黑" pitchFamily="2" charset="-122"/>
              <a:ea typeface="华文细黑" pitchFamily="2" charset="-122"/>
            </a:rPr>
            <a:t>基于文件系统的数据管理系统主要缺点</a:t>
          </a:r>
          <a:endParaRPr kumimoji="1" lang="en-US" sz="2800" b="1" kern="1200" dirty="0">
            <a:solidFill>
              <a:schemeClr val="accent2"/>
            </a:solidFill>
            <a:latin typeface="华文细黑" pitchFamily="2" charset="-122"/>
            <a:ea typeface="华文细黑" pitchFamily="2" charset="-122"/>
          </a:endParaRPr>
        </a:p>
      </dsp:txBody>
      <dsp:txXfrm>
        <a:off x="0" y="969324"/>
        <a:ext cx="6984776" cy="804960"/>
      </dsp:txXfrm>
    </dsp:sp>
    <dsp:sp modelId="{183EC4FB-BD10-4859-96D2-9BFB0D324864}">
      <dsp:nvSpPr>
        <dsp:cNvPr id="0" name=""/>
        <dsp:cNvSpPr/>
      </dsp:nvSpPr>
      <dsp:spPr>
        <a:xfrm>
          <a:off x="0" y="1898124"/>
          <a:ext cx="6984776" cy="804960"/>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zh-CN" sz="2800" b="1" kern="1200" dirty="0">
              <a:solidFill>
                <a:schemeClr val="accent2"/>
              </a:solidFill>
              <a:latin typeface="华文细黑" pitchFamily="2" charset="-122"/>
              <a:ea typeface="华文细黑" pitchFamily="2" charset="-122"/>
            </a:rPr>
            <a:t>用于数据管理的数据库技术</a:t>
          </a:r>
          <a:endParaRPr kumimoji="1" lang="en-US" sz="2800" b="1" kern="1200" dirty="0">
            <a:solidFill>
              <a:schemeClr val="accent2"/>
            </a:solidFill>
            <a:latin typeface="华文细黑" pitchFamily="2" charset="-122"/>
            <a:ea typeface="华文细黑" pitchFamily="2" charset="-122"/>
          </a:endParaRPr>
        </a:p>
      </dsp:txBody>
      <dsp:txXfrm>
        <a:off x="0" y="1898124"/>
        <a:ext cx="6984776" cy="804960"/>
      </dsp:txXfrm>
    </dsp:sp>
    <dsp:sp modelId="{6AD28494-CDD0-4F19-B069-5B2F193F147D}">
      <dsp:nvSpPr>
        <dsp:cNvPr id="0" name=""/>
        <dsp:cNvSpPr/>
      </dsp:nvSpPr>
      <dsp:spPr>
        <a:xfrm>
          <a:off x="0" y="2826924"/>
          <a:ext cx="6984776" cy="804960"/>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en-US" sz="2800" b="1" kern="1200" dirty="0">
              <a:solidFill>
                <a:schemeClr val="accent2"/>
              </a:solidFill>
              <a:latin typeface="华文细黑" pitchFamily="2" charset="-122"/>
              <a:ea typeface="华文细黑" pitchFamily="2" charset="-122"/>
            </a:rPr>
            <a:t>ICF</a:t>
          </a:r>
          <a:r>
            <a:rPr kumimoji="1" lang="zh-CN" sz="2800" b="1" kern="1200" dirty="0">
              <a:solidFill>
                <a:schemeClr val="accent2"/>
              </a:solidFill>
              <a:latin typeface="华文细黑" pitchFamily="2" charset="-122"/>
              <a:ea typeface="华文细黑" pitchFamily="2" charset="-122"/>
            </a:rPr>
            <a:t>实验中数据管理系统</a:t>
          </a:r>
          <a:endParaRPr lang="zh-CN" sz="2800" b="1" kern="1200" dirty="0">
            <a:solidFill>
              <a:schemeClr val="accent2"/>
            </a:solidFill>
            <a:latin typeface="华文细黑" pitchFamily="2" charset="-122"/>
            <a:ea typeface="华文细黑" pitchFamily="2" charset="-122"/>
          </a:endParaRPr>
        </a:p>
      </dsp:txBody>
      <dsp:txXfrm>
        <a:off x="0" y="2826924"/>
        <a:ext cx="6984776" cy="804960"/>
      </dsp:txXfrm>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16B83F9-2618-4ACD-9AC6-50EC6097159A}">
      <dsp:nvSpPr>
        <dsp:cNvPr id="0" name=""/>
        <dsp:cNvSpPr/>
      </dsp:nvSpPr>
      <dsp:spPr>
        <a:xfrm>
          <a:off x="0" y="35143"/>
          <a:ext cx="7632848" cy="760134"/>
        </a:xfrm>
        <a:prstGeom prst="roundRect">
          <a:avLst/>
        </a:prstGeom>
        <a:solidFill>
          <a:schemeClr val="accent1">
            <a:alpha val="90000"/>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en-US" sz="2800" b="1" kern="1200">
              <a:solidFill>
                <a:schemeClr val="accent2"/>
              </a:solidFill>
              <a:latin typeface="+mn-lt"/>
              <a:ea typeface="华文细黑" pitchFamily="2" charset="-122"/>
            </a:rPr>
            <a:t>ICF</a:t>
          </a:r>
          <a:r>
            <a:rPr kumimoji="1" lang="zh-CN" sz="2800" b="1" kern="1200">
              <a:solidFill>
                <a:schemeClr val="accent2"/>
              </a:solidFill>
              <a:latin typeface="+mn-lt"/>
              <a:ea typeface="华文细黑" pitchFamily="2" charset="-122"/>
            </a:rPr>
            <a:t>实验数据采集和处理流程</a:t>
          </a:r>
          <a:endParaRPr kumimoji="1" lang="en-US" sz="2800" b="1" kern="1200" dirty="0">
            <a:solidFill>
              <a:schemeClr val="accent2"/>
            </a:solidFill>
            <a:latin typeface="+mn-lt"/>
            <a:ea typeface="华文细黑" pitchFamily="2" charset="-122"/>
          </a:endParaRPr>
        </a:p>
      </dsp:txBody>
      <dsp:txXfrm>
        <a:off x="0" y="35143"/>
        <a:ext cx="7632848" cy="760134"/>
      </dsp:txXfrm>
    </dsp:sp>
    <dsp:sp modelId="{0075746F-074F-49C0-9719-CB5B5686240A}">
      <dsp:nvSpPr>
        <dsp:cNvPr id="0" name=""/>
        <dsp:cNvSpPr/>
      </dsp:nvSpPr>
      <dsp:spPr>
        <a:xfrm>
          <a:off x="0" y="875917"/>
          <a:ext cx="7632848" cy="760134"/>
        </a:xfrm>
        <a:prstGeom prst="roundRect">
          <a:avLst/>
        </a:prstGeom>
        <a:solidFill>
          <a:schemeClr val="accent1">
            <a:alpha val="90000"/>
            <a:hueOff val="0"/>
            <a:satOff val="0"/>
            <a:lumOff val="0"/>
            <a:alphaOff val="-13333"/>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en-US" sz="2800" b="1" kern="1200">
              <a:solidFill>
                <a:schemeClr val="accent2"/>
              </a:solidFill>
              <a:latin typeface="+mn-lt"/>
              <a:ea typeface="华文细黑" pitchFamily="2" charset="-122"/>
            </a:rPr>
            <a:t>ICF</a:t>
          </a:r>
          <a:r>
            <a:rPr kumimoji="1" lang="zh-CN" sz="2800" b="1" kern="1200">
              <a:solidFill>
                <a:schemeClr val="accent2"/>
              </a:solidFill>
              <a:latin typeface="+mn-lt"/>
              <a:ea typeface="华文细黑" pitchFamily="2" charset="-122"/>
            </a:rPr>
            <a:t>实验中原始数据文件的格式</a:t>
          </a:r>
          <a:endParaRPr kumimoji="1" lang="en-US" sz="2800" b="1" kern="1200" dirty="0">
            <a:solidFill>
              <a:schemeClr val="accent2"/>
            </a:solidFill>
            <a:latin typeface="+mn-lt"/>
            <a:ea typeface="华文细黑" pitchFamily="2" charset="-122"/>
          </a:endParaRPr>
        </a:p>
      </dsp:txBody>
      <dsp:txXfrm>
        <a:off x="0" y="875917"/>
        <a:ext cx="7632848" cy="760134"/>
      </dsp:txXfrm>
    </dsp:sp>
    <dsp:sp modelId="{6E1B207C-EF5F-4DB1-9A3D-90EE4DEA2514}">
      <dsp:nvSpPr>
        <dsp:cNvPr id="0" name=""/>
        <dsp:cNvSpPr/>
      </dsp:nvSpPr>
      <dsp:spPr>
        <a:xfrm>
          <a:off x="0" y="1716692"/>
          <a:ext cx="7632848" cy="760134"/>
        </a:xfrm>
        <a:prstGeom prst="roundRect">
          <a:avLst/>
        </a:prstGeom>
        <a:solidFill>
          <a:schemeClr val="accent1">
            <a:alpha val="90000"/>
            <a:hueOff val="0"/>
            <a:satOff val="0"/>
            <a:lumOff val="0"/>
            <a:alphaOff val="-26667"/>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en-US" sz="2800" b="1" kern="1200">
              <a:solidFill>
                <a:schemeClr val="accent2"/>
              </a:solidFill>
              <a:latin typeface="+mn-lt"/>
              <a:ea typeface="华文细黑" pitchFamily="2" charset="-122"/>
            </a:rPr>
            <a:t>ICF</a:t>
          </a:r>
          <a:r>
            <a:rPr kumimoji="1" lang="zh-CN" sz="2800" b="1" kern="1200">
              <a:solidFill>
                <a:schemeClr val="accent2"/>
              </a:solidFill>
              <a:latin typeface="+mn-lt"/>
              <a:ea typeface="华文细黑" pitchFamily="2" charset="-122"/>
            </a:rPr>
            <a:t>数据库系统为物理实验人员提供的功能</a:t>
          </a:r>
          <a:endParaRPr kumimoji="1" lang="en-US" sz="2800" b="1" kern="1200" dirty="0">
            <a:solidFill>
              <a:schemeClr val="accent2"/>
            </a:solidFill>
            <a:latin typeface="+mn-lt"/>
            <a:ea typeface="华文细黑" pitchFamily="2" charset="-122"/>
          </a:endParaRPr>
        </a:p>
      </dsp:txBody>
      <dsp:txXfrm>
        <a:off x="0" y="1716692"/>
        <a:ext cx="7632848" cy="760134"/>
      </dsp:txXfrm>
    </dsp:sp>
    <dsp:sp modelId="{4626BB27-3FD9-4B1B-928E-AE5FB1397093}">
      <dsp:nvSpPr>
        <dsp:cNvPr id="0" name=""/>
        <dsp:cNvSpPr/>
      </dsp:nvSpPr>
      <dsp:spPr>
        <a:xfrm>
          <a:off x="0" y="2557466"/>
          <a:ext cx="7632848" cy="760134"/>
        </a:xfrm>
        <a:prstGeom prst="roundRect">
          <a:avLst/>
        </a:prstGeom>
        <a:solidFill>
          <a:schemeClr val="accent1">
            <a:alpha val="90000"/>
            <a:hueOff val="0"/>
            <a:satOff val="0"/>
            <a:lumOff val="0"/>
            <a:alphaOff val="-40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zh-CN" sz="2800" b="1" kern="1200">
              <a:solidFill>
                <a:schemeClr val="accent2"/>
              </a:solidFill>
              <a:latin typeface="+mn-lt"/>
              <a:ea typeface="华文细黑" pitchFamily="2" charset="-122"/>
            </a:rPr>
            <a:t>数据库管理系统的选择 </a:t>
          </a:r>
          <a:endParaRPr kumimoji="1" lang="en-US" sz="2800" b="1" kern="1200" dirty="0">
            <a:solidFill>
              <a:schemeClr val="accent2"/>
            </a:solidFill>
            <a:latin typeface="+mn-lt"/>
            <a:ea typeface="华文细黑" pitchFamily="2" charset="-122"/>
          </a:endParaRPr>
        </a:p>
      </dsp:txBody>
      <dsp:txXfrm>
        <a:off x="0" y="2557466"/>
        <a:ext cx="7632848" cy="760134"/>
      </dsp:txXfrm>
    </dsp:sp>
    <dsp:sp modelId="{839A3DBB-BD2A-49F7-95D3-8549BAEB4AC6}">
      <dsp:nvSpPr>
        <dsp:cNvPr id="0" name=""/>
        <dsp:cNvSpPr/>
      </dsp:nvSpPr>
      <dsp:spPr>
        <a:xfrm>
          <a:off x="0" y="3317600"/>
          <a:ext cx="7632848" cy="4636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2343" tIns="35560" rIns="199136" bIns="35560" numCol="1" spcCol="1270" anchor="t" anchorCtr="0">
          <a:noAutofit/>
        </a:bodyPr>
        <a:lstStyle/>
        <a:p>
          <a:pPr marL="228600" lvl="1" indent="-228600" algn="l" defTabSz="977900" rtl="0">
            <a:lnSpc>
              <a:spcPct val="90000"/>
            </a:lnSpc>
            <a:spcBef>
              <a:spcPct val="0"/>
            </a:spcBef>
            <a:spcAft>
              <a:spcPct val="20000"/>
            </a:spcAft>
            <a:buChar char="•"/>
          </a:pPr>
          <a:r>
            <a:rPr kumimoji="1" lang="en-US" sz="2200" b="1" kern="1200">
              <a:solidFill>
                <a:schemeClr val="accent2"/>
              </a:solidFill>
              <a:latin typeface="+mn-lt"/>
              <a:ea typeface="华文细黑" pitchFamily="2" charset="-122"/>
            </a:rPr>
            <a:t>ORACLE</a:t>
          </a:r>
          <a:r>
            <a:rPr kumimoji="1" lang="zh-CN" sz="2200" b="1" kern="1200">
              <a:solidFill>
                <a:schemeClr val="accent2"/>
              </a:solidFill>
              <a:latin typeface="+mn-lt"/>
              <a:ea typeface="华文细黑" pitchFamily="2" charset="-122"/>
            </a:rPr>
            <a:t>关系数据库管理系统</a:t>
          </a:r>
          <a:endParaRPr lang="zh-CN" sz="2200" b="1" kern="1200" dirty="0">
            <a:solidFill>
              <a:schemeClr val="accent2"/>
            </a:solidFill>
            <a:latin typeface="+mn-lt"/>
            <a:ea typeface="华文细黑" pitchFamily="2" charset="-122"/>
          </a:endParaRPr>
        </a:p>
      </dsp:txBody>
      <dsp:txXfrm>
        <a:off x="0" y="3317600"/>
        <a:ext cx="7632848" cy="463680"/>
      </dsp:txXfrm>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A70165-DAB0-4864-B418-8F7257C8CD21}">
      <dsp:nvSpPr>
        <dsp:cNvPr id="0" name=""/>
        <dsp:cNvSpPr/>
      </dsp:nvSpPr>
      <dsp:spPr>
        <a:xfrm>
          <a:off x="0" y="1381"/>
          <a:ext cx="6912767" cy="823478"/>
        </a:xfrm>
        <a:prstGeom prst="roundRect">
          <a:avLst/>
        </a:prstGeom>
        <a:solidFill>
          <a:schemeClr val="accent1">
            <a:alpha val="90000"/>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kumimoji="1" lang="zh-CN" sz="3200" b="1" kern="1200">
              <a:solidFill>
                <a:schemeClr val="accent2"/>
              </a:solidFill>
              <a:latin typeface="+mn-lt"/>
              <a:ea typeface="华文细黑" pitchFamily="2" charset="-122"/>
            </a:rPr>
            <a:t>数据信息分析</a:t>
          </a:r>
          <a:endParaRPr kumimoji="1" lang="en-US" sz="3200" b="1" kern="1200" dirty="0">
            <a:solidFill>
              <a:schemeClr val="accent2"/>
            </a:solidFill>
            <a:latin typeface="+mn-lt"/>
            <a:ea typeface="华文细黑" pitchFamily="2" charset="-122"/>
          </a:endParaRPr>
        </a:p>
      </dsp:txBody>
      <dsp:txXfrm>
        <a:off x="0" y="1381"/>
        <a:ext cx="6912767" cy="823478"/>
      </dsp:txXfrm>
    </dsp:sp>
    <dsp:sp modelId="{E290B6F4-1AF7-4DF8-A2FE-4DFC47E83432}">
      <dsp:nvSpPr>
        <dsp:cNvPr id="0" name=""/>
        <dsp:cNvSpPr/>
      </dsp:nvSpPr>
      <dsp:spPr>
        <a:xfrm>
          <a:off x="0" y="838937"/>
          <a:ext cx="6912767" cy="823478"/>
        </a:xfrm>
        <a:prstGeom prst="roundRect">
          <a:avLst/>
        </a:prstGeom>
        <a:solidFill>
          <a:schemeClr val="accent1">
            <a:alpha val="90000"/>
            <a:hueOff val="0"/>
            <a:satOff val="0"/>
            <a:lumOff val="0"/>
            <a:alphaOff val="-10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kumimoji="1" lang="zh-CN" sz="3200" b="1" kern="1200">
              <a:solidFill>
                <a:schemeClr val="accent2"/>
              </a:solidFill>
              <a:latin typeface="+mn-lt"/>
              <a:ea typeface="华文细黑" pitchFamily="2" charset="-122"/>
            </a:rPr>
            <a:t>数据处理要求</a:t>
          </a:r>
          <a:endParaRPr kumimoji="1" lang="en-US" sz="3200" b="1" kern="1200" dirty="0">
            <a:solidFill>
              <a:schemeClr val="accent2"/>
            </a:solidFill>
            <a:latin typeface="+mn-lt"/>
            <a:ea typeface="华文细黑" pitchFamily="2" charset="-122"/>
          </a:endParaRPr>
        </a:p>
      </dsp:txBody>
      <dsp:txXfrm>
        <a:off x="0" y="838937"/>
        <a:ext cx="6912767" cy="823478"/>
      </dsp:txXfrm>
    </dsp:sp>
    <dsp:sp modelId="{F395B044-7ADD-4FEB-B621-47BC41499FDF}">
      <dsp:nvSpPr>
        <dsp:cNvPr id="0" name=""/>
        <dsp:cNvSpPr/>
      </dsp:nvSpPr>
      <dsp:spPr>
        <a:xfrm>
          <a:off x="0" y="1676492"/>
          <a:ext cx="6912767" cy="823478"/>
        </a:xfrm>
        <a:prstGeom prst="roundRect">
          <a:avLst/>
        </a:prstGeom>
        <a:solidFill>
          <a:schemeClr val="accent1">
            <a:alpha val="90000"/>
            <a:hueOff val="0"/>
            <a:satOff val="0"/>
            <a:lumOff val="0"/>
            <a:alphaOff val="-20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kumimoji="1" lang="en-US" sz="3200" b="1" kern="1200">
              <a:solidFill>
                <a:schemeClr val="accent2"/>
              </a:solidFill>
              <a:latin typeface="+mn-lt"/>
              <a:ea typeface="华文细黑" pitchFamily="2" charset="-122"/>
            </a:rPr>
            <a:t>ICF</a:t>
          </a:r>
          <a:r>
            <a:rPr kumimoji="1" lang="zh-CN" sz="3200" b="1" kern="1200">
              <a:solidFill>
                <a:schemeClr val="accent2"/>
              </a:solidFill>
              <a:latin typeface="+mn-lt"/>
              <a:ea typeface="华文细黑" pitchFamily="2" charset="-122"/>
            </a:rPr>
            <a:t>实验数据库的逻辑设计</a:t>
          </a:r>
          <a:endParaRPr kumimoji="1" lang="en-US" sz="3200" b="1" kern="1200" dirty="0">
            <a:solidFill>
              <a:schemeClr val="accent2"/>
            </a:solidFill>
            <a:latin typeface="+mn-lt"/>
            <a:ea typeface="华文细黑" pitchFamily="2" charset="-122"/>
          </a:endParaRPr>
        </a:p>
      </dsp:txBody>
      <dsp:txXfrm>
        <a:off x="0" y="1676492"/>
        <a:ext cx="6912767" cy="823478"/>
      </dsp:txXfrm>
    </dsp:sp>
    <dsp:sp modelId="{F673933E-8DF5-4D68-B9D4-388CF5C53426}">
      <dsp:nvSpPr>
        <dsp:cNvPr id="0" name=""/>
        <dsp:cNvSpPr/>
      </dsp:nvSpPr>
      <dsp:spPr>
        <a:xfrm>
          <a:off x="0" y="2514048"/>
          <a:ext cx="6912767" cy="823478"/>
        </a:xfrm>
        <a:prstGeom prst="roundRect">
          <a:avLst/>
        </a:prstGeom>
        <a:solidFill>
          <a:schemeClr val="accent1">
            <a:alpha val="90000"/>
            <a:hueOff val="0"/>
            <a:satOff val="0"/>
            <a:lumOff val="0"/>
            <a:alphaOff val="-30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kumimoji="1" lang="zh-CN" sz="3200" b="1" kern="1200">
              <a:solidFill>
                <a:schemeClr val="accent2"/>
              </a:solidFill>
              <a:latin typeface="+mn-lt"/>
              <a:ea typeface="华文细黑" pitchFamily="2" charset="-122"/>
            </a:rPr>
            <a:t>数据库的物理设计和创立 </a:t>
          </a:r>
          <a:endParaRPr kumimoji="1" lang="en-US" sz="3200" b="1" kern="1200" dirty="0">
            <a:solidFill>
              <a:schemeClr val="accent2"/>
            </a:solidFill>
            <a:latin typeface="+mn-lt"/>
            <a:ea typeface="华文细黑" pitchFamily="2" charset="-122"/>
          </a:endParaRPr>
        </a:p>
      </dsp:txBody>
      <dsp:txXfrm>
        <a:off x="0" y="2514048"/>
        <a:ext cx="6912767" cy="823478"/>
      </dsp:txXfrm>
    </dsp:sp>
    <dsp:sp modelId="{9736BCE9-75DE-4D0A-9D47-DC865205902B}">
      <dsp:nvSpPr>
        <dsp:cNvPr id="0" name=""/>
        <dsp:cNvSpPr/>
      </dsp:nvSpPr>
      <dsp:spPr>
        <a:xfrm>
          <a:off x="0" y="3351603"/>
          <a:ext cx="6912767" cy="823478"/>
        </a:xfrm>
        <a:prstGeom prst="roundRect">
          <a:avLst/>
        </a:prstGeom>
        <a:solidFill>
          <a:schemeClr val="accent1">
            <a:alpha val="90000"/>
            <a:hueOff val="0"/>
            <a:satOff val="0"/>
            <a:lumOff val="0"/>
            <a:alphaOff val="-40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kumimoji="1" lang="zh-CN" altLang="en-US" sz="3200" b="1" kern="1200">
              <a:solidFill>
                <a:schemeClr val="accent2"/>
              </a:solidFill>
              <a:latin typeface="+mn-lt"/>
              <a:ea typeface="华文细黑" pitchFamily="2" charset="-122"/>
            </a:rPr>
            <a:t>数据库中实验数据的录入和输出</a:t>
          </a:r>
          <a:endParaRPr kumimoji="1" lang="zh-CN" altLang="en-US" sz="3200" b="1" kern="1200" dirty="0">
            <a:solidFill>
              <a:schemeClr val="accent2"/>
            </a:solidFill>
            <a:latin typeface="+mn-lt"/>
            <a:ea typeface="华文细黑" pitchFamily="2" charset="-122"/>
          </a:endParaRPr>
        </a:p>
      </dsp:txBody>
      <dsp:txXfrm>
        <a:off x="0" y="3351603"/>
        <a:ext cx="6912767" cy="823478"/>
      </dsp:txXfrm>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E49CBA-3749-4552-91CB-79C63A7EAD3F}">
      <dsp:nvSpPr>
        <dsp:cNvPr id="0" name=""/>
        <dsp:cNvSpPr/>
      </dsp:nvSpPr>
      <dsp:spPr>
        <a:xfrm>
          <a:off x="0" y="1065"/>
          <a:ext cx="7416824" cy="708821"/>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altLang="en-US" sz="2800" b="1" kern="1200" dirty="0">
              <a:solidFill>
                <a:schemeClr val="accent2"/>
              </a:solidFill>
              <a:ea typeface="华文细黑" pitchFamily="2" charset="-122"/>
            </a:rPr>
            <a:t>开发工具</a:t>
          </a:r>
          <a:r>
            <a:rPr lang="en-US" altLang="zh-CN" sz="2800" b="1" kern="1200" dirty="0">
              <a:solidFill>
                <a:schemeClr val="accent2"/>
              </a:solidFill>
              <a:ea typeface="华文细黑" pitchFamily="2" charset="-122"/>
            </a:rPr>
            <a:t>Oracle developer 2000</a:t>
          </a:r>
          <a:endParaRPr kumimoji="1" lang="en-US" sz="2800" b="1" kern="1200" dirty="0">
            <a:solidFill>
              <a:schemeClr val="accent2"/>
            </a:solidFill>
            <a:latin typeface="华文细黑" pitchFamily="2" charset="-122"/>
            <a:ea typeface="华文细黑" pitchFamily="2" charset="-122"/>
          </a:endParaRPr>
        </a:p>
      </dsp:txBody>
      <dsp:txXfrm>
        <a:off x="0" y="1065"/>
        <a:ext cx="7416824" cy="708821"/>
      </dsp:txXfrm>
    </dsp:sp>
    <dsp:sp modelId="{1435A2C8-CC9F-4EBC-9EB6-8964A6CB68C9}">
      <dsp:nvSpPr>
        <dsp:cNvPr id="0" name=""/>
        <dsp:cNvSpPr/>
      </dsp:nvSpPr>
      <dsp:spPr>
        <a:xfrm>
          <a:off x="0" y="724188"/>
          <a:ext cx="7416824" cy="708821"/>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zh-CN" sz="2800" b="1" kern="1200">
              <a:solidFill>
                <a:schemeClr val="accent2"/>
              </a:solidFill>
              <a:latin typeface="华文细黑" pitchFamily="2" charset="-122"/>
              <a:ea typeface="华文细黑" pitchFamily="2" charset="-122"/>
            </a:rPr>
            <a:t>单一表操作的应用程序模块</a:t>
          </a:r>
          <a:endParaRPr kumimoji="1" lang="en-US" sz="2800" b="1" kern="1200" dirty="0">
            <a:solidFill>
              <a:schemeClr val="accent2"/>
            </a:solidFill>
            <a:latin typeface="华文细黑" pitchFamily="2" charset="-122"/>
            <a:ea typeface="华文细黑" pitchFamily="2" charset="-122"/>
          </a:endParaRPr>
        </a:p>
      </dsp:txBody>
      <dsp:txXfrm>
        <a:off x="0" y="724188"/>
        <a:ext cx="7416824" cy="708821"/>
      </dsp:txXfrm>
    </dsp:sp>
    <dsp:sp modelId="{BA55EDA5-F3C9-49BD-A216-EE50BE004C1F}">
      <dsp:nvSpPr>
        <dsp:cNvPr id="0" name=""/>
        <dsp:cNvSpPr/>
      </dsp:nvSpPr>
      <dsp:spPr>
        <a:xfrm>
          <a:off x="0" y="1447310"/>
          <a:ext cx="7416824" cy="708821"/>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zh-CN" sz="2800" b="1" kern="1200">
              <a:solidFill>
                <a:schemeClr val="accent2"/>
              </a:solidFill>
              <a:latin typeface="华文细黑" pitchFamily="2" charset="-122"/>
              <a:ea typeface="华文细黑" pitchFamily="2" charset="-122"/>
            </a:rPr>
            <a:t>总体表操作的应用程序模块</a:t>
          </a:r>
          <a:endParaRPr kumimoji="1" lang="en-US" sz="2800" b="1" kern="1200" dirty="0">
            <a:solidFill>
              <a:schemeClr val="accent2"/>
            </a:solidFill>
            <a:latin typeface="华文细黑" pitchFamily="2" charset="-122"/>
            <a:ea typeface="华文细黑" pitchFamily="2" charset="-122"/>
          </a:endParaRPr>
        </a:p>
      </dsp:txBody>
      <dsp:txXfrm>
        <a:off x="0" y="1447310"/>
        <a:ext cx="7416824" cy="708821"/>
      </dsp:txXfrm>
    </dsp:sp>
    <dsp:sp modelId="{EE6D1C9C-321B-46E9-8919-D0C75801C342}">
      <dsp:nvSpPr>
        <dsp:cNvPr id="0" name=""/>
        <dsp:cNvSpPr/>
      </dsp:nvSpPr>
      <dsp:spPr>
        <a:xfrm>
          <a:off x="0" y="2170433"/>
          <a:ext cx="7416824" cy="708821"/>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zh-CN" altLang="en-US" sz="2800" b="1" kern="1200">
              <a:solidFill>
                <a:schemeClr val="accent2"/>
              </a:solidFill>
              <a:latin typeface="华文细黑" pitchFamily="2" charset="-122"/>
              <a:ea typeface="华文细黑" pitchFamily="2" charset="-122"/>
            </a:rPr>
            <a:t>按课题项目分类的视图操作的应用程序模块</a:t>
          </a:r>
          <a:r>
            <a:rPr kumimoji="1" lang="zh-CN" altLang="en-US" sz="2800" kern="1200">
              <a:solidFill>
                <a:schemeClr val="accent2"/>
              </a:solidFill>
              <a:latin typeface="华文细黑" pitchFamily="2" charset="-122"/>
              <a:ea typeface="华文细黑" pitchFamily="2" charset="-122"/>
            </a:rPr>
            <a:t> </a:t>
          </a:r>
          <a:endParaRPr lang="zh-CN" altLang="en-US" sz="2800" kern="1200" dirty="0">
            <a:solidFill>
              <a:schemeClr val="accent2"/>
            </a:solidFill>
            <a:latin typeface="华文细黑" pitchFamily="2" charset="-122"/>
            <a:ea typeface="华文细黑" pitchFamily="2" charset="-122"/>
          </a:endParaRPr>
        </a:p>
      </dsp:txBody>
      <dsp:txXfrm>
        <a:off x="0" y="2170433"/>
        <a:ext cx="7416824" cy="708821"/>
      </dsp:txXfrm>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345F98-F3E3-4038-9979-6C6AE326405C}">
      <dsp:nvSpPr>
        <dsp:cNvPr id="0" name=""/>
        <dsp:cNvSpPr/>
      </dsp:nvSpPr>
      <dsp:spPr>
        <a:xfrm>
          <a:off x="872951" y="35"/>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hlinkClick xmlns:r="http://schemas.openxmlformats.org/officeDocument/2006/relationships" r:id="" action="ppaction://hlinksldjump"/>
            </a:rPr>
            <a:t>一</a:t>
          </a:r>
          <a:endParaRPr lang="zh-CN" sz="2600" kern="1200" dirty="0">
            <a:latin typeface="华文细黑" pitchFamily="2" charset="-122"/>
            <a:ea typeface="华文细黑" pitchFamily="2" charset="-122"/>
          </a:endParaRPr>
        </a:p>
      </dsp:txBody>
      <dsp:txXfrm>
        <a:off x="1110004" y="35"/>
        <a:ext cx="711161" cy="474106"/>
      </dsp:txXfrm>
    </dsp:sp>
    <dsp:sp modelId="{D563EFB2-F4F1-41E7-8D46-3B9FF0DB85DA}">
      <dsp:nvSpPr>
        <dsp:cNvPr id="0" name=""/>
        <dsp:cNvSpPr/>
      </dsp:nvSpPr>
      <dsp:spPr>
        <a:xfrm>
          <a:off x="1904133" y="40335"/>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a:lnSpc>
              <a:spcPct val="90000"/>
            </a:lnSpc>
            <a:spcBef>
              <a:spcPct val="0"/>
            </a:spcBef>
            <a:spcAft>
              <a:spcPct val="35000"/>
            </a:spcAft>
            <a:buNone/>
          </a:pPr>
          <a:r>
            <a:rPr lang="zh-CN" sz="2100" kern="1200" dirty="0">
              <a:latin typeface="华文细黑" pitchFamily="2" charset="-122"/>
              <a:ea typeface="华文细黑" pitchFamily="2" charset="-122"/>
            </a:rPr>
            <a:t>高能物理实验概述</a:t>
          </a:r>
          <a:endParaRPr lang="zh-CN" altLang="en-US" sz="2100" kern="1200" dirty="0">
            <a:latin typeface="华文细黑" pitchFamily="2" charset="-122"/>
            <a:ea typeface="华文细黑" pitchFamily="2" charset="-122"/>
          </a:endParaRPr>
        </a:p>
      </dsp:txBody>
      <dsp:txXfrm>
        <a:off x="2100887" y="40335"/>
        <a:ext cx="3535007" cy="393508"/>
      </dsp:txXfrm>
    </dsp:sp>
    <dsp:sp modelId="{B29EE2FE-C4AF-4157-B832-4AB5ED68C740}">
      <dsp:nvSpPr>
        <dsp:cNvPr id="0" name=""/>
        <dsp:cNvSpPr/>
      </dsp:nvSpPr>
      <dsp:spPr>
        <a:xfrm>
          <a:off x="872951" y="540517"/>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hlinkClick xmlns:r="http://schemas.openxmlformats.org/officeDocument/2006/relationships" r:id="" action="ppaction://hlinksldjump"/>
            </a:rPr>
            <a:t>二</a:t>
          </a:r>
          <a:endParaRPr lang="zh-CN" sz="2600" kern="1200" dirty="0">
            <a:latin typeface="华文细黑" pitchFamily="2" charset="-122"/>
            <a:ea typeface="华文细黑" pitchFamily="2" charset="-122"/>
          </a:endParaRPr>
        </a:p>
      </dsp:txBody>
      <dsp:txXfrm>
        <a:off x="1110004" y="540517"/>
        <a:ext cx="711161" cy="474106"/>
      </dsp:txXfrm>
    </dsp:sp>
    <dsp:sp modelId="{9248FA06-5523-4FAC-A3B1-F04047717B31}">
      <dsp:nvSpPr>
        <dsp:cNvPr id="0" name=""/>
        <dsp:cNvSpPr/>
      </dsp:nvSpPr>
      <dsp:spPr>
        <a:xfrm>
          <a:off x="1904133" y="580816"/>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zh-CN" sz="2100" kern="1200" dirty="0">
              <a:latin typeface="华文细黑" pitchFamily="2" charset="-122"/>
              <a:ea typeface="华文细黑" pitchFamily="2" charset="-122"/>
            </a:rPr>
            <a:t>触发和数据获取系统基本结构</a:t>
          </a:r>
        </a:p>
      </dsp:txBody>
      <dsp:txXfrm>
        <a:off x="2100887" y="580816"/>
        <a:ext cx="3535007" cy="393508"/>
      </dsp:txXfrm>
    </dsp:sp>
    <dsp:sp modelId="{4DD8221B-DBB6-4962-8CBA-961E5F53A6B5}">
      <dsp:nvSpPr>
        <dsp:cNvPr id="0" name=""/>
        <dsp:cNvSpPr/>
      </dsp:nvSpPr>
      <dsp:spPr>
        <a:xfrm>
          <a:off x="872951" y="1080999"/>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hlinkClick xmlns:r="http://schemas.openxmlformats.org/officeDocument/2006/relationships" r:id="rId1" action="ppaction://hlinkpres?slideindex=1&amp;slidetitle="/>
            </a:rPr>
            <a:t>三</a:t>
          </a:r>
          <a:endParaRPr lang="zh-CN" sz="2600" kern="1200" dirty="0">
            <a:latin typeface="华文细黑" pitchFamily="2" charset="-122"/>
            <a:ea typeface="华文细黑" pitchFamily="2" charset="-122"/>
          </a:endParaRPr>
        </a:p>
      </dsp:txBody>
      <dsp:txXfrm>
        <a:off x="1110004" y="1080999"/>
        <a:ext cx="711161" cy="474106"/>
      </dsp:txXfrm>
    </dsp:sp>
    <dsp:sp modelId="{D882B291-7D13-483F-9DA2-89C2404D921F}">
      <dsp:nvSpPr>
        <dsp:cNvPr id="0" name=""/>
        <dsp:cNvSpPr/>
      </dsp:nvSpPr>
      <dsp:spPr>
        <a:xfrm>
          <a:off x="1904133" y="1121298"/>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zh-CN" sz="2100" kern="1200" dirty="0">
              <a:latin typeface="华文细黑" pitchFamily="2" charset="-122"/>
              <a:ea typeface="华文细黑" pitchFamily="2" charset="-122"/>
            </a:rPr>
            <a:t>前端电子学系统</a:t>
          </a:r>
        </a:p>
      </dsp:txBody>
      <dsp:txXfrm>
        <a:off x="2100887" y="1121298"/>
        <a:ext cx="3535007" cy="393508"/>
      </dsp:txXfrm>
    </dsp:sp>
    <dsp:sp modelId="{393F2CC0-818C-46F6-8C25-AD0907BDB121}">
      <dsp:nvSpPr>
        <dsp:cNvPr id="0" name=""/>
        <dsp:cNvSpPr/>
      </dsp:nvSpPr>
      <dsp:spPr>
        <a:xfrm>
          <a:off x="872951" y="1621481"/>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hlinkClick xmlns:r="http://schemas.openxmlformats.org/officeDocument/2006/relationships" r:id="rId2" action="ppaction://hlinkpres?slideindex=1&amp;slidetitle="/>
            </a:rPr>
            <a:t>四</a:t>
          </a:r>
          <a:endParaRPr lang="zh-CN" sz="2600" kern="1200" dirty="0">
            <a:latin typeface="华文细黑" pitchFamily="2" charset="-122"/>
            <a:ea typeface="华文细黑" pitchFamily="2" charset="-122"/>
          </a:endParaRPr>
        </a:p>
      </dsp:txBody>
      <dsp:txXfrm>
        <a:off x="1110004" y="1621481"/>
        <a:ext cx="711161" cy="474106"/>
      </dsp:txXfrm>
    </dsp:sp>
    <dsp:sp modelId="{352F70B0-43F9-4AA7-8E68-05FFF9D1A38C}">
      <dsp:nvSpPr>
        <dsp:cNvPr id="0" name=""/>
        <dsp:cNvSpPr/>
      </dsp:nvSpPr>
      <dsp:spPr>
        <a:xfrm>
          <a:off x="1904133" y="1661780"/>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zh-CN" sz="2100" kern="1200" dirty="0">
              <a:latin typeface="华文细黑" pitchFamily="2" charset="-122"/>
              <a:ea typeface="华文细黑" pitchFamily="2" charset="-122"/>
            </a:rPr>
            <a:t>触发处理系统</a:t>
          </a:r>
        </a:p>
      </dsp:txBody>
      <dsp:txXfrm>
        <a:off x="2100887" y="1661780"/>
        <a:ext cx="3535007" cy="393508"/>
      </dsp:txXfrm>
    </dsp:sp>
    <dsp:sp modelId="{B33C9E56-EEDF-40EA-BAC4-C0EA4C2DEECF}">
      <dsp:nvSpPr>
        <dsp:cNvPr id="0" name=""/>
        <dsp:cNvSpPr/>
      </dsp:nvSpPr>
      <dsp:spPr>
        <a:xfrm>
          <a:off x="872951" y="2161963"/>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hlinkClick xmlns:r="http://schemas.openxmlformats.org/officeDocument/2006/relationships" r:id="rId3" action="ppaction://hlinkpres?slideindex=1&amp;slidetitle="/>
            </a:rPr>
            <a:t>五</a:t>
          </a:r>
          <a:endParaRPr lang="zh-CN" sz="2600" kern="1200" dirty="0">
            <a:latin typeface="华文细黑" pitchFamily="2" charset="-122"/>
            <a:ea typeface="华文细黑" pitchFamily="2" charset="-122"/>
          </a:endParaRPr>
        </a:p>
      </dsp:txBody>
      <dsp:txXfrm>
        <a:off x="1110004" y="2161963"/>
        <a:ext cx="711161" cy="474106"/>
      </dsp:txXfrm>
    </dsp:sp>
    <dsp:sp modelId="{0BA95B11-C3A6-4A7A-BE98-44BBB07E8CA5}">
      <dsp:nvSpPr>
        <dsp:cNvPr id="0" name=""/>
        <dsp:cNvSpPr/>
      </dsp:nvSpPr>
      <dsp:spPr>
        <a:xfrm>
          <a:off x="1904133" y="2202262"/>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zh-CN" sz="2100" kern="1200" dirty="0">
              <a:latin typeface="华文细黑" pitchFamily="2" charset="-122"/>
              <a:ea typeface="华文细黑" pitchFamily="2" charset="-122"/>
            </a:rPr>
            <a:t>数据采集主系统</a:t>
          </a:r>
        </a:p>
      </dsp:txBody>
      <dsp:txXfrm>
        <a:off x="2100887" y="2202262"/>
        <a:ext cx="3535007" cy="393508"/>
      </dsp:txXfrm>
    </dsp:sp>
    <dsp:sp modelId="{C6AE3936-6A78-4C40-8B09-65B5A0A891C7}">
      <dsp:nvSpPr>
        <dsp:cNvPr id="0" name=""/>
        <dsp:cNvSpPr/>
      </dsp:nvSpPr>
      <dsp:spPr>
        <a:xfrm>
          <a:off x="872951" y="2702445"/>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hlinkClick xmlns:r="http://schemas.openxmlformats.org/officeDocument/2006/relationships" r:id="rId4" action="ppaction://hlinkpres?slideindex=1&amp;slidetitle="/>
            </a:rPr>
            <a:t>六</a:t>
          </a:r>
          <a:endParaRPr lang="zh-CN" sz="2600" kern="1200" dirty="0">
            <a:latin typeface="华文细黑" pitchFamily="2" charset="-122"/>
            <a:ea typeface="华文细黑" pitchFamily="2" charset="-122"/>
          </a:endParaRPr>
        </a:p>
      </dsp:txBody>
      <dsp:txXfrm>
        <a:off x="1110004" y="2702445"/>
        <a:ext cx="711161" cy="474106"/>
      </dsp:txXfrm>
    </dsp:sp>
    <dsp:sp modelId="{BDD81E3F-BB23-4228-B70C-8CBFBBE27C1B}">
      <dsp:nvSpPr>
        <dsp:cNvPr id="0" name=""/>
        <dsp:cNvSpPr/>
      </dsp:nvSpPr>
      <dsp:spPr>
        <a:xfrm>
          <a:off x="1904133" y="2742744"/>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en-US" sz="2100" kern="1200" dirty="0">
              <a:latin typeface="华文细黑" pitchFamily="2" charset="-122"/>
              <a:ea typeface="华文细黑" pitchFamily="2" charset="-122"/>
            </a:rPr>
            <a:t>BESIII</a:t>
          </a:r>
          <a:r>
            <a:rPr lang="zh-CN" sz="2100" kern="1200" dirty="0">
              <a:latin typeface="华文细黑" pitchFamily="2" charset="-122"/>
              <a:ea typeface="华文细黑" pitchFamily="2" charset="-122"/>
            </a:rPr>
            <a:t>数据获取系统</a:t>
          </a:r>
        </a:p>
      </dsp:txBody>
      <dsp:txXfrm>
        <a:off x="2100887" y="2742744"/>
        <a:ext cx="3535007" cy="393508"/>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7FEA6D-5C47-4A80-8386-1E8F8DB6DFE3}">
      <dsp:nvSpPr>
        <dsp:cNvPr id="0" name=""/>
        <dsp:cNvSpPr/>
      </dsp:nvSpPr>
      <dsp:spPr>
        <a:xfrm>
          <a:off x="0" y="80733"/>
          <a:ext cx="7632849" cy="547200"/>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35128" tIns="77216" rIns="135128" bIns="77216" numCol="1" spcCol="1270" anchor="ctr" anchorCtr="0">
          <a:noAutofit/>
        </a:bodyPr>
        <a:lstStyle/>
        <a:p>
          <a:pPr marL="0" lvl="0" indent="0" algn="ctr" defTabSz="844550" rtl="0">
            <a:lnSpc>
              <a:spcPct val="90000"/>
            </a:lnSpc>
            <a:spcBef>
              <a:spcPct val="0"/>
            </a:spcBef>
            <a:spcAft>
              <a:spcPct val="35000"/>
            </a:spcAft>
            <a:buNone/>
          </a:pPr>
          <a:r>
            <a:rPr lang="en-US" altLang="zh-CN" sz="1900" kern="1200" dirty="0"/>
            <a:t>1. </a:t>
          </a:r>
          <a:r>
            <a:rPr lang="zh-CN" sz="1900" kern="1200" dirty="0"/>
            <a:t>二十世纪信息技术的迅猛发展</a:t>
          </a:r>
        </a:p>
      </dsp:txBody>
      <dsp:txXfrm>
        <a:off x="0" y="80733"/>
        <a:ext cx="7632849" cy="547200"/>
      </dsp:txXfrm>
    </dsp:sp>
    <dsp:sp modelId="{794934D1-C4E9-4373-8B12-5DB344B251CE}">
      <dsp:nvSpPr>
        <dsp:cNvPr id="0" name=""/>
        <dsp:cNvSpPr/>
      </dsp:nvSpPr>
      <dsp:spPr>
        <a:xfrm>
          <a:off x="0" y="627933"/>
          <a:ext cx="7632849" cy="3755159"/>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01346" tIns="101346" rIns="135128" bIns="152019" numCol="1" spcCol="1270" anchor="t" anchorCtr="0">
          <a:noAutofit/>
        </a:bodyPr>
        <a:lstStyle/>
        <a:p>
          <a:pPr marL="171450" lvl="1" indent="-171450" algn="l" defTabSz="844550" rtl="0">
            <a:lnSpc>
              <a:spcPct val="90000"/>
            </a:lnSpc>
            <a:spcBef>
              <a:spcPct val="0"/>
            </a:spcBef>
            <a:spcAft>
              <a:spcPct val="15000"/>
            </a:spcAft>
            <a:buChar char="•"/>
          </a:pPr>
          <a:r>
            <a:rPr lang="zh-CN" sz="1900" kern="1200" dirty="0"/>
            <a:t>无线电通讯的实现	                                 </a:t>
          </a:r>
          <a:r>
            <a:rPr lang="en-US" altLang="zh-CN" sz="1900" kern="1200" dirty="0"/>
            <a:t>  </a:t>
          </a:r>
          <a:r>
            <a:rPr lang="zh-CN" sz="1900" kern="1200" dirty="0"/>
            <a:t>十九世纪末</a:t>
          </a:r>
        </a:p>
        <a:p>
          <a:pPr marL="171450" lvl="1" indent="-171450" algn="l" defTabSz="844550" rtl="0">
            <a:lnSpc>
              <a:spcPct val="90000"/>
            </a:lnSpc>
            <a:spcBef>
              <a:spcPct val="0"/>
            </a:spcBef>
            <a:spcAft>
              <a:spcPct val="15000"/>
            </a:spcAft>
            <a:buChar char="•"/>
          </a:pPr>
          <a:r>
            <a:rPr lang="zh-CN" sz="1900" kern="1200" dirty="0"/>
            <a:t>电子计算机诞生		                   </a:t>
          </a:r>
          <a:r>
            <a:rPr lang="en-US" sz="1900" kern="1200" dirty="0"/>
            <a:t>1946</a:t>
          </a:r>
          <a:r>
            <a:rPr lang="zh-CN" sz="1900" kern="1200" dirty="0"/>
            <a:t>年</a:t>
          </a:r>
        </a:p>
        <a:p>
          <a:pPr marL="171450" lvl="1" indent="-171450" algn="l" defTabSz="844550" rtl="0">
            <a:lnSpc>
              <a:spcPct val="90000"/>
            </a:lnSpc>
            <a:spcBef>
              <a:spcPct val="0"/>
            </a:spcBef>
            <a:spcAft>
              <a:spcPct val="15000"/>
            </a:spcAft>
            <a:buChar char="•"/>
          </a:pPr>
          <a:r>
            <a:rPr lang="zh-CN" sz="1900" kern="1200" dirty="0"/>
            <a:t>第一个半导体晶体管	                   </a:t>
          </a:r>
          <a:r>
            <a:rPr lang="en-US" altLang="zh-CN" sz="1900" kern="1200" dirty="0"/>
            <a:t>                </a:t>
          </a:r>
          <a:r>
            <a:rPr lang="zh-CN" sz="1900" kern="1200" dirty="0"/>
            <a:t>二十世纪五十年代</a:t>
          </a:r>
        </a:p>
        <a:p>
          <a:pPr marL="171450" lvl="1" indent="-171450" algn="l" defTabSz="844550" rtl="0">
            <a:lnSpc>
              <a:spcPct val="90000"/>
            </a:lnSpc>
            <a:spcBef>
              <a:spcPct val="0"/>
            </a:spcBef>
            <a:spcAft>
              <a:spcPct val="15000"/>
            </a:spcAft>
            <a:buChar char="•"/>
          </a:pPr>
          <a:r>
            <a:rPr lang="zh-CN" altLang="en-US" sz="1900" kern="1200" dirty="0"/>
            <a:t>晶体管→集成电路→中、大规模集成电路→超大规模集成电路仅仅只有二、三十年</a:t>
          </a:r>
        </a:p>
        <a:p>
          <a:pPr marL="171450" lvl="1" indent="-171450" algn="l" defTabSz="844550" rtl="0">
            <a:lnSpc>
              <a:spcPct val="90000"/>
            </a:lnSpc>
            <a:spcBef>
              <a:spcPct val="0"/>
            </a:spcBef>
            <a:spcAft>
              <a:spcPct val="15000"/>
            </a:spcAft>
            <a:buChar char="•"/>
          </a:pPr>
          <a:r>
            <a:rPr lang="zh-CN" altLang="en-US" sz="1900" kern="1200" dirty="0"/>
            <a:t>仪器系统小型化、功能极大增强，速度极快增长</a:t>
          </a:r>
        </a:p>
        <a:p>
          <a:pPr marL="171450" lvl="1" indent="-171450" algn="l" defTabSz="844550" rtl="0">
            <a:lnSpc>
              <a:spcPct val="90000"/>
            </a:lnSpc>
            <a:spcBef>
              <a:spcPct val="0"/>
            </a:spcBef>
            <a:spcAft>
              <a:spcPct val="15000"/>
            </a:spcAft>
            <a:buChar char="•"/>
          </a:pPr>
          <a:r>
            <a:rPr lang="zh-CN" sz="1900" kern="1200" dirty="0"/>
            <a:t>计算机网络，把计算机技术与通讯结合在一起       	                                 </a:t>
          </a:r>
          <a:r>
            <a:rPr lang="en-US" altLang="zh-CN" sz="1900" kern="1200" dirty="0"/>
            <a:t>					      </a:t>
          </a:r>
          <a:r>
            <a:rPr lang="zh-CN" sz="1900" kern="1200" dirty="0"/>
            <a:t>六、七十年代</a:t>
          </a:r>
        </a:p>
        <a:p>
          <a:pPr marL="171450" lvl="1" indent="-171450" algn="l" defTabSz="844550" rtl="0">
            <a:lnSpc>
              <a:spcPct val="90000"/>
            </a:lnSpc>
            <a:spcBef>
              <a:spcPct val="0"/>
            </a:spcBef>
            <a:spcAft>
              <a:spcPct val="15000"/>
            </a:spcAft>
            <a:buChar char="•"/>
          </a:pPr>
          <a:r>
            <a:rPr lang="zh-CN" sz="1900" kern="1200" dirty="0"/>
            <a:t>筹划信息高速公路，把多媒体技术发展起来，使声、光、电一体化。                              </a:t>
          </a:r>
          <a:r>
            <a:rPr lang="en-US" altLang="zh-CN" sz="1900" kern="1200" dirty="0"/>
            <a:t>                      					      </a:t>
          </a:r>
          <a:r>
            <a:rPr lang="zh-CN" sz="1900" kern="1200" dirty="0"/>
            <a:t>八十年代</a:t>
          </a:r>
        </a:p>
        <a:p>
          <a:pPr marL="171450" lvl="1" indent="-171450" algn="l" defTabSz="844550" rtl="0">
            <a:lnSpc>
              <a:spcPct val="90000"/>
            </a:lnSpc>
            <a:spcBef>
              <a:spcPct val="0"/>
            </a:spcBef>
            <a:spcAft>
              <a:spcPct val="15000"/>
            </a:spcAft>
            <a:buChar char="•"/>
          </a:pPr>
          <a:r>
            <a:rPr lang="zh-CN" sz="1900" kern="1200" dirty="0"/>
            <a:t>计算网格                            </a:t>
          </a:r>
          <a:r>
            <a:rPr lang="en-US" altLang="zh-CN" sz="1900" kern="1200" dirty="0"/>
            <a:t>                                   </a:t>
          </a:r>
          <a:r>
            <a:rPr lang="zh-CN" sz="1900" kern="1200" dirty="0"/>
            <a:t>二十世纪末 </a:t>
          </a:r>
        </a:p>
      </dsp:txBody>
      <dsp:txXfrm>
        <a:off x="0" y="627933"/>
        <a:ext cx="7632849" cy="3755159"/>
      </dsp:txXfrm>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7E115C0-8C7D-4DBC-A2F0-54BD75B7765E}">
      <dsp:nvSpPr>
        <dsp:cNvPr id="0" name=""/>
        <dsp:cNvSpPr/>
      </dsp:nvSpPr>
      <dsp:spPr>
        <a:xfrm>
          <a:off x="0" y="315312"/>
          <a:ext cx="7704856" cy="767520"/>
        </a:xfrm>
        <a:prstGeom prst="roundRect">
          <a:avLst/>
        </a:prstGeom>
        <a:solidFill>
          <a:schemeClr val="accent5">
            <a:alpha val="9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en-US" altLang="zh-CN" sz="2800" b="1" kern="1200" dirty="0">
              <a:solidFill>
                <a:srgbClr val="0000CC"/>
              </a:solidFill>
              <a:latin typeface="华文细黑" pitchFamily="2" charset="-122"/>
              <a:ea typeface="华文细黑" pitchFamily="2" charset="-122"/>
              <a:hlinkClick xmlns:r="http://schemas.openxmlformats.org/officeDocument/2006/relationships" r:id="" action="ppaction://hlinksldjump"/>
            </a:rPr>
            <a:t>1</a:t>
          </a:r>
          <a:r>
            <a:rPr kumimoji="1" lang="en-US" altLang="zh-CN" sz="2800" b="1" kern="1200" dirty="0">
              <a:solidFill>
                <a:srgbClr val="0000CC"/>
              </a:solidFill>
              <a:latin typeface="华文细黑" pitchFamily="2" charset="-122"/>
              <a:ea typeface="华文细黑" pitchFamily="2" charset="-122"/>
            </a:rPr>
            <a:t>.</a:t>
          </a:r>
          <a:r>
            <a:rPr kumimoji="1" lang="zh-CN" altLang="en-US" sz="2800" b="1" kern="1200" dirty="0">
              <a:solidFill>
                <a:srgbClr val="0000CC"/>
              </a:solidFill>
              <a:latin typeface="华文细黑" pitchFamily="2" charset="-122"/>
              <a:ea typeface="华文细黑" pitchFamily="2" charset="-122"/>
            </a:rPr>
            <a:t>基本粒子和作用的标准模型</a:t>
          </a:r>
        </a:p>
      </dsp:txBody>
      <dsp:txXfrm>
        <a:off x="37467" y="352779"/>
        <a:ext cx="7629922" cy="692586"/>
      </dsp:txXfrm>
    </dsp:sp>
    <dsp:sp modelId="{FB601662-9FA8-402A-919D-A12F549AE6CB}">
      <dsp:nvSpPr>
        <dsp:cNvPr id="0" name=""/>
        <dsp:cNvSpPr/>
      </dsp:nvSpPr>
      <dsp:spPr>
        <a:xfrm>
          <a:off x="0" y="1200912"/>
          <a:ext cx="7704856" cy="767520"/>
        </a:xfrm>
        <a:prstGeom prst="roundRect">
          <a:avLst/>
        </a:prstGeom>
        <a:solidFill>
          <a:schemeClr val="accent5">
            <a:alpha val="90000"/>
            <a:hueOff val="0"/>
            <a:satOff val="0"/>
            <a:lumOff val="0"/>
            <a:alphaOff val="-2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en-US" altLang="zh-CN" sz="2800" b="1" kern="1200" dirty="0">
              <a:solidFill>
                <a:srgbClr val="0000CC"/>
              </a:solidFill>
              <a:latin typeface="华文细黑" pitchFamily="2" charset="-122"/>
              <a:ea typeface="华文细黑" pitchFamily="2" charset="-122"/>
              <a:hlinkClick xmlns:r="http://schemas.openxmlformats.org/officeDocument/2006/relationships" r:id="" action="ppaction://hlinksldjump"/>
            </a:rPr>
            <a:t>2</a:t>
          </a:r>
          <a:r>
            <a:rPr kumimoji="1" lang="en-US" altLang="zh-CN" sz="2800" b="1" kern="1200" dirty="0">
              <a:solidFill>
                <a:srgbClr val="0000CC"/>
              </a:solidFill>
              <a:latin typeface="华文细黑" pitchFamily="2" charset="-122"/>
              <a:ea typeface="华文细黑" pitchFamily="2" charset="-122"/>
            </a:rPr>
            <a:t>.</a:t>
          </a:r>
          <a:r>
            <a:rPr kumimoji="1" lang="zh-CN" altLang="en-US" sz="2800" b="1" kern="1200" dirty="0">
              <a:solidFill>
                <a:srgbClr val="0000CC"/>
              </a:solidFill>
              <a:latin typeface="华文细黑" pitchFamily="2" charset="-122"/>
              <a:ea typeface="华文细黑" pitchFamily="2" charset="-122"/>
            </a:rPr>
            <a:t>高能粒子物理实验研究中粒子加速器和探测器 </a:t>
          </a:r>
        </a:p>
      </dsp:txBody>
      <dsp:txXfrm>
        <a:off x="37467" y="1238379"/>
        <a:ext cx="7629922" cy="692586"/>
      </dsp:txXfrm>
    </dsp:sp>
    <dsp:sp modelId="{68368571-323E-4E62-8CC9-3D7B7A81B527}">
      <dsp:nvSpPr>
        <dsp:cNvPr id="0" name=""/>
        <dsp:cNvSpPr/>
      </dsp:nvSpPr>
      <dsp:spPr>
        <a:xfrm>
          <a:off x="0" y="2086512"/>
          <a:ext cx="7704856" cy="767520"/>
        </a:xfrm>
        <a:prstGeom prst="roundRect">
          <a:avLst/>
        </a:prstGeom>
        <a:solidFill>
          <a:schemeClr val="accent5">
            <a:alpha val="90000"/>
            <a:hueOff val="0"/>
            <a:satOff val="0"/>
            <a:lumOff val="0"/>
            <a:alpha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kumimoji="1" lang="en-US" sz="2800" b="1" kern="1200" dirty="0">
              <a:solidFill>
                <a:srgbClr val="0000CC"/>
              </a:solidFill>
              <a:latin typeface="华文细黑" pitchFamily="2" charset="-122"/>
              <a:ea typeface="华文细黑" pitchFamily="2" charset="-122"/>
              <a:hlinkClick xmlns:r="http://schemas.openxmlformats.org/officeDocument/2006/relationships" r:id="" action="ppaction://hlinksldjump"/>
            </a:rPr>
            <a:t>3</a:t>
          </a:r>
          <a:r>
            <a:rPr kumimoji="1" lang="en-US" sz="2800" b="1" kern="1200" dirty="0">
              <a:solidFill>
                <a:srgbClr val="0000CC"/>
              </a:solidFill>
              <a:latin typeface="华文细黑" pitchFamily="2" charset="-122"/>
              <a:ea typeface="华文细黑" pitchFamily="2" charset="-122"/>
            </a:rPr>
            <a:t>.LHC</a:t>
          </a:r>
          <a:r>
            <a:rPr kumimoji="1" lang="zh-CN" sz="2800" b="1" kern="1200" dirty="0">
              <a:solidFill>
                <a:srgbClr val="0000CC"/>
              </a:solidFill>
              <a:latin typeface="华文细黑" pitchFamily="2" charset="-122"/>
              <a:ea typeface="华文细黑" pitchFamily="2" charset="-122"/>
            </a:rPr>
            <a:t>（大型强子对撞机）和</a:t>
          </a:r>
          <a:r>
            <a:rPr kumimoji="1" lang="en-US" sz="2800" b="1" kern="1200" dirty="0">
              <a:solidFill>
                <a:srgbClr val="0000CC"/>
              </a:solidFill>
              <a:latin typeface="华文细黑" pitchFamily="2" charset="-122"/>
              <a:ea typeface="华文细黑" pitchFamily="2" charset="-122"/>
            </a:rPr>
            <a:t>ATLAS</a:t>
          </a:r>
          <a:r>
            <a:rPr kumimoji="1" lang="zh-CN" sz="2800" b="1" kern="1200" dirty="0">
              <a:solidFill>
                <a:srgbClr val="0000CC"/>
              </a:solidFill>
              <a:latin typeface="华文细黑" pitchFamily="2" charset="-122"/>
              <a:ea typeface="华文细黑" pitchFamily="2" charset="-122"/>
            </a:rPr>
            <a:t>探测器简介</a:t>
          </a:r>
        </a:p>
      </dsp:txBody>
      <dsp:txXfrm>
        <a:off x="37467" y="2123979"/>
        <a:ext cx="7629922" cy="692586"/>
      </dsp:txXfrm>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2C4B76-19EC-4DC2-9AF5-FA070999B685}">
      <dsp:nvSpPr>
        <dsp:cNvPr id="0" name=""/>
        <dsp:cNvSpPr/>
      </dsp:nvSpPr>
      <dsp:spPr>
        <a:xfrm>
          <a:off x="710" y="15634"/>
          <a:ext cx="2457163" cy="748800"/>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w="9525" cap="flat" cmpd="sng" algn="ctr">
          <a:solidFill>
            <a:schemeClr val="accent1">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142240" tIns="81280" rIns="142240" bIns="81280" numCol="1" spcCol="1270" anchor="ctr" anchorCtr="0">
          <a:noAutofit/>
        </a:bodyPr>
        <a:lstStyle/>
        <a:p>
          <a:pPr marL="0" lvl="0" indent="0" algn="ctr" defTabSz="889000" rtl="0">
            <a:lnSpc>
              <a:spcPct val="90000"/>
            </a:lnSpc>
            <a:spcBef>
              <a:spcPct val="0"/>
            </a:spcBef>
            <a:spcAft>
              <a:spcPct val="35000"/>
            </a:spcAft>
            <a:buNone/>
          </a:pPr>
          <a:r>
            <a:rPr kumimoji="1" lang="zh-CN" sz="2000" b="1" kern="1200" dirty="0">
              <a:latin typeface="华文细黑" pitchFamily="2" charset="-122"/>
              <a:ea typeface="华文细黑" pitchFamily="2" charset="-122"/>
            </a:rPr>
            <a:t>夸克     </a:t>
          </a:r>
          <a:endParaRPr kumimoji="1" lang="en-US" sz="2000" b="1" kern="1200" dirty="0">
            <a:latin typeface="华文细黑" pitchFamily="2" charset="-122"/>
            <a:ea typeface="华文细黑" pitchFamily="2" charset="-122"/>
          </a:endParaRPr>
        </a:p>
      </dsp:txBody>
      <dsp:txXfrm>
        <a:off x="710" y="15634"/>
        <a:ext cx="2457163" cy="748800"/>
      </dsp:txXfrm>
    </dsp:sp>
    <dsp:sp modelId="{5020C8C9-FE06-4E04-B8BD-AF1D4943B4CF}">
      <dsp:nvSpPr>
        <dsp:cNvPr id="0" name=""/>
        <dsp:cNvSpPr/>
      </dsp:nvSpPr>
      <dsp:spPr>
        <a:xfrm>
          <a:off x="710" y="764434"/>
          <a:ext cx="2457163" cy="2854800"/>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rtl="0">
            <a:lnSpc>
              <a:spcPct val="90000"/>
            </a:lnSpc>
            <a:spcBef>
              <a:spcPct val="0"/>
            </a:spcBef>
            <a:spcAft>
              <a:spcPct val="15000"/>
            </a:spcAft>
            <a:buChar char="•"/>
          </a:pPr>
          <a:r>
            <a:rPr kumimoji="1" lang="zh-CN" altLang="en-US" sz="2000" b="1" kern="1200" dirty="0">
              <a:latin typeface="华文细黑" pitchFamily="2" charset="-122"/>
              <a:ea typeface="华文细黑" pitchFamily="2" charset="-122"/>
            </a:rPr>
            <a:t>六种夸克</a:t>
          </a:r>
          <a:endParaRPr lang="zh-CN" altLang="en-US" sz="2000" kern="1200" dirty="0">
            <a:latin typeface="华文细黑" pitchFamily="2" charset="-122"/>
            <a:ea typeface="华文细黑" pitchFamily="2" charset="-122"/>
          </a:endParaRPr>
        </a:p>
        <a:p>
          <a:pPr marL="228600" lvl="1" indent="-228600" algn="l" defTabSz="889000" rtl="0">
            <a:lnSpc>
              <a:spcPct val="90000"/>
            </a:lnSpc>
            <a:spcBef>
              <a:spcPct val="0"/>
            </a:spcBef>
            <a:spcAft>
              <a:spcPct val="15000"/>
            </a:spcAft>
            <a:buChar char="•"/>
          </a:pPr>
          <a:r>
            <a:rPr kumimoji="1" lang="zh-CN" altLang="en-US" sz="2000" b="1" kern="1200" dirty="0">
              <a:latin typeface="华文细黑" pitchFamily="2" charset="-122"/>
              <a:ea typeface="华文细黑" pitchFamily="2" charset="-122"/>
            </a:rPr>
            <a:t>和它们的反夸克</a:t>
          </a:r>
          <a:endParaRPr lang="zh-CN" altLang="en-US" sz="2000" kern="1200" dirty="0">
            <a:latin typeface="华文细黑" pitchFamily="2" charset="-122"/>
            <a:ea typeface="华文细黑" pitchFamily="2" charset="-122"/>
          </a:endParaRPr>
        </a:p>
      </dsp:txBody>
      <dsp:txXfrm>
        <a:off x="710" y="764434"/>
        <a:ext cx="2457163" cy="2854800"/>
      </dsp:txXfrm>
    </dsp:sp>
    <dsp:sp modelId="{F2BB190E-E8A0-4C74-8814-A5AAF6D9D5B2}">
      <dsp:nvSpPr>
        <dsp:cNvPr id="0" name=""/>
        <dsp:cNvSpPr/>
      </dsp:nvSpPr>
      <dsp:spPr>
        <a:xfrm>
          <a:off x="3231087" y="15634"/>
          <a:ext cx="2816873" cy="748800"/>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w="9525" cap="flat" cmpd="sng" algn="ctr">
          <a:solidFill>
            <a:schemeClr val="accent1">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142240" tIns="81280" rIns="142240" bIns="81280" numCol="1" spcCol="1270" anchor="ctr" anchorCtr="0">
          <a:noAutofit/>
        </a:bodyPr>
        <a:lstStyle/>
        <a:p>
          <a:pPr marL="0" lvl="0" indent="0" algn="ctr" defTabSz="889000" rtl="0">
            <a:lnSpc>
              <a:spcPct val="90000"/>
            </a:lnSpc>
            <a:spcBef>
              <a:spcPct val="0"/>
            </a:spcBef>
            <a:spcAft>
              <a:spcPct val="35000"/>
            </a:spcAft>
            <a:buNone/>
          </a:pPr>
          <a:r>
            <a:rPr kumimoji="1" lang="zh-CN" altLang="en-US" sz="2000" b="1" kern="1200" dirty="0">
              <a:latin typeface="华文细黑" pitchFamily="2" charset="-122"/>
              <a:ea typeface="华文细黑" pitchFamily="2" charset="-122"/>
            </a:rPr>
            <a:t>轻子 </a:t>
          </a:r>
          <a:endParaRPr lang="zh-CN" altLang="en-US" sz="2000" kern="1200" dirty="0">
            <a:latin typeface="华文细黑" pitchFamily="2" charset="-122"/>
            <a:ea typeface="华文细黑" pitchFamily="2" charset="-122"/>
          </a:endParaRPr>
        </a:p>
      </dsp:txBody>
      <dsp:txXfrm>
        <a:off x="3231087" y="15634"/>
        <a:ext cx="2816873" cy="748800"/>
      </dsp:txXfrm>
    </dsp:sp>
    <dsp:sp modelId="{F0D5DE72-8689-4594-A21C-BBED11651FC3}">
      <dsp:nvSpPr>
        <dsp:cNvPr id="0" name=""/>
        <dsp:cNvSpPr/>
      </dsp:nvSpPr>
      <dsp:spPr>
        <a:xfrm>
          <a:off x="3231087" y="764434"/>
          <a:ext cx="2816873" cy="2854800"/>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rtl="0">
            <a:lnSpc>
              <a:spcPct val="90000"/>
            </a:lnSpc>
            <a:spcBef>
              <a:spcPct val="0"/>
            </a:spcBef>
            <a:spcAft>
              <a:spcPct val="15000"/>
            </a:spcAft>
            <a:buChar char="•"/>
          </a:pPr>
          <a:r>
            <a:rPr kumimoji="1" lang="zh-CN" sz="2000" b="1" kern="1200" dirty="0">
              <a:latin typeface="华文细黑" pitchFamily="2" charset="-122"/>
              <a:ea typeface="华文细黑" pitchFamily="2" charset="-122"/>
              <a:sym typeface="Symbol"/>
            </a:rPr>
            <a:t></a:t>
          </a:r>
          <a:r>
            <a:rPr kumimoji="1" lang="en-US" sz="2000" b="1" kern="1200" baseline="-25000" dirty="0">
              <a:latin typeface="华文细黑" pitchFamily="2" charset="-122"/>
              <a:ea typeface="华文细黑" pitchFamily="2" charset="-122"/>
            </a:rPr>
            <a:t>e</a:t>
          </a:r>
          <a:r>
            <a:rPr kumimoji="1" lang="en-US" sz="2000" b="1" kern="1200" dirty="0">
              <a:latin typeface="华文细黑" pitchFamily="2" charset="-122"/>
              <a:ea typeface="华文细黑" pitchFamily="2" charset="-122"/>
            </a:rPr>
            <a:t> (e </a:t>
          </a:r>
          <a:r>
            <a:rPr kumimoji="1" lang="zh-CN" sz="2000" b="1" kern="1200" dirty="0">
              <a:latin typeface="华文细黑" pitchFamily="2" charset="-122"/>
              <a:ea typeface="华文细黑" pitchFamily="2" charset="-122"/>
            </a:rPr>
            <a:t>中微子</a:t>
          </a:r>
          <a:r>
            <a:rPr kumimoji="1" lang="en-US" sz="2000" b="1" kern="1200" dirty="0">
              <a:latin typeface="华文细黑" pitchFamily="2" charset="-122"/>
              <a:ea typeface="华文细黑" pitchFamily="2" charset="-122"/>
            </a:rPr>
            <a:t>)</a:t>
          </a:r>
          <a:endParaRPr lang="zh-CN" sz="2000" kern="1200" dirty="0">
            <a:latin typeface="华文细黑" pitchFamily="2" charset="-122"/>
            <a:ea typeface="华文细黑" pitchFamily="2" charset="-122"/>
          </a:endParaRPr>
        </a:p>
        <a:p>
          <a:pPr marL="228600" lvl="1" indent="-228600" algn="l" defTabSz="889000" rtl="0">
            <a:lnSpc>
              <a:spcPct val="90000"/>
            </a:lnSpc>
            <a:spcBef>
              <a:spcPct val="0"/>
            </a:spcBef>
            <a:spcAft>
              <a:spcPct val="15000"/>
            </a:spcAft>
            <a:buChar char="•"/>
          </a:pPr>
          <a:r>
            <a:rPr kumimoji="1" lang="en-US" sz="2000" b="1" kern="1200" dirty="0">
              <a:latin typeface="华文细黑" pitchFamily="2" charset="-122"/>
              <a:ea typeface="华文细黑" pitchFamily="2" charset="-122"/>
              <a:sym typeface="Symbol"/>
            </a:rPr>
            <a:t></a:t>
          </a:r>
          <a:r>
            <a:rPr kumimoji="1" lang="en-US" sz="2000" b="1" kern="1200" baseline="-25000" dirty="0">
              <a:latin typeface="华文细黑" pitchFamily="2" charset="-122"/>
              <a:ea typeface="华文细黑" pitchFamily="2" charset="-122"/>
              <a:sym typeface="Symbol"/>
            </a:rPr>
            <a:t></a:t>
          </a:r>
          <a:r>
            <a:rPr kumimoji="1" lang="en-US" sz="2000" b="1" kern="1200" dirty="0">
              <a:latin typeface="华文细黑" pitchFamily="2" charset="-122"/>
              <a:ea typeface="华文细黑" pitchFamily="2" charset="-122"/>
            </a:rPr>
            <a:t> (</a:t>
          </a:r>
          <a:r>
            <a:rPr kumimoji="1" lang="en-US" sz="2000" b="1" kern="1200" dirty="0">
              <a:latin typeface="华文细黑" pitchFamily="2" charset="-122"/>
              <a:ea typeface="华文细黑" pitchFamily="2" charset="-122"/>
              <a:sym typeface="Symbol"/>
            </a:rPr>
            <a:t></a:t>
          </a:r>
          <a:r>
            <a:rPr kumimoji="1" lang="en-US" sz="2000" b="1" kern="1200" dirty="0">
              <a:latin typeface="华文细黑" pitchFamily="2" charset="-122"/>
              <a:ea typeface="华文细黑" pitchFamily="2" charset="-122"/>
            </a:rPr>
            <a:t> </a:t>
          </a:r>
          <a:r>
            <a:rPr kumimoji="1" lang="zh-CN" sz="2000" b="1" kern="1200" dirty="0">
              <a:latin typeface="华文细黑" pitchFamily="2" charset="-122"/>
              <a:ea typeface="华文细黑" pitchFamily="2" charset="-122"/>
            </a:rPr>
            <a:t>中微子</a:t>
          </a:r>
          <a:r>
            <a:rPr kumimoji="1" lang="en-US" sz="2000" b="1" kern="1200" dirty="0">
              <a:latin typeface="华文细黑" pitchFamily="2" charset="-122"/>
              <a:ea typeface="华文细黑" pitchFamily="2" charset="-122"/>
            </a:rPr>
            <a:t>)</a:t>
          </a:r>
          <a:endParaRPr lang="zh-CN" sz="2000" kern="1200" dirty="0">
            <a:latin typeface="华文细黑" pitchFamily="2" charset="-122"/>
            <a:ea typeface="华文细黑" pitchFamily="2" charset="-122"/>
          </a:endParaRPr>
        </a:p>
        <a:p>
          <a:pPr marL="228600" lvl="1" indent="-228600" algn="l" defTabSz="889000" rtl="0">
            <a:lnSpc>
              <a:spcPct val="90000"/>
            </a:lnSpc>
            <a:spcBef>
              <a:spcPct val="0"/>
            </a:spcBef>
            <a:spcAft>
              <a:spcPct val="15000"/>
            </a:spcAft>
            <a:buChar char="•"/>
          </a:pPr>
          <a:r>
            <a:rPr kumimoji="1" lang="en-US" sz="2000" b="1" kern="1200" dirty="0">
              <a:latin typeface="华文细黑" pitchFamily="2" charset="-122"/>
              <a:ea typeface="华文细黑" pitchFamily="2" charset="-122"/>
              <a:sym typeface="Symbol"/>
            </a:rPr>
            <a:t></a:t>
          </a:r>
          <a:r>
            <a:rPr kumimoji="1" lang="en-US" sz="2000" b="1" kern="1200" baseline="-25000" dirty="0">
              <a:latin typeface="华文细黑" pitchFamily="2" charset="-122"/>
              <a:ea typeface="华文细黑" pitchFamily="2" charset="-122"/>
              <a:sym typeface="Symbol"/>
            </a:rPr>
            <a:t></a:t>
          </a:r>
          <a:r>
            <a:rPr kumimoji="1" lang="en-US" sz="2000" b="1" kern="1200" dirty="0">
              <a:latin typeface="华文细黑" pitchFamily="2" charset="-122"/>
              <a:ea typeface="华文细黑" pitchFamily="2" charset="-122"/>
            </a:rPr>
            <a:t> (</a:t>
          </a:r>
          <a:r>
            <a:rPr kumimoji="1" lang="en-US" sz="2000" b="1" kern="1200" dirty="0">
              <a:latin typeface="华文细黑" pitchFamily="2" charset="-122"/>
              <a:ea typeface="华文细黑" pitchFamily="2" charset="-122"/>
              <a:sym typeface="Symbol"/>
            </a:rPr>
            <a:t></a:t>
          </a:r>
          <a:r>
            <a:rPr kumimoji="1" lang="en-US" sz="2000" b="1" kern="1200" dirty="0">
              <a:latin typeface="华文细黑" pitchFamily="2" charset="-122"/>
              <a:ea typeface="华文细黑" pitchFamily="2" charset="-122"/>
            </a:rPr>
            <a:t> </a:t>
          </a:r>
          <a:r>
            <a:rPr kumimoji="1" lang="zh-CN" sz="2000" b="1" kern="1200" dirty="0">
              <a:latin typeface="华文细黑" pitchFamily="2" charset="-122"/>
              <a:ea typeface="华文细黑" pitchFamily="2" charset="-122"/>
            </a:rPr>
            <a:t>中微子</a:t>
          </a:r>
          <a:r>
            <a:rPr kumimoji="1" lang="en-US" sz="2000" b="1" kern="1200" dirty="0">
              <a:latin typeface="华文细黑" pitchFamily="2" charset="-122"/>
              <a:ea typeface="华文细黑" pitchFamily="2" charset="-122"/>
            </a:rPr>
            <a:t>)</a:t>
          </a:r>
          <a:endParaRPr lang="zh-CN" sz="2000" kern="1200" dirty="0">
            <a:latin typeface="华文细黑" pitchFamily="2" charset="-122"/>
            <a:ea typeface="华文细黑" pitchFamily="2" charset="-122"/>
          </a:endParaRPr>
        </a:p>
        <a:p>
          <a:pPr marL="228600" lvl="1" indent="-228600" algn="l" defTabSz="889000" rtl="0">
            <a:lnSpc>
              <a:spcPct val="90000"/>
            </a:lnSpc>
            <a:spcBef>
              <a:spcPct val="0"/>
            </a:spcBef>
            <a:spcAft>
              <a:spcPct val="15000"/>
            </a:spcAft>
            <a:buChar char="•"/>
          </a:pPr>
          <a:r>
            <a:rPr kumimoji="1" lang="en-US" sz="2000" b="1" kern="1200" dirty="0">
              <a:latin typeface="华文细黑" pitchFamily="2" charset="-122"/>
              <a:ea typeface="华文细黑" pitchFamily="2" charset="-122"/>
            </a:rPr>
            <a:t>e</a:t>
          </a:r>
          <a:r>
            <a:rPr kumimoji="1" lang="zh-CN" sz="2000" b="1" kern="1200" dirty="0">
              <a:latin typeface="华文细黑" pitchFamily="2" charset="-122"/>
              <a:ea typeface="华文细黑" pitchFamily="2" charset="-122"/>
            </a:rPr>
            <a:t>（电子）</a:t>
          </a:r>
          <a:endParaRPr lang="zh-CN" sz="2000" kern="1200" dirty="0">
            <a:latin typeface="华文细黑" pitchFamily="2" charset="-122"/>
            <a:ea typeface="华文细黑" pitchFamily="2" charset="-122"/>
          </a:endParaRPr>
        </a:p>
        <a:p>
          <a:pPr marL="228600" lvl="1" indent="-228600" algn="l" defTabSz="889000" rtl="0">
            <a:lnSpc>
              <a:spcPct val="90000"/>
            </a:lnSpc>
            <a:spcBef>
              <a:spcPct val="0"/>
            </a:spcBef>
            <a:spcAft>
              <a:spcPct val="15000"/>
            </a:spcAft>
            <a:buChar char="•"/>
          </a:pPr>
          <a:r>
            <a:rPr kumimoji="1" lang="zh-CN" altLang="en-US" sz="2000" b="1" kern="1200" dirty="0">
              <a:latin typeface="华文细黑" pitchFamily="2" charset="-122"/>
              <a:ea typeface="华文细黑" pitchFamily="2" charset="-122"/>
              <a:sym typeface="Symbol"/>
            </a:rPr>
            <a:t></a:t>
          </a:r>
          <a:r>
            <a:rPr kumimoji="1" lang="zh-CN" altLang="en-US" sz="2000" b="1" kern="1200" dirty="0">
              <a:latin typeface="华文细黑" pitchFamily="2" charset="-122"/>
              <a:ea typeface="华文细黑" pitchFamily="2" charset="-122"/>
            </a:rPr>
            <a:t> （ </a:t>
          </a:r>
          <a:r>
            <a:rPr kumimoji="1" lang="zh-CN" altLang="en-US" sz="2000" b="1" kern="1200" dirty="0">
              <a:latin typeface="华文细黑" pitchFamily="2" charset="-122"/>
              <a:ea typeface="华文细黑" pitchFamily="2" charset="-122"/>
              <a:sym typeface="Symbol"/>
            </a:rPr>
            <a:t></a:t>
          </a:r>
          <a:r>
            <a:rPr kumimoji="1" lang="zh-CN" altLang="en-US" sz="2000" b="1" kern="1200" dirty="0">
              <a:latin typeface="华文细黑" pitchFamily="2" charset="-122"/>
              <a:ea typeface="华文细黑" pitchFamily="2" charset="-122"/>
            </a:rPr>
            <a:t>子）</a:t>
          </a:r>
          <a:endParaRPr lang="zh-CN" altLang="en-US" sz="2000" kern="1200" dirty="0">
            <a:latin typeface="华文细黑" pitchFamily="2" charset="-122"/>
            <a:ea typeface="华文细黑" pitchFamily="2" charset="-122"/>
          </a:endParaRPr>
        </a:p>
        <a:p>
          <a:pPr marL="228600" lvl="1" indent="-228600" algn="l" defTabSz="889000" rtl="0">
            <a:lnSpc>
              <a:spcPct val="90000"/>
            </a:lnSpc>
            <a:spcBef>
              <a:spcPct val="0"/>
            </a:spcBef>
            <a:spcAft>
              <a:spcPct val="15000"/>
            </a:spcAft>
            <a:buChar char="•"/>
          </a:pPr>
          <a:r>
            <a:rPr kumimoji="1" lang="zh-CN" altLang="en-US" sz="2000" b="1" kern="1200" dirty="0">
              <a:latin typeface="华文细黑" pitchFamily="2" charset="-122"/>
              <a:ea typeface="华文细黑" pitchFamily="2" charset="-122"/>
              <a:sym typeface="Symbol"/>
            </a:rPr>
            <a:t></a:t>
          </a:r>
          <a:r>
            <a:rPr kumimoji="1" lang="zh-CN" altLang="en-US" sz="2000" b="1" kern="1200" dirty="0">
              <a:latin typeface="华文细黑" pitchFamily="2" charset="-122"/>
              <a:ea typeface="华文细黑" pitchFamily="2" charset="-122"/>
            </a:rPr>
            <a:t>  （</a:t>
          </a:r>
          <a:r>
            <a:rPr kumimoji="1" lang="zh-CN" altLang="en-US" sz="2000" b="1" kern="1200" dirty="0">
              <a:latin typeface="华文细黑" pitchFamily="2" charset="-122"/>
              <a:ea typeface="华文细黑" pitchFamily="2" charset="-122"/>
              <a:sym typeface="Symbol"/>
            </a:rPr>
            <a:t></a:t>
          </a:r>
          <a:r>
            <a:rPr kumimoji="1" lang="zh-CN" altLang="en-US" sz="2000" b="1" kern="1200" dirty="0">
              <a:latin typeface="华文细黑" pitchFamily="2" charset="-122"/>
              <a:ea typeface="华文细黑" pitchFamily="2" charset="-122"/>
            </a:rPr>
            <a:t> 子）</a:t>
          </a:r>
          <a:endParaRPr lang="zh-CN" altLang="en-US" sz="2000" kern="1200" dirty="0">
            <a:latin typeface="华文细黑" pitchFamily="2" charset="-122"/>
            <a:ea typeface="华文细黑" pitchFamily="2" charset="-122"/>
          </a:endParaRPr>
        </a:p>
        <a:p>
          <a:pPr marL="228600" lvl="1" indent="-228600" algn="l" defTabSz="889000" rtl="0">
            <a:lnSpc>
              <a:spcPct val="90000"/>
            </a:lnSpc>
            <a:spcBef>
              <a:spcPct val="0"/>
            </a:spcBef>
            <a:spcAft>
              <a:spcPct val="15000"/>
            </a:spcAft>
            <a:buChar char="•"/>
          </a:pPr>
          <a:r>
            <a:rPr kumimoji="1" lang="zh-CN" altLang="en-US" sz="2000" b="1" kern="1200" dirty="0">
              <a:latin typeface="华文细黑" pitchFamily="2" charset="-122"/>
              <a:ea typeface="华文细黑" pitchFamily="2" charset="-122"/>
            </a:rPr>
            <a:t>和它们对偶的反粒子 </a:t>
          </a:r>
          <a:endParaRPr lang="zh-CN" altLang="en-US" sz="2000" kern="1200" dirty="0">
            <a:latin typeface="华文细黑" pitchFamily="2" charset="-122"/>
            <a:ea typeface="华文细黑" pitchFamily="2" charset="-122"/>
          </a:endParaRPr>
        </a:p>
      </dsp:txBody>
      <dsp:txXfrm>
        <a:off x="3231087" y="764434"/>
        <a:ext cx="2816873" cy="2854800"/>
      </dsp:txXfrm>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213DDC-1CD7-4BE3-895D-F1FC0D52E8EF}">
      <dsp:nvSpPr>
        <dsp:cNvPr id="0" name=""/>
        <dsp:cNvSpPr/>
      </dsp:nvSpPr>
      <dsp:spPr>
        <a:xfrm rot="5400000">
          <a:off x="4297539" y="-1783004"/>
          <a:ext cx="610155" cy="4331874"/>
        </a:xfrm>
        <a:prstGeom prst="round2SameRect">
          <a:avLst/>
        </a:prstGeom>
        <a:solidFill>
          <a:schemeClr val="accent5">
            <a:alpha val="90000"/>
            <a:tint val="40000"/>
            <a:hueOff val="0"/>
            <a:satOff val="0"/>
            <a:lumOff val="0"/>
            <a:alphaOff val="0"/>
          </a:schemeClr>
        </a:solidFill>
        <a:ln w="25400" cap="flat" cmpd="sng" algn="ctr">
          <a:solidFill>
            <a:schemeClr val="accent5">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rtl="0">
            <a:lnSpc>
              <a:spcPct val="90000"/>
            </a:lnSpc>
            <a:spcBef>
              <a:spcPct val="0"/>
            </a:spcBef>
            <a:spcAft>
              <a:spcPct val="15000"/>
            </a:spcAft>
            <a:buChar char="•"/>
          </a:pPr>
          <a:r>
            <a:rPr kumimoji="1" lang="zh-CN" sz="2500" b="1" kern="1200" dirty="0">
              <a:latin typeface="华文细黑" pitchFamily="2" charset="-122"/>
              <a:ea typeface="华文细黑" pitchFamily="2" charset="-122"/>
            </a:rPr>
            <a:t>引力子（</a:t>
          </a:r>
          <a:r>
            <a:rPr kumimoji="1" lang="en-US" sz="2500" b="1" kern="1200" dirty="0">
              <a:latin typeface="华文细黑" pitchFamily="2" charset="-122"/>
              <a:ea typeface="华文细黑" pitchFamily="2" charset="-122"/>
            </a:rPr>
            <a:t>gravitons</a:t>
          </a:r>
          <a:r>
            <a:rPr kumimoji="1" lang="zh-CN" sz="2500" b="1" kern="1200" dirty="0">
              <a:latin typeface="华文细黑" pitchFamily="2" charset="-122"/>
              <a:ea typeface="华文细黑" pitchFamily="2" charset="-122"/>
            </a:rPr>
            <a:t>）</a:t>
          </a:r>
          <a:endParaRPr lang="zh-CN" sz="2500" kern="1200" dirty="0">
            <a:latin typeface="华文细黑" pitchFamily="2" charset="-122"/>
            <a:ea typeface="华文细黑" pitchFamily="2" charset="-122"/>
          </a:endParaRPr>
        </a:p>
      </dsp:txBody>
      <dsp:txXfrm rot="-5400000">
        <a:off x="2436680" y="107640"/>
        <a:ext cx="4302089" cy="550585"/>
      </dsp:txXfrm>
    </dsp:sp>
    <dsp:sp modelId="{41926A48-FCAC-454D-8350-091F845E702D}">
      <dsp:nvSpPr>
        <dsp:cNvPr id="0" name=""/>
        <dsp:cNvSpPr/>
      </dsp:nvSpPr>
      <dsp:spPr>
        <a:xfrm>
          <a:off x="0" y="1585"/>
          <a:ext cx="2436679" cy="762694"/>
        </a:xfrm>
        <a:prstGeom prst="roundRect">
          <a:avLst/>
        </a:prstGeom>
        <a:solidFill>
          <a:schemeClr val="accent5">
            <a:alpha val="9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ctr" defTabSz="1066800" rtl="0">
            <a:lnSpc>
              <a:spcPct val="90000"/>
            </a:lnSpc>
            <a:spcBef>
              <a:spcPct val="0"/>
            </a:spcBef>
            <a:spcAft>
              <a:spcPct val="35000"/>
            </a:spcAft>
            <a:buNone/>
          </a:pPr>
          <a:r>
            <a:rPr kumimoji="1" lang="zh-CN" altLang="en-US" sz="2400" b="1" kern="1200" dirty="0">
              <a:solidFill>
                <a:srgbClr val="0000CC"/>
              </a:solidFill>
              <a:latin typeface="华文细黑" pitchFamily="2" charset="-122"/>
              <a:ea typeface="华文细黑" pitchFamily="2" charset="-122"/>
            </a:rPr>
            <a:t>万有引力作用  	</a:t>
          </a:r>
          <a:endParaRPr lang="zh-CN" altLang="en-US" sz="2400" b="1" kern="1200" dirty="0">
            <a:solidFill>
              <a:srgbClr val="0000CC"/>
            </a:solidFill>
            <a:latin typeface="华文细黑" pitchFamily="2" charset="-122"/>
            <a:ea typeface="华文细黑" pitchFamily="2" charset="-122"/>
          </a:endParaRPr>
        </a:p>
      </dsp:txBody>
      <dsp:txXfrm>
        <a:off x="37232" y="38817"/>
        <a:ext cx="2362215" cy="688230"/>
      </dsp:txXfrm>
    </dsp:sp>
    <dsp:sp modelId="{49CE7E23-6056-458E-9763-AD7B460EFD24}">
      <dsp:nvSpPr>
        <dsp:cNvPr id="0" name=""/>
        <dsp:cNvSpPr/>
      </dsp:nvSpPr>
      <dsp:spPr>
        <a:xfrm rot="5400000">
          <a:off x="4297539" y="-982175"/>
          <a:ext cx="610155" cy="4331874"/>
        </a:xfrm>
        <a:prstGeom prst="round2SameRect">
          <a:avLst/>
        </a:prstGeom>
        <a:solidFill>
          <a:schemeClr val="accent5">
            <a:alpha val="90000"/>
            <a:tint val="40000"/>
            <a:hueOff val="0"/>
            <a:satOff val="0"/>
            <a:lumOff val="0"/>
            <a:alphaOff val="0"/>
          </a:schemeClr>
        </a:solidFill>
        <a:ln w="25400" cap="flat" cmpd="sng" algn="ctr">
          <a:solidFill>
            <a:schemeClr val="accent5">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rtl="0">
            <a:lnSpc>
              <a:spcPct val="90000"/>
            </a:lnSpc>
            <a:spcBef>
              <a:spcPct val="0"/>
            </a:spcBef>
            <a:spcAft>
              <a:spcPct val="15000"/>
            </a:spcAft>
            <a:buChar char="•"/>
          </a:pPr>
          <a:r>
            <a:rPr kumimoji="1" lang="zh-CN" sz="2500" b="1" kern="1200" dirty="0">
              <a:latin typeface="华文细黑" pitchFamily="2" charset="-122"/>
              <a:ea typeface="华文细黑" pitchFamily="2" charset="-122"/>
            </a:rPr>
            <a:t>光子（</a:t>
          </a:r>
          <a:r>
            <a:rPr kumimoji="1" lang="en-US" sz="2500" b="1" kern="1200" dirty="0">
              <a:latin typeface="华文细黑" pitchFamily="2" charset="-122"/>
              <a:ea typeface="华文细黑" pitchFamily="2" charset="-122"/>
            </a:rPr>
            <a:t>photons</a:t>
          </a:r>
          <a:r>
            <a:rPr kumimoji="1" lang="zh-CN" sz="2500" b="1" kern="1200" dirty="0">
              <a:latin typeface="华文细黑" pitchFamily="2" charset="-122"/>
              <a:ea typeface="华文细黑" pitchFamily="2" charset="-122"/>
            </a:rPr>
            <a:t>）</a:t>
          </a:r>
          <a:endParaRPr lang="zh-CN" sz="2500" kern="1200" dirty="0">
            <a:latin typeface="华文细黑" pitchFamily="2" charset="-122"/>
            <a:ea typeface="华文细黑" pitchFamily="2" charset="-122"/>
          </a:endParaRPr>
        </a:p>
      </dsp:txBody>
      <dsp:txXfrm rot="-5400000">
        <a:off x="2436680" y="908469"/>
        <a:ext cx="4302089" cy="550585"/>
      </dsp:txXfrm>
    </dsp:sp>
    <dsp:sp modelId="{B6887FD8-5090-4AB4-9966-1E0D6337C580}">
      <dsp:nvSpPr>
        <dsp:cNvPr id="0" name=""/>
        <dsp:cNvSpPr/>
      </dsp:nvSpPr>
      <dsp:spPr>
        <a:xfrm>
          <a:off x="0" y="802414"/>
          <a:ext cx="2436679" cy="762694"/>
        </a:xfrm>
        <a:prstGeom prst="roundRect">
          <a:avLst/>
        </a:prstGeom>
        <a:solidFill>
          <a:schemeClr val="accent5">
            <a:alpha val="90000"/>
            <a:hueOff val="0"/>
            <a:satOff val="0"/>
            <a:lumOff val="0"/>
            <a:alphaOff val="-13333"/>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ctr" defTabSz="1066800" rtl="0">
            <a:lnSpc>
              <a:spcPct val="90000"/>
            </a:lnSpc>
            <a:spcBef>
              <a:spcPct val="0"/>
            </a:spcBef>
            <a:spcAft>
              <a:spcPct val="35000"/>
            </a:spcAft>
            <a:buNone/>
          </a:pPr>
          <a:r>
            <a:rPr kumimoji="1" lang="zh-CN" altLang="en-US" sz="2400" b="1" kern="1200" dirty="0">
              <a:solidFill>
                <a:srgbClr val="0000CC"/>
              </a:solidFill>
              <a:latin typeface="华文细黑" pitchFamily="2" charset="-122"/>
              <a:ea typeface="华文细黑" pitchFamily="2" charset="-122"/>
            </a:rPr>
            <a:t>电磁作用</a:t>
          </a:r>
          <a:endParaRPr lang="zh-CN" altLang="en-US" sz="2400" b="1" kern="1200" dirty="0">
            <a:solidFill>
              <a:srgbClr val="0000CC"/>
            </a:solidFill>
            <a:latin typeface="华文细黑" pitchFamily="2" charset="-122"/>
            <a:ea typeface="华文细黑" pitchFamily="2" charset="-122"/>
          </a:endParaRPr>
        </a:p>
      </dsp:txBody>
      <dsp:txXfrm>
        <a:off x="37232" y="839646"/>
        <a:ext cx="2362215" cy="688230"/>
      </dsp:txXfrm>
    </dsp:sp>
    <dsp:sp modelId="{F0319906-8CD3-436C-81C4-282D9BEF255C}">
      <dsp:nvSpPr>
        <dsp:cNvPr id="0" name=""/>
        <dsp:cNvSpPr/>
      </dsp:nvSpPr>
      <dsp:spPr>
        <a:xfrm rot="5400000">
          <a:off x="4297539" y="-181346"/>
          <a:ext cx="610155" cy="4331874"/>
        </a:xfrm>
        <a:prstGeom prst="round2SameRect">
          <a:avLst/>
        </a:prstGeom>
        <a:solidFill>
          <a:schemeClr val="accent5">
            <a:alpha val="90000"/>
            <a:tint val="40000"/>
            <a:hueOff val="0"/>
            <a:satOff val="0"/>
            <a:lumOff val="0"/>
            <a:alphaOff val="0"/>
          </a:schemeClr>
        </a:solidFill>
        <a:ln w="25400" cap="flat" cmpd="sng" algn="ctr">
          <a:solidFill>
            <a:schemeClr val="accent5">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rtl="0">
            <a:lnSpc>
              <a:spcPct val="90000"/>
            </a:lnSpc>
            <a:spcBef>
              <a:spcPct val="0"/>
            </a:spcBef>
            <a:spcAft>
              <a:spcPct val="15000"/>
            </a:spcAft>
            <a:buChar char="•"/>
          </a:pPr>
          <a:r>
            <a:rPr kumimoji="1" lang="en-US" sz="2500" b="1" kern="1200" dirty="0">
              <a:latin typeface="华文细黑" pitchFamily="2" charset="-122"/>
              <a:ea typeface="华文细黑" pitchFamily="2" charset="-122"/>
            </a:rPr>
            <a:t>W</a:t>
          </a:r>
          <a:r>
            <a:rPr kumimoji="1" lang="zh-CN" sz="2500" b="1" kern="1200" dirty="0">
              <a:latin typeface="华文细黑" pitchFamily="2" charset="-122"/>
              <a:ea typeface="华文细黑" pitchFamily="2" charset="-122"/>
            </a:rPr>
            <a:t>、</a:t>
          </a:r>
          <a:r>
            <a:rPr kumimoji="1" lang="en-US" sz="2500" b="1" kern="1200" dirty="0">
              <a:latin typeface="华文细黑" pitchFamily="2" charset="-122"/>
              <a:ea typeface="华文细黑" pitchFamily="2" charset="-122"/>
            </a:rPr>
            <a:t>Z</a:t>
          </a:r>
          <a:r>
            <a:rPr kumimoji="1" lang="zh-CN" sz="2500" b="1" kern="1200" dirty="0">
              <a:latin typeface="华文细黑" pitchFamily="2" charset="-122"/>
              <a:ea typeface="华文细黑" pitchFamily="2" charset="-122"/>
            </a:rPr>
            <a:t>玻色子（</a:t>
          </a:r>
          <a:r>
            <a:rPr kumimoji="1" lang="en-US" sz="2500" b="1" kern="1200" dirty="0">
              <a:latin typeface="华文细黑" pitchFamily="2" charset="-122"/>
              <a:ea typeface="华文细黑" pitchFamily="2" charset="-122"/>
            </a:rPr>
            <a:t>W/Z bosons</a:t>
          </a:r>
          <a:r>
            <a:rPr kumimoji="1" lang="zh-CN" sz="2500" b="1" kern="1200" dirty="0">
              <a:latin typeface="华文细黑" pitchFamily="2" charset="-122"/>
              <a:ea typeface="华文细黑" pitchFamily="2" charset="-122"/>
            </a:rPr>
            <a:t>）</a:t>
          </a:r>
          <a:endParaRPr lang="zh-CN" sz="2500" kern="1200" dirty="0">
            <a:latin typeface="华文细黑" pitchFamily="2" charset="-122"/>
            <a:ea typeface="华文细黑" pitchFamily="2" charset="-122"/>
          </a:endParaRPr>
        </a:p>
      </dsp:txBody>
      <dsp:txXfrm rot="-5400000">
        <a:off x="2436680" y="1709298"/>
        <a:ext cx="4302089" cy="550585"/>
      </dsp:txXfrm>
    </dsp:sp>
    <dsp:sp modelId="{AEB3E892-2F3D-4721-9152-2CF2342CE1C2}">
      <dsp:nvSpPr>
        <dsp:cNvPr id="0" name=""/>
        <dsp:cNvSpPr/>
      </dsp:nvSpPr>
      <dsp:spPr>
        <a:xfrm>
          <a:off x="0" y="1603243"/>
          <a:ext cx="2436679" cy="762694"/>
        </a:xfrm>
        <a:prstGeom prst="roundRect">
          <a:avLst/>
        </a:prstGeom>
        <a:solidFill>
          <a:schemeClr val="accent5">
            <a:alpha val="90000"/>
            <a:hueOff val="0"/>
            <a:satOff val="0"/>
            <a:lumOff val="0"/>
            <a:alphaOff val="-26667"/>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ctr" defTabSz="1066800" rtl="0">
            <a:lnSpc>
              <a:spcPct val="90000"/>
            </a:lnSpc>
            <a:spcBef>
              <a:spcPct val="0"/>
            </a:spcBef>
            <a:spcAft>
              <a:spcPct val="35000"/>
            </a:spcAft>
            <a:buNone/>
          </a:pPr>
          <a:r>
            <a:rPr kumimoji="1" lang="zh-CN" altLang="en-US" sz="2400" b="1" kern="1200" dirty="0">
              <a:solidFill>
                <a:srgbClr val="0000CC"/>
              </a:solidFill>
              <a:latin typeface="华文细黑" pitchFamily="2" charset="-122"/>
              <a:ea typeface="华文细黑" pitchFamily="2" charset="-122"/>
            </a:rPr>
            <a:t>弱作用</a:t>
          </a:r>
          <a:endParaRPr lang="zh-CN" altLang="en-US" sz="2400" b="1" kern="1200" dirty="0">
            <a:solidFill>
              <a:srgbClr val="0000CC"/>
            </a:solidFill>
            <a:latin typeface="华文细黑" pitchFamily="2" charset="-122"/>
            <a:ea typeface="华文细黑" pitchFamily="2" charset="-122"/>
          </a:endParaRPr>
        </a:p>
      </dsp:txBody>
      <dsp:txXfrm>
        <a:off x="37232" y="1640475"/>
        <a:ext cx="2362215" cy="688230"/>
      </dsp:txXfrm>
    </dsp:sp>
    <dsp:sp modelId="{BC23CF5C-E658-41BC-82C4-D1B9D8536AF3}">
      <dsp:nvSpPr>
        <dsp:cNvPr id="0" name=""/>
        <dsp:cNvSpPr/>
      </dsp:nvSpPr>
      <dsp:spPr>
        <a:xfrm rot="5400000">
          <a:off x="4297539" y="619481"/>
          <a:ext cx="610155" cy="4331874"/>
        </a:xfrm>
        <a:prstGeom prst="round2SameRect">
          <a:avLst/>
        </a:prstGeom>
        <a:solidFill>
          <a:schemeClr val="accent5">
            <a:alpha val="90000"/>
            <a:tint val="40000"/>
            <a:hueOff val="0"/>
            <a:satOff val="0"/>
            <a:lumOff val="0"/>
            <a:alphaOff val="0"/>
          </a:schemeClr>
        </a:solidFill>
        <a:ln w="25400" cap="flat" cmpd="sng" algn="ctr">
          <a:solidFill>
            <a:schemeClr val="accent5">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rtl="0">
            <a:lnSpc>
              <a:spcPct val="90000"/>
            </a:lnSpc>
            <a:spcBef>
              <a:spcPct val="0"/>
            </a:spcBef>
            <a:spcAft>
              <a:spcPct val="15000"/>
            </a:spcAft>
            <a:buChar char="•"/>
          </a:pPr>
          <a:r>
            <a:rPr kumimoji="1" lang="zh-CN" sz="2500" b="1" kern="1200" dirty="0">
              <a:latin typeface="华文细黑" pitchFamily="2" charset="-122"/>
              <a:ea typeface="华文细黑" pitchFamily="2" charset="-122"/>
            </a:rPr>
            <a:t>胶子（</a:t>
          </a:r>
          <a:r>
            <a:rPr kumimoji="1" lang="en-US" sz="2500" b="1" kern="1200" dirty="0">
              <a:latin typeface="华文细黑" pitchFamily="2" charset="-122"/>
              <a:ea typeface="华文细黑" pitchFamily="2" charset="-122"/>
            </a:rPr>
            <a:t>gluons</a:t>
          </a:r>
          <a:r>
            <a:rPr kumimoji="1" lang="zh-CN" sz="2500" b="1" kern="1200" dirty="0">
              <a:latin typeface="华文细黑" pitchFamily="2" charset="-122"/>
              <a:ea typeface="华文细黑" pitchFamily="2" charset="-122"/>
            </a:rPr>
            <a:t>） </a:t>
          </a:r>
          <a:endParaRPr lang="zh-CN" sz="2500" kern="1200" dirty="0">
            <a:latin typeface="华文细黑" pitchFamily="2" charset="-122"/>
            <a:ea typeface="华文细黑" pitchFamily="2" charset="-122"/>
          </a:endParaRPr>
        </a:p>
      </dsp:txBody>
      <dsp:txXfrm rot="-5400000">
        <a:off x="2436680" y="2510126"/>
        <a:ext cx="4302089" cy="550585"/>
      </dsp:txXfrm>
    </dsp:sp>
    <dsp:sp modelId="{BA0CF02F-9708-4392-ACD5-A43FDDAA8420}">
      <dsp:nvSpPr>
        <dsp:cNvPr id="0" name=""/>
        <dsp:cNvSpPr/>
      </dsp:nvSpPr>
      <dsp:spPr>
        <a:xfrm>
          <a:off x="0" y="2404072"/>
          <a:ext cx="2436679" cy="762694"/>
        </a:xfrm>
        <a:prstGeom prst="roundRect">
          <a:avLst/>
        </a:prstGeom>
        <a:solidFill>
          <a:schemeClr val="accent5">
            <a:alpha val="90000"/>
            <a:hueOff val="0"/>
            <a:satOff val="0"/>
            <a:lumOff val="0"/>
            <a:alpha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marL="0" lvl="0" indent="0" algn="ctr" defTabSz="1066800" rtl="0">
            <a:lnSpc>
              <a:spcPct val="90000"/>
            </a:lnSpc>
            <a:spcBef>
              <a:spcPct val="0"/>
            </a:spcBef>
            <a:spcAft>
              <a:spcPct val="35000"/>
            </a:spcAft>
            <a:buNone/>
          </a:pPr>
          <a:r>
            <a:rPr kumimoji="1" lang="zh-CN" altLang="en-US" sz="2400" b="1" kern="1200" dirty="0">
              <a:solidFill>
                <a:srgbClr val="0000CC"/>
              </a:solidFill>
              <a:latin typeface="华文细黑" pitchFamily="2" charset="-122"/>
              <a:ea typeface="华文细黑" pitchFamily="2" charset="-122"/>
            </a:rPr>
            <a:t>强作用</a:t>
          </a:r>
          <a:endParaRPr lang="zh-CN" altLang="en-US" sz="2400" b="1" kern="1200" dirty="0">
            <a:solidFill>
              <a:srgbClr val="0000CC"/>
            </a:solidFill>
            <a:latin typeface="华文细黑" pitchFamily="2" charset="-122"/>
            <a:ea typeface="华文细黑" pitchFamily="2" charset="-122"/>
          </a:endParaRPr>
        </a:p>
      </dsp:txBody>
      <dsp:txXfrm>
        <a:off x="37232" y="2441304"/>
        <a:ext cx="2362215" cy="688230"/>
      </dsp:txXfrm>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238B78-4CF6-4290-BF82-95754786662B}">
      <dsp:nvSpPr>
        <dsp:cNvPr id="0" name=""/>
        <dsp:cNvSpPr/>
      </dsp:nvSpPr>
      <dsp:spPr>
        <a:xfrm>
          <a:off x="0" y="0"/>
          <a:ext cx="6985000" cy="907300"/>
        </a:xfrm>
        <a:prstGeom prst="rect">
          <a:avLst/>
        </a:prstGeom>
        <a:solidFill>
          <a:schemeClr val="accent2">
            <a:shade val="8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rtl="0">
            <a:lnSpc>
              <a:spcPct val="90000"/>
            </a:lnSpc>
            <a:spcBef>
              <a:spcPct val="0"/>
            </a:spcBef>
            <a:spcAft>
              <a:spcPct val="35000"/>
            </a:spcAft>
            <a:buNone/>
          </a:pPr>
          <a:r>
            <a:rPr lang="zh-CN" sz="1900" kern="1200" dirty="0">
              <a:latin typeface="华文细黑" pitchFamily="2" charset="-122"/>
              <a:ea typeface="华文细黑" pitchFamily="2" charset="-122"/>
            </a:rPr>
            <a:t>高能物理实验中</a:t>
          </a:r>
          <a:endParaRPr lang="en-US" altLang="zh-CN" sz="1900" kern="1200" dirty="0">
            <a:latin typeface="华文细黑" pitchFamily="2" charset="-122"/>
            <a:ea typeface="华文细黑" pitchFamily="2" charset="-122"/>
          </a:endParaRPr>
        </a:p>
        <a:p>
          <a:pPr marL="0" lvl="0" indent="0" algn="ctr" defTabSz="844550" rtl="0">
            <a:lnSpc>
              <a:spcPct val="90000"/>
            </a:lnSpc>
            <a:spcBef>
              <a:spcPct val="0"/>
            </a:spcBef>
            <a:spcAft>
              <a:spcPct val="35000"/>
            </a:spcAft>
            <a:buNone/>
          </a:pPr>
          <a:r>
            <a:rPr lang="zh-CN" sz="1900" kern="1200" dirty="0">
              <a:latin typeface="华文细黑" pitchFamily="2" charset="-122"/>
              <a:ea typeface="华文细黑" pitchFamily="2" charset="-122"/>
            </a:rPr>
            <a:t>触发和数据获取系统主要包括 </a:t>
          </a:r>
        </a:p>
      </dsp:txBody>
      <dsp:txXfrm>
        <a:off x="0" y="0"/>
        <a:ext cx="6985000" cy="907300"/>
      </dsp:txXfrm>
    </dsp:sp>
    <dsp:sp modelId="{421EC60B-3704-47A8-8AB4-D7947F01C2D3}">
      <dsp:nvSpPr>
        <dsp:cNvPr id="0" name=""/>
        <dsp:cNvSpPr/>
      </dsp:nvSpPr>
      <dsp:spPr>
        <a:xfrm>
          <a:off x="3410" y="907300"/>
          <a:ext cx="2326059" cy="190533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r>
            <a:rPr lang="zh-CN" altLang="en-US" sz="3600" kern="1200" dirty="0">
              <a:latin typeface="华文细黑" pitchFamily="2" charset="-122"/>
              <a:ea typeface="华文细黑" pitchFamily="2" charset="-122"/>
              <a:hlinkClick xmlns:r="http://schemas.openxmlformats.org/officeDocument/2006/relationships" r:id="" action="ppaction://hlinksldjump"/>
            </a:rPr>
            <a:t>前端电子学系统</a:t>
          </a:r>
          <a:endParaRPr lang="zh-CN" altLang="en-US" sz="3600" kern="1200" dirty="0">
            <a:latin typeface="华文细黑" pitchFamily="2" charset="-122"/>
            <a:ea typeface="华文细黑" pitchFamily="2" charset="-122"/>
          </a:endParaRPr>
        </a:p>
      </dsp:txBody>
      <dsp:txXfrm>
        <a:off x="3410" y="907300"/>
        <a:ext cx="2326059" cy="1905331"/>
      </dsp:txXfrm>
    </dsp:sp>
    <dsp:sp modelId="{25056993-35B7-454D-BC2D-739282C86FBA}">
      <dsp:nvSpPr>
        <dsp:cNvPr id="0" name=""/>
        <dsp:cNvSpPr/>
      </dsp:nvSpPr>
      <dsp:spPr>
        <a:xfrm>
          <a:off x="2329470" y="907300"/>
          <a:ext cx="2326059" cy="190533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r>
            <a:rPr lang="zh-CN" altLang="en-US" sz="3600" kern="1200" dirty="0">
              <a:latin typeface="华文细黑" pitchFamily="2" charset="-122"/>
              <a:ea typeface="华文细黑" pitchFamily="2" charset="-122"/>
              <a:hlinkClick xmlns:r="http://schemas.openxmlformats.org/officeDocument/2006/relationships" r:id="" action="ppaction://hlinksldjump"/>
            </a:rPr>
            <a:t>触发处理系统</a:t>
          </a:r>
          <a:endParaRPr lang="zh-CN" altLang="en-US" sz="3600" kern="1200" dirty="0">
            <a:latin typeface="华文细黑" pitchFamily="2" charset="-122"/>
            <a:ea typeface="华文细黑" pitchFamily="2" charset="-122"/>
          </a:endParaRPr>
        </a:p>
      </dsp:txBody>
      <dsp:txXfrm>
        <a:off x="2329470" y="907300"/>
        <a:ext cx="2326059" cy="1905331"/>
      </dsp:txXfrm>
    </dsp:sp>
    <dsp:sp modelId="{479BC4B1-1D34-446E-8A4A-9D93653913CA}">
      <dsp:nvSpPr>
        <dsp:cNvPr id="0" name=""/>
        <dsp:cNvSpPr/>
      </dsp:nvSpPr>
      <dsp:spPr>
        <a:xfrm>
          <a:off x="4655529" y="907300"/>
          <a:ext cx="2326059" cy="190533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r>
            <a:rPr lang="zh-CN" altLang="en-US" sz="3600" kern="1200" dirty="0">
              <a:latin typeface="华文细黑" pitchFamily="2" charset="-122"/>
              <a:ea typeface="华文细黑" pitchFamily="2" charset="-122"/>
              <a:hlinkClick xmlns:r="http://schemas.openxmlformats.org/officeDocument/2006/relationships" r:id="" action="ppaction://hlinksldjump"/>
            </a:rPr>
            <a:t>数据采集主系统</a:t>
          </a:r>
          <a:endParaRPr lang="zh-CN" altLang="en-US" sz="3600" kern="1200" dirty="0">
            <a:latin typeface="华文细黑" pitchFamily="2" charset="-122"/>
            <a:ea typeface="华文细黑" pitchFamily="2" charset="-122"/>
          </a:endParaRPr>
        </a:p>
      </dsp:txBody>
      <dsp:txXfrm>
        <a:off x="4655529" y="907300"/>
        <a:ext cx="2326059" cy="1905331"/>
      </dsp:txXfrm>
    </dsp:sp>
    <dsp:sp modelId="{F11C68DC-94B9-40ED-939F-FB376913A16E}">
      <dsp:nvSpPr>
        <dsp:cNvPr id="0" name=""/>
        <dsp:cNvSpPr/>
      </dsp:nvSpPr>
      <dsp:spPr>
        <a:xfrm>
          <a:off x="0" y="2812632"/>
          <a:ext cx="6985000" cy="211703"/>
        </a:xfrm>
        <a:prstGeom prst="rect">
          <a:avLst/>
        </a:prstGeom>
        <a:solidFill>
          <a:schemeClr val="accent2">
            <a:shade val="8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345F98-F3E3-4038-9979-6C6AE326405C}">
      <dsp:nvSpPr>
        <dsp:cNvPr id="0" name=""/>
        <dsp:cNvSpPr/>
      </dsp:nvSpPr>
      <dsp:spPr>
        <a:xfrm>
          <a:off x="872951" y="35"/>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rPr>
            <a:t>一</a:t>
          </a:r>
        </a:p>
      </dsp:txBody>
      <dsp:txXfrm>
        <a:off x="1110004" y="35"/>
        <a:ext cx="711161" cy="474106"/>
      </dsp:txXfrm>
    </dsp:sp>
    <dsp:sp modelId="{D563EFB2-F4F1-41E7-8D46-3B9FF0DB85DA}">
      <dsp:nvSpPr>
        <dsp:cNvPr id="0" name=""/>
        <dsp:cNvSpPr/>
      </dsp:nvSpPr>
      <dsp:spPr>
        <a:xfrm>
          <a:off x="1904133" y="40335"/>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a:lnSpc>
              <a:spcPct val="90000"/>
            </a:lnSpc>
            <a:spcBef>
              <a:spcPct val="0"/>
            </a:spcBef>
            <a:spcAft>
              <a:spcPct val="35000"/>
            </a:spcAft>
            <a:buNone/>
          </a:pPr>
          <a:r>
            <a:rPr lang="zh-CN" sz="2100" kern="1200" dirty="0">
              <a:latin typeface="华文细黑" pitchFamily="2" charset="-122"/>
              <a:ea typeface="华文细黑" pitchFamily="2" charset="-122"/>
            </a:rPr>
            <a:t>高能物理实验概述</a:t>
          </a:r>
          <a:endParaRPr lang="zh-CN" altLang="en-US" sz="2100" kern="1200" dirty="0">
            <a:latin typeface="华文细黑" pitchFamily="2" charset="-122"/>
            <a:ea typeface="华文细黑" pitchFamily="2" charset="-122"/>
          </a:endParaRPr>
        </a:p>
      </dsp:txBody>
      <dsp:txXfrm>
        <a:off x="2100887" y="40335"/>
        <a:ext cx="3535007" cy="393508"/>
      </dsp:txXfrm>
    </dsp:sp>
    <dsp:sp modelId="{B29EE2FE-C4AF-4157-B832-4AB5ED68C740}">
      <dsp:nvSpPr>
        <dsp:cNvPr id="0" name=""/>
        <dsp:cNvSpPr/>
      </dsp:nvSpPr>
      <dsp:spPr>
        <a:xfrm>
          <a:off x="872951" y="540517"/>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rPr>
            <a:t>二</a:t>
          </a:r>
        </a:p>
      </dsp:txBody>
      <dsp:txXfrm>
        <a:off x="1110004" y="540517"/>
        <a:ext cx="711161" cy="474106"/>
      </dsp:txXfrm>
    </dsp:sp>
    <dsp:sp modelId="{9248FA06-5523-4FAC-A3B1-F04047717B31}">
      <dsp:nvSpPr>
        <dsp:cNvPr id="0" name=""/>
        <dsp:cNvSpPr/>
      </dsp:nvSpPr>
      <dsp:spPr>
        <a:xfrm>
          <a:off x="1904133" y="580816"/>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zh-CN" sz="2100" kern="1200" dirty="0">
              <a:latin typeface="华文细黑" pitchFamily="2" charset="-122"/>
              <a:ea typeface="华文细黑" pitchFamily="2" charset="-122"/>
            </a:rPr>
            <a:t>触发和数据获取系统基本结构</a:t>
          </a:r>
        </a:p>
      </dsp:txBody>
      <dsp:txXfrm>
        <a:off x="2100887" y="580816"/>
        <a:ext cx="3535007" cy="393508"/>
      </dsp:txXfrm>
    </dsp:sp>
    <dsp:sp modelId="{4DD8221B-DBB6-4962-8CBA-961E5F53A6B5}">
      <dsp:nvSpPr>
        <dsp:cNvPr id="0" name=""/>
        <dsp:cNvSpPr/>
      </dsp:nvSpPr>
      <dsp:spPr>
        <a:xfrm>
          <a:off x="872951" y="1080999"/>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solidFill>
                <a:srgbClr val="FF0000"/>
              </a:solidFill>
              <a:latin typeface="华文细黑" pitchFamily="2" charset="-122"/>
              <a:ea typeface="华文细黑" pitchFamily="2" charset="-122"/>
            </a:rPr>
            <a:t>三</a:t>
          </a:r>
        </a:p>
      </dsp:txBody>
      <dsp:txXfrm>
        <a:off x="1110004" y="1080999"/>
        <a:ext cx="711161" cy="474106"/>
      </dsp:txXfrm>
    </dsp:sp>
    <dsp:sp modelId="{D882B291-7D13-483F-9DA2-89C2404D921F}">
      <dsp:nvSpPr>
        <dsp:cNvPr id="0" name=""/>
        <dsp:cNvSpPr/>
      </dsp:nvSpPr>
      <dsp:spPr>
        <a:xfrm>
          <a:off x="1904133" y="1121298"/>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zh-CN" sz="2100" kern="1200" dirty="0">
              <a:solidFill>
                <a:srgbClr val="FF0000"/>
              </a:solidFill>
              <a:latin typeface="华文细黑" pitchFamily="2" charset="-122"/>
              <a:ea typeface="华文细黑" pitchFamily="2" charset="-122"/>
            </a:rPr>
            <a:t>前端电子学系统</a:t>
          </a:r>
        </a:p>
      </dsp:txBody>
      <dsp:txXfrm>
        <a:off x="2100887" y="1121298"/>
        <a:ext cx="3535007" cy="393508"/>
      </dsp:txXfrm>
    </dsp:sp>
    <dsp:sp modelId="{393F2CC0-818C-46F6-8C25-AD0907BDB121}">
      <dsp:nvSpPr>
        <dsp:cNvPr id="0" name=""/>
        <dsp:cNvSpPr/>
      </dsp:nvSpPr>
      <dsp:spPr>
        <a:xfrm>
          <a:off x="872951" y="1621481"/>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rPr>
            <a:t>四</a:t>
          </a:r>
        </a:p>
      </dsp:txBody>
      <dsp:txXfrm>
        <a:off x="1110004" y="1621481"/>
        <a:ext cx="711161" cy="474106"/>
      </dsp:txXfrm>
    </dsp:sp>
    <dsp:sp modelId="{352F70B0-43F9-4AA7-8E68-05FFF9D1A38C}">
      <dsp:nvSpPr>
        <dsp:cNvPr id="0" name=""/>
        <dsp:cNvSpPr/>
      </dsp:nvSpPr>
      <dsp:spPr>
        <a:xfrm>
          <a:off x="1904133" y="1661780"/>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zh-CN" sz="2100" kern="1200" dirty="0">
              <a:latin typeface="华文细黑" pitchFamily="2" charset="-122"/>
              <a:ea typeface="华文细黑" pitchFamily="2" charset="-122"/>
            </a:rPr>
            <a:t>触发处理系统</a:t>
          </a:r>
        </a:p>
      </dsp:txBody>
      <dsp:txXfrm>
        <a:off x="2100887" y="1661780"/>
        <a:ext cx="3535007" cy="393508"/>
      </dsp:txXfrm>
    </dsp:sp>
    <dsp:sp modelId="{B33C9E56-EEDF-40EA-BAC4-C0EA4C2DEECF}">
      <dsp:nvSpPr>
        <dsp:cNvPr id="0" name=""/>
        <dsp:cNvSpPr/>
      </dsp:nvSpPr>
      <dsp:spPr>
        <a:xfrm>
          <a:off x="872951" y="2161963"/>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rPr>
            <a:t>五</a:t>
          </a:r>
        </a:p>
      </dsp:txBody>
      <dsp:txXfrm>
        <a:off x="1110004" y="2161963"/>
        <a:ext cx="711161" cy="474106"/>
      </dsp:txXfrm>
    </dsp:sp>
    <dsp:sp modelId="{0BA95B11-C3A6-4A7A-BE98-44BBB07E8CA5}">
      <dsp:nvSpPr>
        <dsp:cNvPr id="0" name=""/>
        <dsp:cNvSpPr/>
      </dsp:nvSpPr>
      <dsp:spPr>
        <a:xfrm>
          <a:off x="1904133" y="2202262"/>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zh-CN" sz="2100" kern="1200" dirty="0">
              <a:latin typeface="华文细黑" pitchFamily="2" charset="-122"/>
              <a:ea typeface="华文细黑" pitchFamily="2" charset="-122"/>
            </a:rPr>
            <a:t>数据采集主系统</a:t>
          </a:r>
        </a:p>
      </dsp:txBody>
      <dsp:txXfrm>
        <a:off x="2100887" y="2202262"/>
        <a:ext cx="3535007" cy="393508"/>
      </dsp:txXfrm>
    </dsp:sp>
    <dsp:sp modelId="{C6AE3936-6A78-4C40-8B09-65B5A0A891C7}">
      <dsp:nvSpPr>
        <dsp:cNvPr id="0" name=""/>
        <dsp:cNvSpPr/>
      </dsp:nvSpPr>
      <dsp:spPr>
        <a:xfrm>
          <a:off x="872951" y="2702445"/>
          <a:ext cx="1185267" cy="47410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3020" tIns="16510" rIns="0" bIns="16510" numCol="1" spcCol="1270" anchor="ctr" anchorCtr="0">
          <a:noAutofit/>
        </a:bodyPr>
        <a:lstStyle/>
        <a:p>
          <a:pPr marL="0" lvl="0" indent="0" algn="ctr" defTabSz="1155700" rtl="0">
            <a:lnSpc>
              <a:spcPct val="90000"/>
            </a:lnSpc>
            <a:spcBef>
              <a:spcPct val="0"/>
            </a:spcBef>
            <a:spcAft>
              <a:spcPct val="35000"/>
            </a:spcAft>
            <a:buNone/>
          </a:pPr>
          <a:r>
            <a:rPr lang="zh-CN" sz="2600" kern="1200" dirty="0">
              <a:latin typeface="华文细黑" pitchFamily="2" charset="-122"/>
              <a:ea typeface="华文细黑" pitchFamily="2" charset="-122"/>
            </a:rPr>
            <a:t>六</a:t>
          </a:r>
        </a:p>
      </dsp:txBody>
      <dsp:txXfrm>
        <a:off x="1110004" y="2702445"/>
        <a:ext cx="711161" cy="474106"/>
      </dsp:txXfrm>
    </dsp:sp>
    <dsp:sp modelId="{BDD81E3F-BB23-4228-B70C-8CBFBBE27C1B}">
      <dsp:nvSpPr>
        <dsp:cNvPr id="0" name=""/>
        <dsp:cNvSpPr/>
      </dsp:nvSpPr>
      <dsp:spPr>
        <a:xfrm>
          <a:off x="1904133" y="2742744"/>
          <a:ext cx="3928515" cy="393508"/>
        </a:xfrm>
        <a:prstGeom prst="chevron">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6670" tIns="13335" rIns="0" bIns="13335" numCol="1" spcCol="1270" anchor="ctr" anchorCtr="0">
          <a:noAutofit/>
        </a:bodyPr>
        <a:lstStyle/>
        <a:p>
          <a:pPr marL="0" lvl="0" indent="0" algn="ctr" defTabSz="933450" rtl="0">
            <a:lnSpc>
              <a:spcPct val="90000"/>
            </a:lnSpc>
            <a:spcBef>
              <a:spcPct val="0"/>
            </a:spcBef>
            <a:spcAft>
              <a:spcPct val="35000"/>
            </a:spcAft>
            <a:buNone/>
          </a:pPr>
          <a:r>
            <a:rPr lang="en-US" sz="2100" kern="1200" dirty="0">
              <a:latin typeface="华文细黑" pitchFamily="2" charset="-122"/>
              <a:ea typeface="华文细黑" pitchFamily="2" charset="-122"/>
            </a:rPr>
            <a:t>BESIII</a:t>
          </a:r>
          <a:r>
            <a:rPr lang="zh-CN" sz="2100" kern="1200" dirty="0">
              <a:latin typeface="华文细黑" pitchFamily="2" charset="-122"/>
              <a:ea typeface="华文细黑" pitchFamily="2" charset="-122"/>
            </a:rPr>
            <a:t>数据获取系统</a:t>
          </a:r>
        </a:p>
      </dsp:txBody>
      <dsp:txXfrm>
        <a:off x="2100887" y="2742744"/>
        <a:ext cx="3535007" cy="393508"/>
      </dsp:txXfrm>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FB185BA-7EFC-46E3-91D8-AEF6A7A8EFB3}">
      <dsp:nvSpPr>
        <dsp:cNvPr id="0" name=""/>
        <dsp:cNvSpPr/>
      </dsp:nvSpPr>
      <dsp:spPr>
        <a:xfrm>
          <a:off x="0" y="58782"/>
          <a:ext cx="6048672" cy="679184"/>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rtl="0">
            <a:lnSpc>
              <a:spcPct val="90000"/>
            </a:lnSpc>
            <a:spcBef>
              <a:spcPct val="0"/>
            </a:spcBef>
            <a:spcAft>
              <a:spcPct val="35000"/>
            </a:spcAft>
            <a:buNone/>
          </a:pPr>
          <a:r>
            <a:rPr kumimoji="1" lang="zh-CN" altLang="en-US" sz="2700" b="1" kern="1200" dirty="0">
              <a:solidFill>
                <a:srgbClr val="0000CC"/>
              </a:solidFill>
            </a:rPr>
            <a:t>前端电子学的</a:t>
          </a:r>
          <a:r>
            <a:rPr kumimoji="1" lang="zh-CN" sz="2700" b="1" kern="1200" dirty="0">
              <a:solidFill>
                <a:srgbClr val="0000CC"/>
              </a:solidFill>
            </a:rPr>
            <a:t>作用和组成</a:t>
          </a:r>
          <a:endParaRPr kumimoji="1" lang="en-US" sz="2700" b="1" kern="1200" dirty="0">
            <a:solidFill>
              <a:srgbClr val="0000CC"/>
            </a:solidFill>
          </a:endParaRPr>
        </a:p>
      </dsp:txBody>
      <dsp:txXfrm>
        <a:off x="0" y="58782"/>
        <a:ext cx="6048672" cy="679184"/>
      </dsp:txXfrm>
    </dsp:sp>
    <dsp:sp modelId="{EFCBE8C5-CF57-48E9-A9F8-A67853178CEC}">
      <dsp:nvSpPr>
        <dsp:cNvPr id="0" name=""/>
        <dsp:cNvSpPr/>
      </dsp:nvSpPr>
      <dsp:spPr>
        <a:xfrm>
          <a:off x="0" y="815727"/>
          <a:ext cx="6048672" cy="679184"/>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rtl="0">
            <a:lnSpc>
              <a:spcPct val="90000"/>
            </a:lnSpc>
            <a:spcBef>
              <a:spcPct val="0"/>
            </a:spcBef>
            <a:spcAft>
              <a:spcPct val="35000"/>
            </a:spcAft>
            <a:buNone/>
          </a:pPr>
          <a:r>
            <a:rPr kumimoji="1" lang="zh-CN" sz="2700" b="1" kern="1200" dirty="0">
              <a:solidFill>
                <a:srgbClr val="0000CC"/>
              </a:solidFill>
            </a:rPr>
            <a:t>探测单元信号处理</a:t>
          </a:r>
          <a:endParaRPr kumimoji="1" lang="en-US" sz="2700" b="1" kern="1200" dirty="0">
            <a:solidFill>
              <a:srgbClr val="0000CC"/>
            </a:solidFill>
          </a:endParaRPr>
        </a:p>
      </dsp:txBody>
      <dsp:txXfrm>
        <a:off x="0" y="815727"/>
        <a:ext cx="6048672" cy="679184"/>
      </dsp:txXfrm>
    </dsp:sp>
    <dsp:sp modelId="{A001FCDE-F997-4AEF-88A4-CFB474414C49}">
      <dsp:nvSpPr>
        <dsp:cNvPr id="0" name=""/>
        <dsp:cNvSpPr/>
      </dsp:nvSpPr>
      <dsp:spPr>
        <a:xfrm>
          <a:off x="0" y="1572672"/>
          <a:ext cx="6048672" cy="679184"/>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rtl="0">
            <a:lnSpc>
              <a:spcPct val="90000"/>
            </a:lnSpc>
            <a:spcBef>
              <a:spcPct val="0"/>
            </a:spcBef>
            <a:spcAft>
              <a:spcPct val="35000"/>
            </a:spcAft>
            <a:buNone/>
          </a:pPr>
          <a:r>
            <a:rPr kumimoji="1" lang="en-US" sz="2700" b="1" kern="1200" dirty="0">
              <a:solidFill>
                <a:srgbClr val="0000CC"/>
              </a:solidFill>
            </a:rPr>
            <a:t>ATLAS</a:t>
          </a:r>
          <a:r>
            <a:rPr kumimoji="1" lang="zh-CN" sz="2700" b="1" kern="1200" dirty="0">
              <a:solidFill>
                <a:srgbClr val="0000CC"/>
              </a:solidFill>
            </a:rPr>
            <a:t>前端电子学系统</a:t>
          </a:r>
          <a:endParaRPr kumimoji="1" lang="zh-CN" sz="2700" kern="1200" dirty="0">
            <a:solidFill>
              <a:srgbClr val="0000CC"/>
            </a:solidFill>
          </a:endParaRPr>
        </a:p>
      </dsp:txBody>
      <dsp:txXfrm>
        <a:off x="0" y="1572672"/>
        <a:ext cx="6048672" cy="679184"/>
      </dsp:txXfrm>
    </dsp:sp>
    <dsp:sp modelId="{348B05BA-B65A-4615-90E5-967BBAA21E6D}">
      <dsp:nvSpPr>
        <dsp:cNvPr id="0" name=""/>
        <dsp:cNvSpPr/>
      </dsp:nvSpPr>
      <dsp:spPr>
        <a:xfrm>
          <a:off x="0" y="2251857"/>
          <a:ext cx="6048672" cy="11457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2045" tIns="34290" rIns="192024" bIns="34290" numCol="1" spcCol="1270" anchor="t" anchorCtr="0">
          <a:noAutofit/>
        </a:bodyPr>
        <a:lstStyle/>
        <a:p>
          <a:pPr marL="228600" lvl="1" indent="-228600" algn="l" defTabSz="933450" rtl="0">
            <a:lnSpc>
              <a:spcPct val="90000"/>
            </a:lnSpc>
            <a:spcBef>
              <a:spcPct val="0"/>
            </a:spcBef>
            <a:spcAft>
              <a:spcPct val="20000"/>
            </a:spcAft>
            <a:buChar char="•"/>
          </a:pPr>
          <a:r>
            <a:rPr kumimoji="1" lang="en-US" altLang="zh-CN" sz="2100" kern="1200" dirty="0">
              <a:solidFill>
                <a:srgbClr val="0000CC"/>
              </a:solidFill>
            </a:rPr>
            <a:t>μ</a:t>
          </a:r>
          <a:r>
            <a:rPr kumimoji="1" lang="zh-CN" altLang="en-US" sz="2100" kern="1200" dirty="0">
              <a:solidFill>
                <a:srgbClr val="0000CC"/>
              </a:solidFill>
            </a:rPr>
            <a:t>子谱仪</a:t>
          </a:r>
          <a:endParaRPr kumimoji="1" lang="zh-CN" sz="2100" kern="1200" dirty="0">
            <a:solidFill>
              <a:srgbClr val="0000CC"/>
            </a:solidFill>
          </a:endParaRPr>
        </a:p>
        <a:p>
          <a:pPr marL="457200" lvl="2" indent="-228600" algn="l" defTabSz="933450" rtl="0">
            <a:lnSpc>
              <a:spcPct val="90000"/>
            </a:lnSpc>
            <a:spcBef>
              <a:spcPct val="0"/>
            </a:spcBef>
            <a:spcAft>
              <a:spcPct val="20000"/>
            </a:spcAft>
            <a:buChar char="•"/>
          </a:pPr>
          <a:r>
            <a:rPr kumimoji="1" lang="en-US" altLang="zh-CN" sz="2100" kern="1200" dirty="0">
              <a:solidFill>
                <a:srgbClr val="0000CC"/>
              </a:solidFill>
            </a:rPr>
            <a:t>——TGC</a:t>
          </a:r>
          <a:r>
            <a:rPr kumimoji="1" lang="zh-CN" altLang="en-US" sz="2100" kern="1200" dirty="0">
              <a:solidFill>
                <a:srgbClr val="0000CC"/>
              </a:solidFill>
            </a:rPr>
            <a:t>探测器电子学</a:t>
          </a:r>
          <a:endParaRPr kumimoji="1" lang="zh-CN" sz="2100" kern="1200" dirty="0">
            <a:solidFill>
              <a:srgbClr val="0000CC"/>
            </a:solidFill>
          </a:endParaRPr>
        </a:p>
        <a:p>
          <a:pPr marL="228600" lvl="1" indent="-228600" algn="l" defTabSz="933450" rtl="0">
            <a:lnSpc>
              <a:spcPct val="90000"/>
            </a:lnSpc>
            <a:spcBef>
              <a:spcPct val="0"/>
            </a:spcBef>
            <a:spcAft>
              <a:spcPct val="20000"/>
            </a:spcAft>
            <a:buChar char="•"/>
          </a:pPr>
          <a:r>
            <a:rPr kumimoji="1" lang="en-US" altLang="zh-CN" sz="2100" kern="1200" dirty="0">
              <a:solidFill>
                <a:srgbClr val="0000CC"/>
              </a:solidFill>
            </a:rPr>
            <a:t>EM</a:t>
          </a:r>
          <a:r>
            <a:rPr kumimoji="1" lang="zh-CN" altLang="en-US" sz="2100" kern="1200" dirty="0">
              <a:solidFill>
                <a:srgbClr val="0000CC"/>
              </a:solidFill>
            </a:rPr>
            <a:t>电磁量能器前端电子学</a:t>
          </a:r>
          <a:endParaRPr kumimoji="1" lang="zh-CN" sz="2100" kern="1200" dirty="0">
            <a:solidFill>
              <a:srgbClr val="0000CC"/>
            </a:solidFill>
          </a:endParaRPr>
        </a:p>
      </dsp:txBody>
      <dsp:txXfrm>
        <a:off x="0" y="2251857"/>
        <a:ext cx="6048672" cy="1145744"/>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AEFEC3A-6673-4B18-A062-6C71CBCFE220}">
      <dsp:nvSpPr>
        <dsp:cNvPr id="0" name=""/>
        <dsp:cNvSpPr/>
      </dsp:nvSpPr>
      <dsp:spPr>
        <a:xfrm>
          <a:off x="0" y="115"/>
          <a:ext cx="7772400" cy="647841"/>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altLang="en-US" sz="2800" kern="1200" dirty="0"/>
            <a:t>二、信息技术与物理学发展</a:t>
          </a:r>
        </a:p>
      </dsp:txBody>
      <dsp:txXfrm>
        <a:off x="31625" y="31740"/>
        <a:ext cx="7709150" cy="584591"/>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6EDF76-0925-439C-B5B7-C698534BE304}">
      <dsp:nvSpPr>
        <dsp:cNvPr id="0" name=""/>
        <dsp:cNvSpPr/>
      </dsp:nvSpPr>
      <dsp:spPr>
        <a:xfrm>
          <a:off x="324168" y="59"/>
          <a:ext cx="6557901" cy="68248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38100" rIns="57150" bIns="38100" numCol="1" spcCol="1270" anchor="ctr" anchorCtr="0">
          <a:noAutofit/>
        </a:bodyPr>
        <a:lstStyle/>
        <a:p>
          <a:pPr marL="0" lvl="0" indent="0" algn="ctr" defTabSz="1333500" rtl="0">
            <a:lnSpc>
              <a:spcPct val="90000"/>
            </a:lnSpc>
            <a:spcBef>
              <a:spcPct val="0"/>
            </a:spcBef>
            <a:spcAft>
              <a:spcPct val="35000"/>
            </a:spcAft>
            <a:buNone/>
          </a:pPr>
          <a:r>
            <a:rPr lang="en-US" altLang="zh-CN" sz="3000" kern="1200" dirty="0"/>
            <a:t>2.</a:t>
          </a:r>
          <a:r>
            <a:rPr lang="zh-CN" sz="3000" kern="1200" dirty="0"/>
            <a:t>信息技术对物理研究的巨大促进作用</a:t>
          </a:r>
        </a:p>
      </dsp:txBody>
      <dsp:txXfrm>
        <a:off x="324168" y="59"/>
        <a:ext cx="6557901" cy="682482"/>
      </dsp:txXfrm>
    </dsp:sp>
    <dsp:sp modelId="{E8F13920-BF90-454A-8339-AD69F070360C}">
      <dsp:nvSpPr>
        <dsp:cNvPr id="0" name=""/>
        <dsp:cNvSpPr/>
      </dsp:nvSpPr>
      <dsp:spPr>
        <a:xfrm>
          <a:off x="979958" y="682541"/>
          <a:ext cx="655790" cy="1212539"/>
        </a:xfrm>
        <a:custGeom>
          <a:avLst/>
          <a:gdLst/>
          <a:ahLst/>
          <a:cxnLst/>
          <a:rect l="0" t="0" r="0" b="0"/>
          <a:pathLst>
            <a:path>
              <a:moveTo>
                <a:pt x="0" y="0"/>
              </a:moveTo>
              <a:lnTo>
                <a:pt x="0" y="1212539"/>
              </a:lnTo>
              <a:lnTo>
                <a:pt x="655790" y="121253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45ACDC9-BEBF-46A1-A50F-2709321181DC}">
      <dsp:nvSpPr>
        <dsp:cNvPr id="0" name=""/>
        <dsp:cNvSpPr/>
      </dsp:nvSpPr>
      <dsp:spPr>
        <a:xfrm>
          <a:off x="1635748" y="1086721"/>
          <a:ext cx="5812483" cy="161671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t" anchorCtr="0">
          <a:noAutofit/>
        </a:bodyPr>
        <a:lstStyle/>
        <a:p>
          <a:pPr marL="0" lvl="0" indent="0" algn="l" defTabSz="1066800" rtl="0">
            <a:lnSpc>
              <a:spcPct val="90000"/>
            </a:lnSpc>
            <a:spcBef>
              <a:spcPct val="0"/>
            </a:spcBef>
            <a:spcAft>
              <a:spcPct val="35000"/>
            </a:spcAft>
            <a:buNone/>
          </a:pPr>
          <a:r>
            <a:rPr lang="zh-CN" altLang="en-US" sz="2400" kern="1200" dirty="0">
              <a:latin typeface="华文细黑" pitchFamily="2" charset="-122"/>
              <a:ea typeface="华文细黑" pitchFamily="2" charset="-122"/>
            </a:rPr>
            <a:t>探测物质特性的不可缺少的工具</a:t>
          </a:r>
        </a:p>
        <a:p>
          <a:pPr marL="171450" lvl="1"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信息获取系统（或数据获取系统）</a:t>
          </a:r>
        </a:p>
        <a:p>
          <a:pPr marL="171450" lvl="1"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传感器→前端电子学→数字化→计算机</a:t>
          </a:r>
        </a:p>
      </dsp:txBody>
      <dsp:txXfrm>
        <a:off x="1635748" y="1086721"/>
        <a:ext cx="5812483" cy="1616719"/>
      </dsp:txXfrm>
    </dsp:sp>
    <dsp:sp modelId="{EADEEBB0-C8B6-4E2E-918F-919C1E1743DD}">
      <dsp:nvSpPr>
        <dsp:cNvPr id="0" name=""/>
        <dsp:cNvSpPr/>
      </dsp:nvSpPr>
      <dsp:spPr>
        <a:xfrm>
          <a:off x="979958" y="682541"/>
          <a:ext cx="655790" cy="3233439"/>
        </a:xfrm>
        <a:custGeom>
          <a:avLst/>
          <a:gdLst/>
          <a:ahLst/>
          <a:cxnLst/>
          <a:rect l="0" t="0" r="0" b="0"/>
          <a:pathLst>
            <a:path>
              <a:moveTo>
                <a:pt x="0" y="0"/>
              </a:moveTo>
              <a:lnTo>
                <a:pt x="0" y="3233439"/>
              </a:lnTo>
              <a:lnTo>
                <a:pt x="655790" y="323343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0925A9D-A65F-44FC-8C42-E4978A73D635}">
      <dsp:nvSpPr>
        <dsp:cNvPr id="0" name=""/>
        <dsp:cNvSpPr/>
      </dsp:nvSpPr>
      <dsp:spPr>
        <a:xfrm>
          <a:off x="1635748" y="3107621"/>
          <a:ext cx="5802601" cy="161671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27940" rIns="41910" bIns="27940" numCol="1" spcCol="1270" anchor="t" anchorCtr="0">
          <a:noAutofit/>
        </a:bodyPr>
        <a:lstStyle/>
        <a:p>
          <a:pPr marL="0" lvl="0" indent="0" algn="l" defTabSz="977900" rtl="0">
            <a:lnSpc>
              <a:spcPct val="90000"/>
            </a:lnSpc>
            <a:spcBef>
              <a:spcPct val="0"/>
            </a:spcBef>
            <a:spcAft>
              <a:spcPct val="35000"/>
            </a:spcAft>
            <a:buNone/>
          </a:pPr>
          <a:r>
            <a:rPr lang="zh-CN" altLang="en-US" sz="2200" kern="1200" dirty="0">
              <a:latin typeface="华文细黑" pitchFamily="2" charset="-122"/>
              <a:ea typeface="华文细黑" pitchFamily="2" charset="-122"/>
            </a:rPr>
            <a:t>实验过程自动化</a:t>
          </a:r>
        </a:p>
        <a:p>
          <a:pPr marL="171450" lvl="1" indent="-171450" algn="l" defTabSz="755650" rtl="0">
            <a:lnSpc>
              <a:spcPct val="90000"/>
            </a:lnSpc>
            <a:spcBef>
              <a:spcPct val="0"/>
            </a:spcBef>
            <a:spcAft>
              <a:spcPct val="15000"/>
            </a:spcAft>
            <a:buChar char="•"/>
          </a:pPr>
          <a:r>
            <a:rPr lang="zh-CN" altLang="en-US" sz="1700" kern="1200" dirty="0">
              <a:latin typeface="华文细黑" pitchFamily="2" charset="-122"/>
              <a:ea typeface="华文细黑" pitchFamily="2" charset="-122"/>
            </a:rPr>
            <a:t>激励源（如光源、加速器等）的自动控制、自动调节和自动监测</a:t>
          </a:r>
        </a:p>
        <a:p>
          <a:pPr marL="171450" lvl="1" indent="-171450" algn="l" defTabSz="755650" rtl="0">
            <a:lnSpc>
              <a:spcPct val="90000"/>
            </a:lnSpc>
            <a:spcBef>
              <a:spcPct val="0"/>
            </a:spcBef>
            <a:spcAft>
              <a:spcPct val="15000"/>
            </a:spcAft>
            <a:buChar char="•"/>
          </a:pPr>
          <a:r>
            <a:rPr lang="zh-CN" altLang="en-US" sz="1700" kern="1200" dirty="0">
              <a:latin typeface="华文细黑" pitchFamily="2" charset="-122"/>
              <a:ea typeface="华文细黑" pitchFamily="2" charset="-122"/>
            </a:rPr>
            <a:t>实验进程的自动管理、自动监测、自动报警及紧急处理</a:t>
          </a:r>
        </a:p>
      </dsp:txBody>
      <dsp:txXfrm>
        <a:off x="1635748" y="3107621"/>
        <a:ext cx="5802601" cy="1616719"/>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7A17DB-6B4F-42DE-80F6-2C42DE216FF3}">
      <dsp:nvSpPr>
        <dsp:cNvPr id="0" name=""/>
        <dsp:cNvSpPr/>
      </dsp:nvSpPr>
      <dsp:spPr>
        <a:xfrm>
          <a:off x="0" y="143865"/>
          <a:ext cx="7772400" cy="702868"/>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sz="2800" kern="1200" dirty="0"/>
            <a:t>二、信息技术与物理学发展</a:t>
          </a:r>
        </a:p>
      </dsp:txBody>
      <dsp:txXfrm>
        <a:off x="34311" y="178176"/>
        <a:ext cx="7703778" cy="63424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7404A9-6BB3-4FAD-AB12-8804532CC290}">
      <dsp:nvSpPr>
        <dsp:cNvPr id="0" name=""/>
        <dsp:cNvSpPr/>
      </dsp:nvSpPr>
      <dsp:spPr>
        <a:xfrm>
          <a:off x="0" y="143865"/>
          <a:ext cx="7772400" cy="85527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rtl="0">
            <a:lnSpc>
              <a:spcPct val="90000"/>
            </a:lnSpc>
            <a:spcBef>
              <a:spcPct val="0"/>
            </a:spcBef>
            <a:spcAft>
              <a:spcPct val="35000"/>
            </a:spcAft>
            <a:buNone/>
          </a:pPr>
          <a:r>
            <a:rPr lang="zh-CN" sz="3400" kern="1200" dirty="0"/>
            <a:t>一、物理学中一些基本问题和研究方法</a:t>
          </a:r>
        </a:p>
      </dsp:txBody>
      <dsp:txXfrm>
        <a:off x="41751" y="185616"/>
        <a:ext cx="7688898" cy="771768"/>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F15FAE-B819-49FF-BF46-CC55A2162BA2}">
      <dsp:nvSpPr>
        <dsp:cNvPr id="0" name=""/>
        <dsp:cNvSpPr/>
      </dsp:nvSpPr>
      <dsp:spPr>
        <a:xfrm>
          <a:off x="0" y="0"/>
          <a:ext cx="7739595" cy="76166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marL="0" lvl="0" indent="0" algn="l" defTabSz="1244600" rtl="0">
            <a:lnSpc>
              <a:spcPct val="90000"/>
            </a:lnSpc>
            <a:spcBef>
              <a:spcPct val="0"/>
            </a:spcBef>
            <a:spcAft>
              <a:spcPct val="35000"/>
            </a:spcAft>
            <a:buNone/>
          </a:pPr>
          <a:r>
            <a:rPr lang="zh-CN" altLang="en-US" sz="2800" kern="1200" dirty="0"/>
            <a:t>信息技术对物理研究的巨大促进作用</a:t>
          </a:r>
        </a:p>
      </dsp:txBody>
      <dsp:txXfrm>
        <a:off x="0" y="0"/>
        <a:ext cx="7739595" cy="761661"/>
      </dsp:txXfrm>
    </dsp:sp>
    <dsp:sp modelId="{B8D700C6-5642-4855-8E0D-CFC76BF61BF6}">
      <dsp:nvSpPr>
        <dsp:cNvPr id="0" name=""/>
        <dsp:cNvSpPr/>
      </dsp:nvSpPr>
      <dsp:spPr>
        <a:xfrm>
          <a:off x="773959" y="761661"/>
          <a:ext cx="790361" cy="1455935"/>
        </a:xfrm>
        <a:custGeom>
          <a:avLst/>
          <a:gdLst/>
          <a:ahLst/>
          <a:cxnLst/>
          <a:rect l="0" t="0" r="0" b="0"/>
          <a:pathLst>
            <a:path>
              <a:moveTo>
                <a:pt x="0" y="0"/>
              </a:moveTo>
              <a:lnTo>
                <a:pt x="0" y="1455935"/>
              </a:lnTo>
              <a:lnTo>
                <a:pt x="790361" y="145593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B84060E-C1BE-4082-8657-E71B2D35BCCD}">
      <dsp:nvSpPr>
        <dsp:cNvPr id="0" name=""/>
        <dsp:cNvSpPr/>
      </dsp:nvSpPr>
      <dsp:spPr>
        <a:xfrm>
          <a:off x="1564321" y="957406"/>
          <a:ext cx="6163151" cy="252038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t" anchorCtr="0">
          <a:noAutofit/>
        </a:bodyPr>
        <a:lstStyle/>
        <a:p>
          <a:pPr marL="0" lvl="0" indent="0" algn="l" defTabSz="1066800" rtl="0">
            <a:lnSpc>
              <a:spcPct val="90000"/>
            </a:lnSpc>
            <a:spcBef>
              <a:spcPct val="0"/>
            </a:spcBef>
            <a:spcAft>
              <a:spcPct val="35000"/>
            </a:spcAft>
            <a:buNone/>
          </a:pPr>
          <a:r>
            <a:rPr lang="zh-CN" altLang="en-US" sz="2400" kern="1200" dirty="0">
              <a:latin typeface="华文细黑" pitchFamily="2" charset="-122"/>
              <a:ea typeface="华文细黑" pitchFamily="2" charset="-122"/>
            </a:rPr>
            <a:t>计算物理</a:t>
          </a:r>
        </a:p>
        <a:p>
          <a:pPr marL="171450" lvl="1"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用计算机作为基本工具实现</a:t>
          </a:r>
        </a:p>
        <a:p>
          <a:pPr marL="342900" lvl="2"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物理过程的计算机模拟</a:t>
          </a:r>
        </a:p>
        <a:p>
          <a:pPr marL="342900" lvl="2"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物理实验的计算机设计</a:t>
          </a:r>
        </a:p>
        <a:p>
          <a:pPr marL="342900" lvl="2"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实验数据的计算机分析</a:t>
          </a:r>
        </a:p>
        <a:p>
          <a:pPr marL="342900" lvl="2"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理论公式的计算机推导</a:t>
          </a:r>
        </a:p>
      </dsp:txBody>
      <dsp:txXfrm>
        <a:off x="1564321" y="957406"/>
        <a:ext cx="6163151" cy="2520380"/>
      </dsp:txXfrm>
    </dsp:sp>
    <dsp:sp modelId="{53C22A0D-8361-45F8-82C0-0EDBD8BD0FC0}">
      <dsp:nvSpPr>
        <dsp:cNvPr id="0" name=""/>
        <dsp:cNvSpPr/>
      </dsp:nvSpPr>
      <dsp:spPr>
        <a:xfrm>
          <a:off x="773959" y="761661"/>
          <a:ext cx="790361" cy="3568943"/>
        </a:xfrm>
        <a:custGeom>
          <a:avLst/>
          <a:gdLst/>
          <a:ahLst/>
          <a:cxnLst/>
          <a:rect l="0" t="0" r="0" b="0"/>
          <a:pathLst>
            <a:path>
              <a:moveTo>
                <a:pt x="0" y="0"/>
              </a:moveTo>
              <a:lnTo>
                <a:pt x="0" y="3568943"/>
              </a:lnTo>
              <a:lnTo>
                <a:pt x="790361" y="356894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2381CB9-E7DE-49FD-9278-23BECC3F8393}">
      <dsp:nvSpPr>
        <dsp:cNvPr id="0" name=""/>
        <dsp:cNvSpPr/>
      </dsp:nvSpPr>
      <dsp:spPr>
        <a:xfrm>
          <a:off x="1564321" y="3744425"/>
          <a:ext cx="6163151" cy="117235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zh-CN" sz="2400" kern="1200" dirty="0">
              <a:latin typeface="华文细黑" pitchFamily="2" charset="-122"/>
              <a:ea typeface="华文细黑" pitchFamily="2" charset="-122"/>
            </a:rPr>
            <a:t>计算机通讯导致宽地域全球性大型实验计划的合作，各种物理成果的资源共享（计算网格</a:t>
          </a:r>
          <a:r>
            <a:rPr lang="en-US" sz="2400" kern="1200" dirty="0">
              <a:latin typeface="华文细黑" pitchFamily="2" charset="-122"/>
              <a:ea typeface="华文细黑" pitchFamily="2" charset="-122"/>
            </a:rPr>
            <a:t>Computing Grid</a:t>
          </a:r>
          <a:r>
            <a:rPr lang="zh-CN" sz="2400" kern="1200" dirty="0">
              <a:latin typeface="华文细黑" pitchFamily="2" charset="-122"/>
              <a:ea typeface="华文细黑" pitchFamily="2" charset="-122"/>
            </a:rPr>
            <a:t>计划） </a:t>
          </a:r>
        </a:p>
      </dsp:txBody>
      <dsp:txXfrm>
        <a:off x="1564321" y="3744425"/>
        <a:ext cx="6163151" cy="1172358"/>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0B8533-0751-4BE7-84DB-847330BCCDDD}">
      <dsp:nvSpPr>
        <dsp:cNvPr id="0" name=""/>
        <dsp:cNvSpPr/>
      </dsp:nvSpPr>
      <dsp:spPr>
        <a:xfrm>
          <a:off x="0" y="143880"/>
          <a:ext cx="7772400" cy="660448"/>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zh-CN" sz="2600" kern="1200" dirty="0"/>
            <a:t>二、信息技术与物理学发展</a:t>
          </a:r>
        </a:p>
      </dsp:txBody>
      <dsp:txXfrm>
        <a:off x="32240" y="176120"/>
        <a:ext cx="7707920" cy="595968"/>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39A2A4-CF9F-4719-A4CF-1C110E483F4B}">
      <dsp:nvSpPr>
        <dsp:cNvPr id="0" name=""/>
        <dsp:cNvSpPr/>
      </dsp:nvSpPr>
      <dsp:spPr>
        <a:xfrm>
          <a:off x="0" y="29924"/>
          <a:ext cx="7772400" cy="900899"/>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rtl="0">
            <a:lnSpc>
              <a:spcPct val="90000"/>
            </a:lnSpc>
            <a:spcBef>
              <a:spcPct val="0"/>
            </a:spcBef>
            <a:spcAft>
              <a:spcPct val="35000"/>
            </a:spcAft>
            <a:buNone/>
          </a:pPr>
          <a:r>
            <a:rPr lang="en-US" altLang="zh-CN" sz="3600" kern="1200" dirty="0"/>
            <a:t>3. </a:t>
          </a:r>
          <a:r>
            <a:rPr lang="zh-CN" altLang="en-US" sz="3600" kern="1200" dirty="0"/>
            <a:t>物理学是信息技术发展的基础</a:t>
          </a:r>
        </a:p>
      </dsp:txBody>
      <dsp:txXfrm>
        <a:off x="0" y="29924"/>
        <a:ext cx="7772400" cy="900899"/>
      </dsp:txXfrm>
    </dsp:sp>
    <dsp:sp modelId="{8DF1F38D-F075-4025-8691-24F0D64C93E9}">
      <dsp:nvSpPr>
        <dsp:cNvPr id="0" name=""/>
        <dsp:cNvSpPr/>
      </dsp:nvSpPr>
      <dsp:spPr>
        <a:xfrm>
          <a:off x="0" y="930824"/>
          <a:ext cx="7772400" cy="3839850"/>
        </a:xfrm>
        <a:prstGeom prst="rect">
          <a:avLst/>
        </a:prstGeom>
        <a:solidFill>
          <a:schemeClr val="lt1">
            <a:alpha val="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246774" tIns="44450" rIns="248920" bIns="44450" numCol="1" spcCol="1270" anchor="t" anchorCtr="0">
          <a:noAutofit/>
        </a:bodyPr>
        <a:lstStyle/>
        <a:p>
          <a:pPr marL="228600" lvl="1" indent="-228600" algn="l" defTabSz="1200150" rtl="0">
            <a:lnSpc>
              <a:spcPct val="90000"/>
            </a:lnSpc>
            <a:spcBef>
              <a:spcPct val="0"/>
            </a:spcBef>
            <a:spcAft>
              <a:spcPct val="20000"/>
            </a:spcAft>
            <a:buChar char="•"/>
          </a:pPr>
          <a:endParaRPr lang="zh-CN" altLang="en-US" sz="2700" kern="1200" dirty="0"/>
        </a:p>
        <a:p>
          <a:pPr marL="228600" lvl="1" indent="-228600" algn="l" defTabSz="1200150" rtl="0">
            <a:lnSpc>
              <a:spcPct val="90000"/>
            </a:lnSpc>
            <a:spcBef>
              <a:spcPct val="0"/>
            </a:spcBef>
            <a:spcAft>
              <a:spcPct val="20000"/>
            </a:spcAft>
            <a:buChar char="•"/>
          </a:pPr>
          <a:r>
            <a:rPr lang="zh-CN" altLang="en-US" sz="2700" b="1" kern="1200" dirty="0"/>
            <a:t>信息技术的基础是物理研究的成果发展</a:t>
          </a:r>
          <a:endParaRPr lang="zh-CN" altLang="en-US" sz="2700" kern="1200" dirty="0"/>
        </a:p>
        <a:p>
          <a:pPr marL="228600" lvl="1" indent="-228600" algn="l" defTabSz="1200150" rtl="0">
            <a:lnSpc>
              <a:spcPct val="90000"/>
            </a:lnSpc>
            <a:spcBef>
              <a:spcPct val="0"/>
            </a:spcBef>
            <a:spcAft>
              <a:spcPct val="20000"/>
            </a:spcAft>
            <a:buChar char="•"/>
          </a:pPr>
          <a:r>
            <a:rPr lang="zh-CN" altLang="en-US" sz="2700" b="1" kern="1200" dirty="0"/>
            <a:t>无线通讯：电磁学</a:t>
          </a:r>
          <a:endParaRPr lang="zh-CN" altLang="en-US" sz="2700" kern="1200" dirty="0"/>
        </a:p>
        <a:p>
          <a:pPr marL="457200" lvl="2" indent="-228600" algn="l" defTabSz="1200150" rtl="0">
            <a:lnSpc>
              <a:spcPct val="90000"/>
            </a:lnSpc>
            <a:spcBef>
              <a:spcPct val="0"/>
            </a:spcBef>
            <a:spcAft>
              <a:spcPct val="20000"/>
            </a:spcAft>
            <a:buChar char="•"/>
          </a:pPr>
          <a:r>
            <a:rPr lang="zh-CN" altLang="en-US" sz="2700" b="1" kern="1200" dirty="0"/>
            <a:t>半导体器件：半导体物理、表面物理等</a:t>
          </a:r>
          <a:endParaRPr lang="zh-CN" altLang="en-US" sz="2700" kern="1200" dirty="0"/>
        </a:p>
        <a:p>
          <a:pPr marL="457200" lvl="2" indent="-228600" algn="l" defTabSz="1200150" rtl="0">
            <a:lnSpc>
              <a:spcPct val="90000"/>
            </a:lnSpc>
            <a:spcBef>
              <a:spcPct val="0"/>
            </a:spcBef>
            <a:spcAft>
              <a:spcPct val="20000"/>
            </a:spcAft>
            <a:buChar char="•"/>
          </a:pPr>
          <a:r>
            <a:rPr lang="zh-CN" altLang="en-US" sz="2700" b="1" kern="1200" dirty="0"/>
            <a:t>光纤通讯：光学、激光物理等</a:t>
          </a:r>
        </a:p>
        <a:p>
          <a:pPr marL="457200" lvl="2" indent="-228600" algn="l" defTabSz="1200150" rtl="0">
            <a:lnSpc>
              <a:spcPct val="90000"/>
            </a:lnSpc>
            <a:spcBef>
              <a:spcPct val="0"/>
            </a:spcBef>
            <a:spcAft>
              <a:spcPct val="20000"/>
            </a:spcAft>
            <a:buChar char="•"/>
          </a:pPr>
          <a:r>
            <a:rPr lang="zh-CN" altLang="en-US" sz="2700" b="1" kern="1200" dirty="0"/>
            <a:t>┆</a:t>
          </a:r>
        </a:p>
        <a:p>
          <a:pPr marL="228600" lvl="1" indent="-228600" algn="l" defTabSz="1200150" rtl="0">
            <a:lnSpc>
              <a:spcPct val="90000"/>
            </a:lnSpc>
            <a:spcBef>
              <a:spcPct val="0"/>
            </a:spcBef>
            <a:spcAft>
              <a:spcPct val="20000"/>
            </a:spcAft>
            <a:buChar char="•"/>
          </a:pPr>
          <a:r>
            <a:rPr lang="zh-CN" altLang="en-US" sz="2700" b="1" kern="1200" dirty="0"/>
            <a:t>今后，更高速、集成度更高的器件有待于新的物理成果的发展</a:t>
          </a:r>
          <a:endParaRPr lang="zh-CN" altLang="en-US" sz="2700" kern="1200" dirty="0"/>
        </a:p>
      </dsp:txBody>
      <dsp:txXfrm>
        <a:off x="0" y="930824"/>
        <a:ext cx="7772400" cy="3839850"/>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0A5DD4-D0BE-4679-9FF6-8C8086AE9185}">
      <dsp:nvSpPr>
        <dsp:cNvPr id="0" name=""/>
        <dsp:cNvSpPr/>
      </dsp:nvSpPr>
      <dsp:spPr>
        <a:xfrm>
          <a:off x="0" y="8081"/>
          <a:ext cx="8229600" cy="70433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sz="2800" kern="1200" dirty="0"/>
            <a:t>三、当代物理实验发展趋向</a:t>
          </a:r>
        </a:p>
      </dsp:txBody>
      <dsp:txXfrm>
        <a:off x="34383" y="42464"/>
        <a:ext cx="8160834" cy="635573"/>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657454-5303-48B6-B8E5-5DABF71486AD}">
      <dsp:nvSpPr>
        <dsp:cNvPr id="0" name=""/>
        <dsp:cNvSpPr/>
      </dsp:nvSpPr>
      <dsp:spPr>
        <a:xfrm>
          <a:off x="2454128" y="1459"/>
          <a:ext cx="2684829" cy="1342414"/>
        </a:xfrm>
        <a:prstGeom prst="roundRect">
          <a:avLst>
            <a:gd name="adj" fmla="val 100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15240" numCol="1" spcCol="1270" anchor="ctr" anchorCtr="0">
          <a:noAutofit/>
          <a:sp3d extrusionH="28000" prstMaterial="matte"/>
        </a:bodyPr>
        <a:lstStyle/>
        <a:p>
          <a:pPr marL="0" lvl="0" indent="0" algn="ctr" defTabSz="1066800" rtl="0">
            <a:lnSpc>
              <a:spcPct val="90000"/>
            </a:lnSpc>
            <a:spcBef>
              <a:spcPct val="0"/>
            </a:spcBef>
            <a:spcAft>
              <a:spcPct val="35000"/>
            </a:spcAft>
            <a:buNone/>
          </a:pPr>
          <a:r>
            <a:rPr lang="zh-CN" altLang="en-US" sz="2400" kern="1200" dirty="0"/>
            <a:t>实验规模大</a:t>
          </a:r>
        </a:p>
      </dsp:txBody>
      <dsp:txXfrm>
        <a:off x="2454128" y="1459"/>
        <a:ext cx="2684829" cy="1342414"/>
      </dsp:txXfrm>
    </dsp:sp>
    <dsp:sp modelId="{56D6A6E6-E3E8-4C4C-B109-5FCEBCDE355B}">
      <dsp:nvSpPr>
        <dsp:cNvPr id="0" name=""/>
        <dsp:cNvSpPr/>
      </dsp:nvSpPr>
      <dsp:spPr>
        <a:xfrm>
          <a:off x="2454128" y="1545235"/>
          <a:ext cx="2684829" cy="1342414"/>
        </a:xfrm>
        <a:prstGeom prst="roundRect">
          <a:avLst>
            <a:gd name="adj" fmla="val 100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15240" numCol="1" spcCol="1270" anchor="ctr" anchorCtr="0">
          <a:noAutofit/>
          <a:sp3d extrusionH="28000" prstMaterial="matte"/>
        </a:bodyPr>
        <a:lstStyle/>
        <a:p>
          <a:pPr marL="0" lvl="0" indent="0" algn="ctr" defTabSz="1066800" rtl="0">
            <a:lnSpc>
              <a:spcPct val="90000"/>
            </a:lnSpc>
            <a:spcBef>
              <a:spcPct val="0"/>
            </a:spcBef>
            <a:spcAft>
              <a:spcPct val="35000"/>
            </a:spcAft>
            <a:buNone/>
          </a:pPr>
          <a:r>
            <a:rPr lang="zh-CN" altLang="en-US" sz="2400" kern="1200" dirty="0"/>
            <a:t>实验自动化程度越来越高</a:t>
          </a:r>
        </a:p>
      </dsp:txBody>
      <dsp:txXfrm>
        <a:off x="2454128" y="1545235"/>
        <a:ext cx="2684829" cy="1342414"/>
      </dsp:txXfrm>
    </dsp:sp>
    <dsp:sp modelId="{8F96D6F7-E4D5-4299-91CC-E6DE1C4A3892}">
      <dsp:nvSpPr>
        <dsp:cNvPr id="0" name=""/>
        <dsp:cNvSpPr/>
      </dsp:nvSpPr>
      <dsp:spPr>
        <a:xfrm>
          <a:off x="2454128" y="3089012"/>
          <a:ext cx="2684829" cy="1342414"/>
        </a:xfrm>
        <a:prstGeom prst="roundRect">
          <a:avLst>
            <a:gd name="adj" fmla="val 100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15240" numCol="1" spcCol="1270" anchor="ctr" anchorCtr="0">
          <a:noAutofit/>
          <a:sp3d extrusionH="28000" prstMaterial="matte"/>
        </a:bodyPr>
        <a:lstStyle/>
        <a:p>
          <a:pPr marL="0" lvl="0" indent="0" algn="ctr" defTabSz="1066800" rtl="0">
            <a:lnSpc>
              <a:spcPct val="90000"/>
            </a:lnSpc>
            <a:spcBef>
              <a:spcPct val="0"/>
            </a:spcBef>
            <a:spcAft>
              <a:spcPct val="35000"/>
            </a:spcAft>
            <a:buNone/>
          </a:pPr>
          <a:r>
            <a:rPr lang="zh-CN" altLang="en-US" sz="2400" kern="1200" dirty="0"/>
            <a:t>实验精度很高</a:t>
          </a:r>
        </a:p>
      </dsp:txBody>
      <dsp:txXfrm>
        <a:off x="2454128" y="3089012"/>
        <a:ext cx="2684829" cy="1342414"/>
      </dsp:txXfrm>
    </dsp:sp>
    <dsp:sp modelId="{11BC4B57-8D49-4BE5-9455-5328A9AF15F7}">
      <dsp:nvSpPr>
        <dsp:cNvPr id="0" name=""/>
        <dsp:cNvSpPr/>
      </dsp:nvSpPr>
      <dsp:spPr>
        <a:xfrm>
          <a:off x="2454128" y="4632789"/>
          <a:ext cx="2684829" cy="1342414"/>
        </a:xfrm>
        <a:prstGeom prst="roundRect">
          <a:avLst>
            <a:gd name="adj" fmla="val 100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15240" numCol="1" spcCol="1270" anchor="ctr" anchorCtr="0">
          <a:noAutofit/>
          <a:sp3d extrusionH="28000" prstMaterial="matte"/>
        </a:bodyPr>
        <a:lstStyle/>
        <a:p>
          <a:pPr marL="0" lvl="0" indent="0" algn="ctr" defTabSz="1066800" rtl="0">
            <a:lnSpc>
              <a:spcPct val="90000"/>
            </a:lnSpc>
            <a:spcBef>
              <a:spcPct val="0"/>
            </a:spcBef>
            <a:spcAft>
              <a:spcPct val="35000"/>
            </a:spcAft>
            <a:buNone/>
          </a:pPr>
          <a:r>
            <a:rPr lang="zh-CN" sz="2400" kern="1200" dirty="0"/>
            <a:t>事例</a:t>
          </a:r>
          <a:r>
            <a:rPr lang="en-US" sz="2400" kern="1200" dirty="0"/>
            <a:t>/</a:t>
          </a:r>
          <a:r>
            <a:rPr lang="zh-CN" sz="2400" kern="1200" dirty="0"/>
            <a:t>本底比越来越小，要求系统排除本底能力尽可能高</a:t>
          </a:r>
        </a:p>
      </dsp:txBody>
      <dsp:txXfrm>
        <a:off x="2454128" y="4632789"/>
        <a:ext cx="2684829" cy="1342414"/>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0E5BC9-875E-4832-9666-87402B5CC53D}">
      <dsp:nvSpPr>
        <dsp:cNvPr id="0" name=""/>
        <dsp:cNvSpPr/>
      </dsp:nvSpPr>
      <dsp:spPr>
        <a:xfrm>
          <a:off x="0" y="2564"/>
          <a:ext cx="7772400" cy="65403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zh-CN" sz="2600" kern="1200" dirty="0"/>
            <a:t>三、当代大型物理实验发展趋向</a:t>
          </a:r>
        </a:p>
      </dsp:txBody>
      <dsp:txXfrm>
        <a:off x="31927" y="34491"/>
        <a:ext cx="7708546" cy="590176"/>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387E5E9-221C-4005-A963-1C1F4E6ECA7B}">
      <dsp:nvSpPr>
        <dsp:cNvPr id="0" name=""/>
        <dsp:cNvSpPr/>
      </dsp:nvSpPr>
      <dsp:spPr>
        <a:xfrm>
          <a:off x="0" y="125104"/>
          <a:ext cx="7628384" cy="748800"/>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84912" tIns="105664" rIns="184912" bIns="105664" numCol="1" spcCol="1270" anchor="ctr" anchorCtr="0">
          <a:noAutofit/>
        </a:bodyPr>
        <a:lstStyle/>
        <a:p>
          <a:pPr marL="0" lvl="0" indent="0" algn="ctr" defTabSz="1155700" rtl="0">
            <a:lnSpc>
              <a:spcPct val="90000"/>
            </a:lnSpc>
            <a:spcBef>
              <a:spcPct val="0"/>
            </a:spcBef>
            <a:spcAft>
              <a:spcPct val="35000"/>
            </a:spcAft>
            <a:buNone/>
          </a:pPr>
          <a:r>
            <a:rPr lang="zh-CN" sz="2600" b="1" kern="1200" dirty="0"/>
            <a:t>以高能粒子物理实验为例：</a:t>
          </a:r>
          <a:endParaRPr lang="zh-CN" sz="2600" kern="1200" dirty="0"/>
        </a:p>
      </dsp:txBody>
      <dsp:txXfrm>
        <a:off x="0" y="125104"/>
        <a:ext cx="7628384" cy="748800"/>
      </dsp:txXfrm>
    </dsp:sp>
    <dsp:sp modelId="{4373B885-A808-4796-8C2F-CEAB094E798D}">
      <dsp:nvSpPr>
        <dsp:cNvPr id="0" name=""/>
        <dsp:cNvSpPr/>
      </dsp:nvSpPr>
      <dsp:spPr>
        <a:xfrm>
          <a:off x="0" y="873904"/>
          <a:ext cx="7628384" cy="3853980"/>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38684" tIns="138684" rIns="184912" bIns="208026" numCol="1" spcCol="1270" anchor="t" anchorCtr="0">
          <a:noAutofit/>
        </a:bodyPr>
        <a:lstStyle/>
        <a:p>
          <a:pPr marL="228600" lvl="1" indent="-228600" algn="l" defTabSz="1155700" rtl="0">
            <a:lnSpc>
              <a:spcPct val="90000"/>
            </a:lnSpc>
            <a:spcBef>
              <a:spcPct val="0"/>
            </a:spcBef>
            <a:spcAft>
              <a:spcPct val="15000"/>
            </a:spcAft>
            <a:buChar char="•"/>
          </a:pPr>
          <a:r>
            <a:rPr lang="zh-CN" sz="2600" b="1" kern="1200" dirty="0"/>
            <a:t>能 量达到 </a:t>
          </a:r>
          <a:r>
            <a:rPr lang="en-US" sz="2600" b="1" kern="1200" dirty="0"/>
            <a:t>14 </a:t>
          </a:r>
          <a:r>
            <a:rPr lang="en-US" sz="2600" b="1" kern="1200" dirty="0" err="1"/>
            <a:t>Tev</a:t>
          </a:r>
          <a:r>
            <a:rPr lang="en-US" sz="2600" b="1" kern="1200" dirty="0"/>
            <a:t> (10</a:t>
          </a:r>
          <a:r>
            <a:rPr lang="en-US" sz="2600" b="1" kern="1200" baseline="30000" dirty="0"/>
            <a:t>12  </a:t>
          </a:r>
          <a:r>
            <a:rPr lang="en-US" sz="2600" b="1" kern="1200" dirty="0" err="1"/>
            <a:t>ev</a:t>
          </a:r>
          <a:r>
            <a:rPr lang="en-US" sz="2600" b="1" kern="1200" dirty="0"/>
            <a:t>)</a:t>
          </a:r>
          <a:endParaRPr lang="zh-CN" sz="2600" kern="1200" dirty="0"/>
        </a:p>
        <a:p>
          <a:pPr marL="228600" lvl="1" indent="-228600" algn="l" defTabSz="1155700" rtl="0">
            <a:lnSpc>
              <a:spcPct val="90000"/>
            </a:lnSpc>
            <a:spcBef>
              <a:spcPct val="0"/>
            </a:spcBef>
            <a:spcAft>
              <a:spcPct val="15000"/>
            </a:spcAft>
            <a:buChar char="•"/>
          </a:pPr>
          <a:r>
            <a:rPr lang="zh-CN" sz="2600" b="1" kern="1200" dirty="0"/>
            <a:t>亮 度 </a:t>
          </a:r>
          <a:r>
            <a:rPr lang="en-US" sz="2600" b="1" kern="1200" dirty="0"/>
            <a:t>(</a:t>
          </a:r>
          <a:r>
            <a:rPr lang="zh-CN" sz="2600" b="1" kern="1200" dirty="0"/>
            <a:t>束流强度</a:t>
          </a:r>
          <a:r>
            <a:rPr lang="en-US" sz="2600" b="1" kern="1200" dirty="0"/>
            <a:t>)</a:t>
          </a:r>
          <a:r>
            <a:rPr lang="zh-CN" sz="2600" b="1" kern="1200" dirty="0"/>
            <a:t>达到 </a:t>
          </a:r>
          <a:r>
            <a:rPr lang="en-US" sz="2600" b="1" kern="1200" dirty="0"/>
            <a:t>10</a:t>
          </a:r>
          <a:r>
            <a:rPr lang="en-US" sz="2600" b="1" kern="1200" baseline="30000" dirty="0"/>
            <a:t>34</a:t>
          </a:r>
          <a:r>
            <a:rPr lang="en-US" sz="2600" b="1" kern="1200" dirty="0"/>
            <a:t> /s.cm</a:t>
          </a:r>
          <a:r>
            <a:rPr lang="en-US" sz="2600" b="1" kern="1200" baseline="30000" dirty="0"/>
            <a:t>2</a:t>
          </a:r>
          <a:endParaRPr lang="zh-CN" sz="2600" kern="1200" dirty="0"/>
        </a:p>
        <a:p>
          <a:pPr marL="228600" lvl="1" indent="-228600" algn="l" defTabSz="1155700" rtl="0">
            <a:lnSpc>
              <a:spcPct val="90000"/>
            </a:lnSpc>
            <a:spcBef>
              <a:spcPct val="0"/>
            </a:spcBef>
            <a:spcAft>
              <a:spcPct val="15000"/>
            </a:spcAft>
            <a:buChar char="•"/>
          </a:pPr>
          <a:r>
            <a:rPr lang="zh-CN" sz="2600" b="1" kern="1200" dirty="0"/>
            <a:t>入射粒子能量高</a:t>
          </a:r>
          <a:endParaRPr lang="zh-CN" sz="2600" kern="1200" dirty="0"/>
        </a:p>
        <a:p>
          <a:pPr marL="228600" lvl="1" indent="-228600" algn="l" defTabSz="1155700" rtl="0">
            <a:lnSpc>
              <a:spcPct val="90000"/>
            </a:lnSpc>
            <a:spcBef>
              <a:spcPct val="0"/>
            </a:spcBef>
            <a:spcAft>
              <a:spcPct val="15000"/>
            </a:spcAft>
            <a:buChar char="•"/>
          </a:pPr>
          <a:r>
            <a:rPr lang="zh-CN" sz="2600" b="1" kern="1200" dirty="0"/>
            <a:t>末态粒子能量高、数量多、类型多</a:t>
          </a:r>
          <a:endParaRPr lang="zh-CN" sz="2600" kern="1200" dirty="0"/>
        </a:p>
        <a:p>
          <a:pPr marL="228600" lvl="1" indent="-228600" algn="l" defTabSz="1155700" rtl="0">
            <a:lnSpc>
              <a:spcPct val="90000"/>
            </a:lnSpc>
            <a:spcBef>
              <a:spcPct val="0"/>
            </a:spcBef>
            <a:spcAft>
              <a:spcPct val="15000"/>
            </a:spcAft>
            <a:buChar char="•"/>
          </a:pPr>
          <a:r>
            <a:rPr lang="zh-CN" sz="2600" b="1" kern="1200" dirty="0"/>
            <a:t>要求探测单元数量 大、类型多、体积规模庞大   </a:t>
          </a:r>
          <a:endParaRPr lang="zh-CN" sz="2600" kern="1200" dirty="0"/>
        </a:p>
        <a:p>
          <a:pPr marL="228600" lvl="1" indent="-228600" algn="l" defTabSz="1155700" rtl="0">
            <a:lnSpc>
              <a:spcPct val="90000"/>
            </a:lnSpc>
            <a:spcBef>
              <a:spcPct val="0"/>
            </a:spcBef>
            <a:spcAft>
              <a:spcPct val="15000"/>
            </a:spcAft>
            <a:buChar char="•"/>
          </a:pPr>
          <a:r>
            <a:rPr lang="zh-CN" sz="2600" b="1" kern="1200" dirty="0"/>
            <a:t>就数据获取系统来讲，信息量大，信息速率极高</a:t>
          </a:r>
          <a:endParaRPr lang="zh-CN" sz="2600" kern="1200" dirty="0"/>
        </a:p>
        <a:p>
          <a:pPr marL="228600" lvl="1" indent="-228600" algn="l" defTabSz="1155700" rtl="0">
            <a:lnSpc>
              <a:spcPct val="90000"/>
            </a:lnSpc>
            <a:spcBef>
              <a:spcPct val="0"/>
            </a:spcBef>
            <a:spcAft>
              <a:spcPct val="15000"/>
            </a:spcAft>
            <a:buChar char="•"/>
          </a:pPr>
          <a:r>
            <a:rPr lang="zh-CN" sz="2600" b="1" kern="1200" dirty="0"/>
            <a:t>正在建造中的高能物理实验</a:t>
          </a:r>
          <a:r>
            <a:rPr lang="en-US" sz="2600" b="1" kern="1200" dirty="0"/>
            <a:t>LHC</a:t>
          </a:r>
          <a:r>
            <a:rPr lang="zh-CN" sz="2600" b="1" kern="1200" dirty="0"/>
            <a:t>的 </a:t>
          </a:r>
          <a:r>
            <a:rPr lang="en-US" sz="2600" b="1" kern="1200" dirty="0"/>
            <a:t>ATLAS</a:t>
          </a:r>
          <a:r>
            <a:rPr lang="zh-CN" sz="2600" b="1" kern="1200" dirty="0"/>
            <a:t>，通道数达到 </a:t>
          </a:r>
          <a:r>
            <a:rPr lang="en-US" sz="2600" b="1" kern="1200" dirty="0"/>
            <a:t>10</a:t>
          </a:r>
          <a:r>
            <a:rPr lang="en-US" sz="2600" b="1" kern="1200" baseline="30000" dirty="0"/>
            <a:t>7</a:t>
          </a:r>
          <a:r>
            <a:rPr lang="zh-CN" sz="2600" b="1" kern="1200" baseline="30000" dirty="0"/>
            <a:t>，</a:t>
          </a:r>
          <a:r>
            <a:rPr lang="zh-CN" sz="2600" b="1" kern="1200" dirty="0"/>
            <a:t>原始信息量在</a:t>
          </a:r>
          <a:r>
            <a:rPr lang="en-US" sz="2600" b="1" kern="1200" dirty="0"/>
            <a:t>1000 </a:t>
          </a:r>
          <a:r>
            <a:rPr lang="en-US" sz="2600" b="1" kern="1200" dirty="0" err="1"/>
            <a:t>Gbyte</a:t>
          </a:r>
          <a:r>
            <a:rPr lang="en-US" sz="2600" b="1" kern="1200" dirty="0"/>
            <a:t>/s </a:t>
          </a:r>
          <a:r>
            <a:rPr lang="zh-CN" sz="2600" b="1" kern="1200" dirty="0"/>
            <a:t>以上。</a:t>
          </a:r>
          <a:endParaRPr lang="zh-CN" sz="2600" kern="1200" dirty="0"/>
        </a:p>
      </dsp:txBody>
      <dsp:txXfrm>
        <a:off x="0" y="873904"/>
        <a:ext cx="7628384" cy="3853980"/>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5F7AAC-41EC-41FD-8927-DB52219D3B44}">
      <dsp:nvSpPr>
        <dsp:cNvPr id="0" name=""/>
        <dsp:cNvSpPr/>
      </dsp:nvSpPr>
      <dsp:spPr>
        <a:xfrm>
          <a:off x="0" y="77"/>
          <a:ext cx="2016224" cy="46151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rtl="0">
            <a:lnSpc>
              <a:spcPct val="90000"/>
            </a:lnSpc>
            <a:spcBef>
              <a:spcPct val="0"/>
            </a:spcBef>
            <a:spcAft>
              <a:spcPct val="35000"/>
            </a:spcAft>
            <a:buNone/>
          </a:pPr>
          <a:r>
            <a:rPr kumimoji="1" lang="zh-CN" altLang="en-US" sz="2400" kern="1200" dirty="0">
              <a:latin typeface="华文细黑" pitchFamily="2" charset="-122"/>
              <a:ea typeface="华文细黑" pitchFamily="2" charset="-122"/>
            </a:rPr>
            <a:t>实验规模大</a:t>
          </a:r>
        </a:p>
      </dsp:txBody>
      <dsp:txXfrm>
        <a:off x="0" y="77"/>
        <a:ext cx="2016224" cy="461510"/>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C159CE-73A8-491D-B3F7-CADFBE073765}">
      <dsp:nvSpPr>
        <dsp:cNvPr id="0" name=""/>
        <dsp:cNvSpPr/>
      </dsp:nvSpPr>
      <dsp:spPr>
        <a:xfrm>
          <a:off x="0" y="6148"/>
          <a:ext cx="7772400" cy="65403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zh-CN" sz="2600" kern="1200" dirty="0"/>
            <a:t>三、当代物理实验发展趋向</a:t>
          </a:r>
        </a:p>
      </dsp:txBody>
      <dsp:txXfrm>
        <a:off x="31927" y="38075"/>
        <a:ext cx="7708546" cy="590176"/>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C7CA5D-1247-4391-AE79-D4FB67FF31EB}">
      <dsp:nvSpPr>
        <dsp:cNvPr id="0" name=""/>
        <dsp:cNvSpPr/>
      </dsp:nvSpPr>
      <dsp:spPr>
        <a:xfrm>
          <a:off x="0" y="17243"/>
          <a:ext cx="7704856" cy="777600"/>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99136" tIns="113792" rIns="199136" bIns="113792" numCol="1" spcCol="1270" anchor="ctr" anchorCtr="0">
          <a:noAutofit/>
        </a:bodyPr>
        <a:lstStyle/>
        <a:p>
          <a:pPr marL="0" lvl="0" indent="0" algn="ctr" defTabSz="1244600" rtl="0">
            <a:lnSpc>
              <a:spcPct val="90000"/>
            </a:lnSpc>
            <a:spcBef>
              <a:spcPct val="0"/>
            </a:spcBef>
            <a:spcAft>
              <a:spcPct val="35000"/>
            </a:spcAft>
            <a:buNone/>
          </a:pPr>
          <a:r>
            <a:rPr lang="zh-CN" sz="2800" b="1" kern="1200" dirty="0"/>
            <a:t>惯性约束聚变（ </a:t>
          </a:r>
          <a:r>
            <a:rPr lang="en-US" sz="2800" b="1" kern="1200" dirty="0"/>
            <a:t>ICF</a:t>
          </a:r>
          <a:r>
            <a:rPr lang="zh-CN" sz="2800" b="1" kern="1200" dirty="0"/>
            <a:t>）实验</a:t>
          </a:r>
          <a:endParaRPr lang="zh-CN" sz="2800" kern="1200" dirty="0"/>
        </a:p>
      </dsp:txBody>
      <dsp:txXfrm>
        <a:off x="0" y="17243"/>
        <a:ext cx="7704856" cy="777600"/>
      </dsp:txXfrm>
    </dsp:sp>
    <dsp:sp modelId="{8D4C0348-F5B8-47C7-9F54-6798563FE934}">
      <dsp:nvSpPr>
        <dsp:cNvPr id="0" name=""/>
        <dsp:cNvSpPr/>
      </dsp:nvSpPr>
      <dsp:spPr>
        <a:xfrm>
          <a:off x="0" y="794843"/>
          <a:ext cx="7704856" cy="2890484"/>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49352" tIns="149352" rIns="199136" bIns="224028" numCol="1" spcCol="1270" anchor="t" anchorCtr="0">
          <a:noAutofit/>
        </a:bodyPr>
        <a:lstStyle/>
        <a:p>
          <a:pPr marL="285750" lvl="1" indent="-285750" algn="l" defTabSz="1244600" rtl="0">
            <a:lnSpc>
              <a:spcPct val="90000"/>
            </a:lnSpc>
            <a:spcBef>
              <a:spcPct val="0"/>
            </a:spcBef>
            <a:spcAft>
              <a:spcPct val="15000"/>
            </a:spcAft>
            <a:buChar char="•"/>
          </a:pPr>
          <a:r>
            <a:rPr lang="zh-CN" sz="2800" b="1" kern="1200" dirty="0"/>
            <a:t>美国正在筹建的耗资数十亿美元的大型国家点火装置</a:t>
          </a:r>
          <a:r>
            <a:rPr lang="en-US" sz="2800" b="1" kern="1200" dirty="0"/>
            <a:t>(National Ignition facility</a:t>
          </a:r>
          <a:r>
            <a:rPr lang="zh-CN" sz="2800" b="1" kern="1200" dirty="0"/>
            <a:t>，简称</a:t>
          </a:r>
          <a:r>
            <a:rPr lang="en-US" sz="2800" b="1" kern="1200" dirty="0"/>
            <a:t>NIF)</a:t>
          </a:r>
          <a:r>
            <a:rPr lang="zh-CN" sz="2800" b="1" kern="1200" dirty="0"/>
            <a:t>，在极短的时间</a:t>
          </a:r>
          <a:r>
            <a:rPr lang="en-US" sz="2800" b="1" kern="1200" dirty="0"/>
            <a:t>(10</a:t>
          </a:r>
          <a:r>
            <a:rPr lang="zh-CN" sz="2800" b="1" kern="1200" baseline="30000" dirty="0"/>
            <a:t>－</a:t>
          </a:r>
          <a:r>
            <a:rPr lang="en-US" sz="2800" b="1" kern="1200" baseline="30000" dirty="0"/>
            <a:t>12</a:t>
          </a:r>
          <a:r>
            <a:rPr lang="en-US" sz="2800" b="1" kern="1200" dirty="0"/>
            <a:t> </a:t>
          </a:r>
          <a:r>
            <a:rPr lang="zh-CN" sz="2800" b="1" kern="1200" dirty="0"/>
            <a:t>～ </a:t>
          </a:r>
          <a:r>
            <a:rPr lang="en-US" sz="2800" b="1" kern="1200" dirty="0"/>
            <a:t>10</a:t>
          </a:r>
          <a:r>
            <a:rPr lang="zh-CN" sz="2800" b="1" kern="1200" baseline="30000" dirty="0"/>
            <a:t>－</a:t>
          </a:r>
          <a:r>
            <a:rPr lang="en-US" sz="2800" b="1" kern="1200" baseline="30000" dirty="0"/>
            <a:t>9</a:t>
          </a:r>
          <a:r>
            <a:rPr lang="zh-CN" sz="2800" b="1" kern="1200" dirty="0"/>
            <a:t>秒</a:t>
          </a:r>
          <a:r>
            <a:rPr lang="en-US" sz="2800" b="1" kern="1200" dirty="0"/>
            <a:t>)</a:t>
          </a:r>
          <a:r>
            <a:rPr lang="zh-CN" sz="2800" b="1" kern="1200" dirty="0"/>
            <a:t>和极小的空间</a:t>
          </a:r>
          <a:r>
            <a:rPr lang="en-US" sz="2800" b="1" kern="1200" dirty="0"/>
            <a:t>(10</a:t>
          </a:r>
          <a:r>
            <a:rPr lang="zh-CN" sz="2800" b="1" kern="1200" baseline="30000" dirty="0"/>
            <a:t>－</a:t>
          </a:r>
          <a:r>
            <a:rPr lang="en-US" sz="2800" b="1" kern="1200" baseline="30000" dirty="0"/>
            <a:t>6</a:t>
          </a:r>
          <a:r>
            <a:rPr lang="zh-CN" sz="2800" b="1" kern="1200" dirty="0"/>
            <a:t>～ </a:t>
          </a:r>
          <a:r>
            <a:rPr lang="en-US" sz="2800" b="1" kern="1200" dirty="0"/>
            <a:t>10</a:t>
          </a:r>
          <a:r>
            <a:rPr lang="zh-CN" sz="2800" b="1" kern="1200" baseline="30000" dirty="0"/>
            <a:t>－</a:t>
          </a:r>
          <a:r>
            <a:rPr lang="en-US" sz="2800" b="1" kern="1200" baseline="30000" dirty="0"/>
            <a:t>3</a:t>
          </a:r>
          <a:r>
            <a:rPr lang="zh-CN" sz="2800" b="1" kern="1200" dirty="0"/>
            <a:t>米</a:t>
          </a:r>
          <a:r>
            <a:rPr lang="en-US" sz="2800" b="1" kern="1200" dirty="0"/>
            <a:t>)</a:t>
          </a:r>
          <a:r>
            <a:rPr lang="zh-CN" sz="2800" b="1" kern="1200" dirty="0"/>
            <a:t>尺度中，高功率</a:t>
          </a:r>
          <a:r>
            <a:rPr lang="en-US" sz="2800" b="1" kern="1200" dirty="0"/>
            <a:t>192</a:t>
          </a:r>
          <a:r>
            <a:rPr lang="zh-CN" sz="2800" b="1" kern="1200" dirty="0"/>
            <a:t>激光束作用在靶上，产生聚变。各类控制节点多达</a:t>
          </a:r>
          <a:r>
            <a:rPr lang="en-US" sz="2800" b="1" kern="1200" dirty="0"/>
            <a:t>60,000</a:t>
          </a:r>
          <a:r>
            <a:rPr lang="zh-CN" sz="2800" b="1" kern="1200" dirty="0"/>
            <a:t>个。  </a:t>
          </a:r>
          <a:endParaRPr lang="zh-CN" sz="2800" kern="1200" dirty="0"/>
        </a:p>
      </dsp:txBody>
      <dsp:txXfrm>
        <a:off x="0" y="794843"/>
        <a:ext cx="7704856" cy="289048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F5DF102-628B-4243-AC6E-F5591254EA18}">
      <dsp:nvSpPr>
        <dsp:cNvPr id="0" name=""/>
        <dsp:cNvSpPr/>
      </dsp:nvSpPr>
      <dsp:spPr>
        <a:xfrm rot="5400000">
          <a:off x="2501939" y="-831321"/>
          <a:ext cx="4460230" cy="6254337"/>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rtl="0">
            <a:lnSpc>
              <a:spcPct val="90000"/>
            </a:lnSpc>
            <a:spcBef>
              <a:spcPct val="0"/>
            </a:spcBef>
            <a:spcAft>
              <a:spcPct val="15000"/>
            </a:spcAft>
            <a:buChar char="•"/>
          </a:pPr>
          <a:r>
            <a:rPr lang="zh-CN" altLang="en-US" sz="2800" kern="1200" dirty="0"/>
            <a:t>组成物质世界的基本组元是什么？其间作用的基本规律是什么？</a:t>
          </a:r>
        </a:p>
        <a:p>
          <a:pPr marL="571500" lvl="2" indent="-285750" algn="l" defTabSz="1244600" rtl="0">
            <a:lnSpc>
              <a:spcPct val="90000"/>
            </a:lnSpc>
            <a:spcBef>
              <a:spcPct val="0"/>
            </a:spcBef>
            <a:spcAft>
              <a:spcPct val="15000"/>
            </a:spcAft>
            <a:buChar char="•"/>
          </a:pPr>
          <a:r>
            <a:rPr lang="zh-CN" altLang="en-US" sz="2800" b="1" kern="1200" dirty="0"/>
            <a:t>物理学、化学、数学</a:t>
          </a:r>
          <a:endParaRPr lang="zh-CN" altLang="en-US" sz="2800" kern="1200" dirty="0"/>
        </a:p>
        <a:p>
          <a:pPr marL="285750" lvl="1" indent="-285750" algn="l" defTabSz="1244600" rtl="0">
            <a:lnSpc>
              <a:spcPct val="90000"/>
            </a:lnSpc>
            <a:spcBef>
              <a:spcPct val="0"/>
            </a:spcBef>
            <a:spcAft>
              <a:spcPct val="15000"/>
            </a:spcAft>
            <a:buChar char="•"/>
          </a:pPr>
          <a:r>
            <a:rPr lang="zh-CN" altLang="en-US" sz="2800" kern="1200" dirty="0"/>
            <a:t>客观世界有多大？它们是如何形成的？</a:t>
          </a:r>
        </a:p>
        <a:p>
          <a:pPr marL="571500" lvl="2" indent="-285750" algn="l" defTabSz="1244600" rtl="0">
            <a:lnSpc>
              <a:spcPct val="90000"/>
            </a:lnSpc>
            <a:spcBef>
              <a:spcPct val="0"/>
            </a:spcBef>
            <a:spcAft>
              <a:spcPct val="15000"/>
            </a:spcAft>
            <a:buChar char="•"/>
          </a:pPr>
          <a:r>
            <a:rPr lang="zh-CN" altLang="en-US" sz="2800" b="1" kern="1200" dirty="0"/>
            <a:t>天文学（包括天体物理）、地学</a:t>
          </a:r>
          <a:endParaRPr lang="zh-CN" altLang="en-US" sz="2800" kern="1200" dirty="0"/>
        </a:p>
        <a:p>
          <a:pPr marL="285750" lvl="1" indent="-285750" algn="l" defTabSz="1244600" rtl="0">
            <a:lnSpc>
              <a:spcPct val="90000"/>
            </a:lnSpc>
            <a:spcBef>
              <a:spcPct val="0"/>
            </a:spcBef>
            <a:spcAft>
              <a:spcPct val="15000"/>
            </a:spcAft>
            <a:buChar char="•"/>
          </a:pPr>
          <a:r>
            <a:rPr lang="zh-CN" altLang="en-US" sz="2800" kern="1200" dirty="0"/>
            <a:t>生命的奥秘？</a:t>
          </a:r>
        </a:p>
        <a:p>
          <a:pPr marL="571500" lvl="2" indent="-285750" algn="l" defTabSz="1244600" rtl="0">
            <a:lnSpc>
              <a:spcPct val="90000"/>
            </a:lnSpc>
            <a:spcBef>
              <a:spcPct val="0"/>
            </a:spcBef>
            <a:spcAft>
              <a:spcPct val="15000"/>
            </a:spcAft>
            <a:buChar char="•"/>
          </a:pPr>
          <a:r>
            <a:rPr lang="zh-CN" altLang="en-US" sz="2800" b="1" kern="1200" dirty="0"/>
            <a:t>生命科学</a:t>
          </a:r>
          <a:endParaRPr lang="zh-CN" altLang="en-US" sz="2800" kern="1200" dirty="0"/>
        </a:p>
      </dsp:txBody>
      <dsp:txXfrm rot="-5400000">
        <a:off x="1604886" y="283462"/>
        <a:ext cx="6036607" cy="4024770"/>
      </dsp:txXfrm>
    </dsp:sp>
    <dsp:sp modelId="{07A3C438-F4C1-43A7-B1AD-49410BC1DC52}">
      <dsp:nvSpPr>
        <dsp:cNvPr id="0" name=""/>
        <dsp:cNvSpPr/>
      </dsp:nvSpPr>
      <dsp:spPr>
        <a:xfrm>
          <a:off x="370376" y="65732"/>
          <a:ext cx="1234509" cy="446023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62865" rIns="125730" bIns="62865" numCol="1" spcCol="1270" anchor="ctr" anchorCtr="0">
          <a:noAutofit/>
        </a:bodyPr>
        <a:lstStyle/>
        <a:p>
          <a:pPr marL="0" lvl="0" indent="0" algn="ctr" defTabSz="1466850" rtl="0">
            <a:lnSpc>
              <a:spcPct val="90000"/>
            </a:lnSpc>
            <a:spcBef>
              <a:spcPct val="0"/>
            </a:spcBef>
            <a:spcAft>
              <a:spcPct val="35000"/>
            </a:spcAft>
            <a:buNone/>
          </a:pPr>
          <a:r>
            <a:rPr lang="en-US" altLang="zh-CN" sz="3300" kern="1200" dirty="0"/>
            <a:t>1</a:t>
          </a:r>
          <a:r>
            <a:rPr lang="zh-CN" sz="3300" kern="1200" dirty="0"/>
            <a:t>、人类在认识物质世界中基本问题</a:t>
          </a:r>
        </a:p>
      </dsp:txBody>
      <dsp:txXfrm>
        <a:off x="430640" y="125996"/>
        <a:ext cx="1113981" cy="4339702"/>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EBFF4D-00D3-47A8-8EBC-3426B8D78007}">
      <dsp:nvSpPr>
        <dsp:cNvPr id="0" name=""/>
        <dsp:cNvSpPr/>
      </dsp:nvSpPr>
      <dsp:spPr>
        <a:xfrm>
          <a:off x="0" y="0"/>
          <a:ext cx="2016224" cy="46151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rtl="0">
            <a:lnSpc>
              <a:spcPct val="90000"/>
            </a:lnSpc>
            <a:spcBef>
              <a:spcPct val="0"/>
            </a:spcBef>
            <a:spcAft>
              <a:spcPct val="35000"/>
            </a:spcAft>
            <a:buNone/>
          </a:pPr>
          <a:r>
            <a:rPr kumimoji="1" lang="zh-CN" altLang="en-US" sz="2400" b="0" kern="1200" dirty="0">
              <a:latin typeface="华文细黑" pitchFamily="2" charset="-122"/>
              <a:ea typeface="华文细黑" pitchFamily="2" charset="-122"/>
            </a:rPr>
            <a:t>实验规模大</a:t>
          </a:r>
        </a:p>
      </dsp:txBody>
      <dsp:txXfrm>
        <a:off x="0" y="0"/>
        <a:ext cx="2016224" cy="461510"/>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B5B1FC7-0D24-4E67-B5D2-79BFC02195B9}">
      <dsp:nvSpPr>
        <dsp:cNvPr id="0" name=""/>
        <dsp:cNvSpPr/>
      </dsp:nvSpPr>
      <dsp:spPr>
        <a:xfrm>
          <a:off x="0" y="631"/>
          <a:ext cx="7772400" cy="62887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rtl="0">
            <a:lnSpc>
              <a:spcPct val="90000"/>
            </a:lnSpc>
            <a:spcBef>
              <a:spcPct val="0"/>
            </a:spcBef>
            <a:spcAft>
              <a:spcPct val="35000"/>
            </a:spcAft>
            <a:buNone/>
          </a:pPr>
          <a:r>
            <a:rPr lang="zh-CN" sz="2500" kern="1200" dirty="0"/>
            <a:t>三、当代物理实验发展趋向</a:t>
          </a:r>
        </a:p>
      </dsp:txBody>
      <dsp:txXfrm>
        <a:off x="30699" y="31330"/>
        <a:ext cx="7711002" cy="567477"/>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262229-E092-43D0-963D-78649BD21F75}">
      <dsp:nvSpPr>
        <dsp:cNvPr id="0" name=""/>
        <dsp:cNvSpPr/>
      </dsp:nvSpPr>
      <dsp:spPr>
        <a:xfrm>
          <a:off x="0" y="33537"/>
          <a:ext cx="7848872" cy="1303287"/>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70688" tIns="97536" rIns="170688" bIns="97536" numCol="1" spcCol="1270" anchor="ctr" anchorCtr="0">
          <a:noAutofit/>
        </a:bodyPr>
        <a:lstStyle/>
        <a:p>
          <a:pPr marL="0" lvl="0" indent="0" algn="l" defTabSz="1066800" rtl="0">
            <a:lnSpc>
              <a:spcPct val="90000"/>
            </a:lnSpc>
            <a:spcBef>
              <a:spcPct val="0"/>
            </a:spcBef>
            <a:spcAft>
              <a:spcPct val="35000"/>
            </a:spcAft>
            <a:buNone/>
          </a:pPr>
          <a:r>
            <a:rPr lang="zh-CN" sz="2400" kern="1200" dirty="0"/>
            <a:t>由于实验系统日趋庞大和复杂，人在实验过程中直接干预方方面面几乎已成为不可能，越来越依赖于包括计算机在内的智能设备对实验进程的自动控制。</a:t>
          </a:r>
        </a:p>
      </dsp:txBody>
      <dsp:txXfrm>
        <a:off x="0" y="33537"/>
        <a:ext cx="7848872" cy="1303287"/>
      </dsp:txXfrm>
    </dsp:sp>
    <dsp:sp modelId="{1A7BDEDE-5052-4DAE-9DA7-5BF6B0F09C69}">
      <dsp:nvSpPr>
        <dsp:cNvPr id="0" name=""/>
        <dsp:cNvSpPr/>
      </dsp:nvSpPr>
      <dsp:spPr>
        <a:xfrm>
          <a:off x="0" y="1336825"/>
          <a:ext cx="7848872" cy="2766960"/>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28016" tIns="128016" rIns="170688" bIns="192024" numCol="1" spcCol="1270" anchor="t" anchorCtr="0">
          <a:noAutofit/>
        </a:bodyPr>
        <a:lstStyle/>
        <a:p>
          <a:pPr marL="228600" lvl="1" indent="-228600" algn="l" defTabSz="1066800" rtl="0">
            <a:lnSpc>
              <a:spcPct val="90000"/>
            </a:lnSpc>
            <a:spcBef>
              <a:spcPct val="0"/>
            </a:spcBef>
            <a:spcAft>
              <a:spcPct val="15000"/>
            </a:spcAft>
            <a:buChar char="•"/>
          </a:pPr>
          <a:r>
            <a:rPr lang="zh-CN" sz="2400" b="1" kern="1200" dirty="0"/>
            <a:t>实验条件的</a:t>
          </a:r>
          <a:r>
            <a:rPr lang="zh-CN" sz="2400" b="1" i="1" u="sng" kern="1200" dirty="0"/>
            <a:t>自动监测</a:t>
          </a:r>
          <a:r>
            <a:rPr lang="zh-CN" sz="2400" b="1" kern="1200" dirty="0"/>
            <a:t>；     </a:t>
          </a:r>
          <a:endParaRPr lang="zh-CN" sz="2400" kern="1200" dirty="0"/>
        </a:p>
        <a:p>
          <a:pPr marL="228600" lvl="1" indent="-228600" algn="l" defTabSz="1066800" rtl="0">
            <a:lnSpc>
              <a:spcPct val="90000"/>
            </a:lnSpc>
            <a:spcBef>
              <a:spcPct val="0"/>
            </a:spcBef>
            <a:spcAft>
              <a:spcPct val="15000"/>
            </a:spcAft>
            <a:buChar char="•"/>
          </a:pPr>
          <a:r>
            <a:rPr lang="zh-CN" sz="2400" b="1" kern="1200" dirty="0"/>
            <a:t>实验过程中事例的</a:t>
          </a:r>
          <a:r>
            <a:rPr lang="zh-CN" sz="2400" b="1" i="1" u="sng" kern="1200" dirty="0"/>
            <a:t>抽样检测</a:t>
          </a:r>
          <a:r>
            <a:rPr lang="zh-CN" sz="2400" b="1" kern="1200" dirty="0"/>
            <a:t>； </a:t>
          </a:r>
          <a:endParaRPr lang="zh-CN" sz="2400" kern="1200" dirty="0"/>
        </a:p>
        <a:p>
          <a:pPr marL="228600" lvl="1" indent="-228600" algn="l" defTabSz="1066800" rtl="0">
            <a:lnSpc>
              <a:spcPct val="90000"/>
            </a:lnSpc>
            <a:spcBef>
              <a:spcPct val="0"/>
            </a:spcBef>
            <a:spcAft>
              <a:spcPct val="15000"/>
            </a:spcAft>
            <a:buChar char="•"/>
          </a:pPr>
          <a:r>
            <a:rPr lang="zh-CN" sz="2400" b="1" kern="1200" dirty="0"/>
            <a:t>探测器各部分的</a:t>
          </a:r>
          <a:r>
            <a:rPr lang="zh-CN" sz="2400" b="1" i="1" u="sng" kern="1200" dirty="0"/>
            <a:t>自动标定</a:t>
          </a:r>
          <a:r>
            <a:rPr lang="en-US" sz="2400" b="1" i="1" u="sng" kern="1200" dirty="0"/>
            <a:t>,</a:t>
          </a:r>
          <a:r>
            <a:rPr lang="zh-CN" sz="2400" b="1" i="1" u="sng" kern="1200" dirty="0"/>
            <a:t>自动准直</a:t>
          </a:r>
          <a:r>
            <a:rPr lang="zh-CN" sz="2400" b="1" kern="1200" dirty="0"/>
            <a:t>；</a:t>
          </a:r>
          <a:endParaRPr lang="zh-CN" sz="2400" kern="1200" dirty="0"/>
        </a:p>
        <a:p>
          <a:pPr marL="228600" lvl="1" indent="-228600" algn="l" defTabSz="1066800" rtl="0">
            <a:lnSpc>
              <a:spcPct val="90000"/>
            </a:lnSpc>
            <a:spcBef>
              <a:spcPct val="0"/>
            </a:spcBef>
            <a:spcAft>
              <a:spcPct val="15000"/>
            </a:spcAft>
            <a:buChar char="•"/>
          </a:pPr>
          <a:r>
            <a:rPr lang="zh-CN" sz="2400" b="1" kern="1200" dirty="0"/>
            <a:t>事例信息的</a:t>
          </a:r>
          <a:r>
            <a:rPr lang="zh-CN" sz="2400" b="1" i="1" u="sng" kern="1200" dirty="0"/>
            <a:t>自动筛选</a:t>
          </a:r>
          <a:r>
            <a:rPr lang="zh-CN" sz="2400" b="1" kern="1200" dirty="0"/>
            <a:t>；</a:t>
          </a:r>
          <a:endParaRPr lang="zh-CN" sz="2400" kern="1200" dirty="0"/>
        </a:p>
        <a:p>
          <a:pPr marL="228600" lvl="1" indent="-228600" algn="l" defTabSz="1066800" rtl="0">
            <a:lnSpc>
              <a:spcPct val="90000"/>
            </a:lnSpc>
            <a:spcBef>
              <a:spcPct val="0"/>
            </a:spcBef>
            <a:spcAft>
              <a:spcPct val="15000"/>
            </a:spcAft>
            <a:buChar char="•"/>
          </a:pPr>
          <a:r>
            <a:rPr lang="zh-CN" sz="2400" b="1" kern="1200" dirty="0"/>
            <a:t>实验数据流的</a:t>
          </a:r>
          <a:r>
            <a:rPr lang="zh-CN" sz="2400" b="1" i="1" u="sng" kern="1200" dirty="0"/>
            <a:t>自动管理</a:t>
          </a:r>
          <a:endParaRPr lang="zh-CN" sz="2400" kern="1200" dirty="0"/>
        </a:p>
        <a:p>
          <a:pPr marL="228600" lvl="1" indent="-228600" algn="l" defTabSz="1066800" rtl="0">
            <a:lnSpc>
              <a:spcPct val="90000"/>
            </a:lnSpc>
            <a:spcBef>
              <a:spcPct val="0"/>
            </a:spcBef>
            <a:spcAft>
              <a:spcPct val="15000"/>
            </a:spcAft>
            <a:buChar char="•"/>
          </a:pPr>
          <a:r>
            <a:rPr lang="zh-CN" sz="2400" b="1" kern="1200" dirty="0"/>
            <a:t>等等</a:t>
          </a:r>
          <a:r>
            <a:rPr lang="en-US" sz="2400" b="1" kern="1200" dirty="0"/>
            <a:t>.</a:t>
          </a:r>
        </a:p>
      </dsp:txBody>
      <dsp:txXfrm>
        <a:off x="0" y="1336825"/>
        <a:ext cx="7848872" cy="2766960"/>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72C2BF-BAFA-42DB-B94E-E54AC612109A}">
      <dsp:nvSpPr>
        <dsp:cNvPr id="0" name=""/>
        <dsp:cNvSpPr/>
      </dsp:nvSpPr>
      <dsp:spPr>
        <a:xfrm>
          <a:off x="0" y="120"/>
          <a:ext cx="3945344" cy="42449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rtl="0">
            <a:lnSpc>
              <a:spcPct val="90000"/>
            </a:lnSpc>
            <a:spcBef>
              <a:spcPct val="0"/>
            </a:spcBef>
            <a:spcAft>
              <a:spcPct val="35000"/>
            </a:spcAft>
            <a:buNone/>
          </a:pPr>
          <a:r>
            <a:rPr kumimoji="1" lang="zh-CN" altLang="en-US" sz="2400" kern="1200" dirty="0">
              <a:latin typeface="华文细黑" pitchFamily="2" charset="-122"/>
              <a:ea typeface="华文细黑" pitchFamily="2" charset="-122"/>
            </a:rPr>
            <a:t>实验自动化程度越来越高</a:t>
          </a:r>
        </a:p>
      </dsp:txBody>
      <dsp:txXfrm>
        <a:off x="0" y="120"/>
        <a:ext cx="3945344" cy="424490"/>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D49C46-7B22-4967-ACD3-0FC57D656B28}">
      <dsp:nvSpPr>
        <dsp:cNvPr id="0" name=""/>
        <dsp:cNvSpPr/>
      </dsp:nvSpPr>
      <dsp:spPr>
        <a:xfrm>
          <a:off x="0" y="8143"/>
          <a:ext cx="8229600" cy="70433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sz="2800" kern="1200" dirty="0"/>
            <a:t>三、当代物理实验发展趋向</a:t>
          </a:r>
        </a:p>
      </dsp:txBody>
      <dsp:txXfrm>
        <a:off x="34383" y="42526"/>
        <a:ext cx="8160834" cy="635573"/>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853528-87CC-47A2-9DCB-BE1D6D006D95}">
      <dsp:nvSpPr>
        <dsp:cNvPr id="0" name=""/>
        <dsp:cNvSpPr/>
      </dsp:nvSpPr>
      <dsp:spPr>
        <a:xfrm>
          <a:off x="39" y="6548"/>
          <a:ext cx="3807088" cy="1214006"/>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213360" tIns="121920" rIns="213360" bIns="121920" numCol="1" spcCol="1270" anchor="ctr" anchorCtr="0">
          <a:noAutofit/>
        </a:bodyPr>
        <a:lstStyle/>
        <a:p>
          <a:pPr marL="0" lvl="0" indent="0" algn="ctr" defTabSz="1333500" rtl="0">
            <a:lnSpc>
              <a:spcPct val="90000"/>
            </a:lnSpc>
            <a:spcBef>
              <a:spcPct val="0"/>
            </a:spcBef>
            <a:spcAft>
              <a:spcPct val="35000"/>
            </a:spcAft>
            <a:buNone/>
          </a:pPr>
          <a:r>
            <a:rPr lang="zh-CN" altLang="en-US" sz="3000" kern="1200" dirty="0">
              <a:latin typeface="华文细黑" pitchFamily="2" charset="-122"/>
              <a:ea typeface="华文细黑" pitchFamily="2" charset="-122"/>
            </a:rPr>
            <a:t>实验精度很高</a:t>
          </a:r>
        </a:p>
      </dsp:txBody>
      <dsp:txXfrm>
        <a:off x="39" y="6548"/>
        <a:ext cx="3807088" cy="1214006"/>
      </dsp:txXfrm>
    </dsp:sp>
    <dsp:sp modelId="{33A15280-C5A8-43CC-B11E-8AC63CC6BDB6}">
      <dsp:nvSpPr>
        <dsp:cNvPr id="0" name=""/>
        <dsp:cNvSpPr/>
      </dsp:nvSpPr>
      <dsp:spPr>
        <a:xfrm>
          <a:off x="39" y="1220554"/>
          <a:ext cx="3807088" cy="2406164"/>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60020" tIns="160020" rIns="213360" bIns="240030" numCol="1" spcCol="1270" anchor="t" anchorCtr="0">
          <a:noAutofit/>
        </a:bodyPr>
        <a:lstStyle/>
        <a:p>
          <a:pPr marL="285750" lvl="1" indent="-285750" algn="l" defTabSz="1333500" rtl="0">
            <a:lnSpc>
              <a:spcPct val="90000"/>
            </a:lnSpc>
            <a:spcBef>
              <a:spcPct val="0"/>
            </a:spcBef>
            <a:spcAft>
              <a:spcPct val="15000"/>
            </a:spcAft>
            <a:buChar char="•"/>
          </a:pPr>
          <a:r>
            <a:rPr lang="zh-CN" sz="3000" kern="1200" dirty="0"/>
            <a:t>时间分辨达到                </a:t>
          </a:r>
          <a:r>
            <a:rPr lang="en-US" sz="3000" kern="1200" dirty="0" err="1"/>
            <a:t>ps</a:t>
          </a:r>
          <a:r>
            <a:rPr lang="zh-CN" sz="3000" kern="1200" dirty="0"/>
            <a:t>（</a:t>
          </a:r>
          <a:r>
            <a:rPr lang="en-US" sz="3000" kern="1200" dirty="0"/>
            <a:t>10</a:t>
          </a:r>
          <a:r>
            <a:rPr lang="en-US" sz="3000" kern="1200" baseline="30000" dirty="0"/>
            <a:t> -12 </a:t>
          </a:r>
          <a:r>
            <a:rPr lang="en-US" sz="3000" kern="1200" dirty="0"/>
            <a:t>s)</a:t>
          </a:r>
          <a:endParaRPr lang="zh-CN" sz="3000" kern="1200" dirty="0"/>
        </a:p>
        <a:p>
          <a:pPr marL="285750" lvl="1" indent="-285750" algn="l" defTabSz="1333500" rtl="0">
            <a:lnSpc>
              <a:spcPct val="90000"/>
            </a:lnSpc>
            <a:spcBef>
              <a:spcPct val="0"/>
            </a:spcBef>
            <a:spcAft>
              <a:spcPct val="15000"/>
            </a:spcAft>
            <a:buChar char="•"/>
          </a:pPr>
          <a:r>
            <a:rPr lang="zh-CN" sz="3000" kern="1200" dirty="0"/>
            <a:t>空间分辨达到              </a:t>
          </a:r>
          <a:r>
            <a:rPr lang="en-US" sz="3000" kern="1200" dirty="0" err="1"/>
            <a:t>μm</a:t>
          </a:r>
          <a:r>
            <a:rPr lang="en-US" sz="3000" kern="1200" dirty="0"/>
            <a:t> (10 </a:t>
          </a:r>
          <a:r>
            <a:rPr lang="en-US" sz="3000" kern="1200" baseline="30000" dirty="0"/>
            <a:t>-6</a:t>
          </a:r>
          <a:r>
            <a:rPr lang="en-US" sz="3000" kern="1200" dirty="0"/>
            <a:t>m)</a:t>
          </a:r>
          <a:r>
            <a:rPr lang="en-US" sz="3000" kern="1200" baseline="30000" dirty="0"/>
            <a:t> </a:t>
          </a:r>
          <a:endParaRPr lang="en-US" sz="3000" kern="1200" dirty="0"/>
        </a:p>
      </dsp:txBody>
      <dsp:txXfrm>
        <a:off x="39" y="1220554"/>
        <a:ext cx="3807088" cy="2406164"/>
      </dsp:txXfrm>
    </dsp:sp>
    <dsp:sp modelId="{06E94673-869E-4AED-8DD8-7E2F2C506274}">
      <dsp:nvSpPr>
        <dsp:cNvPr id="0" name=""/>
        <dsp:cNvSpPr/>
      </dsp:nvSpPr>
      <dsp:spPr>
        <a:xfrm>
          <a:off x="4340120" y="6548"/>
          <a:ext cx="3807088" cy="1214006"/>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213360" tIns="121920" rIns="213360" bIns="121920" numCol="1" spcCol="1270" anchor="ctr" anchorCtr="0">
          <a:noAutofit/>
        </a:bodyPr>
        <a:lstStyle/>
        <a:p>
          <a:pPr marL="0" lvl="0" indent="0" algn="ctr" defTabSz="1333500" rtl="0">
            <a:lnSpc>
              <a:spcPct val="90000"/>
            </a:lnSpc>
            <a:spcBef>
              <a:spcPct val="0"/>
            </a:spcBef>
            <a:spcAft>
              <a:spcPct val="35000"/>
            </a:spcAft>
            <a:buNone/>
          </a:pPr>
          <a:r>
            <a:rPr lang="zh-CN" altLang="en-US" sz="3000" kern="1200" dirty="0">
              <a:latin typeface="华文细黑" pitchFamily="2" charset="-122"/>
              <a:ea typeface="华文细黑" pitchFamily="2" charset="-122"/>
            </a:rPr>
            <a:t>事例</a:t>
          </a:r>
          <a:r>
            <a:rPr lang="en-US" altLang="zh-CN" sz="3000" kern="1200" dirty="0">
              <a:latin typeface="华文细黑" pitchFamily="2" charset="-122"/>
              <a:ea typeface="华文细黑" pitchFamily="2" charset="-122"/>
            </a:rPr>
            <a:t>/</a:t>
          </a:r>
          <a:r>
            <a:rPr lang="zh-CN" altLang="en-US" sz="3000" kern="1200" dirty="0">
              <a:latin typeface="华文细黑" pitchFamily="2" charset="-122"/>
              <a:ea typeface="华文细黑" pitchFamily="2" charset="-122"/>
            </a:rPr>
            <a:t>本底比越来越小</a:t>
          </a:r>
          <a:endParaRPr lang="en-US" sz="3000" kern="1200" dirty="0"/>
        </a:p>
      </dsp:txBody>
      <dsp:txXfrm>
        <a:off x="4340120" y="6548"/>
        <a:ext cx="3807088" cy="1214006"/>
      </dsp:txXfrm>
    </dsp:sp>
    <dsp:sp modelId="{B67A0452-2343-4047-B04D-CB972D289FFB}">
      <dsp:nvSpPr>
        <dsp:cNvPr id="0" name=""/>
        <dsp:cNvSpPr/>
      </dsp:nvSpPr>
      <dsp:spPr>
        <a:xfrm>
          <a:off x="4340120" y="1220554"/>
          <a:ext cx="3807088" cy="2406164"/>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60020" tIns="160020" rIns="213360" bIns="240030" numCol="1" spcCol="1270" anchor="t" anchorCtr="0">
          <a:noAutofit/>
        </a:bodyPr>
        <a:lstStyle/>
        <a:p>
          <a:pPr marL="285750" lvl="1" indent="-285750" algn="l" defTabSz="1333500" rtl="0">
            <a:lnSpc>
              <a:spcPct val="90000"/>
            </a:lnSpc>
            <a:spcBef>
              <a:spcPct val="0"/>
            </a:spcBef>
            <a:spcAft>
              <a:spcPct val="15000"/>
            </a:spcAft>
            <a:buChar char="•"/>
          </a:pPr>
          <a:r>
            <a:rPr lang="zh-CN" altLang="en-US" sz="3000" kern="1200">
              <a:latin typeface="华文细黑" pitchFamily="2" charset="-122"/>
              <a:ea typeface="华文细黑" pitchFamily="2" charset="-122"/>
            </a:rPr>
            <a:t>要求系统排除本底能力尽可能高</a:t>
          </a:r>
          <a:endParaRPr lang="en-US" sz="3000" kern="1200" dirty="0"/>
        </a:p>
        <a:p>
          <a:pPr marL="285750" lvl="1" indent="-285750" algn="l" defTabSz="1333500">
            <a:lnSpc>
              <a:spcPct val="90000"/>
            </a:lnSpc>
            <a:spcBef>
              <a:spcPct val="0"/>
            </a:spcBef>
            <a:spcAft>
              <a:spcPct val="15000"/>
            </a:spcAft>
            <a:buChar char="•"/>
          </a:pPr>
          <a:r>
            <a:rPr lang="zh-CN" altLang="en-US" sz="3000" kern="1200" dirty="0">
              <a:latin typeface="华文细黑" pitchFamily="2" charset="-122"/>
              <a:ea typeface="华文细黑" pitchFamily="2" charset="-122"/>
            </a:rPr>
            <a:t>本底排除比要求达到      </a:t>
          </a:r>
          <a:r>
            <a:rPr lang="en-US" altLang="zh-CN" sz="3000" kern="1200" dirty="0">
              <a:latin typeface="华文细黑" pitchFamily="2" charset="-122"/>
              <a:ea typeface="华文细黑" pitchFamily="2" charset="-122"/>
            </a:rPr>
            <a:t>10 </a:t>
          </a:r>
          <a:r>
            <a:rPr lang="en-US" altLang="zh-CN" sz="3000" kern="1200" baseline="30000" dirty="0">
              <a:latin typeface="华文细黑" pitchFamily="2" charset="-122"/>
              <a:ea typeface="华文细黑" pitchFamily="2" charset="-122"/>
            </a:rPr>
            <a:t>-8</a:t>
          </a:r>
          <a:endParaRPr lang="en-US" altLang="zh-CN" sz="3000" kern="1200" dirty="0">
            <a:latin typeface="华文细黑" pitchFamily="2" charset="-122"/>
            <a:ea typeface="华文细黑" pitchFamily="2" charset="-122"/>
          </a:endParaRPr>
        </a:p>
      </dsp:txBody>
      <dsp:txXfrm>
        <a:off x="4340120" y="1220554"/>
        <a:ext cx="3807088" cy="2406164"/>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EB13832-B8A7-4B1A-973D-F373421C66DB}">
      <dsp:nvSpPr>
        <dsp:cNvPr id="0" name=""/>
        <dsp:cNvSpPr/>
      </dsp:nvSpPr>
      <dsp:spPr>
        <a:xfrm>
          <a:off x="0" y="679"/>
          <a:ext cx="7772400" cy="1141641"/>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altLang="en-US" sz="2800" b="1" kern="1200" dirty="0">
              <a:latin typeface="方正兰亭超细黑简体" pitchFamily="2" charset="-122"/>
              <a:ea typeface="方正兰亭超细黑简体" pitchFamily="2" charset="-122"/>
            </a:rPr>
            <a:t>四、当代物理实验中数据获取和管理系统的基本结构</a:t>
          </a:r>
        </a:p>
      </dsp:txBody>
      <dsp:txXfrm>
        <a:off x="55730" y="56409"/>
        <a:ext cx="7660940" cy="1030181"/>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F35D7F0-2FDF-4BF1-A2A2-2FDDF42BF803}">
      <dsp:nvSpPr>
        <dsp:cNvPr id="0" name=""/>
        <dsp:cNvSpPr/>
      </dsp:nvSpPr>
      <dsp:spPr>
        <a:xfrm>
          <a:off x="244140" y="2067"/>
          <a:ext cx="7288582" cy="1145806"/>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3340" tIns="35560" rIns="53340" bIns="35560" numCol="1" spcCol="1270" anchor="ctr" anchorCtr="0">
          <a:noAutofit/>
        </a:bodyPr>
        <a:lstStyle/>
        <a:p>
          <a:pPr marL="0" lvl="0" indent="0" algn="ctr" defTabSz="1244600" rtl="0">
            <a:lnSpc>
              <a:spcPct val="90000"/>
            </a:lnSpc>
            <a:spcBef>
              <a:spcPct val="0"/>
            </a:spcBef>
            <a:spcAft>
              <a:spcPct val="35000"/>
            </a:spcAft>
            <a:buNone/>
          </a:pPr>
          <a:r>
            <a:rPr lang="zh-CN" altLang="en-US" sz="2800" kern="1200" dirty="0"/>
            <a:t>当代大型物理实验中数据获取和管理系统有两类典型结构：</a:t>
          </a:r>
        </a:p>
      </dsp:txBody>
      <dsp:txXfrm>
        <a:off x="244140" y="2067"/>
        <a:ext cx="7288582" cy="1145806"/>
      </dsp:txXfrm>
    </dsp:sp>
    <dsp:sp modelId="{3577A022-3875-46E6-B00B-A06B6562B81D}">
      <dsp:nvSpPr>
        <dsp:cNvPr id="0" name=""/>
        <dsp:cNvSpPr/>
      </dsp:nvSpPr>
      <dsp:spPr>
        <a:xfrm>
          <a:off x="972999" y="1147873"/>
          <a:ext cx="728858" cy="1049477"/>
        </a:xfrm>
        <a:custGeom>
          <a:avLst/>
          <a:gdLst/>
          <a:ahLst/>
          <a:cxnLst/>
          <a:rect l="0" t="0" r="0" b="0"/>
          <a:pathLst>
            <a:path>
              <a:moveTo>
                <a:pt x="0" y="0"/>
              </a:moveTo>
              <a:lnTo>
                <a:pt x="0" y="1049477"/>
              </a:lnTo>
              <a:lnTo>
                <a:pt x="728858" y="104947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7891A45-7743-4FE2-8649-FEEE0C9AA963}">
      <dsp:nvSpPr>
        <dsp:cNvPr id="0" name=""/>
        <dsp:cNvSpPr/>
      </dsp:nvSpPr>
      <dsp:spPr>
        <a:xfrm>
          <a:off x="1701857" y="1497699"/>
          <a:ext cx="5551273" cy="1399303"/>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l" defTabSz="1066800" rtl="0">
            <a:lnSpc>
              <a:spcPct val="90000"/>
            </a:lnSpc>
            <a:spcBef>
              <a:spcPct val="0"/>
            </a:spcBef>
            <a:spcAft>
              <a:spcPct val="35000"/>
            </a:spcAft>
            <a:buNone/>
          </a:pPr>
          <a:r>
            <a:rPr lang="zh-CN" altLang="en-US" sz="2400" b="0" kern="1200" dirty="0">
              <a:latin typeface="华文细黑" pitchFamily="2" charset="-122"/>
              <a:ea typeface="华文细黑" pitchFamily="2" charset="-122"/>
            </a:rPr>
            <a:t>实验中原始数据流具有持续性和高速的特点，当代高能物理实验中数据获取系统是典型代表 </a:t>
          </a:r>
        </a:p>
      </dsp:txBody>
      <dsp:txXfrm>
        <a:off x="1701857" y="1497699"/>
        <a:ext cx="5551273" cy="1399303"/>
      </dsp:txXfrm>
    </dsp:sp>
    <dsp:sp modelId="{BCEBD16C-4881-4222-9056-757F14BCCF4A}">
      <dsp:nvSpPr>
        <dsp:cNvPr id="0" name=""/>
        <dsp:cNvSpPr/>
      </dsp:nvSpPr>
      <dsp:spPr>
        <a:xfrm>
          <a:off x="972999" y="1147873"/>
          <a:ext cx="728858" cy="2798607"/>
        </a:xfrm>
        <a:custGeom>
          <a:avLst/>
          <a:gdLst/>
          <a:ahLst/>
          <a:cxnLst/>
          <a:rect l="0" t="0" r="0" b="0"/>
          <a:pathLst>
            <a:path>
              <a:moveTo>
                <a:pt x="0" y="0"/>
              </a:moveTo>
              <a:lnTo>
                <a:pt x="0" y="2798607"/>
              </a:lnTo>
              <a:lnTo>
                <a:pt x="728858" y="279860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7DBB608-A635-4B3E-8DB1-C826501BF80A}">
      <dsp:nvSpPr>
        <dsp:cNvPr id="0" name=""/>
        <dsp:cNvSpPr/>
      </dsp:nvSpPr>
      <dsp:spPr>
        <a:xfrm>
          <a:off x="1701857" y="3246828"/>
          <a:ext cx="5590655" cy="1399303"/>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l" defTabSz="1066800" rtl="0">
            <a:lnSpc>
              <a:spcPct val="90000"/>
            </a:lnSpc>
            <a:spcBef>
              <a:spcPct val="0"/>
            </a:spcBef>
            <a:spcAft>
              <a:spcPct val="35000"/>
            </a:spcAft>
            <a:buNone/>
          </a:pPr>
          <a:r>
            <a:rPr lang="zh-CN" sz="2400" b="0" kern="1200" dirty="0">
              <a:latin typeface="华文细黑" pitchFamily="2" charset="-122"/>
              <a:ea typeface="华文细黑" pitchFamily="2" charset="-122"/>
            </a:rPr>
            <a:t>实验中原始数据流具有非持续性特点，</a:t>
          </a:r>
          <a:r>
            <a:rPr lang="en-US" sz="2400" b="0" kern="1200" dirty="0">
              <a:latin typeface="华文细黑" pitchFamily="2" charset="-122"/>
              <a:ea typeface="华文细黑" pitchFamily="2" charset="-122"/>
            </a:rPr>
            <a:t>ICF</a:t>
          </a:r>
          <a:r>
            <a:rPr lang="zh-CN" sz="2400" b="0" kern="1200" dirty="0">
              <a:latin typeface="华文细黑" pitchFamily="2" charset="-122"/>
              <a:ea typeface="华文细黑" pitchFamily="2" charset="-122"/>
            </a:rPr>
            <a:t>实验装置中综合计算机控制系统是典型代表 </a:t>
          </a:r>
        </a:p>
      </dsp:txBody>
      <dsp:txXfrm>
        <a:off x="1701857" y="3246828"/>
        <a:ext cx="5590655" cy="1399303"/>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6EF4D95-A325-4B6C-82A1-89C8CA187DD9}">
      <dsp:nvSpPr>
        <dsp:cNvPr id="0" name=""/>
        <dsp:cNvSpPr/>
      </dsp:nvSpPr>
      <dsp:spPr>
        <a:xfrm>
          <a:off x="0" y="11726"/>
          <a:ext cx="4507449" cy="409655"/>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27940" rIns="41910" bIns="27940" numCol="1" spcCol="1270" anchor="ctr" anchorCtr="0">
          <a:noAutofit/>
        </a:bodyPr>
        <a:lstStyle/>
        <a:p>
          <a:pPr marL="0" lvl="0" indent="0" algn="ctr" defTabSz="977900" rtl="0">
            <a:lnSpc>
              <a:spcPct val="90000"/>
            </a:lnSpc>
            <a:spcBef>
              <a:spcPct val="0"/>
            </a:spcBef>
            <a:spcAft>
              <a:spcPct val="35000"/>
            </a:spcAft>
            <a:buNone/>
          </a:pPr>
          <a:r>
            <a:rPr lang="zh-CN" sz="2200" kern="1200" dirty="0"/>
            <a:t>当代高能物理实验中数据获取系统 </a:t>
          </a:r>
        </a:p>
      </dsp:txBody>
      <dsp:txXfrm>
        <a:off x="11998" y="23724"/>
        <a:ext cx="4483453" cy="385659"/>
      </dsp:txXfrm>
    </dsp:sp>
    <dsp:sp modelId="{3CD6D2F1-4921-48D8-8B50-8B2B109E22BC}">
      <dsp:nvSpPr>
        <dsp:cNvPr id="0" name=""/>
        <dsp:cNvSpPr/>
      </dsp:nvSpPr>
      <dsp:spPr>
        <a:xfrm>
          <a:off x="450744" y="421381"/>
          <a:ext cx="309333" cy="1048921"/>
        </a:xfrm>
        <a:custGeom>
          <a:avLst/>
          <a:gdLst/>
          <a:ahLst/>
          <a:cxnLst/>
          <a:rect l="0" t="0" r="0" b="0"/>
          <a:pathLst>
            <a:path>
              <a:moveTo>
                <a:pt x="0" y="0"/>
              </a:moveTo>
              <a:lnTo>
                <a:pt x="0" y="1048921"/>
              </a:lnTo>
              <a:lnTo>
                <a:pt x="309333" y="1048921"/>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BBA54E4-48D3-4344-B35E-81410E1DFBB5}">
      <dsp:nvSpPr>
        <dsp:cNvPr id="0" name=""/>
        <dsp:cNvSpPr/>
      </dsp:nvSpPr>
      <dsp:spPr>
        <a:xfrm>
          <a:off x="760078" y="576065"/>
          <a:ext cx="6404207" cy="1788475"/>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35560" rIns="53340" bIns="35560" numCol="1" spcCol="1270" anchor="t" anchorCtr="0">
          <a:noAutofit/>
        </a:bodyPr>
        <a:lstStyle/>
        <a:p>
          <a:pPr marL="0" lvl="0" indent="0" algn="l" defTabSz="1244600" rtl="0">
            <a:lnSpc>
              <a:spcPct val="90000"/>
            </a:lnSpc>
            <a:spcBef>
              <a:spcPct val="0"/>
            </a:spcBef>
            <a:spcAft>
              <a:spcPct val="35000"/>
            </a:spcAft>
            <a:buNone/>
          </a:pPr>
          <a:r>
            <a:rPr lang="zh-CN" altLang="en-US" sz="2800" kern="1200" dirty="0"/>
            <a:t>其中包括三大部分：</a:t>
          </a:r>
        </a:p>
        <a:p>
          <a:pPr marL="228600" lvl="1" indent="-228600" algn="l" defTabSz="889000" rtl="0">
            <a:lnSpc>
              <a:spcPct val="90000"/>
            </a:lnSpc>
            <a:spcBef>
              <a:spcPct val="0"/>
            </a:spcBef>
            <a:spcAft>
              <a:spcPct val="15000"/>
            </a:spcAft>
            <a:buChar char="•"/>
          </a:pPr>
          <a:r>
            <a:rPr lang="zh-CN" altLang="en-US" sz="2000" b="1" kern="1200" dirty="0"/>
            <a:t>前端电子学</a:t>
          </a:r>
          <a:endParaRPr lang="zh-CN" altLang="en-US" sz="2000" kern="1200" dirty="0"/>
        </a:p>
        <a:p>
          <a:pPr marL="228600" lvl="1" indent="-228600" algn="l" defTabSz="889000" rtl="0">
            <a:lnSpc>
              <a:spcPct val="90000"/>
            </a:lnSpc>
            <a:spcBef>
              <a:spcPct val="0"/>
            </a:spcBef>
            <a:spcAft>
              <a:spcPct val="15000"/>
            </a:spcAft>
            <a:buChar char="•"/>
          </a:pPr>
          <a:r>
            <a:rPr lang="zh-CN" altLang="en-US" sz="2000" b="1" kern="1200" dirty="0"/>
            <a:t>触发系统 </a:t>
          </a:r>
          <a:endParaRPr lang="zh-CN" altLang="en-US" sz="2000" kern="1200" dirty="0"/>
        </a:p>
        <a:p>
          <a:pPr marL="228600" lvl="1" indent="-228600" algn="l" defTabSz="889000" rtl="0">
            <a:lnSpc>
              <a:spcPct val="90000"/>
            </a:lnSpc>
            <a:spcBef>
              <a:spcPct val="0"/>
            </a:spcBef>
            <a:spcAft>
              <a:spcPct val="15000"/>
            </a:spcAft>
            <a:buChar char="•"/>
          </a:pPr>
          <a:r>
            <a:rPr lang="zh-CN" altLang="en-US" sz="2000" b="1" kern="1200" dirty="0"/>
            <a:t>数据获取主系统 </a:t>
          </a:r>
          <a:endParaRPr lang="zh-CN" altLang="en-US" sz="2000" kern="1200" dirty="0"/>
        </a:p>
        <a:p>
          <a:pPr marL="114300" lvl="1" indent="-114300" algn="l" defTabSz="666750" rtl="0">
            <a:lnSpc>
              <a:spcPct val="90000"/>
            </a:lnSpc>
            <a:spcBef>
              <a:spcPct val="0"/>
            </a:spcBef>
            <a:spcAft>
              <a:spcPct val="15000"/>
            </a:spcAft>
            <a:buChar char="•"/>
          </a:pPr>
          <a:endParaRPr lang="en-US" sz="1500" b="1" kern="1200" dirty="0"/>
        </a:p>
      </dsp:txBody>
      <dsp:txXfrm>
        <a:off x="812461" y="628448"/>
        <a:ext cx="6299441" cy="1683709"/>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FF62E8-35D9-458E-A759-58F0494F95DF}">
      <dsp:nvSpPr>
        <dsp:cNvPr id="0" name=""/>
        <dsp:cNvSpPr/>
      </dsp:nvSpPr>
      <dsp:spPr>
        <a:xfrm>
          <a:off x="0" y="8081"/>
          <a:ext cx="6070129" cy="70433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rtl="0">
            <a:lnSpc>
              <a:spcPct val="90000"/>
            </a:lnSpc>
            <a:spcBef>
              <a:spcPct val="0"/>
            </a:spcBef>
            <a:spcAft>
              <a:spcPct val="35000"/>
            </a:spcAft>
            <a:buNone/>
          </a:pPr>
          <a:r>
            <a:rPr lang="en-US" altLang="zh-CN" sz="2800" kern="1200" dirty="0"/>
            <a:t>1. </a:t>
          </a:r>
          <a:r>
            <a:rPr lang="zh-CN" sz="2800" kern="1200" dirty="0"/>
            <a:t>高能物理实验中数据获取系统</a:t>
          </a:r>
          <a:r>
            <a:rPr lang="zh-CN" sz="2800" b="1" kern="1200" dirty="0"/>
            <a:t> </a:t>
          </a:r>
          <a:endParaRPr lang="zh-CN" sz="2800" kern="1200" dirty="0"/>
        </a:p>
      </dsp:txBody>
      <dsp:txXfrm>
        <a:off x="34383" y="42464"/>
        <a:ext cx="6001363" cy="63557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567DEF-0DD9-42E9-937C-316EA6DDAE2D}">
      <dsp:nvSpPr>
        <dsp:cNvPr id="0" name=""/>
        <dsp:cNvSpPr/>
      </dsp:nvSpPr>
      <dsp:spPr>
        <a:xfrm>
          <a:off x="0" y="9721"/>
          <a:ext cx="7772400" cy="85527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rtl="0">
            <a:lnSpc>
              <a:spcPct val="90000"/>
            </a:lnSpc>
            <a:spcBef>
              <a:spcPct val="0"/>
            </a:spcBef>
            <a:spcAft>
              <a:spcPct val="35000"/>
            </a:spcAft>
            <a:buNone/>
          </a:pPr>
          <a:r>
            <a:rPr lang="zh-CN" sz="3400" kern="1200" dirty="0"/>
            <a:t>一、物理学中一些基本问题和研究方法</a:t>
          </a:r>
        </a:p>
      </dsp:txBody>
      <dsp:txXfrm>
        <a:off x="41751" y="51472"/>
        <a:ext cx="7688898" cy="771768"/>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0AB0D5-FC38-4EA1-8C24-7FC7499002B4}">
      <dsp:nvSpPr>
        <dsp:cNvPr id="0" name=""/>
        <dsp:cNvSpPr/>
      </dsp:nvSpPr>
      <dsp:spPr>
        <a:xfrm>
          <a:off x="420561" y="471046"/>
          <a:ext cx="2573480" cy="52161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zh-CN" altLang="en-US" sz="2400" b="1" kern="1200" dirty="0"/>
            <a:t>前端电子学</a:t>
          </a:r>
          <a:r>
            <a:rPr lang="zh-CN" altLang="en-US" sz="2400" kern="1200" dirty="0"/>
            <a:t> </a:t>
          </a:r>
        </a:p>
      </dsp:txBody>
      <dsp:txXfrm>
        <a:off x="420561" y="471046"/>
        <a:ext cx="2573480" cy="521617"/>
      </dsp:txXfrm>
    </dsp:sp>
    <dsp:sp modelId="{7B053601-FE1B-4468-A0F4-034F2D1C837D}">
      <dsp:nvSpPr>
        <dsp:cNvPr id="0" name=""/>
        <dsp:cNvSpPr/>
      </dsp:nvSpPr>
      <dsp:spPr>
        <a:xfrm>
          <a:off x="677909" y="992663"/>
          <a:ext cx="677909" cy="1448150"/>
        </a:xfrm>
        <a:custGeom>
          <a:avLst/>
          <a:gdLst/>
          <a:ahLst/>
          <a:cxnLst/>
          <a:rect l="0" t="0" r="0" b="0"/>
          <a:pathLst>
            <a:path>
              <a:moveTo>
                <a:pt x="0" y="0"/>
              </a:moveTo>
              <a:lnTo>
                <a:pt x="0" y="1448150"/>
              </a:lnTo>
              <a:lnTo>
                <a:pt x="677909" y="144815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C60BFE7-72F1-4B67-8EB4-94A182729226}">
      <dsp:nvSpPr>
        <dsp:cNvPr id="0" name=""/>
        <dsp:cNvSpPr/>
      </dsp:nvSpPr>
      <dsp:spPr>
        <a:xfrm>
          <a:off x="1355819" y="1333381"/>
          <a:ext cx="5423276" cy="2214866"/>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0960" tIns="40640" rIns="60960" bIns="40640" numCol="1" spcCol="1270" anchor="t" anchorCtr="0">
          <a:noAutofit/>
        </a:bodyPr>
        <a:lstStyle/>
        <a:p>
          <a:pPr marL="0" lvl="0" indent="0" algn="l" defTabSz="1422400" rtl="0">
            <a:lnSpc>
              <a:spcPct val="90000"/>
            </a:lnSpc>
            <a:spcBef>
              <a:spcPct val="0"/>
            </a:spcBef>
            <a:spcAft>
              <a:spcPct val="35000"/>
            </a:spcAft>
            <a:buNone/>
          </a:pPr>
          <a:r>
            <a:rPr lang="zh-CN" altLang="en-US" sz="3200" b="1" kern="1200" dirty="0"/>
            <a:t>基本功能为： </a:t>
          </a:r>
          <a:endParaRPr lang="zh-CN" altLang="en-US" sz="3200" kern="1200" dirty="0"/>
        </a:p>
        <a:p>
          <a:pPr marL="228600" lvl="1" indent="-228600" algn="l" defTabSz="1066800" rtl="0">
            <a:lnSpc>
              <a:spcPct val="90000"/>
            </a:lnSpc>
            <a:spcBef>
              <a:spcPct val="0"/>
            </a:spcBef>
            <a:spcAft>
              <a:spcPct val="15000"/>
            </a:spcAft>
            <a:buChar char="•"/>
          </a:pPr>
          <a:r>
            <a:rPr lang="zh-CN" altLang="en-US" sz="2400" b="1" kern="1200" dirty="0"/>
            <a:t>从探测单元提取信号 </a:t>
          </a:r>
          <a:endParaRPr lang="zh-CN" altLang="en-US" sz="2400" kern="1200" dirty="0"/>
        </a:p>
        <a:p>
          <a:pPr marL="228600" lvl="1" indent="-228600" algn="l" defTabSz="1066800" rtl="0">
            <a:lnSpc>
              <a:spcPct val="90000"/>
            </a:lnSpc>
            <a:spcBef>
              <a:spcPct val="0"/>
            </a:spcBef>
            <a:spcAft>
              <a:spcPct val="15000"/>
            </a:spcAft>
            <a:buChar char="•"/>
          </a:pPr>
          <a:r>
            <a:rPr lang="zh-CN" altLang="en-US" sz="2400" b="1" kern="1200" dirty="0"/>
            <a:t>信号模拟处理和数字化 </a:t>
          </a:r>
          <a:endParaRPr lang="zh-CN" altLang="en-US" sz="2400" kern="1200" dirty="0"/>
        </a:p>
        <a:p>
          <a:pPr marL="228600" lvl="1" indent="-228600" algn="l" defTabSz="1066800" rtl="0">
            <a:lnSpc>
              <a:spcPct val="90000"/>
            </a:lnSpc>
            <a:spcBef>
              <a:spcPct val="0"/>
            </a:spcBef>
            <a:spcAft>
              <a:spcPct val="15000"/>
            </a:spcAft>
            <a:buChar char="•"/>
          </a:pPr>
          <a:r>
            <a:rPr lang="zh-CN" altLang="en-US" sz="2400" b="1" kern="1200" dirty="0"/>
            <a:t>数据零压缩和数据缓冲</a:t>
          </a:r>
          <a:r>
            <a:rPr lang="zh-CN" altLang="en-US" sz="2400" kern="1200" dirty="0"/>
            <a:t> </a:t>
          </a:r>
        </a:p>
      </dsp:txBody>
      <dsp:txXfrm>
        <a:off x="1355819" y="1333381"/>
        <a:ext cx="5423276" cy="2214866"/>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B2B4BA-60B9-4DE6-8102-2C685E36542D}">
      <dsp:nvSpPr>
        <dsp:cNvPr id="0" name=""/>
        <dsp:cNvSpPr/>
      </dsp:nvSpPr>
      <dsp:spPr>
        <a:xfrm>
          <a:off x="1306508" y="2464"/>
          <a:ext cx="4312882" cy="44461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zh-CN" sz="2400" b="1" kern="1200" dirty="0"/>
            <a:t>触发系统</a:t>
          </a:r>
          <a:endParaRPr lang="zh-CN" sz="2400" kern="1200" dirty="0"/>
        </a:p>
      </dsp:txBody>
      <dsp:txXfrm>
        <a:off x="1319530" y="15486"/>
        <a:ext cx="4286838" cy="418575"/>
      </dsp:txXfrm>
    </dsp:sp>
    <dsp:sp modelId="{6C12C42A-729D-4FC9-B60B-7A3E9E51EE3D}">
      <dsp:nvSpPr>
        <dsp:cNvPr id="0" name=""/>
        <dsp:cNvSpPr/>
      </dsp:nvSpPr>
      <dsp:spPr>
        <a:xfrm>
          <a:off x="1737797" y="447083"/>
          <a:ext cx="496930" cy="1746203"/>
        </a:xfrm>
        <a:custGeom>
          <a:avLst/>
          <a:gdLst/>
          <a:ahLst/>
          <a:cxnLst/>
          <a:rect l="0" t="0" r="0" b="0"/>
          <a:pathLst>
            <a:path>
              <a:moveTo>
                <a:pt x="0" y="0"/>
              </a:moveTo>
              <a:lnTo>
                <a:pt x="0" y="1746203"/>
              </a:lnTo>
              <a:lnTo>
                <a:pt x="496930" y="174620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E20F0D7-7894-4ACD-8D21-532ACA486369}">
      <dsp:nvSpPr>
        <dsp:cNvPr id="0" name=""/>
        <dsp:cNvSpPr/>
      </dsp:nvSpPr>
      <dsp:spPr>
        <a:xfrm>
          <a:off x="2234727" y="748686"/>
          <a:ext cx="4622720" cy="288920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35560" rIns="53340" bIns="35560" numCol="1" spcCol="1270" anchor="t" anchorCtr="0">
          <a:noAutofit/>
        </a:bodyPr>
        <a:lstStyle/>
        <a:p>
          <a:pPr marL="0" lvl="0" indent="0" algn="l" defTabSz="1244600" rtl="0">
            <a:lnSpc>
              <a:spcPct val="90000"/>
            </a:lnSpc>
            <a:spcBef>
              <a:spcPct val="0"/>
            </a:spcBef>
            <a:spcAft>
              <a:spcPct val="35000"/>
            </a:spcAft>
            <a:buNone/>
          </a:pPr>
          <a:r>
            <a:rPr lang="zh-CN" altLang="en-US" sz="2800" b="1" kern="1200" dirty="0"/>
            <a:t>基本功能为：</a:t>
          </a:r>
        </a:p>
        <a:p>
          <a:pPr marL="228600" lvl="1" indent="-228600" algn="l" defTabSz="889000" rtl="0">
            <a:lnSpc>
              <a:spcPct val="90000"/>
            </a:lnSpc>
            <a:spcBef>
              <a:spcPct val="0"/>
            </a:spcBef>
            <a:spcAft>
              <a:spcPct val="15000"/>
            </a:spcAft>
            <a:buChar char="•"/>
          </a:pPr>
          <a:r>
            <a:rPr lang="zh-CN" altLang="en-US" sz="2000" b="1" kern="1200" dirty="0"/>
            <a:t>在尽可能不丢失好事例前提下，剔除本底事例 </a:t>
          </a:r>
          <a:endParaRPr lang="zh-CN" altLang="en-US" sz="2000" kern="1200" dirty="0"/>
        </a:p>
        <a:p>
          <a:pPr marL="228600" lvl="1" indent="-228600" algn="l" defTabSz="889000" rtl="0">
            <a:lnSpc>
              <a:spcPct val="90000"/>
            </a:lnSpc>
            <a:spcBef>
              <a:spcPct val="0"/>
            </a:spcBef>
            <a:spcAft>
              <a:spcPct val="15000"/>
            </a:spcAft>
            <a:buChar char="•"/>
          </a:pPr>
          <a:r>
            <a:rPr lang="zh-CN" altLang="en-US" sz="2000" b="1" kern="1200" dirty="0"/>
            <a:t>解决记录速度与事例信息率之间不匹配矛盾 </a:t>
          </a:r>
          <a:endParaRPr lang="zh-CN" altLang="en-US" sz="2000" kern="1200" dirty="0"/>
        </a:p>
        <a:p>
          <a:pPr marL="228600" lvl="1" indent="-228600" algn="l" defTabSz="889000" rtl="0">
            <a:lnSpc>
              <a:spcPct val="90000"/>
            </a:lnSpc>
            <a:spcBef>
              <a:spcPct val="0"/>
            </a:spcBef>
            <a:spcAft>
              <a:spcPct val="15000"/>
            </a:spcAft>
            <a:buChar char="•"/>
          </a:pPr>
          <a:r>
            <a:rPr lang="zh-CN" altLang="en-US" sz="2000" b="1" kern="1200" dirty="0"/>
            <a:t>改善信噪比（好事例与本底比）</a:t>
          </a:r>
          <a:r>
            <a:rPr lang="zh-CN" altLang="en-US" sz="2000" kern="1200" dirty="0"/>
            <a:t> </a:t>
          </a:r>
        </a:p>
      </dsp:txBody>
      <dsp:txXfrm>
        <a:off x="2319349" y="833308"/>
        <a:ext cx="4453476" cy="2719956"/>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FF62E8-35D9-458E-A759-58F0494F95DF}">
      <dsp:nvSpPr>
        <dsp:cNvPr id="0" name=""/>
        <dsp:cNvSpPr/>
      </dsp:nvSpPr>
      <dsp:spPr>
        <a:xfrm>
          <a:off x="0" y="8081"/>
          <a:ext cx="6070129" cy="70433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rtl="0">
            <a:lnSpc>
              <a:spcPct val="90000"/>
            </a:lnSpc>
            <a:spcBef>
              <a:spcPct val="0"/>
            </a:spcBef>
            <a:spcAft>
              <a:spcPct val="35000"/>
            </a:spcAft>
            <a:buNone/>
          </a:pPr>
          <a:r>
            <a:rPr lang="en-US" altLang="zh-CN" sz="2800" kern="1200" dirty="0"/>
            <a:t>1. </a:t>
          </a:r>
          <a:r>
            <a:rPr lang="zh-CN" sz="2800" kern="1200" dirty="0"/>
            <a:t>高能物理实验中数据获取系统</a:t>
          </a:r>
          <a:r>
            <a:rPr lang="zh-CN" sz="2800" b="1" kern="1200" dirty="0"/>
            <a:t> </a:t>
          </a:r>
          <a:endParaRPr lang="zh-CN" sz="2800" kern="1200" dirty="0"/>
        </a:p>
      </dsp:txBody>
      <dsp:txXfrm>
        <a:off x="0" y="8081"/>
        <a:ext cx="6070129" cy="704339"/>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43C36D3-CD9A-4A23-A2E0-7F2410151650}">
      <dsp:nvSpPr>
        <dsp:cNvPr id="0" name=""/>
        <dsp:cNvSpPr/>
      </dsp:nvSpPr>
      <dsp:spPr>
        <a:xfrm>
          <a:off x="1352806" y="340"/>
          <a:ext cx="1958789" cy="54557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rtl="0">
            <a:lnSpc>
              <a:spcPct val="90000"/>
            </a:lnSpc>
            <a:spcBef>
              <a:spcPct val="0"/>
            </a:spcBef>
            <a:spcAft>
              <a:spcPct val="35000"/>
            </a:spcAft>
            <a:buNone/>
          </a:pPr>
          <a:r>
            <a:rPr lang="zh-CN" sz="2000" b="1" kern="1200" dirty="0"/>
            <a:t>数据获取主系统</a:t>
          </a:r>
          <a:endParaRPr lang="zh-CN" sz="2000" kern="1200" dirty="0"/>
        </a:p>
      </dsp:txBody>
      <dsp:txXfrm>
        <a:off x="1368785" y="16319"/>
        <a:ext cx="1926831" cy="513619"/>
      </dsp:txXfrm>
    </dsp:sp>
    <dsp:sp modelId="{DFEC2119-1CA5-46DF-BB7E-A7E6EC02A549}">
      <dsp:nvSpPr>
        <dsp:cNvPr id="0" name=""/>
        <dsp:cNvSpPr/>
      </dsp:nvSpPr>
      <dsp:spPr>
        <a:xfrm>
          <a:off x="1548685" y="545917"/>
          <a:ext cx="466765" cy="1653352"/>
        </a:xfrm>
        <a:custGeom>
          <a:avLst/>
          <a:gdLst/>
          <a:ahLst/>
          <a:cxnLst/>
          <a:rect l="0" t="0" r="0" b="0"/>
          <a:pathLst>
            <a:path>
              <a:moveTo>
                <a:pt x="0" y="0"/>
              </a:moveTo>
              <a:lnTo>
                <a:pt x="0" y="1653352"/>
              </a:lnTo>
              <a:lnTo>
                <a:pt x="466765" y="165335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FEC6312-A940-412F-8925-35B8618C8CA2}">
      <dsp:nvSpPr>
        <dsp:cNvPr id="0" name=""/>
        <dsp:cNvSpPr/>
      </dsp:nvSpPr>
      <dsp:spPr>
        <a:xfrm>
          <a:off x="2015450" y="798557"/>
          <a:ext cx="4600095" cy="2801425"/>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3815" tIns="29210" rIns="43815" bIns="29210" numCol="1" spcCol="1270" anchor="t" anchorCtr="0">
          <a:noAutofit/>
        </a:bodyPr>
        <a:lstStyle/>
        <a:p>
          <a:pPr marL="0" lvl="0" indent="0" algn="l" defTabSz="1022350" rtl="0">
            <a:lnSpc>
              <a:spcPct val="90000"/>
            </a:lnSpc>
            <a:spcBef>
              <a:spcPct val="0"/>
            </a:spcBef>
            <a:spcAft>
              <a:spcPct val="35000"/>
            </a:spcAft>
            <a:buNone/>
          </a:pPr>
          <a:r>
            <a:rPr lang="zh-CN" sz="2300" b="1" kern="1200" dirty="0"/>
            <a:t>基本功能</a:t>
          </a:r>
          <a:endParaRPr lang="zh-CN" sz="2300" kern="1200" dirty="0"/>
        </a:p>
        <a:p>
          <a:pPr marL="171450" lvl="1" indent="-171450" algn="l" defTabSz="800100" rtl="0">
            <a:lnSpc>
              <a:spcPct val="90000"/>
            </a:lnSpc>
            <a:spcBef>
              <a:spcPct val="0"/>
            </a:spcBef>
            <a:spcAft>
              <a:spcPct val="15000"/>
            </a:spcAft>
            <a:buChar char="•"/>
          </a:pPr>
          <a:r>
            <a:rPr lang="zh-CN" sz="1800" b="1" kern="1200" dirty="0"/>
            <a:t>将前端电路各部分信息按一定格式收集在一起组成事例信息集合</a:t>
          </a:r>
          <a:endParaRPr lang="zh-CN" sz="1800" kern="1200" dirty="0"/>
        </a:p>
        <a:p>
          <a:pPr marL="171450" lvl="1" indent="-171450" algn="l" defTabSz="800100" rtl="0">
            <a:lnSpc>
              <a:spcPct val="90000"/>
            </a:lnSpc>
            <a:spcBef>
              <a:spcPct val="0"/>
            </a:spcBef>
            <a:spcAft>
              <a:spcPct val="15000"/>
            </a:spcAft>
            <a:buChar char="•"/>
          </a:pPr>
          <a:r>
            <a:rPr lang="zh-CN" sz="1800" b="1" kern="1200" dirty="0"/>
            <a:t>对事例进行预处理</a:t>
          </a:r>
          <a:r>
            <a:rPr lang="en-US" sz="1800" b="1" kern="1200" dirty="0"/>
            <a:t>(</a:t>
          </a:r>
          <a:r>
            <a:rPr lang="zh-CN" sz="1800" b="1" kern="1200" dirty="0"/>
            <a:t>扣本底和台阶</a:t>
          </a:r>
          <a:r>
            <a:rPr lang="en-US" sz="1800" b="1" kern="1200" dirty="0"/>
            <a:t>,</a:t>
          </a:r>
          <a:r>
            <a:rPr lang="zh-CN" sz="1800" b="1" kern="1200" dirty="0"/>
            <a:t>进行数据刻度</a:t>
          </a:r>
          <a:r>
            <a:rPr lang="en-US" sz="1800" b="1" kern="1200" dirty="0"/>
            <a:t>)</a:t>
          </a:r>
          <a:r>
            <a:rPr lang="zh-CN" sz="1800" b="1" kern="1200" dirty="0"/>
            <a:t>；</a:t>
          </a:r>
          <a:endParaRPr lang="zh-CN" sz="1800" kern="1200" dirty="0"/>
        </a:p>
        <a:p>
          <a:pPr marL="171450" lvl="1" indent="-171450" algn="l" defTabSz="800100" rtl="0">
            <a:lnSpc>
              <a:spcPct val="90000"/>
            </a:lnSpc>
            <a:spcBef>
              <a:spcPct val="0"/>
            </a:spcBef>
            <a:spcAft>
              <a:spcPct val="15000"/>
            </a:spcAft>
            <a:buChar char="•"/>
          </a:pPr>
          <a:r>
            <a:rPr lang="zh-CN" sz="1800" b="1" kern="1200" dirty="0"/>
            <a:t>对事例进行进一步判选</a:t>
          </a:r>
          <a:r>
            <a:rPr lang="en-US" sz="1800" b="1" kern="1200" dirty="0"/>
            <a:t>,</a:t>
          </a:r>
          <a:r>
            <a:rPr lang="zh-CN" sz="1800" b="1" kern="1200" dirty="0"/>
            <a:t>并记录在永久媒体中</a:t>
          </a:r>
          <a:endParaRPr lang="zh-CN" sz="1800" kern="1200" dirty="0"/>
        </a:p>
        <a:p>
          <a:pPr marL="171450" lvl="1" indent="-171450" algn="l" defTabSz="800100" rtl="0">
            <a:lnSpc>
              <a:spcPct val="90000"/>
            </a:lnSpc>
            <a:spcBef>
              <a:spcPct val="0"/>
            </a:spcBef>
            <a:spcAft>
              <a:spcPct val="15000"/>
            </a:spcAft>
            <a:buChar char="•"/>
          </a:pPr>
          <a:r>
            <a:rPr lang="zh-CN" sz="1800" b="1" kern="1200" dirty="0"/>
            <a:t>实验的在线监测。</a:t>
          </a:r>
          <a:endParaRPr lang="zh-CN" sz="1800" kern="1200" dirty="0"/>
        </a:p>
      </dsp:txBody>
      <dsp:txXfrm>
        <a:off x="2097501" y="880608"/>
        <a:ext cx="4435993" cy="2637323"/>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FF62E8-35D9-458E-A759-58F0494F95DF}">
      <dsp:nvSpPr>
        <dsp:cNvPr id="0" name=""/>
        <dsp:cNvSpPr/>
      </dsp:nvSpPr>
      <dsp:spPr>
        <a:xfrm>
          <a:off x="0" y="8081"/>
          <a:ext cx="6070129" cy="70433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rtl="0">
            <a:lnSpc>
              <a:spcPct val="90000"/>
            </a:lnSpc>
            <a:spcBef>
              <a:spcPct val="0"/>
            </a:spcBef>
            <a:spcAft>
              <a:spcPct val="35000"/>
            </a:spcAft>
            <a:buNone/>
          </a:pPr>
          <a:r>
            <a:rPr lang="en-US" altLang="zh-CN" sz="2800" kern="1200" dirty="0"/>
            <a:t>1. </a:t>
          </a:r>
          <a:r>
            <a:rPr lang="zh-CN" sz="2800" kern="1200" dirty="0"/>
            <a:t>高能物理实验中数据获取系统</a:t>
          </a:r>
          <a:r>
            <a:rPr lang="zh-CN" sz="2800" b="1" kern="1200" dirty="0"/>
            <a:t> </a:t>
          </a:r>
          <a:endParaRPr lang="zh-CN" sz="2800" kern="1200" dirty="0"/>
        </a:p>
      </dsp:txBody>
      <dsp:txXfrm>
        <a:off x="0" y="8081"/>
        <a:ext cx="6070129" cy="704339"/>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88C96F-D58B-4A72-8C83-681B10905069}">
      <dsp:nvSpPr>
        <dsp:cNvPr id="0" name=""/>
        <dsp:cNvSpPr/>
      </dsp:nvSpPr>
      <dsp:spPr>
        <a:xfrm>
          <a:off x="0" y="6482"/>
          <a:ext cx="8246119" cy="67918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rtl="0">
            <a:lnSpc>
              <a:spcPct val="90000"/>
            </a:lnSpc>
            <a:spcBef>
              <a:spcPct val="0"/>
            </a:spcBef>
            <a:spcAft>
              <a:spcPct val="35000"/>
            </a:spcAft>
            <a:buNone/>
          </a:pPr>
          <a:r>
            <a:rPr lang="zh-CN" sz="2700" kern="1200" dirty="0"/>
            <a:t>四、当代物理实验中数据获取和管理系统的基本结构</a:t>
          </a:r>
        </a:p>
      </dsp:txBody>
      <dsp:txXfrm>
        <a:off x="33155" y="39637"/>
        <a:ext cx="8179809" cy="612874"/>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7FAB99-3632-4529-8760-DB1CE56B8642}">
      <dsp:nvSpPr>
        <dsp:cNvPr id="0" name=""/>
        <dsp:cNvSpPr/>
      </dsp:nvSpPr>
      <dsp:spPr>
        <a:xfrm>
          <a:off x="46692" y="0"/>
          <a:ext cx="5883278" cy="50310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3815" tIns="29210" rIns="43815" bIns="29210" numCol="1" spcCol="1270" anchor="ctr" anchorCtr="0">
          <a:noAutofit/>
        </a:bodyPr>
        <a:lstStyle/>
        <a:p>
          <a:pPr marL="0" lvl="0" indent="0" algn="l" defTabSz="1022350" rtl="0">
            <a:lnSpc>
              <a:spcPct val="90000"/>
            </a:lnSpc>
            <a:spcBef>
              <a:spcPct val="0"/>
            </a:spcBef>
            <a:spcAft>
              <a:spcPct val="35000"/>
            </a:spcAft>
            <a:buNone/>
          </a:pPr>
          <a:r>
            <a:rPr lang="en-US" sz="2300" kern="1200" dirty="0"/>
            <a:t>2. ICF</a:t>
          </a:r>
          <a:r>
            <a:rPr lang="zh-CN" sz="2300" kern="1200" dirty="0"/>
            <a:t>实验中装置综合计算机控制系统（</a:t>
          </a:r>
          <a:r>
            <a:rPr lang="en-US" sz="2300" kern="1200" dirty="0"/>
            <a:t>ICCS) </a:t>
          </a:r>
          <a:endParaRPr lang="zh-CN" sz="2300" kern="1200" dirty="0"/>
        </a:p>
      </dsp:txBody>
      <dsp:txXfrm>
        <a:off x="61428" y="14736"/>
        <a:ext cx="5853806" cy="473636"/>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95332D-2342-4CB8-A852-A123EE2B5496}">
      <dsp:nvSpPr>
        <dsp:cNvPr id="0" name=""/>
        <dsp:cNvSpPr/>
      </dsp:nvSpPr>
      <dsp:spPr>
        <a:xfrm>
          <a:off x="0" y="66930"/>
          <a:ext cx="8748464" cy="70433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sz="2800" kern="1200" dirty="0"/>
            <a:t>四、当代物理实验中数据获取和管理系统的基本结构</a:t>
          </a:r>
        </a:p>
      </dsp:txBody>
      <dsp:txXfrm>
        <a:off x="34383" y="101313"/>
        <a:ext cx="8679698" cy="635573"/>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CBD278-8C34-4B46-9D15-4A5E78EFAC00}">
      <dsp:nvSpPr>
        <dsp:cNvPr id="0" name=""/>
        <dsp:cNvSpPr/>
      </dsp:nvSpPr>
      <dsp:spPr>
        <a:xfrm>
          <a:off x="1217" y="209645"/>
          <a:ext cx="6382596" cy="46064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en-US" sz="2400" b="1" kern="1200" dirty="0"/>
            <a:t>2.  ICF</a:t>
          </a:r>
          <a:r>
            <a:rPr lang="zh-CN" sz="2400" b="1" kern="1200" dirty="0"/>
            <a:t>实验中装置综合计算机控制系统（</a:t>
          </a:r>
          <a:r>
            <a:rPr lang="en-US" sz="2400" b="1" kern="1200" dirty="0"/>
            <a:t>ICCS) </a:t>
          </a:r>
          <a:endParaRPr lang="zh-CN" sz="2400" kern="1200" dirty="0"/>
        </a:p>
      </dsp:txBody>
      <dsp:txXfrm>
        <a:off x="1217" y="209645"/>
        <a:ext cx="6382596" cy="460641"/>
      </dsp:txXfrm>
    </dsp:sp>
    <dsp:sp modelId="{4B9B8D65-B316-4EF9-B13B-33D51BE0CBC6}">
      <dsp:nvSpPr>
        <dsp:cNvPr id="0" name=""/>
        <dsp:cNvSpPr/>
      </dsp:nvSpPr>
      <dsp:spPr>
        <a:xfrm>
          <a:off x="639476" y="670286"/>
          <a:ext cx="638259" cy="788232"/>
        </a:xfrm>
        <a:custGeom>
          <a:avLst/>
          <a:gdLst/>
          <a:ahLst/>
          <a:cxnLst/>
          <a:rect l="0" t="0" r="0" b="0"/>
          <a:pathLst>
            <a:path>
              <a:moveTo>
                <a:pt x="0" y="0"/>
              </a:moveTo>
              <a:lnTo>
                <a:pt x="0" y="788232"/>
              </a:lnTo>
              <a:lnTo>
                <a:pt x="638259" y="78823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92FDBD3-A810-45E5-A9B1-2BA3B6E2BE52}">
      <dsp:nvSpPr>
        <dsp:cNvPr id="0" name=""/>
        <dsp:cNvSpPr/>
      </dsp:nvSpPr>
      <dsp:spPr>
        <a:xfrm>
          <a:off x="1277736" y="990024"/>
          <a:ext cx="6493446" cy="93698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sz="1800" b="1" kern="1200" dirty="0"/>
            <a:t>整个</a:t>
          </a:r>
          <a:r>
            <a:rPr lang="en-US" sz="1800" b="1" kern="1200" dirty="0"/>
            <a:t>ICCS</a:t>
          </a:r>
          <a:r>
            <a:rPr lang="zh-CN" sz="1800" b="1" kern="1200" dirty="0"/>
            <a:t>从整体上的功能的角度来看，可以分为管理控制层和实时控制层两个部分。</a:t>
          </a:r>
          <a:endParaRPr lang="zh-CN" sz="1800" kern="1200" dirty="0"/>
        </a:p>
      </dsp:txBody>
      <dsp:txXfrm>
        <a:off x="1277736" y="990024"/>
        <a:ext cx="6493446" cy="936987"/>
      </dsp:txXfrm>
    </dsp:sp>
    <dsp:sp modelId="{02A6947A-9A93-4C50-BAAB-1E66A9B7FA04}">
      <dsp:nvSpPr>
        <dsp:cNvPr id="0" name=""/>
        <dsp:cNvSpPr/>
      </dsp:nvSpPr>
      <dsp:spPr>
        <a:xfrm>
          <a:off x="639476" y="670286"/>
          <a:ext cx="638259" cy="2044958"/>
        </a:xfrm>
        <a:custGeom>
          <a:avLst/>
          <a:gdLst/>
          <a:ahLst/>
          <a:cxnLst/>
          <a:rect l="0" t="0" r="0" b="0"/>
          <a:pathLst>
            <a:path>
              <a:moveTo>
                <a:pt x="0" y="0"/>
              </a:moveTo>
              <a:lnTo>
                <a:pt x="0" y="2044958"/>
              </a:lnTo>
              <a:lnTo>
                <a:pt x="638259" y="2044958"/>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BB66C6-C467-49F2-B07A-ADD34FE08586}">
      <dsp:nvSpPr>
        <dsp:cNvPr id="0" name=""/>
        <dsp:cNvSpPr/>
      </dsp:nvSpPr>
      <dsp:spPr>
        <a:xfrm>
          <a:off x="1277736" y="2246751"/>
          <a:ext cx="6493446" cy="93698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sz="1800" b="1" kern="1200" dirty="0"/>
            <a:t>居于上层的管理控制层其功能完全由软件来完成，这些控制计算机都位于中央控制室，是整个</a:t>
          </a:r>
          <a:r>
            <a:rPr lang="en-US" sz="1800" b="1" kern="1200" dirty="0"/>
            <a:t>ICCS</a:t>
          </a:r>
          <a:r>
            <a:rPr lang="zh-CN" sz="1800" b="1" kern="1200" dirty="0"/>
            <a:t>系统的神经中枢，其操作平台为分布式操作系统例如</a:t>
          </a:r>
          <a:r>
            <a:rPr lang="en-US" sz="1800" b="1" kern="1200" dirty="0"/>
            <a:t>UNIX</a:t>
          </a:r>
          <a:r>
            <a:rPr lang="zh-CN" sz="1800" b="1" kern="1200" dirty="0"/>
            <a:t>系统。</a:t>
          </a:r>
          <a:endParaRPr lang="zh-CN" sz="1800" kern="1200" dirty="0"/>
        </a:p>
      </dsp:txBody>
      <dsp:txXfrm>
        <a:off x="1277736" y="2246751"/>
        <a:ext cx="6493446" cy="936987"/>
      </dsp:txXfrm>
    </dsp:sp>
    <dsp:sp modelId="{6B5F60D5-9745-4D2C-A40D-25778060B8CF}">
      <dsp:nvSpPr>
        <dsp:cNvPr id="0" name=""/>
        <dsp:cNvSpPr/>
      </dsp:nvSpPr>
      <dsp:spPr>
        <a:xfrm>
          <a:off x="639476" y="670286"/>
          <a:ext cx="638259" cy="3301684"/>
        </a:xfrm>
        <a:custGeom>
          <a:avLst/>
          <a:gdLst/>
          <a:ahLst/>
          <a:cxnLst/>
          <a:rect l="0" t="0" r="0" b="0"/>
          <a:pathLst>
            <a:path>
              <a:moveTo>
                <a:pt x="0" y="0"/>
              </a:moveTo>
              <a:lnTo>
                <a:pt x="0" y="3301684"/>
              </a:lnTo>
              <a:lnTo>
                <a:pt x="638259" y="330168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886834E-021F-4D0D-9082-9CDFD92DE4E1}">
      <dsp:nvSpPr>
        <dsp:cNvPr id="0" name=""/>
        <dsp:cNvSpPr/>
      </dsp:nvSpPr>
      <dsp:spPr>
        <a:xfrm>
          <a:off x="1277736" y="3503477"/>
          <a:ext cx="6493446" cy="93698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sz="1800" b="1" kern="1200" dirty="0"/>
            <a:t>实时控制层则直接面对</a:t>
          </a:r>
          <a:r>
            <a:rPr lang="en-US" sz="1800" b="1" kern="1200" dirty="0"/>
            <a:t>ICF</a:t>
          </a:r>
          <a:r>
            <a:rPr lang="zh-CN" sz="1800" b="1" kern="1200" dirty="0"/>
            <a:t>装置各部分的控制节点，因而它与硬件紧密相关并且是分布式的。实时控制层在管理控制层的协调下进行相应的操作，其中的大多数是具有</a:t>
          </a:r>
          <a:r>
            <a:rPr lang="en-US" sz="1800" b="1" kern="1200" dirty="0"/>
            <a:t>CPU</a:t>
          </a:r>
          <a:r>
            <a:rPr lang="zh-CN" sz="1800" b="1" kern="1200" dirty="0"/>
            <a:t>的嵌入式智能设备。</a:t>
          </a:r>
          <a:r>
            <a:rPr lang="zh-CN" sz="1800" kern="1200" dirty="0"/>
            <a:t> </a:t>
          </a:r>
        </a:p>
      </dsp:txBody>
      <dsp:txXfrm>
        <a:off x="1277736" y="3503477"/>
        <a:ext cx="6493446" cy="936987"/>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683723-D8DF-499F-895E-627F39E75C3C}">
      <dsp:nvSpPr>
        <dsp:cNvPr id="0" name=""/>
        <dsp:cNvSpPr/>
      </dsp:nvSpPr>
      <dsp:spPr>
        <a:xfrm>
          <a:off x="0" y="5795"/>
          <a:ext cx="8280920" cy="63648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en-US" sz="2400" b="1" kern="1200" dirty="0"/>
            <a:t>ICF</a:t>
          </a:r>
          <a:r>
            <a:rPr lang="zh-CN" sz="2400" b="1" kern="1200" dirty="0"/>
            <a:t>实验中装置综合计算机控制系统（</a:t>
          </a:r>
          <a:r>
            <a:rPr lang="en-US" sz="2400" b="1" kern="1200" dirty="0"/>
            <a:t>ICCS)</a:t>
          </a:r>
          <a:endParaRPr lang="zh-CN" sz="2400" kern="1200" dirty="0"/>
        </a:p>
      </dsp:txBody>
      <dsp:txXfrm>
        <a:off x="31070" y="36865"/>
        <a:ext cx="8218780" cy="57434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66283A-8EBC-44A4-BC87-BF94ADB03097}">
      <dsp:nvSpPr>
        <dsp:cNvPr id="0" name=""/>
        <dsp:cNvSpPr/>
      </dsp:nvSpPr>
      <dsp:spPr>
        <a:xfrm>
          <a:off x="0" y="3469107"/>
          <a:ext cx="7776864" cy="131202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rtl="0">
            <a:lnSpc>
              <a:spcPct val="90000"/>
            </a:lnSpc>
            <a:spcBef>
              <a:spcPct val="0"/>
            </a:spcBef>
            <a:spcAft>
              <a:spcPct val="35000"/>
            </a:spcAft>
            <a:buNone/>
          </a:pPr>
          <a:r>
            <a:rPr lang="zh-CN" altLang="en-US" sz="2000" kern="1200" dirty="0"/>
            <a:t>基本特性：</a:t>
          </a:r>
        </a:p>
      </dsp:txBody>
      <dsp:txXfrm>
        <a:off x="0" y="3469107"/>
        <a:ext cx="7776864" cy="708491"/>
      </dsp:txXfrm>
    </dsp:sp>
    <dsp:sp modelId="{89D82B80-DE4C-48F9-9BC2-D356CA8CB2D0}">
      <dsp:nvSpPr>
        <dsp:cNvPr id="0" name=""/>
        <dsp:cNvSpPr/>
      </dsp:nvSpPr>
      <dsp:spPr>
        <a:xfrm>
          <a:off x="0" y="3946816"/>
          <a:ext cx="3888432" cy="762304"/>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20320" rIns="113792" bIns="20320" numCol="1" spcCol="1270" anchor="ctr" anchorCtr="0">
          <a:noAutofit/>
        </a:bodyPr>
        <a:lstStyle/>
        <a:p>
          <a:pPr marL="0" lvl="0" indent="0" algn="ctr" defTabSz="711200" rtl="0">
            <a:lnSpc>
              <a:spcPct val="90000"/>
            </a:lnSpc>
            <a:spcBef>
              <a:spcPct val="0"/>
            </a:spcBef>
            <a:spcAft>
              <a:spcPct val="35000"/>
            </a:spcAft>
            <a:buNone/>
          </a:pPr>
          <a:r>
            <a:rPr lang="zh-CN" altLang="en-US" sz="1600" kern="1200" dirty="0"/>
            <a:t>宏观特性　机械力学特性、电磁特性、光学特性</a:t>
          </a:r>
        </a:p>
      </dsp:txBody>
      <dsp:txXfrm>
        <a:off x="0" y="3946816"/>
        <a:ext cx="3888432" cy="762304"/>
      </dsp:txXfrm>
    </dsp:sp>
    <dsp:sp modelId="{E2B81F92-4A79-4773-B84E-EE9FB49A3059}">
      <dsp:nvSpPr>
        <dsp:cNvPr id="0" name=""/>
        <dsp:cNvSpPr/>
      </dsp:nvSpPr>
      <dsp:spPr>
        <a:xfrm>
          <a:off x="3888432" y="3946816"/>
          <a:ext cx="3888432" cy="762304"/>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20320" rIns="113792" bIns="20320" numCol="1" spcCol="1270" anchor="ctr" anchorCtr="0">
          <a:noAutofit/>
        </a:bodyPr>
        <a:lstStyle/>
        <a:p>
          <a:pPr marL="0" lvl="0" indent="0" algn="ctr" defTabSz="711200" rtl="0">
            <a:lnSpc>
              <a:spcPct val="90000"/>
            </a:lnSpc>
            <a:spcBef>
              <a:spcPct val="0"/>
            </a:spcBef>
            <a:spcAft>
              <a:spcPct val="35000"/>
            </a:spcAft>
            <a:buNone/>
          </a:pPr>
          <a:r>
            <a:rPr lang="zh-CN" altLang="en-US" sz="1600" kern="1200" dirty="0"/>
            <a:t>微观特性　质量、能量、动量、角动量、电荷等</a:t>
          </a:r>
        </a:p>
      </dsp:txBody>
      <dsp:txXfrm>
        <a:off x="3888432" y="3946816"/>
        <a:ext cx="3888432" cy="762304"/>
      </dsp:txXfrm>
    </dsp:sp>
    <dsp:sp modelId="{06ADFD7F-F66A-481D-B831-F5CBD8F2977A}">
      <dsp:nvSpPr>
        <dsp:cNvPr id="0" name=""/>
        <dsp:cNvSpPr/>
      </dsp:nvSpPr>
      <dsp:spPr>
        <a:xfrm rot="10800000">
          <a:off x="0" y="1854446"/>
          <a:ext cx="7776864" cy="1626319"/>
        </a:xfrm>
        <a:prstGeom prst="upArrowCallou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5128" tIns="135128" rIns="135128" bIns="135128" numCol="1" spcCol="1270" anchor="ctr" anchorCtr="0">
          <a:noAutofit/>
        </a:bodyPr>
        <a:lstStyle/>
        <a:p>
          <a:pPr marL="0" lvl="0" indent="0" algn="ctr" defTabSz="844550" rtl="0">
            <a:lnSpc>
              <a:spcPct val="90000"/>
            </a:lnSpc>
            <a:spcBef>
              <a:spcPct val="0"/>
            </a:spcBef>
            <a:spcAft>
              <a:spcPct val="35000"/>
            </a:spcAft>
            <a:buNone/>
          </a:pPr>
          <a:r>
            <a:rPr lang="zh-CN" sz="1900" kern="1200" dirty="0"/>
            <a:t>按二个层次研究：</a:t>
          </a:r>
        </a:p>
      </dsp:txBody>
      <dsp:txXfrm rot="-10800000">
        <a:off x="0" y="1854446"/>
        <a:ext cx="7776864" cy="570838"/>
      </dsp:txXfrm>
    </dsp:sp>
    <dsp:sp modelId="{47129703-2A13-4A34-AF6B-4ECB89A2BB9B}">
      <dsp:nvSpPr>
        <dsp:cNvPr id="0" name=""/>
        <dsp:cNvSpPr/>
      </dsp:nvSpPr>
      <dsp:spPr>
        <a:xfrm>
          <a:off x="0" y="2481163"/>
          <a:ext cx="3888432" cy="374137"/>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rtl="0">
            <a:lnSpc>
              <a:spcPct val="90000"/>
            </a:lnSpc>
            <a:spcBef>
              <a:spcPct val="0"/>
            </a:spcBef>
            <a:spcAft>
              <a:spcPct val="35000"/>
            </a:spcAft>
            <a:buNone/>
          </a:pPr>
          <a:r>
            <a:rPr lang="zh-CN" altLang="en-US" sz="2000" kern="1200" dirty="0"/>
            <a:t>凝聚态物理</a:t>
          </a:r>
        </a:p>
      </dsp:txBody>
      <dsp:txXfrm>
        <a:off x="0" y="2481163"/>
        <a:ext cx="3888432" cy="374137"/>
      </dsp:txXfrm>
    </dsp:sp>
    <dsp:sp modelId="{1011B7D5-2A6A-4C7E-A78C-7EC7EEB5623A}">
      <dsp:nvSpPr>
        <dsp:cNvPr id="0" name=""/>
        <dsp:cNvSpPr/>
      </dsp:nvSpPr>
      <dsp:spPr>
        <a:xfrm>
          <a:off x="3888432" y="2481163"/>
          <a:ext cx="3888432" cy="374137"/>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rtl="0">
            <a:lnSpc>
              <a:spcPct val="90000"/>
            </a:lnSpc>
            <a:spcBef>
              <a:spcPct val="0"/>
            </a:spcBef>
            <a:spcAft>
              <a:spcPct val="35000"/>
            </a:spcAft>
            <a:buNone/>
          </a:pPr>
          <a:r>
            <a:rPr lang="zh-CN" altLang="en-US" sz="2000" kern="1200" dirty="0"/>
            <a:t>微观物理</a:t>
          </a:r>
        </a:p>
      </dsp:txBody>
      <dsp:txXfrm>
        <a:off x="3888432" y="2481163"/>
        <a:ext cx="3888432" cy="374137"/>
      </dsp:txXfrm>
    </dsp:sp>
    <dsp:sp modelId="{9BCB281D-C956-476B-9D9D-C7E8BD2271ED}">
      <dsp:nvSpPr>
        <dsp:cNvPr id="0" name=""/>
        <dsp:cNvSpPr/>
      </dsp:nvSpPr>
      <dsp:spPr>
        <a:xfrm rot="10800000">
          <a:off x="0" y="0"/>
          <a:ext cx="7776864" cy="1866105"/>
        </a:xfrm>
        <a:prstGeom prst="upArrowCallou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6032" tIns="256032" rIns="256032" bIns="256032" numCol="1" spcCol="1270" anchor="ctr" anchorCtr="0">
          <a:noAutofit/>
        </a:bodyPr>
        <a:lstStyle/>
        <a:p>
          <a:pPr marL="0" lvl="0" indent="0" algn="l" defTabSz="1600200" rtl="0">
            <a:lnSpc>
              <a:spcPct val="90000"/>
            </a:lnSpc>
            <a:spcBef>
              <a:spcPct val="0"/>
            </a:spcBef>
            <a:spcAft>
              <a:spcPct val="35000"/>
            </a:spcAft>
            <a:buNone/>
          </a:pPr>
          <a:r>
            <a:rPr lang="en-US" altLang="zh-CN" sz="3600" kern="1200" dirty="0"/>
            <a:t>2</a:t>
          </a:r>
          <a:r>
            <a:rPr lang="zh-CN" sz="3600" kern="1200" dirty="0"/>
            <a:t>、物理学研究对象</a:t>
          </a:r>
        </a:p>
      </dsp:txBody>
      <dsp:txXfrm rot="-10800000">
        <a:off x="0" y="0"/>
        <a:ext cx="7776864" cy="655003"/>
      </dsp:txXfrm>
    </dsp:sp>
    <dsp:sp modelId="{B0553C4E-2950-4D45-A052-BEEE52CADF63}">
      <dsp:nvSpPr>
        <dsp:cNvPr id="0" name=""/>
        <dsp:cNvSpPr/>
      </dsp:nvSpPr>
      <dsp:spPr>
        <a:xfrm>
          <a:off x="0" y="747154"/>
          <a:ext cx="3888432" cy="374137"/>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rtl="0">
            <a:lnSpc>
              <a:spcPct val="90000"/>
            </a:lnSpc>
            <a:spcBef>
              <a:spcPct val="0"/>
            </a:spcBef>
            <a:spcAft>
              <a:spcPct val="35000"/>
            </a:spcAft>
            <a:buNone/>
          </a:pPr>
          <a:r>
            <a:rPr lang="zh-CN" altLang="en-US" sz="2000" kern="1200" dirty="0"/>
            <a:t>物质构造及其各种组元的特性</a:t>
          </a:r>
        </a:p>
      </dsp:txBody>
      <dsp:txXfrm>
        <a:off x="0" y="747154"/>
        <a:ext cx="3888432" cy="374137"/>
      </dsp:txXfrm>
    </dsp:sp>
    <dsp:sp modelId="{BF83694C-79AC-47B5-8716-4ED9DDFDFFD3}">
      <dsp:nvSpPr>
        <dsp:cNvPr id="0" name=""/>
        <dsp:cNvSpPr/>
      </dsp:nvSpPr>
      <dsp:spPr>
        <a:xfrm>
          <a:off x="3888432" y="747154"/>
          <a:ext cx="3888432" cy="374137"/>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rtl="0">
            <a:lnSpc>
              <a:spcPct val="90000"/>
            </a:lnSpc>
            <a:spcBef>
              <a:spcPct val="0"/>
            </a:spcBef>
            <a:spcAft>
              <a:spcPct val="35000"/>
            </a:spcAft>
            <a:buNone/>
          </a:pPr>
          <a:r>
            <a:rPr lang="zh-CN" altLang="en-US" sz="2000" kern="1200" dirty="0"/>
            <a:t>支配物质运动的基本规律</a:t>
          </a:r>
        </a:p>
      </dsp:txBody>
      <dsp:txXfrm>
        <a:off x="3888432" y="747154"/>
        <a:ext cx="3888432" cy="374137"/>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0" y="1668"/>
          <a:ext cx="2693030" cy="54009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en-US" altLang="zh-CN" sz="1800" kern="1200" dirty="0"/>
            <a:t>1).</a:t>
          </a:r>
          <a:r>
            <a:rPr lang="zh-CN" altLang="en-US" b="1" kern="1200" dirty="0">
              <a:latin typeface="华文细黑" pitchFamily="2" charset="-122"/>
              <a:ea typeface="华文细黑" pitchFamily="2" charset="-122"/>
            </a:rPr>
            <a:t>管理控制层</a:t>
          </a:r>
          <a:endParaRPr lang="zh-CN" altLang="en-US" sz="1800" kern="1200" dirty="0"/>
        </a:p>
      </dsp:txBody>
      <dsp:txXfrm>
        <a:off x="0" y="1668"/>
        <a:ext cx="2693030" cy="540096"/>
      </dsp:txXfrm>
    </dsp:sp>
    <dsp:sp modelId="{568DE3EF-8D22-479E-97E2-56916272B605}">
      <dsp:nvSpPr>
        <dsp:cNvPr id="0" name=""/>
        <dsp:cNvSpPr/>
      </dsp:nvSpPr>
      <dsp:spPr>
        <a:xfrm>
          <a:off x="269303" y="541765"/>
          <a:ext cx="654105" cy="1576488"/>
        </a:xfrm>
        <a:custGeom>
          <a:avLst/>
          <a:gdLst/>
          <a:ahLst/>
          <a:cxnLst/>
          <a:rect l="0" t="0" r="0" b="0"/>
          <a:pathLst>
            <a:path>
              <a:moveTo>
                <a:pt x="0" y="0"/>
              </a:moveTo>
              <a:lnTo>
                <a:pt x="0" y="1576488"/>
              </a:lnTo>
              <a:lnTo>
                <a:pt x="654105" y="1576488"/>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CD8D4E3-DB75-4748-89AD-A80AEE7D131D}">
      <dsp:nvSpPr>
        <dsp:cNvPr id="0" name=""/>
        <dsp:cNvSpPr/>
      </dsp:nvSpPr>
      <dsp:spPr>
        <a:xfrm>
          <a:off x="923408" y="815501"/>
          <a:ext cx="6684523" cy="2605504"/>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t" anchorCtr="0">
          <a:noAutofit/>
        </a:bodyPr>
        <a:lstStyle/>
        <a:p>
          <a:pPr marL="0" lvl="0" indent="0" algn="l" defTabSz="889000">
            <a:lnSpc>
              <a:spcPct val="90000"/>
            </a:lnSpc>
            <a:spcBef>
              <a:spcPct val="0"/>
            </a:spcBef>
            <a:spcAft>
              <a:spcPct val="35000"/>
            </a:spcAft>
            <a:buNone/>
          </a:pPr>
          <a:r>
            <a:rPr lang="zh-CN" altLang="en-US" sz="2000" b="0" kern="1200" dirty="0">
              <a:solidFill>
                <a:srgbClr val="0000FF"/>
              </a:solidFill>
              <a:latin typeface="华文细黑" pitchFamily="2" charset="-122"/>
              <a:ea typeface="华文细黑" pitchFamily="2" charset="-122"/>
            </a:rPr>
            <a:t>位于控制系统模型上层的管理控制层是一个大型的软件系统，一般集成在几台</a:t>
          </a:r>
          <a:r>
            <a:rPr lang="en-US" altLang="zh-CN" sz="2000" b="0" kern="1200" dirty="0">
              <a:solidFill>
                <a:srgbClr val="0000FF"/>
              </a:solidFill>
              <a:latin typeface="华文细黑" pitchFamily="2" charset="-122"/>
              <a:ea typeface="华文细黑" pitchFamily="2" charset="-122"/>
            </a:rPr>
            <a:t>UNIX</a:t>
          </a:r>
          <a:r>
            <a:rPr lang="zh-CN" altLang="en-US" sz="2000" b="0" kern="1200" dirty="0">
              <a:solidFill>
                <a:srgbClr val="0000FF"/>
              </a:solidFill>
              <a:latin typeface="华文细黑" pitchFamily="2" charset="-122"/>
              <a:ea typeface="华文细黑" pitchFamily="2" charset="-122"/>
            </a:rPr>
            <a:t>的工作站上或高档的微机服务器上，它提供集中式操作控制、状态报告、数据存档和综合服务。它为</a:t>
          </a:r>
          <a:r>
            <a:rPr lang="en-US" altLang="zh-CN" sz="2000" b="0" kern="1200" dirty="0">
              <a:solidFill>
                <a:srgbClr val="0000FF"/>
              </a:solidFill>
              <a:latin typeface="华文细黑" pitchFamily="2" charset="-122"/>
              <a:ea typeface="华文细黑" pitchFamily="2" charset="-122"/>
            </a:rPr>
            <a:t>ICF</a:t>
          </a:r>
          <a:r>
            <a:rPr lang="zh-CN" altLang="en-US" sz="2000" b="0" kern="1200" dirty="0">
              <a:solidFill>
                <a:srgbClr val="0000FF"/>
              </a:solidFill>
              <a:latin typeface="华文细黑" pitchFamily="2" charset="-122"/>
              <a:ea typeface="华文细黑" pitchFamily="2" charset="-122"/>
            </a:rPr>
            <a:t>装置提供以下几个方面的功能</a:t>
          </a:r>
        </a:p>
        <a:p>
          <a:pPr marL="228600" lvl="1" indent="-228600" algn="l" defTabSz="889000">
            <a:lnSpc>
              <a:spcPct val="90000"/>
            </a:lnSpc>
            <a:spcBef>
              <a:spcPct val="0"/>
            </a:spcBef>
            <a:spcAft>
              <a:spcPct val="15000"/>
            </a:spcAft>
            <a:buChar char="•"/>
          </a:pPr>
          <a:r>
            <a:rPr lang="zh-CN" altLang="en-US" sz="2000" b="0" kern="1200">
              <a:solidFill>
                <a:srgbClr val="0000FF"/>
              </a:solidFill>
              <a:latin typeface="华文细黑" pitchFamily="2" charset="-122"/>
              <a:ea typeface="华文细黑" pitchFamily="2" charset="-122"/>
            </a:rPr>
            <a:t>以操作台显示方式提供人机接口。</a:t>
          </a:r>
          <a:endParaRPr lang="zh-CN" altLang="en-US" sz="2000" b="0" kern="1200" dirty="0">
            <a:solidFill>
              <a:srgbClr val="0000FF"/>
            </a:solidFill>
            <a:latin typeface="华文细黑" pitchFamily="2" charset="-122"/>
            <a:ea typeface="华文细黑" pitchFamily="2" charset="-122"/>
          </a:endParaRPr>
        </a:p>
        <a:p>
          <a:pPr marL="228600" lvl="1" indent="-228600" algn="l" defTabSz="889000">
            <a:lnSpc>
              <a:spcPct val="90000"/>
            </a:lnSpc>
            <a:spcBef>
              <a:spcPct val="0"/>
            </a:spcBef>
            <a:spcAft>
              <a:spcPct val="15000"/>
            </a:spcAft>
            <a:buChar char="•"/>
          </a:pPr>
          <a:r>
            <a:rPr lang="zh-CN" altLang="en-US" sz="2000" b="0" kern="1200">
              <a:solidFill>
                <a:srgbClr val="0000FF"/>
              </a:solidFill>
              <a:latin typeface="华文细黑" pitchFamily="2" charset="-122"/>
              <a:ea typeface="华文细黑" pitchFamily="2" charset="-122"/>
            </a:rPr>
            <a:t>数据存储和处理</a:t>
          </a:r>
          <a:endParaRPr lang="zh-CN" altLang="en-US" sz="2000" b="0" kern="1200" dirty="0">
            <a:solidFill>
              <a:srgbClr val="0000FF"/>
            </a:solidFill>
            <a:latin typeface="华文细黑" pitchFamily="2" charset="-122"/>
            <a:ea typeface="华文细黑" pitchFamily="2" charset="-122"/>
          </a:endParaRPr>
        </a:p>
        <a:p>
          <a:pPr marL="228600" lvl="1" indent="-228600" algn="l" defTabSz="889000">
            <a:lnSpc>
              <a:spcPct val="90000"/>
            </a:lnSpc>
            <a:spcBef>
              <a:spcPct val="0"/>
            </a:spcBef>
            <a:spcAft>
              <a:spcPct val="15000"/>
            </a:spcAft>
            <a:buChar char="•"/>
          </a:pPr>
          <a:r>
            <a:rPr lang="zh-CN" altLang="en-US" sz="2000" b="0" kern="1200" dirty="0">
              <a:solidFill>
                <a:srgbClr val="0000FF"/>
              </a:solidFill>
              <a:latin typeface="华文细黑" pitchFamily="2" charset="-122"/>
              <a:ea typeface="华文细黑" pitchFamily="2" charset="-122"/>
            </a:rPr>
            <a:t>协调控制功能  </a:t>
          </a:r>
        </a:p>
        <a:p>
          <a:pPr marL="457200" lvl="2" indent="-228600" algn="l" defTabSz="889000">
            <a:lnSpc>
              <a:spcPct val="90000"/>
            </a:lnSpc>
            <a:spcBef>
              <a:spcPct val="0"/>
            </a:spcBef>
            <a:spcAft>
              <a:spcPct val="15000"/>
            </a:spcAft>
            <a:buChar char="•"/>
          </a:pPr>
          <a:endParaRPr lang="en-US" altLang="zh-CN" sz="2000" b="1" kern="1200" dirty="0">
            <a:latin typeface="华文细黑" pitchFamily="2" charset="-122"/>
            <a:ea typeface="华文细黑" pitchFamily="2" charset="-122"/>
          </a:endParaRPr>
        </a:p>
      </dsp:txBody>
      <dsp:txXfrm>
        <a:off x="923408" y="815501"/>
        <a:ext cx="6684523" cy="2605504"/>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2523A0-0A26-4FC5-AFDE-641374569E1B}">
      <dsp:nvSpPr>
        <dsp:cNvPr id="0" name=""/>
        <dsp:cNvSpPr/>
      </dsp:nvSpPr>
      <dsp:spPr>
        <a:xfrm>
          <a:off x="0" y="233"/>
          <a:ext cx="6912768" cy="575002"/>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en-US" sz="2400" b="1" kern="1200" dirty="0"/>
            <a:t>ICF</a:t>
          </a:r>
          <a:r>
            <a:rPr lang="zh-CN" sz="2400" b="1" kern="1200" dirty="0"/>
            <a:t>实验中装置综合计算机控制系统（</a:t>
          </a:r>
          <a:r>
            <a:rPr lang="en-US" sz="2400" b="1" kern="1200" dirty="0"/>
            <a:t>ICCS</a:t>
          </a:r>
          <a:r>
            <a:rPr lang="zh-CN" altLang="en-US" sz="2400" b="1" kern="1200" dirty="0">
              <a:latin typeface="华文细黑" pitchFamily="2" charset="-122"/>
              <a:ea typeface="华文细黑" pitchFamily="2" charset="-122"/>
            </a:rPr>
            <a:t>）</a:t>
          </a:r>
          <a:r>
            <a:rPr lang="zh-CN" sz="2400" kern="1200" dirty="0"/>
            <a:t>结构</a:t>
          </a:r>
        </a:p>
      </dsp:txBody>
      <dsp:txXfrm>
        <a:off x="28069" y="28302"/>
        <a:ext cx="6856630" cy="518864"/>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17409" y="2664"/>
          <a:ext cx="2044463" cy="41643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en-US" altLang="zh-CN" sz="1800" kern="1200" dirty="0"/>
            <a:t>2).</a:t>
          </a:r>
          <a:r>
            <a:rPr lang="zh-CN" altLang="en-US" sz="1800" b="1" kern="1200" dirty="0">
              <a:latin typeface="华文细黑" pitchFamily="2" charset="-122"/>
              <a:ea typeface="华文细黑" pitchFamily="2" charset="-122"/>
            </a:rPr>
            <a:t>实时控制层</a:t>
          </a:r>
          <a:endParaRPr lang="zh-CN" altLang="en-US" sz="1800" kern="1200" dirty="0"/>
        </a:p>
      </dsp:txBody>
      <dsp:txXfrm>
        <a:off x="17409" y="2664"/>
        <a:ext cx="2044463" cy="416433"/>
      </dsp:txXfrm>
    </dsp:sp>
    <dsp:sp modelId="{D09FC7D8-5721-46D5-8FC3-65A4A690B92C}">
      <dsp:nvSpPr>
        <dsp:cNvPr id="0" name=""/>
        <dsp:cNvSpPr/>
      </dsp:nvSpPr>
      <dsp:spPr>
        <a:xfrm>
          <a:off x="221855" y="419097"/>
          <a:ext cx="878487" cy="1234318"/>
        </a:xfrm>
        <a:custGeom>
          <a:avLst/>
          <a:gdLst/>
          <a:ahLst/>
          <a:cxnLst/>
          <a:rect l="0" t="0" r="0" b="0"/>
          <a:pathLst>
            <a:path>
              <a:moveTo>
                <a:pt x="0" y="0"/>
              </a:moveTo>
              <a:lnTo>
                <a:pt x="0" y="1234318"/>
              </a:lnTo>
              <a:lnTo>
                <a:pt x="878487" y="1234318"/>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44B9F4D-3583-4C19-8F34-BD5BD06870F5}">
      <dsp:nvSpPr>
        <dsp:cNvPr id="0" name=""/>
        <dsp:cNvSpPr/>
      </dsp:nvSpPr>
      <dsp:spPr>
        <a:xfrm>
          <a:off x="1100343" y="657976"/>
          <a:ext cx="6670474" cy="199087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实时控制层居于整个</a:t>
          </a:r>
          <a:r>
            <a:rPr lang="en-US" altLang="zh-CN" sz="1800" b="0" kern="1200" dirty="0">
              <a:solidFill>
                <a:srgbClr val="0000FF"/>
              </a:solidFill>
              <a:latin typeface="华文细黑" pitchFamily="2" charset="-122"/>
              <a:ea typeface="华文细黑" pitchFamily="2" charset="-122"/>
            </a:rPr>
            <a:t>ICCS</a:t>
          </a:r>
          <a:r>
            <a:rPr lang="zh-CN" altLang="en-US" sz="1800" b="0" kern="1200" dirty="0">
              <a:solidFill>
                <a:srgbClr val="0000FF"/>
              </a:solidFill>
              <a:latin typeface="华文细黑" pitchFamily="2" charset="-122"/>
              <a:ea typeface="华文细黑" pitchFamily="2" charset="-122"/>
            </a:rPr>
            <a:t>的下层，包含有大量有专门目的的前端处理器（</a:t>
          </a:r>
          <a:r>
            <a:rPr lang="en-US" altLang="zh-CN" sz="1800" b="0" kern="1200" dirty="0">
              <a:solidFill>
                <a:srgbClr val="0000FF"/>
              </a:solidFill>
              <a:latin typeface="华文细黑" pitchFamily="2" charset="-122"/>
              <a:ea typeface="华文细黑" pitchFamily="2" charset="-122"/>
            </a:rPr>
            <a:t>FEP</a:t>
          </a:r>
          <a:r>
            <a:rPr lang="zh-CN" altLang="en-US" sz="1800" b="0" kern="1200" dirty="0">
              <a:solidFill>
                <a:srgbClr val="0000FF"/>
              </a:solidFill>
              <a:latin typeface="华文细黑" pitchFamily="2" charset="-122"/>
              <a:ea typeface="华文细黑" pitchFamily="2" charset="-122"/>
            </a:rPr>
            <a:t>），负责对所有控制节点的控制。</a:t>
          </a:r>
          <a:r>
            <a:rPr lang="en-US" altLang="zh-CN" sz="1800" b="0" kern="1200" dirty="0">
              <a:solidFill>
                <a:srgbClr val="0000FF"/>
              </a:solidFill>
              <a:latin typeface="华文细黑" pitchFamily="2" charset="-122"/>
              <a:ea typeface="华文细黑" pitchFamily="2" charset="-122"/>
            </a:rPr>
            <a:t>FEP</a:t>
          </a:r>
          <a:r>
            <a:rPr lang="zh-CN" altLang="en-US" sz="1800" b="0" kern="1200" dirty="0">
              <a:solidFill>
                <a:srgbClr val="0000FF"/>
              </a:solidFill>
              <a:latin typeface="华文细黑" pitchFamily="2" charset="-122"/>
              <a:ea typeface="华文细黑" pitchFamily="2" charset="-122"/>
            </a:rPr>
            <a:t>单元安装在</a:t>
          </a:r>
          <a:r>
            <a:rPr lang="en-US" altLang="zh-CN" sz="1800" b="0" kern="1200" dirty="0">
              <a:solidFill>
                <a:srgbClr val="0000FF"/>
              </a:solidFill>
              <a:latin typeface="华文细黑" pitchFamily="2" charset="-122"/>
              <a:ea typeface="华文细黑" pitchFamily="2" charset="-122"/>
            </a:rPr>
            <a:t>VME </a:t>
          </a:r>
          <a:r>
            <a:rPr lang="zh-CN" altLang="en-US" sz="1800" b="0" kern="1200" dirty="0">
              <a:solidFill>
                <a:srgbClr val="0000FF"/>
              </a:solidFill>
              <a:latin typeface="华文细黑" pitchFamily="2" charset="-122"/>
              <a:ea typeface="华文细黑" pitchFamily="2" charset="-122"/>
            </a:rPr>
            <a:t>总线系统或</a:t>
          </a:r>
          <a:r>
            <a:rPr lang="en-US" altLang="zh-CN" sz="1800" b="0" kern="1200" dirty="0">
              <a:solidFill>
                <a:srgbClr val="0000FF"/>
              </a:solidFill>
              <a:latin typeface="华文细黑" pitchFamily="2" charset="-122"/>
              <a:ea typeface="华文细黑" pitchFamily="2" charset="-122"/>
            </a:rPr>
            <a:t>PXI</a:t>
          </a:r>
          <a:r>
            <a:rPr lang="zh-CN" altLang="en-US" sz="1800" b="0" kern="1200" dirty="0">
              <a:solidFill>
                <a:srgbClr val="0000FF"/>
              </a:solidFill>
              <a:latin typeface="华文细黑" pitchFamily="2" charset="-122"/>
              <a:ea typeface="华文细黑" pitchFamily="2" charset="-122"/>
            </a:rPr>
            <a:t>总线系统的机箱内，由管理系统在初始化时所分发的</a:t>
          </a:r>
          <a:r>
            <a:rPr lang="en-US" altLang="zh-CN" sz="1800" b="0" kern="1200" dirty="0">
              <a:solidFill>
                <a:srgbClr val="0000FF"/>
              </a:solidFill>
              <a:latin typeface="华文细黑" pitchFamily="2" charset="-122"/>
              <a:ea typeface="华文细黑" pitchFamily="2" charset="-122"/>
            </a:rPr>
            <a:t>FEP</a:t>
          </a:r>
          <a:r>
            <a:rPr lang="zh-CN" altLang="en-US" sz="1800" b="0" kern="1200" dirty="0">
              <a:solidFill>
                <a:srgbClr val="0000FF"/>
              </a:solidFill>
              <a:latin typeface="华文细黑" pitchFamily="2" charset="-122"/>
              <a:ea typeface="华文细黑" pitchFamily="2" charset="-122"/>
            </a:rPr>
            <a:t>软件为各控制点提供必须的服务，需要实时执行的功能放置在</a:t>
          </a:r>
          <a:r>
            <a:rPr lang="en-US" altLang="zh-CN" sz="1800" b="0" kern="1200" dirty="0">
              <a:solidFill>
                <a:srgbClr val="0000FF"/>
              </a:solidFill>
              <a:latin typeface="华文细黑" pitchFamily="2" charset="-122"/>
              <a:ea typeface="华文细黑" pitchFamily="2" charset="-122"/>
            </a:rPr>
            <a:t>FEP</a:t>
          </a:r>
          <a:r>
            <a:rPr lang="zh-CN" altLang="en-US" sz="1800" b="0" kern="1200" dirty="0">
              <a:solidFill>
                <a:srgbClr val="0000FF"/>
              </a:solidFill>
              <a:latin typeface="华文细黑" pitchFamily="2" charset="-122"/>
              <a:ea typeface="华文细黑" pitchFamily="2" charset="-122"/>
            </a:rPr>
            <a:t>软件中，均在体系结构的边界上，因而无须通过局域网通讯。</a:t>
          </a:r>
        </a:p>
      </dsp:txBody>
      <dsp:txXfrm>
        <a:off x="1100343" y="657976"/>
        <a:ext cx="6670474" cy="1990877"/>
      </dsp:txXfrm>
    </dsp:sp>
    <dsp:sp modelId="{46B4D86A-EBA1-4904-A96C-EC14A98AA919}">
      <dsp:nvSpPr>
        <dsp:cNvPr id="0" name=""/>
        <dsp:cNvSpPr/>
      </dsp:nvSpPr>
      <dsp:spPr>
        <a:xfrm>
          <a:off x="221855" y="419097"/>
          <a:ext cx="878487" cy="2946394"/>
        </a:xfrm>
        <a:custGeom>
          <a:avLst/>
          <a:gdLst/>
          <a:ahLst/>
          <a:cxnLst/>
          <a:rect l="0" t="0" r="0" b="0"/>
          <a:pathLst>
            <a:path>
              <a:moveTo>
                <a:pt x="0" y="0"/>
              </a:moveTo>
              <a:lnTo>
                <a:pt x="0" y="2946394"/>
              </a:lnTo>
              <a:lnTo>
                <a:pt x="878487" y="294639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5DD12A5-7A1C-49D9-98E3-9A505ED6E4B2}">
      <dsp:nvSpPr>
        <dsp:cNvPr id="0" name=""/>
        <dsp:cNvSpPr/>
      </dsp:nvSpPr>
      <dsp:spPr>
        <a:xfrm>
          <a:off x="1100343" y="2887733"/>
          <a:ext cx="6641028" cy="95551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1" kern="1200" dirty="0">
              <a:latin typeface="华文细黑" pitchFamily="2" charset="-122"/>
              <a:ea typeface="华文细黑" pitchFamily="2" charset="-122"/>
            </a:rPr>
            <a:t>控制节点一般是与</a:t>
          </a:r>
          <a:r>
            <a:rPr lang="en-US" altLang="zh-CN" sz="1800" b="1" kern="1200" dirty="0">
              <a:latin typeface="华文细黑" pitchFamily="2" charset="-122"/>
              <a:ea typeface="华文细黑" pitchFamily="2" charset="-122"/>
            </a:rPr>
            <a:t>FEP</a:t>
          </a:r>
          <a:r>
            <a:rPr lang="zh-CN" altLang="en-US" sz="1800" b="1" kern="1200" dirty="0">
              <a:latin typeface="华文细黑" pitchFamily="2" charset="-122"/>
              <a:ea typeface="华文细黑" pitchFamily="2" charset="-122"/>
            </a:rPr>
            <a:t>接口板相连的传感器和传动器。</a:t>
          </a:r>
        </a:p>
      </dsp:txBody>
      <dsp:txXfrm>
        <a:off x="1100343" y="2887733"/>
        <a:ext cx="6641028" cy="955517"/>
      </dsp:txXfrm>
    </dsp:sp>
    <dsp:sp modelId="{BBC1C81A-FABF-49F9-B868-B625F85E8029}">
      <dsp:nvSpPr>
        <dsp:cNvPr id="0" name=""/>
        <dsp:cNvSpPr/>
      </dsp:nvSpPr>
      <dsp:spPr>
        <a:xfrm>
          <a:off x="221855" y="419097"/>
          <a:ext cx="878487" cy="4140791"/>
        </a:xfrm>
        <a:custGeom>
          <a:avLst/>
          <a:gdLst/>
          <a:ahLst/>
          <a:cxnLst/>
          <a:rect l="0" t="0" r="0" b="0"/>
          <a:pathLst>
            <a:path>
              <a:moveTo>
                <a:pt x="0" y="0"/>
              </a:moveTo>
              <a:lnTo>
                <a:pt x="0" y="4140791"/>
              </a:lnTo>
              <a:lnTo>
                <a:pt x="878487" y="4140791"/>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247875A-E71A-4B05-B28A-C3D5E36C8813}">
      <dsp:nvSpPr>
        <dsp:cNvPr id="0" name=""/>
        <dsp:cNvSpPr/>
      </dsp:nvSpPr>
      <dsp:spPr>
        <a:xfrm>
          <a:off x="1100343" y="4082130"/>
          <a:ext cx="6641028" cy="95551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US" altLang="zh-CN" sz="1800" b="1" kern="1200" dirty="0">
              <a:latin typeface="华文细黑" pitchFamily="2" charset="-122"/>
              <a:ea typeface="华文细黑" pitchFamily="2" charset="-122"/>
            </a:rPr>
            <a:t>FEP</a:t>
          </a:r>
          <a:r>
            <a:rPr lang="zh-CN" altLang="en-US" sz="1800" b="1" kern="1200" dirty="0">
              <a:latin typeface="华文细黑" pitchFamily="2" charset="-122"/>
              <a:ea typeface="华文细黑" pitchFamily="2" charset="-122"/>
            </a:rPr>
            <a:t>软件执行顺序操作、数据获取和处理以及仪器控制。</a:t>
          </a:r>
        </a:p>
      </dsp:txBody>
      <dsp:txXfrm>
        <a:off x="1100343" y="4082130"/>
        <a:ext cx="6641028" cy="955517"/>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DD4B17-DB61-4B69-BC1B-6FD7C300C378}">
      <dsp:nvSpPr>
        <dsp:cNvPr id="0" name=""/>
        <dsp:cNvSpPr/>
      </dsp:nvSpPr>
      <dsp:spPr>
        <a:xfrm>
          <a:off x="0" y="229"/>
          <a:ext cx="7772400" cy="658353"/>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zh-CN" altLang="en-US" sz="3200" b="1" kern="1200" dirty="0">
              <a:latin typeface="方正兰亭超细黑简体" pitchFamily="2" charset="-122"/>
              <a:ea typeface="方正兰亭超细黑简体" pitchFamily="2" charset="-122"/>
            </a:rPr>
            <a:t>五、核电子学最新进展</a:t>
          </a:r>
        </a:p>
      </dsp:txBody>
      <dsp:txXfrm>
        <a:off x="32138" y="32367"/>
        <a:ext cx="7708124" cy="594077"/>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4EC4B6-B1F1-43FC-9858-69C590F8AC57}">
      <dsp:nvSpPr>
        <dsp:cNvPr id="0" name=""/>
        <dsp:cNvSpPr/>
      </dsp:nvSpPr>
      <dsp:spPr>
        <a:xfrm>
          <a:off x="698489" y="0"/>
          <a:ext cx="5256211" cy="5256211"/>
        </a:xfrm>
        <a:prstGeom prst="triangl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02B4584-4AB3-4134-A7C2-E77A31B1C436}">
      <dsp:nvSpPr>
        <dsp:cNvPr id="0" name=""/>
        <dsp:cNvSpPr/>
      </dsp:nvSpPr>
      <dsp:spPr>
        <a:xfrm>
          <a:off x="2054430" y="526134"/>
          <a:ext cx="5960867" cy="934209"/>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r>
            <a:rPr lang="zh-CN" altLang="en-US" sz="3600" b="1" kern="1200" dirty="0">
              <a:solidFill>
                <a:srgbClr val="0000FF"/>
              </a:solidFill>
              <a:latin typeface="华文新魏" pitchFamily="2" charset="-122"/>
              <a:ea typeface="华文新魏" pitchFamily="2" charset="-122"/>
            </a:rPr>
            <a:t>基础核电子学</a:t>
          </a:r>
          <a:endParaRPr lang="zh-CN" altLang="en-US" sz="3600" kern="1200" dirty="0">
            <a:solidFill>
              <a:srgbClr val="0000FF"/>
            </a:solidFill>
            <a:latin typeface="华文新魏" pitchFamily="2" charset="-122"/>
            <a:ea typeface="华文新魏" pitchFamily="2" charset="-122"/>
          </a:endParaRPr>
        </a:p>
      </dsp:txBody>
      <dsp:txXfrm>
        <a:off x="2054430" y="526134"/>
        <a:ext cx="5960867" cy="934209"/>
      </dsp:txXfrm>
    </dsp:sp>
    <dsp:sp modelId="{E44F3412-FFD0-4FCA-9DEA-A79F78D205FE}">
      <dsp:nvSpPr>
        <dsp:cNvPr id="0" name=""/>
        <dsp:cNvSpPr/>
      </dsp:nvSpPr>
      <dsp:spPr>
        <a:xfrm>
          <a:off x="2054430" y="1577120"/>
          <a:ext cx="5960867" cy="934209"/>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r>
            <a:rPr lang="zh-CN" altLang="en-US" sz="3600" b="1" kern="1200" dirty="0">
              <a:solidFill>
                <a:srgbClr val="0000FF"/>
              </a:solidFill>
              <a:latin typeface="华文新魏" pitchFamily="2" charset="-122"/>
              <a:ea typeface="华文新魏" pitchFamily="2" charset="-122"/>
            </a:rPr>
            <a:t>高能核及粒子物理电子学 </a:t>
          </a:r>
          <a:endParaRPr lang="zh-CN" altLang="en-US" sz="3600" kern="1200" dirty="0">
            <a:solidFill>
              <a:srgbClr val="0000FF"/>
            </a:solidFill>
            <a:latin typeface="华文新魏" pitchFamily="2" charset="-122"/>
            <a:ea typeface="华文新魏" pitchFamily="2" charset="-122"/>
          </a:endParaRPr>
        </a:p>
      </dsp:txBody>
      <dsp:txXfrm>
        <a:off x="2054430" y="1577120"/>
        <a:ext cx="5960867" cy="934209"/>
      </dsp:txXfrm>
    </dsp:sp>
    <dsp:sp modelId="{15446BB3-BEB6-4DBD-863D-E76C2BDB4FAD}">
      <dsp:nvSpPr>
        <dsp:cNvPr id="0" name=""/>
        <dsp:cNvSpPr/>
      </dsp:nvSpPr>
      <dsp:spPr>
        <a:xfrm>
          <a:off x="2054430" y="2628105"/>
          <a:ext cx="5960867" cy="934209"/>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r>
            <a:rPr lang="zh-CN" altLang="en-US" sz="3600" b="1" kern="1200" dirty="0">
              <a:solidFill>
                <a:srgbClr val="0000FF"/>
              </a:solidFill>
              <a:latin typeface="华文新魏" pitchFamily="2" charset="-122"/>
              <a:ea typeface="华文新魏" pitchFamily="2" charset="-122"/>
            </a:rPr>
            <a:t>核电子学的应用</a:t>
          </a:r>
          <a:endParaRPr lang="zh-CN" altLang="en-US" sz="3600" kern="1200" dirty="0">
            <a:solidFill>
              <a:srgbClr val="0000FF"/>
            </a:solidFill>
            <a:latin typeface="华文新魏" pitchFamily="2" charset="-122"/>
            <a:ea typeface="华文新魏" pitchFamily="2" charset="-122"/>
          </a:endParaRPr>
        </a:p>
      </dsp:txBody>
      <dsp:txXfrm>
        <a:off x="2054430" y="2628105"/>
        <a:ext cx="5960867" cy="934209"/>
      </dsp:txXfrm>
    </dsp:sp>
    <dsp:sp modelId="{54E62D2D-0721-487E-81EC-7C864A6FC635}">
      <dsp:nvSpPr>
        <dsp:cNvPr id="0" name=""/>
        <dsp:cNvSpPr/>
      </dsp:nvSpPr>
      <dsp:spPr>
        <a:xfrm>
          <a:off x="2054430" y="3679091"/>
          <a:ext cx="5960867" cy="934209"/>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r>
            <a:rPr lang="zh-CN" altLang="en-US" sz="3600" b="1" kern="1200" dirty="0">
              <a:solidFill>
                <a:srgbClr val="0000FF"/>
              </a:solidFill>
              <a:latin typeface="华文新魏" pitchFamily="2" charset="-122"/>
              <a:ea typeface="华文新魏" pitchFamily="2" charset="-122"/>
            </a:rPr>
            <a:t>核电子学中新技术的应用 </a:t>
          </a:r>
          <a:endParaRPr lang="zh-CN" altLang="en-US" sz="3600" kern="1200" dirty="0">
            <a:solidFill>
              <a:srgbClr val="0000FF"/>
            </a:solidFill>
            <a:latin typeface="华文新魏" pitchFamily="2" charset="-122"/>
            <a:ea typeface="华文新魏" pitchFamily="2" charset="-122"/>
          </a:endParaRPr>
        </a:p>
      </dsp:txBody>
      <dsp:txXfrm>
        <a:off x="2054430" y="3679091"/>
        <a:ext cx="5960867" cy="934209"/>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FD110C8-213E-43E1-B257-0CF8C9E3BAC1}">
      <dsp:nvSpPr>
        <dsp:cNvPr id="0" name=""/>
        <dsp:cNvSpPr/>
      </dsp:nvSpPr>
      <dsp:spPr>
        <a:xfrm>
          <a:off x="2487167" y="0"/>
          <a:ext cx="2798064" cy="73183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marL="0" lvl="0" indent="0" algn="ctr" defTabSz="1244600" rtl="0">
            <a:lnSpc>
              <a:spcPct val="90000"/>
            </a:lnSpc>
            <a:spcBef>
              <a:spcPct val="0"/>
            </a:spcBef>
            <a:spcAft>
              <a:spcPct val="35000"/>
            </a:spcAft>
            <a:buNone/>
          </a:pPr>
          <a:r>
            <a:rPr lang="en-US" altLang="zh-CN" sz="2800" kern="1200" dirty="0"/>
            <a:t>1. </a:t>
          </a:r>
          <a:r>
            <a:rPr lang="zh-CN" sz="2800" kern="1200" dirty="0"/>
            <a:t>基础核电子学</a:t>
          </a:r>
        </a:p>
      </dsp:txBody>
      <dsp:txXfrm>
        <a:off x="2522892" y="35725"/>
        <a:ext cx="2726614" cy="660387"/>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864225" y="1336"/>
          <a:ext cx="3416587" cy="500854"/>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40640" rIns="60960" bIns="40640" numCol="1" spcCol="1270" anchor="ctr" anchorCtr="0">
          <a:noAutofit/>
        </a:bodyPr>
        <a:lstStyle/>
        <a:p>
          <a:pPr marL="0" lvl="0" indent="0" algn="ctr" defTabSz="1422400" rtl="0">
            <a:lnSpc>
              <a:spcPct val="90000"/>
            </a:lnSpc>
            <a:spcBef>
              <a:spcPct val="0"/>
            </a:spcBef>
            <a:spcAft>
              <a:spcPct val="35000"/>
            </a:spcAft>
            <a:buNone/>
          </a:pPr>
          <a:r>
            <a:rPr lang="en-US" altLang="zh-CN" sz="3200" kern="1200" dirty="0"/>
            <a:t>I.</a:t>
          </a:r>
          <a:r>
            <a:rPr lang="zh-CN" altLang="en-US" sz="3200" kern="1200" dirty="0"/>
            <a:t>前置放大器</a:t>
          </a:r>
        </a:p>
      </dsp:txBody>
      <dsp:txXfrm>
        <a:off x="864225" y="1336"/>
        <a:ext cx="3416587" cy="500854"/>
      </dsp:txXfrm>
    </dsp:sp>
    <dsp:sp modelId="{8A1A25EE-0658-4CE0-BFE6-D00475C1FAA6}">
      <dsp:nvSpPr>
        <dsp:cNvPr id="0" name=""/>
        <dsp:cNvSpPr/>
      </dsp:nvSpPr>
      <dsp:spPr>
        <a:xfrm>
          <a:off x="1205884" y="502191"/>
          <a:ext cx="341658" cy="1047969"/>
        </a:xfrm>
        <a:custGeom>
          <a:avLst/>
          <a:gdLst/>
          <a:ahLst/>
          <a:cxnLst/>
          <a:rect l="0" t="0" r="0" b="0"/>
          <a:pathLst>
            <a:path>
              <a:moveTo>
                <a:pt x="0" y="0"/>
              </a:moveTo>
              <a:lnTo>
                <a:pt x="0" y="1047969"/>
              </a:lnTo>
              <a:lnTo>
                <a:pt x="341658" y="104796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9855E6E-A565-4C06-8C61-8452D5F9FAAE}">
      <dsp:nvSpPr>
        <dsp:cNvPr id="0" name=""/>
        <dsp:cNvSpPr/>
      </dsp:nvSpPr>
      <dsp:spPr>
        <a:xfrm>
          <a:off x="1547543" y="929264"/>
          <a:ext cx="6302019" cy="1241792"/>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rtl="0">
            <a:lnSpc>
              <a:spcPct val="90000"/>
            </a:lnSpc>
            <a:spcBef>
              <a:spcPct val="0"/>
            </a:spcBef>
            <a:spcAft>
              <a:spcPct val="35000"/>
            </a:spcAft>
            <a:buNone/>
          </a:pPr>
          <a:r>
            <a:rPr lang="zh-CN" altLang="en-US" sz="2000" b="1" kern="1200" dirty="0"/>
            <a:t>前置放大器的发展与探测器的发展密切相关，按各种应用目的以及与各种探测器配合的前置放大器从上一世记九十年代以来取得了很大进展。</a:t>
          </a:r>
          <a:endParaRPr lang="zh-CN" altLang="en-US" sz="2000" kern="1200" dirty="0"/>
        </a:p>
      </dsp:txBody>
      <dsp:txXfrm>
        <a:off x="1547543" y="929264"/>
        <a:ext cx="6302019" cy="1241792"/>
      </dsp:txXfrm>
    </dsp:sp>
    <dsp:sp modelId="{99D6DFBD-213A-4B8D-91BC-3A00518C9CD2}">
      <dsp:nvSpPr>
        <dsp:cNvPr id="0" name=""/>
        <dsp:cNvSpPr/>
      </dsp:nvSpPr>
      <dsp:spPr>
        <a:xfrm>
          <a:off x="1205884" y="502191"/>
          <a:ext cx="341658" cy="3316362"/>
        </a:xfrm>
        <a:custGeom>
          <a:avLst/>
          <a:gdLst/>
          <a:ahLst/>
          <a:cxnLst/>
          <a:rect l="0" t="0" r="0" b="0"/>
          <a:pathLst>
            <a:path>
              <a:moveTo>
                <a:pt x="0" y="0"/>
              </a:moveTo>
              <a:lnTo>
                <a:pt x="0" y="3316362"/>
              </a:lnTo>
              <a:lnTo>
                <a:pt x="341658" y="331636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7798F4D-90AD-4F45-8E9F-76C6890CAD17}">
      <dsp:nvSpPr>
        <dsp:cNvPr id="0" name=""/>
        <dsp:cNvSpPr/>
      </dsp:nvSpPr>
      <dsp:spPr>
        <a:xfrm>
          <a:off x="1547543" y="2598131"/>
          <a:ext cx="6302019" cy="2440844"/>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altLang="en-US" sz="1800" b="1" kern="1200" dirty="0"/>
            <a:t>前置（放大器）级或前端电子学的概念有很大拓展，在高能物理实验和广泛采用图像技术的核技术应用领域，探测器已经不只是尺度较大的单个探测单元，往往是由尺度（颗粒度）很小多个单元组成的探测阵列，这无疑需要高密度多通道的信号提取和处理的前置电路，采用单片集成电路是最佳的解决方法。前置电路设计的发展趋势应该是模拟和数字部分结合在一起的混合信号的处理结构，依靠新的半导体工艺显然是很容易实现的。</a:t>
          </a:r>
          <a:r>
            <a:rPr lang="zh-CN" altLang="en-US" sz="1800" kern="1200" dirty="0"/>
            <a:t>  </a:t>
          </a:r>
        </a:p>
      </dsp:txBody>
      <dsp:txXfrm>
        <a:off x="1547543" y="2598131"/>
        <a:ext cx="6302019" cy="2440844"/>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466799" y="3280"/>
          <a:ext cx="3471693" cy="484825"/>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40640" rIns="60960" bIns="40640" numCol="1" spcCol="1270" anchor="ctr" anchorCtr="0">
          <a:noAutofit/>
        </a:bodyPr>
        <a:lstStyle/>
        <a:p>
          <a:pPr marL="0" lvl="0" indent="0" algn="ctr" defTabSz="1422400" rtl="0">
            <a:lnSpc>
              <a:spcPct val="90000"/>
            </a:lnSpc>
            <a:spcBef>
              <a:spcPct val="0"/>
            </a:spcBef>
            <a:spcAft>
              <a:spcPct val="35000"/>
            </a:spcAft>
            <a:buNone/>
          </a:pPr>
          <a:r>
            <a:rPr lang="en-US" altLang="zh-CN" sz="3200" kern="1200" dirty="0"/>
            <a:t>I.</a:t>
          </a:r>
          <a:r>
            <a:rPr lang="zh-CN" altLang="en-US" sz="3200" kern="1200" dirty="0"/>
            <a:t>前置放大器</a:t>
          </a:r>
        </a:p>
      </dsp:txBody>
      <dsp:txXfrm>
        <a:off x="466799" y="3280"/>
        <a:ext cx="3471693" cy="484825"/>
      </dsp:txXfrm>
    </dsp:sp>
    <dsp:sp modelId="{8A1A25EE-0658-4CE0-BFE6-D00475C1FAA6}">
      <dsp:nvSpPr>
        <dsp:cNvPr id="0" name=""/>
        <dsp:cNvSpPr/>
      </dsp:nvSpPr>
      <dsp:spPr>
        <a:xfrm>
          <a:off x="813968" y="488106"/>
          <a:ext cx="347169" cy="1242635"/>
        </a:xfrm>
        <a:custGeom>
          <a:avLst/>
          <a:gdLst/>
          <a:ahLst/>
          <a:cxnLst/>
          <a:rect l="0" t="0" r="0" b="0"/>
          <a:pathLst>
            <a:path>
              <a:moveTo>
                <a:pt x="0" y="0"/>
              </a:moveTo>
              <a:lnTo>
                <a:pt x="0" y="1242635"/>
              </a:lnTo>
              <a:lnTo>
                <a:pt x="347169" y="124263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9855E6E-A565-4C06-8C61-8452D5F9FAAE}">
      <dsp:nvSpPr>
        <dsp:cNvPr id="0" name=""/>
        <dsp:cNvSpPr/>
      </dsp:nvSpPr>
      <dsp:spPr>
        <a:xfrm>
          <a:off x="1161138" y="673720"/>
          <a:ext cx="7085850" cy="211404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正向偏置结型场效应管的电荷灵敏前置放大器（</a:t>
          </a:r>
          <a:r>
            <a:rPr lang="en-US" altLang="zh-CN" sz="1800" b="0" kern="1200" dirty="0">
              <a:solidFill>
                <a:srgbClr val="0000FF"/>
              </a:solidFill>
              <a:latin typeface="华文细黑" pitchFamily="2" charset="-122"/>
              <a:ea typeface="华文细黑" pitchFamily="2" charset="-122"/>
            </a:rPr>
            <a:t>FBFA</a:t>
          </a:r>
          <a:r>
            <a:rPr lang="zh-CN" altLang="en-US" sz="1800" b="0" kern="1200" dirty="0">
              <a:solidFill>
                <a:srgbClr val="0000FF"/>
              </a:solidFill>
              <a:latin typeface="华文细黑" pitchFamily="2" charset="-122"/>
              <a:ea typeface="华文细黑" pitchFamily="2" charset="-122"/>
            </a:rPr>
            <a:t>），该放大器既不采用与反馈电容并联的电阻，也不外加器件或电路来完成反馈电容放电，探测器的漏电流和信号电流是通过在门极与源极之间稍加正偏置的结型场效应管门极流走，放大器的直流稳定性由一个附加的慢负反馈回路来保证。这样既使得反馈电容能被连续放电又降低了电路的并联噪声，</a:t>
          </a:r>
          <a:r>
            <a:rPr lang="en-US" altLang="zh-CN" sz="1800" b="0" kern="1200" dirty="0">
              <a:solidFill>
                <a:srgbClr val="0000FF"/>
              </a:solidFill>
              <a:latin typeface="华文细黑" pitchFamily="2" charset="-122"/>
              <a:ea typeface="华文细黑" pitchFamily="2" charset="-122"/>
            </a:rPr>
            <a:t>FBFA</a:t>
          </a:r>
          <a:r>
            <a:rPr lang="zh-CN" altLang="en-US" sz="1800" b="0" kern="1200" dirty="0">
              <a:solidFill>
                <a:srgbClr val="0000FF"/>
              </a:solidFill>
              <a:latin typeface="华文细黑" pitchFamily="2" charset="-122"/>
              <a:ea typeface="华文细黑" pitchFamily="2" charset="-122"/>
            </a:rPr>
            <a:t>是电荷灵敏前置放大器的重大进展。</a:t>
          </a:r>
          <a:endParaRPr lang="zh-CN" altLang="en-US" sz="1800" b="0" kern="1200" dirty="0"/>
        </a:p>
      </dsp:txBody>
      <dsp:txXfrm>
        <a:off x="1161138" y="673720"/>
        <a:ext cx="7085850" cy="2114040"/>
      </dsp:txXfrm>
    </dsp:sp>
    <dsp:sp modelId="{BA874465-62B0-471F-AEB5-011A142706F5}">
      <dsp:nvSpPr>
        <dsp:cNvPr id="0" name=""/>
        <dsp:cNvSpPr/>
      </dsp:nvSpPr>
      <dsp:spPr>
        <a:xfrm>
          <a:off x="813968" y="488106"/>
          <a:ext cx="347169" cy="2856499"/>
        </a:xfrm>
        <a:custGeom>
          <a:avLst/>
          <a:gdLst/>
          <a:ahLst/>
          <a:cxnLst/>
          <a:rect l="0" t="0" r="0" b="0"/>
          <a:pathLst>
            <a:path>
              <a:moveTo>
                <a:pt x="0" y="0"/>
              </a:moveTo>
              <a:lnTo>
                <a:pt x="0" y="2856499"/>
              </a:lnTo>
              <a:lnTo>
                <a:pt x="347169" y="285649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89B9CFD-8919-48F2-BBE3-678D27476B78}">
      <dsp:nvSpPr>
        <dsp:cNvPr id="0" name=""/>
        <dsp:cNvSpPr/>
      </dsp:nvSpPr>
      <dsp:spPr>
        <a:xfrm>
          <a:off x="1161138" y="2973376"/>
          <a:ext cx="7084674" cy="74245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单片电荷灵敏前置放大器集成电路在上一世记九十年代问世是电荷灵敏前置放大器又一进展。 </a:t>
          </a:r>
        </a:p>
      </dsp:txBody>
      <dsp:txXfrm>
        <a:off x="1161138" y="2973376"/>
        <a:ext cx="7084674" cy="742458"/>
      </dsp:txXfrm>
    </dsp:sp>
    <dsp:sp modelId="{558A45E7-6216-4D29-8859-007DBAB43DA4}">
      <dsp:nvSpPr>
        <dsp:cNvPr id="0" name=""/>
        <dsp:cNvSpPr/>
      </dsp:nvSpPr>
      <dsp:spPr>
        <a:xfrm>
          <a:off x="813968" y="488106"/>
          <a:ext cx="347169" cy="3784573"/>
        </a:xfrm>
        <a:custGeom>
          <a:avLst/>
          <a:gdLst/>
          <a:ahLst/>
          <a:cxnLst/>
          <a:rect l="0" t="0" r="0" b="0"/>
          <a:pathLst>
            <a:path>
              <a:moveTo>
                <a:pt x="0" y="0"/>
              </a:moveTo>
              <a:lnTo>
                <a:pt x="0" y="3784573"/>
              </a:lnTo>
              <a:lnTo>
                <a:pt x="347169" y="378457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B3DF35A-C8A8-4B7F-A040-AD6ECD92F46A}">
      <dsp:nvSpPr>
        <dsp:cNvPr id="0" name=""/>
        <dsp:cNvSpPr/>
      </dsp:nvSpPr>
      <dsp:spPr>
        <a:xfrm>
          <a:off x="1161138" y="3901449"/>
          <a:ext cx="7068280" cy="74245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US" altLang="zh-CN" sz="1800" b="0" kern="1200" dirty="0">
              <a:solidFill>
                <a:srgbClr val="0000FF"/>
              </a:solidFill>
              <a:latin typeface="华文细黑" pitchFamily="2" charset="-122"/>
              <a:ea typeface="华文细黑" pitchFamily="2" charset="-122"/>
            </a:rPr>
            <a:t>MOS</a:t>
          </a:r>
          <a:r>
            <a:rPr lang="zh-CN" altLang="en-US" sz="1800" b="0" kern="1200" dirty="0">
              <a:solidFill>
                <a:srgbClr val="0000FF"/>
              </a:solidFill>
              <a:latin typeface="华文细黑" pitchFamily="2" charset="-122"/>
              <a:ea typeface="华文细黑" pitchFamily="2" charset="-122"/>
            </a:rPr>
            <a:t>场效应管在电荷灵敏前置放大器输入级的应用是又一个新的进展。</a:t>
          </a:r>
        </a:p>
      </dsp:txBody>
      <dsp:txXfrm>
        <a:off x="1161138" y="3901449"/>
        <a:ext cx="7068280" cy="742458"/>
      </dsp:txXfrm>
    </dsp:sp>
    <dsp:sp modelId="{416F2279-E585-4550-9F89-04BA8A0A3E58}">
      <dsp:nvSpPr>
        <dsp:cNvPr id="0" name=""/>
        <dsp:cNvSpPr/>
      </dsp:nvSpPr>
      <dsp:spPr>
        <a:xfrm>
          <a:off x="813968" y="488106"/>
          <a:ext cx="347169" cy="4805335"/>
        </a:xfrm>
        <a:custGeom>
          <a:avLst/>
          <a:gdLst/>
          <a:ahLst/>
          <a:cxnLst/>
          <a:rect l="0" t="0" r="0" b="0"/>
          <a:pathLst>
            <a:path>
              <a:moveTo>
                <a:pt x="0" y="0"/>
              </a:moveTo>
              <a:lnTo>
                <a:pt x="0" y="4805335"/>
              </a:lnTo>
              <a:lnTo>
                <a:pt x="347169" y="480533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868987E-9EDC-4A6F-96B9-8F8734453B94}">
      <dsp:nvSpPr>
        <dsp:cNvPr id="0" name=""/>
        <dsp:cNvSpPr/>
      </dsp:nvSpPr>
      <dsp:spPr>
        <a:xfrm>
          <a:off x="1161138" y="4829523"/>
          <a:ext cx="7083498" cy="927836"/>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由于电荷灵敏放大器具有输出信号幅度对探测器的电容不敏感特点，在多单元探测阵列的各单元输出电容差别很大情况下，可用它们作为前置级提取这类探测阵列的前端信号。  </a:t>
          </a:r>
        </a:p>
      </dsp:txBody>
      <dsp:txXfrm>
        <a:off x="1161138" y="4829523"/>
        <a:ext cx="7083498" cy="927836"/>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779563" y="144014"/>
          <a:ext cx="4261759" cy="95680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marL="0" lvl="0" indent="0" algn="ctr" defTabSz="1244600" rtl="0">
            <a:lnSpc>
              <a:spcPct val="90000"/>
            </a:lnSpc>
            <a:spcBef>
              <a:spcPct val="0"/>
            </a:spcBef>
            <a:spcAft>
              <a:spcPct val="35000"/>
            </a:spcAft>
            <a:buNone/>
          </a:pPr>
          <a:r>
            <a:rPr lang="en-US" altLang="zh-CN" sz="2800" kern="1200" dirty="0">
              <a:solidFill>
                <a:schemeClr val="bg1"/>
              </a:solidFill>
              <a:latin typeface="华文细黑" pitchFamily="2" charset="-122"/>
              <a:ea typeface="华文细黑" pitchFamily="2" charset="-122"/>
            </a:rPr>
            <a:t>II. </a:t>
          </a:r>
          <a:r>
            <a:rPr lang="zh-CN" altLang="en-US" sz="2800" kern="1200" dirty="0">
              <a:solidFill>
                <a:schemeClr val="bg1"/>
              </a:solidFill>
              <a:latin typeface="华文细黑" pitchFamily="2" charset="-122"/>
              <a:ea typeface="华文细黑" pitchFamily="2" charset="-122"/>
            </a:rPr>
            <a:t>能谱测量中信号处理 </a:t>
          </a:r>
          <a:endParaRPr lang="zh-CN" altLang="en-US" sz="2800" kern="1200" dirty="0">
            <a:solidFill>
              <a:schemeClr val="bg1"/>
            </a:solidFill>
          </a:endParaRPr>
        </a:p>
      </dsp:txBody>
      <dsp:txXfrm>
        <a:off x="779563" y="144014"/>
        <a:ext cx="4261759" cy="956800"/>
      </dsp:txXfrm>
    </dsp:sp>
    <dsp:sp modelId="{313BCDAA-2792-4BE4-B626-2E946277E597}">
      <dsp:nvSpPr>
        <dsp:cNvPr id="0" name=""/>
        <dsp:cNvSpPr/>
      </dsp:nvSpPr>
      <dsp:spPr>
        <a:xfrm>
          <a:off x="1205739" y="1100814"/>
          <a:ext cx="260002" cy="1899046"/>
        </a:xfrm>
        <a:custGeom>
          <a:avLst/>
          <a:gdLst/>
          <a:ahLst/>
          <a:cxnLst/>
          <a:rect l="0" t="0" r="0" b="0"/>
          <a:pathLst>
            <a:path>
              <a:moveTo>
                <a:pt x="0" y="0"/>
              </a:moveTo>
              <a:lnTo>
                <a:pt x="0" y="1899046"/>
              </a:lnTo>
              <a:lnTo>
                <a:pt x="260002" y="189904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A6E8A54-EAB4-4D6C-8FAE-CCFD81E660C0}">
      <dsp:nvSpPr>
        <dsp:cNvPr id="0" name=""/>
        <dsp:cNvSpPr/>
      </dsp:nvSpPr>
      <dsp:spPr>
        <a:xfrm>
          <a:off x="1465742" y="1368153"/>
          <a:ext cx="6634654" cy="3263415"/>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3815" tIns="29210" rIns="43815" bIns="29210" numCol="1" spcCol="1270" anchor="ctr" anchorCtr="0">
          <a:noAutofit/>
        </a:bodyPr>
        <a:lstStyle/>
        <a:p>
          <a:pPr marL="0" lvl="0" indent="0" algn="l" defTabSz="1022350">
            <a:lnSpc>
              <a:spcPct val="90000"/>
            </a:lnSpc>
            <a:spcBef>
              <a:spcPct val="0"/>
            </a:spcBef>
            <a:spcAft>
              <a:spcPct val="35000"/>
            </a:spcAft>
            <a:buNone/>
          </a:pPr>
          <a:r>
            <a:rPr lang="zh-CN" altLang="en-US" sz="2300" b="1" kern="1200" dirty="0">
              <a:solidFill>
                <a:srgbClr val="0000FF"/>
              </a:solidFill>
              <a:latin typeface="华文细黑" pitchFamily="2" charset="-122"/>
              <a:ea typeface="华文细黑" pitchFamily="2" charset="-122"/>
            </a:rPr>
            <a:t>在能谱测量中，信号处理的目标是提高能量分辨率。噪声是关键因素之一，因此在信号处理（滤波和成形）中，要求在一定的噪声环境下（包括探测器、前端电子学和周围环境引入的各种噪声），提高信噪比。但是噪声不是影响能量分辨率的唯一因素，在不同应用中，还有很多因素影响能量分辨率，因而对信号处理还要加上各种约束条件。 </a:t>
          </a:r>
        </a:p>
      </dsp:txBody>
      <dsp:txXfrm>
        <a:off x="1465742" y="1368153"/>
        <a:ext cx="6634654" cy="3263415"/>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972081" y="74532"/>
          <a:ext cx="5326743" cy="49711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marL="0" lvl="0" indent="0" algn="ctr" defTabSz="1244600" rtl="0">
            <a:lnSpc>
              <a:spcPct val="90000"/>
            </a:lnSpc>
            <a:spcBef>
              <a:spcPct val="0"/>
            </a:spcBef>
            <a:spcAft>
              <a:spcPct val="35000"/>
            </a:spcAft>
            <a:buNone/>
          </a:pPr>
          <a:r>
            <a:rPr lang="en-US" altLang="zh-CN" sz="2800" kern="1200" dirty="0">
              <a:solidFill>
                <a:schemeClr val="bg1"/>
              </a:solidFill>
              <a:latin typeface="华文细黑" pitchFamily="2" charset="-122"/>
              <a:ea typeface="华文细黑" pitchFamily="2" charset="-122"/>
            </a:rPr>
            <a:t>II. </a:t>
          </a:r>
          <a:r>
            <a:rPr lang="zh-CN" altLang="en-US" sz="2800" kern="1200" dirty="0">
              <a:solidFill>
                <a:schemeClr val="bg1"/>
              </a:solidFill>
              <a:latin typeface="华文细黑" pitchFamily="2" charset="-122"/>
              <a:ea typeface="华文细黑" pitchFamily="2" charset="-122"/>
            </a:rPr>
            <a:t>能谱测量中信号处理 </a:t>
          </a:r>
          <a:endParaRPr lang="zh-CN" altLang="en-US" sz="2800" kern="1200" dirty="0">
            <a:solidFill>
              <a:schemeClr val="bg1"/>
            </a:solidFill>
          </a:endParaRPr>
        </a:p>
      </dsp:txBody>
      <dsp:txXfrm>
        <a:off x="972081" y="74532"/>
        <a:ext cx="5326743" cy="497112"/>
      </dsp:txXfrm>
    </dsp:sp>
    <dsp:sp modelId="{313BCDAA-2792-4BE4-B626-2E946277E597}">
      <dsp:nvSpPr>
        <dsp:cNvPr id="0" name=""/>
        <dsp:cNvSpPr/>
      </dsp:nvSpPr>
      <dsp:spPr>
        <a:xfrm>
          <a:off x="1504755" y="571645"/>
          <a:ext cx="446337" cy="1339010"/>
        </a:xfrm>
        <a:custGeom>
          <a:avLst/>
          <a:gdLst/>
          <a:ahLst/>
          <a:cxnLst/>
          <a:rect l="0" t="0" r="0" b="0"/>
          <a:pathLst>
            <a:path>
              <a:moveTo>
                <a:pt x="0" y="0"/>
              </a:moveTo>
              <a:lnTo>
                <a:pt x="0" y="1339010"/>
              </a:lnTo>
              <a:lnTo>
                <a:pt x="446337" y="133901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A6E8A54-EAB4-4D6C-8FAE-CCFD81E660C0}">
      <dsp:nvSpPr>
        <dsp:cNvPr id="0" name=""/>
        <dsp:cNvSpPr/>
      </dsp:nvSpPr>
      <dsp:spPr>
        <a:xfrm>
          <a:off x="1951093" y="921805"/>
          <a:ext cx="5876949" cy="197769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0480" tIns="20320" rIns="30480" bIns="20320" numCol="1" spcCol="1270" anchor="t" anchorCtr="0">
          <a:noAutofit/>
        </a:bodyPr>
        <a:lstStyle/>
        <a:p>
          <a:pPr marL="0" lvl="0" indent="0" algn="l" defTabSz="711200">
            <a:lnSpc>
              <a:spcPct val="90000"/>
            </a:lnSpc>
            <a:spcBef>
              <a:spcPct val="0"/>
            </a:spcBef>
            <a:spcAft>
              <a:spcPct val="35000"/>
            </a:spcAft>
            <a:buNone/>
          </a:pPr>
          <a:r>
            <a:rPr lang="zh-CN" altLang="en-US" sz="1600" b="1" kern="1200" dirty="0">
              <a:solidFill>
                <a:srgbClr val="0000FF"/>
              </a:solidFill>
              <a:latin typeface="华文细黑" pitchFamily="2" charset="-122"/>
              <a:ea typeface="华文细黑" pitchFamily="2" charset="-122"/>
            </a:rPr>
            <a:t>在众多约束条件中，最重要的有：</a:t>
          </a:r>
        </a:p>
        <a:p>
          <a:pPr marL="171450" lvl="1" indent="-171450" algn="l" defTabSz="711200">
            <a:lnSpc>
              <a:spcPct val="90000"/>
            </a:lnSpc>
            <a:spcBef>
              <a:spcPct val="0"/>
            </a:spcBef>
            <a:spcAft>
              <a:spcPct val="15000"/>
            </a:spcAft>
            <a:buChar char="•"/>
          </a:pPr>
          <a:r>
            <a:rPr lang="zh-CN" altLang="en-US" sz="1600" b="1" kern="1200">
              <a:solidFill>
                <a:srgbClr val="0000FF"/>
              </a:solidFill>
              <a:latin typeface="华文细黑" pitchFamily="2" charset="-122"/>
              <a:ea typeface="华文细黑" pitchFamily="2" charset="-122"/>
            </a:rPr>
            <a:t>为了使弹道亏损效应减到最小，脉冲响应具有一定平顶；</a:t>
          </a:r>
          <a:endParaRPr lang="zh-CN" altLang="en-US" sz="1600" b="1" kern="1200" dirty="0">
            <a:solidFill>
              <a:srgbClr val="0000FF"/>
            </a:solidFill>
            <a:latin typeface="华文细黑" pitchFamily="2" charset="-122"/>
            <a:ea typeface="华文细黑" pitchFamily="2" charset="-122"/>
          </a:endParaRPr>
        </a:p>
        <a:p>
          <a:pPr marL="171450" lvl="1" indent="-171450" algn="l" defTabSz="711200">
            <a:lnSpc>
              <a:spcPct val="90000"/>
            </a:lnSpc>
            <a:spcBef>
              <a:spcPct val="0"/>
            </a:spcBef>
            <a:spcAft>
              <a:spcPct val="15000"/>
            </a:spcAft>
            <a:buChar char="•"/>
          </a:pPr>
          <a:r>
            <a:rPr lang="zh-CN" altLang="en-US" sz="1600" b="1" kern="1200" dirty="0">
              <a:solidFill>
                <a:srgbClr val="0000FF"/>
              </a:solidFill>
              <a:latin typeface="华文细黑" pitchFamily="2" charset="-122"/>
              <a:ea typeface="华文细黑" pitchFamily="2" charset="-122"/>
            </a:rPr>
            <a:t>为了减小堆积，脉冲响应应该是在时间上有限间隔，而且要求脉冲宽度窄；</a:t>
          </a:r>
        </a:p>
        <a:p>
          <a:pPr marL="171450" lvl="1" indent="-171450" algn="l" defTabSz="711200">
            <a:lnSpc>
              <a:spcPct val="90000"/>
            </a:lnSpc>
            <a:spcBef>
              <a:spcPct val="0"/>
            </a:spcBef>
            <a:spcAft>
              <a:spcPct val="15000"/>
            </a:spcAft>
            <a:buChar char="•"/>
          </a:pPr>
          <a:r>
            <a:rPr lang="zh-CN" altLang="en-US" sz="1600" b="1" kern="1200" dirty="0">
              <a:solidFill>
                <a:srgbClr val="0000FF"/>
              </a:solidFill>
              <a:latin typeface="华文细黑" pitchFamily="2" charset="-122"/>
              <a:ea typeface="华文细黑" pitchFamily="2" charset="-122"/>
            </a:rPr>
            <a:t>在基线漂移成为关键因素时而基线恢复电路又效果不佳情况下，要求脉冲响应总面积为零。</a:t>
          </a:r>
        </a:p>
      </dsp:txBody>
      <dsp:txXfrm>
        <a:off x="1951093" y="921805"/>
        <a:ext cx="5876949" cy="1977699"/>
      </dsp:txXfrm>
    </dsp:sp>
    <dsp:sp modelId="{A2D9D8B0-38CD-47AB-A374-5D63A3D2A192}">
      <dsp:nvSpPr>
        <dsp:cNvPr id="0" name=""/>
        <dsp:cNvSpPr/>
      </dsp:nvSpPr>
      <dsp:spPr>
        <a:xfrm>
          <a:off x="1504755" y="571645"/>
          <a:ext cx="446337" cy="3933959"/>
        </a:xfrm>
        <a:custGeom>
          <a:avLst/>
          <a:gdLst/>
          <a:ahLst/>
          <a:cxnLst/>
          <a:rect l="0" t="0" r="0" b="0"/>
          <a:pathLst>
            <a:path>
              <a:moveTo>
                <a:pt x="0" y="0"/>
              </a:moveTo>
              <a:lnTo>
                <a:pt x="0" y="3933959"/>
              </a:lnTo>
              <a:lnTo>
                <a:pt x="446337" y="393395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F4F1B00-A5AE-44B7-8A6C-362CD7E04600}">
      <dsp:nvSpPr>
        <dsp:cNvPr id="0" name=""/>
        <dsp:cNvSpPr/>
      </dsp:nvSpPr>
      <dsp:spPr>
        <a:xfrm>
          <a:off x="1951093" y="3323387"/>
          <a:ext cx="5859071" cy="2364432"/>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0480" tIns="20320" rIns="30480" bIns="20320" numCol="1" spcCol="1270" anchor="ctr" anchorCtr="0">
          <a:noAutofit/>
        </a:bodyPr>
        <a:lstStyle/>
        <a:p>
          <a:pPr marL="0" lvl="0" indent="0" algn="l" defTabSz="711200">
            <a:lnSpc>
              <a:spcPct val="90000"/>
            </a:lnSpc>
            <a:spcBef>
              <a:spcPct val="0"/>
            </a:spcBef>
            <a:spcAft>
              <a:spcPct val="35000"/>
            </a:spcAft>
            <a:buNone/>
          </a:pPr>
          <a:r>
            <a:rPr lang="zh-CN" altLang="en-US" sz="1600" b="1" kern="1200" dirty="0">
              <a:solidFill>
                <a:srgbClr val="0000FF"/>
              </a:solidFill>
              <a:latin typeface="华文细黑" pitchFamily="2" charset="-122"/>
              <a:ea typeface="华文细黑" pitchFamily="2" charset="-122"/>
            </a:rPr>
            <a:t>在只考虑探测器和前端电子学并联和串联白噪声，同时不加其它约束条件的情况下，推导得到最佳滤波的脉冲响应是无限</a:t>
          </a:r>
          <a:r>
            <a:rPr lang="en-US" altLang="zh-CN" sz="1600" b="1" kern="1200" dirty="0">
              <a:solidFill>
                <a:srgbClr val="0000FF"/>
              </a:solidFill>
              <a:latin typeface="华文细黑" pitchFamily="2" charset="-122"/>
              <a:ea typeface="华文细黑" pitchFamily="2" charset="-122"/>
            </a:rPr>
            <a:t>CUSP</a:t>
          </a:r>
          <a:r>
            <a:rPr lang="zh-CN" altLang="en-US" sz="1600" b="1" kern="1200" dirty="0">
              <a:solidFill>
                <a:srgbClr val="0000FF"/>
              </a:solidFill>
              <a:latin typeface="华文细黑" pitchFamily="2" charset="-122"/>
              <a:ea typeface="华文细黑" pitchFamily="2" charset="-122"/>
            </a:rPr>
            <a:t>，这不仅在物理上无法实现，而且没有考虑其它类型噪声，只能作为来衡量其它滤波电路性能指标的一个参考标准。如果再加上一定的约束条件，用模拟电路是很难实现最佳滤波和成形。因而采用模拟电路进行信号处理，通常是一些非最佳的滤波，在一定应用情况下，可以兼顾信噪比、计数率和弹道亏损效应等要求。例如准高斯滤波成形电路就是最典型的一种。   </a:t>
          </a:r>
        </a:p>
      </dsp:txBody>
      <dsp:txXfrm>
        <a:off x="1951093" y="3323387"/>
        <a:ext cx="5859071" cy="2364432"/>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46DD5E-021F-4907-B724-85A686DEB0E0}">
      <dsp:nvSpPr>
        <dsp:cNvPr id="0" name=""/>
        <dsp:cNvSpPr/>
      </dsp:nvSpPr>
      <dsp:spPr>
        <a:xfrm>
          <a:off x="3974" y="0"/>
          <a:ext cx="8139298" cy="93665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68580" rIns="137160" bIns="68580" numCol="1" spcCol="1270" anchor="ctr" anchorCtr="0">
          <a:noAutofit/>
        </a:bodyPr>
        <a:lstStyle/>
        <a:p>
          <a:pPr marL="0" lvl="0" indent="0" algn="ctr" defTabSz="1600200" rtl="0">
            <a:lnSpc>
              <a:spcPct val="90000"/>
            </a:lnSpc>
            <a:spcBef>
              <a:spcPct val="0"/>
            </a:spcBef>
            <a:spcAft>
              <a:spcPct val="35000"/>
            </a:spcAft>
            <a:buNone/>
          </a:pPr>
          <a:r>
            <a:rPr lang="zh-CN" sz="3600" kern="1200" dirty="0"/>
            <a:t>一、物理学中一些基本问题和研究方法</a:t>
          </a:r>
        </a:p>
      </dsp:txBody>
      <dsp:txXfrm>
        <a:off x="49697" y="45723"/>
        <a:ext cx="8047852" cy="845204"/>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404474" y="80595"/>
          <a:ext cx="5420533" cy="53141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marL="0" lvl="0" indent="0" algn="ctr" defTabSz="1244600" rtl="0">
            <a:lnSpc>
              <a:spcPct val="90000"/>
            </a:lnSpc>
            <a:spcBef>
              <a:spcPct val="0"/>
            </a:spcBef>
            <a:spcAft>
              <a:spcPct val="35000"/>
            </a:spcAft>
            <a:buNone/>
          </a:pPr>
          <a:r>
            <a:rPr lang="en-US" altLang="zh-CN" sz="2800" kern="1200" dirty="0">
              <a:solidFill>
                <a:schemeClr val="bg1"/>
              </a:solidFill>
              <a:latin typeface="华文细黑" pitchFamily="2" charset="-122"/>
              <a:ea typeface="华文细黑" pitchFamily="2" charset="-122"/>
            </a:rPr>
            <a:t>II. </a:t>
          </a:r>
          <a:r>
            <a:rPr lang="zh-CN" altLang="en-US" sz="2800" kern="1200" dirty="0">
              <a:solidFill>
                <a:schemeClr val="bg1"/>
              </a:solidFill>
              <a:latin typeface="华文细黑" pitchFamily="2" charset="-122"/>
              <a:ea typeface="华文细黑" pitchFamily="2" charset="-122"/>
            </a:rPr>
            <a:t>能谱测量中信号处理 </a:t>
          </a:r>
          <a:endParaRPr lang="zh-CN" altLang="en-US" sz="2800" kern="1200" dirty="0">
            <a:solidFill>
              <a:schemeClr val="bg1"/>
            </a:solidFill>
          </a:endParaRPr>
        </a:p>
      </dsp:txBody>
      <dsp:txXfrm>
        <a:off x="404474" y="80595"/>
        <a:ext cx="5420533" cy="531417"/>
      </dsp:txXfrm>
    </dsp:sp>
    <dsp:sp modelId="{313BCDAA-2792-4BE4-B626-2E946277E597}">
      <dsp:nvSpPr>
        <dsp:cNvPr id="0" name=""/>
        <dsp:cNvSpPr/>
      </dsp:nvSpPr>
      <dsp:spPr>
        <a:xfrm>
          <a:off x="946527" y="612012"/>
          <a:ext cx="506049" cy="2087697"/>
        </a:xfrm>
        <a:custGeom>
          <a:avLst/>
          <a:gdLst/>
          <a:ahLst/>
          <a:cxnLst/>
          <a:rect l="0" t="0" r="0" b="0"/>
          <a:pathLst>
            <a:path>
              <a:moveTo>
                <a:pt x="0" y="0"/>
              </a:moveTo>
              <a:lnTo>
                <a:pt x="0" y="2087697"/>
              </a:lnTo>
              <a:lnTo>
                <a:pt x="506049" y="208769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A6E8A54-EAB4-4D6C-8FAE-CCFD81E660C0}">
      <dsp:nvSpPr>
        <dsp:cNvPr id="0" name=""/>
        <dsp:cNvSpPr/>
      </dsp:nvSpPr>
      <dsp:spPr>
        <a:xfrm>
          <a:off x="1452576" y="1008106"/>
          <a:ext cx="6994155" cy="338320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1" kern="1200" dirty="0">
              <a:solidFill>
                <a:srgbClr val="0000FF"/>
              </a:solidFill>
              <a:latin typeface="华文细黑" pitchFamily="2" charset="-122"/>
              <a:ea typeface="华文细黑" pitchFamily="2" charset="-122"/>
            </a:rPr>
            <a:t>基线恢复器（</a:t>
          </a:r>
          <a:r>
            <a:rPr lang="en-US" altLang="zh-CN" sz="1800" b="1" kern="1200" dirty="0">
              <a:solidFill>
                <a:srgbClr val="0000FF"/>
              </a:solidFill>
              <a:latin typeface="华文细黑" pitchFamily="2" charset="-122"/>
              <a:ea typeface="华文细黑" pitchFamily="2" charset="-122"/>
            </a:rPr>
            <a:t>BLR</a:t>
          </a:r>
          <a:r>
            <a:rPr lang="zh-CN" altLang="en-US" sz="1800" b="1" kern="1200" dirty="0">
              <a:solidFill>
                <a:srgbClr val="0000FF"/>
              </a:solidFill>
              <a:latin typeface="华文细黑" pitchFamily="2" charset="-122"/>
              <a:ea typeface="华文细黑" pitchFamily="2" charset="-122"/>
            </a:rPr>
            <a:t>）</a:t>
          </a:r>
          <a:r>
            <a:rPr lang="zh-CN" altLang="en-US" sz="1800" b="1" kern="1200" dirty="0">
              <a:latin typeface="华文细黑" pitchFamily="2" charset="-122"/>
              <a:ea typeface="华文细黑" pitchFamily="2" charset="-122"/>
            </a:rPr>
            <a:t>是解决因各种原因引起基线涨落而造成能量分辨率变坏的有效措施，</a:t>
          </a:r>
          <a:r>
            <a:rPr lang="en-US" altLang="zh-CN" sz="1800" b="1" kern="1200" dirty="0">
              <a:latin typeface="华文细黑" pitchFamily="2" charset="-122"/>
              <a:ea typeface="华文细黑" pitchFamily="2" charset="-122"/>
            </a:rPr>
            <a:t>CCD</a:t>
          </a:r>
          <a:r>
            <a:rPr lang="zh-CN" altLang="en-US" sz="1800" b="1" kern="1200" dirty="0">
              <a:latin typeface="华文细黑" pitchFamily="2" charset="-122"/>
              <a:ea typeface="华文细黑" pitchFamily="2" charset="-122"/>
            </a:rPr>
            <a:t>基线恢复器（常称为</a:t>
          </a:r>
          <a:r>
            <a:rPr lang="en-US" altLang="zh-CN" sz="1800" b="1" kern="1200" dirty="0">
              <a:latin typeface="华文细黑" pitchFamily="2" charset="-122"/>
              <a:ea typeface="华文细黑" pitchFamily="2" charset="-122"/>
            </a:rPr>
            <a:t>Robinson BLR</a:t>
          </a:r>
          <a:r>
            <a:rPr lang="zh-CN" altLang="en-US" sz="1800" b="1" kern="1200" dirty="0">
              <a:latin typeface="华文细黑" pitchFamily="2" charset="-122"/>
              <a:ea typeface="华文细黑" pitchFamily="2" charset="-122"/>
            </a:rPr>
            <a:t>）和 </a:t>
          </a:r>
          <a:r>
            <a:rPr lang="en-US" altLang="zh-CN" sz="1800" b="1" kern="1200" dirty="0" err="1">
              <a:latin typeface="华文细黑" pitchFamily="2" charset="-122"/>
              <a:ea typeface="华文细黑" pitchFamily="2" charset="-122"/>
            </a:rPr>
            <a:t>Gere</a:t>
          </a:r>
          <a:r>
            <a:rPr lang="en-US" altLang="zh-CN" sz="1800" b="1" kern="1200" dirty="0">
              <a:latin typeface="华文细黑" pitchFamily="2" charset="-122"/>
              <a:ea typeface="华文细黑" pitchFamily="2" charset="-122"/>
            </a:rPr>
            <a:t>–Miller BLR</a:t>
          </a:r>
          <a:r>
            <a:rPr lang="zh-CN" altLang="en-US" sz="1800" b="1" kern="1200" dirty="0">
              <a:latin typeface="华文细黑" pitchFamily="2" charset="-122"/>
              <a:ea typeface="华文细黑" pitchFamily="2" charset="-122"/>
            </a:rPr>
            <a:t>是最常用的两种，近年有人在改进</a:t>
          </a:r>
          <a:r>
            <a:rPr lang="en-US" altLang="zh-CN" sz="1800" b="1" kern="1200" dirty="0" err="1">
              <a:latin typeface="华文细黑" pitchFamily="2" charset="-122"/>
              <a:ea typeface="华文细黑" pitchFamily="2" charset="-122"/>
            </a:rPr>
            <a:t>Gere</a:t>
          </a:r>
          <a:r>
            <a:rPr lang="en-US" altLang="zh-CN" sz="1800" b="1" kern="1200" dirty="0">
              <a:latin typeface="华文细黑" pitchFamily="2" charset="-122"/>
              <a:ea typeface="华文细黑" pitchFamily="2" charset="-122"/>
            </a:rPr>
            <a:t>–Miller BLR</a:t>
          </a:r>
          <a:r>
            <a:rPr lang="zh-CN" altLang="en-US" sz="1800" b="1" kern="1200" dirty="0">
              <a:latin typeface="华文细黑" pitchFamily="2" charset="-122"/>
              <a:ea typeface="华文细黑" pitchFamily="2" charset="-122"/>
            </a:rPr>
            <a:t>基础上，提出了一种新的模拟基线恢复器，可以工作在</a:t>
          </a:r>
          <a:r>
            <a:rPr lang="en-US" altLang="zh-CN" sz="1800" b="1" kern="1200" dirty="0">
              <a:latin typeface="华文细黑" pitchFamily="2" charset="-122"/>
              <a:ea typeface="华文细黑" pitchFamily="2" charset="-122"/>
            </a:rPr>
            <a:t>10Mhz</a:t>
          </a:r>
          <a:r>
            <a:rPr lang="zh-CN" altLang="en-US" sz="1800" b="1" kern="1200" dirty="0">
              <a:latin typeface="华文细黑" pitchFamily="2" charset="-122"/>
              <a:ea typeface="华文细黑" pitchFamily="2" charset="-122"/>
            </a:rPr>
            <a:t>高的信号计数率条件下。如果把信号成形为总面积为零双极性信号而且其宽度足够小，这样可以基本上解决由计数率和交流耦合引起基线涨落问题。但是这样的信号成形不可能兼顾到有很佳滤波性能。近十年来，不断有人提出了两者都能兼顾的方案，这些方案中还将弹道亏损效应和其它类型噪声也加以考虑，推导出很佳滤波和成形综合的权函数，但是用模拟电路是很难实现的。</a:t>
          </a:r>
          <a:endParaRPr lang="zh-CN" altLang="en-US" sz="1800" b="1" kern="1200" dirty="0">
            <a:solidFill>
              <a:srgbClr val="0000FF"/>
            </a:solidFill>
            <a:latin typeface="华文细黑" pitchFamily="2" charset="-122"/>
            <a:ea typeface="华文细黑" pitchFamily="2" charset="-122"/>
          </a:endParaRPr>
        </a:p>
      </dsp:txBody>
      <dsp:txXfrm>
        <a:off x="1452576" y="1008106"/>
        <a:ext cx="6994155" cy="3383207"/>
      </dsp:txXfrm>
    </dsp:sp>
    <dsp:sp modelId="{0A2AA063-DFDC-476E-AEE9-ADE08C448A94}">
      <dsp:nvSpPr>
        <dsp:cNvPr id="0" name=""/>
        <dsp:cNvSpPr/>
      </dsp:nvSpPr>
      <dsp:spPr>
        <a:xfrm>
          <a:off x="946527" y="612012"/>
          <a:ext cx="473075" cy="4680539"/>
        </a:xfrm>
        <a:custGeom>
          <a:avLst/>
          <a:gdLst/>
          <a:ahLst/>
          <a:cxnLst/>
          <a:rect l="0" t="0" r="0" b="0"/>
          <a:pathLst>
            <a:path>
              <a:moveTo>
                <a:pt x="0" y="0"/>
              </a:moveTo>
              <a:lnTo>
                <a:pt x="0" y="4680539"/>
              </a:lnTo>
              <a:lnTo>
                <a:pt x="473075" y="468053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1C22A89-8821-468C-8F51-64EB68CEA341}">
      <dsp:nvSpPr>
        <dsp:cNvPr id="0" name=""/>
        <dsp:cNvSpPr/>
      </dsp:nvSpPr>
      <dsp:spPr>
        <a:xfrm>
          <a:off x="1419603" y="4824465"/>
          <a:ext cx="7005321" cy="936174"/>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27940" rIns="41910" bIns="27940" numCol="1" spcCol="1270" anchor="ctr" anchorCtr="0">
          <a:noAutofit/>
        </a:bodyPr>
        <a:lstStyle/>
        <a:p>
          <a:pPr marL="0" lvl="0" indent="0" algn="l" defTabSz="977900">
            <a:lnSpc>
              <a:spcPct val="90000"/>
            </a:lnSpc>
            <a:spcBef>
              <a:spcPct val="0"/>
            </a:spcBef>
            <a:spcAft>
              <a:spcPct val="35000"/>
            </a:spcAft>
            <a:buNone/>
          </a:pPr>
          <a:r>
            <a:rPr lang="zh-CN" altLang="en-US" sz="2200" b="1" kern="1200" dirty="0">
              <a:latin typeface="华文细黑" pitchFamily="2" charset="-122"/>
              <a:ea typeface="华文细黑" pitchFamily="2" charset="-122"/>
            </a:rPr>
            <a:t>随着高速数字化和数字处理技术的发展，在各种约束条件和考虑非白噪声情况下实现最佳滤波和成形成为可能。  </a:t>
          </a:r>
        </a:p>
      </dsp:txBody>
      <dsp:txXfrm>
        <a:off x="1419603" y="4824465"/>
        <a:ext cx="7005321" cy="936174"/>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48F4E3-A064-407E-A2A1-B26B577B54CD}">
      <dsp:nvSpPr>
        <dsp:cNvPr id="0" name=""/>
        <dsp:cNvSpPr/>
      </dsp:nvSpPr>
      <dsp:spPr>
        <a:xfrm>
          <a:off x="0" y="174"/>
          <a:ext cx="2880320" cy="65881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en-US" altLang="zh-CN" sz="2800" kern="1200" dirty="0"/>
            <a:t>1. </a:t>
          </a:r>
          <a:r>
            <a:rPr lang="zh-CN" altLang="en-US" sz="2800" kern="1200" dirty="0"/>
            <a:t>基础核电子学</a:t>
          </a:r>
        </a:p>
      </dsp:txBody>
      <dsp:txXfrm>
        <a:off x="32160" y="32334"/>
        <a:ext cx="2816000" cy="594490"/>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631566" y="37253"/>
          <a:ext cx="2847542" cy="53400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en-US" altLang="zh-CN" sz="2400" kern="1200" dirty="0">
              <a:solidFill>
                <a:schemeClr val="bg1"/>
              </a:solidFill>
              <a:latin typeface="华文细黑" pitchFamily="2" charset="-122"/>
              <a:ea typeface="华文细黑" pitchFamily="2" charset="-122"/>
            </a:rPr>
            <a:t>III. </a:t>
          </a:r>
          <a:r>
            <a:rPr lang="zh-CN" altLang="en-US" sz="2400" kern="1200" dirty="0">
              <a:solidFill>
                <a:schemeClr val="bg1"/>
              </a:solidFill>
              <a:latin typeface="宋体" pitchFamily="2" charset="-122"/>
            </a:rPr>
            <a:t>数字化电路</a:t>
          </a:r>
          <a:r>
            <a:rPr lang="en-US" altLang="zh-CN" sz="2400" kern="1200" dirty="0">
              <a:solidFill>
                <a:schemeClr val="bg1"/>
              </a:solidFill>
              <a:latin typeface="宋体" pitchFamily="2" charset="-122"/>
            </a:rPr>
            <a:t>-</a:t>
          </a:r>
          <a:r>
            <a:rPr lang="en-US" altLang="zh-CN" sz="1600" kern="1200" dirty="0">
              <a:solidFill>
                <a:schemeClr val="bg1"/>
              </a:solidFill>
            </a:rPr>
            <a:t>ADC </a:t>
          </a:r>
          <a:r>
            <a:rPr lang="en-US" altLang="zh-CN" sz="1600" kern="1200" dirty="0">
              <a:solidFill>
                <a:schemeClr val="bg1"/>
              </a:solidFill>
              <a:latin typeface="宋体" pitchFamily="2" charset="-122"/>
            </a:rPr>
            <a:t> </a:t>
          </a:r>
          <a:endParaRPr lang="zh-CN" altLang="en-US" sz="2400" kern="1200" dirty="0">
            <a:solidFill>
              <a:schemeClr val="bg1"/>
            </a:solidFill>
          </a:endParaRPr>
        </a:p>
      </dsp:txBody>
      <dsp:txXfrm>
        <a:off x="631566" y="37253"/>
        <a:ext cx="2847542" cy="534000"/>
      </dsp:txXfrm>
    </dsp:sp>
    <dsp:sp modelId="{BFCBC18A-03E8-42D7-A392-3A3F979730AB}">
      <dsp:nvSpPr>
        <dsp:cNvPr id="0" name=""/>
        <dsp:cNvSpPr/>
      </dsp:nvSpPr>
      <dsp:spPr>
        <a:xfrm>
          <a:off x="916320" y="571254"/>
          <a:ext cx="235809" cy="935250"/>
        </a:xfrm>
        <a:custGeom>
          <a:avLst/>
          <a:gdLst/>
          <a:ahLst/>
          <a:cxnLst/>
          <a:rect l="0" t="0" r="0" b="0"/>
          <a:pathLst>
            <a:path>
              <a:moveTo>
                <a:pt x="0" y="0"/>
              </a:moveTo>
              <a:lnTo>
                <a:pt x="0" y="935250"/>
              </a:lnTo>
              <a:lnTo>
                <a:pt x="235809" y="93525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56AFF3-F7B4-4FDD-B364-0863EFCE2080}">
      <dsp:nvSpPr>
        <dsp:cNvPr id="0" name=""/>
        <dsp:cNvSpPr/>
      </dsp:nvSpPr>
      <dsp:spPr>
        <a:xfrm>
          <a:off x="1152130" y="648074"/>
          <a:ext cx="6957941" cy="171685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0480" tIns="20320" rIns="30480" bIns="20320" numCol="1" spcCol="1270" anchor="ctr" anchorCtr="0">
          <a:noAutofit/>
        </a:bodyPr>
        <a:lstStyle/>
        <a:p>
          <a:pPr marL="0" lvl="0" indent="0" algn="l" defTabSz="711200">
            <a:lnSpc>
              <a:spcPct val="90000"/>
            </a:lnSpc>
            <a:spcBef>
              <a:spcPct val="0"/>
            </a:spcBef>
            <a:spcAft>
              <a:spcPct val="35000"/>
            </a:spcAft>
            <a:buNone/>
          </a:pPr>
          <a:r>
            <a:rPr lang="zh-CN" altLang="en-US" sz="1600" b="1" kern="1200" dirty="0">
              <a:solidFill>
                <a:srgbClr val="0000FF"/>
              </a:solidFill>
            </a:rPr>
            <a:t>在当今数字信息时代，</a:t>
          </a:r>
          <a:r>
            <a:rPr lang="en-US" altLang="zh-CN" sz="1600" b="1" kern="1200" dirty="0">
              <a:solidFill>
                <a:srgbClr val="0000FF"/>
              </a:solidFill>
            </a:rPr>
            <a:t>ADC</a:t>
          </a:r>
          <a:r>
            <a:rPr lang="zh-CN" altLang="en-US" sz="1600" b="1" kern="1200" dirty="0">
              <a:solidFill>
                <a:srgbClr val="0000FF"/>
              </a:solidFill>
            </a:rPr>
            <a:t>成为必不可少独立使用的器件。现在市场上</a:t>
          </a:r>
          <a:r>
            <a:rPr lang="en-US" altLang="zh-CN" sz="1600" b="1" kern="1200" dirty="0">
              <a:solidFill>
                <a:srgbClr val="0000FF"/>
              </a:solidFill>
            </a:rPr>
            <a:t>ADC</a:t>
          </a:r>
          <a:r>
            <a:rPr lang="zh-CN" altLang="en-US" sz="1600" b="1" kern="1200" dirty="0">
              <a:solidFill>
                <a:srgbClr val="0000FF"/>
              </a:solidFill>
            </a:rPr>
            <a:t>商业产品种类繁多，大体上有闪电型（</a:t>
          </a:r>
          <a:r>
            <a:rPr lang="en-US" altLang="zh-CN" sz="1600" b="1" kern="1200" dirty="0">
              <a:solidFill>
                <a:srgbClr val="0000FF"/>
              </a:solidFill>
            </a:rPr>
            <a:t>Flash</a:t>
          </a:r>
          <a:r>
            <a:rPr lang="zh-CN" altLang="en-US" sz="1600" b="1" kern="1200" dirty="0">
              <a:solidFill>
                <a:srgbClr val="0000FF"/>
              </a:solidFill>
            </a:rPr>
            <a:t>）</a:t>
          </a:r>
          <a:r>
            <a:rPr lang="en-US" altLang="zh-CN" sz="1600" b="1" kern="1200" dirty="0">
              <a:solidFill>
                <a:srgbClr val="0000FF"/>
              </a:solidFill>
            </a:rPr>
            <a:t>ADC</a:t>
          </a:r>
          <a:r>
            <a:rPr lang="zh-CN" altLang="en-US" sz="1600" b="1" kern="1200" dirty="0">
              <a:solidFill>
                <a:srgbClr val="0000FF"/>
              </a:solidFill>
            </a:rPr>
            <a:t>、逐次逼近型（</a:t>
          </a:r>
          <a:r>
            <a:rPr lang="en-US" altLang="zh-CN" sz="1600" b="1" kern="1200" dirty="0">
              <a:solidFill>
                <a:srgbClr val="0000FF"/>
              </a:solidFill>
            </a:rPr>
            <a:t>Successive Approximation</a:t>
          </a:r>
          <a:r>
            <a:rPr lang="zh-CN" altLang="en-US" sz="1600" b="1" kern="1200" dirty="0">
              <a:solidFill>
                <a:srgbClr val="0000FF"/>
              </a:solidFill>
            </a:rPr>
            <a:t>）</a:t>
          </a:r>
          <a:r>
            <a:rPr lang="en-US" altLang="zh-CN" sz="1600" b="1" kern="1200" dirty="0">
              <a:solidFill>
                <a:srgbClr val="0000FF"/>
              </a:solidFill>
            </a:rPr>
            <a:t>ADC</a:t>
          </a:r>
          <a:r>
            <a:rPr lang="zh-CN" altLang="en-US" sz="1600" b="1" kern="1200" dirty="0">
              <a:solidFill>
                <a:srgbClr val="0000FF"/>
              </a:solidFill>
            </a:rPr>
            <a:t>、</a:t>
          </a:r>
          <a:r>
            <a:rPr lang="zh-CN" altLang="en-US" sz="1600" b="1" kern="1200" dirty="0">
              <a:solidFill>
                <a:srgbClr val="0000FF"/>
              </a:solidFill>
              <a:sym typeface="Symbol" pitchFamily="18" charset="2"/>
            </a:rPr>
            <a:t></a:t>
          </a:r>
          <a:r>
            <a:rPr lang="zh-CN" altLang="en-US" sz="1600" b="1" kern="1200" dirty="0">
              <a:solidFill>
                <a:srgbClr val="0000FF"/>
              </a:solidFill>
            </a:rPr>
            <a:t>－</a:t>
          </a:r>
          <a:r>
            <a:rPr lang="zh-CN" altLang="en-US" sz="1600" b="1" kern="1200" dirty="0">
              <a:solidFill>
                <a:srgbClr val="0000FF"/>
              </a:solidFill>
              <a:sym typeface="Symbol" pitchFamily="18" charset="2"/>
            </a:rPr>
            <a:t></a:t>
          </a:r>
          <a:r>
            <a:rPr lang="zh-CN" altLang="en-US" sz="1600" b="1" kern="1200" dirty="0">
              <a:solidFill>
                <a:srgbClr val="0000FF"/>
              </a:solidFill>
            </a:rPr>
            <a:t>型（</a:t>
          </a:r>
          <a:r>
            <a:rPr lang="en-US" altLang="zh-CN" sz="1600" b="1" kern="1200" dirty="0">
              <a:solidFill>
                <a:srgbClr val="0000FF"/>
              </a:solidFill>
            </a:rPr>
            <a:t>Sigma-Delta</a:t>
          </a:r>
          <a:r>
            <a:rPr lang="zh-CN" altLang="en-US" sz="1600" b="1" kern="1200" dirty="0">
              <a:solidFill>
                <a:srgbClr val="0000FF"/>
              </a:solidFill>
            </a:rPr>
            <a:t>）</a:t>
          </a:r>
          <a:r>
            <a:rPr lang="en-US" altLang="zh-CN" sz="1600" b="1" kern="1200" dirty="0">
              <a:solidFill>
                <a:srgbClr val="0000FF"/>
              </a:solidFill>
            </a:rPr>
            <a:t>ADC</a:t>
          </a:r>
          <a:r>
            <a:rPr lang="zh-CN" altLang="en-US" sz="1600" b="1" kern="1200" dirty="0">
              <a:solidFill>
                <a:srgbClr val="0000FF"/>
              </a:solidFill>
            </a:rPr>
            <a:t>、流水线分段型（</a:t>
          </a:r>
          <a:r>
            <a:rPr lang="en-US" altLang="zh-CN" sz="1600" b="1" kern="1200" dirty="0">
              <a:solidFill>
                <a:srgbClr val="0000FF"/>
              </a:solidFill>
            </a:rPr>
            <a:t>Pipelined </a:t>
          </a:r>
          <a:r>
            <a:rPr lang="en-US" altLang="zh-CN" sz="1600" b="1" kern="1200" dirty="0" err="1">
              <a:solidFill>
                <a:srgbClr val="0000FF"/>
              </a:solidFill>
            </a:rPr>
            <a:t>Subranging</a:t>
          </a:r>
          <a:r>
            <a:rPr lang="zh-CN" altLang="en-US" sz="1600" b="1" kern="1200" dirty="0">
              <a:solidFill>
                <a:srgbClr val="0000FF"/>
              </a:solidFill>
            </a:rPr>
            <a:t>）</a:t>
          </a:r>
          <a:r>
            <a:rPr lang="en-US" altLang="zh-CN" sz="1600" b="1" kern="1200" dirty="0">
              <a:solidFill>
                <a:srgbClr val="0000FF"/>
              </a:solidFill>
            </a:rPr>
            <a:t>ADC</a:t>
          </a:r>
          <a:r>
            <a:rPr lang="zh-CN" altLang="en-US" sz="1600" b="1" kern="1200" dirty="0">
              <a:solidFill>
                <a:srgbClr val="0000FF"/>
              </a:solidFill>
            </a:rPr>
            <a:t>、“折叠”型（</a:t>
          </a:r>
          <a:r>
            <a:rPr lang="en-US" altLang="zh-CN" sz="1600" b="1" kern="1200" dirty="0">
              <a:solidFill>
                <a:srgbClr val="0000FF"/>
              </a:solidFill>
            </a:rPr>
            <a:t>Folding</a:t>
          </a:r>
          <a:r>
            <a:rPr lang="zh-CN" altLang="en-US" sz="1600" b="1" kern="1200" dirty="0">
              <a:solidFill>
                <a:srgbClr val="0000FF"/>
              </a:solidFill>
            </a:rPr>
            <a:t>）</a:t>
          </a:r>
          <a:r>
            <a:rPr lang="en-US" altLang="zh-CN" sz="1600" b="1" kern="1200" dirty="0">
              <a:solidFill>
                <a:srgbClr val="0000FF"/>
              </a:solidFill>
            </a:rPr>
            <a:t>ADC</a:t>
          </a:r>
          <a:r>
            <a:rPr lang="zh-CN" altLang="en-US" sz="1600" b="1" kern="1200" dirty="0">
              <a:solidFill>
                <a:srgbClr val="0000FF"/>
              </a:solidFill>
            </a:rPr>
            <a:t>、计数型（</a:t>
          </a:r>
          <a:r>
            <a:rPr lang="en-US" altLang="zh-CN" sz="1600" b="1" kern="1200" dirty="0">
              <a:solidFill>
                <a:srgbClr val="0000FF"/>
              </a:solidFill>
            </a:rPr>
            <a:t>Counting</a:t>
          </a:r>
          <a:r>
            <a:rPr lang="zh-CN" altLang="en-US" sz="1600" b="1" kern="1200" dirty="0">
              <a:solidFill>
                <a:srgbClr val="0000FF"/>
              </a:solidFill>
            </a:rPr>
            <a:t>）</a:t>
          </a:r>
          <a:r>
            <a:rPr lang="en-US" altLang="zh-CN" sz="1600" b="1" kern="1200" dirty="0">
              <a:solidFill>
                <a:srgbClr val="0000FF"/>
              </a:solidFill>
            </a:rPr>
            <a:t>ADC</a:t>
          </a:r>
          <a:r>
            <a:rPr lang="zh-CN" altLang="en-US" sz="1600" b="1" kern="1200" dirty="0">
              <a:solidFill>
                <a:srgbClr val="0000FF"/>
              </a:solidFill>
            </a:rPr>
            <a:t>和积分型（</a:t>
          </a:r>
          <a:r>
            <a:rPr lang="en-US" altLang="zh-CN" sz="1600" b="1" kern="1200" dirty="0">
              <a:solidFill>
                <a:srgbClr val="0000FF"/>
              </a:solidFill>
            </a:rPr>
            <a:t>Integrating</a:t>
          </a:r>
          <a:r>
            <a:rPr lang="zh-CN" altLang="en-US" sz="1600" b="1" kern="1200" dirty="0">
              <a:solidFill>
                <a:srgbClr val="0000FF"/>
              </a:solidFill>
            </a:rPr>
            <a:t>）</a:t>
          </a:r>
          <a:r>
            <a:rPr lang="en-US" altLang="zh-CN" sz="1600" b="1" kern="1200" dirty="0">
              <a:solidFill>
                <a:srgbClr val="0000FF"/>
              </a:solidFill>
            </a:rPr>
            <a:t>ADC</a:t>
          </a:r>
          <a:r>
            <a:rPr lang="zh-CN" altLang="en-US" sz="1600" b="1" kern="1200" dirty="0">
              <a:solidFill>
                <a:srgbClr val="0000FF"/>
              </a:solidFill>
            </a:rPr>
            <a:t>等，可以应用于各种不同领域和场合。</a:t>
          </a:r>
        </a:p>
      </dsp:txBody>
      <dsp:txXfrm>
        <a:off x="1152130" y="648074"/>
        <a:ext cx="6957941" cy="1716858"/>
      </dsp:txXfrm>
    </dsp:sp>
    <dsp:sp modelId="{5F07A1EB-59E1-4DC8-AE42-41BCDFCB9136}">
      <dsp:nvSpPr>
        <dsp:cNvPr id="0" name=""/>
        <dsp:cNvSpPr/>
      </dsp:nvSpPr>
      <dsp:spPr>
        <a:xfrm>
          <a:off x="916320" y="571254"/>
          <a:ext cx="243210" cy="2365556"/>
        </a:xfrm>
        <a:custGeom>
          <a:avLst/>
          <a:gdLst/>
          <a:ahLst/>
          <a:cxnLst/>
          <a:rect l="0" t="0" r="0" b="0"/>
          <a:pathLst>
            <a:path>
              <a:moveTo>
                <a:pt x="0" y="0"/>
              </a:moveTo>
              <a:lnTo>
                <a:pt x="0" y="2365556"/>
              </a:lnTo>
              <a:lnTo>
                <a:pt x="243210" y="236555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1CE3AA4-6A15-4863-9173-63DEB3BCDED7}">
      <dsp:nvSpPr>
        <dsp:cNvPr id="0" name=""/>
        <dsp:cNvSpPr/>
      </dsp:nvSpPr>
      <dsp:spPr>
        <a:xfrm>
          <a:off x="1159531" y="2448272"/>
          <a:ext cx="6942564" cy="977074"/>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0480" tIns="20320" rIns="30480" bIns="20320" numCol="1" spcCol="1270" anchor="ctr" anchorCtr="0">
          <a:noAutofit/>
        </a:bodyPr>
        <a:lstStyle/>
        <a:p>
          <a:pPr marL="0" lvl="0" indent="0" algn="l" defTabSz="711200">
            <a:lnSpc>
              <a:spcPct val="90000"/>
            </a:lnSpc>
            <a:spcBef>
              <a:spcPct val="0"/>
            </a:spcBef>
            <a:spcAft>
              <a:spcPct val="35000"/>
            </a:spcAft>
            <a:buNone/>
          </a:pPr>
          <a:r>
            <a:rPr lang="zh-CN" altLang="en-US" sz="1600" b="0" kern="1200" dirty="0">
              <a:solidFill>
                <a:srgbClr val="0000FF"/>
              </a:solidFill>
            </a:rPr>
            <a:t>在核电子学能谱测量中，传统上采用积分型中的线性放电型</a:t>
          </a:r>
          <a:r>
            <a:rPr lang="en-US" altLang="zh-CN" sz="1600" b="0" kern="1200" dirty="0">
              <a:solidFill>
                <a:srgbClr val="0000FF"/>
              </a:solidFill>
            </a:rPr>
            <a:t>ADC</a:t>
          </a:r>
          <a:r>
            <a:rPr lang="zh-CN" altLang="en-US" sz="1600" b="0" kern="1200" dirty="0">
              <a:solidFill>
                <a:srgbClr val="0000FF"/>
              </a:solidFill>
            </a:rPr>
            <a:t>（</a:t>
          </a:r>
          <a:r>
            <a:rPr lang="en-US" altLang="zh-CN" sz="1600" b="0" kern="1200" dirty="0">
              <a:solidFill>
                <a:srgbClr val="0000FF"/>
              </a:solidFill>
            </a:rPr>
            <a:t>Wilkinson</a:t>
          </a:r>
          <a:r>
            <a:rPr lang="zh-CN" altLang="en-US" sz="1600" b="0" kern="1200" dirty="0">
              <a:solidFill>
                <a:srgbClr val="0000FF"/>
              </a:solidFill>
            </a:rPr>
            <a:t>型），因为受到变换时间的限制，不能用于高计数率的能谱测量，近几年有许多文章讨论了数字信号处理技术在核能谱仪中获得了应用，使能谱仪的</a:t>
          </a:r>
          <a:r>
            <a:rPr lang="en-US" altLang="zh-CN" sz="1600" b="0" kern="1200" dirty="0">
              <a:solidFill>
                <a:srgbClr val="0000FF"/>
              </a:solidFill>
            </a:rPr>
            <a:t>ADC</a:t>
          </a:r>
          <a:r>
            <a:rPr lang="zh-CN" altLang="en-US" sz="1600" b="0" kern="1200" dirty="0">
              <a:solidFill>
                <a:srgbClr val="0000FF"/>
              </a:solidFill>
            </a:rPr>
            <a:t>和多道分析器的发展又有了新的突破。</a:t>
          </a:r>
        </a:p>
      </dsp:txBody>
      <dsp:txXfrm>
        <a:off x="1159531" y="2448272"/>
        <a:ext cx="6942564" cy="977074"/>
      </dsp:txXfrm>
    </dsp:sp>
    <dsp:sp modelId="{A333F7EB-8C0C-4403-857A-FAD80A5D044C}">
      <dsp:nvSpPr>
        <dsp:cNvPr id="0" name=""/>
        <dsp:cNvSpPr/>
      </dsp:nvSpPr>
      <dsp:spPr>
        <a:xfrm>
          <a:off x="916320" y="571254"/>
          <a:ext cx="243210" cy="3740392"/>
        </a:xfrm>
        <a:custGeom>
          <a:avLst/>
          <a:gdLst/>
          <a:ahLst/>
          <a:cxnLst/>
          <a:rect l="0" t="0" r="0" b="0"/>
          <a:pathLst>
            <a:path>
              <a:moveTo>
                <a:pt x="0" y="0"/>
              </a:moveTo>
              <a:lnTo>
                <a:pt x="0" y="3740392"/>
              </a:lnTo>
              <a:lnTo>
                <a:pt x="243210" y="374039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235B50A-0431-48BE-B7F2-1555CA633FF8}">
      <dsp:nvSpPr>
        <dsp:cNvPr id="0" name=""/>
        <dsp:cNvSpPr/>
      </dsp:nvSpPr>
      <dsp:spPr>
        <a:xfrm>
          <a:off x="1159531" y="3510726"/>
          <a:ext cx="6964233" cy="160183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0480" tIns="20320" rIns="30480" bIns="20320" numCol="1" spcCol="1270" anchor="ctr" anchorCtr="0">
          <a:noAutofit/>
        </a:bodyPr>
        <a:lstStyle/>
        <a:p>
          <a:pPr marL="0" lvl="0" indent="0" algn="l" defTabSz="711200">
            <a:lnSpc>
              <a:spcPct val="90000"/>
            </a:lnSpc>
            <a:spcBef>
              <a:spcPct val="0"/>
            </a:spcBef>
            <a:spcAft>
              <a:spcPct val="35000"/>
            </a:spcAft>
            <a:buNone/>
          </a:pPr>
          <a:r>
            <a:rPr lang="zh-CN" altLang="en-US" sz="1600" b="1" kern="1200" dirty="0">
              <a:solidFill>
                <a:srgbClr val="0000FF"/>
              </a:solidFill>
            </a:rPr>
            <a:t>直接利用商业产品的高速或高精度</a:t>
          </a:r>
          <a:r>
            <a:rPr lang="en-US" altLang="zh-CN" sz="1600" b="1" kern="1200" dirty="0">
              <a:solidFill>
                <a:srgbClr val="0000FF"/>
              </a:solidFill>
            </a:rPr>
            <a:t>ADC</a:t>
          </a:r>
          <a:r>
            <a:rPr lang="zh-CN" altLang="en-US" sz="1600" b="1" kern="1200" dirty="0">
              <a:solidFill>
                <a:srgbClr val="0000FF"/>
              </a:solidFill>
            </a:rPr>
            <a:t>（例如闪电型，逐次逼近型，</a:t>
          </a:r>
          <a:r>
            <a:rPr lang="zh-CN" altLang="en-US" sz="1600" b="1" kern="1200" dirty="0">
              <a:solidFill>
                <a:srgbClr val="0000FF"/>
              </a:solidFill>
              <a:sym typeface="Symbol" pitchFamily="18" charset="2"/>
            </a:rPr>
            <a:t></a:t>
          </a:r>
          <a:r>
            <a:rPr lang="zh-CN" altLang="en-US" sz="1600" b="1" kern="1200" dirty="0">
              <a:solidFill>
                <a:srgbClr val="0000FF"/>
              </a:solidFill>
            </a:rPr>
            <a:t>－</a:t>
          </a:r>
          <a:r>
            <a:rPr lang="zh-CN" altLang="en-US" sz="1600" b="1" kern="1200" dirty="0">
              <a:solidFill>
                <a:srgbClr val="0000FF"/>
              </a:solidFill>
              <a:sym typeface="Symbol" pitchFamily="18" charset="2"/>
            </a:rPr>
            <a:t></a:t>
          </a:r>
          <a:r>
            <a:rPr lang="zh-CN" altLang="en-US" sz="1600" b="1" kern="1200" dirty="0">
              <a:solidFill>
                <a:srgbClr val="0000FF"/>
              </a:solidFill>
            </a:rPr>
            <a:t>型等）和数字信号处理技术相结合（采用滑尺均道方法）对脉冲信号量化处理而发展的一些新型多道分析器，可以适用于高计数率、高分辨率</a:t>
          </a:r>
          <a:r>
            <a:rPr lang="en-US" altLang="zh-CN" sz="1600" b="1" kern="1200" dirty="0">
              <a:solidFill>
                <a:srgbClr val="0000FF"/>
              </a:solidFill>
            </a:rPr>
            <a:t>X</a:t>
          </a:r>
          <a:r>
            <a:rPr lang="zh-CN" altLang="en-US" sz="1600" b="1" kern="1200" dirty="0">
              <a:solidFill>
                <a:srgbClr val="0000FF"/>
              </a:solidFill>
            </a:rPr>
            <a:t>和</a:t>
          </a:r>
          <a:r>
            <a:rPr lang="en-US" altLang="zh-CN" sz="1600" b="1" kern="1200" dirty="0">
              <a:solidFill>
                <a:srgbClr val="0000FF"/>
              </a:solidFill>
            </a:rPr>
            <a:t>γ</a:t>
          </a:r>
          <a:r>
            <a:rPr lang="zh-CN" altLang="en-US" sz="1600" b="1" kern="1200" dirty="0">
              <a:solidFill>
                <a:srgbClr val="0000FF"/>
              </a:solidFill>
            </a:rPr>
            <a:t>能谱测量。另一个方向是将前置电路来的模拟信号进行适当放大经过抗混叠滤波后，再用商业产品的高速</a:t>
          </a:r>
          <a:r>
            <a:rPr lang="en-US" altLang="zh-CN" sz="1600" b="1" kern="1200" dirty="0">
              <a:solidFill>
                <a:srgbClr val="0000FF"/>
              </a:solidFill>
            </a:rPr>
            <a:t>ADC</a:t>
          </a:r>
          <a:r>
            <a:rPr lang="zh-CN" altLang="en-US" sz="1600" b="1" kern="1200" dirty="0">
              <a:solidFill>
                <a:srgbClr val="0000FF"/>
              </a:solidFill>
            </a:rPr>
            <a:t>将信号波形记录下来，用数字信号处理进行相应处理，也能用于高计数率、高分辨率的能谱测量。 </a:t>
          </a:r>
        </a:p>
      </dsp:txBody>
      <dsp:txXfrm>
        <a:off x="1159531" y="3510726"/>
        <a:ext cx="6964233" cy="1601839"/>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777409" y="86506"/>
          <a:ext cx="4932033" cy="48781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en-US" altLang="zh-CN" sz="2400" kern="1200" dirty="0">
              <a:solidFill>
                <a:schemeClr val="bg1"/>
              </a:solidFill>
              <a:latin typeface="华文细黑" pitchFamily="2" charset="-122"/>
              <a:ea typeface="华文细黑" pitchFamily="2" charset="-122"/>
            </a:rPr>
            <a:t>III. </a:t>
          </a:r>
          <a:r>
            <a:rPr lang="zh-CN" altLang="en-US" sz="2400" kern="1200" dirty="0">
              <a:solidFill>
                <a:schemeClr val="bg1"/>
              </a:solidFill>
              <a:latin typeface="宋体" pitchFamily="2" charset="-122"/>
            </a:rPr>
            <a:t>数字化电路</a:t>
          </a:r>
          <a:r>
            <a:rPr lang="en-US" altLang="zh-CN" sz="2400" kern="1200" dirty="0">
              <a:solidFill>
                <a:schemeClr val="bg1"/>
              </a:solidFill>
              <a:latin typeface="宋体" pitchFamily="2" charset="-122"/>
            </a:rPr>
            <a:t>-</a:t>
          </a:r>
          <a:r>
            <a:rPr lang="zh-CN" altLang="en-US" sz="2000" kern="1200" dirty="0">
              <a:solidFill>
                <a:srgbClr val="FFFF00"/>
              </a:solidFill>
              <a:latin typeface="华文细黑" pitchFamily="2" charset="-122"/>
              <a:ea typeface="华文细黑" pitchFamily="2" charset="-122"/>
            </a:rPr>
            <a:t>定时甄别和</a:t>
          </a:r>
          <a:r>
            <a:rPr lang="en-US" altLang="zh-CN" sz="2000" kern="1200" dirty="0">
              <a:solidFill>
                <a:srgbClr val="FFFF00"/>
              </a:solidFill>
              <a:latin typeface="华文细黑" pitchFamily="2" charset="-122"/>
              <a:ea typeface="华文细黑" pitchFamily="2" charset="-122"/>
            </a:rPr>
            <a:t>TDC</a:t>
          </a:r>
          <a:endParaRPr lang="zh-CN" altLang="en-US" sz="2000" kern="1200" dirty="0">
            <a:solidFill>
              <a:srgbClr val="FFFF00"/>
            </a:solidFill>
          </a:endParaRPr>
        </a:p>
      </dsp:txBody>
      <dsp:txXfrm>
        <a:off x="777409" y="86506"/>
        <a:ext cx="4932033" cy="487810"/>
      </dsp:txXfrm>
    </dsp:sp>
    <dsp:sp modelId="{1CB0B479-CD45-4525-86E2-497DA9B51E7D}">
      <dsp:nvSpPr>
        <dsp:cNvPr id="0" name=""/>
        <dsp:cNvSpPr/>
      </dsp:nvSpPr>
      <dsp:spPr>
        <a:xfrm>
          <a:off x="1270612" y="574317"/>
          <a:ext cx="392242" cy="1400836"/>
        </a:xfrm>
        <a:custGeom>
          <a:avLst/>
          <a:gdLst/>
          <a:ahLst/>
          <a:cxnLst/>
          <a:rect l="0" t="0" r="0" b="0"/>
          <a:pathLst>
            <a:path>
              <a:moveTo>
                <a:pt x="0" y="0"/>
              </a:moveTo>
              <a:lnTo>
                <a:pt x="0" y="1400836"/>
              </a:lnTo>
              <a:lnTo>
                <a:pt x="392242" y="140083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7786EB0-3BF7-4BB8-8382-8AB3DA289F8E}">
      <dsp:nvSpPr>
        <dsp:cNvPr id="0" name=""/>
        <dsp:cNvSpPr/>
      </dsp:nvSpPr>
      <dsp:spPr>
        <a:xfrm>
          <a:off x="1662855" y="983790"/>
          <a:ext cx="6374483" cy="198272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altLang="en-US" sz="2000" b="0" kern="1200" dirty="0">
              <a:solidFill>
                <a:srgbClr val="0000FF"/>
              </a:solidFill>
              <a:latin typeface="华文细黑" pitchFamily="2" charset="-122"/>
              <a:ea typeface="华文细黑" pitchFamily="2" charset="-122"/>
            </a:rPr>
            <a:t>定时甄别电路的作用是将一个物理事例的模拟信号转换为一个具有时间信息的数字逻辑信号，确定代表物理事例发生的信号出现的精确时刻，作为时间测量系统中</a:t>
          </a:r>
          <a:r>
            <a:rPr lang="en-US" altLang="zh-CN" sz="2000" b="0" kern="1200" dirty="0">
              <a:solidFill>
                <a:srgbClr val="0000FF"/>
              </a:solidFill>
              <a:latin typeface="华文细黑" pitchFamily="2" charset="-122"/>
              <a:ea typeface="华文细黑" pitchFamily="2" charset="-122"/>
            </a:rPr>
            <a:t>TDC</a:t>
          </a:r>
          <a:r>
            <a:rPr lang="zh-CN" altLang="en-US" sz="2000" b="0" kern="1200" dirty="0">
              <a:solidFill>
                <a:srgbClr val="0000FF"/>
              </a:solidFill>
              <a:latin typeface="华文细黑" pitchFamily="2" charset="-122"/>
              <a:ea typeface="华文细黑" pitchFamily="2" charset="-122"/>
            </a:rPr>
            <a:t>的时间标记输入，或者用于触发系统中符合的输入。常用的有前沿定时、过零定时和恒比定时等方法。</a:t>
          </a:r>
        </a:p>
      </dsp:txBody>
      <dsp:txXfrm>
        <a:off x="1662855" y="983790"/>
        <a:ext cx="6374483" cy="1982727"/>
      </dsp:txXfrm>
    </dsp:sp>
    <dsp:sp modelId="{A5973AED-CE42-490C-92EB-A6B6249EA86C}">
      <dsp:nvSpPr>
        <dsp:cNvPr id="0" name=""/>
        <dsp:cNvSpPr/>
      </dsp:nvSpPr>
      <dsp:spPr>
        <a:xfrm>
          <a:off x="1270612" y="574317"/>
          <a:ext cx="392242" cy="3879245"/>
        </a:xfrm>
        <a:custGeom>
          <a:avLst/>
          <a:gdLst/>
          <a:ahLst/>
          <a:cxnLst/>
          <a:rect l="0" t="0" r="0" b="0"/>
          <a:pathLst>
            <a:path>
              <a:moveTo>
                <a:pt x="0" y="0"/>
              </a:moveTo>
              <a:lnTo>
                <a:pt x="0" y="3879245"/>
              </a:lnTo>
              <a:lnTo>
                <a:pt x="392242" y="387924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FC1F7C8-CA78-429F-971C-0C46DD199353}">
      <dsp:nvSpPr>
        <dsp:cNvPr id="0" name=""/>
        <dsp:cNvSpPr/>
      </dsp:nvSpPr>
      <dsp:spPr>
        <a:xfrm>
          <a:off x="1662855" y="3462198"/>
          <a:ext cx="6374483" cy="198272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altLang="en-US" sz="2000" b="0" kern="1200" dirty="0">
              <a:solidFill>
                <a:srgbClr val="0000FF"/>
              </a:solidFill>
              <a:latin typeface="华文细黑" pitchFamily="2" charset="-122"/>
              <a:ea typeface="华文细黑" pitchFamily="2" charset="-122"/>
            </a:rPr>
            <a:t>在当代粒子物理实验中，由于通道数很多，恒比定时的电路相对比较复杂，造价高，用于时间测量，通常采用简单的前沿定时方法，并且利用同一信号的幅度（电荷）测量对幅度</a:t>
          </a:r>
          <a:r>
            <a:rPr lang="en-US" altLang="zh-CN" sz="2000" b="0" kern="1200" dirty="0">
              <a:solidFill>
                <a:srgbClr val="0000FF"/>
              </a:solidFill>
              <a:latin typeface="华文细黑" pitchFamily="2" charset="-122"/>
              <a:ea typeface="华文细黑" pitchFamily="2" charset="-122"/>
            </a:rPr>
            <a:t>-</a:t>
          </a:r>
          <a:r>
            <a:rPr lang="zh-CN" altLang="en-US" sz="2000" b="0" kern="1200" dirty="0">
              <a:solidFill>
                <a:srgbClr val="0000FF"/>
              </a:solidFill>
              <a:latin typeface="华文细黑" pitchFamily="2" charset="-122"/>
              <a:ea typeface="华文细黑" pitchFamily="2" charset="-122"/>
            </a:rPr>
            <a:t>时间游动带来的定时误差进行修正（一般是离线修正），这已成为一种基本的方法。   </a:t>
          </a:r>
          <a:r>
            <a:rPr lang="zh-CN" altLang="en-US" sz="2000" b="0" kern="1200" dirty="0">
              <a:solidFill>
                <a:srgbClr val="0000FF"/>
              </a:solidFill>
            </a:rPr>
            <a:t> </a:t>
          </a:r>
          <a:endParaRPr lang="zh-CN" altLang="en-US" sz="2000" b="0" kern="1200" dirty="0">
            <a:solidFill>
              <a:srgbClr val="0000FF"/>
            </a:solidFill>
            <a:latin typeface="华文细黑" pitchFamily="2" charset="-122"/>
            <a:ea typeface="华文细黑" pitchFamily="2" charset="-122"/>
          </a:endParaRPr>
        </a:p>
      </dsp:txBody>
      <dsp:txXfrm>
        <a:off x="1662855" y="3462198"/>
        <a:ext cx="6374483" cy="1982727"/>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469968" y="47415"/>
          <a:ext cx="3950626" cy="42986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en-US" altLang="zh-CN" sz="2400" kern="1200" dirty="0">
              <a:solidFill>
                <a:schemeClr val="bg1"/>
              </a:solidFill>
              <a:latin typeface="华文细黑" pitchFamily="2" charset="-122"/>
              <a:ea typeface="华文细黑" pitchFamily="2" charset="-122"/>
            </a:rPr>
            <a:t>III. </a:t>
          </a:r>
          <a:r>
            <a:rPr lang="zh-CN" altLang="en-US" sz="2400" kern="1200" dirty="0">
              <a:solidFill>
                <a:schemeClr val="bg1"/>
              </a:solidFill>
              <a:latin typeface="宋体" pitchFamily="2" charset="-122"/>
            </a:rPr>
            <a:t>数字化电路</a:t>
          </a:r>
          <a:r>
            <a:rPr lang="en-US" altLang="zh-CN" sz="2400" kern="1200" dirty="0">
              <a:solidFill>
                <a:schemeClr val="bg1"/>
              </a:solidFill>
              <a:latin typeface="宋体" pitchFamily="2" charset="-122"/>
            </a:rPr>
            <a:t>-</a:t>
          </a:r>
          <a:r>
            <a:rPr lang="zh-CN" altLang="en-US" sz="2000" kern="1200" dirty="0">
              <a:solidFill>
                <a:srgbClr val="FFFF00"/>
              </a:solidFill>
              <a:latin typeface="华文细黑" pitchFamily="2" charset="-122"/>
              <a:ea typeface="华文细黑" pitchFamily="2" charset="-122"/>
            </a:rPr>
            <a:t>定时甄别和</a:t>
          </a:r>
          <a:r>
            <a:rPr lang="en-US" altLang="zh-CN" sz="2000" kern="1200" dirty="0">
              <a:solidFill>
                <a:srgbClr val="FFFF00"/>
              </a:solidFill>
              <a:latin typeface="华文细黑" pitchFamily="2" charset="-122"/>
              <a:ea typeface="华文细黑" pitchFamily="2" charset="-122"/>
            </a:rPr>
            <a:t>TDC</a:t>
          </a:r>
          <a:endParaRPr lang="zh-CN" altLang="en-US" sz="2000" kern="1200" dirty="0">
            <a:solidFill>
              <a:srgbClr val="FFFF00"/>
            </a:solidFill>
          </a:endParaRPr>
        </a:p>
      </dsp:txBody>
      <dsp:txXfrm>
        <a:off x="469968" y="47415"/>
        <a:ext cx="3950626" cy="429860"/>
      </dsp:txXfrm>
    </dsp:sp>
    <dsp:sp modelId="{1CB0B479-CD45-4525-86E2-497DA9B51E7D}">
      <dsp:nvSpPr>
        <dsp:cNvPr id="0" name=""/>
        <dsp:cNvSpPr/>
      </dsp:nvSpPr>
      <dsp:spPr>
        <a:xfrm>
          <a:off x="865030" y="477276"/>
          <a:ext cx="340899" cy="814620"/>
        </a:xfrm>
        <a:custGeom>
          <a:avLst/>
          <a:gdLst/>
          <a:ahLst/>
          <a:cxnLst/>
          <a:rect l="0" t="0" r="0" b="0"/>
          <a:pathLst>
            <a:path>
              <a:moveTo>
                <a:pt x="0" y="0"/>
              </a:moveTo>
              <a:lnTo>
                <a:pt x="0" y="814620"/>
              </a:lnTo>
              <a:lnTo>
                <a:pt x="340899" y="81462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7786EB0-3BF7-4BB8-8382-8AB3DA289F8E}">
      <dsp:nvSpPr>
        <dsp:cNvPr id="0" name=""/>
        <dsp:cNvSpPr/>
      </dsp:nvSpPr>
      <dsp:spPr>
        <a:xfrm>
          <a:off x="1205929" y="696950"/>
          <a:ext cx="7035362" cy="1189891"/>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作为时间分辨要求很高（亚纳秒量级）的符合电路输入，在幅度</a:t>
          </a:r>
          <a:r>
            <a:rPr lang="en-US" altLang="zh-CN" sz="1800" b="0" kern="1200" dirty="0">
              <a:solidFill>
                <a:srgbClr val="0000FF"/>
              </a:solidFill>
              <a:latin typeface="华文细黑" pitchFamily="2" charset="-122"/>
              <a:ea typeface="华文细黑" pitchFamily="2" charset="-122"/>
            </a:rPr>
            <a:t>-</a:t>
          </a:r>
          <a:r>
            <a:rPr lang="zh-CN" altLang="en-US" sz="1800" b="0" kern="1200" dirty="0">
              <a:solidFill>
                <a:srgbClr val="0000FF"/>
              </a:solidFill>
              <a:latin typeface="华文细黑" pitchFamily="2" charset="-122"/>
              <a:ea typeface="华文细黑" pitchFamily="2" charset="-122"/>
            </a:rPr>
            <a:t>时间游动很严重情况下，前沿定时已经无能为力，必须采用恒比定时。大型多通道系统需要大量恒比定时电路，例如</a:t>
          </a:r>
          <a:r>
            <a:rPr lang="en-US" altLang="zh-CN" sz="1800" b="0" kern="1200" dirty="0">
              <a:solidFill>
                <a:srgbClr val="0000FF"/>
              </a:solidFill>
              <a:latin typeface="华文细黑" pitchFamily="2" charset="-122"/>
              <a:ea typeface="华文细黑" pitchFamily="2" charset="-122"/>
            </a:rPr>
            <a:t>PET</a:t>
          </a:r>
          <a:r>
            <a:rPr lang="zh-CN" altLang="en-US" sz="1800" b="0" kern="1200" dirty="0">
              <a:solidFill>
                <a:srgbClr val="0000FF"/>
              </a:solidFill>
              <a:latin typeface="华文细黑" pitchFamily="2" charset="-122"/>
              <a:ea typeface="华文细黑" pitchFamily="2" charset="-122"/>
            </a:rPr>
            <a:t>（正电子断层扫描）系统。</a:t>
          </a:r>
        </a:p>
      </dsp:txBody>
      <dsp:txXfrm>
        <a:off x="1205929" y="696950"/>
        <a:ext cx="7035362" cy="1189891"/>
      </dsp:txXfrm>
    </dsp:sp>
    <dsp:sp modelId="{5640F64D-CFF1-4C55-BA04-D0CCD7394FBA}">
      <dsp:nvSpPr>
        <dsp:cNvPr id="0" name=""/>
        <dsp:cNvSpPr/>
      </dsp:nvSpPr>
      <dsp:spPr>
        <a:xfrm>
          <a:off x="865030" y="477276"/>
          <a:ext cx="340899" cy="2769579"/>
        </a:xfrm>
        <a:custGeom>
          <a:avLst/>
          <a:gdLst/>
          <a:ahLst/>
          <a:cxnLst/>
          <a:rect l="0" t="0" r="0" b="0"/>
          <a:pathLst>
            <a:path>
              <a:moveTo>
                <a:pt x="0" y="0"/>
              </a:moveTo>
              <a:lnTo>
                <a:pt x="0" y="2769579"/>
              </a:lnTo>
              <a:lnTo>
                <a:pt x="340899" y="276957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7814DBF-8D33-4EC4-9FAD-0909FECE73A9}">
      <dsp:nvSpPr>
        <dsp:cNvPr id="0" name=""/>
        <dsp:cNvSpPr/>
      </dsp:nvSpPr>
      <dsp:spPr>
        <a:xfrm>
          <a:off x="1205929" y="2152765"/>
          <a:ext cx="7092053" cy="218817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恒比定时甄别器集成化最主要问题是（线性）延时成形电路的集成化，传统的同轴电缆延时线是很难集成的，有人 综合评述了非延时线的延时成形各种方法，分别有人实现了几种非延时线的延时成形，包括</a:t>
          </a:r>
          <a:r>
            <a:rPr lang="en-US" altLang="zh-CN" sz="1800" b="0" kern="1200" dirty="0">
              <a:solidFill>
                <a:srgbClr val="0000FF"/>
              </a:solidFill>
              <a:latin typeface="华文细黑" pitchFamily="2" charset="-122"/>
              <a:ea typeface="华文细黑" pitchFamily="2" charset="-122"/>
            </a:rPr>
            <a:t>CR</a:t>
          </a:r>
          <a:r>
            <a:rPr lang="zh-CN" altLang="en-US" sz="1800" b="0" kern="1200" dirty="0">
              <a:solidFill>
                <a:srgbClr val="0000FF"/>
              </a:solidFill>
              <a:latin typeface="华文细黑" pitchFamily="2" charset="-122"/>
              <a:ea typeface="华文细黑" pitchFamily="2" charset="-122"/>
            </a:rPr>
            <a:t>微分成形（其实是过零定时成形）、集中式</a:t>
          </a:r>
          <a:r>
            <a:rPr lang="en-US" altLang="zh-CN" sz="1800" b="0" kern="1200" dirty="0">
              <a:solidFill>
                <a:srgbClr val="0000FF"/>
              </a:solidFill>
              <a:latin typeface="华文细黑" pitchFamily="2" charset="-122"/>
              <a:ea typeface="华文细黑" pitchFamily="2" charset="-122"/>
            </a:rPr>
            <a:t>R-C</a:t>
          </a:r>
          <a:r>
            <a:rPr lang="zh-CN" altLang="en-US" sz="1800" b="0" kern="1200" dirty="0">
              <a:solidFill>
                <a:srgbClr val="0000FF"/>
              </a:solidFill>
              <a:latin typeface="华文细黑" pitchFamily="2" charset="-122"/>
              <a:ea typeface="华文细黑" pitchFamily="2" charset="-122"/>
            </a:rPr>
            <a:t>成形（</a:t>
          </a:r>
          <a:r>
            <a:rPr lang="en-US" altLang="zh-CN" sz="1800" b="0" kern="1200" dirty="0">
              <a:solidFill>
                <a:srgbClr val="0000FF"/>
              </a:solidFill>
              <a:latin typeface="华文细黑" pitchFamily="2" charset="-122"/>
              <a:ea typeface="华文细黑" pitchFamily="2" charset="-122"/>
            </a:rPr>
            <a:t>lumped-element R-C shaping</a:t>
          </a:r>
          <a:r>
            <a:rPr lang="zh-CN" altLang="en-US" sz="1800" b="0" kern="1200" dirty="0">
              <a:solidFill>
                <a:srgbClr val="0000FF"/>
              </a:solidFill>
              <a:latin typeface="华文细黑" pitchFamily="2" charset="-122"/>
              <a:ea typeface="华文细黑" pitchFamily="2" charset="-122"/>
            </a:rPr>
            <a:t>）、分布式</a:t>
          </a:r>
          <a:r>
            <a:rPr lang="en-US" altLang="zh-CN" sz="1800" b="0" kern="1200" dirty="0">
              <a:solidFill>
                <a:srgbClr val="0000FF"/>
              </a:solidFill>
              <a:latin typeface="华文细黑" pitchFamily="2" charset="-122"/>
              <a:ea typeface="华文细黑" pitchFamily="2" charset="-122"/>
            </a:rPr>
            <a:t>R-C</a:t>
          </a:r>
          <a:r>
            <a:rPr lang="zh-CN" altLang="en-US" sz="1800" b="0" kern="1200" dirty="0">
              <a:solidFill>
                <a:srgbClr val="0000FF"/>
              </a:solidFill>
              <a:latin typeface="华文细黑" pitchFamily="2" charset="-122"/>
              <a:ea typeface="华文细黑" pitchFamily="2" charset="-122"/>
            </a:rPr>
            <a:t>成形（</a:t>
          </a:r>
          <a:r>
            <a:rPr lang="en-US" altLang="zh-CN" sz="1800" b="0" kern="1200" dirty="0">
              <a:solidFill>
                <a:srgbClr val="0000FF"/>
              </a:solidFill>
              <a:latin typeface="华文细黑" pitchFamily="2" charset="-122"/>
              <a:ea typeface="华文细黑" pitchFamily="2" charset="-122"/>
            </a:rPr>
            <a:t>distributed R-C delay-line shaping</a:t>
          </a:r>
          <a:r>
            <a:rPr lang="zh-CN" altLang="en-US" sz="1800" b="0" kern="1200" dirty="0">
              <a:solidFill>
                <a:srgbClr val="0000FF"/>
              </a:solidFill>
              <a:latin typeface="华文细黑" pitchFamily="2" charset="-122"/>
              <a:ea typeface="华文细黑" pitchFamily="2" charset="-122"/>
            </a:rPr>
            <a:t>）、</a:t>
          </a:r>
          <a:r>
            <a:rPr lang="en-US" altLang="zh-CN" sz="1800" b="0" kern="1200" dirty="0" err="1">
              <a:solidFill>
                <a:srgbClr val="0000FF"/>
              </a:solidFill>
              <a:latin typeface="华文细黑" pitchFamily="2" charset="-122"/>
              <a:ea typeface="华文细黑" pitchFamily="2" charset="-122"/>
            </a:rPr>
            <a:t>Nowlin</a:t>
          </a:r>
          <a:r>
            <a:rPr lang="zh-CN" altLang="en-US" sz="1800" b="0" kern="1200" dirty="0">
              <a:solidFill>
                <a:srgbClr val="0000FF"/>
              </a:solidFill>
              <a:latin typeface="华文细黑" pitchFamily="2" charset="-122"/>
              <a:ea typeface="华文细黑" pitchFamily="2" charset="-122"/>
            </a:rPr>
            <a:t>成形（</a:t>
          </a:r>
          <a:r>
            <a:rPr lang="en-US" altLang="zh-CN" sz="1800" b="0" kern="1200" dirty="0">
              <a:solidFill>
                <a:srgbClr val="0000FF"/>
              </a:solidFill>
              <a:latin typeface="华文细黑" pitchFamily="2" charset="-122"/>
              <a:ea typeface="华文细黑" pitchFamily="2" charset="-122"/>
            </a:rPr>
            <a:t>CR</a:t>
          </a:r>
          <a:r>
            <a:rPr lang="zh-CN" altLang="en-US" sz="1800" b="0" kern="1200" dirty="0">
              <a:solidFill>
                <a:srgbClr val="0000FF"/>
              </a:solidFill>
              <a:latin typeface="华文细黑" pitchFamily="2" charset="-122"/>
              <a:ea typeface="华文细黑" pitchFamily="2" charset="-122"/>
            </a:rPr>
            <a:t>微分成形的改进型）和</a:t>
          </a:r>
          <a:r>
            <a:rPr lang="en-US" altLang="zh-CN" sz="1800" b="0" kern="1200" dirty="0">
              <a:solidFill>
                <a:srgbClr val="0000FF"/>
              </a:solidFill>
              <a:latin typeface="华文细黑" pitchFamily="2" charset="-122"/>
              <a:ea typeface="华文细黑" pitchFamily="2" charset="-122"/>
            </a:rPr>
            <a:t>Binkley</a:t>
          </a:r>
          <a:r>
            <a:rPr lang="zh-CN" altLang="en-US" sz="1800" b="0" kern="1200" dirty="0">
              <a:solidFill>
                <a:srgbClr val="0000FF"/>
              </a:solidFill>
              <a:latin typeface="华文细黑" pitchFamily="2" charset="-122"/>
              <a:ea typeface="华文细黑" pitchFamily="2" charset="-122"/>
            </a:rPr>
            <a:t>成形（多级准高斯成形）等。</a:t>
          </a:r>
        </a:p>
      </dsp:txBody>
      <dsp:txXfrm>
        <a:off x="1205929" y="2152765"/>
        <a:ext cx="7092053" cy="2188179"/>
      </dsp:txXfrm>
    </dsp:sp>
    <dsp:sp modelId="{80135BF5-8184-47BF-BE0F-462F73E9D959}">
      <dsp:nvSpPr>
        <dsp:cNvPr id="0" name=""/>
        <dsp:cNvSpPr/>
      </dsp:nvSpPr>
      <dsp:spPr>
        <a:xfrm>
          <a:off x="865030" y="477276"/>
          <a:ext cx="340899" cy="4849911"/>
        </a:xfrm>
        <a:custGeom>
          <a:avLst/>
          <a:gdLst/>
          <a:ahLst/>
          <a:cxnLst/>
          <a:rect l="0" t="0" r="0" b="0"/>
          <a:pathLst>
            <a:path>
              <a:moveTo>
                <a:pt x="0" y="0"/>
              </a:moveTo>
              <a:lnTo>
                <a:pt x="0" y="4849911"/>
              </a:lnTo>
              <a:lnTo>
                <a:pt x="340899" y="4849911"/>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223EEA4-32A6-4B7F-8DE1-4CFB674EF4BF}">
      <dsp:nvSpPr>
        <dsp:cNvPr id="0" name=""/>
        <dsp:cNvSpPr/>
      </dsp:nvSpPr>
      <dsp:spPr>
        <a:xfrm>
          <a:off x="1205929" y="4606869"/>
          <a:ext cx="7037558" cy="1440636"/>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例如在</a:t>
          </a:r>
          <a:r>
            <a:rPr lang="en-US" altLang="zh-CN" sz="1800" b="0" kern="1200" dirty="0">
              <a:solidFill>
                <a:srgbClr val="0000FF"/>
              </a:solidFill>
              <a:latin typeface="华文细黑" pitchFamily="2" charset="-122"/>
              <a:ea typeface="华文细黑" pitchFamily="2" charset="-122"/>
            </a:rPr>
            <a:t>MADPET-II PET</a:t>
          </a:r>
          <a:r>
            <a:rPr lang="zh-CN" altLang="en-US" sz="1800" b="0" kern="1200" dirty="0">
              <a:solidFill>
                <a:srgbClr val="0000FF"/>
              </a:solidFill>
              <a:latin typeface="华文细黑" pitchFamily="2" charset="-122"/>
              <a:ea typeface="华文细黑" pitchFamily="2" charset="-122"/>
            </a:rPr>
            <a:t>扫描系统中采用了</a:t>
          </a:r>
          <a:r>
            <a:rPr lang="en-US" altLang="zh-CN" sz="1800" b="0" kern="1200" dirty="0">
              <a:solidFill>
                <a:srgbClr val="0000FF"/>
              </a:solidFill>
              <a:latin typeface="华文细黑" pitchFamily="2" charset="-122"/>
              <a:ea typeface="华文细黑" pitchFamily="2" charset="-122"/>
            </a:rPr>
            <a:t>CR</a:t>
          </a:r>
          <a:r>
            <a:rPr lang="zh-CN" altLang="en-US" sz="1800" b="0" kern="1200" dirty="0">
              <a:solidFill>
                <a:srgbClr val="0000FF"/>
              </a:solidFill>
              <a:latin typeface="华文细黑" pitchFamily="2" charset="-122"/>
              <a:ea typeface="华文细黑" pitchFamily="2" charset="-122"/>
            </a:rPr>
            <a:t>微分成形设计的</a:t>
          </a:r>
          <a:r>
            <a:rPr lang="en-US" altLang="zh-CN" sz="1800" b="0" kern="1200" dirty="0">
              <a:solidFill>
                <a:srgbClr val="0000FF"/>
              </a:solidFill>
              <a:latin typeface="华文细黑" pitchFamily="2" charset="-122"/>
              <a:ea typeface="华文细黑" pitchFamily="2" charset="-122"/>
            </a:rPr>
            <a:t>CFD</a:t>
          </a:r>
          <a:r>
            <a:rPr lang="zh-CN" altLang="en-US" sz="1800" b="0" kern="1200" dirty="0">
              <a:solidFill>
                <a:srgbClr val="0000FF"/>
              </a:solidFill>
              <a:latin typeface="华文细黑" pitchFamily="2" charset="-122"/>
              <a:ea typeface="华文细黑" pitchFamily="2" charset="-122"/>
            </a:rPr>
            <a:t>集成芯片；又如用</a:t>
          </a:r>
          <a:r>
            <a:rPr lang="en-US" altLang="zh-CN" sz="1800" b="0" kern="1200" dirty="0">
              <a:solidFill>
                <a:srgbClr val="0000FF"/>
              </a:solidFill>
              <a:latin typeface="华文细黑" pitchFamily="2" charset="-122"/>
              <a:ea typeface="华文细黑" pitchFamily="2" charset="-122"/>
            </a:rPr>
            <a:t>Binkley</a:t>
          </a:r>
          <a:r>
            <a:rPr lang="zh-CN" altLang="en-US" sz="1800" b="0" kern="1200" dirty="0">
              <a:solidFill>
                <a:srgbClr val="0000FF"/>
              </a:solidFill>
              <a:latin typeface="华文细黑" pitchFamily="2" charset="-122"/>
              <a:ea typeface="华文细黑" pitchFamily="2" charset="-122"/>
            </a:rPr>
            <a:t>成形方法设计的</a:t>
          </a:r>
          <a:r>
            <a:rPr lang="en-US" altLang="zh-CN" sz="1800" b="0" kern="1200" dirty="0">
              <a:solidFill>
                <a:srgbClr val="0000FF"/>
              </a:solidFill>
              <a:latin typeface="华文细黑" pitchFamily="2" charset="-122"/>
              <a:ea typeface="华文细黑" pitchFamily="2" charset="-122"/>
            </a:rPr>
            <a:t>CFD</a:t>
          </a:r>
          <a:r>
            <a:rPr lang="zh-CN" altLang="en-US" sz="1800" b="0" kern="1200" dirty="0">
              <a:solidFill>
                <a:srgbClr val="0000FF"/>
              </a:solidFill>
              <a:latin typeface="华文细黑" pitchFamily="2" charset="-122"/>
              <a:ea typeface="华文细黑" pitchFamily="2" charset="-122"/>
            </a:rPr>
            <a:t>集成芯片，时间游动小于</a:t>
          </a:r>
          <a:r>
            <a:rPr lang="en-US" altLang="zh-CN" sz="1800" b="0" kern="1200" dirty="0">
              <a:solidFill>
                <a:srgbClr val="0000FF"/>
              </a:solidFill>
              <a:latin typeface="华文细黑" pitchFamily="2" charset="-122"/>
              <a:ea typeface="华文细黑" pitchFamily="2" charset="-122"/>
            </a:rPr>
            <a:t>100ps</a:t>
          </a:r>
          <a:r>
            <a:rPr lang="zh-CN" altLang="en-US" sz="1800" b="0" kern="1200" dirty="0">
              <a:solidFill>
                <a:srgbClr val="0000FF"/>
              </a:solidFill>
              <a:latin typeface="华文细黑" pitchFamily="2" charset="-122"/>
              <a:ea typeface="华文细黑" pitchFamily="2" charset="-122"/>
            </a:rPr>
            <a:t>（输入动态范围</a:t>
          </a:r>
          <a:r>
            <a:rPr lang="en-US" altLang="zh-CN" sz="1800" b="0" kern="1200" dirty="0">
              <a:solidFill>
                <a:srgbClr val="0000FF"/>
              </a:solidFill>
              <a:latin typeface="华文细黑" pitchFamily="2" charset="-122"/>
              <a:ea typeface="华文细黑" pitchFamily="2" charset="-122"/>
            </a:rPr>
            <a:t>3.7:1</a:t>
          </a:r>
          <a:r>
            <a:rPr lang="zh-CN" altLang="en-US" sz="1800" b="0" kern="1200" dirty="0">
              <a:solidFill>
                <a:srgbClr val="0000FF"/>
              </a:solidFill>
              <a:latin typeface="华文细黑" pitchFamily="2" charset="-122"/>
              <a:ea typeface="华文细黑" pitchFamily="2" charset="-122"/>
            </a:rPr>
            <a:t>），在其中“引信”甄别电路</a:t>
          </a:r>
          <a:r>
            <a:rPr lang="en-US" altLang="zh-CN" sz="1800" b="0" kern="1200" dirty="0">
              <a:solidFill>
                <a:srgbClr val="0000FF"/>
              </a:solidFill>
              <a:latin typeface="华文细黑" pitchFamily="2" charset="-122"/>
              <a:ea typeface="华文细黑" pitchFamily="2" charset="-122"/>
            </a:rPr>
            <a:t>(arming discriminator)</a:t>
          </a:r>
          <a:r>
            <a:rPr lang="zh-CN" altLang="en-US" sz="1800" b="0" kern="1200" dirty="0">
              <a:solidFill>
                <a:srgbClr val="0000FF"/>
              </a:solidFill>
              <a:latin typeface="华文细黑" pitchFamily="2" charset="-122"/>
              <a:ea typeface="华文细黑" pitchFamily="2" charset="-122"/>
            </a:rPr>
            <a:t>中加了基线恢复器使计数率达到</a:t>
          </a:r>
          <a:r>
            <a:rPr lang="en-US" altLang="zh-CN" sz="1800" b="0" kern="1200" dirty="0">
              <a:solidFill>
                <a:srgbClr val="0000FF"/>
              </a:solidFill>
              <a:latin typeface="华文细黑" pitchFamily="2" charset="-122"/>
              <a:ea typeface="华文细黑" pitchFamily="2" charset="-122"/>
            </a:rPr>
            <a:t>10Mhz</a:t>
          </a:r>
          <a:r>
            <a:rPr lang="zh-CN" altLang="en-US" sz="1800" b="0" kern="1200" dirty="0">
              <a:solidFill>
                <a:srgbClr val="0000FF"/>
              </a:solidFill>
              <a:latin typeface="华文细黑" pitchFamily="2" charset="-122"/>
              <a:ea typeface="华文细黑" pitchFamily="2" charset="-122"/>
            </a:rPr>
            <a:t>，该芯片用于</a:t>
          </a:r>
          <a:r>
            <a:rPr lang="en-US" altLang="zh-CN" sz="1800" b="0" kern="1200" dirty="0">
              <a:solidFill>
                <a:srgbClr val="0000FF"/>
              </a:solidFill>
              <a:latin typeface="华文细黑" pitchFamily="2" charset="-122"/>
              <a:ea typeface="华文细黑" pitchFamily="2" charset="-122"/>
            </a:rPr>
            <a:t>PET</a:t>
          </a:r>
          <a:r>
            <a:rPr lang="zh-CN" altLang="en-US" sz="1800" b="0" kern="1200" dirty="0">
              <a:solidFill>
                <a:srgbClr val="0000FF"/>
              </a:solidFill>
              <a:latin typeface="华文细黑" pitchFamily="2" charset="-122"/>
              <a:ea typeface="华文细黑" pitchFamily="2" charset="-122"/>
            </a:rPr>
            <a:t>系统中。这类芯片大多是专用集成芯片</a:t>
          </a:r>
          <a:r>
            <a:rPr lang="en-US" altLang="zh-CN" sz="1800" b="0" kern="1200" dirty="0">
              <a:solidFill>
                <a:srgbClr val="0000FF"/>
              </a:solidFill>
              <a:latin typeface="华文细黑" pitchFamily="2" charset="-122"/>
              <a:ea typeface="华文细黑" pitchFamily="2" charset="-122"/>
            </a:rPr>
            <a:t>ASIC</a:t>
          </a:r>
          <a:r>
            <a:rPr lang="zh-CN" altLang="en-US" sz="1800" b="0" kern="1200" dirty="0">
              <a:solidFill>
                <a:srgbClr val="0000FF"/>
              </a:solidFill>
              <a:latin typeface="华文细黑" pitchFamily="2" charset="-122"/>
              <a:ea typeface="华文细黑" pitchFamily="2" charset="-122"/>
            </a:rPr>
            <a:t>。 </a:t>
          </a:r>
        </a:p>
      </dsp:txBody>
      <dsp:txXfrm>
        <a:off x="1205929" y="4606869"/>
        <a:ext cx="7037558" cy="1440636"/>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469322" y="84717"/>
          <a:ext cx="4838759" cy="478584"/>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en-US" altLang="zh-CN" sz="2400" kern="1200" dirty="0">
              <a:solidFill>
                <a:schemeClr val="bg1"/>
              </a:solidFill>
              <a:latin typeface="华文细黑" pitchFamily="2" charset="-122"/>
              <a:ea typeface="华文细黑" pitchFamily="2" charset="-122"/>
            </a:rPr>
            <a:t>III. </a:t>
          </a:r>
          <a:r>
            <a:rPr lang="zh-CN" altLang="en-US" sz="2400" kern="1200" dirty="0">
              <a:solidFill>
                <a:schemeClr val="bg1"/>
              </a:solidFill>
              <a:latin typeface="宋体" pitchFamily="2" charset="-122"/>
            </a:rPr>
            <a:t>数字化电路</a:t>
          </a:r>
          <a:r>
            <a:rPr lang="en-US" altLang="zh-CN" sz="2400" kern="1200" dirty="0">
              <a:solidFill>
                <a:schemeClr val="bg1"/>
              </a:solidFill>
              <a:latin typeface="宋体" pitchFamily="2" charset="-122"/>
            </a:rPr>
            <a:t>-</a:t>
          </a:r>
          <a:r>
            <a:rPr lang="zh-CN" altLang="en-US" sz="2000" kern="1200" dirty="0">
              <a:solidFill>
                <a:srgbClr val="FFFF00"/>
              </a:solidFill>
              <a:latin typeface="华文细黑" pitchFamily="2" charset="-122"/>
              <a:ea typeface="华文细黑" pitchFamily="2" charset="-122"/>
            </a:rPr>
            <a:t>定时甄别和</a:t>
          </a:r>
          <a:r>
            <a:rPr lang="en-US" altLang="zh-CN" sz="2000" kern="1200" dirty="0">
              <a:solidFill>
                <a:srgbClr val="FFFF00"/>
              </a:solidFill>
              <a:latin typeface="华文细黑" pitchFamily="2" charset="-122"/>
              <a:ea typeface="华文细黑" pitchFamily="2" charset="-122"/>
            </a:rPr>
            <a:t>TDC</a:t>
          </a:r>
          <a:endParaRPr lang="zh-CN" altLang="en-US" sz="2000" kern="1200" dirty="0">
            <a:solidFill>
              <a:srgbClr val="FFFF00"/>
            </a:solidFill>
          </a:endParaRPr>
        </a:p>
      </dsp:txBody>
      <dsp:txXfrm>
        <a:off x="469322" y="84717"/>
        <a:ext cx="4838759" cy="478584"/>
      </dsp:txXfrm>
    </dsp:sp>
    <dsp:sp modelId="{1CB0B479-CD45-4525-86E2-497DA9B51E7D}">
      <dsp:nvSpPr>
        <dsp:cNvPr id="0" name=""/>
        <dsp:cNvSpPr/>
      </dsp:nvSpPr>
      <dsp:spPr>
        <a:xfrm>
          <a:off x="953198" y="563302"/>
          <a:ext cx="384824" cy="2017855"/>
        </a:xfrm>
        <a:custGeom>
          <a:avLst/>
          <a:gdLst/>
          <a:ahLst/>
          <a:cxnLst/>
          <a:rect l="0" t="0" r="0" b="0"/>
          <a:pathLst>
            <a:path>
              <a:moveTo>
                <a:pt x="0" y="0"/>
              </a:moveTo>
              <a:lnTo>
                <a:pt x="0" y="2017855"/>
              </a:lnTo>
              <a:lnTo>
                <a:pt x="384824" y="201785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7786EB0-3BF7-4BB8-8382-8AB3DA289F8E}">
      <dsp:nvSpPr>
        <dsp:cNvPr id="0" name=""/>
        <dsp:cNvSpPr/>
      </dsp:nvSpPr>
      <dsp:spPr>
        <a:xfrm>
          <a:off x="1338023" y="965031"/>
          <a:ext cx="7102828" cy="3232252"/>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这些年来高时间分辨的</a:t>
          </a:r>
          <a:r>
            <a:rPr lang="en-US" altLang="zh-CN" sz="1800" b="0" kern="1200" dirty="0">
              <a:solidFill>
                <a:srgbClr val="0000FF"/>
              </a:solidFill>
              <a:latin typeface="华文细黑" pitchFamily="2" charset="-122"/>
              <a:ea typeface="华文细黑" pitchFamily="2" charset="-122"/>
            </a:rPr>
            <a:t>TDC</a:t>
          </a:r>
          <a:r>
            <a:rPr lang="zh-CN" altLang="en-US" sz="1800" b="0" kern="1200" dirty="0">
              <a:solidFill>
                <a:srgbClr val="0000FF"/>
              </a:solidFill>
              <a:latin typeface="华文细黑" pitchFamily="2" charset="-122"/>
              <a:ea typeface="华文细黑" pitchFamily="2" charset="-122"/>
            </a:rPr>
            <a:t>有很大发展。在数字计数器型</a:t>
          </a:r>
          <a:r>
            <a:rPr lang="en-US" altLang="zh-CN" sz="1800" b="0" kern="1200" dirty="0">
              <a:solidFill>
                <a:srgbClr val="0000FF"/>
              </a:solidFill>
              <a:latin typeface="华文细黑" pitchFamily="2" charset="-122"/>
              <a:ea typeface="华文细黑" pitchFamily="2" charset="-122"/>
            </a:rPr>
            <a:t>TDC</a:t>
          </a:r>
          <a:r>
            <a:rPr lang="zh-CN" altLang="en-US" sz="1800" b="0" kern="1200" dirty="0">
              <a:solidFill>
                <a:srgbClr val="0000FF"/>
              </a:solidFill>
              <a:latin typeface="华文细黑" pitchFamily="2" charset="-122"/>
              <a:ea typeface="华文细黑" pitchFamily="2" charset="-122"/>
            </a:rPr>
            <a:t>基础上加上时间内插技术使时间分辨达到亚纳秒量级（</a:t>
          </a:r>
          <a:r>
            <a:rPr lang="en-US" altLang="zh-CN" sz="1800" b="0" kern="1200" dirty="0">
              <a:solidFill>
                <a:srgbClr val="0000FF"/>
              </a:solidFill>
              <a:latin typeface="华文细黑" pitchFamily="2" charset="-122"/>
              <a:ea typeface="华文细黑" pitchFamily="2" charset="-122"/>
            </a:rPr>
            <a:t>100 </a:t>
          </a:r>
          <a:r>
            <a:rPr lang="en-US" altLang="zh-CN" sz="1800" b="0" kern="1200" dirty="0" err="1">
              <a:solidFill>
                <a:srgbClr val="0000FF"/>
              </a:solidFill>
              <a:latin typeface="华文细黑" pitchFamily="2" charset="-122"/>
              <a:ea typeface="华文细黑" pitchFamily="2" charset="-122"/>
            </a:rPr>
            <a:t>ps</a:t>
          </a:r>
          <a:r>
            <a:rPr lang="en-US" altLang="zh-CN" sz="1800" b="0" kern="1200" dirty="0">
              <a:solidFill>
                <a:srgbClr val="0000FF"/>
              </a:solidFill>
              <a:latin typeface="华文细黑" pitchFamily="2" charset="-122"/>
              <a:ea typeface="华文细黑" pitchFamily="2" charset="-122"/>
            </a:rPr>
            <a:t> </a:t>
          </a:r>
          <a:r>
            <a:rPr lang="zh-CN" altLang="en-US" sz="1800" b="0" kern="1200" dirty="0">
              <a:solidFill>
                <a:srgbClr val="0000FF"/>
              </a:solidFill>
              <a:latin typeface="华文细黑" pitchFamily="2" charset="-122"/>
              <a:ea typeface="华文细黑" pitchFamily="2" charset="-122"/>
            </a:rPr>
            <a:t>－</a:t>
          </a:r>
          <a:r>
            <a:rPr lang="en-US" altLang="zh-CN" sz="1800" b="0" kern="1200" dirty="0">
              <a:solidFill>
                <a:srgbClr val="0000FF"/>
              </a:solidFill>
              <a:latin typeface="华文细黑" pitchFamily="2" charset="-122"/>
              <a:ea typeface="华文细黑" pitchFamily="2" charset="-122"/>
            </a:rPr>
            <a:t>10ps</a:t>
          </a:r>
          <a:r>
            <a:rPr lang="zh-CN" altLang="en-US" sz="1800" b="0" kern="1200" dirty="0">
              <a:solidFill>
                <a:srgbClr val="0000FF"/>
              </a:solidFill>
              <a:latin typeface="华文细黑" pitchFamily="2" charset="-122"/>
              <a:ea typeface="华文细黑" pitchFamily="2" charset="-122"/>
            </a:rPr>
            <a:t>）。时间内插技术的基本思想是采用适当的方法将“粗”计数使用的参考时钟的周期细分为</a:t>
          </a:r>
          <a:r>
            <a:rPr lang="en-US" altLang="zh-CN" sz="1800" b="0" kern="1200" dirty="0">
              <a:solidFill>
                <a:srgbClr val="0000FF"/>
              </a:solidFill>
              <a:latin typeface="华文细黑" pitchFamily="2" charset="-122"/>
              <a:ea typeface="华文细黑" pitchFamily="2" charset="-122"/>
            </a:rPr>
            <a:t>M</a:t>
          </a:r>
          <a:r>
            <a:rPr lang="zh-CN" altLang="en-US" sz="1800" b="0" kern="1200" dirty="0">
              <a:solidFill>
                <a:srgbClr val="0000FF"/>
              </a:solidFill>
              <a:latin typeface="华文细黑" pitchFamily="2" charset="-122"/>
              <a:ea typeface="华文细黑" pitchFamily="2" charset="-122"/>
            </a:rPr>
            <a:t>等分，并利用其将被测时间间隔与“粗”计数器记录的时间（</a:t>
          </a:r>
          <a:r>
            <a:rPr lang="en-US" altLang="zh-CN" sz="1800" b="0" kern="1200" dirty="0">
              <a:solidFill>
                <a:srgbClr val="0000FF"/>
              </a:solidFill>
              <a:latin typeface="华文细黑" pitchFamily="2" charset="-122"/>
              <a:ea typeface="华文细黑" pitchFamily="2" charset="-122"/>
            </a:rPr>
            <a:t>n</a:t>
          </a:r>
          <a:r>
            <a:rPr lang="en-US" altLang="zh-CN" sz="1800" b="0" kern="1200" dirty="0">
              <a:solidFill>
                <a:srgbClr val="0000FF"/>
              </a:solidFill>
              <a:latin typeface="华文细黑" pitchFamily="2" charset="-122"/>
              <a:ea typeface="华文细黑" pitchFamily="2" charset="-122"/>
              <a:sym typeface="Symbol" pitchFamily="18" charset="2"/>
            </a:rPr>
            <a:t></a:t>
          </a:r>
          <a:r>
            <a:rPr lang="zh-CN" altLang="en-US" sz="1800" b="0" kern="1200" dirty="0">
              <a:solidFill>
                <a:srgbClr val="0000FF"/>
              </a:solidFill>
              <a:latin typeface="华文细黑" pitchFamily="2" charset="-122"/>
              <a:ea typeface="华文细黑" pitchFamily="2" charset="-122"/>
            </a:rPr>
            <a:t>）之差记录下来，等效于将时钟信号的频率提高了</a:t>
          </a:r>
          <a:r>
            <a:rPr lang="en-US" altLang="zh-CN" sz="1800" b="0" kern="1200" dirty="0">
              <a:solidFill>
                <a:srgbClr val="0000FF"/>
              </a:solidFill>
              <a:latin typeface="华文细黑" pitchFamily="2" charset="-122"/>
              <a:ea typeface="华文细黑" pitchFamily="2" charset="-122"/>
            </a:rPr>
            <a:t>M</a:t>
          </a:r>
          <a:r>
            <a:rPr lang="zh-CN" altLang="en-US" sz="1800" b="0" kern="1200" dirty="0">
              <a:solidFill>
                <a:srgbClr val="0000FF"/>
              </a:solidFill>
              <a:latin typeface="华文细黑" pitchFamily="2" charset="-122"/>
              <a:ea typeface="华文细黑" pitchFamily="2" charset="-122"/>
            </a:rPr>
            <a:t>倍。近年来采用的时间内插方法有：</a:t>
          </a:r>
          <a:r>
            <a:rPr lang="en-US" altLang="zh-CN" sz="1800" b="0" kern="1200" dirty="0">
              <a:solidFill>
                <a:srgbClr val="0000FF"/>
              </a:solidFill>
              <a:latin typeface="华文细黑" pitchFamily="2" charset="-122"/>
              <a:ea typeface="华文细黑" pitchFamily="2" charset="-122"/>
            </a:rPr>
            <a:t>CMOS</a:t>
          </a:r>
          <a:r>
            <a:rPr lang="zh-CN" altLang="en-US" sz="1800" b="0" kern="1200" dirty="0">
              <a:solidFill>
                <a:srgbClr val="0000FF"/>
              </a:solidFill>
              <a:latin typeface="华文细黑" pitchFamily="2" charset="-122"/>
              <a:ea typeface="华文细黑" pitchFamily="2" charset="-122"/>
            </a:rPr>
            <a:t>门延时、锁相环（</a:t>
          </a:r>
          <a:r>
            <a:rPr lang="en-US" altLang="zh-CN" sz="1800" b="0" kern="1200" dirty="0">
              <a:solidFill>
                <a:srgbClr val="0000FF"/>
              </a:solidFill>
              <a:latin typeface="华文细黑" pitchFamily="2" charset="-122"/>
              <a:ea typeface="华文细黑" pitchFamily="2" charset="-122"/>
            </a:rPr>
            <a:t>Phase Locked Loop</a:t>
          </a:r>
          <a:r>
            <a:rPr lang="zh-CN" altLang="en-US" sz="1800" b="0" kern="1200" dirty="0">
              <a:solidFill>
                <a:srgbClr val="0000FF"/>
              </a:solidFill>
              <a:latin typeface="华文细黑" pitchFamily="2" charset="-122"/>
              <a:ea typeface="华文细黑" pitchFamily="2" charset="-122"/>
            </a:rPr>
            <a:t>，简称为：</a:t>
          </a:r>
          <a:r>
            <a:rPr lang="en-US" altLang="zh-CN" sz="1800" b="0" kern="1200" dirty="0">
              <a:solidFill>
                <a:srgbClr val="0000FF"/>
              </a:solidFill>
              <a:latin typeface="华文细黑" pitchFamily="2" charset="-122"/>
              <a:ea typeface="华文细黑" pitchFamily="2" charset="-122"/>
            </a:rPr>
            <a:t>PLL</a:t>
          </a:r>
          <a:r>
            <a:rPr lang="zh-CN" altLang="en-US" sz="1800" b="0" kern="1200" dirty="0">
              <a:solidFill>
                <a:srgbClr val="0000FF"/>
              </a:solidFill>
              <a:latin typeface="华文细黑" pitchFamily="2" charset="-122"/>
              <a:ea typeface="华文细黑" pitchFamily="2" charset="-122"/>
            </a:rPr>
            <a:t>）门电路延时、延迟锁定环（</a:t>
          </a:r>
          <a:r>
            <a:rPr lang="en-US" altLang="zh-CN" sz="1800" b="0" kern="1200" dirty="0">
              <a:solidFill>
                <a:srgbClr val="0000FF"/>
              </a:solidFill>
              <a:latin typeface="华文细黑" pitchFamily="2" charset="-122"/>
              <a:ea typeface="华文细黑" pitchFamily="2" charset="-122"/>
            </a:rPr>
            <a:t>Delay Locked Loop</a:t>
          </a:r>
          <a:r>
            <a:rPr lang="zh-CN" altLang="en-US" sz="1800" b="0" kern="1200" dirty="0">
              <a:solidFill>
                <a:srgbClr val="0000FF"/>
              </a:solidFill>
              <a:latin typeface="华文细黑" pitchFamily="2" charset="-122"/>
              <a:ea typeface="华文细黑" pitchFamily="2" charset="-122"/>
            </a:rPr>
            <a:t>，简称为：</a:t>
          </a:r>
          <a:r>
            <a:rPr lang="en-US" altLang="zh-CN" sz="1800" b="0" kern="1200" dirty="0">
              <a:solidFill>
                <a:srgbClr val="0000FF"/>
              </a:solidFill>
              <a:latin typeface="华文细黑" pitchFamily="2" charset="-122"/>
              <a:ea typeface="华文细黑" pitchFamily="2" charset="-122"/>
            </a:rPr>
            <a:t>DLL</a:t>
          </a:r>
          <a:r>
            <a:rPr lang="zh-CN" altLang="en-US" sz="1800" b="0" kern="1200" dirty="0">
              <a:solidFill>
                <a:srgbClr val="0000FF"/>
              </a:solidFill>
              <a:latin typeface="华文细黑" pitchFamily="2" charset="-122"/>
              <a:ea typeface="华文细黑" pitchFamily="2" charset="-122"/>
            </a:rPr>
            <a:t>）门电路延时、无源</a:t>
          </a:r>
          <a:r>
            <a:rPr lang="en-US" altLang="zh-CN" sz="1800" b="0" kern="1200" dirty="0">
              <a:solidFill>
                <a:srgbClr val="0000FF"/>
              </a:solidFill>
              <a:latin typeface="华文细黑" pitchFamily="2" charset="-122"/>
              <a:ea typeface="华文细黑" pitchFamily="2" charset="-122"/>
            </a:rPr>
            <a:t>RC</a:t>
          </a:r>
          <a:r>
            <a:rPr lang="zh-CN" altLang="en-US" sz="1800" b="0" kern="1200" dirty="0">
              <a:solidFill>
                <a:srgbClr val="0000FF"/>
              </a:solidFill>
              <a:latin typeface="华文细黑" pitchFamily="2" charset="-122"/>
              <a:ea typeface="华文细黑" pitchFamily="2" charset="-122"/>
            </a:rPr>
            <a:t>延时和基于</a:t>
          </a:r>
          <a:r>
            <a:rPr lang="en-US" altLang="zh-CN" sz="1800" b="0" kern="1200" dirty="0">
              <a:solidFill>
                <a:srgbClr val="0000FF"/>
              </a:solidFill>
              <a:latin typeface="华文细黑" pitchFamily="2" charset="-122"/>
              <a:ea typeface="华文细黑" pitchFamily="2" charset="-122"/>
            </a:rPr>
            <a:t>FPGA</a:t>
          </a:r>
          <a:r>
            <a:rPr lang="zh-CN" altLang="en-US" sz="1800" b="0" kern="1200" dirty="0">
              <a:solidFill>
                <a:srgbClr val="0000FF"/>
              </a:solidFill>
              <a:latin typeface="华文细黑" pitchFamily="2" charset="-122"/>
              <a:ea typeface="华文细黑" pitchFamily="2" charset="-122"/>
            </a:rPr>
            <a:t>的时间内插技术等。</a:t>
          </a:r>
        </a:p>
      </dsp:txBody>
      <dsp:txXfrm>
        <a:off x="1338023" y="965031"/>
        <a:ext cx="7102828" cy="3232252"/>
      </dsp:txXfrm>
    </dsp:sp>
    <dsp:sp modelId="{96F46879-3728-4C60-B121-6F56FB50F358}">
      <dsp:nvSpPr>
        <dsp:cNvPr id="0" name=""/>
        <dsp:cNvSpPr/>
      </dsp:nvSpPr>
      <dsp:spPr>
        <a:xfrm>
          <a:off x="953198" y="563302"/>
          <a:ext cx="384824" cy="4641980"/>
        </a:xfrm>
        <a:custGeom>
          <a:avLst/>
          <a:gdLst/>
          <a:ahLst/>
          <a:cxnLst/>
          <a:rect l="0" t="0" r="0" b="0"/>
          <a:pathLst>
            <a:path>
              <a:moveTo>
                <a:pt x="0" y="0"/>
              </a:moveTo>
              <a:lnTo>
                <a:pt x="0" y="4641980"/>
              </a:lnTo>
              <a:lnTo>
                <a:pt x="384824" y="464198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1BC8ADB-B5F1-4AD7-8CB7-CA2B5090F57C}">
      <dsp:nvSpPr>
        <dsp:cNvPr id="0" name=""/>
        <dsp:cNvSpPr/>
      </dsp:nvSpPr>
      <dsp:spPr>
        <a:xfrm>
          <a:off x="1338023" y="4392487"/>
          <a:ext cx="7184185" cy="162558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欧洲核子研究中心（</a:t>
          </a:r>
          <a:r>
            <a:rPr lang="en-US" altLang="zh-CN" sz="1800" b="0" kern="1200" dirty="0">
              <a:solidFill>
                <a:srgbClr val="0000FF"/>
              </a:solidFill>
              <a:latin typeface="华文细黑" pitchFamily="2" charset="-122"/>
              <a:ea typeface="华文细黑" pitchFamily="2" charset="-122"/>
            </a:rPr>
            <a:t>CERN</a:t>
          </a:r>
          <a:r>
            <a:rPr lang="zh-CN" altLang="en-US" sz="1800" b="0" kern="1200" dirty="0">
              <a:solidFill>
                <a:srgbClr val="0000FF"/>
              </a:solidFill>
              <a:latin typeface="华文细黑" pitchFamily="2" charset="-122"/>
              <a:ea typeface="华文细黑" pitchFamily="2" charset="-122"/>
            </a:rPr>
            <a:t>）基于以上原理设计的集成芯片</a:t>
          </a:r>
          <a:r>
            <a:rPr lang="en-US" altLang="zh-CN" sz="1800" b="0" kern="1200" dirty="0">
              <a:solidFill>
                <a:srgbClr val="0000FF"/>
              </a:solidFill>
              <a:latin typeface="华文细黑" pitchFamily="2" charset="-122"/>
              <a:ea typeface="华文细黑" pitchFamily="2" charset="-122"/>
            </a:rPr>
            <a:t>TDC</a:t>
          </a:r>
          <a:r>
            <a:rPr lang="zh-CN" altLang="en-US" sz="1800" b="0" kern="1200" dirty="0">
              <a:solidFill>
                <a:srgbClr val="0000FF"/>
              </a:solidFill>
              <a:latin typeface="华文细黑" pitchFamily="2" charset="-122"/>
              <a:ea typeface="华文细黑" pitchFamily="2" charset="-122"/>
            </a:rPr>
            <a:t>获得</a:t>
          </a:r>
          <a:r>
            <a:rPr lang="en-US" altLang="zh-CN" sz="1800" b="0" kern="1200" dirty="0">
              <a:solidFill>
                <a:srgbClr val="0000FF"/>
              </a:solidFill>
              <a:latin typeface="华文细黑" pitchFamily="2" charset="-122"/>
              <a:ea typeface="华文细黑" pitchFamily="2" charset="-122"/>
            </a:rPr>
            <a:t>25ps</a:t>
          </a:r>
          <a:r>
            <a:rPr lang="zh-CN" altLang="en-US" sz="1800" b="0" kern="1200" dirty="0">
              <a:solidFill>
                <a:srgbClr val="0000FF"/>
              </a:solidFill>
              <a:latin typeface="华文细黑" pitchFamily="2" charset="-122"/>
              <a:ea typeface="华文细黑" pitchFamily="2" charset="-122"/>
            </a:rPr>
            <a:t>的时间分辨，已为许多在建的粒子物理实验探测系统所采用。直接采用</a:t>
          </a:r>
          <a:r>
            <a:rPr lang="en-US" altLang="zh-CN" sz="1800" b="0" kern="1200" dirty="0">
              <a:solidFill>
                <a:srgbClr val="0000FF"/>
              </a:solidFill>
              <a:latin typeface="华文细黑" pitchFamily="2" charset="-122"/>
              <a:ea typeface="华文细黑" pitchFamily="2" charset="-122"/>
            </a:rPr>
            <a:t>FPGA</a:t>
          </a:r>
          <a:r>
            <a:rPr lang="zh-CN" altLang="en-US" sz="1800" b="0" kern="1200" dirty="0">
              <a:solidFill>
                <a:srgbClr val="0000FF"/>
              </a:solidFill>
              <a:latin typeface="华文细黑" pitchFamily="2" charset="-122"/>
              <a:ea typeface="华文细黑" pitchFamily="2" charset="-122"/>
            </a:rPr>
            <a:t>开发的高时间分辨的</a:t>
          </a:r>
          <a:r>
            <a:rPr lang="en-US" altLang="zh-CN" sz="1800" b="0" kern="1200" dirty="0">
              <a:solidFill>
                <a:srgbClr val="0000FF"/>
              </a:solidFill>
              <a:latin typeface="华文细黑" pitchFamily="2" charset="-122"/>
              <a:ea typeface="华文细黑" pitchFamily="2" charset="-122"/>
            </a:rPr>
            <a:t>TDC</a:t>
          </a:r>
          <a:r>
            <a:rPr lang="zh-CN" altLang="en-US" sz="1800" b="0" kern="1200" dirty="0">
              <a:solidFill>
                <a:srgbClr val="0000FF"/>
              </a:solidFill>
              <a:latin typeface="华文细黑" pitchFamily="2" charset="-122"/>
              <a:ea typeface="华文细黑" pitchFamily="2" charset="-122"/>
            </a:rPr>
            <a:t>获得成功。目前市场上已经推出了高时间分辨的</a:t>
          </a:r>
          <a:r>
            <a:rPr lang="en-US" altLang="zh-CN" sz="1800" b="0" kern="1200" dirty="0">
              <a:solidFill>
                <a:srgbClr val="0000FF"/>
              </a:solidFill>
              <a:latin typeface="华文细黑" pitchFamily="2" charset="-122"/>
              <a:ea typeface="华文细黑" pitchFamily="2" charset="-122"/>
            </a:rPr>
            <a:t>TDC</a:t>
          </a:r>
          <a:r>
            <a:rPr lang="zh-CN" altLang="en-US" sz="1800" b="0" kern="1200" dirty="0">
              <a:solidFill>
                <a:srgbClr val="0000FF"/>
              </a:solidFill>
              <a:latin typeface="华文细黑" pitchFamily="2" charset="-122"/>
              <a:ea typeface="华文细黑" pitchFamily="2" charset="-122"/>
            </a:rPr>
            <a:t>芯片。 </a:t>
          </a:r>
        </a:p>
      </dsp:txBody>
      <dsp:txXfrm>
        <a:off x="1338023" y="4392487"/>
        <a:ext cx="7184185" cy="1625589"/>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EF7290-EFB1-465C-B40B-E27D72A6F2B5}">
      <dsp:nvSpPr>
        <dsp:cNvPr id="0" name=""/>
        <dsp:cNvSpPr/>
      </dsp:nvSpPr>
      <dsp:spPr>
        <a:xfrm>
          <a:off x="0" y="2391"/>
          <a:ext cx="3168351" cy="65403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en-US" altLang="zh-CN" sz="2600" kern="1200" dirty="0"/>
            <a:t>1. </a:t>
          </a:r>
          <a:r>
            <a:rPr lang="zh-CN" sz="2600" kern="1200" dirty="0"/>
            <a:t>基础核电子学</a:t>
          </a:r>
        </a:p>
      </dsp:txBody>
      <dsp:txXfrm>
        <a:off x="31927" y="34318"/>
        <a:ext cx="3104497" cy="590176"/>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0" y="143364"/>
          <a:ext cx="2806357" cy="43868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en-US" altLang="zh-CN" sz="2400" kern="1200" dirty="0">
              <a:solidFill>
                <a:schemeClr val="bg1"/>
              </a:solidFill>
              <a:latin typeface="华文细黑" pitchFamily="2" charset="-122"/>
              <a:ea typeface="华文细黑" pitchFamily="2" charset="-122"/>
            </a:rPr>
            <a:t>IV. </a:t>
          </a:r>
          <a:r>
            <a:rPr lang="zh-CN" altLang="en-US" sz="2400" b="1" kern="1200" dirty="0">
              <a:solidFill>
                <a:schemeClr val="bg1"/>
              </a:solidFill>
              <a:latin typeface="华文细黑" pitchFamily="2" charset="-122"/>
              <a:ea typeface="华文细黑" pitchFamily="2" charset="-122"/>
            </a:rPr>
            <a:t>数字化谱仪 </a:t>
          </a:r>
          <a:endParaRPr lang="zh-CN" altLang="en-US" sz="2000" kern="1200" dirty="0">
            <a:solidFill>
              <a:schemeClr val="bg1"/>
            </a:solidFill>
          </a:endParaRPr>
        </a:p>
      </dsp:txBody>
      <dsp:txXfrm>
        <a:off x="0" y="143364"/>
        <a:ext cx="2806357" cy="438681"/>
      </dsp:txXfrm>
    </dsp:sp>
    <dsp:sp modelId="{77504505-8484-4707-91A6-C7B5E2227F5A}">
      <dsp:nvSpPr>
        <dsp:cNvPr id="0" name=""/>
        <dsp:cNvSpPr/>
      </dsp:nvSpPr>
      <dsp:spPr>
        <a:xfrm>
          <a:off x="280635" y="582045"/>
          <a:ext cx="354428" cy="2139790"/>
        </a:xfrm>
        <a:custGeom>
          <a:avLst/>
          <a:gdLst/>
          <a:ahLst/>
          <a:cxnLst/>
          <a:rect l="0" t="0" r="0" b="0"/>
          <a:pathLst>
            <a:path>
              <a:moveTo>
                <a:pt x="0" y="0"/>
              </a:moveTo>
              <a:lnTo>
                <a:pt x="0" y="2139790"/>
              </a:lnTo>
              <a:lnTo>
                <a:pt x="354428" y="213979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BEA5D3A-530B-4538-9108-BFB86CF34213}">
      <dsp:nvSpPr>
        <dsp:cNvPr id="0" name=""/>
        <dsp:cNvSpPr/>
      </dsp:nvSpPr>
      <dsp:spPr>
        <a:xfrm>
          <a:off x="635064" y="835895"/>
          <a:ext cx="7602633" cy="3771881"/>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t" anchorCtr="0">
          <a:noAutofit/>
        </a:bodyPr>
        <a:lstStyle/>
        <a:p>
          <a:pPr marL="0" lvl="0" indent="0" algn="l" defTabSz="800100">
            <a:lnSpc>
              <a:spcPct val="90000"/>
            </a:lnSpc>
            <a:spcBef>
              <a:spcPct val="0"/>
            </a:spcBef>
            <a:spcAft>
              <a:spcPct val="35000"/>
            </a:spcAft>
            <a:buNone/>
          </a:pPr>
          <a:r>
            <a:rPr lang="zh-CN" altLang="en-US" sz="1800" b="1" kern="1200" dirty="0">
              <a:solidFill>
                <a:srgbClr val="0000FF"/>
              </a:solidFill>
              <a:latin typeface="华文细黑" pitchFamily="2" charset="-122"/>
              <a:ea typeface="华文细黑" pitchFamily="2" charset="-122"/>
            </a:rPr>
            <a:t>高速数字信号处理器的发展，使这门技术应用于核电子学成为可能，数字信号处理技术在核电子学中的应用是近代核电子学的一个重大发展，由于处理是在数字领域进行，优越于模拟处理。主要表现在：</a:t>
          </a:r>
        </a:p>
        <a:p>
          <a:pPr marL="171450" lvl="1" indent="-171450" algn="l" defTabSz="800100">
            <a:lnSpc>
              <a:spcPct val="90000"/>
            </a:lnSpc>
            <a:spcBef>
              <a:spcPct val="0"/>
            </a:spcBef>
            <a:spcAft>
              <a:spcPct val="15000"/>
            </a:spcAft>
            <a:buChar char="•"/>
          </a:pPr>
          <a:r>
            <a:rPr lang="en-US" altLang="zh-CN" sz="1800" kern="1200" dirty="0">
              <a:solidFill>
                <a:srgbClr val="0000FF"/>
              </a:solidFill>
              <a:latin typeface="华文细黑" pitchFamily="2" charset="-122"/>
              <a:ea typeface="华文细黑" pitchFamily="2" charset="-122"/>
            </a:rPr>
            <a:t>1</a:t>
          </a:r>
          <a:r>
            <a:rPr lang="zh-CN" altLang="en-US" sz="1800" kern="1200" dirty="0">
              <a:solidFill>
                <a:srgbClr val="0000FF"/>
              </a:solidFill>
              <a:latin typeface="华文细黑" pitchFamily="2" charset="-122"/>
              <a:ea typeface="华文细黑" pitchFamily="2" charset="-122"/>
            </a:rPr>
            <a:t>）数字处理技术以它固有的适应性灵活性，能因地制宜，易于相加，即使对苛刻的环境，几乎都很容易合成任意的脉冲响应形状。</a:t>
          </a:r>
        </a:p>
        <a:p>
          <a:pPr marL="171450" lvl="1" indent="-171450" algn="l" defTabSz="800100">
            <a:lnSpc>
              <a:spcPct val="90000"/>
            </a:lnSpc>
            <a:spcBef>
              <a:spcPct val="0"/>
            </a:spcBef>
            <a:spcAft>
              <a:spcPct val="15000"/>
            </a:spcAft>
            <a:buChar char="•"/>
          </a:pPr>
          <a:r>
            <a:rPr lang="en-US" altLang="zh-CN" sz="1800" kern="1200" dirty="0">
              <a:solidFill>
                <a:srgbClr val="0000FF"/>
              </a:solidFill>
              <a:latin typeface="华文细黑" pitchFamily="2" charset="-122"/>
              <a:ea typeface="华文细黑" pitchFamily="2" charset="-122"/>
            </a:rPr>
            <a:t>2</a:t>
          </a:r>
          <a:r>
            <a:rPr lang="zh-CN" altLang="en-US" sz="1800" kern="1200" dirty="0">
              <a:solidFill>
                <a:srgbClr val="0000FF"/>
              </a:solidFill>
              <a:latin typeface="华文细黑" pitchFamily="2" charset="-122"/>
              <a:ea typeface="华文细黑" pitchFamily="2" charset="-122"/>
            </a:rPr>
            <a:t>）能组合出最佳脉冲响应形状继而降低串列噪声，弹道亏损和堆积效应。</a:t>
          </a:r>
        </a:p>
        <a:p>
          <a:pPr marL="171450" lvl="1" indent="-171450" algn="l" defTabSz="800100">
            <a:lnSpc>
              <a:spcPct val="90000"/>
            </a:lnSpc>
            <a:spcBef>
              <a:spcPct val="0"/>
            </a:spcBef>
            <a:spcAft>
              <a:spcPct val="15000"/>
            </a:spcAft>
            <a:buChar char="•"/>
          </a:pPr>
          <a:r>
            <a:rPr lang="en-US" altLang="zh-CN" sz="1800" kern="1200" dirty="0">
              <a:solidFill>
                <a:srgbClr val="0000FF"/>
              </a:solidFill>
              <a:latin typeface="华文细黑" pitchFamily="2" charset="-122"/>
              <a:ea typeface="华文细黑" pitchFamily="2" charset="-122"/>
            </a:rPr>
            <a:t>3</a:t>
          </a:r>
          <a:r>
            <a:rPr lang="zh-CN" altLang="en-US" sz="1800" kern="1200" dirty="0">
              <a:solidFill>
                <a:srgbClr val="0000FF"/>
              </a:solidFill>
              <a:latin typeface="华文细黑" pitchFamily="2" charset="-122"/>
              <a:ea typeface="华文细黑" pitchFamily="2" charset="-122"/>
            </a:rPr>
            <a:t>）对核探测器探测事件的处理、滤波、修正基线漂移，脉冲形状甄别比模拟处理精确。</a:t>
          </a:r>
        </a:p>
        <a:p>
          <a:pPr marL="171450" lvl="1" indent="-171450" algn="l" defTabSz="800100">
            <a:lnSpc>
              <a:spcPct val="90000"/>
            </a:lnSpc>
            <a:spcBef>
              <a:spcPct val="0"/>
            </a:spcBef>
            <a:spcAft>
              <a:spcPct val="15000"/>
            </a:spcAft>
            <a:buChar char="•"/>
          </a:pPr>
          <a:r>
            <a:rPr lang="en-US" altLang="zh-CN" sz="1800" kern="1200" dirty="0">
              <a:solidFill>
                <a:srgbClr val="0000FF"/>
              </a:solidFill>
              <a:latin typeface="华文细黑" pitchFamily="2" charset="-122"/>
              <a:ea typeface="华文细黑" pitchFamily="2" charset="-122"/>
            </a:rPr>
            <a:t>4</a:t>
          </a:r>
          <a:r>
            <a:rPr lang="zh-CN" altLang="en-US" sz="1800" kern="1200" dirty="0">
              <a:solidFill>
                <a:srgbClr val="0000FF"/>
              </a:solidFill>
              <a:latin typeface="华文细黑" pitchFamily="2" charset="-122"/>
              <a:ea typeface="华文细黑" pitchFamily="2" charset="-122"/>
            </a:rPr>
            <a:t>）数字滤波效果好，易于提高系统的能量分辨率。 </a:t>
          </a:r>
        </a:p>
      </dsp:txBody>
      <dsp:txXfrm>
        <a:off x="635064" y="835895"/>
        <a:ext cx="7602633" cy="3771881"/>
      </dsp:txXfrm>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0" y="7"/>
          <a:ext cx="2489471" cy="44878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0480" rIns="45720" bIns="30480" numCol="1" spcCol="1270" anchor="ctr" anchorCtr="0">
          <a:noAutofit/>
        </a:bodyPr>
        <a:lstStyle/>
        <a:p>
          <a:pPr marL="0" lvl="0" indent="0" algn="ctr" defTabSz="1066800" rtl="0">
            <a:lnSpc>
              <a:spcPct val="90000"/>
            </a:lnSpc>
            <a:spcBef>
              <a:spcPct val="0"/>
            </a:spcBef>
            <a:spcAft>
              <a:spcPct val="35000"/>
            </a:spcAft>
            <a:buNone/>
          </a:pPr>
          <a:r>
            <a:rPr lang="en-US" altLang="zh-CN" sz="2400" kern="1200" dirty="0">
              <a:solidFill>
                <a:schemeClr val="bg1"/>
              </a:solidFill>
              <a:latin typeface="华文细黑" pitchFamily="2" charset="-122"/>
              <a:ea typeface="华文细黑" pitchFamily="2" charset="-122"/>
            </a:rPr>
            <a:t>IV. </a:t>
          </a:r>
          <a:r>
            <a:rPr lang="zh-CN" altLang="en-US" sz="2400" b="1" kern="1200" dirty="0">
              <a:solidFill>
                <a:schemeClr val="bg1"/>
              </a:solidFill>
              <a:latin typeface="华文细黑" pitchFamily="2" charset="-122"/>
              <a:ea typeface="华文细黑" pitchFamily="2" charset="-122"/>
            </a:rPr>
            <a:t>数字化谱仪 </a:t>
          </a:r>
          <a:endParaRPr lang="zh-CN" altLang="en-US" sz="2000" kern="1200" dirty="0">
            <a:solidFill>
              <a:schemeClr val="bg1"/>
            </a:solidFill>
          </a:endParaRPr>
        </a:p>
      </dsp:txBody>
      <dsp:txXfrm>
        <a:off x="0" y="7"/>
        <a:ext cx="2489471" cy="448787"/>
      </dsp:txXfrm>
    </dsp:sp>
    <dsp:sp modelId="{77504505-8484-4707-91A6-C7B5E2227F5A}">
      <dsp:nvSpPr>
        <dsp:cNvPr id="0" name=""/>
        <dsp:cNvSpPr/>
      </dsp:nvSpPr>
      <dsp:spPr>
        <a:xfrm>
          <a:off x="248947" y="448794"/>
          <a:ext cx="831171" cy="831366"/>
        </a:xfrm>
        <a:custGeom>
          <a:avLst/>
          <a:gdLst/>
          <a:ahLst/>
          <a:cxnLst/>
          <a:rect l="0" t="0" r="0" b="0"/>
          <a:pathLst>
            <a:path>
              <a:moveTo>
                <a:pt x="0" y="0"/>
              </a:moveTo>
              <a:lnTo>
                <a:pt x="0" y="831366"/>
              </a:lnTo>
              <a:lnTo>
                <a:pt x="831171" y="83136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BEA5D3A-530B-4538-9108-BFB86CF34213}">
      <dsp:nvSpPr>
        <dsp:cNvPr id="0" name=""/>
        <dsp:cNvSpPr/>
      </dsp:nvSpPr>
      <dsp:spPr>
        <a:xfrm>
          <a:off x="1080118" y="680665"/>
          <a:ext cx="6546569" cy="119899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基于高速数字采样和</a:t>
          </a:r>
          <a:r>
            <a:rPr lang="en-US" altLang="zh-CN" sz="1800" b="0" kern="1200" dirty="0">
              <a:solidFill>
                <a:srgbClr val="0000FF"/>
              </a:solidFill>
              <a:latin typeface="华文细黑" pitchFamily="2" charset="-122"/>
              <a:ea typeface="华文细黑" pitchFamily="2" charset="-122"/>
            </a:rPr>
            <a:t>DSP</a:t>
          </a:r>
          <a:r>
            <a:rPr lang="zh-CN" altLang="en-US" sz="1800" b="0" kern="1200" dirty="0">
              <a:solidFill>
                <a:srgbClr val="0000FF"/>
              </a:solidFill>
              <a:latin typeface="华文细黑" pitchFamily="2" charset="-122"/>
              <a:ea typeface="华文细黑" pitchFamily="2" charset="-122"/>
            </a:rPr>
            <a:t>技术的数字化谱仪框图，从前置电路来的模拟信号进行适当放大后，经过抗混叠滤波之后用高速</a:t>
          </a:r>
          <a:r>
            <a:rPr lang="en-US" altLang="zh-CN" sz="1800" b="0" kern="1200" dirty="0">
              <a:solidFill>
                <a:srgbClr val="0000FF"/>
              </a:solidFill>
              <a:latin typeface="华文细黑" pitchFamily="2" charset="-122"/>
              <a:ea typeface="华文细黑" pitchFamily="2" charset="-122"/>
            </a:rPr>
            <a:t>ADC</a:t>
          </a:r>
          <a:r>
            <a:rPr lang="zh-CN" altLang="en-US" sz="1800" b="0" kern="1200" dirty="0">
              <a:solidFill>
                <a:srgbClr val="0000FF"/>
              </a:solidFill>
              <a:latin typeface="华文细黑" pitchFamily="2" charset="-122"/>
              <a:ea typeface="华文细黑" pitchFamily="2" charset="-122"/>
            </a:rPr>
            <a:t>将信号波形记录下来，在</a:t>
          </a:r>
          <a:r>
            <a:rPr lang="en-US" altLang="zh-CN" sz="1800" b="0" kern="1200" dirty="0">
              <a:solidFill>
                <a:srgbClr val="0000FF"/>
              </a:solidFill>
              <a:latin typeface="华文细黑" pitchFamily="2" charset="-122"/>
              <a:ea typeface="华文细黑" pitchFamily="2" charset="-122"/>
            </a:rPr>
            <a:t>DSP</a:t>
          </a:r>
          <a:r>
            <a:rPr lang="zh-CN" altLang="en-US" sz="1800" b="0" kern="1200" dirty="0">
              <a:solidFill>
                <a:srgbClr val="0000FF"/>
              </a:solidFill>
              <a:latin typeface="华文细黑" pitchFamily="2" charset="-122"/>
              <a:ea typeface="华文细黑" pitchFamily="2" charset="-122"/>
            </a:rPr>
            <a:t>中按合适的权函数进行数字滤波，从而得到很佳滤波和成形。 </a:t>
          </a:r>
        </a:p>
      </dsp:txBody>
      <dsp:txXfrm>
        <a:off x="1080118" y="680665"/>
        <a:ext cx="6546569" cy="1198990"/>
      </dsp:txXfrm>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2C1E645-FC36-4D13-833B-DA1E019F07ED}">
      <dsp:nvSpPr>
        <dsp:cNvPr id="0" name=""/>
        <dsp:cNvSpPr/>
      </dsp:nvSpPr>
      <dsp:spPr>
        <a:xfrm>
          <a:off x="0" y="3430"/>
          <a:ext cx="3312369" cy="70433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en-US" altLang="zh-CN" sz="2800" b="0" kern="1200" dirty="0"/>
            <a:t>1.  </a:t>
          </a:r>
          <a:r>
            <a:rPr lang="zh-CN" sz="2800" b="0" kern="1200" dirty="0"/>
            <a:t>基础核电子学</a:t>
          </a:r>
        </a:p>
      </dsp:txBody>
      <dsp:txXfrm>
        <a:off x="34383" y="37813"/>
        <a:ext cx="3243603" cy="63557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C45C48-5210-4E4C-8FD6-862C85DC058B}">
      <dsp:nvSpPr>
        <dsp:cNvPr id="0" name=""/>
        <dsp:cNvSpPr/>
      </dsp:nvSpPr>
      <dsp:spPr>
        <a:xfrm>
          <a:off x="0" y="0"/>
          <a:ext cx="8229600" cy="3777283"/>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r>
            <a:rPr lang="zh-CN" altLang="en-US" sz="3600" kern="1200" dirty="0"/>
            <a:t>基本作用：</a:t>
          </a:r>
        </a:p>
      </dsp:txBody>
      <dsp:txXfrm>
        <a:off x="0" y="0"/>
        <a:ext cx="8229600" cy="1133184"/>
      </dsp:txXfrm>
    </dsp:sp>
    <dsp:sp modelId="{A3DB6990-A4E0-4724-92C0-3A0022486090}">
      <dsp:nvSpPr>
        <dsp:cNvPr id="0" name=""/>
        <dsp:cNvSpPr/>
      </dsp:nvSpPr>
      <dsp:spPr>
        <a:xfrm>
          <a:off x="802418" y="1008571"/>
          <a:ext cx="6583680" cy="60991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1120" tIns="53340" rIns="71120" bIns="53340" numCol="1" spcCol="1270" anchor="ctr" anchorCtr="0">
          <a:noAutofit/>
        </a:bodyPr>
        <a:lstStyle/>
        <a:p>
          <a:pPr marL="0" lvl="0" indent="0" algn="ctr" defTabSz="1244600" rtl="0">
            <a:lnSpc>
              <a:spcPct val="90000"/>
            </a:lnSpc>
            <a:spcBef>
              <a:spcPct val="0"/>
            </a:spcBef>
            <a:spcAft>
              <a:spcPct val="35000"/>
            </a:spcAft>
            <a:buNone/>
          </a:pPr>
          <a:r>
            <a:rPr lang="zh-CN" altLang="en-US" sz="2800" kern="1200" dirty="0"/>
            <a:t>引力作用		      万有引力定律</a:t>
          </a:r>
        </a:p>
      </dsp:txBody>
      <dsp:txXfrm>
        <a:off x="820282" y="1026435"/>
        <a:ext cx="6547952" cy="574184"/>
      </dsp:txXfrm>
    </dsp:sp>
    <dsp:sp modelId="{919A907E-5098-4488-BA56-8C8B9BFBD867}">
      <dsp:nvSpPr>
        <dsp:cNvPr id="0" name=""/>
        <dsp:cNvSpPr/>
      </dsp:nvSpPr>
      <dsp:spPr>
        <a:xfrm>
          <a:off x="802418" y="1675515"/>
          <a:ext cx="6583680" cy="60991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1120" tIns="53340" rIns="71120" bIns="53340" numCol="1" spcCol="1270" anchor="ctr" anchorCtr="0">
          <a:noAutofit/>
        </a:bodyPr>
        <a:lstStyle/>
        <a:p>
          <a:pPr marL="0" lvl="0" indent="0" algn="just" defTabSz="1244600" rtl="0">
            <a:lnSpc>
              <a:spcPct val="90000"/>
            </a:lnSpc>
            <a:spcBef>
              <a:spcPct val="0"/>
            </a:spcBef>
            <a:spcAft>
              <a:spcPct val="35000"/>
            </a:spcAft>
            <a:buNone/>
          </a:pPr>
          <a:r>
            <a:rPr lang="zh-CN" sz="2800" kern="1200" dirty="0"/>
            <a:t>弱作用		                      电弱统一理论</a:t>
          </a:r>
        </a:p>
      </dsp:txBody>
      <dsp:txXfrm>
        <a:off x="820282" y="1693379"/>
        <a:ext cx="6547952" cy="574184"/>
      </dsp:txXfrm>
    </dsp:sp>
    <dsp:sp modelId="{46D5D32A-D625-4263-92B7-37AE434FD185}">
      <dsp:nvSpPr>
        <dsp:cNvPr id="0" name=""/>
        <dsp:cNvSpPr/>
      </dsp:nvSpPr>
      <dsp:spPr>
        <a:xfrm>
          <a:off x="802418" y="2339065"/>
          <a:ext cx="6583680" cy="60991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1120" tIns="53340" rIns="71120" bIns="53340" numCol="1" spcCol="1270" anchor="ctr" anchorCtr="0">
          <a:noAutofit/>
        </a:bodyPr>
        <a:lstStyle/>
        <a:p>
          <a:pPr marL="0" lvl="0" indent="0" algn="ctr" defTabSz="1244600" rtl="0">
            <a:lnSpc>
              <a:spcPct val="90000"/>
            </a:lnSpc>
            <a:spcBef>
              <a:spcPct val="0"/>
            </a:spcBef>
            <a:spcAft>
              <a:spcPct val="35000"/>
            </a:spcAft>
            <a:buNone/>
          </a:pPr>
          <a:r>
            <a:rPr lang="zh-CN" altLang="en-US" sz="2800" kern="1200" dirty="0"/>
            <a:t>电磁作用		      量子电动力学</a:t>
          </a:r>
        </a:p>
      </dsp:txBody>
      <dsp:txXfrm>
        <a:off x="820282" y="2356929"/>
        <a:ext cx="6547952" cy="574184"/>
      </dsp:txXfrm>
    </dsp:sp>
    <dsp:sp modelId="{FB10DAB4-F473-4244-974A-44B9C5A62173}">
      <dsp:nvSpPr>
        <dsp:cNvPr id="0" name=""/>
        <dsp:cNvSpPr/>
      </dsp:nvSpPr>
      <dsp:spPr>
        <a:xfrm>
          <a:off x="822960" y="2991409"/>
          <a:ext cx="6583680" cy="60991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1120" tIns="53340" rIns="71120" bIns="53340" numCol="1" spcCol="1270" anchor="ctr" anchorCtr="0">
          <a:noAutofit/>
        </a:bodyPr>
        <a:lstStyle/>
        <a:p>
          <a:pPr marL="0" lvl="0" indent="0" algn="ctr" defTabSz="1244600" rtl="0">
            <a:lnSpc>
              <a:spcPct val="90000"/>
            </a:lnSpc>
            <a:spcBef>
              <a:spcPct val="0"/>
            </a:spcBef>
            <a:spcAft>
              <a:spcPct val="35000"/>
            </a:spcAft>
            <a:buNone/>
          </a:pPr>
          <a:r>
            <a:rPr lang="zh-CN" altLang="en-US" sz="2800" kern="1200" dirty="0"/>
            <a:t>强作用			      量子色动力学</a:t>
          </a:r>
        </a:p>
      </dsp:txBody>
      <dsp:txXfrm>
        <a:off x="840824" y="3009273"/>
        <a:ext cx="6547952" cy="574184"/>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0" y="3187"/>
          <a:ext cx="5277059" cy="385074"/>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rtl="0">
            <a:lnSpc>
              <a:spcPct val="90000"/>
            </a:lnSpc>
            <a:spcBef>
              <a:spcPct val="0"/>
            </a:spcBef>
            <a:spcAft>
              <a:spcPct val="35000"/>
            </a:spcAft>
            <a:buNone/>
          </a:pPr>
          <a:r>
            <a:rPr lang="en-US" altLang="zh-CN" sz="2000" b="1" kern="1200" dirty="0">
              <a:solidFill>
                <a:schemeClr val="bg1"/>
              </a:solidFill>
              <a:latin typeface="华文细黑" pitchFamily="2" charset="-122"/>
              <a:ea typeface="华文细黑" pitchFamily="2" charset="-122"/>
            </a:rPr>
            <a:t>V. </a:t>
          </a:r>
          <a:r>
            <a:rPr lang="zh-CN" altLang="en-US" sz="2000" b="1" kern="1200" dirty="0">
              <a:solidFill>
                <a:schemeClr val="bg1"/>
              </a:solidFill>
              <a:latin typeface="华文细黑" pitchFamily="2" charset="-122"/>
              <a:ea typeface="华文细黑" pitchFamily="2" charset="-122"/>
            </a:rPr>
            <a:t>核电子学电路模块和仪器系统商业产品</a:t>
          </a:r>
          <a:endParaRPr lang="zh-CN" altLang="en-US" sz="1800" b="1" kern="1200" dirty="0">
            <a:solidFill>
              <a:schemeClr val="bg1"/>
            </a:solidFill>
          </a:endParaRPr>
        </a:p>
      </dsp:txBody>
      <dsp:txXfrm>
        <a:off x="0" y="3187"/>
        <a:ext cx="5277059" cy="385074"/>
      </dsp:txXfrm>
    </dsp:sp>
    <dsp:sp modelId="{89B52416-3D0C-4995-B59F-518434FBF10E}">
      <dsp:nvSpPr>
        <dsp:cNvPr id="0" name=""/>
        <dsp:cNvSpPr/>
      </dsp:nvSpPr>
      <dsp:spPr>
        <a:xfrm>
          <a:off x="527705" y="388262"/>
          <a:ext cx="697544" cy="1245759"/>
        </a:xfrm>
        <a:custGeom>
          <a:avLst/>
          <a:gdLst/>
          <a:ahLst/>
          <a:cxnLst/>
          <a:rect l="0" t="0" r="0" b="0"/>
          <a:pathLst>
            <a:path>
              <a:moveTo>
                <a:pt x="0" y="0"/>
              </a:moveTo>
              <a:lnTo>
                <a:pt x="0" y="1245759"/>
              </a:lnTo>
              <a:lnTo>
                <a:pt x="697544" y="124575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1225250" y="442271"/>
          <a:ext cx="6813822" cy="238350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0480" tIns="20320" rIns="30480" bIns="20320" numCol="1" spcCol="1270" anchor="ctr" anchorCtr="0">
          <a:noAutofit/>
        </a:bodyPr>
        <a:lstStyle/>
        <a:p>
          <a:pPr marL="0" lvl="0" indent="0" algn="l" defTabSz="711200">
            <a:lnSpc>
              <a:spcPct val="90000"/>
            </a:lnSpc>
            <a:spcBef>
              <a:spcPct val="0"/>
            </a:spcBef>
            <a:spcAft>
              <a:spcPct val="35000"/>
            </a:spcAft>
            <a:buNone/>
          </a:pPr>
          <a:r>
            <a:rPr lang="zh-CN" altLang="en-US" sz="1600" b="0" kern="1200" dirty="0">
              <a:solidFill>
                <a:srgbClr val="0000FF"/>
              </a:solidFill>
              <a:latin typeface="华文细黑" pitchFamily="2" charset="-122"/>
              <a:ea typeface="华文细黑" pitchFamily="2" charset="-122"/>
            </a:rPr>
            <a:t>随着当代核科学研究的深入发展和核技术的广泛应用，推动了核电子学电路模块和仪器系统商品化生产，国际上从事核电子学电路模块和仪器系统生产的企业如</a:t>
          </a:r>
          <a:r>
            <a:rPr lang="en-US" altLang="zh-CN" sz="1600" b="0" kern="1200" dirty="0">
              <a:solidFill>
                <a:srgbClr val="0000FF"/>
              </a:solidFill>
              <a:latin typeface="华文细黑" pitchFamily="2" charset="-122"/>
              <a:ea typeface="华文细黑" pitchFamily="2" charset="-122"/>
            </a:rPr>
            <a:t>CABENRRA</a:t>
          </a:r>
          <a:r>
            <a:rPr lang="zh-CN" altLang="en-US" sz="1600" b="0" kern="1200" dirty="0">
              <a:solidFill>
                <a:srgbClr val="0000FF"/>
              </a:solidFill>
              <a:latin typeface="华文细黑" pitchFamily="2" charset="-122"/>
              <a:ea typeface="华文细黑" pitchFamily="2" charset="-122"/>
            </a:rPr>
            <a:t>、</a:t>
          </a:r>
          <a:r>
            <a:rPr lang="en-US" altLang="zh-CN" sz="1600" b="0" kern="1200" dirty="0">
              <a:solidFill>
                <a:srgbClr val="0000FF"/>
              </a:solidFill>
              <a:latin typeface="华文细黑" pitchFamily="2" charset="-122"/>
              <a:ea typeface="华文细黑" pitchFamily="2" charset="-122"/>
            </a:rPr>
            <a:t>ORTEC</a:t>
          </a:r>
          <a:r>
            <a:rPr lang="zh-CN" altLang="en-US" sz="1600" b="0" kern="1200" dirty="0">
              <a:solidFill>
                <a:srgbClr val="0000FF"/>
              </a:solidFill>
              <a:latin typeface="华文细黑" pitchFamily="2" charset="-122"/>
              <a:ea typeface="华文细黑" pitchFamily="2" charset="-122"/>
            </a:rPr>
            <a:t>、</a:t>
          </a:r>
          <a:r>
            <a:rPr lang="en-US" altLang="zh-CN" sz="1600" b="0" kern="1200" dirty="0">
              <a:solidFill>
                <a:srgbClr val="0000FF"/>
              </a:solidFill>
              <a:latin typeface="华文细黑" pitchFamily="2" charset="-122"/>
              <a:ea typeface="华文细黑" pitchFamily="2" charset="-122"/>
            </a:rPr>
            <a:t>CAEN</a:t>
          </a:r>
          <a:r>
            <a:rPr lang="zh-CN" altLang="en-US" sz="1600" b="0" kern="1200" dirty="0">
              <a:solidFill>
                <a:srgbClr val="0000FF"/>
              </a:solidFill>
              <a:latin typeface="华文细黑" pitchFamily="2" charset="-122"/>
              <a:ea typeface="华文细黑" pitchFamily="2" charset="-122"/>
            </a:rPr>
            <a:t>和</a:t>
          </a:r>
          <a:r>
            <a:rPr lang="en-US" altLang="zh-CN" sz="1600" b="0" kern="1200" dirty="0">
              <a:solidFill>
                <a:srgbClr val="0000FF"/>
              </a:solidFill>
              <a:latin typeface="华文细黑" pitchFamily="2" charset="-122"/>
              <a:ea typeface="华文细黑" pitchFamily="2" charset="-122"/>
            </a:rPr>
            <a:t>FAST </a:t>
          </a:r>
          <a:r>
            <a:rPr lang="en-US" altLang="zh-CN" sz="1600" b="0" kern="1200" dirty="0" err="1">
              <a:solidFill>
                <a:srgbClr val="0000FF"/>
              </a:solidFill>
              <a:latin typeface="华文细黑" pitchFamily="2" charset="-122"/>
              <a:ea typeface="华文细黑" pitchFamily="2" charset="-122"/>
            </a:rPr>
            <a:t>ComTec</a:t>
          </a:r>
          <a:r>
            <a:rPr lang="en-US" altLang="zh-CN" sz="1600" b="0" kern="1200" dirty="0">
              <a:solidFill>
                <a:srgbClr val="0000FF"/>
              </a:solidFill>
              <a:latin typeface="华文细黑" pitchFamily="2" charset="-122"/>
              <a:ea typeface="华文细黑" pitchFamily="2" charset="-122"/>
            </a:rPr>
            <a:t> </a:t>
          </a:r>
          <a:r>
            <a:rPr lang="zh-CN" altLang="en-US" sz="1600" b="0" kern="1200" dirty="0">
              <a:solidFill>
                <a:srgbClr val="0000FF"/>
              </a:solidFill>
              <a:latin typeface="华文细黑" pitchFamily="2" charset="-122"/>
              <a:ea typeface="华文细黑" pitchFamily="2" charset="-122"/>
            </a:rPr>
            <a:t>等公司不断推出适应市场需要的各种新产品，核电子学电路模块包括有各种电荷灵敏前置放大器、快前置放大器、成形放大器、前沿和恒比定时甄别器、脉冲形状甄别器、符合电路、扇入扇出电路、定标器、</a:t>
          </a:r>
          <a:r>
            <a:rPr lang="en-US" altLang="zh-CN" sz="1600" b="0" kern="1200" dirty="0">
              <a:solidFill>
                <a:srgbClr val="0000FF"/>
              </a:solidFill>
              <a:latin typeface="华文细黑" pitchFamily="2" charset="-122"/>
              <a:ea typeface="华文细黑" pitchFamily="2" charset="-122"/>
            </a:rPr>
            <a:t>ADC</a:t>
          </a:r>
          <a:r>
            <a:rPr lang="zh-CN" altLang="en-US" sz="1600" b="0" kern="1200" dirty="0">
              <a:solidFill>
                <a:srgbClr val="0000FF"/>
              </a:solidFill>
              <a:latin typeface="华文细黑" pitchFamily="2" charset="-122"/>
              <a:ea typeface="华文细黑" pitchFamily="2" charset="-122"/>
            </a:rPr>
            <a:t>、</a:t>
          </a:r>
          <a:r>
            <a:rPr lang="en-US" altLang="zh-CN" sz="1600" b="0" kern="1200" dirty="0">
              <a:solidFill>
                <a:srgbClr val="0000FF"/>
              </a:solidFill>
              <a:latin typeface="华文细黑" pitchFamily="2" charset="-122"/>
              <a:ea typeface="华文细黑" pitchFamily="2" charset="-122"/>
            </a:rPr>
            <a:t>QDC</a:t>
          </a:r>
          <a:r>
            <a:rPr lang="zh-CN" altLang="en-US" sz="1600" b="0" kern="1200" dirty="0">
              <a:solidFill>
                <a:srgbClr val="0000FF"/>
              </a:solidFill>
              <a:latin typeface="华文细黑" pitchFamily="2" charset="-122"/>
              <a:ea typeface="华文细黑" pitchFamily="2" charset="-122"/>
            </a:rPr>
            <a:t>、</a:t>
          </a:r>
          <a:r>
            <a:rPr lang="en-US" altLang="zh-CN" sz="1600" b="0" kern="1200" dirty="0">
              <a:solidFill>
                <a:srgbClr val="0000FF"/>
              </a:solidFill>
              <a:latin typeface="华文细黑" pitchFamily="2" charset="-122"/>
              <a:ea typeface="华文细黑" pitchFamily="2" charset="-122"/>
            </a:rPr>
            <a:t>TDC</a:t>
          </a:r>
          <a:r>
            <a:rPr lang="zh-CN" altLang="en-US" sz="1600" b="0" kern="1200" dirty="0">
              <a:solidFill>
                <a:srgbClr val="0000FF"/>
              </a:solidFill>
              <a:latin typeface="华文细黑" pitchFamily="2" charset="-122"/>
              <a:ea typeface="华文细黑" pitchFamily="2" charset="-122"/>
            </a:rPr>
            <a:t>、时间平均器、延时器等，这些电路模块的性能已经达到很高的水平，例如有一种快前置放大器在放大倍数为</a:t>
          </a:r>
          <a:r>
            <a:rPr lang="en-US" altLang="zh-CN" sz="1600" b="0" kern="1200" dirty="0">
              <a:solidFill>
                <a:srgbClr val="0000FF"/>
              </a:solidFill>
              <a:latin typeface="华文细黑" pitchFamily="2" charset="-122"/>
              <a:ea typeface="华文细黑" pitchFamily="2" charset="-122"/>
            </a:rPr>
            <a:t>10</a:t>
          </a:r>
          <a:r>
            <a:rPr lang="zh-CN" altLang="en-US" sz="1600" b="0" kern="1200" dirty="0">
              <a:solidFill>
                <a:srgbClr val="0000FF"/>
              </a:solidFill>
              <a:latin typeface="华文细黑" pitchFamily="2" charset="-122"/>
              <a:ea typeface="华文细黑" pitchFamily="2" charset="-122"/>
            </a:rPr>
            <a:t>时，脉冲上升时间为</a:t>
          </a:r>
          <a:r>
            <a:rPr lang="en-US" altLang="zh-CN" sz="1600" b="0" kern="1200" dirty="0">
              <a:solidFill>
                <a:srgbClr val="0000FF"/>
              </a:solidFill>
              <a:latin typeface="华文细黑" pitchFamily="2" charset="-122"/>
              <a:ea typeface="华文细黑" pitchFamily="2" charset="-122"/>
            </a:rPr>
            <a:t>180ps</a:t>
          </a:r>
          <a:r>
            <a:rPr lang="zh-CN" altLang="en-US" sz="1600" b="0" kern="1200" dirty="0">
              <a:solidFill>
                <a:srgbClr val="0000FF"/>
              </a:solidFill>
              <a:latin typeface="华文细黑" pitchFamily="2" charset="-122"/>
              <a:ea typeface="华文细黑" pitchFamily="2" charset="-122"/>
            </a:rPr>
            <a:t>，可以用于快固体探测器和微通道板的信号提取和放大；</a:t>
          </a:r>
        </a:p>
      </dsp:txBody>
      <dsp:txXfrm>
        <a:off x="1225250" y="442271"/>
        <a:ext cx="6813822" cy="2383500"/>
      </dsp:txXfrm>
    </dsp:sp>
    <dsp:sp modelId="{CB15C32C-A938-4080-9A10-A700C411CB49}">
      <dsp:nvSpPr>
        <dsp:cNvPr id="0" name=""/>
        <dsp:cNvSpPr/>
      </dsp:nvSpPr>
      <dsp:spPr>
        <a:xfrm>
          <a:off x="527705" y="388262"/>
          <a:ext cx="714051" cy="3606265"/>
        </a:xfrm>
        <a:custGeom>
          <a:avLst/>
          <a:gdLst/>
          <a:ahLst/>
          <a:cxnLst/>
          <a:rect l="0" t="0" r="0" b="0"/>
          <a:pathLst>
            <a:path>
              <a:moveTo>
                <a:pt x="0" y="0"/>
              </a:moveTo>
              <a:lnTo>
                <a:pt x="0" y="3606265"/>
              </a:lnTo>
              <a:lnTo>
                <a:pt x="714051" y="360626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5C4881D-B55B-4F1D-9BA4-421F15058B31}">
      <dsp:nvSpPr>
        <dsp:cNvPr id="0" name=""/>
        <dsp:cNvSpPr/>
      </dsp:nvSpPr>
      <dsp:spPr>
        <a:xfrm>
          <a:off x="1241757" y="2932082"/>
          <a:ext cx="6731934" cy="212489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0480" tIns="20320" rIns="30480" bIns="20320" numCol="1" spcCol="1270" anchor="ctr" anchorCtr="0">
          <a:noAutofit/>
        </a:bodyPr>
        <a:lstStyle/>
        <a:p>
          <a:pPr marL="0" lvl="0" indent="0" algn="l" defTabSz="711200">
            <a:lnSpc>
              <a:spcPct val="90000"/>
            </a:lnSpc>
            <a:spcBef>
              <a:spcPct val="0"/>
            </a:spcBef>
            <a:spcAft>
              <a:spcPct val="35000"/>
            </a:spcAft>
            <a:buNone/>
          </a:pPr>
          <a:r>
            <a:rPr lang="zh-CN" altLang="en-US" sz="1600" b="0" kern="1200" dirty="0">
              <a:solidFill>
                <a:srgbClr val="0000FF"/>
              </a:solidFill>
              <a:latin typeface="华文细黑" pitchFamily="2" charset="-122"/>
              <a:ea typeface="华文细黑" pitchFamily="2" charset="-122"/>
            </a:rPr>
            <a:t>这些电路模块分别有基于各种常用的总线的插件，如</a:t>
          </a:r>
          <a:r>
            <a:rPr lang="en-US" altLang="zh-CN" sz="1600" b="0" kern="1200" dirty="0">
              <a:solidFill>
                <a:srgbClr val="0000FF"/>
              </a:solidFill>
              <a:latin typeface="华文细黑" pitchFamily="2" charset="-122"/>
              <a:ea typeface="华文细黑" pitchFamily="2" charset="-122"/>
            </a:rPr>
            <a:t>CAMAC</a:t>
          </a:r>
          <a:r>
            <a:rPr lang="zh-CN" altLang="en-US" sz="1600" b="0" kern="1200" dirty="0">
              <a:solidFill>
                <a:srgbClr val="0000FF"/>
              </a:solidFill>
              <a:latin typeface="华文细黑" pitchFamily="2" charset="-122"/>
              <a:ea typeface="华文细黑" pitchFamily="2" charset="-122"/>
            </a:rPr>
            <a:t>、</a:t>
          </a:r>
          <a:r>
            <a:rPr lang="en-US" altLang="zh-CN" sz="1600" b="0" kern="1200" dirty="0">
              <a:solidFill>
                <a:srgbClr val="0000FF"/>
              </a:solidFill>
              <a:latin typeface="华文细黑" pitchFamily="2" charset="-122"/>
              <a:ea typeface="华文细黑" pitchFamily="2" charset="-122"/>
            </a:rPr>
            <a:t>VME</a:t>
          </a:r>
          <a:r>
            <a:rPr lang="zh-CN" altLang="en-US" sz="1600" b="0" kern="1200" dirty="0">
              <a:solidFill>
                <a:srgbClr val="0000FF"/>
              </a:solidFill>
              <a:latin typeface="华文细黑" pitchFamily="2" charset="-122"/>
              <a:ea typeface="华文细黑" pitchFamily="2" charset="-122"/>
            </a:rPr>
            <a:t>、</a:t>
          </a:r>
          <a:r>
            <a:rPr lang="en-US" altLang="zh-CN" sz="1600" b="0" kern="1200" dirty="0">
              <a:solidFill>
                <a:srgbClr val="0000FF"/>
              </a:solidFill>
              <a:latin typeface="华文细黑" pitchFamily="2" charset="-122"/>
              <a:ea typeface="华文细黑" pitchFamily="2" charset="-122"/>
            </a:rPr>
            <a:t>PCI</a:t>
          </a:r>
          <a:r>
            <a:rPr lang="zh-CN" altLang="en-US" sz="1600" b="0" kern="1200" dirty="0">
              <a:solidFill>
                <a:srgbClr val="0000FF"/>
              </a:solidFill>
              <a:latin typeface="华文细黑" pitchFamily="2" charset="-122"/>
              <a:ea typeface="华文细黑" pitchFamily="2" charset="-122"/>
            </a:rPr>
            <a:t>和</a:t>
          </a:r>
          <a:r>
            <a:rPr lang="en-US" altLang="zh-CN" sz="1600" b="0" kern="1200" dirty="0">
              <a:solidFill>
                <a:srgbClr val="0000FF"/>
              </a:solidFill>
              <a:latin typeface="华文细黑" pitchFamily="2" charset="-122"/>
              <a:ea typeface="华文细黑" pitchFamily="2" charset="-122"/>
            </a:rPr>
            <a:t>USB</a:t>
          </a:r>
          <a:r>
            <a:rPr lang="zh-CN" altLang="en-US" sz="1600" b="0" kern="1200" dirty="0">
              <a:solidFill>
                <a:srgbClr val="0000FF"/>
              </a:solidFill>
              <a:latin typeface="华文细黑" pitchFamily="2" charset="-122"/>
              <a:ea typeface="华文细黑" pitchFamily="2" charset="-122"/>
            </a:rPr>
            <a:t>等，可以与计算机系统相连接，特别是带有</a:t>
          </a:r>
          <a:r>
            <a:rPr lang="en-US" altLang="zh-CN" sz="1600" b="0" kern="1200" dirty="0">
              <a:solidFill>
                <a:srgbClr val="0000FF"/>
              </a:solidFill>
              <a:latin typeface="华文细黑" pitchFamily="2" charset="-122"/>
              <a:ea typeface="华文细黑" pitchFamily="2" charset="-122"/>
            </a:rPr>
            <a:t>USB</a:t>
          </a:r>
          <a:r>
            <a:rPr lang="zh-CN" altLang="en-US" sz="1600" b="0" kern="1200" dirty="0">
              <a:solidFill>
                <a:srgbClr val="0000FF"/>
              </a:solidFill>
              <a:latin typeface="华文细黑" pitchFamily="2" charset="-122"/>
              <a:ea typeface="华文细黑" pitchFamily="2" charset="-122"/>
            </a:rPr>
            <a:t>接口的插件，使得各种模块组合成系统更加灵活和方便，当前很多公司都已推出各种带有</a:t>
          </a:r>
          <a:r>
            <a:rPr lang="en-US" altLang="zh-CN" sz="1600" b="0" kern="1200" dirty="0">
              <a:solidFill>
                <a:srgbClr val="0000FF"/>
              </a:solidFill>
              <a:latin typeface="华文细黑" pitchFamily="2" charset="-122"/>
              <a:ea typeface="华文细黑" pitchFamily="2" charset="-122"/>
            </a:rPr>
            <a:t>USB</a:t>
          </a:r>
          <a:r>
            <a:rPr lang="zh-CN" altLang="en-US" sz="1600" b="0" kern="1200" dirty="0">
              <a:solidFill>
                <a:srgbClr val="0000FF"/>
              </a:solidFill>
              <a:latin typeface="华文细黑" pitchFamily="2" charset="-122"/>
              <a:ea typeface="华文细黑" pitchFamily="2" charset="-122"/>
            </a:rPr>
            <a:t>接口的核电子学电路模块产品，例如有一种</a:t>
          </a:r>
          <a:r>
            <a:rPr lang="en-US" altLang="zh-CN" sz="1600" b="0" kern="1200" dirty="0">
              <a:solidFill>
                <a:srgbClr val="0000FF"/>
              </a:solidFill>
              <a:latin typeface="华文细黑" pitchFamily="2" charset="-122"/>
              <a:ea typeface="华文细黑" pitchFamily="2" charset="-122"/>
            </a:rPr>
            <a:t>8192</a:t>
          </a:r>
          <a:r>
            <a:rPr lang="zh-CN" altLang="en-US" sz="1600" b="0" kern="1200" dirty="0">
              <a:solidFill>
                <a:srgbClr val="0000FF"/>
              </a:solidFill>
              <a:latin typeface="华文细黑" pitchFamily="2" charset="-122"/>
              <a:ea typeface="华文细黑" pitchFamily="2" charset="-122"/>
            </a:rPr>
            <a:t>道多道分析器带有</a:t>
          </a:r>
          <a:r>
            <a:rPr lang="en-US" altLang="zh-CN" sz="1600" b="0" kern="1200" dirty="0">
              <a:solidFill>
                <a:srgbClr val="0000FF"/>
              </a:solidFill>
              <a:latin typeface="华文细黑" pitchFamily="2" charset="-122"/>
              <a:ea typeface="华文细黑" pitchFamily="2" charset="-122"/>
            </a:rPr>
            <a:t>USB</a:t>
          </a:r>
          <a:r>
            <a:rPr lang="zh-CN" altLang="en-US" sz="1600" b="0" kern="1200" dirty="0">
              <a:solidFill>
                <a:srgbClr val="0000FF"/>
              </a:solidFill>
              <a:latin typeface="华文细黑" pitchFamily="2" charset="-122"/>
              <a:ea typeface="华文细黑" pitchFamily="2" charset="-122"/>
            </a:rPr>
            <a:t>接口的单宽</a:t>
          </a:r>
          <a:r>
            <a:rPr lang="en-US" altLang="zh-CN" sz="1600" b="0" kern="1200" dirty="0">
              <a:solidFill>
                <a:srgbClr val="0000FF"/>
              </a:solidFill>
              <a:latin typeface="华文细黑" pitchFamily="2" charset="-122"/>
              <a:ea typeface="华文细黑" pitchFamily="2" charset="-122"/>
            </a:rPr>
            <a:t>NIM</a:t>
          </a:r>
          <a:r>
            <a:rPr lang="zh-CN" altLang="en-US" sz="1600" b="0" kern="1200" dirty="0">
              <a:solidFill>
                <a:srgbClr val="0000FF"/>
              </a:solidFill>
              <a:latin typeface="华文细黑" pitchFamily="2" charset="-122"/>
              <a:ea typeface="华文细黑" pitchFamily="2" charset="-122"/>
            </a:rPr>
            <a:t>插件，内部采用</a:t>
          </a:r>
          <a:r>
            <a:rPr lang="en-US" altLang="zh-CN" sz="1600" b="0" kern="1200" dirty="0">
              <a:solidFill>
                <a:srgbClr val="0000FF"/>
              </a:solidFill>
              <a:latin typeface="华文细黑" pitchFamily="2" charset="-122"/>
              <a:ea typeface="华文细黑" pitchFamily="2" charset="-122"/>
            </a:rPr>
            <a:t>14</a:t>
          </a:r>
          <a:r>
            <a:rPr lang="zh-CN" altLang="en-US" sz="1600" b="0" kern="1200" dirty="0">
              <a:solidFill>
                <a:srgbClr val="0000FF"/>
              </a:solidFill>
              <a:latin typeface="华文细黑" pitchFamily="2" charset="-122"/>
              <a:ea typeface="华文细黑" pitchFamily="2" charset="-122"/>
            </a:rPr>
            <a:t>位逐次逼近型</a:t>
          </a:r>
          <a:r>
            <a:rPr lang="en-US" altLang="zh-CN" sz="1600" b="0" kern="1200" dirty="0">
              <a:solidFill>
                <a:srgbClr val="0000FF"/>
              </a:solidFill>
              <a:latin typeface="华文细黑" pitchFamily="2" charset="-122"/>
              <a:ea typeface="华文细黑" pitchFamily="2" charset="-122"/>
            </a:rPr>
            <a:t>ADC</a:t>
          </a:r>
          <a:r>
            <a:rPr lang="zh-CN" altLang="en-US" sz="1600" b="0" kern="1200" dirty="0">
              <a:solidFill>
                <a:srgbClr val="0000FF"/>
              </a:solidFill>
              <a:latin typeface="华文细黑" pitchFamily="2" charset="-122"/>
              <a:ea typeface="华文细黑" pitchFamily="2" charset="-122"/>
            </a:rPr>
            <a:t>和滑尺均道技术。仪器系统包括有各种脉冲幅度和时间多道分析器系统、多参数分析器系统、多路定标器系统和与探测器配套的谱仪系统。为了适应当前环境检测和反恐的需要推出了众多的便携式和移动式配有探测器的谱仪系统。</a:t>
          </a:r>
        </a:p>
      </dsp:txBody>
      <dsp:txXfrm>
        <a:off x="1241757" y="2932082"/>
        <a:ext cx="6731934" cy="2124890"/>
      </dsp:txXfrm>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6F4816-A3AD-4A39-8ACD-0B027AB6FED8}">
      <dsp:nvSpPr>
        <dsp:cNvPr id="0" name=""/>
        <dsp:cNvSpPr/>
      </dsp:nvSpPr>
      <dsp:spPr>
        <a:xfrm>
          <a:off x="0" y="1171"/>
          <a:ext cx="5112568" cy="72949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rtl="0">
            <a:lnSpc>
              <a:spcPct val="90000"/>
            </a:lnSpc>
            <a:spcBef>
              <a:spcPct val="0"/>
            </a:spcBef>
            <a:spcAft>
              <a:spcPct val="35000"/>
            </a:spcAft>
            <a:buNone/>
          </a:pPr>
          <a:r>
            <a:rPr lang="en-US" altLang="zh-CN" sz="2900" kern="1200" dirty="0"/>
            <a:t>2. </a:t>
          </a:r>
          <a:r>
            <a:rPr lang="zh-CN" sz="2900" kern="1200" dirty="0"/>
            <a:t>高能核及粒子物理电子学</a:t>
          </a:r>
        </a:p>
      </dsp:txBody>
      <dsp:txXfrm>
        <a:off x="0" y="1171"/>
        <a:ext cx="5112568" cy="729495"/>
      </dsp:txXfrm>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4522AD0-C5D5-4784-B2A1-97064C9C196C}">
      <dsp:nvSpPr>
        <dsp:cNvPr id="0" name=""/>
        <dsp:cNvSpPr/>
      </dsp:nvSpPr>
      <dsp:spPr>
        <a:xfrm>
          <a:off x="0" y="1171"/>
          <a:ext cx="3528392" cy="72949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rtl="0">
            <a:lnSpc>
              <a:spcPct val="90000"/>
            </a:lnSpc>
            <a:spcBef>
              <a:spcPct val="0"/>
            </a:spcBef>
            <a:spcAft>
              <a:spcPct val="35000"/>
            </a:spcAft>
            <a:buNone/>
          </a:pPr>
          <a:r>
            <a:rPr lang="en-US" altLang="zh-CN" sz="2900" kern="1200" dirty="0"/>
            <a:t>3. </a:t>
          </a:r>
          <a:r>
            <a:rPr lang="zh-CN" sz="2900" kern="1200" dirty="0"/>
            <a:t>核电子学的应用</a:t>
          </a:r>
        </a:p>
      </dsp:txBody>
      <dsp:txXfrm>
        <a:off x="0" y="1171"/>
        <a:ext cx="3528392" cy="729495"/>
      </dsp:txXfrm>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56301" y="0"/>
          <a:ext cx="4616212" cy="33685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rtl="0">
            <a:lnSpc>
              <a:spcPct val="90000"/>
            </a:lnSpc>
            <a:spcBef>
              <a:spcPct val="0"/>
            </a:spcBef>
            <a:spcAft>
              <a:spcPct val="35000"/>
            </a:spcAft>
            <a:buNone/>
          </a:pPr>
          <a:r>
            <a:rPr lang="zh-CN" altLang="en-US" sz="2000" kern="1200" dirty="0">
              <a:solidFill>
                <a:schemeClr val="bg1"/>
              </a:solidFill>
              <a:latin typeface="华文细黑" pitchFamily="2" charset="-122"/>
              <a:ea typeface="华文细黑" pitchFamily="2" charset="-122"/>
            </a:rPr>
            <a:t>核电子学技术在一些物理实验中应用</a:t>
          </a:r>
          <a:endParaRPr lang="zh-CN" altLang="en-US" sz="1800" b="1" kern="1200" dirty="0">
            <a:solidFill>
              <a:schemeClr val="bg1"/>
            </a:solidFill>
            <a:latin typeface="华文细黑" pitchFamily="2" charset="-122"/>
            <a:ea typeface="华文细黑" pitchFamily="2" charset="-122"/>
          </a:endParaRPr>
        </a:p>
      </dsp:txBody>
      <dsp:txXfrm>
        <a:off x="56301" y="0"/>
        <a:ext cx="4616212" cy="336851"/>
      </dsp:txXfrm>
    </dsp:sp>
    <dsp:sp modelId="{89B52416-3D0C-4995-B59F-518434FBF10E}">
      <dsp:nvSpPr>
        <dsp:cNvPr id="0" name=""/>
        <dsp:cNvSpPr/>
      </dsp:nvSpPr>
      <dsp:spPr>
        <a:xfrm>
          <a:off x="517923" y="336851"/>
          <a:ext cx="464286" cy="749529"/>
        </a:xfrm>
        <a:custGeom>
          <a:avLst/>
          <a:gdLst/>
          <a:ahLst/>
          <a:cxnLst/>
          <a:rect l="0" t="0" r="0" b="0"/>
          <a:pathLst>
            <a:path>
              <a:moveTo>
                <a:pt x="0" y="0"/>
              </a:moveTo>
              <a:lnTo>
                <a:pt x="0" y="749529"/>
              </a:lnTo>
              <a:lnTo>
                <a:pt x="464286" y="74952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982209" y="437090"/>
          <a:ext cx="7121507" cy="129857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原子分子物理实验中应用</a:t>
          </a:r>
          <a:endParaRPr lang="en-US" altLang="zh-CN" sz="1800" b="0" kern="1200" dirty="0">
            <a:solidFill>
              <a:srgbClr val="0000FF"/>
            </a:solidFill>
            <a:latin typeface="华文细黑" pitchFamily="2" charset="-122"/>
            <a:ea typeface="华文细黑" pitchFamily="2" charset="-122"/>
          </a:endParaRPr>
        </a:p>
        <a:p>
          <a:pPr marL="0" lvl="0" indent="0" algn="l" defTabSz="800100">
            <a:lnSpc>
              <a:spcPct val="90000"/>
            </a:lnSpc>
            <a:spcBef>
              <a:spcPct val="0"/>
            </a:spcBef>
            <a:spcAft>
              <a:spcPct val="35000"/>
            </a:spcAft>
            <a:buNone/>
          </a:pPr>
          <a:r>
            <a:rPr lang="zh-CN" altLang="en-US" sz="1800" b="0" kern="1200" dirty="0">
              <a:latin typeface="华文细黑" pitchFamily="2" charset="-122"/>
              <a:ea typeface="华文细黑" pitchFamily="2" charset="-122"/>
            </a:rPr>
            <a:t>中国科学技术大学的快电子能量损失符合谱仪采用了包括核电子学中能谱测量和时间间隔测量的基本方法。将在第四讲中介绍。</a:t>
          </a:r>
          <a:endParaRPr lang="zh-CN" altLang="en-US" sz="1800" b="0" kern="1200" dirty="0">
            <a:solidFill>
              <a:srgbClr val="0000FF"/>
            </a:solidFill>
            <a:latin typeface="华文细黑" pitchFamily="2" charset="-122"/>
            <a:ea typeface="华文细黑" pitchFamily="2" charset="-122"/>
          </a:endParaRPr>
        </a:p>
      </dsp:txBody>
      <dsp:txXfrm>
        <a:off x="982209" y="437090"/>
        <a:ext cx="7121507" cy="1298579"/>
      </dsp:txXfrm>
    </dsp:sp>
    <dsp:sp modelId="{CB15C32C-A938-4080-9A10-A700C411CB49}">
      <dsp:nvSpPr>
        <dsp:cNvPr id="0" name=""/>
        <dsp:cNvSpPr/>
      </dsp:nvSpPr>
      <dsp:spPr>
        <a:xfrm>
          <a:off x="517923" y="336851"/>
          <a:ext cx="478726" cy="3571837"/>
        </a:xfrm>
        <a:custGeom>
          <a:avLst/>
          <a:gdLst/>
          <a:ahLst/>
          <a:cxnLst/>
          <a:rect l="0" t="0" r="0" b="0"/>
          <a:pathLst>
            <a:path>
              <a:moveTo>
                <a:pt x="0" y="0"/>
              </a:moveTo>
              <a:lnTo>
                <a:pt x="0" y="3571837"/>
              </a:lnTo>
              <a:lnTo>
                <a:pt x="478726" y="357183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5C4881D-B55B-4F1D-9BA4-421F15058B31}">
      <dsp:nvSpPr>
        <dsp:cNvPr id="0" name=""/>
        <dsp:cNvSpPr/>
      </dsp:nvSpPr>
      <dsp:spPr>
        <a:xfrm>
          <a:off x="996649" y="1848011"/>
          <a:ext cx="7167734" cy="4121354"/>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天体和空间物理实验中应用 </a:t>
          </a:r>
          <a:endParaRPr lang="en-US" altLang="zh-CN" sz="1800" b="0" kern="1200" dirty="0">
            <a:solidFill>
              <a:srgbClr val="0000FF"/>
            </a:solidFill>
            <a:latin typeface="华文细黑" pitchFamily="2" charset="-122"/>
            <a:ea typeface="华文细黑" pitchFamily="2" charset="-122"/>
          </a:endParaRPr>
        </a:p>
        <a:p>
          <a:pPr marL="0" lvl="0" indent="0" algn="l" defTabSz="800100">
            <a:lnSpc>
              <a:spcPct val="90000"/>
            </a:lnSpc>
            <a:spcBef>
              <a:spcPct val="0"/>
            </a:spcBef>
            <a:spcAft>
              <a:spcPct val="35000"/>
            </a:spcAft>
            <a:buNone/>
          </a:pPr>
          <a:r>
            <a:rPr lang="en-US" altLang="zh-CN" sz="1800" b="0" kern="1200" dirty="0">
              <a:latin typeface="华文细黑" pitchFamily="2" charset="-122"/>
              <a:ea typeface="华文细黑" pitchFamily="2" charset="-122"/>
            </a:rPr>
            <a:t>SDSS </a:t>
          </a:r>
          <a:r>
            <a:rPr lang="zh-CN" altLang="en-US" sz="1800" b="0" kern="1200" dirty="0">
              <a:latin typeface="华文细黑" pitchFamily="2" charset="-122"/>
              <a:ea typeface="华文细黑" pitchFamily="2" charset="-122"/>
            </a:rPr>
            <a:t>是多个国家合作建立在美国新墨西哥州的大型巡天望远镜，</a:t>
          </a:r>
          <a:r>
            <a:rPr lang="en-US" altLang="zh-CN" sz="1800" b="0" kern="1200" dirty="0">
              <a:latin typeface="华文细黑" pitchFamily="2" charset="-122"/>
              <a:ea typeface="华文细黑" pitchFamily="2" charset="-122"/>
            </a:rPr>
            <a:t>SDSS</a:t>
          </a:r>
          <a:r>
            <a:rPr lang="zh-CN" altLang="en-US" sz="1800" b="0" kern="1200" dirty="0">
              <a:latin typeface="华文细黑" pitchFamily="2" charset="-122"/>
              <a:ea typeface="华文细黑" pitchFamily="2" charset="-122"/>
            </a:rPr>
            <a:t>是由</a:t>
          </a:r>
          <a:r>
            <a:rPr lang="en-US" altLang="zh-CN" sz="1800" b="0" kern="1200" dirty="0">
              <a:latin typeface="华文细黑" pitchFamily="2" charset="-122"/>
              <a:ea typeface="华文细黑" pitchFamily="2" charset="-122"/>
            </a:rPr>
            <a:t>120</a:t>
          </a:r>
          <a:r>
            <a:rPr lang="zh-CN" altLang="en-US" sz="1800" b="0" kern="1200" dirty="0">
              <a:latin typeface="华文细黑" pitchFamily="2" charset="-122"/>
              <a:ea typeface="华文细黑" pitchFamily="2" charset="-122"/>
            </a:rPr>
            <a:t>百万像素</a:t>
          </a:r>
          <a:r>
            <a:rPr lang="en-US" altLang="zh-CN" sz="1800" b="0" kern="1200" dirty="0">
              <a:latin typeface="华文细黑" pitchFamily="2" charset="-122"/>
              <a:ea typeface="华文细黑" pitchFamily="2" charset="-122"/>
            </a:rPr>
            <a:t>CCD</a:t>
          </a:r>
          <a:r>
            <a:rPr lang="zh-CN" altLang="en-US" sz="1800" b="0" kern="1200" dirty="0">
              <a:latin typeface="华文细黑" pitchFamily="2" charset="-122"/>
              <a:ea typeface="华文细黑" pitchFamily="2" charset="-122"/>
            </a:rPr>
            <a:t>相机和一对</a:t>
          </a:r>
          <a:r>
            <a:rPr lang="en-US" altLang="zh-CN" sz="1800" b="0" kern="1200" dirty="0">
              <a:latin typeface="华文细黑" pitchFamily="2" charset="-122"/>
              <a:ea typeface="华文细黑" pitchFamily="2" charset="-122"/>
            </a:rPr>
            <a:t>CCD</a:t>
          </a:r>
          <a:r>
            <a:rPr lang="zh-CN" altLang="en-US" sz="1800" b="0" kern="1200" dirty="0">
              <a:latin typeface="华文细黑" pitchFamily="2" charset="-122"/>
              <a:ea typeface="华文细黑" pitchFamily="2" charset="-122"/>
            </a:rPr>
            <a:t>光谱仪两种专用仪器系统装备的</a:t>
          </a:r>
          <a:r>
            <a:rPr lang="en-US" altLang="zh-CN" sz="1800" b="0" kern="1200" dirty="0">
              <a:latin typeface="华文细黑" pitchFamily="2" charset="-122"/>
              <a:ea typeface="华文细黑" pitchFamily="2" charset="-122"/>
            </a:rPr>
            <a:t>2.5</a:t>
          </a:r>
          <a:r>
            <a:rPr lang="zh-CN" altLang="en-US" sz="1800" b="0" kern="1200" dirty="0">
              <a:latin typeface="华文细黑" pitchFamily="2" charset="-122"/>
              <a:ea typeface="华文细黑" pitchFamily="2" charset="-122"/>
            </a:rPr>
            <a:t>米 望远镜，一次观察可以得到八倍于月球面积的图像，可以测量得到</a:t>
          </a:r>
          <a:r>
            <a:rPr lang="en-US" altLang="zh-CN" sz="1800" b="0" kern="1200" dirty="0">
              <a:latin typeface="华文细黑" pitchFamily="2" charset="-122"/>
              <a:ea typeface="华文细黑" pitchFamily="2" charset="-122"/>
            </a:rPr>
            <a:t>600</a:t>
          </a:r>
          <a:r>
            <a:rPr lang="zh-CN" altLang="en-US" sz="1800" b="0" kern="1200" dirty="0">
              <a:latin typeface="华文细黑" pitchFamily="2" charset="-122"/>
              <a:ea typeface="华文细黑" pitchFamily="2" charset="-122"/>
            </a:rPr>
            <a:t>多个星系和恒星的光谱，从而获得天体的三维位置图。到</a:t>
          </a:r>
          <a:r>
            <a:rPr lang="en-US" altLang="zh-CN" sz="1800" b="0" kern="1200" dirty="0">
              <a:latin typeface="华文细黑" pitchFamily="2" charset="-122"/>
              <a:ea typeface="华文细黑" pitchFamily="2" charset="-122"/>
            </a:rPr>
            <a:t>2005</a:t>
          </a:r>
          <a:r>
            <a:rPr lang="zh-CN" altLang="en-US" sz="1800" b="0" kern="1200" dirty="0">
              <a:latin typeface="华文细黑" pitchFamily="2" charset="-122"/>
              <a:ea typeface="华文细黑" pitchFamily="2" charset="-122"/>
            </a:rPr>
            <a:t>年六月，</a:t>
          </a:r>
          <a:r>
            <a:rPr lang="en-US" altLang="zh-CN" sz="1800" b="0" kern="1200" dirty="0">
              <a:latin typeface="华文细黑" pitchFamily="2" charset="-122"/>
              <a:ea typeface="华文细黑" pitchFamily="2" charset="-122"/>
            </a:rPr>
            <a:t>SDSS </a:t>
          </a:r>
          <a:r>
            <a:rPr lang="zh-CN" altLang="en-US" sz="1800" b="0" kern="1200" dirty="0">
              <a:latin typeface="华文细黑" pitchFamily="2" charset="-122"/>
              <a:ea typeface="华文细黑" pitchFamily="2" charset="-122"/>
            </a:rPr>
            <a:t>已经完成了第一阶段运行工作，在五年中得到</a:t>
          </a:r>
          <a:r>
            <a:rPr lang="en-US" altLang="zh-CN" sz="1800" b="0" kern="1200" dirty="0">
              <a:latin typeface="华文细黑" pitchFamily="2" charset="-122"/>
              <a:ea typeface="华文细黑" pitchFamily="2" charset="-122"/>
            </a:rPr>
            <a:t>8,000</a:t>
          </a:r>
          <a:r>
            <a:rPr lang="zh-CN" altLang="en-US" sz="1800" b="0" kern="1200" dirty="0">
              <a:latin typeface="华文细黑" pitchFamily="2" charset="-122"/>
              <a:ea typeface="华文细黑" pitchFamily="2" charset="-122"/>
            </a:rPr>
            <a:t>多平方度的天体图像（相当于月球面积的</a:t>
          </a:r>
          <a:r>
            <a:rPr lang="en-US" altLang="zh-CN" sz="1800" b="0" kern="1200" dirty="0">
              <a:latin typeface="华文细黑" pitchFamily="2" charset="-122"/>
              <a:ea typeface="华文细黑" pitchFamily="2" charset="-122"/>
            </a:rPr>
            <a:t>4000</a:t>
          </a:r>
          <a:r>
            <a:rPr lang="zh-CN" altLang="en-US" sz="1800" b="0" kern="1200" dirty="0">
              <a:latin typeface="华文细黑" pitchFamily="2" charset="-122"/>
              <a:ea typeface="华文细黑" pitchFamily="2" charset="-122"/>
            </a:rPr>
            <a:t>多倍）；测量了</a:t>
          </a:r>
          <a:r>
            <a:rPr lang="en-US" altLang="zh-CN" sz="1800" b="0" kern="1200" dirty="0">
              <a:latin typeface="华文细黑" pitchFamily="2" charset="-122"/>
              <a:ea typeface="华文细黑" pitchFamily="2" charset="-122"/>
            </a:rPr>
            <a:t>675,000</a:t>
          </a:r>
          <a:r>
            <a:rPr lang="zh-CN" altLang="en-US" sz="1800" b="0" kern="1200" dirty="0">
              <a:latin typeface="华文细黑" pitchFamily="2" charset="-122"/>
              <a:ea typeface="华文细黑" pitchFamily="2" charset="-122"/>
            </a:rPr>
            <a:t>个星系、</a:t>
          </a:r>
          <a:r>
            <a:rPr lang="en-US" altLang="zh-CN" sz="1800" b="0" kern="1200" dirty="0">
              <a:latin typeface="华文细黑" pitchFamily="2" charset="-122"/>
              <a:ea typeface="华文细黑" pitchFamily="2" charset="-122"/>
            </a:rPr>
            <a:t>90,000</a:t>
          </a:r>
          <a:r>
            <a:rPr lang="zh-CN" altLang="en-US" sz="1800" b="0" kern="1200" dirty="0">
              <a:latin typeface="华文细黑" pitchFamily="2" charset="-122"/>
              <a:ea typeface="华文细黑" pitchFamily="2" charset="-122"/>
            </a:rPr>
            <a:t>个恒星和</a:t>
          </a:r>
          <a:r>
            <a:rPr lang="en-US" altLang="zh-CN" sz="1800" b="0" kern="1200" dirty="0">
              <a:latin typeface="华文细黑" pitchFamily="2" charset="-122"/>
              <a:ea typeface="华文细黑" pitchFamily="2" charset="-122"/>
            </a:rPr>
            <a:t>185,000</a:t>
          </a:r>
          <a:r>
            <a:rPr lang="zh-CN" altLang="en-US" sz="1800" b="0" kern="1200" dirty="0">
              <a:latin typeface="华文细黑" pitchFamily="2" charset="-122"/>
              <a:ea typeface="华文细黑" pitchFamily="2" charset="-122"/>
            </a:rPr>
            <a:t>星体的光谱。这些数据极大的支持了从近地球的星体到宇宙大规模结构的研究。美国费米实验室是其中的一个合作单位，承担了两种专用仪器中</a:t>
          </a:r>
          <a:r>
            <a:rPr lang="en-US" altLang="zh-CN" sz="1800" b="0" kern="1200" dirty="0">
              <a:latin typeface="华文细黑" pitchFamily="2" charset="-122"/>
              <a:ea typeface="华文细黑" pitchFamily="2" charset="-122"/>
            </a:rPr>
            <a:t>CCD</a:t>
          </a:r>
          <a:r>
            <a:rPr lang="zh-CN" altLang="en-US" sz="1800" b="0" kern="1200" dirty="0">
              <a:latin typeface="华文细黑" pitchFamily="2" charset="-122"/>
              <a:ea typeface="华文细黑" pitchFamily="2" charset="-122"/>
            </a:rPr>
            <a:t>的读出电子学和数据获取系统研制工作，采用了高能物理电子学中一些成熟的方法和技术。  </a:t>
          </a:r>
          <a:endParaRPr lang="zh-CN" altLang="en-US" sz="1800" b="0" kern="1200" dirty="0">
            <a:solidFill>
              <a:srgbClr val="0000FF"/>
            </a:solidFill>
            <a:latin typeface="华文细黑" pitchFamily="2" charset="-122"/>
            <a:ea typeface="华文细黑" pitchFamily="2" charset="-122"/>
          </a:endParaRPr>
        </a:p>
      </dsp:txBody>
      <dsp:txXfrm>
        <a:off x="996649" y="1848011"/>
        <a:ext cx="7167734" cy="4121354"/>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2" y="258331"/>
          <a:ext cx="4708536" cy="34358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rtl="0">
            <a:lnSpc>
              <a:spcPct val="90000"/>
            </a:lnSpc>
            <a:spcBef>
              <a:spcPct val="0"/>
            </a:spcBef>
            <a:spcAft>
              <a:spcPct val="35000"/>
            </a:spcAft>
            <a:buNone/>
          </a:pPr>
          <a:r>
            <a:rPr lang="zh-CN" altLang="en-US" sz="2000" kern="1200" dirty="0">
              <a:solidFill>
                <a:schemeClr val="bg1"/>
              </a:solidFill>
              <a:latin typeface="华文细黑" pitchFamily="2" charset="-122"/>
              <a:ea typeface="华文细黑" pitchFamily="2" charset="-122"/>
            </a:rPr>
            <a:t>核电子学技术在一些物理实验中应用</a:t>
          </a:r>
          <a:endParaRPr lang="zh-CN" altLang="en-US" sz="1800" b="1" kern="1200" dirty="0">
            <a:solidFill>
              <a:schemeClr val="bg1"/>
            </a:solidFill>
            <a:latin typeface="华文细黑" pitchFamily="2" charset="-122"/>
            <a:ea typeface="华文细黑" pitchFamily="2" charset="-122"/>
          </a:endParaRPr>
        </a:p>
      </dsp:txBody>
      <dsp:txXfrm>
        <a:off x="2" y="258331"/>
        <a:ext cx="4708536" cy="343588"/>
      </dsp:txXfrm>
    </dsp:sp>
    <dsp:sp modelId="{89B52416-3D0C-4995-B59F-518434FBF10E}">
      <dsp:nvSpPr>
        <dsp:cNvPr id="0" name=""/>
        <dsp:cNvSpPr/>
      </dsp:nvSpPr>
      <dsp:spPr>
        <a:xfrm>
          <a:off x="470855" y="601919"/>
          <a:ext cx="472484" cy="1802987"/>
        </a:xfrm>
        <a:custGeom>
          <a:avLst/>
          <a:gdLst/>
          <a:ahLst/>
          <a:cxnLst/>
          <a:rect l="0" t="0" r="0" b="0"/>
          <a:pathLst>
            <a:path>
              <a:moveTo>
                <a:pt x="0" y="0"/>
              </a:moveTo>
              <a:lnTo>
                <a:pt x="0" y="1802987"/>
              </a:lnTo>
              <a:lnTo>
                <a:pt x="472484" y="180298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943340" y="993388"/>
          <a:ext cx="7263937" cy="282303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t" anchorCtr="0">
          <a:noAutofit/>
        </a:bodyPr>
        <a:lstStyle/>
        <a:p>
          <a:pPr marL="0" lvl="0" indent="0" algn="l" defTabSz="800100">
            <a:lnSpc>
              <a:spcPct val="90000"/>
            </a:lnSpc>
            <a:spcBef>
              <a:spcPct val="0"/>
            </a:spcBef>
            <a:spcAft>
              <a:spcPct val="35000"/>
            </a:spcAft>
            <a:buNone/>
          </a:pPr>
          <a:r>
            <a:rPr lang="zh-CN" altLang="en-US" sz="1800" b="0" kern="1200">
              <a:solidFill>
                <a:srgbClr val="0000FF"/>
              </a:solidFill>
              <a:latin typeface="华文细黑" pitchFamily="2" charset="-122"/>
              <a:ea typeface="华文细黑" pitchFamily="2" charset="-122"/>
            </a:rPr>
            <a:t>量子密码通讯实验中应用</a:t>
          </a:r>
          <a:endParaRPr lang="zh-CN" altLang="en-US" sz="1800" b="0" kern="1200" dirty="0">
            <a:solidFill>
              <a:srgbClr val="0000FF"/>
            </a:solidFill>
            <a:latin typeface="华文细黑" pitchFamily="2" charset="-122"/>
            <a:ea typeface="华文细黑" pitchFamily="2" charset="-122"/>
          </a:endParaRPr>
        </a:p>
        <a:p>
          <a:pPr marL="171450" lvl="1" indent="-171450" algn="l" defTabSz="800100">
            <a:lnSpc>
              <a:spcPct val="90000"/>
            </a:lnSpc>
            <a:spcBef>
              <a:spcPct val="0"/>
            </a:spcBef>
            <a:spcAft>
              <a:spcPct val="15000"/>
            </a:spcAft>
            <a:buChar char="•"/>
          </a:pPr>
          <a:r>
            <a:rPr lang="zh-CN" altLang="en-US" sz="1800" b="0" kern="1200" dirty="0">
              <a:solidFill>
                <a:srgbClr val="0000FF"/>
              </a:solidFill>
              <a:latin typeface="华文细黑" pitchFamily="2" charset="-122"/>
              <a:ea typeface="华文细黑" pitchFamily="2" charset="-122"/>
            </a:rPr>
            <a:t>量子信息是量子物理和信息科学交叉发展起来的新学科，由于具有经典信息学无法比拟的优势和前景，近年来得到了广泛的注意和发展，量子通信是量子信息学中发展最快的一个方向，基于纠缠源的自由空间量子通信成为一个新的研究热点。基于纠缠源的自由空间量子通信实验的难点是纠缠光子对的判定，将核电子学的快符合技术应用于自由空间量子通信数据获取系统中，在直线距离相距</a:t>
          </a:r>
          <a:r>
            <a:rPr lang="en-US" altLang="zh-CN" sz="1800" b="0" kern="1200" dirty="0">
              <a:solidFill>
                <a:srgbClr val="0000FF"/>
              </a:solidFill>
              <a:latin typeface="华文细黑" pitchFamily="2" charset="-122"/>
              <a:ea typeface="华文细黑" pitchFamily="2" charset="-122"/>
            </a:rPr>
            <a:t>10</a:t>
          </a:r>
          <a:r>
            <a:rPr lang="zh-CN" altLang="en-US" sz="1800" b="0" kern="1200" dirty="0">
              <a:solidFill>
                <a:srgbClr val="0000FF"/>
              </a:solidFill>
              <a:latin typeface="华文细黑" pitchFamily="2" charset="-122"/>
              <a:ea typeface="华文细黑" pitchFamily="2" charset="-122"/>
            </a:rPr>
            <a:t>公里的两个接收端之间实现了远程时间符合。  </a:t>
          </a:r>
        </a:p>
      </dsp:txBody>
      <dsp:txXfrm>
        <a:off x="943340" y="993388"/>
        <a:ext cx="7263937" cy="2823038"/>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0" y="0"/>
          <a:ext cx="4655085" cy="33968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rtl="0">
            <a:lnSpc>
              <a:spcPct val="90000"/>
            </a:lnSpc>
            <a:spcBef>
              <a:spcPct val="0"/>
            </a:spcBef>
            <a:spcAft>
              <a:spcPct val="35000"/>
            </a:spcAft>
            <a:buNone/>
          </a:pPr>
          <a:r>
            <a:rPr lang="zh-CN" altLang="en-US" sz="2000" kern="1200" dirty="0">
              <a:solidFill>
                <a:schemeClr val="bg1"/>
              </a:solidFill>
              <a:latin typeface="华文细黑" pitchFamily="2" charset="-122"/>
              <a:ea typeface="华文细黑" pitchFamily="2" charset="-122"/>
            </a:rPr>
            <a:t>核医学成像中核电子学技术的应用</a:t>
          </a:r>
          <a:endParaRPr lang="zh-CN" altLang="en-US" sz="1800" b="1" kern="1200" dirty="0">
            <a:solidFill>
              <a:schemeClr val="bg1"/>
            </a:solidFill>
            <a:latin typeface="华文细黑" pitchFamily="2" charset="-122"/>
            <a:ea typeface="华文细黑" pitchFamily="2" charset="-122"/>
          </a:endParaRPr>
        </a:p>
      </dsp:txBody>
      <dsp:txXfrm>
        <a:off x="0" y="0"/>
        <a:ext cx="4655085" cy="339688"/>
      </dsp:txXfrm>
    </dsp:sp>
    <dsp:sp modelId="{89B52416-3D0C-4995-B59F-518434FBF10E}">
      <dsp:nvSpPr>
        <dsp:cNvPr id="0" name=""/>
        <dsp:cNvSpPr/>
      </dsp:nvSpPr>
      <dsp:spPr>
        <a:xfrm>
          <a:off x="465508" y="339688"/>
          <a:ext cx="542608" cy="825264"/>
        </a:xfrm>
        <a:custGeom>
          <a:avLst/>
          <a:gdLst/>
          <a:ahLst/>
          <a:cxnLst/>
          <a:rect l="0" t="0" r="0" b="0"/>
          <a:pathLst>
            <a:path>
              <a:moveTo>
                <a:pt x="0" y="0"/>
              </a:moveTo>
              <a:lnTo>
                <a:pt x="0" y="825264"/>
              </a:lnTo>
              <a:lnTo>
                <a:pt x="542608" y="82526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1008116" y="529701"/>
          <a:ext cx="7181478" cy="1270501"/>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1" kern="1200" dirty="0">
              <a:solidFill>
                <a:srgbClr val="0000FF"/>
              </a:solidFill>
              <a:latin typeface="华文细黑" pitchFamily="2" charset="-122"/>
              <a:ea typeface="华文细黑" pitchFamily="2" charset="-122"/>
            </a:rPr>
            <a:t>近几年来，有很多文章报导了核医学仪器方面的发展，例如放免仪、骨密度仪、人体下支血流测量仪、甲功仪、肾功仪、扫描仪、液闪仪、</a:t>
          </a:r>
          <a:r>
            <a:rPr lang="en-US" altLang="zh-CN" sz="1800" b="1" kern="1200" dirty="0">
              <a:solidFill>
                <a:srgbClr val="0000FF"/>
              </a:solidFill>
              <a:latin typeface="华文细黑" pitchFamily="2" charset="-122"/>
              <a:ea typeface="华文细黑" pitchFamily="2" charset="-122"/>
            </a:rPr>
            <a:t>γ</a:t>
          </a:r>
          <a:r>
            <a:rPr lang="zh-CN" altLang="en-US" sz="1800" b="1" kern="1200" dirty="0">
              <a:solidFill>
                <a:srgbClr val="0000FF"/>
              </a:solidFill>
              <a:latin typeface="华文细黑" pitchFamily="2" charset="-122"/>
              <a:ea typeface="华文细黑" pitchFamily="2" charset="-122"/>
            </a:rPr>
            <a:t>相机、单光子断层扫描仪</a:t>
          </a:r>
          <a:r>
            <a:rPr lang="en-US" altLang="zh-CN" sz="1800" b="1" kern="1200" dirty="0">
              <a:solidFill>
                <a:srgbClr val="0000FF"/>
              </a:solidFill>
              <a:latin typeface="华文细黑" pitchFamily="2" charset="-122"/>
              <a:ea typeface="华文细黑" pitchFamily="2" charset="-122"/>
            </a:rPr>
            <a:t>SPECT</a:t>
          </a:r>
          <a:r>
            <a:rPr lang="zh-CN" altLang="en-US" sz="1800" b="1" kern="1200" dirty="0">
              <a:solidFill>
                <a:srgbClr val="0000FF"/>
              </a:solidFill>
              <a:latin typeface="华文细黑" pitchFamily="2" charset="-122"/>
              <a:ea typeface="华文细黑" pitchFamily="2" charset="-122"/>
            </a:rPr>
            <a:t>、正电子发射断层扫描仪</a:t>
          </a:r>
          <a:r>
            <a:rPr lang="en-US" altLang="zh-CN" sz="1800" b="1" kern="1200" dirty="0">
              <a:solidFill>
                <a:srgbClr val="0000FF"/>
              </a:solidFill>
              <a:latin typeface="华文细黑" pitchFamily="2" charset="-122"/>
              <a:ea typeface="华文细黑" pitchFamily="2" charset="-122"/>
            </a:rPr>
            <a:t>PET</a:t>
          </a:r>
          <a:r>
            <a:rPr lang="zh-CN" altLang="en-US" sz="1800" b="1" kern="1200" dirty="0">
              <a:solidFill>
                <a:srgbClr val="0000FF"/>
              </a:solidFill>
              <a:latin typeface="华文细黑" pitchFamily="2" charset="-122"/>
              <a:ea typeface="华文细黑" pitchFamily="2" charset="-122"/>
            </a:rPr>
            <a:t>等，特别是</a:t>
          </a:r>
          <a:r>
            <a:rPr lang="en-US" altLang="zh-CN" sz="1800" b="1" kern="1200" dirty="0">
              <a:solidFill>
                <a:srgbClr val="0000FF"/>
              </a:solidFill>
              <a:latin typeface="华文细黑" pitchFamily="2" charset="-122"/>
              <a:ea typeface="华文细黑" pitchFamily="2" charset="-122"/>
            </a:rPr>
            <a:t>PET</a:t>
          </a:r>
          <a:r>
            <a:rPr lang="zh-CN" altLang="en-US" sz="1800" b="1" kern="1200" dirty="0">
              <a:solidFill>
                <a:srgbClr val="0000FF"/>
              </a:solidFill>
              <a:latin typeface="华文细黑" pitchFamily="2" charset="-122"/>
              <a:ea typeface="华文细黑" pitchFamily="2" charset="-122"/>
            </a:rPr>
            <a:t>的发展。</a:t>
          </a:r>
          <a:endParaRPr lang="zh-CN" altLang="en-US" sz="1800" b="0" kern="1200" dirty="0">
            <a:solidFill>
              <a:srgbClr val="0000FF"/>
            </a:solidFill>
            <a:latin typeface="华文细黑" pitchFamily="2" charset="-122"/>
            <a:ea typeface="华文细黑" pitchFamily="2" charset="-122"/>
          </a:endParaRPr>
        </a:p>
      </dsp:txBody>
      <dsp:txXfrm>
        <a:off x="1008116" y="529701"/>
        <a:ext cx="7181478" cy="1270501"/>
      </dsp:txXfrm>
    </dsp:sp>
    <dsp:sp modelId="{C641F8E3-8173-4F88-A3AC-19F49FB6E230}">
      <dsp:nvSpPr>
        <dsp:cNvPr id="0" name=""/>
        <dsp:cNvSpPr/>
      </dsp:nvSpPr>
      <dsp:spPr>
        <a:xfrm>
          <a:off x="465508" y="339688"/>
          <a:ext cx="465779" cy="3103977"/>
        </a:xfrm>
        <a:custGeom>
          <a:avLst/>
          <a:gdLst/>
          <a:ahLst/>
          <a:cxnLst/>
          <a:rect l="0" t="0" r="0" b="0"/>
          <a:pathLst>
            <a:path>
              <a:moveTo>
                <a:pt x="0" y="0"/>
              </a:moveTo>
              <a:lnTo>
                <a:pt x="0" y="3103977"/>
              </a:lnTo>
              <a:lnTo>
                <a:pt x="465779" y="310397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FFF35C9-926D-4E4C-AFA1-31A43D84DA50}">
      <dsp:nvSpPr>
        <dsp:cNvPr id="0" name=""/>
        <dsp:cNvSpPr/>
      </dsp:nvSpPr>
      <dsp:spPr>
        <a:xfrm>
          <a:off x="931287" y="2304258"/>
          <a:ext cx="7277353" cy="2278814"/>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US" altLang="zh-CN" sz="1800" b="1" kern="1200" dirty="0">
              <a:solidFill>
                <a:srgbClr val="0000FF"/>
              </a:solidFill>
              <a:latin typeface="华文细黑" pitchFamily="2" charset="-122"/>
              <a:ea typeface="华文细黑" pitchFamily="2" charset="-122"/>
            </a:rPr>
            <a:t>PET (Positron Emission Tomography)</a:t>
          </a:r>
          <a:r>
            <a:rPr lang="zh-CN" altLang="en-US" sz="1800" b="1" kern="1200" dirty="0">
              <a:solidFill>
                <a:srgbClr val="0000FF"/>
              </a:solidFill>
              <a:latin typeface="华文细黑" pitchFamily="2" charset="-122"/>
              <a:ea typeface="华文细黑" pitchFamily="2" charset="-122"/>
            </a:rPr>
            <a:t>是在当今最高层次的核医学技术之列，它也是当前医学界公认的最先进的大型医疗诊断成像设备之一。正电子发射断层成像已成为肿瘤、心、脑疾病诊断与病理研究中的不可缺少的重要方法。</a:t>
          </a:r>
          <a:r>
            <a:rPr lang="en-US" altLang="zh-CN" sz="1800" b="1" kern="1200" dirty="0">
              <a:solidFill>
                <a:srgbClr val="0000FF"/>
              </a:solidFill>
              <a:latin typeface="华文细黑" pitchFamily="2" charset="-122"/>
              <a:ea typeface="华文细黑" pitchFamily="2" charset="-122"/>
            </a:rPr>
            <a:t>1970</a:t>
          </a:r>
          <a:r>
            <a:rPr lang="zh-CN" altLang="en-US" sz="1800" b="1" kern="1200" dirty="0">
              <a:solidFill>
                <a:srgbClr val="0000FF"/>
              </a:solidFill>
              <a:latin typeface="华文细黑" pitchFamily="2" charset="-122"/>
              <a:ea typeface="华文细黑" pitchFamily="2" charset="-122"/>
            </a:rPr>
            <a:t>年</a:t>
          </a:r>
          <a:r>
            <a:rPr lang="en-US" altLang="zh-CN" sz="1800" b="1" kern="1200" dirty="0">
              <a:solidFill>
                <a:srgbClr val="0000FF"/>
              </a:solidFill>
              <a:latin typeface="华文细黑" pitchFamily="2" charset="-122"/>
              <a:ea typeface="华文细黑" pitchFamily="2" charset="-122"/>
            </a:rPr>
            <a:t>PET</a:t>
          </a:r>
          <a:r>
            <a:rPr lang="zh-CN" altLang="en-US" sz="1800" b="1" kern="1200" dirty="0">
              <a:solidFill>
                <a:srgbClr val="0000FF"/>
              </a:solidFill>
              <a:latin typeface="华文细黑" pitchFamily="2" charset="-122"/>
              <a:ea typeface="华文细黑" pitchFamily="2" charset="-122"/>
            </a:rPr>
            <a:t>开始应用于临床研究，</a:t>
          </a:r>
          <a:r>
            <a:rPr lang="en-US" altLang="zh-CN" sz="1800" b="1" kern="1200" dirty="0">
              <a:solidFill>
                <a:srgbClr val="0000FF"/>
              </a:solidFill>
              <a:latin typeface="华文细黑" pitchFamily="2" charset="-122"/>
              <a:ea typeface="华文细黑" pitchFamily="2" charset="-122"/>
            </a:rPr>
            <a:t>PET</a:t>
          </a:r>
          <a:r>
            <a:rPr lang="zh-CN" altLang="en-US" sz="1800" b="1" kern="1200" dirty="0">
              <a:solidFill>
                <a:srgbClr val="0000FF"/>
              </a:solidFill>
              <a:latin typeface="华文细黑" pitchFamily="2" charset="-122"/>
              <a:ea typeface="华文细黑" pitchFamily="2" charset="-122"/>
            </a:rPr>
            <a:t>的临床应用是核医学发展的一个里程碑，它是目前所有影像技术中最有前途的显像技术之一。</a:t>
          </a:r>
        </a:p>
      </dsp:txBody>
      <dsp:txXfrm>
        <a:off x="931287" y="2304258"/>
        <a:ext cx="7277353" cy="2278814"/>
      </dsp:txXfrm>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419" y="0"/>
          <a:ext cx="4679381" cy="34146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rtl="0">
            <a:lnSpc>
              <a:spcPct val="90000"/>
            </a:lnSpc>
            <a:spcBef>
              <a:spcPct val="0"/>
            </a:spcBef>
            <a:spcAft>
              <a:spcPct val="35000"/>
            </a:spcAft>
            <a:buNone/>
          </a:pPr>
          <a:r>
            <a:rPr lang="zh-CN" altLang="en-US" sz="2000" kern="1200" dirty="0">
              <a:solidFill>
                <a:schemeClr val="bg1"/>
              </a:solidFill>
              <a:latin typeface="华文细黑" pitchFamily="2" charset="-122"/>
              <a:ea typeface="华文细黑" pitchFamily="2" charset="-122"/>
            </a:rPr>
            <a:t>核医学成像中核电子学技术的应用</a:t>
          </a:r>
          <a:endParaRPr lang="zh-CN" altLang="en-US" sz="1800" b="1" kern="1200" dirty="0">
            <a:solidFill>
              <a:schemeClr val="bg1"/>
            </a:solidFill>
            <a:latin typeface="华文细黑" pitchFamily="2" charset="-122"/>
            <a:ea typeface="华文细黑" pitchFamily="2" charset="-122"/>
          </a:endParaRPr>
        </a:p>
      </dsp:txBody>
      <dsp:txXfrm>
        <a:off x="419" y="0"/>
        <a:ext cx="4679381" cy="341461"/>
      </dsp:txXfrm>
    </dsp:sp>
    <dsp:sp modelId="{89B52416-3D0C-4995-B59F-518434FBF10E}">
      <dsp:nvSpPr>
        <dsp:cNvPr id="0" name=""/>
        <dsp:cNvSpPr/>
      </dsp:nvSpPr>
      <dsp:spPr>
        <a:xfrm>
          <a:off x="468357" y="341461"/>
          <a:ext cx="521591" cy="1548227"/>
        </a:xfrm>
        <a:custGeom>
          <a:avLst/>
          <a:gdLst/>
          <a:ahLst/>
          <a:cxnLst/>
          <a:rect l="0" t="0" r="0" b="0"/>
          <a:pathLst>
            <a:path>
              <a:moveTo>
                <a:pt x="0" y="0"/>
              </a:moveTo>
              <a:lnTo>
                <a:pt x="0" y="1548227"/>
              </a:lnTo>
              <a:lnTo>
                <a:pt x="521591" y="154822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989949" y="566395"/>
          <a:ext cx="7218959" cy="2646585"/>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US" altLang="zh-CN" sz="1800" b="0" kern="1200" dirty="0">
              <a:solidFill>
                <a:srgbClr val="0000FF"/>
              </a:solidFill>
              <a:latin typeface="华文细黑" pitchFamily="2" charset="-122"/>
              <a:ea typeface="华文细黑" pitchFamily="2" charset="-122"/>
            </a:rPr>
            <a:t>PET</a:t>
          </a:r>
          <a:r>
            <a:rPr lang="zh-CN" altLang="en-US" sz="1800" b="0" kern="1200" dirty="0">
              <a:solidFill>
                <a:srgbClr val="0000FF"/>
              </a:solidFill>
              <a:latin typeface="华文细黑" pitchFamily="2" charset="-122"/>
              <a:ea typeface="华文细黑" pitchFamily="2" charset="-122"/>
            </a:rPr>
            <a:t>是当前核医学成像研究的热点。从近年来发表有关</a:t>
          </a:r>
          <a:r>
            <a:rPr lang="en-US" altLang="zh-CN" sz="1800" b="0" kern="1200" dirty="0">
              <a:solidFill>
                <a:srgbClr val="0000FF"/>
              </a:solidFill>
              <a:latin typeface="华文细黑" pitchFamily="2" charset="-122"/>
              <a:ea typeface="华文细黑" pitchFamily="2" charset="-122"/>
            </a:rPr>
            <a:t>PET</a:t>
          </a:r>
          <a:r>
            <a:rPr lang="zh-CN" altLang="en-US" sz="1800" b="0" kern="1200" dirty="0">
              <a:solidFill>
                <a:srgbClr val="0000FF"/>
              </a:solidFill>
              <a:latin typeface="华文细黑" pitchFamily="2" charset="-122"/>
              <a:ea typeface="华文细黑" pitchFamily="2" charset="-122"/>
            </a:rPr>
            <a:t>的论文看，包含探测器和读出电子学到计算机数据获取与处理等，</a:t>
          </a:r>
          <a:r>
            <a:rPr lang="en-US" altLang="zh-CN" sz="1800" b="0" kern="1200" dirty="0">
              <a:solidFill>
                <a:srgbClr val="0000FF"/>
              </a:solidFill>
              <a:latin typeface="华文细黑" pitchFamily="2" charset="-122"/>
              <a:ea typeface="华文细黑" pitchFamily="2" charset="-122"/>
            </a:rPr>
            <a:t>PET</a:t>
          </a:r>
          <a:r>
            <a:rPr lang="zh-CN" altLang="en-US" sz="1800" b="0" kern="1200" dirty="0">
              <a:solidFill>
                <a:srgbClr val="0000FF"/>
              </a:solidFill>
              <a:latin typeface="华文细黑" pitchFamily="2" charset="-122"/>
              <a:ea typeface="华文细黑" pitchFamily="2" charset="-122"/>
            </a:rPr>
            <a:t>已充分应用现代核电子学和数据获取与处理技术的最新成就，包括有用于能谱测量、时间测量、脉冲形状甄别和位置测量等核电子学的电路模块，采用核及粒子物理的大型数据获取系统中的标准方法和结构，建立大型</a:t>
          </a:r>
          <a:r>
            <a:rPr lang="en-US" altLang="zh-CN" sz="1800" b="0" kern="1200" dirty="0">
              <a:solidFill>
                <a:srgbClr val="0000FF"/>
              </a:solidFill>
              <a:latin typeface="华文细黑" pitchFamily="2" charset="-122"/>
              <a:ea typeface="华文细黑" pitchFamily="2" charset="-122"/>
            </a:rPr>
            <a:t>PET</a:t>
          </a:r>
          <a:r>
            <a:rPr lang="zh-CN" altLang="en-US" sz="1800" b="0" kern="1200" dirty="0">
              <a:solidFill>
                <a:srgbClr val="0000FF"/>
              </a:solidFill>
              <a:latin typeface="华文细黑" pitchFamily="2" charset="-122"/>
              <a:ea typeface="华文细黑" pitchFamily="2" charset="-122"/>
            </a:rPr>
            <a:t>的数据获取系统。同时</a:t>
          </a:r>
          <a:r>
            <a:rPr lang="en-US" altLang="zh-CN" sz="1800" b="0" kern="1200" dirty="0">
              <a:solidFill>
                <a:srgbClr val="0000FF"/>
              </a:solidFill>
              <a:latin typeface="华文细黑" pitchFamily="2" charset="-122"/>
              <a:ea typeface="华文细黑" pitchFamily="2" charset="-122"/>
            </a:rPr>
            <a:t>PET</a:t>
          </a:r>
          <a:r>
            <a:rPr lang="zh-CN" altLang="en-US" sz="1800" b="0" kern="1200" dirty="0">
              <a:solidFill>
                <a:srgbClr val="0000FF"/>
              </a:solidFill>
              <a:latin typeface="华文细黑" pitchFamily="2" charset="-122"/>
              <a:ea typeface="华文细黑" pitchFamily="2" charset="-122"/>
            </a:rPr>
            <a:t>的发展带动了核电子学的发展，特别是前端电子学。</a:t>
          </a:r>
        </a:p>
      </dsp:txBody>
      <dsp:txXfrm>
        <a:off x="989949" y="566395"/>
        <a:ext cx="7218959" cy="2646585"/>
      </dsp:txXfrm>
    </dsp:sp>
    <dsp:sp modelId="{6BCBCA68-5EDC-43BC-AA30-51CF7CF790FC}">
      <dsp:nvSpPr>
        <dsp:cNvPr id="0" name=""/>
        <dsp:cNvSpPr/>
      </dsp:nvSpPr>
      <dsp:spPr>
        <a:xfrm>
          <a:off x="468357" y="341461"/>
          <a:ext cx="469559" cy="4224433"/>
        </a:xfrm>
        <a:custGeom>
          <a:avLst/>
          <a:gdLst/>
          <a:ahLst/>
          <a:cxnLst/>
          <a:rect l="0" t="0" r="0" b="0"/>
          <a:pathLst>
            <a:path>
              <a:moveTo>
                <a:pt x="0" y="0"/>
              </a:moveTo>
              <a:lnTo>
                <a:pt x="0" y="4224433"/>
              </a:lnTo>
              <a:lnTo>
                <a:pt x="469559" y="422443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04A8E7B-B3DE-452A-BA35-839245BAA9BE}">
      <dsp:nvSpPr>
        <dsp:cNvPr id="0" name=""/>
        <dsp:cNvSpPr/>
      </dsp:nvSpPr>
      <dsp:spPr>
        <a:xfrm>
          <a:off x="937917" y="3577901"/>
          <a:ext cx="7268954" cy="1975986"/>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近几年</a:t>
          </a:r>
          <a:r>
            <a:rPr lang="en-US" altLang="zh-CN" sz="1800" b="0" kern="1200" dirty="0">
              <a:solidFill>
                <a:srgbClr val="0000FF"/>
              </a:solidFill>
              <a:latin typeface="华文细黑" pitchFamily="2" charset="-122"/>
              <a:ea typeface="华文细黑" pitchFamily="2" charset="-122"/>
            </a:rPr>
            <a:t>,</a:t>
          </a:r>
          <a:r>
            <a:rPr lang="zh-CN" altLang="en-US" sz="1800" b="0" kern="1200" dirty="0">
              <a:solidFill>
                <a:srgbClr val="0000FF"/>
              </a:solidFill>
              <a:latin typeface="华文细黑" pitchFamily="2" charset="-122"/>
              <a:ea typeface="华文细黑" pitchFamily="2" charset="-122"/>
            </a:rPr>
            <a:t>形态与功能互补相结合的先进医学影像技术得到迅速发展</a:t>
          </a:r>
          <a:r>
            <a:rPr lang="en-US" altLang="zh-CN" sz="1800" b="0" kern="1200" dirty="0">
              <a:solidFill>
                <a:srgbClr val="0000FF"/>
              </a:solidFill>
              <a:latin typeface="华文细黑" pitchFamily="2" charset="-122"/>
              <a:ea typeface="华文细黑" pitchFamily="2" charset="-122"/>
            </a:rPr>
            <a:t>, </a:t>
          </a:r>
          <a:r>
            <a:rPr lang="zh-CN" altLang="en-US" sz="1800" b="0" kern="1200" dirty="0">
              <a:solidFill>
                <a:srgbClr val="0000FF"/>
              </a:solidFill>
              <a:latin typeface="华文细黑" pitchFamily="2" charset="-122"/>
              <a:ea typeface="华文细黑" pitchFamily="2" charset="-122"/>
            </a:rPr>
            <a:t>并获得广泛的认同</a:t>
          </a:r>
          <a:r>
            <a:rPr lang="en-US" altLang="zh-CN" sz="1800" b="0" kern="1200" dirty="0">
              <a:solidFill>
                <a:srgbClr val="0000FF"/>
              </a:solidFill>
              <a:latin typeface="华文细黑" pitchFamily="2" charset="-122"/>
              <a:ea typeface="华文细黑" pitchFamily="2" charset="-122"/>
            </a:rPr>
            <a:t>,</a:t>
          </a:r>
          <a:r>
            <a:rPr lang="zh-CN" altLang="en-US" sz="1800" b="0" kern="1200" dirty="0">
              <a:solidFill>
                <a:srgbClr val="0000FF"/>
              </a:solidFill>
              <a:latin typeface="华文细黑" pitchFamily="2" charset="-122"/>
              <a:ea typeface="华文细黑" pitchFamily="2" charset="-122"/>
            </a:rPr>
            <a:t>这就是</a:t>
          </a:r>
          <a:r>
            <a:rPr lang="en-US" altLang="zh-CN" sz="1800" b="0" kern="1200" dirty="0">
              <a:solidFill>
                <a:srgbClr val="0000FF"/>
              </a:solidFill>
              <a:latin typeface="华文细黑" pitchFamily="2" charset="-122"/>
              <a:ea typeface="华文细黑" pitchFamily="2" charset="-122"/>
            </a:rPr>
            <a:t>PET/CT </a:t>
          </a:r>
          <a:r>
            <a:rPr lang="zh-CN" altLang="en-US" sz="1800" b="0" kern="1200" dirty="0">
              <a:solidFill>
                <a:srgbClr val="0000FF"/>
              </a:solidFill>
              <a:latin typeface="华文细黑" pitchFamily="2" charset="-122"/>
              <a:ea typeface="华文细黑" pitchFamily="2" charset="-122"/>
            </a:rPr>
            <a:t>技术。</a:t>
          </a:r>
          <a:r>
            <a:rPr lang="en-US" altLang="zh-CN" sz="1800" b="0" kern="1200" dirty="0">
              <a:solidFill>
                <a:srgbClr val="0000FF"/>
              </a:solidFill>
              <a:latin typeface="华文细黑" pitchFamily="2" charset="-122"/>
              <a:ea typeface="华文细黑" pitchFamily="2" charset="-122"/>
            </a:rPr>
            <a:t>PET</a:t>
          </a:r>
          <a:r>
            <a:rPr lang="zh-CN" altLang="en-US" sz="1800" b="0" kern="1200" dirty="0">
              <a:solidFill>
                <a:srgbClr val="0000FF"/>
              </a:solidFill>
              <a:latin typeface="华文细黑" pitchFamily="2" charset="-122"/>
              <a:ea typeface="华文细黑" pitchFamily="2" charset="-122"/>
            </a:rPr>
            <a:t>通过与</a:t>
          </a:r>
          <a:r>
            <a:rPr lang="en-US" altLang="zh-CN" sz="1800" b="0" kern="1200" dirty="0">
              <a:solidFill>
                <a:srgbClr val="0000FF"/>
              </a:solidFill>
              <a:latin typeface="华文细黑" pitchFamily="2" charset="-122"/>
              <a:ea typeface="华文细黑" pitchFamily="2" charset="-122"/>
            </a:rPr>
            <a:t>CT </a:t>
          </a:r>
          <a:r>
            <a:rPr lang="zh-CN" altLang="en-US" sz="1800" b="0" kern="1200" dirty="0">
              <a:solidFill>
                <a:srgbClr val="0000FF"/>
              </a:solidFill>
              <a:latin typeface="华文细黑" pitchFamily="2" charset="-122"/>
              <a:ea typeface="华文细黑" pitchFamily="2" charset="-122"/>
            </a:rPr>
            <a:t>结合</a:t>
          </a:r>
          <a:r>
            <a:rPr lang="en-US" altLang="zh-CN" sz="1800" b="0" kern="1200" dirty="0">
              <a:solidFill>
                <a:srgbClr val="0000FF"/>
              </a:solidFill>
              <a:latin typeface="华文细黑" pitchFamily="2" charset="-122"/>
              <a:ea typeface="华文细黑" pitchFamily="2" charset="-122"/>
            </a:rPr>
            <a:t>,</a:t>
          </a:r>
          <a:r>
            <a:rPr lang="zh-CN" altLang="en-US" sz="1800" b="0" kern="1200" dirty="0">
              <a:solidFill>
                <a:srgbClr val="0000FF"/>
              </a:solidFill>
              <a:latin typeface="华文细黑" pitchFamily="2" charset="-122"/>
              <a:ea typeface="华文细黑" pitchFamily="2" charset="-122"/>
            </a:rPr>
            <a:t>提高病灶定位的准确性</a:t>
          </a:r>
          <a:r>
            <a:rPr lang="en-US" altLang="zh-CN" sz="1800" b="0" kern="1200" dirty="0">
              <a:solidFill>
                <a:srgbClr val="0000FF"/>
              </a:solidFill>
              <a:latin typeface="华文细黑" pitchFamily="2" charset="-122"/>
              <a:ea typeface="华文细黑" pitchFamily="2" charset="-122"/>
            </a:rPr>
            <a:t>, </a:t>
          </a:r>
          <a:r>
            <a:rPr lang="zh-CN" altLang="en-US" sz="1800" b="0" kern="1200" dirty="0">
              <a:solidFill>
                <a:srgbClr val="0000FF"/>
              </a:solidFill>
              <a:latin typeface="华文细黑" pitchFamily="2" charset="-122"/>
              <a:ea typeface="华文细黑" pitchFamily="2" charset="-122"/>
            </a:rPr>
            <a:t>同时缩短检查时间</a:t>
          </a:r>
          <a:r>
            <a:rPr lang="en-US" altLang="zh-CN" sz="1800" b="0" kern="1200" dirty="0">
              <a:solidFill>
                <a:srgbClr val="0000FF"/>
              </a:solidFill>
              <a:latin typeface="华文细黑" pitchFamily="2" charset="-122"/>
              <a:ea typeface="华文细黑" pitchFamily="2" charset="-122"/>
            </a:rPr>
            <a:t>,</a:t>
          </a:r>
          <a:r>
            <a:rPr lang="zh-CN" altLang="en-US" sz="1800" b="0" kern="1200" dirty="0">
              <a:solidFill>
                <a:srgbClr val="0000FF"/>
              </a:solidFill>
              <a:latin typeface="华文细黑" pitchFamily="2" charset="-122"/>
              <a:ea typeface="华文细黑" pitchFamily="2" charset="-122"/>
            </a:rPr>
            <a:t>提高了对病灶的定性诊断能力。</a:t>
          </a:r>
          <a:r>
            <a:rPr lang="en-US" altLang="zh-CN" sz="1800" b="0" kern="1200" dirty="0">
              <a:solidFill>
                <a:srgbClr val="0000FF"/>
              </a:solidFill>
              <a:latin typeface="华文细黑" pitchFamily="2" charset="-122"/>
              <a:ea typeface="华文细黑" pitchFamily="2" charset="-122"/>
            </a:rPr>
            <a:t>PET/CT </a:t>
          </a:r>
          <a:r>
            <a:rPr lang="zh-CN" altLang="en-US" sz="1800" b="0" kern="1200" dirty="0">
              <a:solidFill>
                <a:srgbClr val="0000FF"/>
              </a:solidFill>
              <a:latin typeface="华文细黑" pitchFamily="2" charset="-122"/>
              <a:ea typeface="华文细黑" pitchFamily="2" charset="-122"/>
            </a:rPr>
            <a:t>自</a:t>
          </a:r>
          <a:r>
            <a:rPr lang="en-US" altLang="zh-CN" sz="1800" b="0" kern="1200" dirty="0">
              <a:solidFill>
                <a:srgbClr val="0000FF"/>
              </a:solidFill>
              <a:latin typeface="华文细黑" pitchFamily="2" charset="-122"/>
              <a:ea typeface="华文细黑" pitchFamily="2" charset="-122"/>
            </a:rPr>
            <a:t>2000 </a:t>
          </a:r>
          <a:r>
            <a:rPr lang="zh-CN" altLang="en-US" sz="1800" b="0" kern="1200" dirty="0">
              <a:solidFill>
                <a:srgbClr val="0000FF"/>
              </a:solidFill>
              <a:latin typeface="华文细黑" pitchFamily="2" charset="-122"/>
              <a:ea typeface="华文细黑" pitchFamily="2" charset="-122"/>
            </a:rPr>
            <a:t>年底正式商品化以来</a:t>
          </a:r>
          <a:r>
            <a:rPr lang="en-US" altLang="zh-CN" sz="1800" b="0" kern="1200" dirty="0">
              <a:solidFill>
                <a:srgbClr val="0000FF"/>
              </a:solidFill>
              <a:latin typeface="华文细黑" pitchFamily="2" charset="-122"/>
              <a:ea typeface="华文细黑" pitchFamily="2" charset="-122"/>
            </a:rPr>
            <a:t>, </a:t>
          </a:r>
          <a:r>
            <a:rPr lang="zh-CN" altLang="en-US" sz="1800" b="0" kern="1200" dirty="0">
              <a:solidFill>
                <a:srgbClr val="0000FF"/>
              </a:solidFill>
              <a:latin typeface="华文细黑" pitchFamily="2" charset="-122"/>
              <a:ea typeface="华文细黑" pitchFamily="2" charset="-122"/>
            </a:rPr>
            <a:t>发展非常迅速</a:t>
          </a:r>
          <a:r>
            <a:rPr lang="en-US" altLang="zh-CN" sz="1800" b="0" kern="1200" dirty="0">
              <a:solidFill>
                <a:srgbClr val="0000FF"/>
              </a:solidFill>
              <a:latin typeface="华文细黑" pitchFamily="2" charset="-122"/>
              <a:ea typeface="华文细黑" pitchFamily="2" charset="-122"/>
            </a:rPr>
            <a:t>, </a:t>
          </a:r>
          <a:r>
            <a:rPr lang="zh-CN" altLang="en-US" sz="1800" b="0" kern="1200" dirty="0">
              <a:solidFill>
                <a:srgbClr val="0000FF"/>
              </a:solidFill>
              <a:latin typeface="华文细黑" pitchFamily="2" charset="-122"/>
              <a:ea typeface="华文细黑" pitchFamily="2" charset="-122"/>
            </a:rPr>
            <a:t>在短短几年多时间内</a:t>
          </a:r>
          <a:r>
            <a:rPr lang="en-US" altLang="zh-CN" sz="1800" b="0" kern="1200" dirty="0">
              <a:solidFill>
                <a:srgbClr val="0000FF"/>
              </a:solidFill>
              <a:latin typeface="华文细黑" pitchFamily="2" charset="-122"/>
              <a:ea typeface="华文细黑" pitchFamily="2" charset="-122"/>
            </a:rPr>
            <a:t>, </a:t>
          </a:r>
          <a:r>
            <a:rPr lang="zh-CN" altLang="en-US" sz="1800" b="0" kern="1200" dirty="0">
              <a:solidFill>
                <a:srgbClr val="0000FF"/>
              </a:solidFill>
              <a:latin typeface="华文细黑" pitchFamily="2" charset="-122"/>
              <a:ea typeface="华文细黑" pitchFamily="2" charset="-122"/>
            </a:rPr>
            <a:t>已经历数代的产品更新。</a:t>
          </a:r>
        </a:p>
      </dsp:txBody>
      <dsp:txXfrm>
        <a:off x="937917" y="3577901"/>
        <a:ext cx="7268954" cy="1975986"/>
      </dsp:txXfrm>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62C547C-4F33-477D-9BDC-75AEB37780C4}">
      <dsp:nvSpPr>
        <dsp:cNvPr id="0" name=""/>
        <dsp:cNvSpPr/>
      </dsp:nvSpPr>
      <dsp:spPr>
        <a:xfrm>
          <a:off x="0" y="1171"/>
          <a:ext cx="5544616" cy="72949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rtl="0">
            <a:lnSpc>
              <a:spcPct val="90000"/>
            </a:lnSpc>
            <a:spcBef>
              <a:spcPct val="0"/>
            </a:spcBef>
            <a:spcAft>
              <a:spcPct val="35000"/>
            </a:spcAft>
            <a:buNone/>
          </a:pPr>
          <a:r>
            <a:rPr lang="en-US" altLang="zh-CN" sz="2900" b="1" kern="1200" dirty="0"/>
            <a:t>4. </a:t>
          </a:r>
          <a:r>
            <a:rPr lang="zh-CN" sz="2900" b="1" kern="1200" dirty="0"/>
            <a:t>核电子学中新技术的应用</a:t>
          </a:r>
          <a:endParaRPr lang="zh-CN" sz="2900" kern="1200" dirty="0"/>
        </a:p>
      </dsp:txBody>
      <dsp:txXfrm>
        <a:off x="0" y="1171"/>
        <a:ext cx="5544616" cy="729495"/>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a:off x="170601" y="0"/>
          <a:ext cx="7321931" cy="30646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l" defTabSz="889000" rtl="0">
            <a:lnSpc>
              <a:spcPct val="90000"/>
            </a:lnSpc>
            <a:spcBef>
              <a:spcPct val="0"/>
            </a:spcBef>
            <a:spcAft>
              <a:spcPct val="35000"/>
            </a:spcAft>
            <a:buNone/>
          </a:pPr>
          <a:r>
            <a:rPr lang="zh-CN" altLang="en-US" sz="2000" b="1" kern="1200" dirty="0">
              <a:solidFill>
                <a:schemeClr val="bg1"/>
              </a:solidFill>
              <a:latin typeface="华文细黑" pitchFamily="2" charset="-122"/>
              <a:ea typeface="华文细黑" pitchFamily="2" charset="-122"/>
            </a:rPr>
            <a:t>专用集成芯片（</a:t>
          </a:r>
          <a:r>
            <a:rPr lang="en-US" altLang="zh-CN" sz="2000" b="1" kern="1200" dirty="0">
              <a:solidFill>
                <a:schemeClr val="bg1"/>
              </a:solidFill>
              <a:latin typeface="华文细黑" pitchFamily="2" charset="-122"/>
              <a:ea typeface="华文细黑" pitchFamily="2" charset="-122"/>
            </a:rPr>
            <a:t>ASIC</a:t>
          </a:r>
          <a:r>
            <a:rPr lang="zh-CN" altLang="en-US" sz="2000" b="1" kern="1200" dirty="0">
              <a:solidFill>
                <a:schemeClr val="bg1"/>
              </a:solidFill>
              <a:latin typeface="华文细黑" pitchFamily="2" charset="-122"/>
              <a:ea typeface="华文细黑" pitchFamily="2" charset="-122"/>
            </a:rPr>
            <a:t>）和可编程逻辑器（</a:t>
          </a:r>
          <a:r>
            <a:rPr lang="en-US" altLang="zh-CN" sz="2000" b="1" kern="1200" dirty="0">
              <a:solidFill>
                <a:schemeClr val="bg1"/>
              </a:solidFill>
              <a:latin typeface="华文细黑" pitchFamily="2" charset="-122"/>
              <a:ea typeface="华文细黑" pitchFamily="2" charset="-122"/>
            </a:rPr>
            <a:t>PLD</a:t>
          </a:r>
          <a:r>
            <a:rPr lang="zh-CN" altLang="en-US" sz="2000" b="1" kern="1200" dirty="0">
              <a:solidFill>
                <a:schemeClr val="bg1"/>
              </a:solidFill>
              <a:latin typeface="华文细黑" pitchFamily="2" charset="-122"/>
              <a:ea typeface="华文细黑" pitchFamily="2" charset="-122"/>
            </a:rPr>
            <a:t>）</a:t>
          </a:r>
          <a:r>
            <a:rPr lang="zh-CN" altLang="en-US" sz="2000" kern="1200" dirty="0">
              <a:solidFill>
                <a:schemeClr val="bg1"/>
              </a:solidFill>
              <a:latin typeface="华文细黑" pitchFamily="2" charset="-122"/>
              <a:ea typeface="华文细黑" pitchFamily="2" charset="-122"/>
            </a:rPr>
            <a:t> </a:t>
          </a:r>
          <a:endParaRPr lang="zh-CN" altLang="en-US" sz="1800" b="1" kern="1200" dirty="0">
            <a:solidFill>
              <a:schemeClr val="bg1"/>
            </a:solidFill>
            <a:latin typeface="华文细黑" pitchFamily="2" charset="-122"/>
            <a:ea typeface="华文细黑" pitchFamily="2" charset="-122"/>
          </a:endParaRPr>
        </a:p>
      </dsp:txBody>
      <dsp:txXfrm>
        <a:off x="170601" y="0"/>
        <a:ext cx="7321931" cy="306463"/>
      </dsp:txXfrm>
    </dsp:sp>
    <dsp:sp modelId="{89B52416-3D0C-4995-B59F-518434FBF10E}">
      <dsp:nvSpPr>
        <dsp:cNvPr id="0" name=""/>
        <dsp:cNvSpPr/>
      </dsp:nvSpPr>
      <dsp:spPr>
        <a:xfrm>
          <a:off x="902795" y="306463"/>
          <a:ext cx="668227" cy="1309683"/>
        </a:xfrm>
        <a:custGeom>
          <a:avLst/>
          <a:gdLst/>
          <a:ahLst/>
          <a:cxnLst/>
          <a:rect l="0" t="0" r="0" b="0"/>
          <a:pathLst>
            <a:path>
              <a:moveTo>
                <a:pt x="0" y="0"/>
              </a:moveTo>
              <a:lnTo>
                <a:pt x="0" y="1309683"/>
              </a:lnTo>
              <a:lnTo>
                <a:pt x="668227" y="130968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1571022" y="477559"/>
          <a:ext cx="6773250" cy="2277173"/>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US" altLang="zh-CN" sz="1800" b="0" kern="1200" dirty="0">
              <a:solidFill>
                <a:srgbClr val="0000FF"/>
              </a:solidFill>
              <a:latin typeface="华文细黑" pitchFamily="2" charset="-122"/>
              <a:ea typeface="华文细黑" pitchFamily="2" charset="-122"/>
            </a:rPr>
            <a:t>ASIC</a:t>
          </a:r>
          <a:r>
            <a:rPr lang="zh-CN" altLang="en-US" sz="1800" b="0" kern="1200" dirty="0">
              <a:solidFill>
                <a:srgbClr val="0000FF"/>
              </a:solidFill>
              <a:latin typeface="华文细黑" pitchFamily="2" charset="-122"/>
              <a:ea typeface="华文细黑" pitchFamily="2" charset="-122"/>
            </a:rPr>
            <a:t>是根据应用的特定需要专门设计和开发的集成电路，因而在性能上比通用芯片更符合应用的要求 ，在大型核仪器系统特别在高能物理实验和核核医学成像中已经开始广泛应用，例如</a:t>
          </a:r>
          <a:r>
            <a:rPr lang="en-US" altLang="zh-CN" sz="1800" b="0" kern="1200" dirty="0">
              <a:solidFill>
                <a:srgbClr val="0000FF"/>
              </a:solidFill>
              <a:latin typeface="华文细黑" pitchFamily="2" charset="-122"/>
              <a:ea typeface="华文细黑" pitchFamily="2" charset="-122"/>
            </a:rPr>
            <a:t>CERN</a:t>
          </a:r>
          <a:r>
            <a:rPr lang="zh-CN" altLang="en-US" sz="1800" b="0" kern="1200" dirty="0">
              <a:solidFill>
                <a:srgbClr val="0000FF"/>
              </a:solidFill>
              <a:latin typeface="华文细黑" pitchFamily="2" charset="-122"/>
              <a:ea typeface="华文细黑" pitchFamily="2" charset="-122"/>
            </a:rPr>
            <a:t>研制的</a:t>
          </a:r>
          <a:r>
            <a:rPr lang="en-US" altLang="zh-CN" sz="1800" b="0" kern="1200" dirty="0">
              <a:solidFill>
                <a:srgbClr val="0000FF"/>
              </a:solidFill>
              <a:latin typeface="华文细黑" pitchFamily="2" charset="-122"/>
              <a:ea typeface="华文细黑" pitchFamily="2" charset="-122"/>
            </a:rPr>
            <a:t>HPTDC</a:t>
          </a:r>
          <a:r>
            <a:rPr lang="zh-CN" altLang="en-US" sz="1800" b="0" kern="1200" dirty="0">
              <a:solidFill>
                <a:srgbClr val="0000FF"/>
              </a:solidFill>
              <a:latin typeface="华文细黑" pitchFamily="2" charset="-122"/>
              <a:ea typeface="华文细黑" pitchFamily="2" charset="-122"/>
            </a:rPr>
            <a:t>应用在高能物理实验中时间数字编码；又如</a:t>
          </a:r>
          <a:r>
            <a:rPr lang="en-US" altLang="zh-CN" sz="1800" b="0" kern="1200" dirty="0">
              <a:solidFill>
                <a:srgbClr val="0000FF"/>
              </a:solidFill>
              <a:latin typeface="华文细黑" pitchFamily="2" charset="-122"/>
              <a:ea typeface="华文细黑" pitchFamily="2" charset="-122"/>
            </a:rPr>
            <a:t>ATLAS</a:t>
          </a:r>
          <a:r>
            <a:rPr lang="zh-CN" altLang="en-US" sz="1800" b="0" kern="1200" dirty="0">
              <a:solidFill>
                <a:srgbClr val="0000FF"/>
              </a:solidFill>
              <a:latin typeface="华文细黑" pitchFamily="2" charset="-122"/>
              <a:ea typeface="华文细黑" pitchFamily="2" charset="-122"/>
            </a:rPr>
            <a:t>实验装置中薄间隙室</a:t>
          </a:r>
          <a:r>
            <a:rPr lang="en-US" altLang="zh-CN" sz="1800" b="0" kern="1200" dirty="0">
              <a:solidFill>
                <a:srgbClr val="0000FF"/>
              </a:solidFill>
              <a:latin typeface="华文细黑" pitchFamily="2" charset="-122"/>
              <a:ea typeface="华文细黑" pitchFamily="2" charset="-122"/>
            </a:rPr>
            <a:t>TGC</a:t>
          </a:r>
          <a:r>
            <a:rPr lang="zh-CN" altLang="en-US" sz="1800" b="0" kern="1200" dirty="0">
              <a:solidFill>
                <a:srgbClr val="0000FF"/>
              </a:solidFill>
              <a:latin typeface="华文细黑" pitchFamily="2" charset="-122"/>
              <a:ea typeface="华文细黑" pitchFamily="2" charset="-122"/>
            </a:rPr>
            <a:t>采用快电荷灵敏放大型结构的</a:t>
          </a:r>
          <a:r>
            <a:rPr lang="en-US" altLang="zh-CN" sz="1800" b="0" kern="1200" dirty="0">
              <a:solidFill>
                <a:srgbClr val="0000FF"/>
              </a:solidFill>
              <a:latin typeface="华文细黑" pitchFamily="2" charset="-122"/>
              <a:ea typeface="华文细黑" pitchFamily="2" charset="-122"/>
            </a:rPr>
            <a:t>ASIC</a:t>
          </a:r>
          <a:r>
            <a:rPr lang="zh-CN" altLang="en-US" sz="1800" b="0" kern="1200" dirty="0">
              <a:solidFill>
                <a:srgbClr val="0000FF"/>
              </a:solidFill>
              <a:latin typeface="华文细黑" pitchFamily="2" charset="-122"/>
              <a:ea typeface="华文细黑" pitchFamily="2" charset="-122"/>
            </a:rPr>
            <a:t>作为近</a:t>
          </a:r>
          <a:r>
            <a:rPr lang="en-US" altLang="zh-CN" sz="1800" b="0" kern="1200" dirty="0">
              <a:solidFill>
                <a:srgbClr val="0000FF"/>
              </a:solidFill>
              <a:latin typeface="华文细黑" pitchFamily="2" charset="-122"/>
              <a:ea typeface="华文细黑" pitchFamily="2" charset="-122"/>
            </a:rPr>
            <a:t>40</a:t>
          </a:r>
          <a:r>
            <a:rPr lang="zh-CN" altLang="en-US" sz="1800" b="0" kern="1200" dirty="0">
              <a:solidFill>
                <a:srgbClr val="0000FF"/>
              </a:solidFill>
              <a:latin typeface="华文细黑" pitchFamily="2" charset="-122"/>
              <a:ea typeface="华文细黑" pitchFamily="2" charset="-122"/>
            </a:rPr>
            <a:t>万通道的前端读出。</a:t>
          </a:r>
        </a:p>
      </dsp:txBody>
      <dsp:txXfrm>
        <a:off x="1571022" y="477559"/>
        <a:ext cx="6773250" cy="2277173"/>
      </dsp:txXfrm>
    </dsp:sp>
    <dsp:sp modelId="{88B1B7A3-BAB1-4250-80F1-B05F1737F5BF}">
      <dsp:nvSpPr>
        <dsp:cNvPr id="0" name=""/>
        <dsp:cNvSpPr/>
      </dsp:nvSpPr>
      <dsp:spPr>
        <a:xfrm>
          <a:off x="902795" y="306463"/>
          <a:ext cx="667410" cy="4032499"/>
        </a:xfrm>
        <a:custGeom>
          <a:avLst/>
          <a:gdLst/>
          <a:ahLst/>
          <a:cxnLst/>
          <a:rect l="0" t="0" r="0" b="0"/>
          <a:pathLst>
            <a:path>
              <a:moveTo>
                <a:pt x="0" y="0"/>
              </a:moveTo>
              <a:lnTo>
                <a:pt x="0" y="4032499"/>
              </a:lnTo>
              <a:lnTo>
                <a:pt x="667410" y="403249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FC67FB9-359E-4E0A-BCF3-0D0C685892ED}">
      <dsp:nvSpPr>
        <dsp:cNvPr id="0" name=""/>
        <dsp:cNvSpPr/>
      </dsp:nvSpPr>
      <dsp:spPr>
        <a:xfrm>
          <a:off x="1570205" y="3018854"/>
          <a:ext cx="6820919" cy="264021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US" altLang="zh-CN" sz="1800" b="0" kern="1200" dirty="0">
              <a:solidFill>
                <a:srgbClr val="0000FF"/>
              </a:solidFill>
              <a:latin typeface="华文细黑" pitchFamily="2" charset="-122"/>
              <a:ea typeface="华文细黑" pitchFamily="2" charset="-122"/>
            </a:rPr>
            <a:t>FPGA</a:t>
          </a:r>
          <a:r>
            <a:rPr lang="zh-CN" altLang="en-US" sz="1800" b="0" kern="1200" dirty="0">
              <a:solidFill>
                <a:srgbClr val="0000FF"/>
              </a:solidFill>
              <a:latin typeface="华文细黑" pitchFamily="2" charset="-122"/>
              <a:ea typeface="华文细黑" pitchFamily="2" charset="-122"/>
            </a:rPr>
            <a:t>（现场可编程门阵列）与 </a:t>
          </a:r>
          <a:r>
            <a:rPr lang="en-US" altLang="zh-CN" sz="1800" b="0" kern="1200" dirty="0">
              <a:solidFill>
                <a:srgbClr val="0000FF"/>
              </a:solidFill>
              <a:latin typeface="华文细黑" pitchFamily="2" charset="-122"/>
              <a:ea typeface="华文细黑" pitchFamily="2" charset="-122"/>
            </a:rPr>
            <a:t>CPLD</a:t>
          </a:r>
          <a:r>
            <a:rPr lang="zh-CN" altLang="en-US" sz="1800" b="0" kern="1200" dirty="0">
              <a:solidFill>
                <a:srgbClr val="0000FF"/>
              </a:solidFill>
              <a:latin typeface="华文细黑" pitchFamily="2" charset="-122"/>
              <a:ea typeface="华文细黑" pitchFamily="2" charset="-122"/>
            </a:rPr>
            <a:t>（复杂可编程逻辑器件）都是可编程逻辑器件（</a:t>
          </a:r>
          <a:r>
            <a:rPr lang="en-US" altLang="zh-CN" sz="1800" b="0" kern="1200" dirty="0">
              <a:solidFill>
                <a:srgbClr val="0000FF"/>
              </a:solidFill>
              <a:latin typeface="华文细黑" pitchFamily="2" charset="-122"/>
              <a:ea typeface="华文细黑" pitchFamily="2" charset="-122"/>
            </a:rPr>
            <a:t>PLD</a:t>
          </a:r>
          <a:r>
            <a:rPr lang="zh-CN" altLang="en-US" sz="1800" b="0" kern="1200" dirty="0">
              <a:solidFill>
                <a:srgbClr val="0000FF"/>
              </a:solidFill>
              <a:latin typeface="华文细黑" pitchFamily="2" charset="-122"/>
              <a:ea typeface="华文细黑" pitchFamily="2" charset="-122"/>
            </a:rPr>
            <a:t>），</a:t>
          </a:r>
          <a:r>
            <a:rPr lang="en-US" altLang="zh-CN" sz="1800" b="0" kern="1200" dirty="0">
              <a:solidFill>
                <a:srgbClr val="0000FF"/>
              </a:solidFill>
              <a:latin typeface="华文细黑" pitchFamily="2" charset="-122"/>
              <a:ea typeface="华文细黑" pitchFamily="2" charset="-122"/>
            </a:rPr>
            <a:t>FPGA</a:t>
          </a:r>
          <a:r>
            <a:rPr lang="zh-CN" altLang="en-US" sz="1800" b="0" kern="1200" dirty="0">
              <a:solidFill>
                <a:srgbClr val="0000FF"/>
              </a:solidFill>
              <a:latin typeface="华文细黑" pitchFamily="2" charset="-122"/>
              <a:ea typeface="华文细黑" pitchFamily="2" charset="-122"/>
            </a:rPr>
            <a:t>／</a:t>
          </a:r>
          <a:r>
            <a:rPr lang="en-US" altLang="zh-CN" sz="1800" b="0" kern="1200" dirty="0">
              <a:solidFill>
                <a:srgbClr val="0000FF"/>
              </a:solidFill>
              <a:latin typeface="华文细黑" pitchFamily="2" charset="-122"/>
              <a:ea typeface="华文细黑" pitchFamily="2" charset="-122"/>
            </a:rPr>
            <a:t>CPLD</a:t>
          </a:r>
          <a:r>
            <a:rPr lang="zh-CN" altLang="en-US" sz="1800" b="0" kern="1200" dirty="0">
              <a:solidFill>
                <a:srgbClr val="0000FF"/>
              </a:solidFill>
              <a:latin typeface="华文细黑" pitchFamily="2" charset="-122"/>
              <a:ea typeface="华文细黑" pitchFamily="2" charset="-122"/>
            </a:rPr>
            <a:t>都是特殊的</a:t>
          </a:r>
          <a:r>
            <a:rPr lang="en-US" altLang="zh-CN" sz="1800" b="0" kern="1200" dirty="0">
              <a:solidFill>
                <a:srgbClr val="0000FF"/>
              </a:solidFill>
              <a:latin typeface="华文细黑" pitchFamily="2" charset="-122"/>
              <a:ea typeface="华文细黑" pitchFamily="2" charset="-122"/>
            </a:rPr>
            <a:t>ASIC</a:t>
          </a:r>
          <a:r>
            <a:rPr lang="zh-CN" altLang="en-US" sz="1800" b="0" kern="1200" dirty="0">
              <a:solidFill>
                <a:srgbClr val="0000FF"/>
              </a:solidFill>
              <a:latin typeface="华文细黑" pitchFamily="2" charset="-122"/>
              <a:ea typeface="华文细黑" pitchFamily="2" charset="-122"/>
            </a:rPr>
            <a:t>芯片，它所能实现的功能越来越强，可以实现系统集成；用户可以反复地编程、擦除、使用，在外围电路不动的情况下用不同软件就可实现不同的功能；不需要设计人员承担投片风险和费用，只需在实验室里通过相关的软硬件环境来完成芯片的最终功能设计。在高能电子学领域，应用极为普遍，已经成为必备的芯片。  </a:t>
          </a:r>
        </a:p>
      </dsp:txBody>
      <dsp:txXfrm>
        <a:off x="1570205" y="3018854"/>
        <a:ext cx="6820919" cy="2640218"/>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flipH="1">
          <a:off x="496150" y="0"/>
          <a:ext cx="3267802" cy="31196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l" defTabSz="889000" rtl="0">
            <a:lnSpc>
              <a:spcPct val="90000"/>
            </a:lnSpc>
            <a:spcBef>
              <a:spcPct val="0"/>
            </a:spcBef>
            <a:spcAft>
              <a:spcPct val="35000"/>
            </a:spcAft>
            <a:buNone/>
          </a:pPr>
          <a:r>
            <a:rPr lang="zh-CN" altLang="en-US" sz="2000" b="1" kern="1200" dirty="0">
              <a:solidFill>
                <a:schemeClr val="bg1"/>
              </a:solidFill>
              <a:latin typeface="华文细黑" pitchFamily="2" charset="-122"/>
              <a:ea typeface="华文细黑" pitchFamily="2" charset="-122"/>
            </a:rPr>
            <a:t>总线（</a:t>
          </a:r>
          <a:r>
            <a:rPr lang="en-US" altLang="zh-CN" sz="2000" b="1" kern="1200" dirty="0">
              <a:solidFill>
                <a:schemeClr val="bg1"/>
              </a:solidFill>
              <a:latin typeface="华文细黑" pitchFamily="2" charset="-122"/>
              <a:ea typeface="华文细黑" pitchFamily="2" charset="-122"/>
            </a:rPr>
            <a:t>Bus</a:t>
          </a:r>
          <a:r>
            <a:rPr lang="zh-CN" altLang="en-US" sz="2000" b="1" kern="1200" dirty="0">
              <a:solidFill>
                <a:schemeClr val="bg1"/>
              </a:solidFill>
              <a:latin typeface="华文细黑" pitchFamily="2" charset="-122"/>
              <a:ea typeface="华文细黑" pitchFamily="2" charset="-122"/>
            </a:rPr>
            <a:t>）</a:t>
          </a:r>
          <a:endParaRPr lang="zh-CN" altLang="en-US" sz="1800" b="1" kern="1200" dirty="0">
            <a:solidFill>
              <a:schemeClr val="bg1"/>
            </a:solidFill>
            <a:latin typeface="华文细黑" pitchFamily="2" charset="-122"/>
            <a:ea typeface="华文细黑" pitchFamily="2" charset="-122"/>
          </a:endParaRPr>
        </a:p>
      </dsp:txBody>
      <dsp:txXfrm flipH="1">
        <a:off x="496150" y="0"/>
        <a:ext cx="3267802" cy="311968"/>
      </dsp:txXfrm>
    </dsp:sp>
    <dsp:sp modelId="{89B52416-3D0C-4995-B59F-518434FBF10E}">
      <dsp:nvSpPr>
        <dsp:cNvPr id="0" name=""/>
        <dsp:cNvSpPr/>
      </dsp:nvSpPr>
      <dsp:spPr>
        <a:xfrm>
          <a:off x="822930" y="311968"/>
          <a:ext cx="261665" cy="841117"/>
        </a:xfrm>
        <a:custGeom>
          <a:avLst/>
          <a:gdLst/>
          <a:ahLst/>
          <a:cxnLst/>
          <a:rect l="0" t="0" r="0" b="0"/>
          <a:pathLst>
            <a:path>
              <a:moveTo>
                <a:pt x="0" y="0"/>
              </a:moveTo>
              <a:lnTo>
                <a:pt x="0" y="841117"/>
              </a:lnTo>
              <a:lnTo>
                <a:pt x="261665" y="84111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1084596" y="461346"/>
          <a:ext cx="6982976" cy="138347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利用总线技术，能够大大简化系统结构，增加系统的兼容性、开放性、可靠性和可维护性，便于实行标准化以及组织规模化的生产，从而显著降低系统成本。</a:t>
          </a:r>
          <a:endParaRPr lang="zh-CN" altLang="en-US" sz="1800" b="0" kern="1200" dirty="0">
            <a:solidFill>
              <a:schemeClr val="bg1"/>
            </a:solidFill>
            <a:latin typeface="华文细黑" pitchFamily="2" charset="-122"/>
            <a:ea typeface="华文细黑" pitchFamily="2" charset="-122"/>
          </a:endParaRPr>
        </a:p>
      </dsp:txBody>
      <dsp:txXfrm>
        <a:off x="1084596" y="461346"/>
        <a:ext cx="6982976" cy="1383479"/>
      </dsp:txXfrm>
    </dsp:sp>
    <dsp:sp modelId="{8843619C-29A6-47B7-A7C0-330109B56AEC}">
      <dsp:nvSpPr>
        <dsp:cNvPr id="0" name=""/>
        <dsp:cNvSpPr/>
      </dsp:nvSpPr>
      <dsp:spPr>
        <a:xfrm>
          <a:off x="822930" y="311968"/>
          <a:ext cx="260833" cy="2986357"/>
        </a:xfrm>
        <a:custGeom>
          <a:avLst/>
          <a:gdLst/>
          <a:ahLst/>
          <a:cxnLst/>
          <a:rect l="0" t="0" r="0" b="0"/>
          <a:pathLst>
            <a:path>
              <a:moveTo>
                <a:pt x="0" y="0"/>
              </a:moveTo>
              <a:lnTo>
                <a:pt x="0" y="2986357"/>
              </a:lnTo>
              <a:lnTo>
                <a:pt x="260833" y="298635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88AF411-4550-4306-93EA-356ED7C091ED}">
      <dsp:nvSpPr>
        <dsp:cNvPr id="0" name=""/>
        <dsp:cNvSpPr/>
      </dsp:nvSpPr>
      <dsp:spPr>
        <a:xfrm>
          <a:off x="1083763" y="2087532"/>
          <a:ext cx="6955483" cy="2421585"/>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t"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在核科学和技术领域内早在上世记六十年代推出了</a:t>
          </a:r>
          <a:r>
            <a:rPr lang="en-US" altLang="zh-CN" sz="1800" b="0" kern="1200" dirty="0">
              <a:solidFill>
                <a:srgbClr val="0000FF"/>
              </a:solidFill>
              <a:latin typeface="华文细黑" pitchFamily="2" charset="-122"/>
              <a:ea typeface="华文细黑" pitchFamily="2" charset="-122"/>
            </a:rPr>
            <a:t>CAMAC</a:t>
          </a:r>
          <a:r>
            <a:rPr lang="zh-CN" altLang="en-US" sz="1800" b="0" kern="1200" dirty="0">
              <a:solidFill>
                <a:srgbClr val="0000FF"/>
              </a:solidFill>
              <a:latin typeface="华文细黑" pitchFamily="2" charset="-122"/>
              <a:ea typeface="华文细黑" pitchFamily="2" charset="-122"/>
            </a:rPr>
            <a:t>总线，以后又提出了快总线（</a:t>
          </a:r>
          <a:r>
            <a:rPr lang="en-US" altLang="zh-CN" sz="1800" b="0" kern="1200" dirty="0">
              <a:solidFill>
                <a:srgbClr val="0000FF"/>
              </a:solidFill>
              <a:latin typeface="华文细黑" pitchFamily="2" charset="-122"/>
              <a:ea typeface="华文细黑" pitchFamily="2" charset="-122"/>
            </a:rPr>
            <a:t>Fast Bus</a:t>
          </a:r>
          <a:r>
            <a:rPr lang="zh-CN" altLang="en-US" sz="1800" b="0" kern="1200" dirty="0">
              <a:solidFill>
                <a:srgbClr val="0000FF"/>
              </a:solidFill>
              <a:latin typeface="华文细黑" pitchFamily="2" charset="-122"/>
              <a:ea typeface="华文细黑" pitchFamily="2" charset="-122"/>
            </a:rPr>
            <a:t>）。当今，在核科学和技术领域多采用工业界的通用总线。</a:t>
          </a:r>
        </a:p>
        <a:p>
          <a:pPr marL="171450" lvl="1" indent="-171450" algn="l" defTabSz="800100">
            <a:lnSpc>
              <a:spcPct val="90000"/>
            </a:lnSpc>
            <a:spcBef>
              <a:spcPct val="0"/>
            </a:spcBef>
            <a:spcAft>
              <a:spcPct val="15000"/>
            </a:spcAft>
            <a:buChar char="•"/>
          </a:pPr>
          <a:r>
            <a:rPr lang="en-US" altLang="zh-CN" sz="1800" b="0" kern="1200" dirty="0">
              <a:solidFill>
                <a:srgbClr val="0000FF"/>
              </a:solidFill>
              <a:latin typeface="华文细黑" pitchFamily="2" charset="-122"/>
              <a:ea typeface="华文细黑" pitchFamily="2" charset="-122"/>
            </a:rPr>
            <a:t>VME </a:t>
          </a:r>
          <a:r>
            <a:rPr lang="zh-CN" altLang="en-US" sz="1800" b="0" kern="1200" dirty="0">
              <a:solidFill>
                <a:srgbClr val="0000FF"/>
              </a:solidFill>
              <a:latin typeface="华文细黑" pitchFamily="2" charset="-122"/>
              <a:ea typeface="华文细黑" pitchFamily="2" charset="-122"/>
            </a:rPr>
            <a:t>和 </a:t>
          </a:r>
          <a:r>
            <a:rPr lang="en-US" altLang="zh-CN" sz="1800" b="0" kern="1200" dirty="0">
              <a:solidFill>
                <a:srgbClr val="0000FF"/>
              </a:solidFill>
              <a:latin typeface="华文细黑" pitchFamily="2" charset="-122"/>
              <a:ea typeface="华文细黑" pitchFamily="2" charset="-122"/>
            </a:rPr>
            <a:t>VXI</a:t>
          </a:r>
        </a:p>
        <a:p>
          <a:pPr marL="171450" lvl="1" indent="-171450" algn="l" defTabSz="800100">
            <a:lnSpc>
              <a:spcPct val="90000"/>
            </a:lnSpc>
            <a:spcBef>
              <a:spcPct val="0"/>
            </a:spcBef>
            <a:spcAft>
              <a:spcPct val="15000"/>
            </a:spcAft>
            <a:buChar char="•"/>
          </a:pPr>
          <a:r>
            <a:rPr lang="en-US" altLang="zh-CN" sz="1800" b="0" kern="1200" dirty="0">
              <a:solidFill>
                <a:srgbClr val="0000FF"/>
              </a:solidFill>
              <a:latin typeface="华文细黑" pitchFamily="2" charset="-122"/>
              <a:ea typeface="华文细黑" pitchFamily="2" charset="-122"/>
            </a:rPr>
            <a:t>Compact-PCI </a:t>
          </a:r>
          <a:r>
            <a:rPr lang="zh-CN" altLang="en-US" sz="1800" b="0" kern="1200" dirty="0">
              <a:solidFill>
                <a:srgbClr val="0000FF"/>
              </a:solidFill>
              <a:latin typeface="华文细黑" pitchFamily="2" charset="-122"/>
              <a:ea typeface="华文细黑" pitchFamily="2" charset="-122"/>
            </a:rPr>
            <a:t>和 </a:t>
          </a:r>
          <a:r>
            <a:rPr lang="en-US" altLang="zh-CN" sz="1800" b="0" kern="1200" dirty="0">
              <a:solidFill>
                <a:srgbClr val="0000FF"/>
              </a:solidFill>
              <a:latin typeface="华文细黑" pitchFamily="2" charset="-122"/>
              <a:ea typeface="华文细黑" pitchFamily="2" charset="-122"/>
            </a:rPr>
            <a:t>PXI</a:t>
          </a:r>
        </a:p>
        <a:p>
          <a:pPr marL="171450" lvl="1" indent="-171450" algn="l" defTabSz="800100">
            <a:lnSpc>
              <a:spcPct val="90000"/>
            </a:lnSpc>
            <a:spcBef>
              <a:spcPct val="0"/>
            </a:spcBef>
            <a:spcAft>
              <a:spcPct val="15000"/>
            </a:spcAft>
            <a:buChar char="•"/>
          </a:pPr>
          <a:r>
            <a:rPr lang="en-US" altLang="zh-CN" sz="1800" b="0" kern="1200" dirty="0">
              <a:solidFill>
                <a:srgbClr val="0000FF"/>
              </a:solidFill>
              <a:latin typeface="华文细黑" pitchFamily="2" charset="-122"/>
              <a:ea typeface="华文细黑" pitchFamily="2" charset="-122"/>
            </a:rPr>
            <a:t>USB                                 </a:t>
          </a:r>
          <a:r>
            <a:rPr lang="zh-CN" altLang="en-US" sz="1800" b="0" kern="1200" dirty="0">
              <a:solidFill>
                <a:srgbClr val="0000FF"/>
              </a:solidFill>
              <a:latin typeface="华文细黑" pitchFamily="2" charset="-122"/>
              <a:ea typeface="华文细黑" pitchFamily="2" charset="-122"/>
            </a:rPr>
            <a:t>等等</a:t>
          </a:r>
        </a:p>
      </dsp:txBody>
      <dsp:txXfrm>
        <a:off x="1083763" y="2087532"/>
        <a:ext cx="6955483" cy="2421585"/>
      </dsp:txXfrm>
    </dsp:sp>
    <dsp:sp modelId="{B794FB5B-BE3E-49E1-A71A-AE14E0032831}">
      <dsp:nvSpPr>
        <dsp:cNvPr id="0" name=""/>
        <dsp:cNvSpPr/>
      </dsp:nvSpPr>
      <dsp:spPr>
        <a:xfrm>
          <a:off x="822930" y="311968"/>
          <a:ext cx="260833" cy="4907787"/>
        </a:xfrm>
        <a:custGeom>
          <a:avLst/>
          <a:gdLst/>
          <a:ahLst/>
          <a:cxnLst/>
          <a:rect l="0" t="0" r="0" b="0"/>
          <a:pathLst>
            <a:path>
              <a:moveTo>
                <a:pt x="0" y="0"/>
              </a:moveTo>
              <a:lnTo>
                <a:pt x="0" y="4907787"/>
              </a:lnTo>
              <a:lnTo>
                <a:pt x="260833" y="490778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80DCECF-E38E-42AC-A85D-236285C01018}">
      <dsp:nvSpPr>
        <dsp:cNvPr id="0" name=""/>
        <dsp:cNvSpPr/>
      </dsp:nvSpPr>
      <dsp:spPr>
        <a:xfrm>
          <a:off x="1083763" y="4778935"/>
          <a:ext cx="6917650" cy="88164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这部分内容将在第二讲中介绍。</a:t>
          </a:r>
        </a:p>
      </dsp:txBody>
      <dsp:txXfrm>
        <a:off x="1083763" y="4778935"/>
        <a:ext cx="6917650" cy="881640"/>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1F9F0D4-709F-42F4-8AAF-C3E67F45925A}">
      <dsp:nvSpPr>
        <dsp:cNvPr id="0" name=""/>
        <dsp:cNvSpPr/>
      </dsp:nvSpPr>
      <dsp:spPr>
        <a:xfrm>
          <a:off x="1967" y="0"/>
          <a:ext cx="4028513" cy="5760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marL="0" lvl="0" indent="0" algn="l" defTabSz="1200150" rtl="0">
            <a:lnSpc>
              <a:spcPct val="90000"/>
            </a:lnSpc>
            <a:spcBef>
              <a:spcPct val="0"/>
            </a:spcBef>
            <a:spcAft>
              <a:spcPct val="35000"/>
            </a:spcAft>
            <a:buNone/>
          </a:pPr>
          <a:r>
            <a:rPr kumimoji="1" lang="en-US" altLang="zh-CN" sz="2700" kern="1200" dirty="0"/>
            <a:t>2</a:t>
          </a:r>
          <a:r>
            <a:rPr kumimoji="1" lang="zh-CN" sz="2700" kern="1200" dirty="0"/>
            <a:t>、物理学研究对象</a:t>
          </a:r>
        </a:p>
      </dsp:txBody>
      <dsp:txXfrm>
        <a:off x="1967" y="0"/>
        <a:ext cx="4028513" cy="576064"/>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flipH="1">
          <a:off x="73036" y="100624"/>
          <a:ext cx="4984321" cy="33142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altLang="en-US" sz="1800" b="0" kern="1200" dirty="0">
              <a:solidFill>
                <a:schemeClr val="bg1"/>
              </a:solidFill>
              <a:latin typeface="华文细黑" pitchFamily="2" charset="-122"/>
              <a:ea typeface="华文细黑" pitchFamily="2" charset="-122"/>
            </a:rPr>
            <a:t>锁相环（</a:t>
          </a:r>
          <a:r>
            <a:rPr lang="en-US" altLang="zh-CN" sz="1800" b="0" kern="1200" dirty="0">
              <a:solidFill>
                <a:schemeClr val="bg1"/>
              </a:solidFill>
              <a:latin typeface="华文细黑" pitchFamily="2" charset="-122"/>
              <a:ea typeface="华文细黑" pitchFamily="2" charset="-122"/>
            </a:rPr>
            <a:t>PLL)</a:t>
          </a:r>
          <a:r>
            <a:rPr lang="zh-CN" altLang="en-US" sz="1800" b="0" kern="1200" dirty="0">
              <a:solidFill>
                <a:schemeClr val="bg1"/>
              </a:solidFill>
              <a:latin typeface="华文细黑" pitchFamily="2" charset="-122"/>
              <a:ea typeface="华文细黑" pitchFamily="2" charset="-122"/>
            </a:rPr>
            <a:t>和延时锁定环（</a:t>
          </a:r>
          <a:r>
            <a:rPr lang="en-US" altLang="zh-CN" sz="1800" b="0" kern="1200" dirty="0">
              <a:solidFill>
                <a:schemeClr val="bg1"/>
              </a:solidFill>
              <a:latin typeface="华文细黑" pitchFamily="2" charset="-122"/>
              <a:ea typeface="华文细黑" pitchFamily="2" charset="-122"/>
            </a:rPr>
            <a:t>DDL</a:t>
          </a:r>
          <a:r>
            <a:rPr lang="zh-CN" altLang="en-US" sz="1800" b="0" kern="1200" dirty="0">
              <a:solidFill>
                <a:schemeClr val="bg1"/>
              </a:solidFill>
              <a:latin typeface="华文细黑" pitchFamily="2" charset="-122"/>
              <a:ea typeface="华文细黑" pitchFamily="2" charset="-122"/>
            </a:rPr>
            <a:t>）</a:t>
          </a:r>
        </a:p>
      </dsp:txBody>
      <dsp:txXfrm flipH="1">
        <a:off x="73036" y="100624"/>
        <a:ext cx="4984321" cy="331420"/>
      </dsp:txXfrm>
    </dsp:sp>
    <dsp:sp modelId="{89B52416-3D0C-4995-B59F-518434FBF10E}">
      <dsp:nvSpPr>
        <dsp:cNvPr id="0" name=""/>
        <dsp:cNvSpPr/>
      </dsp:nvSpPr>
      <dsp:spPr>
        <a:xfrm>
          <a:off x="571468" y="432044"/>
          <a:ext cx="429257" cy="962225"/>
        </a:xfrm>
        <a:custGeom>
          <a:avLst/>
          <a:gdLst/>
          <a:ahLst/>
          <a:cxnLst/>
          <a:rect l="0" t="0" r="0" b="0"/>
          <a:pathLst>
            <a:path>
              <a:moveTo>
                <a:pt x="0" y="0"/>
              </a:moveTo>
              <a:lnTo>
                <a:pt x="0" y="962225"/>
              </a:lnTo>
              <a:lnTo>
                <a:pt x="429257" y="96222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1000726" y="659398"/>
          <a:ext cx="7473578" cy="1469743"/>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en-US" altLang="zh-CN" sz="1800" b="0" kern="1200" dirty="0">
              <a:solidFill>
                <a:srgbClr val="0000FF"/>
              </a:solidFill>
              <a:latin typeface="华文细黑" pitchFamily="2" charset="-122"/>
              <a:ea typeface="华文细黑" pitchFamily="2" charset="-122"/>
            </a:rPr>
            <a:t>PLL</a:t>
          </a:r>
          <a:r>
            <a:rPr lang="zh-CN" altLang="en-US" sz="1800" b="0" kern="1200" dirty="0">
              <a:solidFill>
                <a:srgbClr val="0000FF"/>
              </a:solidFill>
              <a:latin typeface="华文细黑" pitchFamily="2" charset="-122"/>
              <a:ea typeface="华文细黑" pitchFamily="2" charset="-122"/>
            </a:rPr>
            <a:t>技术是现代数字电子学领域中常用的基本技术。通过多级门电路正反馈构成一个环形振荡器，振荡周期由门电路的延迟时间所决定，同时作为电压可控振荡器</a:t>
          </a:r>
          <a:r>
            <a:rPr lang="en-US" altLang="zh-CN" sz="1800" b="0" kern="1200" dirty="0">
              <a:solidFill>
                <a:srgbClr val="0000FF"/>
              </a:solidFill>
              <a:latin typeface="华文细黑" pitchFamily="2" charset="-122"/>
              <a:ea typeface="华文细黑" pitchFamily="2" charset="-122"/>
            </a:rPr>
            <a:t>VCO</a:t>
          </a:r>
          <a:r>
            <a:rPr lang="zh-CN" altLang="en-US" sz="1800" b="0" kern="1200" dirty="0">
              <a:solidFill>
                <a:srgbClr val="0000FF"/>
              </a:solidFill>
              <a:latin typeface="华文细黑" pitchFamily="2" charset="-122"/>
              <a:ea typeface="华文细黑" pitchFamily="2" charset="-122"/>
            </a:rPr>
            <a:t>（</a:t>
          </a:r>
          <a:r>
            <a:rPr lang="en-US" altLang="zh-CN" sz="1800" b="0" kern="1200" dirty="0">
              <a:solidFill>
                <a:srgbClr val="0000FF"/>
              </a:solidFill>
              <a:latin typeface="华文细黑" pitchFamily="2" charset="-122"/>
              <a:ea typeface="华文细黑" pitchFamily="2" charset="-122"/>
            </a:rPr>
            <a:t>Voltage Controlled Oscillator</a:t>
          </a:r>
          <a:r>
            <a:rPr lang="zh-CN" altLang="en-US" sz="1800" b="0" kern="1200" dirty="0">
              <a:solidFill>
                <a:srgbClr val="0000FF"/>
              </a:solidFill>
              <a:latin typeface="华文细黑" pitchFamily="2" charset="-122"/>
              <a:ea typeface="华文细黑" pitchFamily="2" charset="-122"/>
            </a:rPr>
            <a:t>）的一部分放在环中，利用负反馈机制，稳定</a:t>
          </a:r>
          <a:r>
            <a:rPr lang="en-US" altLang="zh-CN" sz="1800" b="0" kern="1200" dirty="0">
              <a:solidFill>
                <a:srgbClr val="0000FF"/>
              </a:solidFill>
              <a:latin typeface="华文细黑" pitchFamily="2" charset="-122"/>
              <a:ea typeface="华文细黑" pitchFamily="2" charset="-122"/>
            </a:rPr>
            <a:t>VCO</a:t>
          </a:r>
          <a:r>
            <a:rPr lang="zh-CN" altLang="en-US" sz="1800" b="0" kern="1200" dirty="0">
              <a:solidFill>
                <a:srgbClr val="0000FF"/>
              </a:solidFill>
              <a:latin typeface="华文细黑" pitchFamily="2" charset="-122"/>
              <a:ea typeface="华文细黑" pitchFamily="2" charset="-122"/>
            </a:rPr>
            <a:t>的输出频率。因此消除了由于供电电压变化和温度变化带来的延迟时间变化。</a:t>
          </a:r>
          <a:endParaRPr lang="zh-CN" altLang="en-US" sz="1800" b="0" kern="1200" dirty="0">
            <a:solidFill>
              <a:schemeClr val="bg1"/>
            </a:solidFill>
            <a:latin typeface="华文细黑" pitchFamily="2" charset="-122"/>
            <a:ea typeface="华文细黑" pitchFamily="2" charset="-122"/>
          </a:endParaRPr>
        </a:p>
      </dsp:txBody>
      <dsp:txXfrm>
        <a:off x="1000726" y="659398"/>
        <a:ext cx="7473578" cy="1469743"/>
      </dsp:txXfrm>
    </dsp:sp>
    <dsp:sp modelId="{41DF4D0E-6BCA-40CD-9B2C-92C6CA45D25F}">
      <dsp:nvSpPr>
        <dsp:cNvPr id="0" name=""/>
        <dsp:cNvSpPr/>
      </dsp:nvSpPr>
      <dsp:spPr>
        <a:xfrm>
          <a:off x="571468" y="432044"/>
          <a:ext cx="428373" cy="2947931"/>
        </a:xfrm>
        <a:custGeom>
          <a:avLst/>
          <a:gdLst/>
          <a:ahLst/>
          <a:cxnLst/>
          <a:rect l="0" t="0" r="0" b="0"/>
          <a:pathLst>
            <a:path>
              <a:moveTo>
                <a:pt x="0" y="0"/>
              </a:moveTo>
              <a:lnTo>
                <a:pt x="0" y="2947931"/>
              </a:lnTo>
              <a:lnTo>
                <a:pt x="428373" y="2947931"/>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8EF118-162C-4F16-A128-04C1ED4FC4AD}">
      <dsp:nvSpPr>
        <dsp:cNvPr id="0" name=""/>
        <dsp:cNvSpPr/>
      </dsp:nvSpPr>
      <dsp:spPr>
        <a:xfrm>
          <a:off x="999841" y="2439470"/>
          <a:ext cx="7492880" cy="188101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en-US" altLang="zh-CN" sz="1800" b="0" kern="1200" dirty="0">
              <a:solidFill>
                <a:srgbClr val="0000FF"/>
              </a:solidFill>
              <a:latin typeface="华文细黑" pitchFamily="2" charset="-122"/>
              <a:ea typeface="华文细黑" pitchFamily="2" charset="-122"/>
            </a:rPr>
            <a:t>DLL</a:t>
          </a:r>
          <a:r>
            <a:rPr lang="zh-CN" altLang="en-US" sz="1800" b="0" kern="1200" dirty="0">
              <a:solidFill>
                <a:srgbClr val="0000FF"/>
              </a:solidFill>
              <a:latin typeface="华文细黑" pitchFamily="2" charset="-122"/>
              <a:ea typeface="华文细黑" pitchFamily="2" charset="-122"/>
            </a:rPr>
            <a:t>技术与</a:t>
          </a:r>
          <a:r>
            <a:rPr lang="en-US" altLang="zh-CN" sz="1800" b="0" kern="1200" dirty="0">
              <a:solidFill>
                <a:srgbClr val="0000FF"/>
              </a:solidFill>
              <a:latin typeface="华文细黑" pitchFamily="2" charset="-122"/>
              <a:ea typeface="华文细黑" pitchFamily="2" charset="-122"/>
            </a:rPr>
            <a:t>PLL</a:t>
          </a:r>
          <a:r>
            <a:rPr lang="zh-CN" altLang="en-US" sz="1800" b="0" kern="1200" dirty="0">
              <a:solidFill>
                <a:srgbClr val="0000FF"/>
              </a:solidFill>
              <a:latin typeface="华文细黑" pitchFamily="2" charset="-122"/>
              <a:ea typeface="华文细黑" pitchFamily="2" charset="-122"/>
            </a:rPr>
            <a:t>技术很类似，也是将门电路延迟放在反馈环中，通过相位检测，调整各门电路单元的供电电压，用来调节和稳定各门电路单元的延迟时间。在</a:t>
          </a:r>
          <a:r>
            <a:rPr lang="en-US" altLang="zh-CN" sz="1800" b="0" kern="1200" dirty="0">
              <a:solidFill>
                <a:srgbClr val="0000FF"/>
              </a:solidFill>
              <a:latin typeface="华文细黑" pitchFamily="2" charset="-122"/>
              <a:ea typeface="华文细黑" pitchFamily="2" charset="-122"/>
            </a:rPr>
            <a:t>DLL</a:t>
          </a:r>
          <a:r>
            <a:rPr lang="zh-CN" altLang="en-US" sz="1800" b="0" kern="1200" dirty="0">
              <a:solidFill>
                <a:srgbClr val="0000FF"/>
              </a:solidFill>
              <a:latin typeface="华文细黑" pitchFamily="2" charset="-122"/>
              <a:ea typeface="华文细黑" pitchFamily="2" charset="-122"/>
            </a:rPr>
            <a:t>电路中，输入参考时钟直接与其通过门电路延迟线后的信号进行相位检测。门电路延迟线并不形成正反馈闭环振荡器结构，而是形成一个电压可控延迟线</a:t>
          </a:r>
          <a:r>
            <a:rPr lang="en-US" altLang="zh-CN" sz="1800" b="0" kern="1200" dirty="0">
              <a:solidFill>
                <a:srgbClr val="0000FF"/>
              </a:solidFill>
              <a:latin typeface="华文细黑" pitchFamily="2" charset="-122"/>
              <a:ea typeface="华文细黑" pitchFamily="2" charset="-122"/>
            </a:rPr>
            <a:t>VCDL</a:t>
          </a:r>
          <a:r>
            <a:rPr lang="zh-CN" altLang="en-US" sz="1800" b="0" kern="1200" dirty="0">
              <a:solidFill>
                <a:srgbClr val="0000FF"/>
              </a:solidFill>
              <a:latin typeface="华文细黑" pitchFamily="2" charset="-122"/>
              <a:ea typeface="华文细黑" pitchFamily="2" charset="-122"/>
            </a:rPr>
            <a:t>（</a:t>
          </a:r>
          <a:r>
            <a:rPr lang="en-US" altLang="zh-CN" sz="1800" b="0" kern="1200" dirty="0">
              <a:solidFill>
                <a:srgbClr val="0000FF"/>
              </a:solidFill>
              <a:latin typeface="华文细黑" pitchFamily="2" charset="-122"/>
              <a:ea typeface="华文细黑" pitchFamily="2" charset="-122"/>
            </a:rPr>
            <a:t>Voltage Controlled Delay Line</a:t>
          </a:r>
          <a:r>
            <a:rPr lang="zh-CN" altLang="en-US" sz="1800" b="0" kern="1200" dirty="0">
              <a:solidFill>
                <a:srgbClr val="0000FF"/>
              </a:solidFill>
              <a:latin typeface="华文细黑" pitchFamily="2" charset="-122"/>
              <a:ea typeface="华文细黑" pitchFamily="2" charset="-122"/>
            </a:rPr>
            <a:t>）电路。</a:t>
          </a:r>
        </a:p>
      </dsp:txBody>
      <dsp:txXfrm>
        <a:off x="999841" y="2439470"/>
        <a:ext cx="7492880" cy="1881010"/>
      </dsp:txXfrm>
    </dsp:sp>
    <dsp:sp modelId="{6163B20B-989A-4A08-8100-04E0D708FDB3}">
      <dsp:nvSpPr>
        <dsp:cNvPr id="0" name=""/>
        <dsp:cNvSpPr/>
      </dsp:nvSpPr>
      <dsp:spPr>
        <a:xfrm>
          <a:off x="571468" y="432044"/>
          <a:ext cx="428373" cy="4590896"/>
        </a:xfrm>
        <a:custGeom>
          <a:avLst/>
          <a:gdLst/>
          <a:ahLst/>
          <a:cxnLst/>
          <a:rect l="0" t="0" r="0" b="0"/>
          <a:pathLst>
            <a:path>
              <a:moveTo>
                <a:pt x="0" y="0"/>
              </a:moveTo>
              <a:lnTo>
                <a:pt x="0" y="4590896"/>
              </a:lnTo>
              <a:lnTo>
                <a:pt x="428373" y="459089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AEF7C82-A1E9-4ACC-9681-F18124831AFB}">
      <dsp:nvSpPr>
        <dsp:cNvPr id="0" name=""/>
        <dsp:cNvSpPr/>
      </dsp:nvSpPr>
      <dsp:spPr>
        <a:xfrm>
          <a:off x="999841" y="4554635"/>
          <a:ext cx="7494124" cy="936613"/>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US" altLang="zh-CN" sz="1800" b="0" kern="1200" dirty="0">
              <a:solidFill>
                <a:srgbClr val="0000FF"/>
              </a:solidFill>
              <a:latin typeface="华文细黑" pitchFamily="2" charset="-122"/>
              <a:ea typeface="华文细黑" pitchFamily="2" charset="-122"/>
            </a:rPr>
            <a:t>PLL</a:t>
          </a:r>
          <a:r>
            <a:rPr lang="zh-CN" altLang="en-US" sz="1800" b="0" kern="1200" dirty="0">
              <a:solidFill>
                <a:srgbClr val="0000FF"/>
              </a:solidFill>
              <a:latin typeface="华文细黑" pitchFamily="2" charset="-122"/>
              <a:ea typeface="华文细黑" pitchFamily="2" charset="-122"/>
            </a:rPr>
            <a:t>和</a:t>
          </a:r>
          <a:r>
            <a:rPr lang="en-US" altLang="zh-CN" sz="1800" b="0" kern="1200" dirty="0">
              <a:solidFill>
                <a:srgbClr val="0000FF"/>
              </a:solidFill>
              <a:latin typeface="华文细黑" pitchFamily="2" charset="-122"/>
              <a:ea typeface="华文细黑" pitchFamily="2" charset="-122"/>
            </a:rPr>
            <a:t>DLL</a:t>
          </a:r>
          <a:r>
            <a:rPr lang="zh-CN" altLang="en-US" sz="1800" b="0" kern="1200" dirty="0">
              <a:solidFill>
                <a:srgbClr val="0000FF"/>
              </a:solidFill>
              <a:latin typeface="华文细黑" pitchFamily="2" charset="-122"/>
              <a:ea typeface="华文细黑" pitchFamily="2" charset="-122"/>
            </a:rPr>
            <a:t>技术在核电子学中通常用于精密延时和时间数字编码。 </a:t>
          </a:r>
        </a:p>
      </dsp:txBody>
      <dsp:txXfrm>
        <a:off x="999841" y="4554635"/>
        <a:ext cx="7494124" cy="936613"/>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flipH="1">
          <a:off x="72828" y="0"/>
          <a:ext cx="4910693" cy="326525"/>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altLang="en-US" sz="1800" b="0" kern="1200" dirty="0">
              <a:solidFill>
                <a:schemeClr val="bg1"/>
              </a:solidFill>
              <a:latin typeface="华文细黑" pitchFamily="2" charset="-122"/>
              <a:ea typeface="华文细黑" pitchFamily="2" charset="-122"/>
            </a:rPr>
            <a:t>嵌入式系统（</a:t>
          </a:r>
          <a:r>
            <a:rPr lang="en-US" altLang="zh-CN" sz="1800" b="0" kern="1200" dirty="0">
              <a:solidFill>
                <a:schemeClr val="bg1"/>
              </a:solidFill>
              <a:latin typeface="华文细黑" pitchFamily="2" charset="-122"/>
              <a:ea typeface="华文细黑" pitchFamily="2" charset="-122"/>
            </a:rPr>
            <a:t>Embedded System</a:t>
          </a:r>
          <a:r>
            <a:rPr lang="zh-CN" altLang="en-US" sz="1800" b="0" kern="1200" dirty="0">
              <a:solidFill>
                <a:schemeClr val="bg1"/>
              </a:solidFill>
              <a:latin typeface="华文细黑" pitchFamily="2" charset="-122"/>
              <a:ea typeface="华文细黑" pitchFamily="2" charset="-122"/>
            </a:rPr>
            <a:t>）</a:t>
          </a:r>
        </a:p>
      </dsp:txBody>
      <dsp:txXfrm flipH="1">
        <a:off x="72828" y="0"/>
        <a:ext cx="4910693" cy="326525"/>
      </dsp:txXfrm>
    </dsp:sp>
    <dsp:sp modelId="{89B52416-3D0C-4995-B59F-518434FBF10E}">
      <dsp:nvSpPr>
        <dsp:cNvPr id="0" name=""/>
        <dsp:cNvSpPr/>
      </dsp:nvSpPr>
      <dsp:spPr>
        <a:xfrm>
          <a:off x="563897" y="326525"/>
          <a:ext cx="422916" cy="2070573"/>
        </a:xfrm>
        <a:custGeom>
          <a:avLst/>
          <a:gdLst/>
          <a:ahLst/>
          <a:cxnLst/>
          <a:rect l="0" t="0" r="0" b="0"/>
          <a:pathLst>
            <a:path>
              <a:moveTo>
                <a:pt x="0" y="0"/>
              </a:moveTo>
              <a:lnTo>
                <a:pt x="0" y="2070573"/>
              </a:lnTo>
              <a:lnTo>
                <a:pt x="422916" y="207057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986814" y="685067"/>
          <a:ext cx="7363180" cy="3424061"/>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zh-CN" altLang="en-US" sz="1800" b="1" kern="1200" dirty="0">
              <a:solidFill>
                <a:srgbClr val="0000FF"/>
              </a:solidFill>
              <a:latin typeface="华文细黑" pitchFamily="2" charset="-122"/>
              <a:ea typeface="华文细黑" pitchFamily="2" charset="-122"/>
            </a:rPr>
            <a:t>嵌入式系统是指嵌入于各种设备及应用产品内部的计算机系统，它主要完成信号控制的功能，体积小，结构紧凑，可作为一个部件埋藏于所控制的装置中，它提供用户接口、管理有关信息的输入输出、监控设备工作，使设备及应用系统有较高性能和性价比。嵌入式系统由嵌入式硬件与嵌入式软件组成，硬件以芯片、模板、组件、控制器形式埋藏于设备内部，软件是实时多任务操作系统和各种专用软件，一般固化在</a:t>
          </a:r>
          <a:r>
            <a:rPr lang="en-US" altLang="zh-CN" sz="1800" b="1" kern="1200" dirty="0">
              <a:solidFill>
                <a:srgbClr val="0000FF"/>
              </a:solidFill>
              <a:latin typeface="华文细黑" pitchFamily="2" charset="-122"/>
              <a:ea typeface="华文细黑" pitchFamily="2" charset="-122"/>
            </a:rPr>
            <a:t>ROM</a:t>
          </a:r>
          <a:r>
            <a:rPr lang="zh-CN" altLang="en-US" sz="1800" b="1" kern="1200" dirty="0">
              <a:solidFill>
                <a:srgbClr val="0000FF"/>
              </a:solidFill>
              <a:latin typeface="华文细黑" pitchFamily="2" charset="-122"/>
              <a:ea typeface="华文细黑" pitchFamily="2" charset="-122"/>
            </a:rPr>
            <a:t>或闪存中。软硬件可剪裁，适用于对功能、体积、成本、可靠性、功耗有严格要求的系统中。 </a:t>
          </a:r>
          <a:endParaRPr lang="zh-CN" altLang="en-US" sz="1800" b="0" kern="1200" dirty="0">
            <a:solidFill>
              <a:schemeClr val="bg1"/>
            </a:solidFill>
            <a:latin typeface="华文细黑" pitchFamily="2" charset="-122"/>
            <a:ea typeface="华文细黑" pitchFamily="2" charset="-122"/>
          </a:endParaRPr>
        </a:p>
      </dsp:txBody>
      <dsp:txXfrm>
        <a:off x="986814" y="685067"/>
        <a:ext cx="7363180" cy="3424061"/>
      </dsp:txXfrm>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flipH="1">
          <a:off x="372908" y="0"/>
          <a:ext cx="4530861" cy="30126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altLang="en-US" sz="1800" b="1" kern="1200" dirty="0">
              <a:solidFill>
                <a:schemeClr val="bg1"/>
              </a:solidFill>
              <a:latin typeface="华文细黑" pitchFamily="2" charset="-122"/>
              <a:ea typeface="华文细黑" pitchFamily="2" charset="-122"/>
            </a:rPr>
            <a:t>虚拟仪器</a:t>
          </a:r>
          <a:endParaRPr lang="zh-CN" altLang="en-US" sz="1800" b="0" kern="1200" dirty="0">
            <a:solidFill>
              <a:schemeClr val="bg1"/>
            </a:solidFill>
            <a:latin typeface="华文细黑" pitchFamily="2" charset="-122"/>
            <a:ea typeface="华文细黑" pitchFamily="2" charset="-122"/>
          </a:endParaRPr>
        </a:p>
      </dsp:txBody>
      <dsp:txXfrm flipH="1">
        <a:off x="372908" y="0"/>
        <a:ext cx="4530861" cy="301269"/>
      </dsp:txXfrm>
    </dsp:sp>
    <dsp:sp modelId="{89B52416-3D0C-4995-B59F-518434FBF10E}">
      <dsp:nvSpPr>
        <dsp:cNvPr id="0" name=""/>
        <dsp:cNvSpPr/>
      </dsp:nvSpPr>
      <dsp:spPr>
        <a:xfrm>
          <a:off x="825994" y="301269"/>
          <a:ext cx="390204" cy="1112492"/>
        </a:xfrm>
        <a:custGeom>
          <a:avLst/>
          <a:gdLst/>
          <a:ahLst/>
          <a:cxnLst/>
          <a:rect l="0" t="0" r="0" b="0"/>
          <a:pathLst>
            <a:path>
              <a:moveTo>
                <a:pt x="0" y="0"/>
              </a:moveTo>
              <a:lnTo>
                <a:pt x="0" y="1112492"/>
              </a:lnTo>
              <a:lnTo>
                <a:pt x="390204" y="111249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1216199" y="504058"/>
          <a:ext cx="6793652" cy="1819406"/>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zh-CN" altLang="en-US" sz="1800" b="1" kern="1200" dirty="0">
              <a:solidFill>
                <a:srgbClr val="0000FF"/>
              </a:solidFill>
              <a:latin typeface="华文细黑" pitchFamily="2" charset="-122"/>
              <a:ea typeface="华文细黑" pitchFamily="2" charset="-122"/>
            </a:rPr>
            <a:t>虚拟仪器（</a:t>
          </a:r>
          <a:r>
            <a:rPr lang="en-US" altLang="zh-CN" sz="1800" b="1" kern="1200" dirty="0">
              <a:solidFill>
                <a:srgbClr val="0000FF"/>
              </a:solidFill>
              <a:latin typeface="华文细黑" pitchFamily="2" charset="-122"/>
              <a:ea typeface="华文细黑" pitchFamily="2" charset="-122"/>
            </a:rPr>
            <a:t>Virtual Instrument</a:t>
          </a:r>
          <a:r>
            <a:rPr lang="zh-CN" altLang="en-US" sz="1800" b="1" kern="1200" dirty="0">
              <a:solidFill>
                <a:srgbClr val="0000FF"/>
              </a:solidFill>
              <a:latin typeface="华文细黑" pitchFamily="2" charset="-122"/>
              <a:ea typeface="华文细黑" pitchFamily="2" charset="-122"/>
            </a:rPr>
            <a:t>）是指以微型计算机为核心，将微机和测量系统融合于一体，用计算机软件代替传统仪器的某些硬件的功能，用计算机的显示器代替传统仪器物理面板的测量仪器。</a:t>
          </a:r>
          <a:r>
            <a:rPr lang="en-US" altLang="zh-CN" sz="1800" b="1" kern="1200" dirty="0">
              <a:solidFill>
                <a:srgbClr val="0000FF"/>
              </a:solidFill>
              <a:latin typeface="华文细黑" pitchFamily="2" charset="-122"/>
              <a:ea typeface="华文细黑" pitchFamily="2" charset="-122"/>
            </a:rPr>
            <a:t>VI</a:t>
          </a:r>
          <a:r>
            <a:rPr lang="zh-CN" altLang="en-US" sz="1800" b="1" kern="1200" dirty="0">
              <a:solidFill>
                <a:srgbClr val="0000FF"/>
              </a:solidFill>
              <a:latin typeface="华文细黑" pitchFamily="2" charset="-122"/>
              <a:ea typeface="华文细黑" pitchFamily="2" charset="-122"/>
            </a:rPr>
            <a:t>的出现充分体现了“软件就是仪器”的新思想，同时打破了传统仪器结构固定、功能单一、可扩展性差等限制，使仪器的生产进入了一个崭新的阶段。</a:t>
          </a:r>
          <a:endParaRPr lang="zh-CN" altLang="en-US" sz="1800" b="0" kern="1200" dirty="0">
            <a:solidFill>
              <a:schemeClr val="bg1"/>
            </a:solidFill>
            <a:latin typeface="华文细黑" pitchFamily="2" charset="-122"/>
            <a:ea typeface="华文细黑" pitchFamily="2" charset="-122"/>
          </a:endParaRPr>
        </a:p>
      </dsp:txBody>
      <dsp:txXfrm>
        <a:off x="1216199" y="504058"/>
        <a:ext cx="6793652" cy="1819406"/>
      </dsp:txXfrm>
    </dsp:sp>
    <dsp:sp modelId="{434453D0-48A6-40A8-8330-72F78AB4A29C}">
      <dsp:nvSpPr>
        <dsp:cNvPr id="0" name=""/>
        <dsp:cNvSpPr/>
      </dsp:nvSpPr>
      <dsp:spPr>
        <a:xfrm>
          <a:off x="825994" y="301269"/>
          <a:ext cx="470155" cy="3047484"/>
        </a:xfrm>
        <a:custGeom>
          <a:avLst/>
          <a:gdLst/>
          <a:ahLst/>
          <a:cxnLst/>
          <a:rect l="0" t="0" r="0" b="0"/>
          <a:pathLst>
            <a:path>
              <a:moveTo>
                <a:pt x="0" y="0"/>
              </a:moveTo>
              <a:lnTo>
                <a:pt x="0" y="3047484"/>
              </a:lnTo>
              <a:lnTo>
                <a:pt x="470155" y="304748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AE701F0-0CF0-46ED-8907-7B9D1B32D558}">
      <dsp:nvSpPr>
        <dsp:cNvPr id="0" name=""/>
        <dsp:cNvSpPr/>
      </dsp:nvSpPr>
      <dsp:spPr>
        <a:xfrm>
          <a:off x="1296150" y="2520283"/>
          <a:ext cx="6741206" cy="1656941"/>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en-US" altLang="zh-CN" sz="1800" b="1" kern="1200" dirty="0">
              <a:solidFill>
                <a:srgbClr val="0000FF"/>
              </a:solidFill>
              <a:latin typeface="华文细黑" pitchFamily="2" charset="-122"/>
              <a:ea typeface="华文细黑" pitchFamily="2" charset="-122"/>
            </a:rPr>
            <a:t>VI</a:t>
          </a:r>
          <a:r>
            <a:rPr lang="zh-CN" altLang="en-US" sz="1800" b="1" kern="1200" dirty="0">
              <a:solidFill>
                <a:srgbClr val="0000FF"/>
              </a:solidFill>
              <a:latin typeface="华文细黑" pitchFamily="2" charset="-122"/>
              <a:ea typeface="华文细黑" pitchFamily="2" charset="-122"/>
            </a:rPr>
            <a:t>一般由通用计算机（</a:t>
          </a:r>
          <a:r>
            <a:rPr lang="en-US" altLang="zh-CN" sz="1800" b="1" kern="1200" dirty="0">
              <a:solidFill>
                <a:srgbClr val="0000FF"/>
              </a:solidFill>
              <a:latin typeface="华文细黑" pitchFamily="2" charset="-122"/>
              <a:ea typeface="华文细黑" pitchFamily="2" charset="-122"/>
            </a:rPr>
            <a:t>PC</a:t>
          </a:r>
          <a:r>
            <a:rPr lang="zh-CN" altLang="en-US" sz="1800" b="1" kern="1200" dirty="0">
              <a:solidFill>
                <a:srgbClr val="0000FF"/>
              </a:solidFill>
              <a:latin typeface="华文细黑" pitchFamily="2" charset="-122"/>
              <a:ea typeface="华文细黑" pitchFamily="2" charset="-122"/>
            </a:rPr>
            <a:t>机）、数据采集模件及软件系统组成。它充分利用</a:t>
          </a:r>
          <a:r>
            <a:rPr lang="en-US" altLang="zh-CN" sz="1800" b="1" kern="1200" dirty="0">
              <a:solidFill>
                <a:srgbClr val="0000FF"/>
              </a:solidFill>
              <a:latin typeface="华文细黑" pitchFamily="2" charset="-122"/>
              <a:ea typeface="华文细黑" pitchFamily="2" charset="-122"/>
            </a:rPr>
            <a:t>PC</a:t>
          </a:r>
          <a:r>
            <a:rPr lang="zh-CN" altLang="en-US" sz="1800" b="1" kern="1200" dirty="0">
              <a:solidFill>
                <a:srgbClr val="0000FF"/>
              </a:solidFill>
              <a:latin typeface="华文细黑" pitchFamily="2" charset="-122"/>
              <a:ea typeface="华文细黑" pitchFamily="2" charset="-122"/>
            </a:rPr>
            <a:t>机丰富的软硬件资源快速建立数据采集应用系统，通过数据采集模件从外界采集各种信号，对信号进行实时存储、实时显示及离线分析。 </a:t>
          </a:r>
        </a:p>
      </dsp:txBody>
      <dsp:txXfrm>
        <a:off x="1296150" y="2520283"/>
        <a:ext cx="6741206" cy="1656941"/>
      </dsp:txXfrm>
    </dsp:sp>
    <dsp:sp modelId="{EA78278A-97FF-486E-A9CC-A4C8565839AE}">
      <dsp:nvSpPr>
        <dsp:cNvPr id="0" name=""/>
        <dsp:cNvSpPr/>
      </dsp:nvSpPr>
      <dsp:spPr>
        <a:xfrm>
          <a:off x="825994" y="301269"/>
          <a:ext cx="389401" cy="4737439"/>
        </a:xfrm>
        <a:custGeom>
          <a:avLst/>
          <a:gdLst/>
          <a:ahLst/>
          <a:cxnLst/>
          <a:rect l="0" t="0" r="0" b="0"/>
          <a:pathLst>
            <a:path>
              <a:moveTo>
                <a:pt x="0" y="0"/>
              </a:moveTo>
              <a:lnTo>
                <a:pt x="0" y="4737439"/>
              </a:lnTo>
              <a:lnTo>
                <a:pt x="389401" y="473743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0DD8929-4892-4447-9190-2A638FA0599B}">
      <dsp:nvSpPr>
        <dsp:cNvPr id="0" name=""/>
        <dsp:cNvSpPr/>
      </dsp:nvSpPr>
      <dsp:spPr>
        <a:xfrm>
          <a:off x="1215396" y="4418597"/>
          <a:ext cx="6828308" cy="1240221"/>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en-US" altLang="zh-CN" sz="1800" b="0" kern="1200" dirty="0" err="1">
              <a:solidFill>
                <a:srgbClr val="0000FF"/>
              </a:solidFill>
              <a:latin typeface="华文细黑" pitchFamily="2" charset="-122"/>
              <a:ea typeface="华文细黑" pitchFamily="2" charset="-122"/>
            </a:rPr>
            <a:t>LabWindows</a:t>
          </a:r>
          <a:r>
            <a:rPr lang="en-US" altLang="zh-CN" sz="1800" b="0" kern="1200" dirty="0">
              <a:solidFill>
                <a:srgbClr val="0000FF"/>
              </a:solidFill>
              <a:latin typeface="华文细黑" pitchFamily="2" charset="-122"/>
              <a:ea typeface="华文细黑" pitchFamily="2" charset="-122"/>
            </a:rPr>
            <a:t>/CVI</a:t>
          </a:r>
          <a:r>
            <a:rPr lang="zh-CN" altLang="en-US" sz="1800" b="0" kern="1200" dirty="0">
              <a:solidFill>
                <a:srgbClr val="0000FF"/>
              </a:solidFill>
              <a:latin typeface="华文细黑" pitchFamily="2" charset="-122"/>
              <a:ea typeface="华文细黑" pitchFamily="2" charset="-122"/>
            </a:rPr>
            <a:t>和</a:t>
          </a:r>
          <a:r>
            <a:rPr lang="en-US" altLang="zh-CN" sz="1800" b="0" kern="1200" dirty="0" err="1">
              <a:solidFill>
                <a:srgbClr val="0000FF"/>
              </a:solidFill>
              <a:latin typeface="华文细黑" pitchFamily="2" charset="-122"/>
              <a:ea typeface="华文细黑" pitchFamily="2" charset="-122"/>
            </a:rPr>
            <a:t>LabVIEW</a:t>
          </a:r>
          <a:r>
            <a:rPr lang="zh-CN" altLang="en-US" sz="1800" b="0" kern="1200" dirty="0">
              <a:solidFill>
                <a:srgbClr val="0000FF"/>
              </a:solidFill>
              <a:latin typeface="华文细黑" pitchFamily="2" charset="-122"/>
              <a:ea typeface="华文细黑" pitchFamily="2" charset="-122"/>
            </a:rPr>
            <a:t>以其简单直观的编程方式、众多的源代码级设备驱动程序、丰富的实用分析和表达功能支持，为用户快速地构造自己的仪器系统提供了极好的环境。目前虚拟仪器的概念已应用于仪器系统设计中。</a:t>
          </a:r>
        </a:p>
      </dsp:txBody>
      <dsp:txXfrm>
        <a:off x="1215396" y="4418597"/>
        <a:ext cx="6828308" cy="1240221"/>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flipH="1">
          <a:off x="263830" y="0"/>
          <a:ext cx="3049513" cy="35831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altLang="en-US" sz="1800" b="1" kern="1200" dirty="0">
              <a:solidFill>
                <a:schemeClr val="bg1"/>
              </a:solidFill>
              <a:latin typeface="华文细黑" pitchFamily="2" charset="-122"/>
              <a:ea typeface="华文细黑" pitchFamily="2" charset="-122"/>
            </a:rPr>
            <a:t>软件设计中面向对象方法</a:t>
          </a:r>
          <a:endParaRPr lang="zh-CN" altLang="en-US" sz="1800" b="0" kern="1200" dirty="0">
            <a:solidFill>
              <a:schemeClr val="bg1"/>
            </a:solidFill>
            <a:latin typeface="华文细黑" pitchFamily="2" charset="-122"/>
            <a:ea typeface="华文细黑" pitchFamily="2" charset="-122"/>
          </a:endParaRPr>
        </a:p>
      </dsp:txBody>
      <dsp:txXfrm flipH="1">
        <a:off x="263830" y="0"/>
        <a:ext cx="3049513" cy="358316"/>
      </dsp:txXfrm>
    </dsp:sp>
    <dsp:sp modelId="{89B52416-3D0C-4995-B59F-518434FBF10E}">
      <dsp:nvSpPr>
        <dsp:cNvPr id="0" name=""/>
        <dsp:cNvSpPr/>
      </dsp:nvSpPr>
      <dsp:spPr>
        <a:xfrm>
          <a:off x="568781" y="358316"/>
          <a:ext cx="262628" cy="797135"/>
        </a:xfrm>
        <a:custGeom>
          <a:avLst/>
          <a:gdLst/>
          <a:ahLst/>
          <a:cxnLst/>
          <a:rect l="0" t="0" r="0" b="0"/>
          <a:pathLst>
            <a:path>
              <a:moveTo>
                <a:pt x="0" y="0"/>
              </a:moveTo>
              <a:lnTo>
                <a:pt x="0" y="797135"/>
              </a:lnTo>
              <a:lnTo>
                <a:pt x="262628" y="79713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831410" y="474355"/>
          <a:ext cx="7203280" cy="1362191"/>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zh-CN" altLang="en-US" sz="1800" b="1" kern="1200" dirty="0">
              <a:solidFill>
                <a:srgbClr val="0000FF"/>
              </a:solidFill>
              <a:latin typeface="华文细黑" pitchFamily="2" charset="-122"/>
              <a:ea typeface="华文细黑" pitchFamily="2" charset="-122"/>
            </a:rPr>
            <a:t>在建立大型核仪器系统过程中，软件开发（包括离线和在线软件）是极为重要环节。重用（复用）技术在软件开发中越来越显示出其重要性，它不仅可减小开发的工作量，缩短软件开发周期，而且使软件的可靠性和可维护性得到有力的保证。</a:t>
          </a:r>
          <a:endParaRPr lang="zh-CN" altLang="en-US" sz="1800" b="1" kern="1200" dirty="0">
            <a:solidFill>
              <a:schemeClr val="bg1"/>
            </a:solidFill>
            <a:latin typeface="华文细黑" pitchFamily="2" charset="-122"/>
            <a:ea typeface="华文细黑" pitchFamily="2" charset="-122"/>
          </a:endParaRPr>
        </a:p>
      </dsp:txBody>
      <dsp:txXfrm>
        <a:off x="831410" y="474355"/>
        <a:ext cx="7203280" cy="1362191"/>
      </dsp:txXfrm>
    </dsp:sp>
    <dsp:sp modelId="{3DDBD3DC-7C94-4443-9367-F39D8469DAB9}">
      <dsp:nvSpPr>
        <dsp:cNvPr id="0" name=""/>
        <dsp:cNvSpPr/>
      </dsp:nvSpPr>
      <dsp:spPr>
        <a:xfrm>
          <a:off x="568781" y="358316"/>
          <a:ext cx="262087" cy="2881225"/>
        </a:xfrm>
        <a:custGeom>
          <a:avLst/>
          <a:gdLst/>
          <a:ahLst/>
          <a:cxnLst/>
          <a:rect l="0" t="0" r="0" b="0"/>
          <a:pathLst>
            <a:path>
              <a:moveTo>
                <a:pt x="0" y="0"/>
              </a:moveTo>
              <a:lnTo>
                <a:pt x="0" y="2881225"/>
              </a:lnTo>
              <a:lnTo>
                <a:pt x="262087" y="288122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32F6076-B45C-4519-94ED-61617DB8977E}">
      <dsp:nvSpPr>
        <dsp:cNvPr id="0" name=""/>
        <dsp:cNvSpPr/>
      </dsp:nvSpPr>
      <dsp:spPr>
        <a:xfrm>
          <a:off x="830869" y="2007553"/>
          <a:ext cx="7245777" cy="2463975"/>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marR="0" lvl="0" indent="0" algn="just" defTabSz="914400" eaLnBrk="1" fontAlgn="auto" latinLnBrk="0" hangingPunct="1">
            <a:lnSpc>
              <a:spcPct val="100000"/>
            </a:lnSpc>
            <a:spcBef>
              <a:spcPct val="0"/>
            </a:spcBef>
            <a:spcAft>
              <a:spcPts val="0"/>
            </a:spcAft>
            <a:buClrTx/>
            <a:buSzTx/>
            <a:buFontTx/>
            <a:buNone/>
            <a:tabLst/>
            <a:defRPr/>
          </a:pPr>
          <a:r>
            <a:rPr lang="zh-CN" altLang="en-US" sz="1800" b="0" kern="1200" dirty="0">
              <a:solidFill>
                <a:srgbClr val="0000FF"/>
              </a:solidFill>
              <a:latin typeface="华文细黑" pitchFamily="2" charset="-122"/>
              <a:ea typeface="华文细黑" pitchFamily="2" charset="-122"/>
            </a:rPr>
            <a:t>在面向对象的软件框架（</a:t>
          </a:r>
          <a:r>
            <a:rPr lang="en-US" altLang="zh-CN" sz="1800" b="0" kern="1200" dirty="0">
              <a:solidFill>
                <a:srgbClr val="0000FF"/>
              </a:solidFill>
              <a:latin typeface="华文细黑" pitchFamily="2" charset="-122"/>
              <a:ea typeface="华文细黑" pitchFamily="2" charset="-122"/>
            </a:rPr>
            <a:t>Framework</a:t>
          </a:r>
          <a:r>
            <a:rPr lang="zh-CN" altLang="en-US" sz="1800" b="0" kern="1200" dirty="0">
              <a:solidFill>
                <a:srgbClr val="0000FF"/>
              </a:solidFill>
              <a:latin typeface="华文细黑" pitchFamily="2" charset="-122"/>
              <a:ea typeface="华文细黑" pitchFamily="2" charset="-122"/>
            </a:rPr>
            <a:t>）概念提出来之后，不仅仅解决了代码级的重用，而且包含了分二十世纪六十年代中期，软件领域提出了面向对象的编程（</a:t>
          </a:r>
          <a:r>
            <a:rPr lang="en-US" altLang="zh-CN" sz="1800" b="0" kern="1200" dirty="0">
              <a:solidFill>
                <a:srgbClr val="0000FF"/>
              </a:solidFill>
              <a:latin typeface="华文细黑" pitchFamily="2" charset="-122"/>
              <a:ea typeface="华文细黑" pitchFamily="2" charset="-122"/>
            </a:rPr>
            <a:t>OOP</a:t>
          </a:r>
          <a:r>
            <a:rPr lang="zh-CN" altLang="en-US" sz="1800" b="0" kern="1200" dirty="0">
              <a:solidFill>
                <a:srgbClr val="0000FF"/>
              </a:solidFill>
              <a:latin typeface="华文细黑" pitchFamily="2" charset="-122"/>
              <a:ea typeface="华文细黑" pitchFamily="2" charset="-122"/>
            </a:rPr>
            <a:t>）方法，由于</a:t>
          </a:r>
          <a:r>
            <a:rPr lang="en-US" altLang="zh-CN" sz="1800" b="0" kern="1200" dirty="0">
              <a:solidFill>
                <a:srgbClr val="0000FF"/>
              </a:solidFill>
              <a:latin typeface="华文细黑" pitchFamily="2" charset="-122"/>
              <a:ea typeface="华文细黑" pitchFamily="2" charset="-122"/>
            </a:rPr>
            <a:t>OOP</a:t>
          </a:r>
          <a:r>
            <a:rPr lang="zh-CN" altLang="en-US" sz="1800" b="0" kern="1200" dirty="0">
              <a:solidFill>
                <a:srgbClr val="0000FF"/>
              </a:solidFill>
              <a:latin typeface="华文细黑" pitchFamily="2" charset="-122"/>
              <a:ea typeface="华文细黑" pitchFamily="2" charset="-122"/>
            </a:rPr>
            <a:t>的抽象性、封装性、继承性、多态性和动态连接等一系列特性，使重用技术在真正意义上有了发展的基础，特别是面向对象语言</a:t>
          </a:r>
          <a:r>
            <a:rPr lang="en-US" altLang="zh-CN" sz="1800" b="0" kern="1200" dirty="0">
              <a:solidFill>
                <a:srgbClr val="0000FF"/>
              </a:solidFill>
              <a:latin typeface="华文细黑" pitchFamily="2" charset="-122"/>
              <a:ea typeface="华文细黑" pitchFamily="2" charset="-122"/>
            </a:rPr>
            <a:t>C</a:t>
          </a:r>
          <a:r>
            <a:rPr lang="zh-CN" altLang="en-US" sz="1800" b="0" kern="1200" dirty="0">
              <a:solidFill>
                <a:srgbClr val="0000FF"/>
              </a:solidFill>
              <a:latin typeface="华文细黑" pitchFamily="2" charset="-122"/>
              <a:ea typeface="华文细黑" pitchFamily="2" charset="-122"/>
            </a:rPr>
            <a:t>＋＋的广泛应用，重用技术得到了迅速的发展。</a:t>
          </a:r>
        </a:p>
        <a:p>
          <a:pPr lvl="0" defTabSz="31115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析和设计的重用。</a:t>
          </a:r>
        </a:p>
      </dsp:txBody>
      <dsp:txXfrm>
        <a:off x="830869" y="2007553"/>
        <a:ext cx="7245777" cy="2463975"/>
      </dsp:txXfrm>
    </dsp:sp>
    <dsp:sp modelId="{CC6B7B7F-9796-4888-A66D-FA4FCC3E3423}">
      <dsp:nvSpPr>
        <dsp:cNvPr id="0" name=""/>
        <dsp:cNvSpPr/>
      </dsp:nvSpPr>
      <dsp:spPr>
        <a:xfrm>
          <a:off x="568781" y="358316"/>
          <a:ext cx="262087" cy="4542993"/>
        </a:xfrm>
        <a:custGeom>
          <a:avLst/>
          <a:gdLst/>
          <a:ahLst/>
          <a:cxnLst/>
          <a:rect l="0" t="0" r="0" b="0"/>
          <a:pathLst>
            <a:path>
              <a:moveTo>
                <a:pt x="0" y="0"/>
              </a:moveTo>
              <a:lnTo>
                <a:pt x="0" y="4542993"/>
              </a:lnTo>
              <a:lnTo>
                <a:pt x="262087" y="454299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4E6F07C-9372-4809-A000-9498879DC2C0}">
      <dsp:nvSpPr>
        <dsp:cNvPr id="0" name=""/>
        <dsp:cNvSpPr/>
      </dsp:nvSpPr>
      <dsp:spPr>
        <a:xfrm>
          <a:off x="830869" y="4614789"/>
          <a:ext cx="7293527" cy="57304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在核科学和技术领域最为突出的范例是</a:t>
          </a:r>
          <a:r>
            <a:rPr lang="en-US" altLang="zh-CN" sz="1800" b="0" kern="1200" dirty="0">
              <a:solidFill>
                <a:srgbClr val="0000FF"/>
              </a:solidFill>
              <a:latin typeface="华文细黑" pitchFamily="2" charset="-122"/>
              <a:ea typeface="华文细黑" pitchFamily="2" charset="-122"/>
            </a:rPr>
            <a:t>CERN</a:t>
          </a:r>
          <a:r>
            <a:rPr lang="zh-CN" altLang="en-US" sz="1800" b="0" kern="1200" dirty="0">
              <a:solidFill>
                <a:srgbClr val="0000FF"/>
              </a:solidFill>
              <a:latin typeface="华文细黑" pitchFamily="2" charset="-122"/>
              <a:ea typeface="华文细黑" pitchFamily="2" charset="-122"/>
            </a:rPr>
            <a:t>开发了基于面向对象编程风格的集数据获取、数据分</a:t>
          </a:r>
          <a:r>
            <a:rPr lang="zh-CN" altLang="en-US" b="0" kern="1200" dirty="0">
              <a:solidFill>
                <a:srgbClr val="0000FF"/>
              </a:solidFill>
              <a:latin typeface="华文细黑" pitchFamily="2" charset="-122"/>
              <a:ea typeface="华文细黑" pitchFamily="2" charset="-122"/>
            </a:rPr>
            <a:t>析、数据模拟为一体的</a:t>
          </a:r>
          <a:r>
            <a:rPr lang="en-US" altLang="zh-CN" b="0" kern="1200" dirty="0">
              <a:solidFill>
                <a:srgbClr val="0000FF"/>
              </a:solidFill>
              <a:latin typeface="华文细黑" pitchFamily="2" charset="-122"/>
              <a:ea typeface="华文细黑" pitchFamily="2" charset="-122"/>
            </a:rPr>
            <a:t>ROOT</a:t>
          </a:r>
          <a:r>
            <a:rPr lang="zh-CN" altLang="en-US" b="0" kern="1200" dirty="0">
              <a:solidFill>
                <a:srgbClr val="0000FF"/>
              </a:solidFill>
              <a:latin typeface="华文细黑" pitchFamily="2" charset="-122"/>
              <a:ea typeface="华文细黑" pitchFamily="2" charset="-122"/>
            </a:rPr>
            <a:t>系统。</a:t>
          </a:r>
          <a:endParaRPr lang="zh-CN" altLang="en-US" sz="1800" b="0" kern="1200" dirty="0">
            <a:solidFill>
              <a:srgbClr val="0000FF"/>
            </a:solidFill>
            <a:latin typeface="华文细黑" pitchFamily="2" charset="-122"/>
            <a:ea typeface="华文细黑" pitchFamily="2" charset="-122"/>
          </a:endParaRPr>
        </a:p>
      </dsp:txBody>
      <dsp:txXfrm>
        <a:off x="830869" y="4614789"/>
        <a:ext cx="7293527" cy="573040"/>
      </dsp:txXfrm>
    </dsp:sp>
    <dsp:sp modelId="{A6F3D165-E19E-4043-BD4C-9269A4D29C8E}">
      <dsp:nvSpPr>
        <dsp:cNvPr id="0" name=""/>
        <dsp:cNvSpPr/>
      </dsp:nvSpPr>
      <dsp:spPr>
        <a:xfrm>
          <a:off x="568781" y="358316"/>
          <a:ext cx="262087" cy="5259293"/>
        </a:xfrm>
        <a:custGeom>
          <a:avLst/>
          <a:gdLst/>
          <a:ahLst/>
          <a:cxnLst/>
          <a:rect l="0" t="0" r="0" b="0"/>
          <a:pathLst>
            <a:path>
              <a:moveTo>
                <a:pt x="0" y="0"/>
              </a:moveTo>
              <a:lnTo>
                <a:pt x="0" y="5259293"/>
              </a:lnTo>
              <a:lnTo>
                <a:pt x="262087" y="525929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70BFBD4-CDA0-4342-B0F1-CE346D986B1F}">
      <dsp:nvSpPr>
        <dsp:cNvPr id="0" name=""/>
        <dsp:cNvSpPr/>
      </dsp:nvSpPr>
      <dsp:spPr>
        <a:xfrm>
          <a:off x="830869" y="5331089"/>
          <a:ext cx="7301091" cy="57304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zh-CN" altLang="en-US" sz="1800" b="0" kern="1200" dirty="0">
              <a:solidFill>
                <a:srgbClr val="0000FF"/>
              </a:solidFill>
              <a:latin typeface="华文细黑" pitchFamily="2" charset="-122"/>
              <a:ea typeface="华文细黑" pitchFamily="2" charset="-122"/>
            </a:rPr>
            <a:t>这部分内容我们将在第三讲中介绍。</a:t>
          </a:r>
        </a:p>
      </dsp:txBody>
      <dsp:txXfrm>
        <a:off x="830869" y="5331089"/>
        <a:ext cx="7301091" cy="573040"/>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C4426D-BE2D-41C1-AB8E-2396CA835A31}">
      <dsp:nvSpPr>
        <dsp:cNvPr id="0" name=""/>
        <dsp:cNvSpPr/>
      </dsp:nvSpPr>
      <dsp:spPr>
        <a:xfrm flipH="1">
          <a:off x="44843" y="0"/>
          <a:ext cx="3163463" cy="371705"/>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l" defTabSz="800100" rtl="0">
            <a:lnSpc>
              <a:spcPct val="90000"/>
            </a:lnSpc>
            <a:spcBef>
              <a:spcPct val="0"/>
            </a:spcBef>
            <a:spcAft>
              <a:spcPct val="35000"/>
            </a:spcAft>
            <a:buNone/>
          </a:pPr>
          <a:r>
            <a:rPr lang="zh-CN" altLang="en-US" sz="1800" b="1" kern="1200" dirty="0">
              <a:solidFill>
                <a:schemeClr val="bg1"/>
              </a:solidFill>
              <a:latin typeface="华文细黑" pitchFamily="2" charset="-122"/>
              <a:ea typeface="华文细黑" pitchFamily="2" charset="-122"/>
            </a:rPr>
            <a:t>计算机辅助设计</a:t>
          </a:r>
        </a:p>
      </dsp:txBody>
      <dsp:txXfrm>
        <a:off x="55730" y="10887"/>
        <a:ext cx="3141689" cy="349931"/>
      </dsp:txXfrm>
    </dsp:sp>
    <dsp:sp modelId="{89B52416-3D0C-4995-B59F-518434FBF10E}">
      <dsp:nvSpPr>
        <dsp:cNvPr id="0" name=""/>
        <dsp:cNvSpPr/>
      </dsp:nvSpPr>
      <dsp:spPr>
        <a:xfrm>
          <a:off x="361190" y="371705"/>
          <a:ext cx="272442" cy="775109"/>
        </a:xfrm>
        <a:custGeom>
          <a:avLst/>
          <a:gdLst/>
          <a:ahLst/>
          <a:cxnLst/>
          <a:rect l="0" t="0" r="0" b="0"/>
          <a:pathLst>
            <a:path>
              <a:moveTo>
                <a:pt x="0" y="0"/>
              </a:moveTo>
              <a:lnTo>
                <a:pt x="0" y="775109"/>
              </a:lnTo>
              <a:lnTo>
                <a:pt x="272442" y="77510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F87DAF-E76A-46A1-92A1-91E3197084FE}">
      <dsp:nvSpPr>
        <dsp:cNvPr id="0" name=""/>
        <dsp:cNvSpPr/>
      </dsp:nvSpPr>
      <dsp:spPr>
        <a:xfrm>
          <a:off x="633632" y="440268"/>
          <a:ext cx="7678113" cy="1413091"/>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US" altLang="zh-CN" sz="1800" b="1" kern="1200" dirty="0">
              <a:solidFill>
                <a:srgbClr val="0000FF"/>
              </a:solidFill>
              <a:latin typeface="华文细黑" pitchFamily="2" charset="-122"/>
              <a:ea typeface="华文细黑" pitchFamily="2" charset="-122"/>
            </a:rPr>
            <a:t>EDA(</a:t>
          </a:r>
          <a:r>
            <a:rPr lang="zh-CN" altLang="en-US" sz="1800" b="1" kern="1200" dirty="0">
              <a:solidFill>
                <a:srgbClr val="0000FF"/>
              </a:solidFill>
              <a:latin typeface="华文细黑" pitchFamily="2" charset="-122"/>
              <a:ea typeface="华文细黑" pitchFamily="2" charset="-122"/>
            </a:rPr>
            <a:t>电子设计自动化</a:t>
          </a:r>
          <a:r>
            <a:rPr lang="en-US" altLang="zh-CN" sz="1800" b="1" kern="1200" dirty="0">
              <a:solidFill>
                <a:srgbClr val="0000FF"/>
              </a:solidFill>
              <a:latin typeface="华文细黑" pitchFamily="2" charset="-122"/>
              <a:ea typeface="华文细黑" pitchFamily="2" charset="-122"/>
            </a:rPr>
            <a:t>)</a:t>
          </a:r>
          <a:r>
            <a:rPr lang="zh-CN" altLang="en-US" sz="1800" b="1" kern="1200" dirty="0">
              <a:solidFill>
                <a:srgbClr val="0000FF"/>
              </a:solidFill>
              <a:latin typeface="华文细黑" pitchFamily="2" charset="-122"/>
              <a:ea typeface="华文细黑" pitchFamily="2" charset="-122"/>
            </a:rPr>
            <a:t>技术是现代电子工程领域的一门新技术，它提供了基于计算机和信息技术的电路系统设计方法。 </a:t>
          </a:r>
          <a:r>
            <a:rPr lang="en-US" altLang="zh-CN" sz="1800" b="1" kern="1200" dirty="0">
              <a:solidFill>
                <a:srgbClr val="0000FF"/>
              </a:solidFill>
              <a:latin typeface="华文细黑" pitchFamily="2" charset="-122"/>
              <a:ea typeface="华文细黑" pitchFamily="2" charset="-122"/>
            </a:rPr>
            <a:t>EDA</a:t>
          </a:r>
          <a:r>
            <a:rPr lang="zh-CN" altLang="en-US" sz="1800" b="1" kern="1200" dirty="0">
              <a:solidFill>
                <a:srgbClr val="0000FF"/>
              </a:solidFill>
              <a:latin typeface="华文细黑" pitchFamily="2" charset="-122"/>
              <a:ea typeface="华文细黑" pitchFamily="2" charset="-122"/>
            </a:rPr>
            <a:t>技术的发展和推广极大地推动了电子工业的发展，</a:t>
          </a:r>
          <a:r>
            <a:rPr lang="en-US" altLang="zh-CN" sz="1800" b="1" kern="1200" dirty="0">
              <a:solidFill>
                <a:srgbClr val="0000FF"/>
              </a:solidFill>
              <a:latin typeface="华文细黑" pitchFamily="2" charset="-122"/>
              <a:ea typeface="华文细黑" pitchFamily="2" charset="-122"/>
            </a:rPr>
            <a:t>EDA</a:t>
          </a:r>
          <a:r>
            <a:rPr lang="zh-CN" altLang="en-US" sz="1800" b="1" kern="1200" dirty="0">
              <a:solidFill>
                <a:srgbClr val="0000FF"/>
              </a:solidFill>
              <a:latin typeface="华文细黑" pitchFamily="2" charset="-122"/>
              <a:ea typeface="华文细黑" pitchFamily="2" charset="-122"/>
            </a:rPr>
            <a:t>技术是现代电子工业中不可缺少的一项技术。</a:t>
          </a:r>
          <a:endParaRPr lang="zh-CN" altLang="en-US" sz="1800" b="0" kern="1200" dirty="0">
            <a:solidFill>
              <a:schemeClr val="bg1"/>
            </a:solidFill>
            <a:latin typeface="华文细黑" pitchFamily="2" charset="-122"/>
            <a:ea typeface="华文细黑" pitchFamily="2" charset="-122"/>
          </a:endParaRPr>
        </a:p>
      </dsp:txBody>
      <dsp:txXfrm>
        <a:off x="675020" y="481656"/>
        <a:ext cx="7595337" cy="1330315"/>
      </dsp:txXfrm>
    </dsp:sp>
    <dsp:sp modelId="{3FCD4369-8C03-4DAA-A377-F45E3359A0E6}">
      <dsp:nvSpPr>
        <dsp:cNvPr id="0" name=""/>
        <dsp:cNvSpPr/>
      </dsp:nvSpPr>
      <dsp:spPr>
        <a:xfrm>
          <a:off x="361190" y="371705"/>
          <a:ext cx="271881" cy="1990339"/>
        </a:xfrm>
        <a:custGeom>
          <a:avLst/>
          <a:gdLst/>
          <a:ahLst/>
          <a:cxnLst/>
          <a:rect l="0" t="0" r="0" b="0"/>
          <a:pathLst>
            <a:path>
              <a:moveTo>
                <a:pt x="0" y="0"/>
              </a:moveTo>
              <a:lnTo>
                <a:pt x="0" y="1990339"/>
              </a:lnTo>
              <a:lnTo>
                <a:pt x="271881" y="1990339"/>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61146CA-FEA0-4DD0-BCC4-B92D722ACF43}">
      <dsp:nvSpPr>
        <dsp:cNvPr id="0" name=""/>
        <dsp:cNvSpPr/>
      </dsp:nvSpPr>
      <dsp:spPr>
        <a:xfrm>
          <a:off x="633071" y="2064818"/>
          <a:ext cx="7707798" cy="594452"/>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US" altLang="zh-CN" sz="1800" b="0" kern="1200" dirty="0" err="1">
              <a:solidFill>
                <a:srgbClr val="0000FF"/>
              </a:solidFill>
              <a:latin typeface="华文细黑" pitchFamily="2" charset="-122"/>
              <a:ea typeface="华文细黑" pitchFamily="2" charset="-122"/>
            </a:rPr>
            <a:t>Protel</a:t>
          </a:r>
          <a:r>
            <a:rPr lang="en-US" altLang="zh-CN" sz="1800" b="0" kern="1200" dirty="0">
              <a:solidFill>
                <a:srgbClr val="0000FF"/>
              </a:solidFill>
              <a:latin typeface="华文细黑" pitchFamily="2" charset="-122"/>
              <a:ea typeface="华文细黑" pitchFamily="2" charset="-122"/>
            </a:rPr>
            <a:t> </a:t>
          </a:r>
          <a:r>
            <a:rPr lang="en-US" altLang="zh-CN" sz="1800" b="0" kern="1200" dirty="0" err="1">
              <a:solidFill>
                <a:srgbClr val="0000FF"/>
              </a:solidFill>
              <a:latin typeface="华文细黑" pitchFamily="2" charset="-122"/>
              <a:ea typeface="华文细黑" pitchFamily="2" charset="-122"/>
            </a:rPr>
            <a:t>Dxp</a:t>
          </a:r>
          <a:r>
            <a:rPr lang="zh-CN" altLang="en-US" sz="1800" b="0" kern="1200" dirty="0">
              <a:solidFill>
                <a:srgbClr val="0000FF"/>
              </a:solidFill>
              <a:latin typeface="华文细黑" pitchFamily="2" charset="-122"/>
              <a:ea typeface="华文细黑" pitchFamily="2" charset="-122"/>
            </a:rPr>
            <a:t>集成了原理图设计、</a:t>
          </a:r>
          <a:r>
            <a:rPr lang="en-US" altLang="zh-CN" sz="1800" b="0" kern="1200" dirty="0">
              <a:solidFill>
                <a:srgbClr val="0000FF"/>
              </a:solidFill>
              <a:latin typeface="华文细黑" pitchFamily="2" charset="-122"/>
              <a:ea typeface="华文细黑" pitchFamily="2" charset="-122"/>
            </a:rPr>
            <a:t>PCB</a:t>
          </a:r>
          <a:r>
            <a:rPr lang="zh-CN" altLang="en-US" sz="1800" b="0" kern="1200" dirty="0">
              <a:solidFill>
                <a:srgbClr val="0000FF"/>
              </a:solidFill>
              <a:latin typeface="华文细黑" pitchFamily="2" charset="-122"/>
              <a:ea typeface="华文细黑" pitchFamily="2" charset="-122"/>
            </a:rPr>
            <a:t>设计、电路仿真和</a:t>
          </a:r>
          <a:r>
            <a:rPr lang="en-US" altLang="zh-CN" sz="1800" b="0" kern="1200" dirty="0">
              <a:solidFill>
                <a:srgbClr val="0000FF"/>
              </a:solidFill>
              <a:latin typeface="华文细黑" pitchFamily="2" charset="-122"/>
              <a:ea typeface="华文细黑" pitchFamily="2" charset="-122"/>
            </a:rPr>
            <a:t>PLD</a:t>
          </a:r>
          <a:r>
            <a:rPr lang="zh-CN" altLang="en-US" sz="1800" b="0" kern="1200" dirty="0">
              <a:solidFill>
                <a:srgbClr val="0000FF"/>
              </a:solidFill>
              <a:latin typeface="华文细黑" pitchFamily="2" charset="-122"/>
              <a:ea typeface="华文细黑" pitchFamily="2" charset="-122"/>
            </a:rPr>
            <a:t>设计等</a:t>
          </a:r>
          <a:r>
            <a:rPr lang="en-US" altLang="zh-CN" sz="1800" b="0" kern="1200" dirty="0">
              <a:solidFill>
                <a:srgbClr val="0000FF"/>
              </a:solidFill>
              <a:latin typeface="华文细黑" pitchFamily="2" charset="-122"/>
              <a:ea typeface="华文细黑" pitchFamily="2" charset="-122"/>
            </a:rPr>
            <a:t>EDA</a:t>
          </a:r>
          <a:r>
            <a:rPr lang="zh-CN" altLang="en-US" sz="1800" b="0" kern="1200" dirty="0">
              <a:solidFill>
                <a:srgbClr val="0000FF"/>
              </a:solidFill>
              <a:latin typeface="华文细黑" pitchFamily="2" charset="-122"/>
              <a:ea typeface="华文细黑" pitchFamily="2" charset="-122"/>
            </a:rPr>
            <a:t>技术。在核电子学领域已经被广泛采用。</a:t>
          </a:r>
        </a:p>
      </dsp:txBody>
      <dsp:txXfrm>
        <a:off x="650482" y="2082229"/>
        <a:ext cx="7672976" cy="559630"/>
      </dsp:txXfrm>
    </dsp:sp>
    <dsp:sp modelId="{BC46C1EC-5CD7-4A1C-A7CF-ABB0D5F31DFD}">
      <dsp:nvSpPr>
        <dsp:cNvPr id="0" name=""/>
        <dsp:cNvSpPr/>
      </dsp:nvSpPr>
      <dsp:spPr>
        <a:xfrm>
          <a:off x="361190" y="371705"/>
          <a:ext cx="271881" cy="3444493"/>
        </a:xfrm>
        <a:custGeom>
          <a:avLst/>
          <a:gdLst/>
          <a:ahLst/>
          <a:cxnLst/>
          <a:rect l="0" t="0" r="0" b="0"/>
          <a:pathLst>
            <a:path>
              <a:moveTo>
                <a:pt x="0" y="0"/>
              </a:moveTo>
              <a:lnTo>
                <a:pt x="0" y="3444493"/>
              </a:lnTo>
              <a:lnTo>
                <a:pt x="271881" y="344449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477736F-AB02-419E-8171-44C5153BD482}">
      <dsp:nvSpPr>
        <dsp:cNvPr id="0" name=""/>
        <dsp:cNvSpPr/>
      </dsp:nvSpPr>
      <dsp:spPr>
        <a:xfrm>
          <a:off x="633071" y="2848450"/>
          <a:ext cx="7708159" cy="1935496"/>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en-US" altLang="zh-CN" sz="1800" b="0" kern="1200" dirty="0" err="1">
              <a:solidFill>
                <a:srgbClr val="0000FF"/>
              </a:solidFill>
              <a:latin typeface="华文细黑" pitchFamily="2" charset="-122"/>
              <a:ea typeface="华文细黑" pitchFamily="2" charset="-122"/>
            </a:rPr>
            <a:t>Protel</a:t>
          </a:r>
          <a:r>
            <a:rPr lang="zh-CN" altLang="en-US" sz="1800" b="0" kern="1200" dirty="0">
              <a:solidFill>
                <a:srgbClr val="0000FF"/>
              </a:solidFill>
              <a:latin typeface="华文细黑" pitchFamily="2" charset="-122"/>
              <a:ea typeface="华文细黑" pitchFamily="2" charset="-122"/>
            </a:rPr>
            <a:t>软件的原厂商</a:t>
          </a:r>
          <a:r>
            <a:rPr lang="en-US" altLang="zh-CN" sz="1800" b="0" kern="1200" dirty="0" err="1">
              <a:solidFill>
                <a:srgbClr val="0000FF"/>
              </a:solidFill>
              <a:latin typeface="华文细黑" pitchFamily="2" charset="-122"/>
              <a:ea typeface="华文细黑" pitchFamily="2" charset="-122"/>
            </a:rPr>
            <a:t>Altium</a:t>
          </a:r>
          <a:r>
            <a:rPr lang="zh-CN" altLang="en-US" sz="1800" b="0" kern="1200" dirty="0">
              <a:solidFill>
                <a:srgbClr val="0000FF"/>
              </a:solidFill>
              <a:latin typeface="华文细黑" pitchFamily="2" charset="-122"/>
              <a:ea typeface="华文细黑" pitchFamily="2" charset="-122"/>
            </a:rPr>
            <a:t>公司推出了</a:t>
          </a:r>
          <a:r>
            <a:rPr lang="en-US" altLang="zh-CN" sz="1800" b="0" kern="1200" dirty="0" err="1">
              <a:solidFill>
                <a:srgbClr val="0000FF"/>
              </a:solidFill>
              <a:latin typeface="华文细黑" pitchFamily="2" charset="-122"/>
              <a:ea typeface="华文细黑" pitchFamily="2" charset="-122"/>
            </a:rPr>
            <a:t>Protel</a:t>
          </a:r>
          <a:r>
            <a:rPr lang="zh-CN" altLang="en-US" sz="1800" b="0" kern="1200" dirty="0">
              <a:solidFill>
                <a:srgbClr val="0000FF"/>
              </a:solidFill>
              <a:latin typeface="华文细黑" pitchFamily="2" charset="-122"/>
              <a:ea typeface="华文细黑" pitchFamily="2" charset="-122"/>
            </a:rPr>
            <a:t>系列的最新高端版本</a:t>
          </a:r>
          <a:r>
            <a:rPr lang="en-US" altLang="zh-CN" sz="1800" b="0" kern="1200" dirty="0" err="1">
              <a:solidFill>
                <a:srgbClr val="0000FF"/>
              </a:solidFill>
              <a:latin typeface="华文细黑" pitchFamily="2" charset="-122"/>
              <a:ea typeface="华文细黑" pitchFamily="2" charset="-122"/>
            </a:rPr>
            <a:t>Altium</a:t>
          </a:r>
          <a:r>
            <a:rPr lang="en-US" altLang="zh-CN" sz="1800" b="0" kern="1200" dirty="0">
              <a:solidFill>
                <a:srgbClr val="0000FF"/>
              </a:solidFill>
              <a:latin typeface="华文细黑" pitchFamily="2" charset="-122"/>
              <a:ea typeface="华文细黑" pitchFamily="2" charset="-122"/>
            </a:rPr>
            <a:t> Designer 6.0</a:t>
          </a:r>
          <a:r>
            <a:rPr lang="zh-CN" altLang="en-US" sz="1800" b="0" kern="1200" dirty="0">
              <a:solidFill>
                <a:srgbClr val="0000FF"/>
              </a:solidFill>
              <a:latin typeface="华文细黑" pitchFamily="2" charset="-122"/>
              <a:ea typeface="华文细黑" pitchFamily="2" charset="-122"/>
            </a:rPr>
            <a:t>。  </a:t>
          </a:r>
          <a:r>
            <a:rPr lang="en-US" altLang="zh-CN" sz="1800" b="0" kern="1200" dirty="0" err="1">
              <a:solidFill>
                <a:srgbClr val="0000FF"/>
              </a:solidFill>
              <a:latin typeface="华文细黑" pitchFamily="2" charset="-122"/>
              <a:ea typeface="华文细黑" pitchFamily="2" charset="-122"/>
            </a:rPr>
            <a:t>Altium</a:t>
          </a:r>
          <a:r>
            <a:rPr lang="en-US" altLang="zh-CN" sz="1800" b="0" kern="1200" dirty="0">
              <a:solidFill>
                <a:srgbClr val="0000FF"/>
              </a:solidFill>
              <a:latin typeface="华文细黑" pitchFamily="2" charset="-122"/>
              <a:ea typeface="华文细黑" pitchFamily="2" charset="-122"/>
            </a:rPr>
            <a:t> Designer 6.0,</a:t>
          </a:r>
          <a:r>
            <a:rPr lang="zh-CN" altLang="en-US" sz="1800" b="0" kern="1200" dirty="0">
              <a:solidFill>
                <a:srgbClr val="0000FF"/>
              </a:solidFill>
              <a:latin typeface="华文细黑" pitchFamily="2" charset="-122"/>
              <a:ea typeface="华文细黑" pitchFamily="2" charset="-122"/>
            </a:rPr>
            <a:t>它是完全一体化电子产品开发系统，是首例将设计流程、集成化</a:t>
          </a:r>
          <a:r>
            <a:rPr lang="en-US" altLang="zh-CN" sz="1800" b="0" kern="1200" dirty="0">
              <a:solidFill>
                <a:srgbClr val="0000FF"/>
              </a:solidFill>
              <a:latin typeface="华文细黑" pitchFamily="2" charset="-122"/>
              <a:ea typeface="华文细黑" pitchFamily="2" charset="-122"/>
            </a:rPr>
            <a:t>PCB </a:t>
          </a:r>
          <a:r>
            <a:rPr lang="zh-CN" altLang="en-US" sz="1800" b="0" kern="1200" dirty="0">
              <a:solidFill>
                <a:srgbClr val="0000FF"/>
              </a:solidFill>
              <a:latin typeface="华文细黑" pitchFamily="2" charset="-122"/>
              <a:ea typeface="华文细黑" pitchFamily="2" charset="-122"/>
            </a:rPr>
            <a:t>设计、可编程器件（如</a:t>
          </a:r>
          <a:r>
            <a:rPr lang="en-US" altLang="zh-CN" sz="1800" b="0" kern="1200" dirty="0">
              <a:solidFill>
                <a:srgbClr val="0000FF"/>
              </a:solidFill>
              <a:latin typeface="华文细黑" pitchFamily="2" charset="-122"/>
              <a:ea typeface="华文细黑" pitchFamily="2" charset="-122"/>
            </a:rPr>
            <a:t>FPGA</a:t>
          </a:r>
          <a:r>
            <a:rPr lang="zh-CN" altLang="en-US" sz="1800" b="0" kern="1200" dirty="0">
              <a:solidFill>
                <a:srgbClr val="0000FF"/>
              </a:solidFill>
              <a:latin typeface="华文细黑" pitchFamily="2" charset="-122"/>
              <a:ea typeface="华文细黑" pitchFamily="2" charset="-122"/>
            </a:rPr>
            <a:t>）设计和基于处理器设计的嵌入式软件开发功能整合在一起的产品</a:t>
          </a:r>
          <a:r>
            <a:rPr lang="en-US" altLang="zh-CN" sz="1800" b="0" kern="1200" dirty="0">
              <a:solidFill>
                <a:srgbClr val="0000FF"/>
              </a:solidFill>
              <a:latin typeface="华文细黑" pitchFamily="2" charset="-122"/>
              <a:ea typeface="华文细黑" pitchFamily="2" charset="-122"/>
            </a:rPr>
            <a:t>,</a:t>
          </a:r>
          <a:r>
            <a:rPr lang="zh-CN" altLang="en-US" sz="1800" b="0" kern="1200" dirty="0">
              <a:solidFill>
                <a:srgbClr val="0000FF"/>
              </a:solidFill>
              <a:latin typeface="华文细黑" pitchFamily="2" charset="-122"/>
              <a:ea typeface="华文细黑" pitchFamily="2" charset="-122"/>
            </a:rPr>
            <a:t>一种同时进行</a:t>
          </a:r>
          <a:r>
            <a:rPr lang="en-US" altLang="zh-CN" sz="1800" b="0" kern="1200" dirty="0">
              <a:solidFill>
                <a:srgbClr val="0000FF"/>
              </a:solidFill>
              <a:latin typeface="华文细黑" pitchFamily="2" charset="-122"/>
              <a:ea typeface="华文细黑" pitchFamily="2" charset="-122"/>
            </a:rPr>
            <a:t>PCB</a:t>
          </a:r>
          <a:r>
            <a:rPr lang="zh-CN" altLang="en-US" sz="1800" b="0" kern="1200" dirty="0">
              <a:solidFill>
                <a:srgbClr val="0000FF"/>
              </a:solidFill>
              <a:latin typeface="华文细黑" pitchFamily="2" charset="-122"/>
              <a:ea typeface="华文细黑" pitchFamily="2" charset="-122"/>
            </a:rPr>
            <a:t>和</a:t>
          </a:r>
          <a:r>
            <a:rPr lang="en-US" altLang="zh-CN" sz="1800" b="0" kern="1200" dirty="0">
              <a:solidFill>
                <a:srgbClr val="0000FF"/>
              </a:solidFill>
              <a:latin typeface="华文细黑" pitchFamily="2" charset="-122"/>
              <a:ea typeface="华文细黑" pitchFamily="2" charset="-122"/>
            </a:rPr>
            <a:t>FPGA</a:t>
          </a:r>
          <a:r>
            <a:rPr lang="zh-CN" altLang="en-US" sz="1800" b="0" kern="1200" dirty="0">
              <a:solidFill>
                <a:srgbClr val="0000FF"/>
              </a:solidFill>
              <a:latin typeface="华文细黑" pitchFamily="2" charset="-122"/>
              <a:ea typeface="华文细黑" pitchFamily="2" charset="-122"/>
            </a:rPr>
            <a:t>设计以及嵌入式设计的解决方案</a:t>
          </a:r>
          <a:r>
            <a:rPr lang="en-US" altLang="zh-CN" sz="1800" b="0" kern="1200" dirty="0">
              <a:solidFill>
                <a:srgbClr val="0000FF"/>
              </a:solidFill>
              <a:latin typeface="华文细黑" pitchFamily="2" charset="-122"/>
              <a:ea typeface="华文细黑" pitchFamily="2" charset="-122"/>
            </a:rPr>
            <a:t>,</a:t>
          </a:r>
          <a:r>
            <a:rPr lang="zh-CN" altLang="en-US" sz="1800" b="0" kern="1200" dirty="0">
              <a:solidFill>
                <a:srgbClr val="0000FF"/>
              </a:solidFill>
              <a:latin typeface="华文细黑" pitchFamily="2" charset="-122"/>
              <a:ea typeface="华文细黑" pitchFamily="2" charset="-122"/>
            </a:rPr>
            <a:t>具有将设计方案从概念转变为最终成品所需的全部功能。（</a:t>
          </a:r>
          <a:r>
            <a:rPr lang="en-US" altLang="zh-CN" sz="1800" b="0" kern="1200" dirty="0" err="1">
              <a:solidFill>
                <a:srgbClr val="0000FF"/>
              </a:solidFill>
              <a:latin typeface="华文细黑" pitchFamily="2" charset="-122"/>
              <a:ea typeface="华文细黑" pitchFamily="2" charset="-122"/>
            </a:rPr>
            <a:t>Altium</a:t>
          </a:r>
          <a:r>
            <a:rPr lang="en-US" altLang="zh-CN" sz="1800" b="0" kern="1200" dirty="0">
              <a:solidFill>
                <a:srgbClr val="0000FF"/>
              </a:solidFill>
              <a:latin typeface="华文细黑" pitchFamily="2" charset="-122"/>
              <a:ea typeface="华文细黑" pitchFamily="2" charset="-122"/>
            </a:rPr>
            <a:t> Designer 15.0</a:t>
          </a:r>
          <a:r>
            <a:rPr lang="zh-CN" altLang="en-US" sz="1800" b="0" kern="1200" dirty="0">
              <a:solidFill>
                <a:srgbClr val="0000FF"/>
              </a:solidFill>
              <a:latin typeface="华文细黑" pitchFamily="2" charset="-122"/>
              <a:ea typeface="华文细黑" pitchFamily="2" charset="-122"/>
            </a:rPr>
            <a:t>）</a:t>
          </a:r>
          <a:endParaRPr lang="en-US" altLang="zh-CN" sz="1800" b="0" kern="1200" dirty="0">
            <a:solidFill>
              <a:srgbClr val="0000FF"/>
            </a:solidFill>
            <a:latin typeface="华文细黑" pitchFamily="2" charset="-122"/>
            <a:ea typeface="华文细黑" pitchFamily="2" charset="-122"/>
          </a:endParaRPr>
        </a:p>
      </dsp:txBody>
      <dsp:txXfrm>
        <a:off x="689760" y="2905139"/>
        <a:ext cx="7594781" cy="1822118"/>
      </dsp:txXfrm>
    </dsp:sp>
    <dsp:sp modelId="{AACD1ADA-C7B1-4A6F-9757-72B1E997A738}">
      <dsp:nvSpPr>
        <dsp:cNvPr id="0" name=""/>
        <dsp:cNvSpPr/>
      </dsp:nvSpPr>
      <dsp:spPr>
        <a:xfrm>
          <a:off x="361190" y="371705"/>
          <a:ext cx="271881" cy="4920926"/>
        </a:xfrm>
        <a:custGeom>
          <a:avLst/>
          <a:gdLst/>
          <a:ahLst/>
          <a:cxnLst/>
          <a:rect l="0" t="0" r="0" b="0"/>
          <a:pathLst>
            <a:path>
              <a:moveTo>
                <a:pt x="0" y="0"/>
              </a:moveTo>
              <a:lnTo>
                <a:pt x="0" y="4920926"/>
              </a:lnTo>
              <a:lnTo>
                <a:pt x="271881" y="492092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4B2C225-A5CF-42CF-B6A6-1352C1CB1879}">
      <dsp:nvSpPr>
        <dsp:cNvPr id="0" name=""/>
        <dsp:cNvSpPr/>
      </dsp:nvSpPr>
      <dsp:spPr>
        <a:xfrm>
          <a:off x="633071" y="4995405"/>
          <a:ext cx="7719477" cy="594452"/>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en-US" altLang="zh-CN" sz="1800" b="0" kern="1200" dirty="0">
              <a:solidFill>
                <a:srgbClr val="0000FF"/>
              </a:solidFill>
              <a:latin typeface="华文细黑" pitchFamily="2" charset="-122"/>
              <a:ea typeface="华文细黑" pitchFamily="2" charset="-122"/>
            </a:rPr>
            <a:t>Cadence </a:t>
          </a:r>
          <a:r>
            <a:rPr lang="zh-CN" altLang="en-US" sz="1800" b="0" kern="1200" dirty="0">
              <a:solidFill>
                <a:srgbClr val="0000FF"/>
              </a:solidFill>
              <a:latin typeface="华文细黑" pitchFamily="2" charset="-122"/>
              <a:ea typeface="华文细黑" pitchFamily="2" charset="-122"/>
            </a:rPr>
            <a:t>与</a:t>
          </a:r>
          <a:r>
            <a:rPr lang="en-US" altLang="zh-CN" sz="1800" b="0" kern="1200" dirty="0" err="1">
              <a:solidFill>
                <a:srgbClr val="0000FF"/>
              </a:solidFill>
              <a:latin typeface="华文细黑" pitchFamily="2" charset="-122"/>
              <a:ea typeface="华文细黑" pitchFamily="2" charset="-122"/>
            </a:rPr>
            <a:t>Altium</a:t>
          </a:r>
          <a:r>
            <a:rPr lang="en-US" altLang="zh-CN" sz="1800" b="0" kern="1200" dirty="0">
              <a:solidFill>
                <a:srgbClr val="0000FF"/>
              </a:solidFill>
              <a:latin typeface="华文细黑" pitchFamily="2" charset="-122"/>
              <a:ea typeface="华文细黑" pitchFamily="2" charset="-122"/>
            </a:rPr>
            <a:t> Designer</a:t>
          </a:r>
          <a:r>
            <a:rPr lang="zh-CN" altLang="en-US" sz="1800" b="0" kern="1200" dirty="0">
              <a:solidFill>
                <a:srgbClr val="0000FF"/>
              </a:solidFill>
              <a:latin typeface="华文细黑" pitchFamily="2" charset="-122"/>
              <a:ea typeface="华文细黑" pitchFamily="2" charset="-122"/>
            </a:rPr>
            <a:t>相似，包括数字、模拟及混合电路仿真，针对高速</a:t>
          </a:r>
          <a:r>
            <a:rPr lang="en-US" altLang="zh-CN" sz="1800" b="0" kern="1200" dirty="0">
              <a:solidFill>
                <a:srgbClr val="0000FF"/>
              </a:solidFill>
              <a:latin typeface="华文细黑" pitchFamily="2" charset="-122"/>
              <a:ea typeface="华文细黑" pitchFamily="2" charset="-122"/>
            </a:rPr>
            <a:t>PCB</a:t>
          </a:r>
          <a:r>
            <a:rPr lang="zh-CN" altLang="en-US" sz="1800" b="0" kern="1200" dirty="0">
              <a:solidFill>
                <a:srgbClr val="0000FF"/>
              </a:solidFill>
              <a:latin typeface="华文细黑" pitchFamily="2" charset="-122"/>
              <a:ea typeface="华文细黑" pitchFamily="2" charset="-122"/>
            </a:rPr>
            <a:t>的信号完整性分析与电源完整性分析等。  </a:t>
          </a:r>
        </a:p>
      </dsp:txBody>
      <dsp:txXfrm>
        <a:off x="650482" y="5012816"/>
        <a:ext cx="7684655" cy="559630"/>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60AB86-1ACB-441F-B45E-3FA225E2F411}">
      <dsp:nvSpPr>
        <dsp:cNvPr id="0" name=""/>
        <dsp:cNvSpPr/>
      </dsp:nvSpPr>
      <dsp:spPr>
        <a:xfrm>
          <a:off x="0" y="1964956"/>
          <a:ext cx="8147050" cy="1638000"/>
        </a:xfrm>
        <a:prstGeom prst="rect">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sp>
    <dsp:sp modelId="{F047787C-BC20-41A0-9EBF-D7194EE59561}">
      <dsp:nvSpPr>
        <dsp:cNvPr id="0" name=""/>
        <dsp:cNvSpPr/>
      </dsp:nvSpPr>
      <dsp:spPr>
        <a:xfrm>
          <a:off x="407352" y="1005556"/>
          <a:ext cx="5702935" cy="1918800"/>
        </a:xfrm>
        <a:prstGeom prst="round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15557" tIns="0" rIns="215557" bIns="0" numCol="1" spcCol="1270" anchor="ctr" anchorCtr="0">
          <a:noAutofit/>
        </a:bodyPr>
        <a:lstStyle/>
        <a:p>
          <a:pPr marL="0" lvl="0" indent="0" algn="l" defTabSz="2133600" rtl="0">
            <a:lnSpc>
              <a:spcPct val="90000"/>
            </a:lnSpc>
            <a:spcBef>
              <a:spcPct val="0"/>
            </a:spcBef>
            <a:spcAft>
              <a:spcPct val="35000"/>
            </a:spcAft>
            <a:buNone/>
          </a:pPr>
          <a:r>
            <a:rPr lang="zh-CN" altLang="en-US" sz="4800" b="1" kern="1200" dirty="0">
              <a:latin typeface="华文细黑" pitchFamily="2" charset="-122"/>
              <a:ea typeface="华文细黑" pitchFamily="2" charset="-122"/>
            </a:rPr>
            <a:t>第二讲</a:t>
          </a:r>
          <a:br>
            <a:rPr lang="zh-CN" altLang="en-US" sz="4800" b="1" kern="1200" dirty="0">
              <a:latin typeface="华文细黑" pitchFamily="2" charset="-122"/>
              <a:ea typeface="华文细黑" pitchFamily="2" charset="-122"/>
            </a:rPr>
          </a:br>
          <a:r>
            <a:rPr lang="zh-CN" altLang="en-US" sz="4800" b="1" kern="1200" dirty="0">
              <a:latin typeface="华文细黑" pitchFamily="2" charset="-122"/>
              <a:ea typeface="华文细黑" pitchFamily="2" charset="-122"/>
            </a:rPr>
            <a:t>总线与网络</a:t>
          </a:r>
          <a:endParaRPr lang="zh-CN" altLang="en-US" sz="4800" kern="1200" dirty="0">
            <a:latin typeface="华文细黑" pitchFamily="2" charset="-122"/>
            <a:ea typeface="华文细黑" pitchFamily="2" charset="-122"/>
          </a:endParaRPr>
        </a:p>
      </dsp:txBody>
      <dsp:txXfrm>
        <a:off x="501020" y="1099224"/>
        <a:ext cx="5515599" cy="1731464"/>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3B6188-694B-44CA-988F-D4E7C53DEFAE}">
      <dsp:nvSpPr>
        <dsp:cNvPr id="0" name=""/>
        <dsp:cNvSpPr/>
      </dsp:nvSpPr>
      <dsp:spPr>
        <a:xfrm>
          <a:off x="0" y="131"/>
          <a:ext cx="8229600" cy="504562"/>
        </a:xfrm>
        <a:prstGeom prst="round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altLang="en-US" sz="2800" kern="1200" dirty="0">
              <a:latin typeface="华文细黑" pitchFamily="2" charset="-122"/>
              <a:ea typeface="华文细黑" pitchFamily="2" charset="-122"/>
            </a:rPr>
            <a:t>本章内容</a:t>
          </a:r>
        </a:p>
      </dsp:txBody>
      <dsp:txXfrm>
        <a:off x="24631" y="24762"/>
        <a:ext cx="8180338" cy="455300"/>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96F910-52E2-4F96-BF3E-AF29430D6F2C}">
      <dsp:nvSpPr>
        <dsp:cNvPr id="0" name=""/>
        <dsp:cNvSpPr/>
      </dsp:nvSpPr>
      <dsp:spPr>
        <a:xfrm rot="5400000">
          <a:off x="-379934" y="381503"/>
          <a:ext cx="2532894" cy="1773026"/>
        </a:xfrm>
        <a:prstGeom prst="chevron">
          <a:avLst/>
        </a:prstGeom>
        <a:solidFill>
          <a:schemeClr val="accent2">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rtl="0">
            <a:lnSpc>
              <a:spcPct val="90000"/>
            </a:lnSpc>
            <a:spcBef>
              <a:spcPct val="0"/>
            </a:spcBef>
            <a:spcAft>
              <a:spcPct val="35000"/>
            </a:spcAft>
            <a:buNone/>
          </a:pPr>
          <a:r>
            <a:rPr lang="zh-CN" sz="2200" b="0" kern="1200" dirty="0">
              <a:latin typeface="华文细黑" pitchFamily="2" charset="-122"/>
              <a:ea typeface="华文细黑" pitchFamily="2" charset="-122"/>
            </a:rPr>
            <a:t>第一节 总线技术</a:t>
          </a:r>
        </a:p>
      </dsp:txBody>
      <dsp:txXfrm rot="-5400000">
        <a:off x="0" y="888082"/>
        <a:ext cx="1773026" cy="759868"/>
      </dsp:txXfrm>
    </dsp:sp>
    <dsp:sp modelId="{9CD5BEE8-22BC-46D7-84AC-736F135B058A}">
      <dsp:nvSpPr>
        <dsp:cNvPr id="0" name=""/>
        <dsp:cNvSpPr/>
      </dsp:nvSpPr>
      <dsp:spPr>
        <a:xfrm rot="5400000">
          <a:off x="4100942" y="-2326346"/>
          <a:ext cx="1646381" cy="6302213"/>
        </a:xfrm>
        <a:prstGeom prst="round2Same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zh-CN" sz="2600" b="0" kern="1200" dirty="0">
              <a:latin typeface="华文细黑" pitchFamily="2" charset="-122"/>
              <a:ea typeface="华文细黑" pitchFamily="2" charset="-122"/>
            </a:rPr>
            <a:t>概述</a:t>
          </a:r>
        </a:p>
        <a:p>
          <a:pPr marL="228600" lvl="1" indent="-228600" algn="l" defTabSz="1155700" rtl="0">
            <a:lnSpc>
              <a:spcPct val="90000"/>
            </a:lnSpc>
            <a:spcBef>
              <a:spcPct val="0"/>
            </a:spcBef>
            <a:spcAft>
              <a:spcPct val="15000"/>
            </a:spcAft>
            <a:buChar char="•"/>
          </a:pPr>
          <a:r>
            <a:rPr lang="en-US" sz="2600" b="0" kern="1200" dirty="0">
              <a:latin typeface="华文细黑" pitchFamily="2" charset="-122"/>
              <a:ea typeface="华文细黑" pitchFamily="2" charset="-122"/>
            </a:rPr>
            <a:t>VME</a:t>
          </a:r>
          <a:r>
            <a:rPr lang="zh-CN" sz="2600" b="0" kern="1200" dirty="0">
              <a:latin typeface="华文细黑" pitchFamily="2" charset="-122"/>
              <a:ea typeface="华文细黑" pitchFamily="2" charset="-122"/>
            </a:rPr>
            <a:t>总线</a:t>
          </a:r>
        </a:p>
        <a:p>
          <a:pPr marL="228600" lvl="1" indent="-228600" algn="l" defTabSz="1155700" rtl="0">
            <a:lnSpc>
              <a:spcPct val="90000"/>
            </a:lnSpc>
            <a:spcBef>
              <a:spcPct val="0"/>
            </a:spcBef>
            <a:spcAft>
              <a:spcPct val="15000"/>
            </a:spcAft>
            <a:buChar char="•"/>
          </a:pPr>
          <a:r>
            <a:rPr lang="zh-CN" sz="2600" b="0" kern="1200" dirty="0">
              <a:latin typeface="华文细黑" pitchFamily="2" charset="-122"/>
              <a:ea typeface="华文细黑" pitchFamily="2" charset="-122"/>
            </a:rPr>
            <a:t>串行总线</a:t>
          </a:r>
        </a:p>
      </dsp:txBody>
      <dsp:txXfrm rot="-5400000">
        <a:off x="1773026" y="81940"/>
        <a:ext cx="6221843" cy="1485641"/>
      </dsp:txXfrm>
    </dsp:sp>
    <dsp:sp modelId="{7580CE2F-4AC9-49BD-80D4-BC86CD21FE95}">
      <dsp:nvSpPr>
        <dsp:cNvPr id="0" name=""/>
        <dsp:cNvSpPr/>
      </dsp:nvSpPr>
      <dsp:spPr>
        <a:xfrm rot="5400000">
          <a:off x="-379934" y="2630864"/>
          <a:ext cx="2532894" cy="1773026"/>
        </a:xfrm>
        <a:prstGeom prst="chevron">
          <a:avLst/>
        </a:prstGeom>
        <a:solidFill>
          <a:schemeClr val="accent2">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rtl="0">
            <a:lnSpc>
              <a:spcPct val="90000"/>
            </a:lnSpc>
            <a:spcBef>
              <a:spcPct val="0"/>
            </a:spcBef>
            <a:spcAft>
              <a:spcPct val="35000"/>
            </a:spcAft>
            <a:buNone/>
          </a:pPr>
          <a:r>
            <a:rPr lang="zh-CN" sz="2200" b="0" kern="1200" dirty="0">
              <a:latin typeface="华文细黑" pitchFamily="2" charset="-122"/>
              <a:ea typeface="华文细黑" pitchFamily="2" charset="-122"/>
            </a:rPr>
            <a:t>第二节 网络技术</a:t>
          </a:r>
        </a:p>
      </dsp:txBody>
      <dsp:txXfrm rot="-5400000">
        <a:off x="0" y="3137443"/>
        <a:ext cx="1773026" cy="759868"/>
      </dsp:txXfrm>
    </dsp:sp>
    <dsp:sp modelId="{EF7C4340-CF12-49A6-9D0A-9101DE02E61B}">
      <dsp:nvSpPr>
        <dsp:cNvPr id="0" name=""/>
        <dsp:cNvSpPr/>
      </dsp:nvSpPr>
      <dsp:spPr>
        <a:xfrm rot="5400000">
          <a:off x="4100942" y="-76985"/>
          <a:ext cx="1646381" cy="6302213"/>
        </a:xfrm>
        <a:prstGeom prst="round2Same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zh-CN" sz="2600" b="0" kern="1200" dirty="0">
              <a:latin typeface="华文细黑" pitchFamily="2" charset="-122"/>
              <a:ea typeface="华文细黑" pitchFamily="2" charset="-122"/>
            </a:rPr>
            <a:t>互联网的发展历史</a:t>
          </a:r>
        </a:p>
        <a:p>
          <a:pPr marL="228600" lvl="1" indent="-228600" algn="l" defTabSz="1155700" rtl="0">
            <a:lnSpc>
              <a:spcPct val="90000"/>
            </a:lnSpc>
            <a:spcBef>
              <a:spcPct val="0"/>
            </a:spcBef>
            <a:spcAft>
              <a:spcPct val="15000"/>
            </a:spcAft>
            <a:buChar char="•"/>
          </a:pPr>
          <a:r>
            <a:rPr lang="zh-CN" sz="2600" b="0" kern="1200" dirty="0">
              <a:latin typeface="华文细黑" pitchFamily="2" charset="-122"/>
              <a:ea typeface="华文细黑" pitchFamily="2" charset="-122"/>
            </a:rPr>
            <a:t>网络技术简述</a:t>
          </a:r>
        </a:p>
        <a:p>
          <a:pPr marL="228600" lvl="1" indent="-228600" algn="l" defTabSz="1155700" rtl="0">
            <a:lnSpc>
              <a:spcPct val="90000"/>
            </a:lnSpc>
            <a:spcBef>
              <a:spcPct val="0"/>
            </a:spcBef>
            <a:spcAft>
              <a:spcPct val="15000"/>
            </a:spcAft>
            <a:buChar char="•"/>
          </a:pPr>
          <a:r>
            <a:rPr lang="zh-CN" sz="2600" b="0" kern="1200" dirty="0">
              <a:latin typeface="华文细黑" pitchFamily="2" charset="-122"/>
              <a:ea typeface="华文细黑" pitchFamily="2" charset="-122"/>
            </a:rPr>
            <a:t>网络的应用与发展－网格</a:t>
          </a:r>
        </a:p>
      </dsp:txBody>
      <dsp:txXfrm rot="-5400000">
        <a:off x="1773026" y="2331301"/>
        <a:ext cx="6221843" cy="1485641"/>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24FB7F-BDB5-4BE3-ACB9-8E965B176512}">
      <dsp:nvSpPr>
        <dsp:cNvPr id="0" name=""/>
        <dsp:cNvSpPr/>
      </dsp:nvSpPr>
      <dsp:spPr>
        <a:xfrm>
          <a:off x="0" y="0"/>
          <a:ext cx="8218487" cy="503100"/>
        </a:xfrm>
        <a:prstGeom prst="round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zh-CN" altLang="en-US" sz="2800" kern="1200" dirty="0">
              <a:latin typeface="华文细黑" pitchFamily="2" charset="-122"/>
              <a:ea typeface="华文细黑" pitchFamily="2" charset="-122"/>
            </a:rPr>
            <a:t>第一节 总线技术</a:t>
          </a:r>
        </a:p>
      </dsp:txBody>
      <dsp:txXfrm>
        <a:off x="24559" y="24559"/>
        <a:ext cx="8169369" cy="453982"/>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F9EF49-7AB1-4D17-BADA-E7FE5D6AAA50}">
      <dsp:nvSpPr>
        <dsp:cNvPr id="0" name=""/>
        <dsp:cNvSpPr/>
      </dsp:nvSpPr>
      <dsp:spPr>
        <a:xfrm>
          <a:off x="0" y="0"/>
          <a:ext cx="1967848" cy="341702"/>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rtl="0">
            <a:lnSpc>
              <a:spcPct val="90000"/>
            </a:lnSpc>
            <a:spcBef>
              <a:spcPct val="0"/>
            </a:spcBef>
            <a:spcAft>
              <a:spcPct val="35000"/>
            </a:spcAft>
            <a:buNone/>
          </a:pPr>
          <a:r>
            <a:rPr lang="zh-CN" sz="2000" kern="1200" dirty="0">
              <a:latin typeface="华文细黑" pitchFamily="2" charset="-122"/>
              <a:ea typeface="华文细黑" pitchFamily="2" charset="-122"/>
            </a:rPr>
            <a:t>一</a:t>
          </a:r>
          <a:r>
            <a:rPr lang="en-US" altLang="zh-CN" sz="2000" b="1" kern="1200" dirty="0">
              <a:latin typeface="华文细黑" pitchFamily="2" charset="-122"/>
              <a:ea typeface="华文细黑" pitchFamily="2" charset="-122"/>
            </a:rPr>
            <a:t>.  </a:t>
          </a:r>
          <a:r>
            <a:rPr lang="zh-CN" altLang="en-US" sz="2000" b="1" kern="1200" dirty="0">
              <a:latin typeface="华文细黑" pitchFamily="2" charset="-122"/>
              <a:ea typeface="华文细黑" pitchFamily="2" charset="-122"/>
            </a:rPr>
            <a:t>概述</a:t>
          </a:r>
          <a:endParaRPr lang="zh-CN" altLang="en-US" sz="2000" kern="1200" dirty="0">
            <a:latin typeface="华文细黑" pitchFamily="2" charset="-122"/>
            <a:ea typeface="华文细黑" pitchFamily="2" charset="-122"/>
          </a:endParaRPr>
        </a:p>
      </dsp:txBody>
      <dsp:txXfrm>
        <a:off x="10008" y="10008"/>
        <a:ext cx="1947832" cy="321686"/>
      </dsp:txXfrm>
    </dsp:sp>
    <dsp:sp modelId="{713D53D7-E44E-481D-9DF6-E68F9053F56C}">
      <dsp:nvSpPr>
        <dsp:cNvPr id="0" name=""/>
        <dsp:cNvSpPr/>
      </dsp:nvSpPr>
      <dsp:spPr>
        <a:xfrm>
          <a:off x="196784" y="341702"/>
          <a:ext cx="629034" cy="756621"/>
        </a:xfrm>
        <a:custGeom>
          <a:avLst/>
          <a:gdLst/>
          <a:ahLst/>
          <a:cxnLst/>
          <a:rect l="0" t="0" r="0" b="0"/>
          <a:pathLst>
            <a:path>
              <a:moveTo>
                <a:pt x="0" y="0"/>
              </a:moveTo>
              <a:lnTo>
                <a:pt x="0" y="756621"/>
              </a:lnTo>
              <a:lnTo>
                <a:pt x="629034" y="756621"/>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0D3DAC1-462B-45D7-AEB4-F288B6764865}">
      <dsp:nvSpPr>
        <dsp:cNvPr id="0" name=""/>
        <dsp:cNvSpPr/>
      </dsp:nvSpPr>
      <dsp:spPr>
        <a:xfrm>
          <a:off x="825818" y="401367"/>
          <a:ext cx="7199706" cy="1393911"/>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34290" tIns="22860" rIns="34290" bIns="22860" numCol="1" spcCol="1270" anchor="t" anchorCtr="0">
          <a:noAutofit/>
        </a:bodyPr>
        <a:lstStyle/>
        <a:p>
          <a:pPr marL="0" lvl="0" indent="0" algn="l" defTabSz="800100" rtl="0">
            <a:lnSpc>
              <a:spcPct val="90000"/>
            </a:lnSpc>
            <a:spcBef>
              <a:spcPct val="0"/>
            </a:spcBef>
            <a:spcAft>
              <a:spcPct val="35000"/>
            </a:spcAft>
            <a:buNone/>
          </a:pPr>
          <a:r>
            <a:rPr lang="zh-CN" altLang="en-US" sz="1800" kern="1200" dirty="0">
              <a:latin typeface="华文细黑" pitchFamily="2" charset="-122"/>
              <a:ea typeface="华文细黑" pitchFamily="2" charset="-122"/>
            </a:rPr>
            <a:t>总线</a:t>
          </a:r>
        </a:p>
        <a:p>
          <a:pPr marL="171450" lvl="1" indent="-171450" algn="l" defTabSz="800100" rtl="0">
            <a:lnSpc>
              <a:spcPct val="90000"/>
            </a:lnSpc>
            <a:spcBef>
              <a:spcPct val="0"/>
            </a:spcBef>
            <a:spcAft>
              <a:spcPct val="15000"/>
            </a:spcAft>
            <a:buChar char="•"/>
          </a:pPr>
          <a:r>
            <a:rPr lang="zh-CN" sz="1800" kern="1200" dirty="0">
              <a:latin typeface="华文细黑" pitchFamily="2" charset="-122"/>
              <a:ea typeface="华文细黑" pitchFamily="2" charset="-122"/>
            </a:rPr>
            <a:t>所谓总线就是从任意一个源点到任意一个终点的一组传送数字信息的公共通道，它是各种信号线的集合。这些信号线包括数据线、地址线和控制线，还有电源线、地线与备用线等。</a:t>
          </a:r>
          <a:endParaRPr lang="zh-CN" altLang="en-US" sz="1800" kern="1200" dirty="0">
            <a:latin typeface="华文细黑" pitchFamily="2" charset="-122"/>
            <a:ea typeface="华文细黑" pitchFamily="2" charset="-122"/>
          </a:endParaRPr>
        </a:p>
      </dsp:txBody>
      <dsp:txXfrm>
        <a:off x="866644" y="442193"/>
        <a:ext cx="7118054" cy="1312259"/>
      </dsp:txXfrm>
    </dsp:sp>
    <dsp:sp modelId="{9810AE50-48A0-4696-9A67-87F5F2E9925D}">
      <dsp:nvSpPr>
        <dsp:cNvPr id="0" name=""/>
        <dsp:cNvSpPr/>
      </dsp:nvSpPr>
      <dsp:spPr>
        <a:xfrm>
          <a:off x="196784" y="341702"/>
          <a:ext cx="629034" cy="2875745"/>
        </a:xfrm>
        <a:custGeom>
          <a:avLst/>
          <a:gdLst/>
          <a:ahLst/>
          <a:cxnLst/>
          <a:rect l="0" t="0" r="0" b="0"/>
          <a:pathLst>
            <a:path>
              <a:moveTo>
                <a:pt x="0" y="0"/>
              </a:moveTo>
              <a:lnTo>
                <a:pt x="0" y="2875745"/>
              </a:lnTo>
              <a:lnTo>
                <a:pt x="629034" y="2875745"/>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E68C5D6-BCC2-4672-AFE1-A0FB6AC41ABA}">
      <dsp:nvSpPr>
        <dsp:cNvPr id="0" name=""/>
        <dsp:cNvSpPr/>
      </dsp:nvSpPr>
      <dsp:spPr>
        <a:xfrm>
          <a:off x="825818" y="1965762"/>
          <a:ext cx="7238875" cy="2503369"/>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34290" tIns="22860" rIns="34290" bIns="22860" numCol="1" spcCol="1270" anchor="t" anchorCtr="0">
          <a:noAutofit/>
        </a:bodyPr>
        <a:lstStyle/>
        <a:p>
          <a:pPr marL="0" lvl="0" indent="0" algn="l" defTabSz="800100" rtl="0">
            <a:lnSpc>
              <a:spcPct val="90000"/>
            </a:lnSpc>
            <a:spcBef>
              <a:spcPct val="0"/>
            </a:spcBef>
            <a:spcAft>
              <a:spcPct val="35000"/>
            </a:spcAft>
            <a:buNone/>
          </a:pPr>
          <a:r>
            <a:rPr lang="zh-CN" altLang="en-US" sz="1800" kern="1200" dirty="0">
              <a:latin typeface="华文细黑" pitchFamily="2" charset="-122"/>
              <a:ea typeface="华文细黑" pitchFamily="2" charset="-122"/>
            </a:rPr>
            <a:t>分类</a:t>
          </a:r>
        </a:p>
        <a:p>
          <a:pPr marL="171450" lvl="1"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元件级总线 －片总线</a:t>
          </a:r>
        </a:p>
        <a:p>
          <a:pPr marL="342900" lvl="2" indent="-171450" algn="l" defTabSz="800100" rtl="0">
            <a:lnSpc>
              <a:spcPct val="90000"/>
            </a:lnSpc>
            <a:spcBef>
              <a:spcPct val="0"/>
            </a:spcBef>
            <a:spcAft>
              <a:spcPct val="15000"/>
            </a:spcAft>
            <a:buChar char="•"/>
          </a:pPr>
          <a:r>
            <a:rPr lang="en-US" sz="1800" kern="1200" dirty="0">
              <a:latin typeface="华文细黑" pitchFamily="2" charset="-122"/>
              <a:ea typeface="华文细黑" pitchFamily="2" charset="-122"/>
            </a:rPr>
            <a:t>I2C bus</a:t>
          </a:r>
          <a:endParaRPr lang="zh-CN" sz="1800" kern="1200" dirty="0">
            <a:latin typeface="华文细黑" pitchFamily="2" charset="-122"/>
            <a:ea typeface="华文细黑" pitchFamily="2" charset="-122"/>
          </a:endParaRPr>
        </a:p>
        <a:p>
          <a:pPr marL="171450" lvl="1"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系统总线  －板级总线 </a:t>
          </a:r>
        </a:p>
        <a:p>
          <a:pPr marL="342900" lvl="2" indent="-171450" algn="l" defTabSz="800100" rtl="0">
            <a:lnSpc>
              <a:spcPct val="90000"/>
            </a:lnSpc>
            <a:spcBef>
              <a:spcPct val="0"/>
            </a:spcBef>
            <a:spcAft>
              <a:spcPct val="15000"/>
            </a:spcAft>
            <a:buChar char="•"/>
          </a:pPr>
          <a:r>
            <a:rPr lang="en-US" sz="1800" kern="1200" dirty="0">
              <a:latin typeface="华文细黑" pitchFamily="2" charset="-122"/>
              <a:ea typeface="华文细黑" pitchFamily="2" charset="-122"/>
            </a:rPr>
            <a:t>STD</a:t>
          </a:r>
          <a:r>
            <a:rPr lang="zh-CN" sz="1800" kern="1200" dirty="0">
              <a:latin typeface="华文细黑" pitchFamily="2" charset="-122"/>
              <a:ea typeface="华文细黑" pitchFamily="2" charset="-122"/>
            </a:rPr>
            <a:t>，</a:t>
          </a:r>
          <a:r>
            <a:rPr lang="en-US" sz="1800" kern="1200" dirty="0">
              <a:latin typeface="华文细黑" pitchFamily="2" charset="-122"/>
              <a:ea typeface="华文细黑" pitchFamily="2" charset="-122"/>
            </a:rPr>
            <a:t>PCI</a:t>
          </a:r>
          <a:r>
            <a:rPr lang="zh-CN" sz="1800" kern="1200" dirty="0">
              <a:latin typeface="华文细黑" pitchFamily="2" charset="-122"/>
              <a:ea typeface="华文细黑" pitchFamily="2" charset="-122"/>
            </a:rPr>
            <a:t>，</a:t>
          </a:r>
          <a:r>
            <a:rPr lang="en-US" sz="1800" kern="1200" dirty="0">
              <a:latin typeface="华文细黑" pitchFamily="2" charset="-122"/>
              <a:ea typeface="华文细黑" pitchFamily="2" charset="-122"/>
            </a:rPr>
            <a:t>VME</a:t>
          </a:r>
          <a:r>
            <a:rPr lang="zh-CN" sz="1800" kern="1200" dirty="0">
              <a:latin typeface="华文细黑" pitchFamily="2" charset="-122"/>
              <a:ea typeface="华文细黑" pitchFamily="2" charset="-122"/>
            </a:rPr>
            <a:t>等</a:t>
          </a:r>
        </a:p>
        <a:p>
          <a:pPr marL="171450" lvl="1"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通讯总线 －外总线 </a:t>
          </a:r>
        </a:p>
        <a:p>
          <a:pPr marL="342900" lvl="2" indent="-171450" algn="l" defTabSz="800100" rtl="0">
            <a:lnSpc>
              <a:spcPct val="90000"/>
            </a:lnSpc>
            <a:spcBef>
              <a:spcPct val="0"/>
            </a:spcBef>
            <a:spcAft>
              <a:spcPct val="15000"/>
            </a:spcAft>
            <a:buChar char="•"/>
          </a:pPr>
          <a:r>
            <a:rPr lang="en-US" sz="1800" kern="1200" dirty="0">
              <a:latin typeface="华文细黑" pitchFamily="2" charset="-122"/>
              <a:ea typeface="华文细黑" pitchFamily="2" charset="-122"/>
            </a:rPr>
            <a:t>RS232</a:t>
          </a:r>
          <a:r>
            <a:rPr lang="zh-CN" sz="1800" kern="1200" dirty="0">
              <a:latin typeface="华文细黑" pitchFamily="2" charset="-122"/>
              <a:ea typeface="华文细黑" pitchFamily="2" charset="-122"/>
            </a:rPr>
            <a:t>，</a:t>
          </a:r>
          <a:r>
            <a:rPr lang="en-US" sz="1800" kern="1200" dirty="0">
              <a:latin typeface="华文细黑" pitchFamily="2" charset="-122"/>
              <a:ea typeface="华文细黑" pitchFamily="2" charset="-122"/>
            </a:rPr>
            <a:t>RS488</a:t>
          </a:r>
          <a:r>
            <a:rPr lang="zh-CN" sz="1800" kern="1200" dirty="0">
              <a:latin typeface="华文细黑" pitchFamily="2" charset="-122"/>
              <a:ea typeface="华文细黑" pitchFamily="2" charset="-122"/>
            </a:rPr>
            <a:t>，</a:t>
          </a:r>
          <a:r>
            <a:rPr lang="en-US" sz="1800" kern="1200" dirty="0">
              <a:latin typeface="华文细黑" pitchFamily="2" charset="-122"/>
              <a:ea typeface="华文细黑" pitchFamily="2" charset="-122"/>
            </a:rPr>
            <a:t>VXI</a:t>
          </a:r>
          <a:r>
            <a:rPr lang="zh-CN" sz="1800" kern="1200" dirty="0">
              <a:latin typeface="华文细黑" pitchFamily="2" charset="-122"/>
              <a:ea typeface="华文细黑" pitchFamily="2" charset="-122"/>
            </a:rPr>
            <a:t>，</a:t>
          </a:r>
          <a:r>
            <a:rPr lang="en-US" sz="1800" kern="1200" dirty="0">
              <a:latin typeface="华文细黑" pitchFamily="2" charset="-122"/>
              <a:ea typeface="华文细黑" pitchFamily="2" charset="-122"/>
            </a:rPr>
            <a:t>USB</a:t>
          </a:r>
          <a:r>
            <a:rPr lang="zh-CN" sz="1800" kern="1200" dirty="0">
              <a:latin typeface="华文细黑" pitchFamily="2" charset="-122"/>
              <a:ea typeface="华文细黑" pitchFamily="2" charset="-122"/>
            </a:rPr>
            <a:t>，</a:t>
          </a:r>
          <a:r>
            <a:rPr lang="en-US" sz="1800" kern="1200" dirty="0">
              <a:latin typeface="华文细黑" pitchFamily="2" charset="-122"/>
              <a:ea typeface="华文细黑" pitchFamily="2" charset="-122"/>
            </a:rPr>
            <a:t>1394</a:t>
          </a:r>
          <a:r>
            <a:rPr lang="zh-CN" sz="1800" kern="1200" dirty="0">
              <a:latin typeface="华文细黑" pitchFamily="2" charset="-122"/>
              <a:ea typeface="华文细黑" pitchFamily="2" charset="-122"/>
            </a:rPr>
            <a:t>等</a:t>
          </a:r>
        </a:p>
      </dsp:txBody>
      <dsp:txXfrm>
        <a:off x="899139" y="2039083"/>
        <a:ext cx="7092233" cy="2356727"/>
      </dsp:txXfrm>
    </dsp:sp>
    <dsp:sp modelId="{A2893333-4772-4C3B-9E2E-6ADE265EAADE}">
      <dsp:nvSpPr>
        <dsp:cNvPr id="0" name=""/>
        <dsp:cNvSpPr/>
      </dsp:nvSpPr>
      <dsp:spPr>
        <a:xfrm>
          <a:off x="196784" y="341702"/>
          <a:ext cx="629034" cy="4746625"/>
        </a:xfrm>
        <a:custGeom>
          <a:avLst/>
          <a:gdLst/>
          <a:ahLst/>
          <a:cxnLst/>
          <a:rect l="0" t="0" r="0" b="0"/>
          <a:pathLst>
            <a:path>
              <a:moveTo>
                <a:pt x="0" y="0"/>
              </a:moveTo>
              <a:lnTo>
                <a:pt x="0" y="4746625"/>
              </a:lnTo>
              <a:lnTo>
                <a:pt x="629034" y="4746625"/>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0FFB661-0163-4F2E-B858-017874951ECF}">
      <dsp:nvSpPr>
        <dsp:cNvPr id="0" name=""/>
        <dsp:cNvSpPr/>
      </dsp:nvSpPr>
      <dsp:spPr>
        <a:xfrm>
          <a:off x="825818" y="4538433"/>
          <a:ext cx="7238875" cy="1099787"/>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34290" tIns="22860" rIns="34290" bIns="22860" numCol="1" spcCol="1270" anchor="t" anchorCtr="0">
          <a:noAutofit/>
        </a:bodyPr>
        <a:lstStyle/>
        <a:p>
          <a:pPr marL="0" lvl="0" indent="0" algn="l" defTabSz="800100" rtl="0">
            <a:lnSpc>
              <a:spcPct val="90000"/>
            </a:lnSpc>
            <a:spcBef>
              <a:spcPct val="0"/>
            </a:spcBef>
            <a:spcAft>
              <a:spcPct val="35000"/>
            </a:spcAft>
            <a:buNone/>
          </a:pPr>
          <a:r>
            <a:rPr lang="zh-CN" altLang="en-US" sz="1800" kern="1200" dirty="0">
              <a:latin typeface="华文细黑" pitchFamily="2" charset="-122"/>
              <a:ea typeface="华文细黑" pitchFamily="2" charset="-122"/>
            </a:rPr>
            <a:t>总线形式</a:t>
          </a:r>
        </a:p>
        <a:p>
          <a:pPr marL="171450" lvl="1"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并行、串行</a:t>
          </a:r>
        </a:p>
        <a:p>
          <a:pPr marL="171450" lvl="1" indent="-171450" algn="l" defTabSz="800100" rtl="0">
            <a:lnSpc>
              <a:spcPct val="90000"/>
            </a:lnSpc>
            <a:spcBef>
              <a:spcPct val="0"/>
            </a:spcBef>
            <a:spcAft>
              <a:spcPct val="15000"/>
            </a:spcAft>
            <a:buChar char="•"/>
          </a:pPr>
          <a:r>
            <a:rPr lang="zh-CN" altLang="en-US" sz="1800" kern="1200" dirty="0">
              <a:latin typeface="华文细黑" pitchFamily="2" charset="-122"/>
              <a:ea typeface="华文细黑" pitchFamily="2" charset="-122"/>
            </a:rPr>
            <a:t>同步、异步</a:t>
          </a:r>
        </a:p>
      </dsp:txBody>
      <dsp:txXfrm>
        <a:off x="858030" y="4570645"/>
        <a:ext cx="7174451" cy="1035363"/>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EEDF99-B5CF-4857-8CBF-B9A9AB3D7126}">
      <dsp:nvSpPr>
        <dsp:cNvPr id="0" name=""/>
        <dsp:cNvSpPr/>
      </dsp:nvSpPr>
      <dsp:spPr>
        <a:xfrm>
          <a:off x="0" y="144559"/>
          <a:ext cx="8147248" cy="85388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rtl="0">
            <a:lnSpc>
              <a:spcPct val="90000"/>
            </a:lnSpc>
            <a:spcBef>
              <a:spcPct val="0"/>
            </a:spcBef>
            <a:spcAft>
              <a:spcPct val="35000"/>
            </a:spcAft>
            <a:buNone/>
          </a:pPr>
          <a:r>
            <a:rPr lang="zh-CN" sz="3400" kern="1200" dirty="0"/>
            <a:t>一、物理学中一些基本问题和研究方法</a:t>
          </a:r>
        </a:p>
      </dsp:txBody>
      <dsp:txXfrm>
        <a:off x="41683" y="186242"/>
        <a:ext cx="8063882" cy="770514"/>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6AEA82-D577-4EDC-940C-C91A194FA073}">
      <dsp:nvSpPr>
        <dsp:cNvPr id="0" name=""/>
        <dsp:cNvSpPr/>
      </dsp:nvSpPr>
      <dsp:spPr>
        <a:xfrm>
          <a:off x="0" y="131"/>
          <a:ext cx="5987008" cy="935840"/>
        </a:xfrm>
        <a:prstGeom prst="roundRect">
          <a:avLst/>
        </a:prstGeom>
        <a:solidFill>
          <a:schemeClr val="accent6">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67640" tIns="167640" rIns="167640" bIns="167640" numCol="1" spcCol="1270" anchor="ctr" anchorCtr="0">
          <a:noAutofit/>
        </a:bodyPr>
        <a:lstStyle/>
        <a:p>
          <a:pPr marL="0" lvl="0" indent="0" algn="ctr" defTabSz="1955800" rtl="0">
            <a:lnSpc>
              <a:spcPct val="90000"/>
            </a:lnSpc>
            <a:spcBef>
              <a:spcPct val="0"/>
            </a:spcBef>
            <a:spcAft>
              <a:spcPct val="35000"/>
            </a:spcAft>
            <a:buNone/>
          </a:pPr>
          <a:r>
            <a:rPr lang="en-US" sz="4400" kern="1200" dirty="0">
              <a:solidFill>
                <a:schemeClr val="bg1"/>
              </a:solidFill>
              <a:latin typeface="华文细黑" pitchFamily="2" charset="-122"/>
              <a:ea typeface="华文细黑" pitchFamily="2" charset="-122"/>
            </a:rPr>
            <a:t>VME</a:t>
          </a:r>
          <a:r>
            <a:rPr lang="zh-CN" sz="4400" kern="1200" dirty="0">
              <a:solidFill>
                <a:schemeClr val="bg1"/>
              </a:solidFill>
              <a:latin typeface="华文细黑" pitchFamily="2" charset="-122"/>
              <a:ea typeface="华文细黑" pitchFamily="2" charset="-122"/>
            </a:rPr>
            <a:t>总线</a:t>
          </a:r>
        </a:p>
      </dsp:txBody>
      <dsp:txXfrm>
        <a:off x="45684" y="45815"/>
        <a:ext cx="5895640" cy="844472"/>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6AEA82-D577-4EDC-940C-C91A194FA073}">
      <dsp:nvSpPr>
        <dsp:cNvPr id="0" name=""/>
        <dsp:cNvSpPr/>
      </dsp:nvSpPr>
      <dsp:spPr>
        <a:xfrm>
          <a:off x="0" y="74"/>
          <a:ext cx="8229600" cy="504676"/>
        </a:xfrm>
        <a:prstGeom prst="roundRect">
          <a:avLst/>
        </a:prstGeom>
        <a:solidFill>
          <a:schemeClr val="accent6">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en-US" sz="3200" kern="1200" dirty="0">
              <a:solidFill>
                <a:schemeClr val="bg1"/>
              </a:solidFill>
            </a:rPr>
            <a:t>VME</a:t>
          </a:r>
          <a:r>
            <a:rPr lang="zh-CN" sz="3200" kern="1200" dirty="0">
              <a:solidFill>
                <a:schemeClr val="bg1"/>
              </a:solidFill>
            </a:rPr>
            <a:t>总线</a:t>
          </a:r>
        </a:p>
      </dsp:txBody>
      <dsp:txXfrm>
        <a:off x="24636" y="24710"/>
        <a:ext cx="8180328" cy="455404"/>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6AEA82-D577-4EDC-940C-C91A194FA073}">
      <dsp:nvSpPr>
        <dsp:cNvPr id="0" name=""/>
        <dsp:cNvSpPr/>
      </dsp:nvSpPr>
      <dsp:spPr>
        <a:xfrm>
          <a:off x="0" y="74"/>
          <a:ext cx="8229600" cy="504676"/>
        </a:xfrm>
        <a:prstGeom prst="roundRect">
          <a:avLst/>
        </a:prstGeom>
        <a:solidFill>
          <a:schemeClr val="accent6">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en-US" sz="3200" kern="1200" dirty="0">
              <a:solidFill>
                <a:schemeClr val="bg1"/>
              </a:solidFill>
            </a:rPr>
            <a:t>VME</a:t>
          </a:r>
          <a:r>
            <a:rPr lang="zh-CN" sz="3200" kern="1200" dirty="0">
              <a:solidFill>
                <a:schemeClr val="bg1"/>
              </a:solidFill>
            </a:rPr>
            <a:t>总线</a:t>
          </a:r>
        </a:p>
      </dsp:txBody>
      <dsp:txXfrm>
        <a:off x="24636" y="24710"/>
        <a:ext cx="8180328" cy="455404"/>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6AEA82-D577-4EDC-940C-C91A194FA073}">
      <dsp:nvSpPr>
        <dsp:cNvPr id="0" name=""/>
        <dsp:cNvSpPr/>
      </dsp:nvSpPr>
      <dsp:spPr>
        <a:xfrm>
          <a:off x="0" y="0"/>
          <a:ext cx="8229600" cy="504676"/>
        </a:xfrm>
        <a:prstGeom prst="roundRect">
          <a:avLst/>
        </a:prstGeom>
        <a:solidFill>
          <a:schemeClr val="accent6">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en-US" sz="3200" kern="1200" dirty="0">
              <a:solidFill>
                <a:schemeClr val="bg1"/>
              </a:solidFill>
            </a:rPr>
            <a:t>VME</a:t>
          </a:r>
          <a:r>
            <a:rPr lang="zh-CN" sz="3200" kern="1200" dirty="0">
              <a:solidFill>
                <a:schemeClr val="bg1"/>
              </a:solidFill>
            </a:rPr>
            <a:t>总线</a:t>
          </a:r>
        </a:p>
      </dsp:txBody>
      <dsp:txXfrm>
        <a:off x="24636" y="24636"/>
        <a:ext cx="8180328" cy="455404"/>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6AEA82-D577-4EDC-940C-C91A194FA073}">
      <dsp:nvSpPr>
        <dsp:cNvPr id="0" name=""/>
        <dsp:cNvSpPr/>
      </dsp:nvSpPr>
      <dsp:spPr>
        <a:xfrm>
          <a:off x="0" y="74"/>
          <a:ext cx="8229600" cy="504676"/>
        </a:xfrm>
        <a:prstGeom prst="roundRect">
          <a:avLst/>
        </a:prstGeom>
        <a:solidFill>
          <a:schemeClr val="accent6">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en-US" sz="3200" kern="1200" dirty="0">
              <a:solidFill>
                <a:schemeClr val="bg1"/>
              </a:solidFill>
            </a:rPr>
            <a:t>VME</a:t>
          </a:r>
          <a:r>
            <a:rPr lang="zh-CN" sz="3200" kern="1200" dirty="0">
              <a:solidFill>
                <a:schemeClr val="bg1"/>
              </a:solidFill>
            </a:rPr>
            <a:t>总线</a:t>
          </a:r>
        </a:p>
      </dsp:txBody>
      <dsp:txXfrm>
        <a:off x="24636" y="24710"/>
        <a:ext cx="8180328" cy="455404"/>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6AEA82-D577-4EDC-940C-C91A194FA073}">
      <dsp:nvSpPr>
        <dsp:cNvPr id="0" name=""/>
        <dsp:cNvSpPr/>
      </dsp:nvSpPr>
      <dsp:spPr>
        <a:xfrm>
          <a:off x="0" y="74"/>
          <a:ext cx="8229600" cy="504676"/>
        </a:xfrm>
        <a:prstGeom prst="roundRect">
          <a:avLst/>
        </a:prstGeom>
        <a:solidFill>
          <a:schemeClr val="accent6">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en-US" sz="3200" kern="1200" dirty="0">
              <a:solidFill>
                <a:schemeClr val="bg1"/>
              </a:solidFill>
            </a:rPr>
            <a:t>VME</a:t>
          </a:r>
          <a:r>
            <a:rPr lang="zh-CN" sz="3200" kern="1200" dirty="0">
              <a:solidFill>
                <a:schemeClr val="bg1"/>
              </a:solidFill>
            </a:rPr>
            <a:t>总线</a:t>
          </a:r>
        </a:p>
      </dsp:txBody>
      <dsp:txXfrm>
        <a:off x="24636" y="24710"/>
        <a:ext cx="8180328" cy="455404"/>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884D34-BDD7-426F-9B42-81FA7C118A30}">
      <dsp:nvSpPr>
        <dsp:cNvPr id="0" name=""/>
        <dsp:cNvSpPr/>
      </dsp:nvSpPr>
      <dsp:spPr>
        <a:xfrm>
          <a:off x="0" y="131"/>
          <a:ext cx="8229600" cy="504562"/>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en-US" sz="2800" kern="1200" dirty="0"/>
            <a:t>3. VME BUS</a:t>
          </a:r>
          <a:r>
            <a:rPr lang="zh-CN" sz="2800" kern="1200" dirty="0"/>
            <a:t>接口系统基本构成</a:t>
          </a:r>
        </a:p>
      </dsp:txBody>
      <dsp:txXfrm>
        <a:off x="24631" y="24762"/>
        <a:ext cx="8180338" cy="455300"/>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59A787-5267-4638-B2AC-4C0A42F04E74}">
      <dsp:nvSpPr>
        <dsp:cNvPr id="0" name=""/>
        <dsp:cNvSpPr/>
      </dsp:nvSpPr>
      <dsp:spPr>
        <a:xfrm>
          <a:off x="0" y="80707"/>
          <a:ext cx="8229600" cy="65403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en-US" sz="2600" kern="1200" dirty="0"/>
            <a:t>VMEBUS</a:t>
          </a:r>
          <a:r>
            <a:rPr lang="zh-CN" sz="2600" kern="1200" dirty="0"/>
            <a:t>可从机械上和功能上给出规范。</a:t>
          </a:r>
        </a:p>
      </dsp:txBody>
      <dsp:txXfrm>
        <a:off x="31927" y="112634"/>
        <a:ext cx="8165746" cy="590176"/>
      </dsp:txXfrm>
    </dsp:sp>
    <dsp:sp modelId="{802C6965-0EEF-4D3E-BBB3-146A5A45E60E}">
      <dsp:nvSpPr>
        <dsp:cNvPr id="0" name=""/>
        <dsp:cNvSpPr/>
      </dsp:nvSpPr>
      <dsp:spPr>
        <a:xfrm>
          <a:off x="0" y="809617"/>
          <a:ext cx="8229600" cy="654030"/>
        </a:xfrm>
        <a:prstGeom prst="roundRect">
          <a:avLst/>
        </a:prstGeom>
        <a:solidFill>
          <a:schemeClr val="tx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zh-CN" sz="2600" kern="1200" dirty="0"/>
            <a:t>机械结构：</a:t>
          </a:r>
        </a:p>
      </dsp:txBody>
      <dsp:txXfrm>
        <a:off x="31927" y="841544"/>
        <a:ext cx="8165746" cy="590176"/>
      </dsp:txXfrm>
    </dsp:sp>
    <dsp:sp modelId="{ACF1296E-4FC9-441D-BFB4-59D304498E6A}">
      <dsp:nvSpPr>
        <dsp:cNvPr id="0" name=""/>
        <dsp:cNvSpPr/>
      </dsp:nvSpPr>
      <dsp:spPr>
        <a:xfrm>
          <a:off x="0" y="1463647"/>
          <a:ext cx="8229600" cy="20989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33020" rIns="184912" bIns="33020" numCol="1" spcCol="1270" anchor="t" anchorCtr="0">
          <a:noAutofit/>
        </a:bodyPr>
        <a:lstStyle/>
        <a:p>
          <a:pPr marL="228600" lvl="1" indent="-228600" algn="l" defTabSz="889000" rtl="0">
            <a:lnSpc>
              <a:spcPct val="90000"/>
            </a:lnSpc>
            <a:spcBef>
              <a:spcPct val="0"/>
            </a:spcBef>
            <a:spcAft>
              <a:spcPct val="20000"/>
            </a:spcAft>
            <a:buChar char="•"/>
          </a:pPr>
          <a:r>
            <a:rPr lang="en-US" sz="2000" kern="1200" dirty="0" err="1"/>
            <a:t>Subrack</a:t>
          </a:r>
          <a:r>
            <a:rPr lang="en-US" sz="2000" kern="1200" dirty="0"/>
            <a:t>    	</a:t>
          </a:r>
          <a:r>
            <a:rPr lang="zh-CN" sz="2000" kern="1200" dirty="0"/>
            <a:t>框架；    </a:t>
          </a:r>
        </a:p>
        <a:p>
          <a:pPr marL="228600" lvl="1" indent="-228600" algn="l" defTabSz="889000" rtl="0">
            <a:lnSpc>
              <a:spcPct val="90000"/>
            </a:lnSpc>
            <a:spcBef>
              <a:spcPct val="0"/>
            </a:spcBef>
            <a:spcAft>
              <a:spcPct val="20000"/>
            </a:spcAft>
            <a:buChar char="•"/>
          </a:pPr>
          <a:r>
            <a:rPr lang="en-US" sz="2000" kern="1200" dirty="0"/>
            <a:t>Backplane </a:t>
          </a:r>
          <a:r>
            <a:rPr lang="zh-CN" sz="2000" kern="1200" dirty="0"/>
            <a:t>底板，带有</a:t>
          </a:r>
          <a:r>
            <a:rPr lang="en-US" sz="2000" kern="1200" dirty="0"/>
            <a:t>96</a:t>
          </a:r>
          <a:r>
            <a:rPr lang="zh-CN" sz="2000" kern="1200" dirty="0"/>
            <a:t>触点连接口和把这些触点连接成总线信号通路的一块印刷电路板；</a:t>
          </a:r>
        </a:p>
        <a:p>
          <a:pPr marL="228600" lvl="1" indent="-228600" algn="l" defTabSz="889000" rtl="0">
            <a:lnSpc>
              <a:spcPct val="90000"/>
            </a:lnSpc>
            <a:spcBef>
              <a:spcPct val="0"/>
            </a:spcBef>
            <a:spcAft>
              <a:spcPct val="20000"/>
            </a:spcAft>
            <a:buChar char="•"/>
          </a:pPr>
          <a:r>
            <a:rPr lang="en-US" sz="2000" kern="1200" dirty="0"/>
            <a:t>Board      	(</a:t>
          </a:r>
          <a:r>
            <a:rPr lang="zh-CN" sz="2000" kern="1200" dirty="0"/>
            <a:t>电路</a:t>
          </a:r>
          <a:r>
            <a:rPr lang="en-US" sz="2000" kern="1200" dirty="0"/>
            <a:t>)</a:t>
          </a:r>
          <a:r>
            <a:rPr lang="zh-CN" sz="2000" kern="1200" dirty="0"/>
            <a:t>板，放置电子器件带有</a:t>
          </a:r>
          <a:r>
            <a:rPr lang="en-US" sz="2000" kern="1200" dirty="0"/>
            <a:t>1-2</a:t>
          </a:r>
          <a:r>
            <a:rPr lang="zh-CN" sz="2000" kern="1200" dirty="0"/>
            <a:t>个</a:t>
          </a:r>
          <a:r>
            <a:rPr lang="en-US" sz="2000" kern="1200" dirty="0"/>
            <a:t>96</a:t>
          </a:r>
          <a:r>
            <a:rPr lang="zh-CN" sz="2000" kern="1200" dirty="0"/>
            <a:t>触点连接器</a:t>
          </a:r>
          <a:r>
            <a:rPr lang="en-US" sz="2000" kern="1200" dirty="0"/>
            <a:t>(</a:t>
          </a:r>
          <a:r>
            <a:rPr lang="zh-CN" sz="2000" kern="1200" dirty="0"/>
            <a:t>并可以插到</a:t>
          </a:r>
          <a:r>
            <a:rPr lang="en-US" sz="2000" kern="1200" dirty="0"/>
            <a:t>backplane </a:t>
          </a:r>
          <a:r>
            <a:rPr lang="zh-CN" sz="2000" kern="1200" dirty="0"/>
            <a:t>连接口上去</a:t>
          </a:r>
          <a:r>
            <a:rPr lang="en-US" sz="2000" kern="1200" dirty="0"/>
            <a:t>)</a:t>
          </a:r>
          <a:r>
            <a:rPr lang="zh-CN" sz="2000" kern="1200" dirty="0"/>
            <a:t>的印刷电路板；</a:t>
          </a:r>
        </a:p>
        <a:p>
          <a:pPr marL="228600" lvl="1" indent="-228600" algn="l" defTabSz="889000" rtl="0">
            <a:lnSpc>
              <a:spcPct val="90000"/>
            </a:lnSpc>
            <a:spcBef>
              <a:spcPct val="0"/>
            </a:spcBef>
            <a:spcAft>
              <a:spcPct val="20000"/>
            </a:spcAft>
            <a:buChar char="•"/>
          </a:pPr>
          <a:r>
            <a:rPr lang="en-US" sz="2000" kern="1200" dirty="0"/>
            <a:t>Slot 	</a:t>
          </a:r>
          <a:r>
            <a:rPr lang="zh-CN" sz="2000" kern="1200" dirty="0"/>
            <a:t>槽，可以把一块（电路）板插入</a:t>
          </a:r>
          <a:r>
            <a:rPr lang="en-US" sz="2000" kern="1200" dirty="0"/>
            <a:t>backplane</a:t>
          </a:r>
          <a:r>
            <a:rPr lang="zh-CN" sz="2000" kern="1200" dirty="0"/>
            <a:t>上去一个位置。</a:t>
          </a:r>
        </a:p>
      </dsp:txBody>
      <dsp:txXfrm>
        <a:off x="0" y="1463647"/>
        <a:ext cx="8229600" cy="2098980"/>
      </dsp:txXfrm>
    </dsp:sp>
    <dsp:sp modelId="{CB637EAD-A25F-45EA-BCD0-86B2F0FAACCF}">
      <dsp:nvSpPr>
        <dsp:cNvPr id="0" name=""/>
        <dsp:cNvSpPr/>
      </dsp:nvSpPr>
      <dsp:spPr>
        <a:xfrm>
          <a:off x="0" y="3562627"/>
          <a:ext cx="8229600" cy="654030"/>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zh-CN" sz="2600" kern="1200" dirty="0"/>
            <a:t>功能结构：</a:t>
          </a:r>
        </a:p>
      </dsp:txBody>
      <dsp:txXfrm>
        <a:off x="31927" y="3594554"/>
        <a:ext cx="8165746" cy="590176"/>
      </dsp:txXfrm>
    </dsp:sp>
    <dsp:sp modelId="{75AC51DF-CFBF-4816-9911-9D8FB4F565D1}">
      <dsp:nvSpPr>
        <dsp:cNvPr id="0" name=""/>
        <dsp:cNvSpPr/>
      </dsp:nvSpPr>
      <dsp:spPr>
        <a:xfrm>
          <a:off x="0" y="4216657"/>
          <a:ext cx="8229600" cy="1103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33020" rIns="184912" bIns="33020" numCol="1" spcCol="1270" anchor="t" anchorCtr="0">
          <a:noAutofit/>
        </a:bodyPr>
        <a:lstStyle/>
        <a:p>
          <a:pPr marL="228600" lvl="1" indent="-228600" algn="l" defTabSz="889000" rtl="0">
            <a:lnSpc>
              <a:spcPct val="90000"/>
            </a:lnSpc>
            <a:spcBef>
              <a:spcPct val="0"/>
            </a:spcBef>
            <a:spcAft>
              <a:spcPct val="20000"/>
            </a:spcAft>
            <a:buChar char="•"/>
          </a:pPr>
          <a:r>
            <a:rPr lang="zh-CN" sz="2000" kern="1200" dirty="0"/>
            <a:t>功能组件	</a:t>
          </a:r>
          <a:r>
            <a:rPr lang="en-US" sz="2000" kern="1200" dirty="0"/>
            <a:t>Function   Module</a:t>
          </a:r>
          <a:endParaRPr lang="zh-CN" sz="2000" kern="1200" dirty="0"/>
        </a:p>
        <a:p>
          <a:pPr marL="228600" lvl="1" indent="-228600" algn="l" defTabSz="889000" rtl="0">
            <a:lnSpc>
              <a:spcPct val="90000"/>
            </a:lnSpc>
            <a:spcBef>
              <a:spcPct val="0"/>
            </a:spcBef>
            <a:spcAft>
              <a:spcPct val="20000"/>
            </a:spcAft>
            <a:buChar char="•"/>
          </a:pPr>
          <a:r>
            <a:rPr lang="zh-CN" sz="2000" kern="1200" dirty="0"/>
            <a:t>总线		</a:t>
          </a:r>
          <a:r>
            <a:rPr lang="en-US" sz="2000" kern="1200" dirty="0"/>
            <a:t>Bus</a:t>
          </a:r>
          <a:endParaRPr lang="zh-CN" sz="2000" kern="1200" dirty="0"/>
        </a:p>
        <a:p>
          <a:pPr marL="228600" lvl="1" indent="-228600" algn="l" defTabSz="889000" rtl="0">
            <a:lnSpc>
              <a:spcPct val="90000"/>
            </a:lnSpc>
            <a:spcBef>
              <a:spcPct val="0"/>
            </a:spcBef>
            <a:spcAft>
              <a:spcPct val="20000"/>
            </a:spcAft>
            <a:buChar char="•"/>
          </a:pPr>
          <a:r>
            <a:rPr lang="zh-CN" sz="2000" kern="1200" dirty="0"/>
            <a:t>两大部分以及功能组件与总线之间接口逻辑 （</a:t>
          </a:r>
          <a:r>
            <a:rPr lang="en-US" sz="2000" kern="1200" dirty="0"/>
            <a:t>Backplane Interface )</a:t>
          </a:r>
          <a:endParaRPr lang="zh-CN" sz="2000" kern="1200" dirty="0"/>
        </a:p>
      </dsp:txBody>
      <dsp:txXfrm>
        <a:off x="0" y="4216657"/>
        <a:ext cx="8229600" cy="1103310"/>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F24DD0-3CD2-40BB-AC90-2927D2FAD722}">
      <dsp:nvSpPr>
        <dsp:cNvPr id="0" name=""/>
        <dsp:cNvSpPr/>
      </dsp:nvSpPr>
      <dsp:spPr>
        <a:xfrm>
          <a:off x="0" y="92137"/>
          <a:ext cx="8229600" cy="64583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sz="2400" b="1" kern="1200" dirty="0">
              <a:latin typeface="华文细黑" pitchFamily="2" charset="-122"/>
              <a:ea typeface="华文细黑" pitchFamily="2" charset="-122"/>
            </a:rPr>
            <a:t>总线信号</a:t>
          </a:r>
          <a:endParaRPr lang="zh-CN" sz="2400" kern="1200" dirty="0">
            <a:latin typeface="华文细黑" pitchFamily="2" charset="-122"/>
            <a:ea typeface="华文细黑" pitchFamily="2" charset="-122"/>
          </a:endParaRPr>
        </a:p>
      </dsp:txBody>
      <dsp:txXfrm>
        <a:off x="31527" y="123664"/>
        <a:ext cx="8166546" cy="582785"/>
      </dsp:txXfrm>
    </dsp:sp>
    <dsp:sp modelId="{E33350C2-F1E9-403F-AEDD-BFD249857129}">
      <dsp:nvSpPr>
        <dsp:cNvPr id="0" name=""/>
        <dsp:cNvSpPr/>
      </dsp:nvSpPr>
      <dsp:spPr>
        <a:xfrm>
          <a:off x="0" y="737977"/>
          <a:ext cx="8229600" cy="11426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30480" rIns="170688" bIns="30480" numCol="1" spcCol="1270" anchor="t" anchorCtr="0">
          <a:noAutofit/>
        </a:bodyPr>
        <a:lstStyle/>
        <a:p>
          <a:pPr marL="171450" lvl="1" indent="-171450" algn="l" defTabSz="844550" rtl="0">
            <a:lnSpc>
              <a:spcPct val="90000"/>
            </a:lnSpc>
            <a:spcBef>
              <a:spcPct val="0"/>
            </a:spcBef>
            <a:spcAft>
              <a:spcPct val="20000"/>
            </a:spcAft>
            <a:buChar char="•"/>
          </a:pPr>
          <a:r>
            <a:rPr lang="en-US" sz="1900" b="1" kern="1200" dirty="0">
              <a:latin typeface="华文细黑" pitchFamily="2" charset="-122"/>
              <a:ea typeface="华文细黑" pitchFamily="2" charset="-122"/>
            </a:rPr>
            <a:t>BR0*~BR3*</a:t>
          </a:r>
          <a:endParaRPr lang="zh-CN" sz="1900" kern="1200" dirty="0">
            <a:latin typeface="华文细黑" pitchFamily="2" charset="-122"/>
            <a:ea typeface="华文细黑" pitchFamily="2" charset="-122"/>
          </a:endParaRPr>
        </a:p>
        <a:p>
          <a:pPr marL="171450" lvl="1" indent="-171450" algn="l" defTabSz="844550" rtl="0">
            <a:lnSpc>
              <a:spcPct val="90000"/>
            </a:lnSpc>
            <a:spcBef>
              <a:spcPct val="0"/>
            </a:spcBef>
            <a:spcAft>
              <a:spcPct val="20000"/>
            </a:spcAft>
            <a:buChar char="•"/>
          </a:pPr>
          <a:r>
            <a:rPr lang="en-US" sz="1900" b="1" kern="1200" dirty="0">
              <a:latin typeface="华文细黑" pitchFamily="2" charset="-122"/>
              <a:ea typeface="华文细黑" pitchFamily="2" charset="-122"/>
            </a:rPr>
            <a:t>BG0in*~BG3in*</a:t>
          </a:r>
          <a:endParaRPr lang="zh-CN" sz="1900" kern="1200" dirty="0">
            <a:latin typeface="华文细黑" pitchFamily="2" charset="-122"/>
            <a:ea typeface="华文细黑" pitchFamily="2" charset="-122"/>
          </a:endParaRPr>
        </a:p>
        <a:p>
          <a:pPr marL="171450" lvl="1" indent="-171450" algn="l" defTabSz="844550" rtl="0">
            <a:lnSpc>
              <a:spcPct val="90000"/>
            </a:lnSpc>
            <a:spcBef>
              <a:spcPct val="0"/>
            </a:spcBef>
            <a:spcAft>
              <a:spcPct val="20000"/>
            </a:spcAft>
            <a:buChar char="•"/>
          </a:pPr>
          <a:r>
            <a:rPr lang="en-US" sz="1900" b="1" kern="1200" dirty="0">
              <a:latin typeface="华文细黑" pitchFamily="2" charset="-122"/>
              <a:ea typeface="华文细黑" pitchFamily="2" charset="-122"/>
            </a:rPr>
            <a:t>BG0out*~BG3out*</a:t>
          </a:r>
          <a:endParaRPr lang="zh-CN" sz="1900" kern="1200" dirty="0">
            <a:latin typeface="华文细黑" pitchFamily="2" charset="-122"/>
            <a:ea typeface="华文细黑" pitchFamily="2" charset="-122"/>
          </a:endParaRPr>
        </a:p>
      </dsp:txBody>
      <dsp:txXfrm>
        <a:off x="0" y="737977"/>
        <a:ext cx="8229600" cy="1142640"/>
      </dsp:txXfrm>
    </dsp:sp>
    <dsp:sp modelId="{D3648574-7714-45CE-A08F-E1F831DF19B1}">
      <dsp:nvSpPr>
        <dsp:cNvPr id="0" name=""/>
        <dsp:cNvSpPr/>
      </dsp:nvSpPr>
      <dsp:spPr>
        <a:xfrm>
          <a:off x="0" y="1848067"/>
          <a:ext cx="8229600" cy="645839"/>
        </a:xfrm>
        <a:prstGeom prst="roundRect">
          <a:avLst/>
        </a:prstGeom>
        <a:solidFill>
          <a:schemeClr val="accent2"/>
        </a:solidFill>
        <a:ln w="25400" cap="flat" cmpd="sng" algn="ctr">
          <a:solidFill>
            <a:schemeClr val="accent2">
              <a:shade val="50000"/>
            </a:schemeClr>
          </a:solidFill>
          <a:prstDash val="solid"/>
        </a:ln>
        <a:effectLst/>
      </dsp:spPr>
      <dsp:style>
        <a:lnRef idx="2">
          <a:schemeClr val="accent2">
            <a:shade val="50000"/>
          </a:schemeClr>
        </a:lnRef>
        <a:fillRef idx="1">
          <a:schemeClr val="accent2"/>
        </a:fillRef>
        <a:effectRef idx="0">
          <a:schemeClr val="accent2"/>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rtl="0">
            <a:lnSpc>
              <a:spcPct val="90000"/>
            </a:lnSpc>
            <a:spcBef>
              <a:spcPct val="0"/>
            </a:spcBef>
            <a:spcAft>
              <a:spcPct val="35000"/>
            </a:spcAft>
            <a:buNone/>
          </a:pPr>
          <a:r>
            <a:rPr lang="zh-CN" sz="2400" b="1" kern="1200" dirty="0">
              <a:latin typeface="华文细黑" pitchFamily="2" charset="-122"/>
              <a:ea typeface="华文细黑" pitchFamily="2" charset="-122"/>
            </a:rPr>
            <a:t>基本原理</a:t>
          </a:r>
          <a:r>
            <a:rPr lang="en-US" sz="2400" b="1" kern="1200" dirty="0">
              <a:latin typeface="华文细黑" pitchFamily="2" charset="-122"/>
              <a:ea typeface="华文细黑" pitchFamily="2" charset="-122"/>
            </a:rPr>
            <a:t>:</a:t>
          </a:r>
          <a:endParaRPr lang="zh-CN" sz="2400" kern="1200" dirty="0">
            <a:latin typeface="华文细黑" pitchFamily="2" charset="-122"/>
            <a:ea typeface="华文细黑" pitchFamily="2" charset="-122"/>
          </a:endParaRPr>
        </a:p>
      </dsp:txBody>
      <dsp:txXfrm>
        <a:off x="31527" y="1879594"/>
        <a:ext cx="8166546" cy="582785"/>
      </dsp:txXfrm>
    </dsp:sp>
    <dsp:sp modelId="{4F91E36A-3919-4752-B2D7-06FFD3BAA7D9}">
      <dsp:nvSpPr>
        <dsp:cNvPr id="0" name=""/>
        <dsp:cNvSpPr/>
      </dsp:nvSpPr>
      <dsp:spPr>
        <a:xfrm>
          <a:off x="0" y="2526457"/>
          <a:ext cx="8229600" cy="27820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30480" rIns="170688" bIns="30480" numCol="1" spcCol="1270" anchor="t" anchorCtr="0">
          <a:noAutofit/>
        </a:bodyPr>
        <a:lstStyle/>
        <a:p>
          <a:pPr marL="171450" lvl="1" indent="-171450" algn="l" defTabSz="844550" rtl="0">
            <a:lnSpc>
              <a:spcPct val="90000"/>
            </a:lnSpc>
            <a:spcBef>
              <a:spcPct val="0"/>
            </a:spcBef>
            <a:spcAft>
              <a:spcPct val="20000"/>
            </a:spcAft>
            <a:buChar char="•"/>
          </a:pPr>
          <a:r>
            <a:rPr lang="zh-CN" sz="1900" b="1" kern="1200" dirty="0">
              <a:latin typeface="华文细黑" pitchFamily="2" charset="-122"/>
              <a:ea typeface="华文细黑" pitchFamily="2" charset="-122"/>
            </a:rPr>
            <a:t>增加处理器数目是增加计算机系统速度的方法之一</a:t>
          </a:r>
          <a:endParaRPr lang="zh-CN" sz="1900" kern="1200" dirty="0">
            <a:latin typeface="华文细黑" pitchFamily="2" charset="-122"/>
            <a:ea typeface="华文细黑" pitchFamily="2" charset="-122"/>
          </a:endParaRPr>
        </a:p>
        <a:p>
          <a:pPr marL="171450" lvl="1" indent="-171450" algn="l" defTabSz="844550" rtl="0">
            <a:lnSpc>
              <a:spcPct val="90000"/>
            </a:lnSpc>
            <a:spcBef>
              <a:spcPct val="0"/>
            </a:spcBef>
            <a:spcAft>
              <a:spcPct val="20000"/>
            </a:spcAft>
            <a:buChar char="•"/>
          </a:pPr>
          <a:r>
            <a:rPr lang="zh-CN" sz="1900" b="1" kern="1200" dirty="0">
              <a:latin typeface="华文细黑" pitchFamily="2" charset="-122"/>
              <a:ea typeface="华文细黑" pitchFamily="2" charset="-122"/>
            </a:rPr>
            <a:t>将一个任务分成若干个子任务</a:t>
          </a:r>
          <a:r>
            <a:rPr lang="en-US" sz="1900" b="1" kern="1200" dirty="0">
              <a:latin typeface="华文细黑" pitchFamily="2" charset="-122"/>
              <a:ea typeface="华文细黑" pitchFamily="2" charset="-122"/>
            </a:rPr>
            <a:t>,</a:t>
          </a:r>
          <a:r>
            <a:rPr lang="zh-CN" sz="1900" b="1" kern="1200" dirty="0">
              <a:latin typeface="华文细黑" pitchFamily="2" charset="-122"/>
              <a:ea typeface="华文细黑" pitchFamily="2" charset="-122"/>
            </a:rPr>
            <a:t>分别由各个处理器去完成是多处理器计算机系统加速处理速度的关键</a:t>
          </a:r>
          <a:endParaRPr lang="zh-CN" sz="1900" kern="1200" dirty="0">
            <a:latin typeface="华文细黑" pitchFamily="2" charset="-122"/>
            <a:ea typeface="华文细黑" pitchFamily="2" charset="-122"/>
          </a:endParaRPr>
        </a:p>
        <a:p>
          <a:pPr marL="171450" lvl="1" indent="-171450" algn="l" defTabSz="844550" rtl="0">
            <a:lnSpc>
              <a:spcPct val="90000"/>
            </a:lnSpc>
            <a:spcBef>
              <a:spcPct val="0"/>
            </a:spcBef>
            <a:spcAft>
              <a:spcPct val="20000"/>
            </a:spcAft>
            <a:buChar char="•"/>
          </a:pPr>
          <a:r>
            <a:rPr lang="zh-CN" sz="1900" b="1" kern="1200" dirty="0">
              <a:latin typeface="华文细黑" pitchFamily="2" charset="-122"/>
              <a:ea typeface="华文细黑" pitchFamily="2" charset="-122"/>
            </a:rPr>
            <a:t>实现多处理器系统</a:t>
          </a:r>
          <a:r>
            <a:rPr lang="en-US" sz="1900" b="1" kern="1200" dirty="0">
              <a:latin typeface="华文细黑" pitchFamily="2" charset="-122"/>
              <a:ea typeface="华文细黑" pitchFamily="2" charset="-122"/>
            </a:rPr>
            <a:t>,</a:t>
          </a:r>
          <a:r>
            <a:rPr lang="zh-CN" sz="1900" b="1" kern="1200" dirty="0">
              <a:latin typeface="华文细黑" pitchFamily="2" charset="-122"/>
              <a:ea typeface="华文细黑" pitchFamily="2" charset="-122"/>
            </a:rPr>
            <a:t>需保证有各处理器共同存取资源的通道</a:t>
          </a:r>
          <a:r>
            <a:rPr lang="en-US" sz="1900" b="1" kern="1200" dirty="0">
              <a:latin typeface="华文细黑" pitchFamily="2" charset="-122"/>
              <a:ea typeface="华文细黑" pitchFamily="2" charset="-122"/>
            </a:rPr>
            <a:t>.(</a:t>
          </a:r>
          <a:r>
            <a:rPr lang="zh-CN" sz="1900" b="1" kern="1200" dirty="0">
              <a:latin typeface="华文细黑" pitchFamily="2" charset="-122"/>
              <a:ea typeface="华文细黑" pitchFamily="2" charset="-122"/>
            </a:rPr>
            <a:t>资源可以包括存储器外设等</a:t>
          </a:r>
          <a:r>
            <a:rPr lang="en-US" sz="1900" b="1" kern="1200" dirty="0">
              <a:latin typeface="华文细黑" pitchFamily="2" charset="-122"/>
              <a:ea typeface="华文细黑" pitchFamily="2" charset="-122"/>
            </a:rPr>
            <a:t>)</a:t>
          </a:r>
          <a:endParaRPr lang="zh-CN" sz="1900" kern="1200" dirty="0">
            <a:latin typeface="华文细黑" pitchFamily="2" charset="-122"/>
            <a:ea typeface="华文细黑" pitchFamily="2" charset="-122"/>
          </a:endParaRPr>
        </a:p>
        <a:p>
          <a:pPr marL="171450" lvl="1" indent="-171450" algn="l" defTabSz="844550" rtl="0">
            <a:lnSpc>
              <a:spcPct val="90000"/>
            </a:lnSpc>
            <a:spcBef>
              <a:spcPct val="0"/>
            </a:spcBef>
            <a:spcAft>
              <a:spcPct val="20000"/>
            </a:spcAft>
            <a:buChar char="•"/>
          </a:pPr>
          <a:r>
            <a:rPr lang="en-US" sz="1900" b="1" kern="1200" dirty="0">
              <a:latin typeface="华文细黑" pitchFamily="2" charset="-122"/>
              <a:ea typeface="华文细黑" pitchFamily="2" charset="-122"/>
            </a:rPr>
            <a:t>DTB</a:t>
          </a:r>
          <a:r>
            <a:rPr lang="zh-CN" sz="1900" b="1" kern="1200" dirty="0">
              <a:latin typeface="华文细黑" pitchFamily="2" charset="-122"/>
              <a:ea typeface="华文细黑" pitchFamily="2" charset="-122"/>
            </a:rPr>
            <a:t>是</a:t>
          </a:r>
          <a:r>
            <a:rPr lang="en-US" sz="1900" b="1" kern="1200" dirty="0">
              <a:latin typeface="华文细黑" pitchFamily="2" charset="-122"/>
              <a:ea typeface="华文细黑" pitchFamily="2" charset="-122"/>
            </a:rPr>
            <a:t>VMEBUS</a:t>
          </a:r>
          <a:r>
            <a:rPr lang="zh-CN" sz="1900" b="1" kern="1200" dirty="0">
              <a:latin typeface="华文细黑" pitchFamily="2" charset="-122"/>
              <a:ea typeface="华文细黑" pitchFamily="2" charset="-122"/>
            </a:rPr>
            <a:t>为多个主设备提供的通道</a:t>
          </a:r>
          <a:r>
            <a:rPr lang="en-US" sz="1900" b="1" kern="1200" dirty="0">
              <a:latin typeface="华文细黑" pitchFamily="2" charset="-122"/>
              <a:ea typeface="华文细黑" pitchFamily="2" charset="-122"/>
            </a:rPr>
            <a:t>. DTB</a:t>
          </a:r>
          <a:r>
            <a:rPr lang="zh-CN" sz="1900" b="1" kern="1200" dirty="0">
              <a:latin typeface="华文细黑" pitchFamily="2" charset="-122"/>
              <a:ea typeface="华文细黑" pitchFamily="2" charset="-122"/>
            </a:rPr>
            <a:t>是系统中最基本的资源</a:t>
          </a:r>
          <a:r>
            <a:rPr lang="en-US" sz="1900" b="1" kern="1200" dirty="0">
              <a:latin typeface="华文细黑" pitchFamily="2" charset="-122"/>
              <a:ea typeface="华文细黑" pitchFamily="2" charset="-122"/>
            </a:rPr>
            <a:t>.</a:t>
          </a:r>
          <a:endParaRPr lang="zh-CN" sz="1900" kern="1200" dirty="0">
            <a:latin typeface="华文细黑" pitchFamily="2" charset="-122"/>
            <a:ea typeface="华文细黑" pitchFamily="2" charset="-122"/>
          </a:endParaRPr>
        </a:p>
        <a:p>
          <a:pPr marL="171450" lvl="1" indent="-171450" algn="l" defTabSz="844550" rtl="0">
            <a:lnSpc>
              <a:spcPct val="90000"/>
            </a:lnSpc>
            <a:spcBef>
              <a:spcPct val="0"/>
            </a:spcBef>
            <a:spcAft>
              <a:spcPct val="20000"/>
            </a:spcAft>
            <a:buChar char="•"/>
          </a:pPr>
          <a:r>
            <a:rPr lang="zh-CN" sz="1900" b="1" kern="1200" dirty="0">
              <a:latin typeface="华文细黑" pitchFamily="2" charset="-122"/>
              <a:ea typeface="华文细黑" pitchFamily="2" charset="-122"/>
            </a:rPr>
            <a:t>数据传送仲裁总线</a:t>
          </a:r>
          <a:r>
            <a:rPr lang="en-US" sz="1900" b="1" kern="1200" dirty="0">
              <a:latin typeface="华文细黑" pitchFamily="2" charset="-122"/>
              <a:ea typeface="华文细黑" pitchFamily="2" charset="-122"/>
            </a:rPr>
            <a:t>DTAB</a:t>
          </a:r>
          <a:r>
            <a:rPr lang="zh-CN" sz="1900" b="1" kern="1200" dirty="0">
              <a:latin typeface="华文细黑" pitchFamily="2" charset="-122"/>
              <a:ea typeface="华文细黑" pitchFamily="2" charset="-122"/>
            </a:rPr>
            <a:t>与相应的一组功能相结合用来保证</a:t>
          </a:r>
          <a:r>
            <a:rPr lang="en-US" sz="1900" b="1" kern="1200" dirty="0">
              <a:latin typeface="华文细黑" pitchFamily="2" charset="-122"/>
              <a:ea typeface="华文细黑" pitchFamily="2" charset="-122"/>
            </a:rPr>
            <a:t>VMEBUS</a:t>
          </a:r>
          <a:r>
            <a:rPr lang="zh-CN" sz="1900" b="1" kern="1200" dirty="0">
              <a:latin typeface="华文细黑" pitchFamily="2" charset="-122"/>
              <a:ea typeface="华文细黑" pitchFamily="2" charset="-122"/>
            </a:rPr>
            <a:t>中多个主设备有序地享用</a:t>
          </a:r>
          <a:r>
            <a:rPr lang="en-US" sz="1900" b="1" kern="1200" dirty="0">
              <a:latin typeface="华文细黑" pitchFamily="2" charset="-122"/>
              <a:ea typeface="华文细黑" pitchFamily="2" charset="-122"/>
            </a:rPr>
            <a:t>DTB</a:t>
          </a:r>
          <a:endParaRPr lang="zh-CN" sz="1900" kern="1200" dirty="0">
            <a:latin typeface="华文细黑" pitchFamily="2" charset="-122"/>
            <a:ea typeface="华文细黑" pitchFamily="2" charset="-122"/>
          </a:endParaRPr>
        </a:p>
      </dsp:txBody>
      <dsp:txXfrm>
        <a:off x="0" y="2526457"/>
        <a:ext cx="8229600" cy="2782080"/>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1B4103-6BCA-4337-B8A2-989FE78DEFB8}">
      <dsp:nvSpPr>
        <dsp:cNvPr id="0" name=""/>
        <dsp:cNvSpPr/>
      </dsp:nvSpPr>
      <dsp:spPr>
        <a:xfrm>
          <a:off x="756294" y="466"/>
          <a:ext cx="647650" cy="647650"/>
        </a:xfrm>
        <a:prstGeom prst="ellipse">
          <a:avLst/>
        </a:prstGeom>
        <a:solidFill>
          <a:schemeClr val="accent2">
            <a:shade val="50000"/>
            <a:hueOff val="0"/>
            <a:satOff val="0"/>
            <a:lumOff val="0"/>
            <a:alphaOff val="0"/>
          </a:schemeClr>
        </a:solidFill>
        <a:ln>
          <a:noFill/>
        </a:ln>
        <a:effectLst>
          <a:outerShdw blurRad="40000" dist="23000" dir="5400000" rotWithShape="0">
            <a:srgbClr val="000000">
              <a:alpha val="35000"/>
            </a:srgbClr>
          </a:outerShdw>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rtl="0">
            <a:lnSpc>
              <a:spcPct val="90000"/>
            </a:lnSpc>
            <a:spcBef>
              <a:spcPct val="0"/>
            </a:spcBef>
            <a:spcAft>
              <a:spcPct val="35000"/>
            </a:spcAft>
            <a:buNone/>
          </a:pPr>
          <a:r>
            <a:rPr lang="en-US" sz="1600" b="1" kern="1200" dirty="0"/>
            <a:t>BR3</a:t>
          </a:r>
          <a:endParaRPr lang="zh-CN" sz="1600" kern="1200" dirty="0"/>
        </a:p>
      </dsp:txBody>
      <dsp:txXfrm>
        <a:off x="851140" y="95312"/>
        <a:ext cx="457958" cy="457958"/>
      </dsp:txXfrm>
    </dsp:sp>
    <dsp:sp modelId="{66BE6A4D-A639-4DA0-BB46-E0239F3D6C88}">
      <dsp:nvSpPr>
        <dsp:cNvPr id="0" name=""/>
        <dsp:cNvSpPr/>
      </dsp:nvSpPr>
      <dsp:spPr>
        <a:xfrm rot="2700000">
          <a:off x="1334508" y="555776"/>
          <a:ext cx="172773" cy="218581"/>
        </a:xfrm>
        <a:prstGeom prst="rightArrow">
          <a:avLst>
            <a:gd name="adj1" fmla="val 60000"/>
            <a:gd name="adj2" fmla="val 50000"/>
          </a:avLst>
        </a:prstGeom>
        <a:solidFill>
          <a:schemeClr val="accent2">
            <a:shade val="90000"/>
            <a:hueOff val="0"/>
            <a:satOff val="0"/>
            <a:lumOff val="0"/>
            <a:alphaOff val="0"/>
          </a:schemeClr>
        </a:solidFill>
        <a:ln w="9525" cap="flat" cmpd="sng" algn="ctr">
          <a:solidFill>
            <a:schemeClr val="accent2">
              <a:shade val="90000"/>
              <a:hueOff val="0"/>
              <a:satOff val="0"/>
              <a:lumOff val="0"/>
              <a:alphaOff val="0"/>
            </a:schemeClr>
          </a:solidFill>
          <a:prstDash val="solid"/>
        </a:ln>
        <a:effectLst>
          <a:outerShdw blurRad="40000" dist="23000" dir="5400000" rotWithShape="0">
            <a:srgbClr val="000000">
              <a:alpha val="35000"/>
            </a:srgbClr>
          </a:outerShdw>
        </a:effectLst>
        <a:sp3d z="-25400" prstMaterial="plastic">
          <a:bevelT w="25400" h="25400"/>
          <a:bevelB w="25400" h="25400"/>
        </a:sp3d>
      </dsp:spPr>
      <dsp:style>
        <a:lnRef idx="1">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zh-CN" altLang="en-US" sz="900" kern="1200"/>
        </a:p>
      </dsp:txBody>
      <dsp:txXfrm>
        <a:off x="1342099" y="581167"/>
        <a:ext cx="120941" cy="131149"/>
      </dsp:txXfrm>
    </dsp:sp>
    <dsp:sp modelId="{E2202EFE-2A32-44DF-B266-87F9A9B3819A}">
      <dsp:nvSpPr>
        <dsp:cNvPr id="0" name=""/>
        <dsp:cNvSpPr/>
      </dsp:nvSpPr>
      <dsp:spPr>
        <a:xfrm>
          <a:off x="1444761" y="688932"/>
          <a:ext cx="647650" cy="647650"/>
        </a:xfrm>
        <a:prstGeom prst="ellipse">
          <a:avLst/>
        </a:prstGeom>
        <a:solidFill>
          <a:schemeClr val="accent2">
            <a:shade val="50000"/>
            <a:hueOff val="0"/>
            <a:satOff val="-16266"/>
            <a:lumOff val="26389"/>
            <a:alphaOff val="0"/>
          </a:schemeClr>
        </a:solidFill>
        <a:ln>
          <a:noFill/>
        </a:ln>
        <a:effectLst>
          <a:outerShdw blurRad="40000" dist="23000" dir="5400000" rotWithShape="0">
            <a:srgbClr val="000000">
              <a:alpha val="35000"/>
            </a:srgbClr>
          </a:outerShdw>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rtl="0">
            <a:lnSpc>
              <a:spcPct val="90000"/>
            </a:lnSpc>
            <a:spcBef>
              <a:spcPct val="0"/>
            </a:spcBef>
            <a:spcAft>
              <a:spcPct val="35000"/>
            </a:spcAft>
            <a:buNone/>
          </a:pPr>
          <a:r>
            <a:rPr lang="en-US" altLang="zh-CN" sz="1600" kern="1200" dirty="0"/>
            <a:t>BR2</a:t>
          </a:r>
          <a:endParaRPr lang="zh-CN" sz="1600" kern="1200" dirty="0"/>
        </a:p>
      </dsp:txBody>
      <dsp:txXfrm>
        <a:off x="1539607" y="783778"/>
        <a:ext cx="457958" cy="457958"/>
      </dsp:txXfrm>
    </dsp:sp>
    <dsp:sp modelId="{9CF7CBFE-FC67-4A8E-B395-A5ED1A6D0DBB}">
      <dsp:nvSpPr>
        <dsp:cNvPr id="0" name=""/>
        <dsp:cNvSpPr/>
      </dsp:nvSpPr>
      <dsp:spPr>
        <a:xfrm rot="8100000">
          <a:off x="1341423" y="1244242"/>
          <a:ext cx="172773" cy="218581"/>
        </a:xfrm>
        <a:prstGeom prst="rightArrow">
          <a:avLst>
            <a:gd name="adj1" fmla="val 60000"/>
            <a:gd name="adj2" fmla="val 50000"/>
          </a:avLst>
        </a:prstGeom>
        <a:solidFill>
          <a:schemeClr val="accent2">
            <a:shade val="90000"/>
            <a:hueOff val="0"/>
            <a:satOff val="-14999"/>
            <a:lumOff val="20428"/>
            <a:alphaOff val="0"/>
          </a:schemeClr>
        </a:solidFill>
        <a:ln w="9525" cap="flat" cmpd="sng" algn="ctr">
          <a:solidFill>
            <a:schemeClr val="accent2">
              <a:shade val="90000"/>
              <a:hueOff val="0"/>
              <a:satOff val="-14999"/>
              <a:lumOff val="20428"/>
              <a:alphaOff val="0"/>
            </a:schemeClr>
          </a:solidFill>
          <a:prstDash val="solid"/>
        </a:ln>
        <a:effectLst>
          <a:outerShdw blurRad="40000" dist="23000" dir="5400000" rotWithShape="0">
            <a:srgbClr val="000000">
              <a:alpha val="35000"/>
            </a:srgbClr>
          </a:outerShdw>
        </a:effectLst>
        <a:sp3d z="-25400" prstMaterial="plastic">
          <a:bevelT w="25400" h="25400"/>
          <a:bevelB w="25400" h="25400"/>
        </a:sp3d>
      </dsp:spPr>
      <dsp:style>
        <a:lnRef idx="1">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zh-CN" altLang="en-US" sz="900" kern="1200"/>
        </a:p>
      </dsp:txBody>
      <dsp:txXfrm rot="10800000">
        <a:off x="1385664" y="1269633"/>
        <a:ext cx="120941" cy="131149"/>
      </dsp:txXfrm>
    </dsp:sp>
    <dsp:sp modelId="{CF7BDAF6-9868-47A9-90B5-4D3E267F938E}">
      <dsp:nvSpPr>
        <dsp:cNvPr id="0" name=""/>
        <dsp:cNvSpPr/>
      </dsp:nvSpPr>
      <dsp:spPr>
        <a:xfrm>
          <a:off x="756294" y="1377399"/>
          <a:ext cx="647650" cy="647650"/>
        </a:xfrm>
        <a:prstGeom prst="ellipse">
          <a:avLst/>
        </a:prstGeom>
        <a:solidFill>
          <a:schemeClr val="accent2">
            <a:shade val="50000"/>
            <a:hueOff val="0"/>
            <a:satOff val="-32532"/>
            <a:lumOff val="52778"/>
            <a:alphaOff val="0"/>
          </a:schemeClr>
        </a:solidFill>
        <a:ln>
          <a:noFill/>
        </a:ln>
        <a:effectLst>
          <a:outerShdw blurRad="40000" dist="23000" dir="5400000" rotWithShape="0">
            <a:srgbClr val="000000">
              <a:alpha val="35000"/>
            </a:srgbClr>
          </a:outerShdw>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rtl="0">
            <a:lnSpc>
              <a:spcPct val="90000"/>
            </a:lnSpc>
            <a:spcBef>
              <a:spcPct val="0"/>
            </a:spcBef>
            <a:spcAft>
              <a:spcPct val="35000"/>
            </a:spcAft>
            <a:buNone/>
          </a:pPr>
          <a:r>
            <a:rPr lang="en-US" altLang="zh-CN" sz="1600" kern="1200" dirty="0"/>
            <a:t>BR1</a:t>
          </a:r>
          <a:endParaRPr lang="zh-CN" sz="1600" kern="1200" dirty="0"/>
        </a:p>
      </dsp:txBody>
      <dsp:txXfrm>
        <a:off x="851140" y="1472245"/>
        <a:ext cx="457958" cy="457958"/>
      </dsp:txXfrm>
    </dsp:sp>
    <dsp:sp modelId="{F7F9E8B0-EBBD-45F4-914C-D28AC8308EC4}">
      <dsp:nvSpPr>
        <dsp:cNvPr id="0" name=""/>
        <dsp:cNvSpPr/>
      </dsp:nvSpPr>
      <dsp:spPr>
        <a:xfrm rot="13500000">
          <a:off x="652957" y="1251157"/>
          <a:ext cx="172773" cy="218581"/>
        </a:xfrm>
        <a:prstGeom prst="rightArrow">
          <a:avLst>
            <a:gd name="adj1" fmla="val 60000"/>
            <a:gd name="adj2" fmla="val 50000"/>
          </a:avLst>
        </a:prstGeom>
        <a:solidFill>
          <a:schemeClr val="accent2">
            <a:shade val="90000"/>
            <a:hueOff val="0"/>
            <a:satOff val="-29999"/>
            <a:lumOff val="40856"/>
            <a:alphaOff val="0"/>
          </a:schemeClr>
        </a:solidFill>
        <a:ln w="9525" cap="flat" cmpd="sng" algn="ctr">
          <a:solidFill>
            <a:schemeClr val="accent2">
              <a:shade val="90000"/>
              <a:hueOff val="0"/>
              <a:satOff val="-29999"/>
              <a:lumOff val="40856"/>
              <a:alphaOff val="0"/>
            </a:schemeClr>
          </a:solidFill>
          <a:prstDash val="solid"/>
        </a:ln>
        <a:effectLst>
          <a:outerShdw blurRad="40000" dist="23000" dir="5400000" rotWithShape="0">
            <a:srgbClr val="000000">
              <a:alpha val="35000"/>
            </a:srgbClr>
          </a:outerShdw>
        </a:effectLst>
        <a:sp3d z="-25400" prstMaterial="plastic">
          <a:bevelT w="25400" h="25400"/>
          <a:bevelB w="25400" h="25400"/>
        </a:sp3d>
      </dsp:spPr>
      <dsp:style>
        <a:lnRef idx="1">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zh-CN" altLang="en-US" sz="900" kern="1200"/>
        </a:p>
      </dsp:txBody>
      <dsp:txXfrm rot="10800000">
        <a:off x="697198" y="1313198"/>
        <a:ext cx="120941" cy="131149"/>
      </dsp:txXfrm>
    </dsp:sp>
    <dsp:sp modelId="{F7E632BE-78EF-4184-80A4-FFB1EADC5B55}">
      <dsp:nvSpPr>
        <dsp:cNvPr id="0" name=""/>
        <dsp:cNvSpPr/>
      </dsp:nvSpPr>
      <dsp:spPr>
        <a:xfrm>
          <a:off x="67828" y="688932"/>
          <a:ext cx="647650" cy="647650"/>
        </a:xfrm>
        <a:prstGeom prst="ellipse">
          <a:avLst/>
        </a:prstGeom>
        <a:solidFill>
          <a:schemeClr val="accent2">
            <a:shade val="50000"/>
            <a:hueOff val="0"/>
            <a:satOff val="-16266"/>
            <a:lumOff val="26389"/>
            <a:alphaOff val="0"/>
          </a:schemeClr>
        </a:solidFill>
        <a:ln>
          <a:noFill/>
        </a:ln>
        <a:effectLst>
          <a:outerShdw blurRad="40000" dist="23000" dir="5400000" rotWithShape="0">
            <a:srgbClr val="000000">
              <a:alpha val="35000"/>
            </a:srgbClr>
          </a:outerShdw>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rtl="0">
            <a:lnSpc>
              <a:spcPct val="90000"/>
            </a:lnSpc>
            <a:spcBef>
              <a:spcPct val="0"/>
            </a:spcBef>
            <a:spcAft>
              <a:spcPct val="35000"/>
            </a:spcAft>
            <a:buNone/>
          </a:pPr>
          <a:r>
            <a:rPr lang="en-US" altLang="zh-CN" sz="1600" kern="1200" dirty="0"/>
            <a:t>BR0</a:t>
          </a:r>
          <a:endParaRPr lang="zh-CN" sz="1600" kern="1200" dirty="0"/>
        </a:p>
      </dsp:txBody>
      <dsp:txXfrm>
        <a:off x="162674" y="783778"/>
        <a:ext cx="457958" cy="457958"/>
      </dsp:txXfrm>
    </dsp:sp>
    <dsp:sp modelId="{7A8AE65D-AC83-4DD8-8291-CD0ABBDAB14B}">
      <dsp:nvSpPr>
        <dsp:cNvPr id="0" name=""/>
        <dsp:cNvSpPr/>
      </dsp:nvSpPr>
      <dsp:spPr>
        <a:xfrm rot="18900000">
          <a:off x="646042" y="562691"/>
          <a:ext cx="172773" cy="218581"/>
        </a:xfrm>
        <a:prstGeom prst="rightArrow">
          <a:avLst>
            <a:gd name="adj1" fmla="val 60000"/>
            <a:gd name="adj2" fmla="val 50000"/>
          </a:avLst>
        </a:prstGeom>
        <a:solidFill>
          <a:schemeClr val="accent2">
            <a:shade val="90000"/>
            <a:hueOff val="0"/>
            <a:satOff val="-14999"/>
            <a:lumOff val="20428"/>
            <a:alphaOff val="0"/>
          </a:schemeClr>
        </a:solidFill>
        <a:ln w="9525" cap="flat" cmpd="sng" algn="ctr">
          <a:solidFill>
            <a:schemeClr val="accent2">
              <a:shade val="90000"/>
              <a:hueOff val="0"/>
              <a:satOff val="-14999"/>
              <a:lumOff val="20428"/>
              <a:alphaOff val="0"/>
            </a:schemeClr>
          </a:solidFill>
          <a:prstDash val="solid"/>
        </a:ln>
        <a:effectLst>
          <a:outerShdw blurRad="40000" dist="23000" dir="5400000" rotWithShape="0">
            <a:srgbClr val="000000">
              <a:alpha val="35000"/>
            </a:srgbClr>
          </a:outerShdw>
        </a:effectLst>
        <a:sp3d z="-25400" prstMaterial="plastic">
          <a:bevelT w="25400" h="25400"/>
          <a:bevelB w="25400" h="25400"/>
        </a:sp3d>
      </dsp:spPr>
      <dsp:style>
        <a:lnRef idx="1">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zh-CN" altLang="en-US" sz="900" kern="1200"/>
        </a:p>
      </dsp:txBody>
      <dsp:txXfrm>
        <a:off x="653633" y="624732"/>
        <a:ext cx="120941" cy="131149"/>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0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5.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0.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4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4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4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48.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4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0.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5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5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5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9.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6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6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63.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64.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6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9.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2.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7.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6.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8.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5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4.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5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56.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57.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58.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59.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7.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7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7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7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7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8.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79.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8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8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8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9.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9.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3d6">
  <dgm:title val=""/>
  <dgm:desc val=""/>
  <dgm:catLst>
    <dgm:cat type="3D" pri="11600"/>
  </dgm:catLst>
  <dgm:scene3d>
    <a:camera prst="perspectiveRelaxedModerately" zoom="92000"/>
    <a:lightRig rig="balanced" dir="t">
      <a:rot lat="0" lon="0" rev="12700000"/>
    </a:lightRig>
  </dgm:scene3d>
  <dgm:styleLbl name="node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z="-54000" prstMaterial="plastic">
      <a:bevelT w="50800" h="50800"/>
      <a:bevelB w="50800" h="50800"/>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z="-2540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fgSibTrans2D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54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sibTrans1D1">
    <dgm:scene3d>
      <a:camera prst="orthographicFront"/>
      <a:lightRig rig="threePt" dir="t"/>
    </dgm:scene3d>
    <dgm:sp3d z="-25400" prstMaterial="plastic"/>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75000" prstMaterial="plastic"/>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3">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4">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1D1">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2">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3">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4">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fgAcc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dgm:scene3d>
    <dgm:sp3d z="50080" prstMaterial="plastic">
      <a:bevelT w="25400" h="25400"/>
      <a:bevelB w="25400" h="25400"/>
    </dgm:sp3d>
    <dgm:txPr/>
    <dgm:style>
      <a:lnRef idx="0">
        <a:scrgbClr r="0" g="0" b="0"/>
      </a:lnRef>
      <a:fillRef idx="1">
        <a:scrgbClr r="0" g="0" b="0"/>
      </a:fillRef>
      <a:effectRef idx="2">
        <a:scrgbClr r="0" g="0" b="0"/>
      </a:effectRef>
      <a:fontRef idx="minor"/>
    </dgm:style>
  </dgm:styleLbl>
  <dgm:styleLbl name="alignAccFollowNode1">
    <dgm:scene3d>
      <a:camera prst="orthographicFront"/>
      <a:lightRig rig="threePt" dir="t"/>
    </dgm:scene3d>
    <dgm:sp3d prstMaterial="plastic">
      <a:bevelT w="25400" h="25400"/>
      <a:bevelB w="25400" h="25400"/>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152400" prstMaterial="plastic">
      <a:bevelT w="25400" h="25400"/>
      <a:bevelB w="25400" h="25400"/>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52400" prstMaterial="plastic">
      <a:bevelT w="25400" h="25400"/>
      <a:bevelB w="25400" h="25400"/>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z="-10400" extrusionH="12700" prstMaterial="plastic"/>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1">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3d2#1">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3d6">
  <dgm:title val=""/>
  <dgm:desc val=""/>
  <dgm:catLst>
    <dgm:cat type="3D" pri="11600"/>
  </dgm:catLst>
  <dgm:scene3d>
    <a:camera prst="perspectiveRelaxedModerately" zoom="92000"/>
    <a:lightRig rig="balanced" dir="t">
      <a:rot lat="0" lon="0" rev="12700000"/>
    </a:lightRig>
  </dgm:scene3d>
  <dgm:styleLbl name="node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z="-54000" prstMaterial="plastic">
      <a:bevelT w="50800" h="50800"/>
      <a:bevelB w="50800" h="50800"/>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z="-2540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fgSibTrans2D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54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sibTrans1D1">
    <dgm:scene3d>
      <a:camera prst="orthographicFront"/>
      <a:lightRig rig="threePt" dir="t"/>
    </dgm:scene3d>
    <dgm:sp3d z="-25400" prstMaterial="plastic"/>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75000" prstMaterial="plastic"/>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3">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4">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1D1">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2">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3">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4">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fgAcc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dgm:scene3d>
    <dgm:sp3d z="50080" prstMaterial="plastic">
      <a:bevelT w="25400" h="25400"/>
      <a:bevelB w="25400" h="25400"/>
    </dgm:sp3d>
    <dgm:txPr/>
    <dgm:style>
      <a:lnRef idx="0">
        <a:scrgbClr r="0" g="0" b="0"/>
      </a:lnRef>
      <a:fillRef idx="1">
        <a:scrgbClr r="0" g="0" b="0"/>
      </a:fillRef>
      <a:effectRef idx="2">
        <a:scrgbClr r="0" g="0" b="0"/>
      </a:effectRef>
      <a:fontRef idx="minor"/>
    </dgm:style>
  </dgm:styleLbl>
  <dgm:styleLbl name="alignAccFollowNode1">
    <dgm:scene3d>
      <a:camera prst="orthographicFront"/>
      <a:lightRig rig="threePt" dir="t"/>
    </dgm:scene3d>
    <dgm:sp3d prstMaterial="plastic">
      <a:bevelT w="25400" h="25400"/>
      <a:bevelB w="25400" h="25400"/>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152400" prstMaterial="plastic">
      <a:bevelT w="25400" h="25400"/>
      <a:bevelB w="25400" h="25400"/>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52400" prstMaterial="plastic">
      <a:bevelT w="25400" h="25400"/>
      <a:bevelB w="25400" h="25400"/>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z="-10400" extrusionH="12700" prstMaterial="plastic"/>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1">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32.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33.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34.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36.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37.png"/></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4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42.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43.png"/></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45.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4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2.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51.png"/></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52.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78.png"/></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79.w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88.w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91.w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92.w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93.w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94.w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98.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63.w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99.w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203.w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216.wmf"/></Relationships>
</file>

<file path=ppt/drawings/_rels/vmlDrawing33.v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image" Target="../media/image222.png"/></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251.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251.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341.w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343.w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344.w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345.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5.png"/></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346.w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350.w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354.w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355.w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368.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369.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371.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372.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373.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37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6.png"/></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375.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16.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23.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24.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23.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US" altLang="zh-CN"/>
          </a:p>
        </p:txBody>
      </p:sp>
      <p:sp>
        <p:nvSpPr>
          <p:cNvPr id="6451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ltLang="zh-CN"/>
          </a:p>
        </p:txBody>
      </p:sp>
      <p:sp>
        <p:nvSpPr>
          <p:cNvPr id="8602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6451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451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endParaRPr lang="en-US" altLang="zh-CN"/>
          </a:p>
        </p:txBody>
      </p:sp>
      <p:sp>
        <p:nvSpPr>
          <p:cNvPr id="6451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C9A4F07A-051B-4450-B450-B965FCF3801A}" type="slidenum">
              <a:rPr lang="en-US" altLang="zh-CN"/>
              <a:pPr>
                <a:defRPr/>
              </a:pPr>
              <a:t>‹#›</a:t>
            </a:fld>
            <a:endParaRPr lang="en-US" altLang="zh-CN"/>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kumimoji="1" sz="1200" kern="1200">
        <a:solidFill>
          <a:schemeClr val="tx1"/>
        </a:solidFill>
        <a:latin typeface="Times New Roman" pitchFamily="18" charset="0"/>
        <a:ea typeface="宋体" pitchFamily="2" charset="-122"/>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宋体" pitchFamily="2" charset="-122"/>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宋体" pitchFamily="2" charset="-122"/>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宋体" pitchFamily="2" charset="-122"/>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宋体" pitchFamily="2"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baike.baidu.com/item/%E4%BC%8A%E4%B8%BD%E8%8E%8E%E7%99%BD%E4%BA%8C%E4%B8%96/869550" TargetMode="External"/><Relationship Id="rId2" Type="http://schemas.openxmlformats.org/officeDocument/2006/relationships/slide" Target="../slides/slide201.xml"/><Relationship Id="rId1" Type="http://schemas.openxmlformats.org/officeDocument/2006/relationships/notesMaster" Target="../notesMasters/notesMaster1.xml"/><Relationship Id="rId6" Type="http://schemas.openxmlformats.org/officeDocument/2006/relationships/hyperlink" Target="https://baike.baidu.com/item/%E5%9B%BE%E7%81%B5%E5%A5%96/324645" TargetMode="External"/><Relationship Id="rId5" Type="http://schemas.openxmlformats.org/officeDocument/2006/relationships/hyperlink" Target="https://baike.baidu.com/item/Twitter" TargetMode="External"/><Relationship Id="rId4" Type="http://schemas.openxmlformats.org/officeDocument/2006/relationships/hyperlink" Target="https://baike.baidu.com/item/%E7%BE%8E%E5%9B%BD%E5%9B%BD%E5%AE%B6%E7%A7%91%E5%AD%A6%E9%99%A2/3454676" TargetMode="Externa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3" Type="http://schemas.openxmlformats.org/officeDocument/2006/relationships/hyperlink" Target="https://www.baidu.com/s?ch=4&amp;tn=56060048_4_pg&amp;wd=%E9%93%85&amp;ie=utf-8&amp;rsv_cq=%E9%93%85%E5%AF%86%E5%BA%A6&amp;rsv_dl=0_left_exactqa_28290&amp;rsv_lt8=1" TargetMode="External"/><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711.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792.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 Target="../slides/slide82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B58480D1-4A8E-4E86-97F7-C01B6A78BE9C}" type="slidenum">
              <a:rPr lang="en-US" altLang="zh-CN" smtClean="0"/>
              <a:pPr/>
              <a:t>36</a:t>
            </a:fld>
            <a:endParaRPr lang="en-US" altLang="zh-CN"/>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58AB946-8DCE-4F0E-BDF8-C88C1703CCBD}"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altLang="zh-CN" sz="1200" b="0" i="0" u="none" strike="noStrike" kern="1200" cap="none" spc="0" normalizeH="0" baseline="0" noProof="0">
              <a:ln>
                <a:noFill/>
              </a:ln>
              <a:solidFill>
                <a:srgbClr val="000000"/>
              </a:solidFill>
              <a:effectLst/>
              <a:uLnTx/>
              <a:uFillTx/>
              <a:latin typeface="Arial" charset="0"/>
              <a:ea typeface="宋体" charset="-122"/>
              <a:cs typeface="+mn-cs"/>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a:extLst>
              <a:ext uri="{FF2B5EF4-FFF2-40B4-BE49-F238E27FC236}">
                <a16:creationId xmlns:a16="http://schemas.microsoft.com/office/drawing/2014/main" id="{0CF322C3-A8B2-4501-820C-43A48F92D31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B62869-DDD0-4602-B545-BD99481E4AF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379</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0227" name="Rectangle 2">
            <a:extLst>
              <a:ext uri="{FF2B5EF4-FFF2-40B4-BE49-F238E27FC236}">
                <a16:creationId xmlns:a16="http://schemas.microsoft.com/office/drawing/2014/main" id="{D10819EA-3916-4CAB-A56C-2BA0AAC3A2F6}"/>
              </a:ext>
            </a:extLst>
          </p:cNvPr>
          <p:cNvSpPr>
            <a:spLocks noChangeArrowheads="1" noTextEdit="1"/>
          </p:cNvSpPr>
          <p:nvPr>
            <p:ph type="sldImg"/>
          </p:nvPr>
        </p:nvSpPr>
        <p:spPr>
          <a:ln/>
        </p:spPr>
      </p:sp>
      <p:sp>
        <p:nvSpPr>
          <p:cNvPr id="180228" name="Rectangle 3">
            <a:extLst>
              <a:ext uri="{FF2B5EF4-FFF2-40B4-BE49-F238E27FC236}">
                <a16:creationId xmlns:a16="http://schemas.microsoft.com/office/drawing/2014/main" id="{AE89E0BB-9065-498A-BDD6-789499F71D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a:extLst>
              <a:ext uri="{FF2B5EF4-FFF2-40B4-BE49-F238E27FC236}">
                <a16:creationId xmlns:a16="http://schemas.microsoft.com/office/drawing/2014/main" id="{A5E31B43-BAFA-47AD-9B8B-B6BE171011D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BD361F-B5B1-43E0-8AAA-DF27713680C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380</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1251" name="Rectangle 2">
            <a:extLst>
              <a:ext uri="{FF2B5EF4-FFF2-40B4-BE49-F238E27FC236}">
                <a16:creationId xmlns:a16="http://schemas.microsoft.com/office/drawing/2014/main" id="{1DADEC03-F486-47C9-9B8E-A002F4F20D7F}"/>
              </a:ext>
            </a:extLst>
          </p:cNvPr>
          <p:cNvSpPr>
            <a:spLocks noChangeArrowheads="1" noTextEdit="1"/>
          </p:cNvSpPr>
          <p:nvPr>
            <p:ph type="sldImg"/>
          </p:nvPr>
        </p:nvSpPr>
        <p:spPr>
          <a:ln/>
        </p:spPr>
      </p:sp>
      <p:sp>
        <p:nvSpPr>
          <p:cNvPr id="181252" name="Rectangle 3">
            <a:extLst>
              <a:ext uri="{FF2B5EF4-FFF2-40B4-BE49-F238E27FC236}">
                <a16:creationId xmlns:a16="http://schemas.microsoft.com/office/drawing/2014/main" id="{F62A8C9E-1832-4911-ADBC-9514E82393D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a:extLst>
              <a:ext uri="{FF2B5EF4-FFF2-40B4-BE49-F238E27FC236}">
                <a16:creationId xmlns:a16="http://schemas.microsoft.com/office/drawing/2014/main" id="{62A0D011-0E64-4B1C-B556-ADF5ACC887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3F4166-EA6F-4EAB-854D-CB11293BEFA5}"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381</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2275" name="Rectangle 2">
            <a:extLst>
              <a:ext uri="{FF2B5EF4-FFF2-40B4-BE49-F238E27FC236}">
                <a16:creationId xmlns:a16="http://schemas.microsoft.com/office/drawing/2014/main" id="{AE1315C7-7E01-40DE-B701-8C8959180364}"/>
              </a:ext>
            </a:extLst>
          </p:cNvPr>
          <p:cNvSpPr>
            <a:spLocks noChangeArrowheads="1" noTextEdit="1"/>
          </p:cNvSpPr>
          <p:nvPr>
            <p:ph type="sldImg"/>
          </p:nvPr>
        </p:nvSpPr>
        <p:spPr>
          <a:ln/>
        </p:spPr>
      </p:sp>
      <p:sp>
        <p:nvSpPr>
          <p:cNvPr id="182276" name="Rectangle 3">
            <a:extLst>
              <a:ext uri="{FF2B5EF4-FFF2-40B4-BE49-F238E27FC236}">
                <a16:creationId xmlns:a16="http://schemas.microsoft.com/office/drawing/2014/main" id="{0E53B415-EB78-4392-B8D2-23495EC8E31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EAF139B-2005-4E18-B38E-4B9EDA9BBD0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997B2E-7FF9-45A9-A056-3C2EDFDD263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997B2E-7FF9-45A9-A056-3C2EDFDD263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882C02-2F29-4AA4-A6D3-48DC4AC1943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61E2FF8-1C92-4410-BC7B-6863CBAA0F9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2419F6-221F-4254-9E6A-CEFA41B70B1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B494478-A3AC-4446-B85F-F569A707142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幻灯片图像占位符 1"/>
          <p:cNvSpPr>
            <a:spLocks noGrp="1" noRot="1" noChangeAspect="1" noTextEdit="1"/>
          </p:cNvSpPr>
          <p:nvPr>
            <p:ph type="sldImg"/>
          </p:nvPr>
        </p:nvSpPr>
        <p:spPr>
          <a:ln/>
        </p:spPr>
      </p:sp>
      <p:sp>
        <p:nvSpPr>
          <p:cNvPr id="60419" name="备注占位符 2"/>
          <p:cNvSpPr>
            <a:spLocks noGrp="1"/>
          </p:cNvSpPr>
          <p:nvPr>
            <p:ph type="body" idx="1"/>
          </p:nvPr>
        </p:nvSpPr>
        <p:spPr>
          <a:noFill/>
          <a:ln/>
        </p:spPr>
        <p:txBody>
          <a:bodyPr/>
          <a:lstStyle/>
          <a:p>
            <a:endParaRPr lang="zh-CN" altLang="en-US">
              <a:ea typeface="宋体" charset="-122"/>
            </a:endParaRPr>
          </a:p>
        </p:txBody>
      </p:sp>
      <p:sp>
        <p:nvSpPr>
          <p:cNvPr id="60420" name="灯片编号占位符 3"/>
          <p:cNvSpPr>
            <a:spLocks noGrp="1"/>
          </p:cNvSpPr>
          <p:nvPr>
            <p:ph type="sldNum" sz="quarter" idx="5"/>
          </p:nvPr>
        </p:nvSpPr>
        <p:spPr>
          <a:noFill/>
        </p:spPr>
        <p:txBody>
          <a:bodyPr/>
          <a:lstStyle/>
          <a:p>
            <a:fld id="{8D7BE67E-5B04-49CF-BA38-FE3C6D1A02F1}" type="slidenum">
              <a:rPr lang="en-US" altLang="zh-CN" smtClean="0">
                <a:ea typeface="宋体" charset="-122"/>
              </a:rPr>
              <a:pPr/>
              <a:t>194</a:t>
            </a:fld>
            <a:endParaRPr lang="en-US" altLang="zh-CN">
              <a:ea typeface="宋体" charset="-122"/>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FEA2F8E-A4C0-423E-8884-E21C15E9919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389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B65D320-C43A-4242-8E51-8BE91554EC4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7B488BE-842A-4B15-8BBD-AFAB60CBD10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7859448-CCD6-46D1-87E3-FA76D6012F7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4E793E8-6DAA-4BF7-BE59-568D5F55968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794557D-5B87-4768-97C0-FF351FE3D9D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r>
              <a:rPr kumimoji="1" lang="zh-CN" altLang="en-US" sz="1200" b="0" i="0" kern="1200" dirty="0">
                <a:solidFill>
                  <a:schemeClr val="tx1"/>
                </a:solidFill>
                <a:effectLst/>
                <a:latin typeface="Times New Roman" pitchFamily="18" charset="0"/>
                <a:ea typeface="宋体" pitchFamily="2" charset="-122"/>
                <a:cs typeface="+mn-cs"/>
              </a:rPr>
              <a:t>超导托卡马克装置，俗称“人造太阳”，目的是把聚变时放出的巨大能量作为社会生产所需的能源，其原理是对剧烈的聚变核反应加以控制，称为受控核聚变。目前全球最大的能源研究项目</a:t>
            </a:r>
            <a:r>
              <a:rPr kumimoji="1" lang="en-US" altLang="zh-CN" sz="1200" b="0" i="0" kern="1200" dirty="0">
                <a:solidFill>
                  <a:schemeClr val="tx1"/>
                </a:solidFill>
                <a:effectLst/>
                <a:latin typeface="Times New Roman" pitchFamily="18" charset="0"/>
                <a:ea typeface="宋体" pitchFamily="2" charset="-122"/>
                <a:cs typeface="+mn-cs"/>
              </a:rPr>
              <a:t>ITER</a:t>
            </a:r>
            <a:r>
              <a:rPr kumimoji="1" lang="zh-CN" altLang="en-US" sz="1200" b="0" i="0" kern="1200" dirty="0">
                <a:solidFill>
                  <a:schemeClr val="tx1"/>
                </a:solidFill>
                <a:effectLst/>
                <a:latin typeface="Times New Roman" pitchFamily="18" charset="0"/>
                <a:ea typeface="宋体" pitchFamily="2" charset="-122"/>
                <a:cs typeface="+mn-cs"/>
              </a:rPr>
              <a:t>正处于建造过程中，预计</a:t>
            </a:r>
            <a:r>
              <a:rPr kumimoji="1" lang="en-US" altLang="zh-CN" sz="1200" b="0" i="0" kern="1200" dirty="0">
                <a:solidFill>
                  <a:schemeClr val="tx1"/>
                </a:solidFill>
                <a:effectLst/>
                <a:latin typeface="Times New Roman" pitchFamily="18" charset="0"/>
                <a:ea typeface="宋体" pitchFamily="2" charset="-122"/>
                <a:cs typeface="+mn-cs"/>
              </a:rPr>
              <a:t>2027</a:t>
            </a:r>
            <a:r>
              <a:rPr kumimoji="1" lang="zh-CN" altLang="en-US" sz="1200" b="0" i="0" kern="1200" dirty="0">
                <a:solidFill>
                  <a:schemeClr val="tx1"/>
                </a:solidFill>
                <a:effectLst/>
                <a:latin typeface="Times New Roman" pitchFamily="18" charset="0"/>
                <a:ea typeface="宋体" pitchFamily="2" charset="-122"/>
                <a:cs typeface="+mn-cs"/>
              </a:rPr>
              <a:t>年建成点火，此外我国已实现技术突破，国内可控核聚变项目包括西南核物理研究院的环流一号</a:t>
            </a:r>
            <a:r>
              <a:rPr kumimoji="1" lang="en-US" altLang="zh-CN" sz="1200" b="0" i="0" kern="1200" dirty="0">
                <a:solidFill>
                  <a:schemeClr val="tx1"/>
                </a:solidFill>
                <a:effectLst/>
                <a:latin typeface="Times New Roman" pitchFamily="18" charset="0"/>
                <a:ea typeface="宋体" pitchFamily="2" charset="-122"/>
                <a:cs typeface="+mn-cs"/>
              </a:rPr>
              <a:t>(HL-1A</a:t>
            </a:r>
            <a:r>
              <a:rPr kumimoji="1" lang="zh-CN" altLang="en-US" sz="1200" b="0" i="0" kern="1200" dirty="0">
                <a:solidFill>
                  <a:schemeClr val="tx1"/>
                </a:solidFill>
                <a:effectLst/>
                <a:latin typeface="Times New Roman" pitchFamily="18" charset="0"/>
                <a:ea typeface="宋体" pitchFamily="2" charset="-122"/>
                <a:cs typeface="+mn-cs"/>
              </a:rPr>
              <a:t>、</a:t>
            </a:r>
            <a:r>
              <a:rPr kumimoji="1" lang="en-US" altLang="zh-CN" sz="1200" b="0" i="0" kern="1200" dirty="0">
                <a:solidFill>
                  <a:schemeClr val="tx1"/>
                </a:solidFill>
                <a:effectLst/>
                <a:latin typeface="Times New Roman" pitchFamily="18" charset="0"/>
                <a:ea typeface="宋体" pitchFamily="2" charset="-122"/>
                <a:cs typeface="+mn-cs"/>
              </a:rPr>
              <a:t>HL-1M)</a:t>
            </a:r>
            <a:r>
              <a:rPr kumimoji="1" lang="zh-CN" altLang="en-US" sz="1200" b="0" i="0" kern="1200" dirty="0">
                <a:solidFill>
                  <a:schemeClr val="tx1"/>
                </a:solidFill>
                <a:effectLst/>
                <a:latin typeface="Times New Roman" pitchFamily="18" charset="0"/>
                <a:ea typeface="宋体" pitchFamily="2" charset="-122"/>
                <a:cs typeface="+mn-cs"/>
              </a:rPr>
              <a:t>、环流二号</a:t>
            </a:r>
            <a:r>
              <a:rPr kumimoji="1" lang="en-US" altLang="zh-CN" sz="1200" b="0" i="0" kern="1200" dirty="0">
                <a:solidFill>
                  <a:schemeClr val="tx1"/>
                </a:solidFill>
                <a:effectLst/>
                <a:latin typeface="Times New Roman" pitchFamily="18" charset="0"/>
                <a:ea typeface="宋体" pitchFamily="2" charset="-122"/>
                <a:cs typeface="+mn-cs"/>
              </a:rPr>
              <a:t>(HL-2A</a:t>
            </a:r>
            <a:r>
              <a:rPr kumimoji="1" lang="zh-CN" altLang="en-US" sz="1200" b="0" i="0" kern="1200" dirty="0">
                <a:solidFill>
                  <a:schemeClr val="tx1"/>
                </a:solidFill>
                <a:effectLst/>
                <a:latin typeface="Times New Roman" pitchFamily="18" charset="0"/>
                <a:ea typeface="宋体" pitchFamily="2" charset="-122"/>
                <a:cs typeface="+mn-cs"/>
              </a:rPr>
              <a:t>、</a:t>
            </a:r>
            <a:r>
              <a:rPr kumimoji="1" lang="en-US" altLang="zh-CN" sz="1200" b="0" i="0" kern="1200" dirty="0">
                <a:solidFill>
                  <a:schemeClr val="tx1"/>
                </a:solidFill>
                <a:effectLst/>
                <a:latin typeface="Times New Roman" pitchFamily="18" charset="0"/>
                <a:ea typeface="宋体" pitchFamily="2" charset="-122"/>
                <a:cs typeface="+mn-cs"/>
              </a:rPr>
              <a:t>HL-2M)</a:t>
            </a:r>
            <a:r>
              <a:rPr kumimoji="1" lang="zh-CN" altLang="en-US" sz="1200" b="0" i="0" kern="1200" dirty="0">
                <a:solidFill>
                  <a:schemeClr val="tx1"/>
                </a:solidFill>
                <a:effectLst/>
                <a:latin typeface="Times New Roman" pitchFamily="18" charset="0"/>
                <a:ea typeface="宋体" pitchFamily="2" charset="-122"/>
                <a:cs typeface="+mn-cs"/>
              </a:rPr>
              <a:t>、中科院等离子体研究所的东方超环</a:t>
            </a:r>
            <a:r>
              <a:rPr kumimoji="1" lang="en-US" altLang="zh-CN" sz="1200" b="0" i="0" kern="1200" dirty="0">
                <a:solidFill>
                  <a:schemeClr val="tx1"/>
                </a:solidFill>
                <a:effectLst/>
                <a:latin typeface="Times New Roman" pitchFamily="18" charset="0"/>
                <a:ea typeface="宋体" pitchFamily="2" charset="-122"/>
                <a:cs typeface="+mn-cs"/>
              </a:rPr>
              <a:t>(EAST)</a:t>
            </a:r>
            <a:r>
              <a:rPr kumimoji="1" lang="zh-CN" altLang="en-US" sz="1200" b="0" i="0" kern="1200" dirty="0">
                <a:solidFill>
                  <a:schemeClr val="tx1"/>
                </a:solidFill>
                <a:effectLst/>
                <a:latin typeface="Times New Roman" pitchFamily="18" charset="0"/>
                <a:ea typeface="宋体" pitchFamily="2" charset="-122"/>
                <a:cs typeface="+mn-cs"/>
              </a:rPr>
              <a:t>等。近年来，民营企业或初创公司也开始参与可控核聚变领域，如新奥集团</a:t>
            </a:r>
            <a:r>
              <a:rPr kumimoji="1" lang="en-US" altLang="zh-CN" sz="1200" b="0" i="0" kern="1200" dirty="0">
                <a:solidFill>
                  <a:schemeClr val="tx1"/>
                </a:solidFill>
                <a:effectLst/>
                <a:latin typeface="Times New Roman" pitchFamily="18" charset="0"/>
                <a:ea typeface="宋体" pitchFamily="2" charset="-122"/>
                <a:cs typeface="+mn-cs"/>
              </a:rPr>
              <a:t>(</a:t>
            </a:r>
            <a:r>
              <a:rPr kumimoji="1" lang="zh-CN" altLang="en-US" sz="1200" b="0" i="0" kern="1200" dirty="0">
                <a:solidFill>
                  <a:schemeClr val="tx1"/>
                </a:solidFill>
                <a:effectLst/>
                <a:latin typeface="Times New Roman" pitchFamily="18" charset="0"/>
                <a:ea typeface="宋体" pitchFamily="2" charset="-122"/>
                <a:cs typeface="+mn-cs"/>
              </a:rPr>
              <a:t>玄龙</a:t>
            </a:r>
            <a:r>
              <a:rPr kumimoji="1" lang="en-US" altLang="zh-CN" sz="1200" b="0" i="0" kern="1200" dirty="0">
                <a:solidFill>
                  <a:schemeClr val="tx1"/>
                </a:solidFill>
                <a:effectLst/>
                <a:latin typeface="Times New Roman" pitchFamily="18" charset="0"/>
                <a:ea typeface="宋体" pitchFamily="2" charset="-122"/>
                <a:cs typeface="+mn-cs"/>
              </a:rPr>
              <a:t>-50)</a:t>
            </a:r>
            <a:r>
              <a:rPr kumimoji="1" lang="zh-CN" altLang="en-US" sz="1200" b="0" i="0" kern="1200" dirty="0">
                <a:solidFill>
                  <a:schemeClr val="tx1"/>
                </a:solidFill>
                <a:effectLst/>
                <a:latin typeface="Times New Roman" pitchFamily="18" charset="0"/>
                <a:ea typeface="宋体" pitchFamily="2" charset="-122"/>
                <a:cs typeface="+mn-cs"/>
              </a:rPr>
              <a:t>、星环聚能、能量奇点等，该行认为民间资本进入或加快推进核聚变商业化进程。</a:t>
            </a:r>
          </a:p>
          <a:p>
            <a:pPr eaLnBrk="1" hangingPunct="1"/>
            <a:endParaRPr lang="zh-CN" altLang="zh-CN" dirty="0">
              <a:ea typeface="宋体" charset="-122"/>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F2E077C-DBB8-4031-9C40-2501A9803B4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kumimoji="1" lang="zh-CN" altLang="en-US" sz="1200" b="0" i="0" kern="1200" dirty="0">
                <a:solidFill>
                  <a:schemeClr val="tx1"/>
                </a:solidFill>
                <a:effectLst/>
                <a:latin typeface="Times New Roman" pitchFamily="18" charset="0"/>
                <a:ea typeface="宋体" pitchFamily="2" charset="-122"/>
                <a:cs typeface="+mn-cs"/>
              </a:rPr>
              <a:t>近期可控核聚变实验成果：美国劳伦斯利弗莫尔国家实验室</a:t>
            </a:r>
            <a:r>
              <a:rPr kumimoji="1" lang="en-US" altLang="zh-CN" sz="1200" b="0" i="0" kern="1200" dirty="0">
                <a:solidFill>
                  <a:schemeClr val="tx1"/>
                </a:solidFill>
                <a:effectLst/>
                <a:latin typeface="Times New Roman" pitchFamily="18" charset="0"/>
                <a:ea typeface="宋体" pitchFamily="2" charset="-122"/>
                <a:cs typeface="+mn-cs"/>
              </a:rPr>
              <a:t>(LLNL)</a:t>
            </a:r>
            <a:r>
              <a:rPr kumimoji="1" lang="zh-CN" altLang="en-US" sz="1200" b="0" i="0" kern="1200" dirty="0">
                <a:solidFill>
                  <a:schemeClr val="tx1"/>
                </a:solidFill>
                <a:effectLst/>
                <a:latin typeface="Times New Roman" pitchFamily="18" charset="0"/>
                <a:ea typeface="宋体" pitchFamily="2" charset="-122"/>
                <a:cs typeface="+mn-cs"/>
              </a:rPr>
              <a:t>宣布实现人类首次核聚变净能量增益，</a:t>
            </a:r>
            <a:r>
              <a:rPr kumimoji="1" lang="en-US" altLang="zh-CN" sz="1200" b="0" i="0" kern="1200" dirty="0">
                <a:solidFill>
                  <a:schemeClr val="tx1"/>
                </a:solidFill>
                <a:effectLst/>
                <a:latin typeface="Times New Roman" pitchFamily="18" charset="0"/>
                <a:ea typeface="宋体" pitchFamily="2" charset="-122"/>
                <a:cs typeface="+mn-cs"/>
              </a:rPr>
              <a:t>2022</a:t>
            </a:r>
            <a:r>
              <a:rPr kumimoji="1" lang="zh-CN" altLang="en-US" sz="1200" b="0" i="0" kern="1200" dirty="0">
                <a:solidFill>
                  <a:schemeClr val="tx1"/>
                </a:solidFill>
                <a:effectLst/>
                <a:latin typeface="Times New Roman" pitchFamily="18" charset="0"/>
                <a:ea typeface="宋体" pitchFamily="2" charset="-122"/>
                <a:cs typeface="+mn-cs"/>
              </a:rPr>
              <a:t>年</a:t>
            </a:r>
            <a:r>
              <a:rPr kumimoji="1" lang="en-US" altLang="zh-CN" sz="1200" b="0" i="0" kern="1200" dirty="0">
                <a:solidFill>
                  <a:schemeClr val="tx1"/>
                </a:solidFill>
                <a:effectLst/>
                <a:latin typeface="Times New Roman" pitchFamily="18" charset="0"/>
                <a:ea typeface="宋体" pitchFamily="2" charset="-122"/>
                <a:cs typeface="+mn-cs"/>
              </a:rPr>
              <a:t>12</a:t>
            </a:r>
            <a:r>
              <a:rPr kumimoji="1" lang="zh-CN" altLang="en-US" sz="1200" b="0" i="0" kern="1200" dirty="0">
                <a:solidFill>
                  <a:schemeClr val="tx1"/>
                </a:solidFill>
                <a:effectLst/>
                <a:latin typeface="Times New Roman" pitchFamily="18" charset="0"/>
                <a:ea typeface="宋体" pitchFamily="2" charset="-122"/>
                <a:cs typeface="+mn-cs"/>
              </a:rPr>
              <a:t>月</a:t>
            </a:r>
            <a:r>
              <a:rPr kumimoji="1" lang="en-US" altLang="zh-CN" sz="1200" b="0" i="0" kern="1200" dirty="0">
                <a:solidFill>
                  <a:schemeClr val="tx1"/>
                </a:solidFill>
                <a:effectLst/>
                <a:latin typeface="Times New Roman" pitchFamily="18" charset="0"/>
                <a:ea typeface="宋体" pitchFamily="2" charset="-122"/>
                <a:cs typeface="+mn-cs"/>
              </a:rPr>
              <a:t>13</a:t>
            </a:r>
            <a:r>
              <a:rPr kumimoji="1" lang="zh-CN" altLang="en-US" sz="1200" b="0" i="0" kern="1200" dirty="0">
                <a:solidFill>
                  <a:schemeClr val="tx1"/>
                </a:solidFill>
                <a:effectLst/>
                <a:latin typeface="Times New Roman" pitchFamily="18" charset="0"/>
                <a:ea typeface="宋体" pitchFamily="2" charset="-122"/>
                <a:cs typeface="+mn-cs"/>
              </a:rPr>
              <a:t>日晚，美国能源部召开新闻发布会证实了此次试验实现了</a:t>
            </a:r>
            <a:r>
              <a:rPr kumimoji="1" lang="en-US" altLang="zh-CN" sz="1200" b="0" i="0" kern="1200" dirty="0">
                <a:solidFill>
                  <a:schemeClr val="tx1"/>
                </a:solidFill>
                <a:effectLst/>
                <a:latin typeface="Times New Roman" pitchFamily="18" charset="0"/>
                <a:ea typeface="宋体" pitchFamily="2" charset="-122"/>
                <a:cs typeface="+mn-cs"/>
              </a:rPr>
              <a:t>2.05</a:t>
            </a:r>
            <a:r>
              <a:rPr kumimoji="1" lang="zh-CN" altLang="en-US" sz="1200" b="0" i="0" kern="1200" dirty="0">
                <a:solidFill>
                  <a:schemeClr val="tx1"/>
                </a:solidFill>
                <a:effectLst/>
                <a:latin typeface="Times New Roman" pitchFamily="18" charset="0"/>
                <a:ea typeface="宋体" pitchFamily="2" charset="-122"/>
                <a:cs typeface="+mn-cs"/>
              </a:rPr>
              <a:t>兆焦耳能量输入，达到</a:t>
            </a:r>
            <a:r>
              <a:rPr kumimoji="1" lang="en-US" altLang="zh-CN" sz="1200" b="0" i="0" kern="1200" dirty="0">
                <a:solidFill>
                  <a:schemeClr val="tx1"/>
                </a:solidFill>
                <a:effectLst/>
                <a:latin typeface="Times New Roman" pitchFamily="18" charset="0"/>
                <a:ea typeface="宋体" pitchFamily="2" charset="-122"/>
                <a:cs typeface="+mn-cs"/>
              </a:rPr>
              <a:t>3.15</a:t>
            </a:r>
            <a:r>
              <a:rPr kumimoji="1" lang="zh-CN" altLang="en-US" sz="1200" b="0" i="0" kern="1200" dirty="0">
                <a:solidFill>
                  <a:schemeClr val="tx1"/>
                </a:solidFill>
                <a:effectLst/>
                <a:latin typeface="Times New Roman" pitchFamily="18" charset="0"/>
                <a:ea typeface="宋体" pitchFamily="2" charset="-122"/>
                <a:cs typeface="+mn-cs"/>
              </a:rPr>
              <a:t>兆焦耳能量输出，能量增益</a:t>
            </a:r>
            <a:r>
              <a:rPr kumimoji="1" lang="en-US" altLang="zh-CN" sz="1200" b="0" i="0" kern="1200" dirty="0">
                <a:solidFill>
                  <a:schemeClr val="tx1"/>
                </a:solidFill>
                <a:effectLst/>
                <a:latin typeface="Times New Roman" pitchFamily="18" charset="0"/>
                <a:ea typeface="宋体" pitchFamily="2" charset="-122"/>
                <a:cs typeface="+mn-cs"/>
              </a:rPr>
              <a:t>Q</a:t>
            </a:r>
            <a:r>
              <a:rPr kumimoji="1" lang="zh-CN" altLang="en-US" sz="1200" b="0" i="0" kern="1200" dirty="0">
                <a:solidFill>
                  <a:schemeClr val="tx1"/>
                </a:solidFill>
                <a:effectLst/>
                <a:latin typeface="Times New Roman" pitchFamily="18" charset="0"/>
                <a:ea typeface="宋体" pitchFamily="2" charset="-122"/>
                <a:cs typeface="+mn-cs"/>
              </a:rPr>
              <a:t>值为</a:t>
            </a:r>
            <a:r>
              <a:rPr kumimoji="1" lang="en-US" altLang="zh-CN" sz="1200" b="0" i="0" kern="1200" dirty="0">
                <a:solidFill>
                  <a:schemeClr val="tx1"/>
                </a:solidFill>
                <a:effectLst/>
                <a:latin typeface="Times New Roman" pitchFamily="18" charset="0"/>
                <a:ea typeface="宋体" pitchFamily="2" charset="-122"/>
                <a:cs typeface="+mn-cs"/>
              </a:rPr>
              <a:t>1.5</a:t>
            </a:r>
            <a:r>
              <a:rPr kumimoji="1" lang="zh-CN" altLang="en-US" sz="1200" b="0" i="0" kern="1200" dirty="0">
                <a:solidFill>
                  <a:schemeClr val="tx1"/>
                </a:solidFill>
                <a:effectLst/>
                <a:latin typeface="Times New Roman" pitchFamily="18" charset="0"/>
                <a:ea typeface="宋体" pitchFamily="2" charset="-122"/>
                <a:cs typeface="+mn-cs"/>
              </a:rPr>
              <a:t>。</a:t>
            </a:r>
          </a:p>
          <a:p>
            <a:r>
              <a:rPr kumimoji="1" lang="zh-CN" altLang="en-US" sz="1200" b="0" i="0" kern="1200" dirty="0">
                <a:solidFill>
                  <a:schemeClr val="tx1"/>
                </a:solidFill>
                <a:effectLst/>
                <a:latin typeface="Times New Roman" pitchFamily="18" charset="0"/>
                <a:ea typeface="宋体" pitchFamily="2" charset="-122"/>
                <a:cs typeface="+mn-cs"/>
              </a:rPr>
              <a:t>不过，虽然聚变反应产生了超</a:t>
            </a:r>
            <a:r>
              <a:rPr kumimoji="1" lang="en-US" altLang="zh-CN" sz="1200" b="1" i="0" kern="1200" dirty="0">
                <a:solidFill>
                  <a:schemeClr val="tx1"/>
                </a:solidFill>
                <a:effectLst/>
                <a:latin typeface="Times New Roman" pitchFamily="18" charset="0"/>
                <a:ea typeface="宋体" pitchFamily="2" charset="-122"/>
                <a:cs typeface="+mn-cs"/>
              </a:rPr>
              <a:t>3.15MJ</a:t>
            </a:r>
            <a:r>
              <a:rPr kumimoji="1" lang="zh-CN" altLang="en-US" sz="1200" b="0" i="0" kern="1200" dirty="0">
                <a:solidFill>
                  <a:schemeClr val="tx1"/>
                </a:solidFill>
                <a:effectLst/>
                <a:latin typeface="Times New Roman" pitchFamily="18" charset="0"/>
                <a:ea typeface="宋体" pitchFamily="2" charset="-122"/>
                <a:cs typeface="+mn-cs"/>
              </a:rPr>
              <a:t>的能量，但</a:t>
            </a:r>
            <a:r>
              <a:rPr kumimoji="1" lang="en-US" altLang="zh-CN" sz="1200" b="0" i="0" kern="1200" dirty="0">
                <a:solidFill>
                  <a:schemeClr val="tx1"/>
                </a:solidFill>
                <a:effectLst/>
                <a:latin typeface="Times New Roman" pitchFamily="18" charset="0"/>
                <a:ea typeface="宋体" pitchFamily="2" charset="-122"/>
                <a:cs typeface="+mn-cs"/>
              </a:rPr>
              <a:t>NIF</a:t>
            </a:r>
            <a:r>
              <a:rPr kumimoji="1" lang="zh-CN" altLang="en-US" sz="1200" b="0" i="0" kern="1200" dirty="0">
                <a:solidFill>
                  <a:schemeClr val="tx1"/>
                </a:solidFill>
                <a:effectLst/>
                <a:latin typeface="Times New Roman" pitchFamily="18" charset="0"/>
                <a:ea typeface="宋体" pitchFamily="2" charset="-122"/>
                <a:cs typeface="+mn-cs"/>
              </a:rPr>
              <a:t>在此过程中消耗了高达</a:t>
            </a:r>
            <a:r>
              <a:rPr kumimoji="1" lang="en-US" altLang="zh-CN" sz="1200" b="1" i="0" kern="1200" dirty="0">
                <a:solidFill>
                  <a:schemeClr val="tx1"/>
                </a:solidFill>
                <a:effectLst/>
                <a:latin typeface="Times New Roman" pitchFamily="18" charset="0"/>
                <a:ea typeface="宋体" pitchFamily="2" charset="-122"/>
                <a:cs typeface="+mn-cs"/>
              </a:rPr>
              <a:t>322MJ</a:t>
            </a:r>
            <a:r>
              <a:rPr kumimoji="1" lang="zh-CN" altLang="en-US" sz="1200" b="0" i="0" kern="1200" dirty="0">
                <a:solidFill>
                  <a:schemeClr val="tx1"/>
                </a:solidFill>
                <a:effectLst/>
                <a:latin typeface="Times New Roman" pitchFamily="18" charset="0"/>
                <a:ea typeface="宋体" pitchFamily="2" charset="-122"/>
                <a:cs typeface="+mn-cs"/>
              </a:rPr>
              <a:t>的能量，大约是</a:t>
            </a:r>
            <a:r>
              <a:rPr kumimoji="1" lang="en-US" altLang="zh-CN" sz="1200" b="0" i="0" kern="1200" dirty="0">
                <a:solidFill>
                  <a:schemeClr val="tx1"/>
                </a:solidFill>
                <a:effectLst/>
                <a:latin typeface="Times New Roman" pitchFamily="18" charset="0"/>
                <a:ea typeface="宋体" pitchFamily="2" charset="-122"/>
                <a:cs typeface="+mn-cs"/>
              </a:rPr>
              <a:t>3.15MJ</a:t>
            </a:r>
            <a:r>
              <a:rPr kumimoji="1" lang="zh-CN" altLang="en-US" sz="1200" b="0" i="0" kern="1200" dirty="0">
                <a:solidFill>
                  <a:schemeClr val="tx1"/>
                </a:solidFill>
                <a:effectLst/>
                <a:latin typeface="Times New Roman" pitchFamily="18" charset="0"/>
                <a:ea typeface="宋体" pitchFamily="2" charset="-122"/>
                <a:cs typeface="+mn-cs"/>
              </a:rPr>
              <a:t>的</a:t>
            </a:r>
            <a:r>
              <a:rPr kumimoji="1" lang="en-US" altLang="zh-CN" sz="1200" b="1" i="0" kern="1200" dirty="0">
                <a:solidFill>
                  <a:schemeClr val="tx1"/>
                </a:solidFill>
                <a:effectLst/>
                <a:latin typeface="Times New Roman" pitchFamily="18" charset="0"/>
                <a:ea typeface="宋体" pitchFamily="2" charset="-122"/>
                <a:cs typeface="+mn-cs"/>
              </a:rPr>
              <a:t>102</a:t>
            </a:r>
            <a:r>
              <a:rPr kumimoji="1" lang="zh-CN" altLang="en-US" sz="1200" b="1" i="0" kern="1200" dirty="0">
                <a:solidFill>
                  <a:schemeClr val="tx1"/>
                </a:solidFill>
                <a:effectLst/>
                <a:latin typeface="Times New Roman" pitchFamily="18" charset="0"/>
                <a:ea typeface="宋体" pitchFamily="2" charset="-122"/>
                <a:cs typeface="+mn-cs"/>
              </a:rPr>
              <a:t>倍</a:t>
            </a:r>
            <a:r>
              <a:rPr kumimoji="1" lang="zh-CN" altLang="en-US" sz="1200" b="0" i="0" kern="1200" dirty="0">
                <a:solidFill>
                  <a:schemeClr val="tx1"/>
                </a:solidFill>
                <a:effectLst/>
                <a:latin typeface="Times New Roman" pitchFamily="18" charset="0"/>
                <a:ea typeface="宋体" pitchFamily="2" charset="-122"/>
                <a:cs typeface="+mn-cs"/>
              </a:rPr>
              <a:t>。</a:t>
            </a:r>
          </a:p>
          <a:p>
            <a:r>
              <a:rPr kumimoji="1" lang="zh-CN" altLang="en-US" sz="1200" b="0" i="0" kern="1200" dirty="0">
                <a:solidFill>
                  <a:schemeClr val="tx1"/>
                </a:solidFill>
                <a:effectLst/>
                <a:latin typeface="Times New Roman" pitchFamily="18" charset="0"/>
                <a:ea typeface="宋体" pitchFamily="2" charset="-122"/>
                <a:cs typeface="+mn-cs"/>
              </a:rPr>
              <a:t>由此来看，</a:t>
            </a:r>
            <a:r>
              <a:rPr kumimoji="1" lang="en-US" altLang="zh-CN" sz="1200" b="0" i="0" kern="1200" dirty="0">
                <a:solidFill>
                  <a:schemeClr val="tx1"/>
                </a:solidFill>
                <a:effectLst/>
                <a:latin typeface="Times New Roman" pitchFamily="18" charset="0"/>
                <a:ea typeface="宋体" pitchFamily="2" charset="-122"/>
                <a:cs typeface="+mn-cs"/>
              </a:rPr>
              <a:t>NIF</a:t>
            </a:r>
            <a:r>
              <a:rPr kumimoji="1" lang="zh-CN" altLang="en-US" sz="1200" b="0" i="0" kern="1200" dirty="0">
                <a:solidFill>
                  <a:schemeClr val="tx1"/>
                </a:solidFill>
                <a:effectLst/>
                <a:latin typeface="Times New Roman" pitchFamily="18" charset="0"/>
                <a:ea typeface="宋体" pitchFamily="2" charset="-122"/>
                <a:cs typeface="+mn-cs"/>
              </a:rPr>
              <a:t>实验的成功，对通往商业聚变能的道路上的确产生了积极影响，但这一结果与发电所需的实际能量增益还有很长的路要走。</a:t>
            </a:r>
          </a:p>
          <a:p>
            <a:r>
              <a:rPr kumimoji="1" lang="en-US" altLang="zh-CN" sz="1200" b="0" i="0" kern="1200" dirty="0">
                <a:solidFill>
                  <a:schemeClr val="tx1"/>
                </a:solidFill>
                <a:effectLst/>
                <a:latin typeface="Times New Roman" pitchFamily="18" charset="0"/>
                <a:ea typeface="宋体" pitchFamily="2" charset="-122"/>
                <a:cs typeface="+mn-cs"/>
              </a:rPr>
              <a:t>2023</a:t>
            </a:r>
            <a:r>
              <a:rPr kumimoji="1" lang="zh-CN" altLang="en-US" sz="1200" b="0" i="0" kern="1200" dirty="0">
                <a:solidFill>
                  <a:schemeClr val="tx1"/>
                </a:solidFill>
                <a:effectLst/>
                <a:latin typeface="Times New Roman" pitchFamily="18" charset="0"/>
                <a:ea typeface="宋体" pitchFamily="2" charset="-122"/>
                <a:cs typeface="+mn-cs"/>
              </a:rPr>
              <a:t>年</a:t>
            </a:r>
            <a:r>
              <a:rPr kumimoji="1" lang="en-US" altLang="zh-CN" sz="1200" b="0" i="0" kern="1200" dirty="0">
                <a:solidFill>
                  <a:schemeClr val="tx1"/>
                </a:solidFill>
                <a:effectLst/>
                <a:latin typeface="Times New Roman" pitchFamily="18" charset="0"/>
                <a:ea typeface="宋体" pitchFamily="2" charset="-122"/>
                <a:cs typeface="+mn-cs"/>
              </a:rPr>
              <a:t>4</a:t>
            </a:r>
            <a:r>
              <a:rPr kumimoji="1" lang="zh-CN" altLang="en-US" sz="1200" b="0" i="0" kern="1200" dirty="0">
                <a:solidFill>
                  <a:schemeClr val="tx1"/>
                </a:solidFill>
                <a:effectLst/>
                <a:latin typeface="Times New Roman" pitchFamily="18" charset="0"/>
                <a:ea typeface="宋体" pitchFamily="2" charset="-122"/>
                <a:cs typeface="+mn-cs"/>
              </a:rPr>
              <a:t>月</a:t>
            </a:r>
            <a:r>
              <a:rPr kumimoji="1" lang="en-US" altLang="zh-CN" sz="1200" b="0" i="0" kern="1200" dirty="0">
                <a:solidFill>
                  <a:schemeClr val="tx1"/>
                </a:solidFill>
                <a:effectLst/>
                <a:latin typeface="Times New Roman" pitchFamily="18" charset="0"/>
                <a:ea typeface="宋体" pitchFamily="2" charset="-122"/>
                <a:cs typeface="+mn-cs"/>
              </a:rPr>
              <a:t>12</a:t>
            </a:r>
            <a:r>
              <a:rPr kumimoji="1" lang="zh-CN" altLang="en-US" sz="1200" b="0" i="0" kern="1200" dirty="0">
                <a:solidFill>
                  <a:schemeClr val="tx1"/>
                </a:solidFill>
                <a:effectLst/>
                <a:latin typeface="Times New Roman" pitchFamily="18" charset="0"/>
                <a:ea typeface="宋体" pitchFamily="2" charset="-122"/>
                <a:cs typeface="+mn-cs"/>
              </a:rPr>
              <a:t>日</a:t>
            </a:r>
            <a:r>
              <a:rPr kumimoji="1" lang="en-US" altLang="zh-CN" sz="1200" b="0" i="0" kern="1200" dirty="0">
                <a:solidFill>
                  <a:schemeClr val="tx1"/>
                </a:solidFill>
                <a:effectLst/>
                <a:latin typeface="Times New Roman" pitchFamily="18" charset="0"/>
                <a:ea typeface="宋体" pitchFamily="2" charset="-122"/>
                <a:cs typeface="+mn-cs"/>
              </a:rPr>
              <a:t>21</a:t>
            </a:r>
            <a:r>
              <a:rPr kumimoji="1" lang="zh-CN" altLang="en-US" sz="1200" b="0" i="0" kern="1200" dirty="0">
                <a:solidFill>
                  <a:schemeClr val="tx1"/>
                </a:solidFill>
                <a:effectLst/>
                <a:latin typeface="Times New Roman" pitchFamily="18" charset="0"/>
                <a:ea typeface="宋体" pitchFamily="2" charset="-122"/>
                <a:cs typeface="+mn-cs"/>
              </a:rPr>
              <a:t>时，有“人造太阳”之称的全超导托卡马克</a:t>
            </a:r>
            <a:r>
              <a:rPr kumimoji="1" lang="en-US" altLang="zh-CN" sz="1200" b="0" i="0" kern="1200" dirty="0">
                <a:solidFill>
                  <a:schemeClr val="tx1"/>
                </a:solidFill>
                <a:effectLst/>
                <a:latin typeface="Times New Roman" pitchFamily="18" charset="0"/>
                <a:ea typeface="宋体" pitchFamily="2" charset="-122"/>
                <a:cs typeface="+mn-cs"/>
              </a:rPr>
              <a:t>EAST</a:t>
            </a:r>
            <a:r>
              <a:rPr kumimoji="1" lang="zh-CN" altLang="en-US" sz="1200" b="0" i="0" kern="1200" dirty="0">
                <a:solidFill>
                  <a:schemeClr val="tx1"/>
                </a:solidFill>
                <a:effectLst/>
                <a:latin typeface="Times New Roman" pitchFamily="18" charset="0"/>
                <a:ea typeface="宋体" pitchFamily="2" charset="-122"/>
                <a:cs typeface="+mn-cs"/>
              </a:rPr>
              <a:t>装置获重大成果，实现了高功率稳定的</a:t>
            </a:r>
            <a:r>
              <a:rPr kumimoji="1" lang="en-US" altLang="zh-CN" sz="1200" b="0" i="0" kern="1200" dirty="0">
                <a:solidFill>
                  <a:schemeClr val="tx1"/>
                </a:solidFill>
                <a:effectLst/>
                <a:latin typeface="Times New Roman" pitchFamily="18" charset="0"/>
                <a:ea typeface="宋体" pitchFamily="2" charset="-122"/>
                <a:cs typeface="+mn-cs"/>
              </a:rPr>
              <a:t>403</a:t>
            </a:r>
            <a:r>
              <a:rPr kumimoji="1" lang="zh-CN" altLang="en-US" sz="1200" b="0" i="0" kern="1200" dirty="0">
                <a:solidFill>
                  <a:schemeClr val="tx1"/>
                </a:solidFill>
                <a:effectLst/>
                <a:latin typeface="Times New Roman" pitchFamily="18" charset="0"/>
                <a:ea typeface="宋体" pitchFamily="2" charset="-122"/>
                <a:cs typeface="+mn-cs"/>
              </a:rPr>
              <a:t>秒稳态长脉冲高约束模等离子体运行，创造了托卡马克装置稳态高约束模运行新的世界纪录。</a:t>
            </a:r>
          </a:p>
          <a:p>
            <a:r>
              <a:rPr kumimoji="1" lang="en-US" altLang="zh-CN" sz="1200" b="0" i="0" kern="1200" dirty="0">
                <a:solidFill>
                  <a:schemeClr val="tx1"/>
                </a:solidFill>
                <a:effectLst/>
                <a:latin typeface="Times New Roman" pitchFamily="18" charset="0"/>
                <a:ea typeface="宋体" pitchFamily="2" charset="-122"/>
                <a:cs typeface="+mn-cs"/>
              </a:rPr>
              <a:t>EAST</a:t>
            </a:r>
            <a:r>
              <a:rPr kumimoji="1" lang="zh-CN" altLang="en-US" sz="1200" b="0" i="0" kern="1200" dirty="0">
                <a:solidFill>
                  <a:schemeClr val="tx1"/>
                </a:solidFill>
                <a:effectLst/>
                <a:latin typeface="Times New Roman" pitchFamily="18" charset="0"/>
                <a:ea typeface="宋体" pitchFamily="2" charset="-122"/>
                <a:cs typeface="+mn-cs"/>
              </a:rPr>
              <a:t>装置取得的重大创新成果，为国际热核聚变实验堆</a:t>
            </a:r>
            <a:r>
              <a:rPr kumimoji="1" lang="en-US" altLang="zh-CN" sz="1200" b="0" i="0" kern="1200" dirty="0">
                <a:solidFill>
                  <a:schemeClr val="tx1"/>
                </a:solidFill>
                <a:effectLst/>
                <a:latin typeface="Times New Roman" pitchFamily="18" charset="0"/>
                <a:ea typeface="宋体" pitchFamily="2" charset="-122"/>
                <a:cs typeface="+mn-cs"/>
              </a:rPr>
              <a:t>ITER</a:t>
            </a:r>
            <a:r>
              <a:rPr kumimoji="1" lang="zh-CN" altLang="en-US" sz="1200" b="0" i="0" kern="1200" dirty="0">
                <a:solidFill>
                  <a:schemeClr val="tx1"/>
                </a:solidFill>
                <a:effectLst/>
                <a:latin typeface="Times New Roman" pitchFamily="18" charset="0"/>
                <a:ea typeface="宋体" pitchFamily="2" charset="-122"/>
                <a:cs typeface="+mn-cs"/>
              </a:rPr>
              <a:t>运行和我国自主建设运行聚变堆提供了重要的实验基础。</a:t>
            </a:r>
          </a:p>
          <a:p>
            <a:pPr eaLnBrk="1" hangingPunct="1"/>
            <a:endParaRPr lang="zh-CN" altLang="zh-CN" dirty="0">
              <a:ea typeface="宋体" charset="-122"/>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kumimoji="1" lang="zh-CN" altLang="en-US" sz="1200" b="0" i="0" kern="1200" dirty="0">
                <a:solidFill>
                  <a:schemeClr val="tx1"/>
                </a:solidFill>
                <a:effectLst/>
                <a:latin typeface="Times New Roman" pitchFamily="18" charset="0"/>
                <a:ea typeface="宋体" pitchFamily="2" charset="-122"/>
                <a:cs typeface="+mn-cs"/>
              </a:rPr>
              <a:t>首先，</a:t>
            </a:r>
            <a:r>
              <a:rPr kumimoji="1" lang="en-US" altLang="zh-CN" sz="1200" b="0" i="0" kern="1200" dirty="0">
                <a:solidFill>
                  <a:schemeClr val="tx1"/>
                </a:solidFill>
                <a:effectLst/>
                <a:latin typeface="Times New Roman" pitchFamily="18" charset="0"/>
                <a:ea typeface="宋体" pitchFamily="2" charset="-122"/>
                <a:cs typeface="+mn-cs"/>
              </a:rPr>
              <a:t>HL-2M</a:t>
            </a:r>
            <a:r>
              <a:rPr kumimoji="1" lang="zh-CN" altLang="en-US" sz="1200" b="0" i="0" kern="1200" dirty="0">
                <a:solidFill>
                  <a:schemeClr val="tx1"/>
                </a:solidFill>
                <a:effectLst/>
                <a:latin typeface="Times New Roman" pitchFamily="18" charset="0"/>
                <a:ea typeface="宋体" pitchFamily="2" charset="-122"/>
                <a:cs typeface="+mn-cs"/>
              </a:rPr>
              <a:t>实验是一种托卡马克型聚变实验装置，而</a:t>
            </a:r>
            <a:r>
              <a:rPr kumimoji="1" lang="en-US" altLang="zh-CN" sz="1200" b="0" i="0" kern="1200" dirty="0">
                <a:solidFill>
                  <a:schemeClr val="tx1"/>
                </a:solidFill>
                <a:effectLst/>
                <a:latin typeface="Times New Roman" pitchFamily="18" charset="0"/>
                <a:ea typeface="宋体" pitchFamily="2" charset="-122"/>
                <a:cs typeface="+mn-cs"/>
              </a:rPr>
              <a:t>EAST</a:t>
            </a:r>
            <a:r>
              <a:rPr kumimoji="1" lang="zh-CN" altLang="en-US" sz="1200" b="0" i="0" kern="1200" dirty="0">
                <a:solidFill>
                  <a:schemeClr val="tx1"/>
                </a:solidFill>
                <a:effectLst/>
                <a:latin typeface="Times New Roman" pitchFamily="18" charset="0"/>
                <a:ea typeface="宋体" pitchFamily="2" charset="-122"/>
                <a:cs typeface="+mn-cs"/>
              </a:rPr>
              <a:t>实验是一种超导托卡马克型聚变实验装置。这意味着它们的磁场产生方式不同，因为超导磁体可以产生更强的磁场，从而更好地控制等离子体。</a:t>
            </a:r>
          </a:p>
          <a:p>
            <a:r>
              <a:rPr kumimoji="1" lang="zh-CN" altLang="en-US" sz="1200" b="0" i="0" kern="1200" dirty="0">
                <a:solidFill>
                  <a:schemeClr val="tx1"/>
                </a:solidFill>
                <a:effectLst/>
                <a:latin typeface="Times New Roman" pitchFamily="18" charset="0"/>
                <a:ea typeface="宋体" pitchFamily="2" charset="-122"/>
                <a:cs typeface="+mn-cs"/>
              </a:rPr>
              <a:t>其次，</a:t>
            </a:r>
            <a:r>
              <a:rPr kumimoji="1" lang="en-US" altLang="zh-CN" sz="1200" b="0" i="0" kern="1200" dirty="0">
                <a:solidFill>
                  <a:schemeClr val="tx1"/>
                </a:solidFill>
                <a:effectLst/>
                <a:latin typeface="Times New Roman" pitchFamily="18" charset="0"/>
                <a:ea typeface="宋体" pitchFamily="2" charset="-122"/>
                <a:cs typeface="+mn-cs"/>
              </a:rPr>
              <a:t>HL-2M</a:t>
            </a:r>
            <a:r>
              <a:rPr kumimoji="1" lang="zh-CN" altLang="en-US" sz="1200" b="0" i="0" kern="1200" dirty="0">
                <a:solidFill>
                  <a:schemeClr val="tx1"/>
                </a:solidFill>
                <a:effectLst/>
                <a:latin typeface="Times New Roman" pitchFamily="18" charset="0"/>
                <a:ea typeface="宋体" pitchFamily="2" charset="-122"/>
                <a:cs typeface="+mn-cs"/>
              </a:rPr>
              <a:t>实验的目标是研究聚变物理学，而</a:t>
            </a:r>
            <a:r>
              <a:rPr kumimoji="1" lang="en-US" altLang="zh-CN" sz="1200" b="0" i="0" kern="1200" dirty="0">
                <a:solidFill>
                  <a:schemeClr val="tx1"/>
                </a:solidFill>
                <a:effectLst/>
                <a:latin typeface="Times New Roman" pitchFamily="18" charset="0"/>
                <a:ea typeface="宋体" pitchFamily="2" charset="-122"/>
                <a:cs typeface="+mn-cs"/>
              </a:rPr>
              <a:t>EAST</a:t>
            </a:r>
            <a:r>
              <a:rPr kumimoji="1" lang="zh-CN" altLang="en-US" sz="1200" b="0" i="0" kern="1200" dirty="0">
                <a:solidFill>
                  <a:schemeClr val="tx1"/>
                </a:solidFill>
                <a:effectLst/>
                <a:latin typeface="Times New Roman" pitchFamily="18" charset="0"/>
                <a:ea typeface="宋体" pitchFamily="2" charset="-122"/>
                <a:cs typeface="+mn-cs"/>
              </a:rPr>
              <a:t>实验的目标是研究聚变技术，尤其是超导磁体和高温等离子体的相互作用。</a:t>
            </a:r>
          </a:p>
          <a:p>
            <a:r>
              <a:rPr kumimoji="1" lang="zh-CN" altLang="en-US" sz="1200" b="0" i="0" kern="1200" dirty="0">
                <a:solidFill>
                  <a:schemeClr val="tx1"/>
                </a:solidFill>
                <a:effectLst/>
                <a:latin typeface="Times New Roman" pitchFamily="18" charset="0"/>
                <a:ea typeface="宋体" pitchFamily="2" charset="-122"/>
                <a:cs typeface="+mn-cs"/>
              </a:rPr>
              <a:t>此外，</a:t>
            </a:r>
            <a:r>
              <a:rPr kumimoji="1" lang="en-US" altLang="zh-CN" sz="1200" b="0" i="0" kern="1200" dirty="0">
                <a:solidFill>
                  <a:schemeClr val="tx1"/>
                </a:solidFill>
                <a:effectLst/>
                <a:latin typeface="Times New Roman" pitchFamily="18" charset="0"/>
                <a:ea typeface="宋体" pitchFamily="2" charset="-122"/>
                <a:cs typeface="+mn-cs"/>
              </a:rPr>
              <a:t>HL-2M</a:t>
            </a:r>
            <a:r>
              <a:rPr kumimoji="1" lang="zh-CN" altLang="en-US" sz="1200" b="0" i="0" kern="1200" dirty="0">
                <a:solidFill>
                  <a:schemeClr val="tx1"/>
                </a:solidFill>
                <a:effectLst/>
                <a:latin typeface="Times New Roman" pitchFamily="18" charset="0"/>
                <a:ea typeface="宋体" pitchFamily="2" charset="-122"/>
                <a:cs typeface="+mn-cs"/>
              </a:rPr>
              <a:t>实验是一个比较新的实验装置，而</a:t>
            </a:r>
            <a:r>
              <a:rPr kumimoji="1" lang="en-US" altLang="zh-CN" sz="1200" b="0" i="0" kern="1200" dirty="0">
                <a:solidFill>
                  <a:schemeClr val="tx1"/>
                </a:solidFill>
                <a:effectLst/>
                <a:latin typeface="Times New Roman" pitchFamily="18" charset="0"/>
                <a:ea typeface="宋体" pitchFamily="2" charset="-122"/>
                <a:cs typeface="+mn-cs"/>
              </a:rPr>
              <a:t>EAST</a:t>
            </a:r>
            <a:r>
              <a:rPr kumimoji="1" lang="zh-CN" altLang="en-US" sz="1200" b="0" i="0" kern="1200" dirty="0">
                <a:solidFill>
                  <a:schemeClr val="tx1"/>
                </a:solidFill>
                <a:effectLst/>
                <a:latin typeface="Times New Roman" pitchFamily="18" charset="0"/>
                <a:ea typeface="宋体" pitchFamily="2" charset="-122"/>
                <a:cs typeface="+mn-cs"/>
              </a:rPr>
              <a:t>实验已经运行了多年，并且已经进行了多次重大升级。因此，</a:t>
            </a:r>
            <a:r>
              <a:rPr kumimoji="1" lang="en-US" altLang="zh-CN" sz="1200" b="0" i="0" kern="1200" dirty="0">
                <a:solidFill>
                  <a:schemeClr val="tx1"/>
                </a:solidFill>
                <a:effectLst/>
                <a:latin typeface="Times New Roman" pitchFamily="18" charset="0"/>
                <a:ea typeface="宋体" pitchFamily="2" charset="-122"/>
                <a:cs typeface="+mn-cs"/>
              </a:rPr>
              <a:t>EAST</a:t>
            </a:r>
            <a:r>
              <a:rPr kumimoji="1" lang="zh-CN" altLang="en-US" sz="1200" b="0" i="0" kern="1200" dirty="0">
                <a:solidFill>
                  <a:schemeClr val="tx1"/>
                </a:solidFill>
                <a:effectLst/>
                <a:latin typeface="Times New Roman" pitchFamily="18" charset="0"/>
                <a:ea typeface="宋体" pitchFamily="2" charset="-122"/>
                <a:cs typeface="+mn-cs"/>
              </a:rPr>
              <a:t>实验在聚变技术方面的经验和成果更加丰富。</a:t>
            </a:r>
          </a:p>
          <a:p>
            <a:r>
              <a:rPr kumimoji="1" lang="zh-CN" altLang="en-US" sz="1200" b="0" i="0" kern="1200" dirty="0">
                <a:solidFill>
                  <a:schemeClr val="tx1"/>
                </a:solidFill>
                <a:effectLst/>
                <a:latin typeface="Times New Roman" pitchFamily="18" charset="0"/>
                <a:ea typeface="宋体" pitchFamily="2" charset="-122"/>
                <a:cs typeface="+mn-cs"/>
              </a:rPr>
              <a:t>总的来说，</a:t>
            </a:r>
            <a:r>
              <a:rPr kumimoji="1" lang="en-US" altLang="zh-CN" sz="1200" b="0" i="0" kern="1200" dirty="0">
                <a:solidFill>
                  <a:schemeClr val="tx1"/>
                </a:solidFill>
                <a:effectLst/>
                <a:latin typeface="Times New Roman" pitchFamily="18" charset="0"/>
                <a:ea typeface="宋体" pitchFamily="2" charset="-122"/>
                <a:cs typeface="+mn-cs"/>
              </a:rPr>
              <a:t>HL-2M</a:t>
            </a:r>
            <a:r>
              <a:rPr kumimoji="1" lang="zh-CN" altLang="en-US" sz="1200" b="0" i="0" kern="1200" dirty="0">
                <a:solidFill>
                  <a:schemeClr val="tx1"/>
                </a:solidFill>
                <a:effectLst/>
                <a:latin typeface="Times New Roman" pitchFamily="18" charset="0"/>
                <a:ea typeface="宋体" pitchFamily="2" charset="-122"/>
                <a:cs typeface="+mn-cs"/>
              </a:rPr>
              <a:t>实验和</a:t>
            </a:r>
            <a:r>
              <a:rPr kumimoji="1" lang="en-US" altLang="zh-CN" sz="1200" b="0" i="0" kern="1200" dirty="0">
                <a:solidFill>
                  <a:schemeClr val="tx1"/>
                </a:solidFill>
                <a:effectLst/>
                <a:latin typeface="Times New Roman" pitchFamily="18" charset="0"/>
                <a:ea typeface="宋体" pitchFamily="2" charset="-122"/>
                <a:cs typeface="+mn-cs"/>
              </a:rPr>
              <a:t>EAST</a:t>
            </a:r>
            <a:r>
              <a:rPr kumimoji="1" lang="zh-CN" altLang="en-US" sz="1200" b="0" i="0" kern="1200" dirty="0">
                <a:solidFill>
                  <a:schemeClr val="tx1"/>
                </a:solidFill>
                <a:effectLst/>
                <a:latin typeface="Times New Roman" pitchFamily="18" charset="0"/>
                <a:ea typeface="宋体" pitchFamily="2" charset="-122"/>
                <a:cs typeface="+mn-cs"/>
              </a:rPr>
              <a:t>实验都是中国在聚变领域的重要实验装置，它们的研究目标和技术特点不同，但都对聚变技术的发展做出了重要贡献。</a:t>
            </a:r>
          </a:p>
          <a:p>
            <a:r>
              <a:rPr kumimoji="1" lang="en-US" altLang="zh-CN" sz="1200" b="0" i="0" kern="1200" dirty="0">
                <a:solidFill>
                  <a:schemeClr val="tx1"/>
                </a:solidFill>
                <a:effectLst/>
                <a:latin typeface="Times New Roman" pitchFamily="18" charset="0"/>
                <a:ea typeface="宋体" pitchFamily="2" charset="-122"/>
                <a:cs typeface="+mn-cs"/>
              </a:rPr>
              <a:t>2022</a:t>
            </a:r>
            <a:r>
              <a:rPr kumimoji="1" lang="zh-CN" altLang="en-US" sz="1200" b="0" i="0" kern="1200" dirty="0">
                <a:solidFill>
                  <a:schemeClr val="tx1"/>
                </a:solidFill>
                <a:effectLst/>
                <a:latin typeface="Times New Roman" pitchFamily="18" charset="0"/>
                <a:ea typeface="宋体" pitchFamily="2" charset="-122"/>
                <a:cs typeface="+mn-cs"/>
              </a:rPr>
              <a:t>年</a:t>
            </a:r>
            <a:r>
              <a:rPr kumimoji="1" lang="en-US" altLang="zh-CN" sz="1200" b="0" i="0" kern="1200" dirty="0">
                <a:solidFill>
                  <a:schemeClr val="tx1"/>
                </a:solidFill>
                <a:effectLst/>
                <a:latin typeface="Times New Roman" pitchFamily="18" charset="0"/>
                <a:ea typeface="宋体" pitchFamily="2" charset="-122"/>
                <a:cs typeface="+mn-cs"/>
              </a:rPr>
              <a:t>10</a:t>
            </a:r>
            <a:r>
              <a:rPr kumimoji="1" lang="zh-CN" altLang="en-US" sz="1200" b="0" i="0" kern="1200" dirty="0">
                <a:solidFill>
                  <a:schemeClr val="tx1"/>
                </a:solidFill>
                <a:effectLst/>
                <a:latin typeface="Times New Roman" pitchFamily="18" charset="0"/>
                <a:ea typeface="宋体" pitchFamily="2" charset="-122"/>
                <a:cs typeface="+mn-cs"/>
              </a:rPr>
              <a:t>月</a:t>
            </a:r>
            <a:r>
              <a:rPr kumimoji="1" lang="en-US" altLang="zh-CN" sz="1200" b="0" i="0" kern="1200" dirty="0">
                <a:solidFill>
                  <a:schemeClr val="tx1"/>
                </a:solidFill>
                <a:effectLst/>
                <a:latin typeface="Times New Roman" pitchFamily="18" charset="0"/>
                <a:ea typeface="宋体" pitchFamily="2" charset="-122"/>
                <a:cs typeface="+mn-cs"/>
              </a:rPr>
              <a:t>20</a:t>
            </a:r>
            <a:r>
              <a:rPr kumimoji="1" lang="zh-CN" altLang="en-US" sz="1200" b="0" i="0" kern="1200" dirty="0">
                <a:solidFill>
                  <a:schemeClr val="tx1"/>
                </a:solidFill>
                <a:effectLst/>
                <a:latin typeface="Times New Roman" pitchFamily="18" charset="0"/>
                <a:ea typeface="宋体" pitchFamily="2" charset="-122"/>
                <a:cs typeface="+mn-cs"/>
              </a:rPr>
              <a:t>日，中核集团发布消息称，中国新一代“人造太阳”（</a:t>
            </a:r>
            <a:r>
              <a:rPr kumimoji="1" lang="en-US" altLang="zh-CN" sz="1200" b="0" i="0" kern="1200" dirty="0">
                <a:solidFill>
                  <a:schemeClr val="tx1"/>
                </a:solidFill>
                <a:effectLst/>
                <a:latin typeface="Times New Roman" pitchFamily="18" charset="0"/>
                <a:ea typeface="宋体" pitchFamily="2" charset="-122"/>
                <a:cs typeface="+mn-cs"/>
              </a:rPr>
              <a:t>HL-2M</a:t>
            </a:r>
            <a:r>
              <a:rPr kumimoji="1" lang="zh-CN" altLang="en-US" sz="1200" b="0" i="0" kern="1200" dirty="0">
                <a:solidFill>
                  <a:schemeClr val="tx1"/>
                </a:solidFill>
                <a:effectLst/>
                <a:latin typeface="Times New Roman" pitchFamily="18" charset="0"/>
                <a:ea typeface="宋体" pitchFamily="2" charset="-122"/>
                <a:cs typeface="+mn-cs"/>
              </a:rPr>
              <a:t>）等离子体电流突破</a:t>
            </a:r>
            <a:r>
              <a:rPr kumimoji="1" lang="en-US" altLang="zh-CN" sz="1200" b="0" i="0" kern="1200" dirty="0">
                <a:solidFill>
                  <a:schemeClr val="tx1"/>
                </a:solidFill>
                <a:effectLst/>
                <a:latin typeface="Times New Roman" pitchFamily="18" charset="0"/>
                <a:ea typeface="宋体" pitchFamily="2" charset="-122"/>
                <a:cs typeface="+mn-cs"/>
              </a:rPr>
              <a:t>100</a:t>
            </a:r>
            <a:r>
              <a:rPr kumimoji="1" lang="zh-CN" altLang="en-US" sz="1200" b="0" i="0" kern="1200" dirty="0">
                <a:solidFill>
                  <a:schemeClr val="tx1"/>
                </a:solidFill>
                <a:effectLst/>
                <a:latin typeface="Times New Roman" pitchFamily="18" charset="0"/>
                <a:ea typeface="宋体" pitchFamily="2" charset="-122"/>
                <a:cs typeface="+mn-cs"/>
              </a:rPr>
              <a:t>万安培（</a:t>
            </a:r>
            <a:r>
              <a:rPr kumimoji="1" lang="en-US" altLang="zh-CN" sz="1200" b="0" i="0" kern="1200" dirty="0">
                <a:solidFill>
                  <a:schemeClr val="tx1"/>
                </a:solidFill>
                <a:effectLst/>
                <a:latin typeface="Times New Roman" pitchFamily="18" charset="0"/>
                <a:ea typeface="宋体" pitchFamily="2" charset="-122"/>
                <a:cs typeface="+mn-cs"/>
              </a:rPr>
              <a:t>1</a:t>
            </a:r>
            <a:r>
              <a:rPr kumimoji="1" lang="zh-CN" altLang="en-US" sz="1200" b="0" i="0" kern="1200" dirty="0">
                <a:solidFill>
                  <a:schemeClr val="tx1"/>
                </a:solidFill>
                <a:effectLst/>
                <a:latin typeface="Times New Roman" pitchFamily="18" charset="0"/>
                <a:ea typeface="宋体" pitchFamily="2" charset="-122"/>
                <a:cs typeface="+mn-cs"/>
              </a:rPr>
              <a:t>兆安），创造了中国可控核聚变装置运行新纪录，标志着中国核聚变研发距离聚变点火迈进了重要一步，跻身国际第一方阵，技术水平居国际前列。</a:t>
            </a:r>
            <a:endParaRPr kumimoji="1" lang="en-US" altLang="zh-CN" sz="1200" b="0" i="0" kern="1200" dirty="0">
              <a:solidFill>
                <a:schemeClr val="tx1"/>
              </a:solidFill>
              <a:effectLst/>
              <a:latin typeface="Times New Roman" pitchFamily="18" charset="0"/>
              <a:ea typeface="宋体" pitchFamily="2" charset="-122"/>
              <a:cs typeface="+mn-cs"/>
            </a:endParaRPr>
          </a:p>
          <a:p>
            <a:r>
              <a:rPr kumimoji="1" lang="en-US" altLang="zh-CN" sz="1200" b="1" i="0" kern="1200" dirty="0">
                <a:solidFill>
                  <a:schemeClr val="tx1"/>
                </a:solidFill>
                <a:effectLst/>
                <a:latin typeface="Times New Roman" pitchFamily="18" charset="0"/>
                <a:ea typeface="宋体" pitchFamily="2" charset="-122"/>
                <a:cs typeface="+mn-cs"/>
              </a:rPr>
              <a:t>2023</a:t>
            </a:r>
            <a:r>
              <a:rPr kumimoji="1" lang="zh-CN" altLang="en-US" sz="1200" b="1" i="0" kern="1200" dirty="0">
                <a:solidFill>
                  <a:schemeClr val="tx1"/>
                </a:solidFill>
                <a:effectLst/>
                <a:latin typeface="Times New Roman" pitchFamily="18" charset="0"/>
                <a:ea typeface="宋体" pitchFamily="2" charset="-122"/>
                <a:cs typeface="+mn-cs"/>
              </a:rPr>
              <a:t>年 </a:t>
            </a:r>
            <a:r>
              <a:rPr kumimoji="1" lang="en-US" altLang="zh-CN" sz="1200" b="1" i="0" kern="1200" dirty="0">
                <a:solidFill>
                  <a:schemeClr val="tx1"/>
                </a:solidFill>
                <a:effectLst/>
                <a:latin typeface="Times New Roman" pitchFamily="18" charset="0"/>
                <a:ea typeface="宋体" pitchFamily="2" charset="-122"/>
                <a:cs typeface="+mn-cs"/>
              </a:rPr>
              <a:t>4 </a:t>
            </a:r>
            <a:r>
              <a:rPr kumimoji="1" lang="zh-CN" altLang="en-US" sz="1200" b="1" i="0" kern="1200" dirty="0">
                <a:solidFill>
                  <a:schemeClr val="tx1"/>
                </a:solidFill>
                <a:effectLst/>
                <a:latin typeface="Times New Roman" pitchFamily="18" charset="0"/>
                <a:ea typeface="宋体" pitchFamily="2" charset="-122"/>
                <a:cs typeface="+mn-cs"/>
              </a:rPr>
              <a:t>月 </a:t>
            </a:r>
            <a:r>
              <a:rPr kumimoji="1" lang="en-US" altLang="zh-CN" sz="1200" b="1" i="0" kern="1200" dirty="0">
                <a:solidFill>
                  <a:schemeClr val="tx1"/>
                </a:solidFill>
                <a:effectLst/>
                <a:latin typeface="Times New Roman" pitchFamily="18" charset="0"/>
                <a:ea typeface="宋体" pitchFamily="2" charset="-122"/>
                <a:cs typeface="+mn-cs"/>
              </a:rPr>
              <a:t>12 </a:t>
            </a:r>
            <a:r>
              <a:rPr kumimoji="1" lang="zh-CN" altLang="en-US" sz="1200" b="1" i="0" kern="1200" dirty="0">
                <a:solidFill>
                  <a:schemeClr val="tx1"/>
                </a:solidFill>
                <a:effectLst/>
                <a:latin typeface="Times New Roman" pitchFamily="18" charset="0"/>
                <a:ea typeface="宋体" pitchFamily="2" charset="-122"/>
                <a:cs typeface="+mn-cs"/>
              </a:rPr>
              <a:t>日</a:t>
            </a:r>
            <a:r>
              <a:rPr kumimoji="1" lang="en-US" altLang="zh-CN" sz="1200" b="1" i="0" kern="1200" dirty="0">
                <a:solidFill>
                  <a:schemeClr val="tx1"/>
                </a:solidFill>
                <a:effectLst/>
                <a:latin typeface="Times New Roman" pitchFamily="18" charset="0"/>
                <a:ea typeface="宋体" pitchFamily="2" charset="-122"/>
                <a:cs typeface="+mn-cs"/>
              </a:rPr>
              <a:t>EAST</a:t>
            </a:r>
            <a:r>
              <a:rPr kumimoji="1" lang="zh-CN" altLang="en-US" sz="1200" b="1" i="0" kern="1200" dirty="0">
                <a:solidFill>
                  <a:schemeClr val="tx1"/>
                </a:solidFill>
                <a:effectLst/>
                <a:latin typeface="Times New Roman" pitchFamily="18" charset="0"/>
                <a:ea typeface="宋体" pitchFamily="2" charset="-122"/>
                <a:cs typeface="+mn-cs"/>
              </a:rPr>
              <a:t>产生了七分钟的极热等离子体。</a:t>
            </a:r>
            <a:endParaRPr kumimoji="1" lang="en-US" altLang="zh-CN" sz="1200" b="1" i="0" kern="1200" dirty="0">
              <a:solidFill>
                <a:schemeClr val="tx1"/>
              </a:solidFill>
              <a:effectLst/>
              <a:latin typeface="Times New Roman" pitchFamily="18" charset="0"/>
              <a:ea typeface="宋体" pitchFamily="2" charset="-122"/>
              <a:cs typeface="+mn-cs"/>
            </a:endParaRPr>
          </a:p>
          <a:p>
            <a:r>
              <a:rPr kumimoji="1" lang="en-US" altLang="zh-CN" sz="1200" b="0" i="0" kern="1200" dirty="0">
                <a:solidFill>
                  <a:schemeClr val="tx1"/>
                </a:solidFill>
                <a:effectLst/>
                <a:latin typeface="Times New Roman" pitchFamily="18" charset="0"/>
                <a:ea typeface="宋体" pitchFamily="2" charset="-122"/>
                <a:cs typeface="+mn-cs"/>
              </a:rPr>
              <a:t>HL-2M</a:t>
            </a:r>
            <a:r>
              <a:rPr kumimoji="1" lang="zh-CN" altLang="en-US" sz="1200" b="0" i="0" kern="1200" dirty="0">
                <a:solidFill>
                  <a:schemeClr val="tx1"/>
                </a:solidFill>
                <a:effectLst/>
                <a:latin typeface="Times New Roman" pitchFamily="18" charset="0"/>
                <a:ea typeface="宋体" pitchFamily="2" charset="-122"/>
                <a:cs typeface="+mn-cs"/>
              </a:rPr>
              <a:t>中国环流器二号</a:t>
            </a:r>
            <a:r>
              <a:rPr kumimoji="1" lang="en-US" altLang="zh-CN" sz="1200" b="0" i="0" kern="1200" dirty="0">
                <a:solidFill>
                  <a:schemeClr val="tx1"/>
                </a:solidFill>
                <a:effectLst/>
                <a:latin typeface="Times New Roman" pitchFamily="18" charset="0"/>
                <a:ea typeface="宋体" pitchFamily="2" charset="-122"/>
                <a:cs typeface="+mn-cs"/>
              </a:rPr>
              <a:t>M</a:t>
            </a:r>
            <a:r>
              <a:rPr kumimoji="1" lang="zh-CN" altLang="en-US" sz="1200" b="0" i="0" kern="1200" dirty="0">
                <a:solidFill>
                  <a:schemeClr val="tx1"/>
                </a:solidFill>
                <a:effectLst/>
                <a:latin typeface="Times New Roman" pitchFamily="18" charset="0"/>
                <a:ea typeface="宋体" pitchFamily="2" charset="-122"/>
                <a:cs typeface="+mn-cs"/>
              </a:rPr>
              <a:t>装置，</a:t>
            </a:r>
            <a:r>
              <a:rPr kumimoji="1" lang="en-US" altLang="zh-CN" sz="1200" b="0" i="0" kern="1200" dirty="0">
                <a:solidFill>
                  <a:schemeClr val="tx1"/>
                </a:solidFill>
                <a:effectLst/>
                <a:latin typeface="Times New Roman" pitchFamily="18" charset="0"/>
                <a:ea typeface="宋体" pitchFamily="2" charset="-122"/>
                <a:cs typeface="+mn-cs"/>
              </a:rPr>
              <a:t>EAST</a:t>
            </a:r>
            <a:r>
              <a:rPr kumimoji="1" lang="zh-CN" altLang="en-US" sz="1200" b="0" i="0" kern="1200" dirty="0">
                <a:solidFill>
                  <a:schemeClr val="tx1"/>
                </a:solidFill>
                <a:effectLst/>
                <a:latin typeface="Times New Roman" pitchFamily="18" charset="0"/>
                <a:ea typeface="宋体" pitchFamily="2" charset="-122"/>
                <a:cs typeface="+mn-cs"/>
              </a:rPr>
              <a:t>全超导托卡马克</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C771F6D-63F3-4DEF-A409-0F51B636A03C}" type="slidenum">
              <a:rPr kumimoji="1" lang="en-US" altLang="zh-CN" sz="1200" b="0" i="0" u="none" strike="noStrike" kern="1200" cap="none" spc="0" normalizeH="0" baseline="0" noProof="0" smtClean="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Tree>
    <p:extLst>
      <p:ext uri="{BB962C8B-B14F-4D97-AF65-F5344CB8AC3E}">
        <p14:creationId xmlns:p14="http://schemas.microsoft.com/office/powerpoint/2010/main" val="139858645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573CCD4-4C36-4244-B21D-FE7BCFE756A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C76931-2FB8-4C2A-8708-8F3C0415A68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幻灯片图像占位符 1"/>
          <p:cNvSpPr>
            <a:spLocks noGrp="1" noRot="1" noChangeAspect="1" noTextEdit="1"/>
          </p:cNvSpPr>
          <p:nvPr>
            <p:ph type="sldImg"/>
          </p:nvPr>
        </p:nvSpPr>
        <p:spPr>
          <a:ln/>
        </p:spPr>
      </p:sp>
      <p:sp>
        <p:nvSpPr>
          <p:cNvPr id="61443" name="备注占位符 2"/>
          <p:cNvSpPr>
            <a:spLocks noGrp="1"/>
          </p:cNvSpPr>
          <p:nvPr>
            <p:ph type="body" idx="1"/>
          </p:nvPr>
        </p:nvSpPr>
        <p:spPr>
          <a:noFill/>
          <a:ln/>
        </p:spPr>
        <p:txBody>
          <a:bodyPr/>
          <a:lstStyle/>
          <a:p>
            <a:r>
              <a:rPr lang="zh-CN" altLang="en-US" sz="1200" b="0" i="0" kern="1200" dirty="0">
                <a:solidFill>
                  <a:schemeClr val="tx1"/>
                </a:solidFill>
                <a:latin typeface="Arial" charset="0"/>
                <a:ea typeface="宋体" pitchFamily="2" charset="-122"/>
                <a:cs typeface="+mn-cs"/>
              </a:rPr>
              <a:t>蒂莫西</a:t>
            </a:r>
            <a:r>
              <a:rPr lang="en-US" altLang="zh-CN" sz="1200" b="0" i="0" kern="1200" dirty="0">
                <a:solidFill>
                  <a:schemeClr val="tx1"/>
                </a:solidFill>
                <a:latin typeface="Arial" charset="0"/>
                <a:ea typeface="宋体" pitchFamily="2" charset="-122"/>
                <a:cs typeface="+mn-cs"/>
              </a:rPr>
              <a:t>·</a:t>
            </a:r>
            <a:r>
              <a:rPr lang="zh-CN" altLang="en-US" sz="1200" b="0" i="0" kern="1200" dirty="0">
                <a:solidFill>
                  <a:schemeClr val="tx1"/>
                </a:solidFill>
                <a:latin typeface="Arial" charset="0"/>
                <a:ea typeface="宋体" pitchFamily="2" charset="-122"/>
                <a:cs typeface="+mn-cs"/>
              </a:rPr>
              <a:t>约翰</a:t>
            </a:r>
            <a:r>
              <a:rPr lang="en-US" altLang="zh-CN" sz="1200" b="0" i="0" kern="1200" dirty="0">
                <a:solidFill>
                  <a:schemeClr val="tx1"/>
                </a:solidFill>
                <a:latin typeface="Arial" charset="0"/>
                <a:ea typeface="宋体" pitchFamily="2" charset="-122"/>
                <a:cs typeface="+mn-cs"/>
              </a:rPr>
              <a:t>·“</a:t>
            </a:r>
            <a:r>
              <a:rPr lang="zh-CN" altLang="en-US" sz="1200" b="0" i="0" kern="1200" dirty="0">
                <a:solidFill>
                  <a:schemeClr val="tx1"/>
                </a:solidFill>
                <a:latin typeface="Arial" charset="0"/>
                <a:ea typeface="宋体" pitchFamily="2" charset="-122"/>
                <a:cs typeface="+mn-cs"/>
              </a:rPr>
              <a:t>蒂姆”</a:t>
            </a:r>
            <a:r>
              <a:rPr lang="en-US" altLang="zh-CN" sz="1200" b="0" i="0" kern="1200" dirty="0">
                <a:solidFill>
                  <a:schemeClr val="tx1"/>
                </a:solidFill>
                <a:latin typeface="Arial" charset="0"/>
                <a:ea typeface="宋体" pitchFamily="2" charset="-122"/>
                <a:cs typeface="+mn-cs"/>
              </a:rPr>
              <a:t>·</a:t>
            </a:r>
            <a:r>
              <a:rPr lang="zh-CN" altLang="en-US" sz="1200" b="0" i="0" kern="1200" dirty="0">
                <a:solidFill>
                  <a:schemeClr val="tx1"/>
                </a:solidFill>
                <a:latin typeface="Arial" charset="0"/>
                <a:ea typeface="宋体" pitchFamily="2" charset="-122"/>
                <a:cs typeface="+mn-cs"/>
              </a:rPr>
              <a:t>伯纳</a:t>
            </a:r>
            <a:r>
              <a:rPr lang="en-US" altLang="zh-CN" sz="1200" b="0" i="0" kern="1200" dirty="0">
                <a:solidFill>
                  <a:schemeClr val="tx1"/>
                </a:solidFill>
                <a:latin typeface="Arial" charset="0"/>
                <a:ea typeface="宋体" pitchFamily="2" charset="-122"/>
                <a:cs typeface="+mn-cs"/>
              </a:rPr>
              <a:t>·</a:t>
            </a:r>
            <a:r>
              <a:rPr lang="zh-CN" altLang="en-US" sz="1200" b="0" i="0" kern="1200" dirty="0">
                <a:solidFill>
                  <a:schemeClr val="tx1"/>
                </a:solidFill>
                <a:latin typeface="Arial" charset="0"/>
                <a:ea typeface="宋体" pitchFamily="2" charset="-122"/>
                <a:cs typeface="+mn-cs"/>
              </a:rPr>
              <a:t>李爵士（</a:t>
            </a:r>
            <a:r>
              <a:rPr lang="en-US" altLang="zh-CN" sz="1200" b="0" i="0" kern="1200" dirty="0">
                <a:solidFill>
                  <a:schemeClr val="tx1"/>
                </a:solidFill>
                <a:latin typeface="Arial" charset="0"/>
                <a:ea typeface="宋体" pitchFamily="2" charset="-122"/>
                <a:cs typeface="+mn-cs"/>
              </a:rPr>
              <a:t>Tim Berners-Lee</a:t>
            </a:r>
            <a:r>
              <a:rPr lang="zh-CN" altLang="en-US" sz="1200" b="0" i="0" kern="1200" dirty="0">
                <a:solidFill>
                  <a:schemeClr val="tx1"/>
                </a:solidFill>
                <a:latin typeface="Arial" charset="0"/>
                <a:ea typeface="宋体" pitchFamily="2" charset="-122"/>
                <a:cs typeface="+mn-cs"/>
              </a:rPr>
              <a:t>）</a:t>
            </a:r>
            <a:endParaRPr lang="en-US" altLang="zh-CN" sz="1200" b="0" i="0" kern="1200" dirty="0">
              <a:solidFill>
                <a:schemeClr val="tx1"/>
              </a:solidFill>
              <a:latin typeface="Arial" charset="0"/>
              <a:ea typeface="宋体" pitchFamily="2" charset="-122"/>
              <a:cs typeface="+mn-cs"/>
            </a:endParaRPr>
          </a:p>
          <a:p>
            <a:r>
              <a:rPr lang="en-US" altLang="zh-CN" sz="1200" b="0" i="0" kern="1200" dirty="0">
                <a:solidFill>
                  <a:schemeClr val="tx1"/>
                </a:solidFill>
                <a:latin typeface="Arial" charset="0"/>
                <a:ea typeface="宋体" pitchFamily="2" charset="-122"/>
                <a:cs typeface="+mn-cs"/>
              </a:rPr>
              <a:t>2004</a:t>
            </a:r>
            <a:r>
              <a:rPr lang="zh-CN" altLang="en-US" sz="1200" b="0" i="0" kern="1200" dirty="0">
                <a:solidFill>
                  <a:schemeClr val="tx1"/>
                </a:solidFill>
                <a:latin typeface="Arial" charset="0"/>
                <a:ea typeface="宋体" pitchFamily="2" charset="-122"/>
                <a:cs typeface="+mn-cs"/>
              </a:rPr>
              <a:t>年，英女皇</a:t>
            </a:r>
            <a:r>
              <a:rPr lang="zh-CN" altLang="en-US" sz="1200" b="0" i="0" u="none" strike="noStrike" kern="1200" dirty="0">
                <a:solidFill>
                  <a:schemeClr val="tx1"/>
                </a:solidFill>
                <a:latin typeface="Arial" charset="0"/>
                <a:ea typeface="宋体" pitchFamily="2" charset="-122"/>
                <a:cs typeface="+mn-cs"/>
                <a:hlinkClick r:id="rId3"/>
              </a:rPr>
              <a:t>伊丽莎白二世</a:t>
            </a:r>
            <a:r>
              <a:rPr lang="zh-CN" altLang="en-US" sz="1200" b="0" i="0" kern="1200" dirty="0">
                <a:solidFill>
                  <a:schemeClr val="tx1"/>
                </a:solidFill>
                <a:latin typeface="Arial" charset="0"/>
                <a:ea typeface="宋体" pitchFamily="2" charset="-122"/>
                <a:cs typeface="+mn-cs"/>
              </a:rPr>
              <a:t>向伯纳斯</a:t>
            </a:r>
            <a:r>
              <a:rPr lang="en-US" altLang="zh-CN" sz="1200" b="0" i="0" kern="1200" dirty="0">
                <a:solidFill>
                  <a:schemeClr val="tx1"/>
                </a:solidFill>
                <a:latin typeface="Arial" charset="0"/>
                <a:ea typeface="宋体" pitchFamily="2" charset="-122"/>
                <a:cs typeface="+mn-cs"/>
              </a:rPr>
              <a:t>·</a:t>
            </a:r>
            <a:r>
              <a:rPr lang="zh-CN" altLang="en-US" sz="1200" b="0" i="0" kern="1200" dirty="0">
                <a:solidFill>
                  <a:schemeClr val="tx1"/>
                </a:solidFill>
                <a:latin typeface="Arial" charset="0"/>
                <a:ea typeface="宋体" pitchFamily="2" charset="-122"/>
                <a:cs typeface="+mn-cs"/>
              </a:rPr>
              <a:t>李颁发大英帝国爵级司令勋章。</a:t>
            </a:r>
            <a:r>
              <a:rPr lang="en-US" altLang="zh-CN" sz="1200" b="0" i="0" kern="1200" dirty="0">
                <a:solidFill>
                  <a:schemeClr val="tx1"/>
                </a:solidFill>
                <a:latin typeface="Arial" charset="0"/>
                <a:ea typeface="宋体" pitchFamily="2" charset="-122"/>
                <a:cs typeface="+mn-cs"/>
              </a:rPr>
              <a:t>2009</a:t>
            </a:r>
            <a:r>
              <a:rPr lang="zh-CN" altLang="en-US" sz="1200" b="0" i="0" kern="1200" dirty="0">
                <a:solidFill>
                  <a:schemeClr val="tx1"/>
                </a:solidFill>
                <a:latin typeface="Arial" charset="0"/>
                <a:ea typeface="宋体" pitchFamily="2" charset="-122"/>
                <a:cs typeface="+mn-cs"/>
              </a:rPr>
              <a:t>年</a:t>
            </a:r>
            <a:r>
              <a:rPr lang="en-US" altLang="zh-CN" sz="1200" b="0" i="0" kern="1200" dirty="0">
                <a:solidFill>
                  <a:schemeClr val="tx1"/>
                </a:solidFill>
                <a:latin typeface="Arial" charset="0"/>
                <a:ea typeface="宋体" pitchFamily="2" charset="-122"/>
                <a:cs typeface="+mn-cs"/>
              </a:rPr>
              <a:t>4</a:t>
            </a:r>
            <a:r>
              <a:rPr lang="zh-CN" altLang="en-US" sz="1200" b="0" i="0" kern="1200" dirty="0">
                <a:solidFill>
                  <a:schemeClr val="tx1"/>
                </a:solidFill>
                <a:latin typeface="Arial" charset="0"/>
                <a:ea typeface="宋体" pitchFamily="2" charset="-122"/>
                <a:cs typeface="+mn-cs"/>
              </a:rPr>
              <a:t>月，他获选为</a:t>
            </a:r>
            <a:r>
              <a:rPr lang="zh-CN" altLang="en-US" sz="1200" b="0" i="0" u="none" strike="noStrike" kern="1200" dirty="0">
                <a:solidFill>
                  <a:schemeClr val="tx1"/>
                </a:solidFill>
                <a:latin typeface="Arial" charset="0"/>
                <a:ea typeface="宋体" pitchFamily="2" charset="-122"/>
                <a:cs typeface="+mn-cs"/>
                <a:hlinkClick r:id="rId4"/>
              </a:rPr>
              <a:t>美国国家科学院</a:t>
            </a:r>
            <a:r>
              <a:rPr lang="zh-CN" altLang="en-US" sz="1200" b="0" i="0" kern="1200" dirty="0">
                <a:solidFill>
                  <a:schemeClr val="tx1"/>
                </a:solidFill>
                <a:latin typeface="Arial" charset="0"/>
                <a:ea typeface="宋体" pitchFamily="2" charset="-122"/>
                <a:cs typeface="+mn-cs"/>
              </a:rPr>
              <a:t>外籍院士。在</a:t>
            </a:r>
            <a:r>
              <a:rPr lang="en-US" altLang="zh-CN" sz="1200" b="0" i="0" kern="1200" dirty="0">
                <a:solidFill>
                  <a:schemeClr val="tx1"/>
                </a:solidFill>
                <a:latin typeface="Arial" charset="0"/>
                <a:ea typeface="宋体" pitchFamily="2" charset="-122"/>
                <a:cs typeface="+mn-cs"/>
              </a:rPr>
              <a:t>2012</a:t>
            </a:r>
            <a:r>
              <a:rPr lang="zh-CN" altLang="en-US" sz="1200" b="0" i="0" kern="1200" dirty="0">
                <a:solidFill>
                  <a:schemeClr val="tx1"/>
                </a:solidFill>
                <a:latin typeface="Arial" charset="0"/>
                <a:ea typeface="宋体" pitchFamily="2" charset="-122"/>
                <a:cs typeface="+mn-cs"/>
              </a:rPr>
              <a:t>年夏季奥林匹克运动会开幕典礼上，他获得了“万维网发明者”的美誉。伯纳斯</a:t>
            </a:r>
            <a:r>
              <a:rPr lang="en-US" altLang="zh-CN" sz="1200" b="0" i="0" kern="1200" dirty="0">
                <a:solidFill>
                  <a:schemeClr val="tx1"/>
                </a:solidFill>
                <a:latin typeface="Arial" charset="0"/>
                <a:ea typeface="宋体" pitchFamily="2" charset="-122"/>
                <a:cs typeface="+mn-cs"/>
              </a:rPr>
              <a:t>·</a:t>
            </a:r>
            <a:r>
              <a:rPr lang="zh-CN" altLang="en-US" sz="1200" b="0" i="0" kern="1200" dirty="0">
                <a:solidFill>
                  <a:schemeClr val="tx1"/>
                </a:solidFill>
                <a:latin typeface="Arial" charset="0"/>
                <a:ea typeface="宋体" pitchFamily="2" charset="-122"/>
                <a:cs typeface="+mn-cs"/>
              </a:rPr>
              <a:t>李本人也参与了开幕典礼，在一台</a:t>
            </a:r>
            <a:r>
              <a:rPr lang="en-US" altLang="zh-CN" sz="1200" b="0" i="0" kern="1200" dirty="0">
                <a:solidFill>
                  <a:schemeClr val="tx1"/>
                </a:solidFill>
                <a:latin typeface="Arial" charset="0"/>
                <a:ea typeface="宋体" pitchFamily="2" charset="-122"/>
                <a:cs typeface="+mn-cs"/>
              </a:rPr>
              <a:t>NeXT</a:t>
            </a:r>
            <a:r>
              <a:rPr lang="zh-CN" altLang="en-US" sz="1200" b="0" i="0" kern="1200" dirty="0">
                <a:solidFill>
                  <a:schemeClr val="tx1"/>
                </a:solidFill>
                <a:latin typeface="Arial" charset="0"/>
                <a:ea typeface="宋体" pitchFamily="2" charset="-122"/>
                <a:cs typeface="+mn-cs"/>
              </a:rPr>
              <a:t>计算机前工作。他在</a:t>
            </a:r>
            <a:r>
              <a:rPr lang="en-US" altLang="zh-CN" sz="1200" b="0" i="0" u="none" strike="noStrike" kern="1200" dirty="0">
                <a:solidFill>
                  <a:schemeClr val="tx1"/>
                </a:solidFill>
                <a:latin typeface="Arial" charset="0"/>
                <a:ea typeface="宋体" pitchFamily="2" charset="-122"/>
                <a:cs typeface="+mn-cs"/>
                <a:hlinkClick r:id="rId5"/>
              </a:rPr>
              <a:t>Twitter</a:t>
            </a:r>
            <a:r>
              <a:rPr lang="zh-CN" altLang="en-US" sz="1200" b="0" i="0" kern="1200" dirty="0">
                <a:solidFill>
                  <a:schemeClr val="tx1"/>
                </a:solidFill>
                <a:latin typeface="Arial" charset="0"/>
                <a:ea typeface="宋体" pitchFamily="2" charset="-122"/>
                <a:cs typeface="+mn-cs"/>
              </a:rPr>
              <a:t>上发表消息说：“这是给所有人的”，体育馆内的</a:t>
            </a:r>
            <a:r>
              <a:rPr lang="en-US" altLang="zh-CN" sz="1200" b="0" i="0" kern="1200" dirty="0">
                <a:solidFill>
                  <a:schemeClr val="tx1"/>
                </a:solidFill>
                <a:latin typeface="Arial" charset="0"/>
                <a:ea typeface="宋体" pitchFamily="2" charset="-122"/>
                <a:cs typeface="+mn-cs"/>
              </a:rPr>
              <a:t>LCD</a:t>
            </a:r>
            <a:r>
              <a:rPr lang="zh-CN" altLang="en-US" sz="1200" b="0" i="0" kern="1200" dirty="0">
                <a:solidFill>
                  <a:schemeClr val="tx1"/>
                </a:solidFill>
                <a:latin typeface="Arial" charset="0"/>
                <a:ea typeface="宋体" pitchFamily="2" charset="-122"/>
                <a:cs typeface="+mn-cs"/>
              </a:rPr>
              <a:t>光管随即显示出文字来。</a:t>
            </a:r>
            <a:r>
              <a:rPr lang="en-US" altLang="zh-CN" sz="1200" b="0" i="0" kern="1200" dirty="0">
                <a:solidFill>
                  <a:schemeClr val="tx1"/>
                </a:solidFill>
                <a:latin typeface="Arial" charset="0"/>
                <a:ea typeface="宋体" pitchFamily="2" charset="-122"/>
                <a:cs typeface="+mn-cs"/>
              </a:rPr>
              <a:t>2017</a:t>
            </a:r>
            <a:r>
              <a:rPr lang="zh-CN" altLang="en-US" sz="1200" b="0" i="0" kern="1200" dirty="0">
                <a:solidFill>
                  <a:schemeClr val="tx1"/>
                </a:solidFill>
                <a:latin typeface="Arial" charset="0"/>
                <a:ea typeface="宋体" pitchFamily="2" charset="-122"/>
                <a:cs typeface="+mn-cs"/>
              </a:rPr>
              <a:t>年，他因“发明万维网、第一个浏览器和使万维网得以扩展的基本协议和算法”而获得</a:t>
            </a:r>
            <a:r>
              <a:rPr lang="en-US" altLang="zh-CN" sz="1200" b="0" i="0" kern="1200" dirty="0">
                <a:solidFill>
                  <a:schemeClr val="tx1"/>
                </a:solidFill>
                <a:latin typeface="Arial" charset="0"/>
                <a:ea typeface="宋体" pitchFamily="2" charset="-122"/>
                <a:cs typeface="+mn-cs"/>
              </a:rPr>
              <a:t>2016</a:t>
            </a:r>
            <a:r>
              <a:rPr lang="zh-CN" altLang="en-US" sz="1200" b="0" i="0" kern="1200" dirty="0">
                <a:solidFill>
                  <a:schemeClr val="tx1"/>
                </a:solidFill>
                <a:latin typeface="Arial" charset="0"/>
                <a:ea typeface="宋体" pitchFamily="2" charset="-122"/>
                <a:cs typeface="+mn-cs"/>
              </a:rPr>
              <a:t>年度的</a:t>
            </a:r>
            <a:r>
              <a:rPr lang="zh-CN" altLang="en-US" sz="1200" b="0" i="0" u="none" strike="noStrike" kern="1200" dirty="0">
                <a:solidFill>
                  <a:schemeClr val="tx1"/>
                </a:solidFill>
                <a:latin typeface="Arial" charset="0"/>
                <a:ea typeface="宋体" pitchFamily="2" charset="-122"/>
                <a:cs typeface="+mn-cs"/>
                <a:hlinkClick r:id="rId6"/>
              </a:rPr>
              <a:t>图灵奖</a:t>
            </a:r>
            <a:endParaRPr lang="en-US" altLang="zh-CN" sz="1200" b="0" i="0" kern="1200" dirty="0">
              <a:solidFill>
                <a:schemeClr val="tx1"/>
              </a:solidFill>
              <a:latin typeface="Arial" charset="0"/>
              <a:ea typeface="宋体" pitchFamily="2" charset="-122"/>
              <a:cs typeface="+mn-cs"/>
            </a:endParaRPr>
          </a:p>
          <a:p>
            <a:r>
              <a:rPr lang="zh-CN" altLang="en-US" sz="1200" b="0" i="0" kern="1200" dirty="0">
                <a:solidFill>
                  <a:schemeClr val="tx1"/>
                </a:solidFill>
                <a:latin typeface="Arial" charset="0"/>
                <a:ea typeface="宋体" pitchFamily="2" charset="-122"/>
                <a:cs typeface="+mn-cs"/>
              </a:rPr>
              <a:t>在</a:t>
            </a:r>
            <a:r>
              <a:rPr lang="en-US" altLang="zh-CN" sz="1200" b="0" i="0" kern="1200" dirty="0">
                <a:solidFill>
                  <a:schemeClr val="tx1"/>
                </a:solidFill>
                <a:latin typeface="Arial" charset="0"/>
                <a:ea typeface="宋体" pitchFamily="2" charset="-122"/>
                <a:cs typeface="+mn-cs"/>
              </a:rPr>
              <a:t>1994</a:t>
            </a:r>
            <a:r>
              <a:rPr lang="zh-CN" altLang="en-US" sz="1200" b="0" i="0" kern="1200" dirty="0">
                <a:solidFill>
                  <a:schemeClr val="tx1"/>
                </a:solidFill>
                <a:latin typeface="Arial" charset="0"/>
                <a:ea typeface="宋体" pitchFamily="2" charset="-122"/>
                <a:cs typeface="+mn-cs"/>
              </a:rPr>
              <a:t>年，蒂姆创建了非赢利性的万维网联盟</a:t>
            </a:r>
            <a:r>
              <a:rPr lang="zh-CN" altLang="en-US" sz="1200" b="0" i="0" kern="1200" baseline="30000" dirty="0">
                <a:solidFill>
                  <a:schemeClr val="tx1"/>
                </a:solidFill>
                <a:latin typeface="Arial" charset="0"/>
                <a:ea typeface="宋体" pitchFamily="2" charset="-122"/>
                <a:cs typeface="+mn-cs"/>
              </a:rPr>
              <a:t> </a:t>
            </a:r>
            <a:r>
              <a:rPr lang="en-US" altLang="zh-CN" sz="1200" b="0" i="0" kern="1200" baseline="30000" dirty="0">
                <a:solidFill>
                  <a:schemeClr val="tx1"/>
                </a:solidFill>
                <a:latin typeface="Arial" charset="0"/>
                <a:ea typeface="宋体" pitchFamily="2" charset="-122"/>
                <a:cs typeface="+mn-cs"/>
              </a:rPr>
              <a:t>[3]</a:t>
            </a:r>
            <a:r>
              <a:rPr lang="zh-CN" altLang="en-US" sz="1200" b="0" i="0" u="none" strike="noStrike" kern="1200" dirty="0">
                <a:solidFill>
                  <a:schemeClr val="tx1"/>
                </a:solidFill>
                <a:latin typeface="Arial" charset="0"/>
                <a:ea typeface="宋体" pitchFamily="2" charset="-122"/>
                <a:cs typeface="+mn-cs"/>
              </a:rPr>
              <a:t> </a:t>
            </a:r>
            <a:r>
              <a:rPr lang="zh-CN" altLang="en-US" sz="1200" b="0" i="0" kern="1200" dirty="0">
                <a:solidFill>
                  <a:schemeClr val="tx1"/>
                </a:solidFill>
                <a:latin typeface="Arial" charset="0"/>
                <a:ea typeface="宋体" pitchFamily="2" charset="-122"/>
                <a:cs typeface="+mn-cs"/>
              </a:rPr>
              <a:t> </a:t>
            </a:r>
            <a:r>
              <a:rPr lang="en-US" altLang="zh-CN" sz="1200" b="0" i="0" kern="1200" dirty="0">
                <a:solidFill>
                  <a:schemeClr val="tx1"/>
                </a:solidFill>
                <a:latin typeface="Arial" charset="0"/>
                <a:ea typeface="宋体" pitchFamily="2" charset="-122"/>
                <a:cs typeface="+mn-cs"/>
              </a:rPr>
              <a:t>W3C</a:t>
            </a:r>
            <a:r>
              <a:rPr lang="zh-CN" altLang="en-US" sz="1200" b="0" i="0" kern="1200" dirty="0">
                <a:solidFill>
                  <a:schemeClr val="tx1"/>
                </a:solidFill>
                <a:latin typeface="Arial" charset="0"/>
                <a:ea typeface="宋体" pitchFamily="2" charset="-122"/>
                <a:cs typeface="+mn-cs"/>
              </a:rPr>
              <a:t>（</a:t>
            </a:r>
            <a:r>
              <a:rPr lang="en-US" altLang="zh-CN" sz="1200" b="0" i="0" kern="1200" dirty="0">
                <a:solidFill>
                  <a:schemeClr val="tx1"/>
                </a:solidFill>
                <a:latin typeface="Arial" charset="0"/>
                <a:ea typeface="宋体" pitchFamily="2" charset="-122"/>
                <a:cs typeface="+mn-cs"/>
              </a:rPr>
              <a:t>World Wide Web Consortium</a:t>
            </a:r>
            <a:r>
              <a:rPr lang="zh-CN" altLang="en-US" sz="1200" b="0" i="0" kern="1200" dirty="0">
                <a:solidFill>
                  <a:schemeClr val="tx1"/>
                </a:solidFill>
                <a:latin typeface="Arial" charset="0"/>
                <a:ea typeface="宋体" pitchFamily="2" charset="-122"/>
                <a:cs typeface="+mn-cs"/>
              </a:rPr>
              <a:t>），邀集</a:t>
            </a:r>
            <a:r>
              <a:rPr lang="en-US" altLang="zh-CN" sz="1200" b="0" i="0" kern="1200" dirty="0">
                <a:solidFill>
                  <a:schemeClr val="tx1"/>
                </a:solidFill>
                <a:latin typeface="Arial" charset="0"/>
                <a:ea typeface="宋体" pitchFamily="2" charset="-122"/>
                <a:cs typeface="+mn-cs"/>
              </a:rPr>
              <a:t>Microsoft</a:t>
            </a:r>
            <a:r>
              <a:rPr lang="zh-CN" altLang="en-US" sz="1200" b="0" i="0" kern="1200" dirty="0">
                <a:solidFill>
                  <a:schemeClr val="tx1"/>
                </a:solidFill>
                <a:latin typeface="Arial" charset="0"/>
                <a:ea typeface="宋体" pitchFamily="2" charset="-122"/>
                <a:cs typeface="+mn-cs"/>
              </a:rPr>
              <a:t>、 </a:t>
            </a:r>
            <a:r>
              <a:rPr lang="en-US" altLang="zh-CN" sz="1200" b="0" i="0" kern="1200" dirty="0">
                <a:solidFill>
                  <a:schemeClr val="tx1"/>
                </a:solidFill>
                <a:latin typeface="Arial" charset="0"/>
                <a:ea typeface="宋体" pitchFamily="2" charset="-122"/>
                <a:cs typeface="+mn-cs"/>
              </a:rPr>
              <a:t>Netscape</a:t>
            </a:r>
            <a:r>
              <a:rPr lang="zh-CN" altLang="en-US" sz="1200" b="0" i="0" kern="1200" dirty="0">
                <a:solidFill>
                  <a:schemeClr val="tx1"/>
                </a:solidFill>
                <a:latin typeface="Arial" charset="0"/>
                <a:ea typeface="宋体" pitchFamily="2" charset="-122"/>
                <a:cs typeface="+mn-cs"/>
              </a:rPr>
              <a:t>、 </a:t>
            </a:r>
            <a:r>
              <a:rPr lang="en-US" altLang="zh-CN" sz="1200" b="0" i="0" kern="1200" dirty="0">
                <a:solidFill>
                  <a:schemeClr val="tx1"/>
                </a:solidFill>
                <a:latin typeface="Arial" charset="0"/>
                <a:ea typeface="宋体" pitchFamily="2" charset="-122"/>
                <a:cs typeface="+mn-cs"/>
              </a:rPr>
              <a:t>Sun</a:t>
            </a:r>
            <a:r>
              <a:rPr lang="zh-CN" altLang="en-US" sz="1200" b="0" i="0" kern="1200" dirty="0">
                <a:solidFill>
                  <a:schemeClr val="tx1"/>
                </a:solidFill>
                <a:latin typeface="Arial" charset="0"/>
                <a:ea typeface="宋体" pitchFamily="2" charset="-122"/>
                <a:cs typeface="+mn-cs"/>
              </a:rPr>
              <a:t>、</a:t>
            </a:r>
            <a:r>
              <a:rPr lang="en-US" altLang="zh-CN" sz="1200" b="0" i="0" kern="1200" dirty="0">
                <a:solidFill>
                  <a:schemeClr val="tx1"/>
                </a:solidFill>
                <a:latin typeface="Arial" charset="0"/>
                <a:ea typeface="宋体" pitchFamily="2" charset="-122"/>
                <a:cs typeface="+mn-cs"/>
              </a:rPr>
              <a:t>Apple</a:t>
            </a:r>
            <a:r>
              <a:rPr lang="zh-CN" altLang="en-US" sz="1200" b="0" i="0" kern="1200" dirty="0">
                <a:solidFill>
                  <a:schemeClr val="tx1"/>
                </a:solidFill>
                <a:latin typeface="Arial" charset="0"/>
                <a:ea typeface="宋体" pitchFamily="2" charset="-122"/>
                <a:cs typeface="+mn-cs"/>
              </a:rPr>
              <a:t>、</a:t>
            </a:r>
            <a:r>
              <a:rPr lang="en-US" altLang="zh-CN" sz="1200" b="0" i="0" kern="1200" dirty="0">
                <a:solidFill>
                  <a:schemeClr val="tx1"/>
                </a:solidFill>
                <a:latin typeface="Arial" charset="0"/>
                <a:ea typeface="宋体" pitchFamily="2" charset="-122"/>
                <a:cs typeface="+mn-cs"/>
              </a:rPr>
              <a:t>IBM </a:t>
            </a:r>
            <a:r>
              <a:rPr lang="zh-CN" altLang="en-US" sz="1200" b="0" i="0" kern="1200" dirty="0">
                <a:solidFill>
                  <a:schemeClr val="tx1"/>
                </a:solidFill>
                <a:latin typeface="Arial" charset="0"/>
                <a:ea typeface="宋体" pitchFamily="2" charset="-122"/>
                <a:cs typeface="+mn-cs"/>
              </a:rPr>
              <a:t>等共</a:t>
            </a:r>
            <a:r>
              <a:rPr lang="en-US" altLang="zh-CN" sz="1200" b="0" i="0" kern="1200" dirty="0">
                <a:solidFill>
                  <a:schemeClr val="tx1"/>
                </a:solidFill>
                <a:latin typeface="Arial" charset="0"/>
                <a:ea typeface="宋体" pitchFamily="2" charset="-122"/>
                <a:cs typeface="+mn-cs"/>
              </a:rPr>
              <a:t>155</a:t>
            </a:r>
            <a:r>
              <a:rPr lang="zh-CN" altLang="en-US" sz="1200" b="0" i="0" kern="1200" dirty="0">
                <a:solidFill>
                  <a:schemeClr val="tx1"/>
                </a:solidFill>
                <a:latin typeface="Arial" charset="0"/>
                <a:ea typeface="宋体" pitchFamily="2" charset="-122"/>
                <a:cs typeface="+mn-cs"/>
              </a:rPr>
              <a:t>家互联网上的著名公司，致力达到</a:t>
            </a:r>
            <a:r>
              <a:rPr lang="en-US" altLang="zh-CN" sz="1200" b="0" i="0" kern="1200" dirty="0">
                <a:solidFill>
                  <a:schemeClr val="tx1"/>
                </a:solidFill>
                <a:latin typeface="Arial" charset="0"/>
                <a:ea typeface="宋体" pitchFamily="2" charset="-122"/>
                <a:cs typeface="+mn-cs"/>
              </a:rPr>
              <a:t>WWW</a:t>
            </a:r>
            <a:r>
              <a:rPr lang="zh-CN" altLang="en-US" sz="1200" b="0" i="0" kern="1200" dirty="0">
                <a:solidFill>
                  <a:schemeClr val="tx1"/>
                </a:solidFill>
                <a:latin typeface="Arial" charset="0"/>
                <a:ea typeface="宋体" pitchFamily="2" charset="-122"/>
                <a:cs typeface="+mn-cs"/>
              </a:rPr>
              <a:t>技术标准化的协议，并进一步推动</a:t>
            </a:r>
            <a:r>
              <a:rPr lang="en-US" altLang="zh-CN" sz="1200" b="0" i="0" kern="1200" dirty="0">
                <a:solidFill>
                  <a:schemeClr val="tx1"/>
                </a:solidFill>
                <a:latin typeface="Arial" charset="0"/>
                <a:ea typeface="宋体" pitchFamily="2" charset="-122"/>
                <a:cs typeface="+mn-cs"/>
              </a:rPr>
              <a:t>Web</a:t>
            </a:r>
            <a:r>
              <a:rPr lang="zh-CN" altLang="en-US" sz="1200" b="0" i="0" kern="1200" dirty="0">
                <a:solidFill>
                  <a:schemeClr val="tx1"/>
                </a:solidFill>
                <a:latin typeface="Arial" charset="0"/>
                <a:ea typeface="宋体" pitchFamily="2" charset="-122"/>
                <a:cs typeface="+mn-cs"/>
              </a:rPr>
              <a:t>技术的发展。蒂姆坚持，</a:t>
            </a:r>
            <a:r>
              <a:rPr lang="en-US" altLang="zh-CN" sz="1200" b="0" i="0" kern="1200" dirty="0">
                <a:solidFill>
                  <a:schemeClr val="tx1"/>
                </a:solidFill>
                <a:latin typeface="Arial" charset="0"/>
                <a:ea typeface="宋体" pitchFamily="2" charset="-122"/>
                <a:cs typeface="+mn-cs"/>
              </a:rPr>
              <a:t>W3C</a:t>
            </a:r>
            <a:r>
              <a:rPr lang="zh-CN" altLang="en-US" sz="1200" b="0" i="0" kern="1200" dirty="0">
                <a:solidFill>
                  <a:schemeClr val="tx1"/>
                </a:solidFill>
                <a:latin typeface="Arial" charset="0"/>
                <a:ea typeface="宋体" pitchFamily="2" charset="-122"/>
                <a:cs typeface="+mn-cs"/>
              </a:rPr>
              <a:t>最基本的任务是维护互联网的对等性，让它保有最起码的秩序。构成万维网的各个组成部分都很简单，伯纳斯－李的功绩是将它们有效地组合在一起使它们发挥出最大的效用。他最大的贡献可能是无偿地将他的主意提供出来而不收费。</a:t>
            </a:r>
            <a:r>
              <a:rPr lang="en-US" altLang="zh-CN" sz="1200" b="0" i="0" kern="1200" dirty="0">
                <a:solidFill>
                  <a:schemeClr val="tx1"/>
                </a:solidFill>
                <a:latin typeface="Arial" charset="0"/>
                <a:ea typeface="宋体" pitchFamily="2" charset="-122"/>
                <a:cs typeface="+mn-cs"/>
              </a:rPr>
              <a:t>2003</a:t>
            </a:r>
            <a:r>
              <a:rPr lang="zh-CN" altLang="en-US" sz="1200" b="0" i="0" kern="1200" dirty="0">
                <a:solidFill>
                  <a:schemeClr val="tx1"/>
                </a:solidFill>
                <a:latin typeface="Arial" charset="0"/>
                <a:ea typeface="宋体" pitchFamily="2" charset="-122"/>
                <a:cs typeface="+mn-cs"/>
              </a:rPr>
              <a:t>年万维网联盟决定所有由联盟提出的技术都是无偿的，所有人都可以简单地使用</a:t>
            </a:r>
            <a:endParaRPr lang="zh-CN" altLang="en-US" dirty="0">
              <a:ea typeface="宋体" charset="-122"/>
            </a:endParaRPr>
          </a:p>
        </p:txBody>
      </p:sp>
      <p:sp>
        <p:nvSpPr>
          <p:cNvPr id="61444" name="灯片编号占位符 3"/>
          <p:cNvSpPr>
            <a:spLocks noGrp="1"/>
          </p:cNvSpPr>
          <p:nvPr>
            <p:ph type="sldNum" sz="quarter" idx="5"/>
          </p:nvPr>
        </p:nvSpPr>
        <p:spPr>
          <a:noFill/>
        </p:spPr>
        <p:txBody>
          <a:bodyPr/>
          <a:lstStyle/>
          <a:p>
            <a:fld id="{FDA77FF1-B5E3-4D50-8A87-DB47AA125316}" type="slidenum">
              <a:rPr lang="en-US" altLang="zh-CN" smtClean="0">
                <a:ea typeface="宋体" charset="-122"/>
              </a:rPr>
              <a:pPr/>
              <a:t>201</a:t>
            </a:fld>
            <a:endParaRPr lang="en-US" altLang="zh-CN">
              <a:ea typeface="宋体" charset="-122"/>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5331DDF-303F-406E-8047-A3A8D8617FD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399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989239C-8CB2-472B-B1DA-916EAFDC48D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400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r>
              <a:rPr kumimoji="1" lang="en-US" altLang="zh-CN" sz="1200" b="1" i="0" u="none" strike="noStrike" kern="1200" dirty="0" err="1">
                <a:solidFill>
                  <a:schemeClr val="tx1"/>
                </a:solidFill>
                <a:latin typeface="Times New Roman" pitchFamily="18" charset="0"/>
                <a:ea typeface="宋体" pitchFamily="2" charset="-122"/>
                <a:cs typeface="+mn-cs"/>
                <a:hlinkClick r:id="rId3"/>
              </a:rPr>
              <a:t>Pb</a:t>
            </a:r>
            <a:r>
              <a:rPr kumimoji="1" lang="en-US" altLang="zh-CN" sz="1200" b="1" i="0" u="none" strike="noStrike" kern="1200" dirty="0">
                <a:solidFill>
                  <a:schemeClr val="tx1"/>
                </a:solidFill>
                <a:latin typeface="Times New Roman" pitchFamily="18" charset="0"/>
                <a:ea typeface="宋体" pitchFamily="2" charset="-122"/>
                <a:cs typeface="+mn-cs"/>
                <a:hlinkClick r:id="rId3"/>
              </a:rPr>
              <a:t> </a:t>
            </a:r>
            <a:r>
              <a:rPr kumimoji="1" lang="zh-CN" altLang="en-US" sz="1200" b="1" i="0" u="none" strike="noStrike" kern="1200" dirty="0">
                <a:solidFill>
                  <a:schemeClr val="tx1"/>
                </a:solidFill>
                <a:latin typeface="Times New Roman" pitchFamily="18" charset="0"/>
                <a:ea typeface="宋体" pitchFamily="2" charset="-122"/>
                <a:cs typeface="+mn-cs"/>
                <a:hlinkClick r:id="rId3"/>
              </a:rPr>
              <a:t>铅</a:t>
            </a:r>
            <a:r>
              <a:rPr kumimoji="1" lang="zh-CN" altLang="en-US" sz="1200" b="1" i="0" kern="1200" dirty="0">
                <a:solidFill>
                  <a:schemeClr val="tx1"/>
                </a:solidFill>
                <a:latin typeface="Times New Roman" pitchFamily="18" charset="0"/>
                <a:ea typeface="宋体" pitchFamily="2" charset="-122"/>
                <a:cs typeface="+mn-cs"/>
              </a:rPr>
              <a:t>密度：</a:t>
            </a:r>
            <a:r>
              <a:rPr kumimoji="1" lang="en-US" altLang="zh-CN" sz="1200" b="0" i="0" kern="1200" dirty="0">
                <a:solidFill>
                  <a:schemeClr val="tx1"/>
                </a:solidFill>
                <a:latin typeface="Times New Roman" pitchFamily="18" charset="0"/>
                <a:ea typeface="宋体" pitchFamily="2" charset="-122"/>
                <a:cs typeface="+mn-cs"/>
              </a:rPr>
              <a:t>11.3437</a:t>
            </a:r>
            <a:r>
              <a:rPr kumimoji="1" lang="zh-CN" altLang="en-US" sz="1200" b="0" i="0" kern="1200" dirty="0">
                <a:solidFill>
                  <a:schemeClr val="tx1"/>
                </a:solidFill>
                <a:latin typeface="Times New Roman" pitchFamily="18" charset="0"/>
                <a:ea typeface="宋体" pitchFamily="2" charset="-122"/>
                <a:cs typeface="+mn-cs"/>
              </a:rPr>
              <a:t>克</a:t>
            </a:r>
            <a:r>
              <a:rPr kumimoji="1" lang="en-US" altLang="zh-CN" sz="1200" b="0" i="0" kern="1200" dirty="0">
                <a:solidFill>
                  <a:schemeClr val="tx1"/>
                </a:solidFill>
                <a:latin typeface="Times New Roman" pitchFamily="18" charset="0"/>
                <a:ea typeface="宋体" pitchFamily="2" charset="-122"/>
                <a:cs typeface="+mn-cs"/>
              </a:rPr>
              <a:t>/</a:t>
            </a:r>
            <a:r>
              <a:rPr kumimoji="1" lang="zh-CN" altLang="en-US" sz="1200" b="0" i="0" kern="1200" dirty="0">
                <a:solidFill>
                  <a:schemeClr val="tx1"/>
                </a:solidFill>
                <a:latin typeface="Times New Roman" pitchFamily="18" charset="0"/>
                <a:ea typeface="宋体" pitchFamily="2" charset="-122"/>
                <a:cs typeface="+mn-cs"/>
              </a:rPr>
              <a:t>立方厘米</a:t>
            </a:r>
          </a:p>
          <a:p>
            <a:pPr eaLnBrk="1" hangingPunct="1"/>
            <a:endParaRPr lang="zh-CN" altLang="zh-CN" dirty="0">
              <a:ea typeface="宋体" charset="-122"/>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AA316C2-0C51-4ED9-B0B3-3731ACCACB1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401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kumimoji="1" lang="zh-CN" altLang="en-US" sz="1200" b="0" i="0" kern="1200" dirty="0">
                <a:solidFill>
                  <a:schemeClr val="tx1"/>
                </a:solidFill>
                <a:latin typeface="Times New Roman" pitchFamily="18" charset="0"/>
                <a:ea typeface="宋体" pitchFamily="2" charset="-122"/>
                <a:cs typeface="+mn-cs"/>
              </a:rPr>
              <a:t>能够模拟中子星、行星内核、超新星和核武器中存在的巨大压力、灼热高温和庞大磁场。</a:t>
            </a:r>
            <a:endParaRPr kumimoji="1" lang="en-US" altLang="zh-CN" sz="1200" b="0" i="0" kern="1200" dirty="0">
              <a:solidFill>
                <a:schemeClr val="tx1"/>
              </a:solidFill>
              <a:latin typeface="Times New Roman" pitchFamily="18" charset="0"/>
              <a:ea typeface="宋体" pitchFamily="2" charset="-122"/>
              <a:cs typeface="+mn-cs"/>
            </a:endParaRPr>
          </a:p>
          <a:p>
            <a:pPr lvl="0"/>
            <a:r>
              <a:rPr kumimoji="1" lang="zh-CN" altLang="en-US" sz="1200" kern="1200" dirty="0">
                <a:solidFill>
                  <a:schemeClr val="tx1"/>
                </a:solidFill>
                <a:latin typeface="Times New Roman" pitchFamily="18" charset="0"/>
                <a:ea typeface="宋体" pitchFamily="2" charset="-122"/>
                <a:cs typeface="+mn-cs"/>
              </a:rPr>
              <a:t>惯性约束聚变</a:t>
            </a:r>
            <a:r>
              <a:rPr kumimoji="1" lang="en-US" altLang="zh-CN" sz="1200" kern="1200" dirty="0">
                <a:solidFill>
                  <a:schemeClr val="tx1"/>
                </a:solidFill>
                <a:latin typeface="Times New Roman" pitchFamily="18" charset="0"/>
                <a:ea typeface="宋体" pitchFamily="2" charset="-122"/>
                <a:cs typeface="+mn-cs"/>
              </a:rPr>
              <a:t>ICF(Initial Confinement Fusion)</a:t>
            </a:r>
            <a:r>
              <a:rPr kumimoji="1" lang="zh-CN" altLang="en-US" sz="1200" kern="1200" dirty="0">
                <a:solidFill>
                  <a:schemeClr val="tx1"/>
                </a:solidFill>
                <a:latin typeface="Times New Roman" pitchFamily="18" charset="0"/>
                <a:ea typeface="宋体" pitchFamily="2" charset="-122"/>
                <a:cs typeface="+mn-cs"/>
              </a:rPr>
              <a:t>利用高功率激光束诱发热核聚变已发展成为当今世界上最重要的前沿科学研究领域之一</a:t>
            </a:r>
          </a:p>
          <a:p>
            <a:pPr lvl="0"/>
            <a:r>
              <a:rPr kumimoji="1" lang="en-US" altLang="zh-CN" sz="1200" kern="1200" dirty="0">
                <a:solidFill>
                  <a:schemeClr val="tx1"/>
                </a:solidFill>
                <a:latin typeface="Times New Roman" pitchFamily="18" charset="0"/>
                <a:ea typeface="宋体" pitchFamily="2" charset="-122"/>
                <a:cs typeface="+mn-cs"/>
              </a:rPr>
              <a:t>ICF</a:t>
            </a:r>
            <a:r>
              <a:rPr kumimoji="1" lang="zh-CN" altLang="en-US" sz="1200" kern="1200" dirty="0">
                <a:solidFill>
                  <a:schemeClr val="tx1"/>
                </a:solidFill>
                <a:latin typeface="Times New Roman" pitchFamily="18" charset="0"/>
                <a:ea typeface="宋体" pitchFamily="2" charset="-122"/>
                <a:cs typeface="+mn-cs"/>
              </a:rPr>
              <a:t>的长远目标与磁约束聚变一样是实现经济、干净的聚变能源 </a:t>
            </a:r>
          </a:p>
          <a:p>
            <a:pPr lvl="0"/>
            <a:r>
              <a:rPr kumimoji="1" lang="zh-CN" altLang="en-US" sz="1200" kern="1200" dirty="0">
                <a:solidFill>
                  <a:schemeClr val="tx1"/>
                </a:solidFill>
                <a:latin typeface="Times New Roman" pitchFamily="18" charset="0"/>
                <a:ea typeface="宋体" pitchFamily="2" charset="-122"/>
                <a:cs typeface="+mn-cs"/>
              </a:rPr>
              <a:t>近中期目标则以军事应用为着重点，为核武器的实验室研究提供一种新的手段 </a:t>
            </a:r>
          </a:p>
          <a:p>
            <a:r>
              <a:rPr kumimoji="1" lang="en-US" altLang="zh-CN" sz="1200" kern="1200" dirty="0">
                <a:solidFill>
                  <a:schemeClr val="tx1"/>
                </a:solidFill>
                <a:latin typeface="Times New Roman" pitchFamily="18" charset="0"/>
                <a:ea typeface="宋体" pitchFamily="2" charset="-122"/>
                <a:cs typeface="+mn-cs"/>
              </a:rPr>
              <a:t>ICF</a:t>
            </a:r>
            <a:r>
              <a:rPr kumimoji="1" lang="zh-CN" altLang="en-US" sz="1200" kern="1200" dirty="0">
                <a:solidFill>
                  <a:schemeClr val="tx1"/>
                </a:solidFill>
                <a:latin typeface="Times New Roman" pitchFamily="18" charset="0"/>
                <a:ea typeface="宋体" pitchFamily="2" charset="-122"/>
                <a:cs typeface="+mn-cs"/>
              </a:rPr>
              <a:t>是多学科的综合研究领域，它所牵引派生出来的多种学科和技术的应用及其发展也具有难以估量的潜在用途</a:t>
            </a:r>
          </a:p>
          <a:p>
            <a:pPr eaLnBrk="1" hangingPunct="1"/>
            <a:endParaRPr lang="zh-CN" altLang="zh-CN" dirty="0">
              <a:ea typeface="宋体" charset="-122"/>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6A02957-F2EC-4CDA-A4BB-570984D7D90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402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kumimoji="1" lang="en-US" altLang="zh-CN" sz="1200" b="0" i="0" kern="1200" dirty="0">
                <a:solidFill>
                  <a:schemeClr val="tx1"/>
                </a:solidFill>
                <a:latin typeface="Times New Roman" pitchFamily="18" charset="0"/>
                <a:ea typeface="宋体" pitchFamily="2" charset="-122"/>
                <a:cs typeface="+mn-cs"/>
              </a:rPr>
              <a:t>NIF</a:t>
            </a:r>
            <a:r>
              <a:rPr kumimoji="1" lang="zh-CN" altLang="en-US" sz="1200" b="0" i="0" kern="1200" dirty="0">
                <a:solidFill>
                  <a:schemeClr val="tx1"/>
                </a:solidFill>
                <a:latin typeface="Times New Roman" pitchFamily="18" charset="0"/>
                <a:ea typeface="宋体" pitchFamily="2" charset="-122"/>
                <a:cs typeface="+mn-cs"/>
              </a:rPr>
              <a:t>将</a:t>
            </a:r>
            <a:r>
              <a:rPr kumimoji="1" lang="en-US" altLang="zh-CN" sz="1200" b="0" i="0" kern="1200" dirty="0">
                <a:solidFill>
                  <a:schemeClr val="tx1"/>
                </a:solidFill>
                <a:latin typeface="Times New Roman" pitchFamily="18" charset="0"/>
                <a:ea typeface="宋体" pitchFamily="2" charset="-122"/>
                <a:cs typeface="+mn-cs"/>
              </a:rPr>
              <a:t>192</a:t>
            </a:r>
            <a:r>
              <a:rPr kumimoji="1" lang="zh-CN" altLang="en-US" sz="1200" b="0" i="0" kern="1200" dirty="0">
                <a:solidFill>
                  <a:schemeClr val="tx1"/>
                </a:solidFill>
                <a:latin typeface="Times New Roman" pitchFamily="18" charset="0"/>
                <a:ea typeface="宋体" pitchFamily="2" charset="-122"/>
                <a:cs typeface="+mn-cs"/>
              </a:rPr>
              <a:t>条激光束集中于一个花生米大小的、装有重氢燃料的目标上。每束激光发射出持续大约十亿分之三秒</a:t>
            </a:r>
            <a:r>
              <a:rPr kumimoji="1" lang="en-US" altLang="zh-CN" sz="1200" b="0" i="0" kern="1200" dirty="0">
                <a:solidFill>
                  <a:schemeClr val="tx1"/>
                </a:solidFill>
                <a:latin typeface="Times New Roman" pitchFamily="18" charset="0"/>
                <a:ea typeface="宋体" pitchFamily="2" charset="-122"/>
                <a:cs typeface="+mn-cs"/>
              </a:rPr>
              <a:t>(3ns)</a:t>
            </a:r>
            <a:r>
              <a:rPr kumimoji="1" lang="zh-CN" altLang="en-US" sz="1200" b="0" i="0" kern="1200" dirty="0">
                <a:solidFill>
                  <a:schemeClr val="tx1"/>
                </a:solidFill>
                <a:latin typeface="Times New Roman" pitchFamily="18" charset="0"/>
                <a:ea typeface="宋体" pitchFamily="2" charset="-122"/>
                <a:cs typeface="+mn-cs"/>
              </a:rPr>
              <a:t>、蕴涵</a:t>
            </a:r>
            <a:r>
              <a:rPr kumimoji="1" lang="en-US" altLang="zh-CN" sz="1200" b="0" i="0" kern="1200" dirty="0">
                <a:solidFill>
                  <a:schemeClr val="tx1"/>
                </a:solidFill>
                <a:latin typeface="Times New Roman" pitchFamily="18" charset="0"/>
                <a:ea typeface="宋体" pitchFamily="2" charset="-122"/>
                <a:cs typeface="+mn-cs"/>
              </a:rPr>
              <a:t>180</a:t>
            </a:r>
            <a:r>
              <a:rPr kumimoji="1" lang="zh-CN" altLang="en-US" sz="1200" b="0" i="0" kern="1200" dirty="0">
                <a:solidFill>
                  <a:schemeClr val="tx1"/>
                </a:solidFill>
                <a:latin typeface="Times New Roman" pitchFamily="18" charset="0"/>
                <a:ea typeface="宋体" pitchFamily="2" charset="-122"/>
                <a:cs typeface="+mn-cs"/>
              </a:rPr>
              <a:t>万</a:t>
            </a:r>
            <a:r>
              <a:rPr kumimoji="1" lang="en-US" altLang="zh-CN" sz="1200" b="0" i="0" kern="1200" dirty="0">
                <a:solidFill>
                  <a:schemeClr val="tx1"/>
                </a:solidFill>
                <a:latin typeface="Times New Roman" pitchFamily="18" charset="0"/>
                <a:ea typeface="宋体" pitchFamily="2" charset="-122"/>
                <a:cs typeface="+mn-cs"/>
              </a:rPr>
              <a:t>(1.8M)</a:t>
            </a:r>
            <a:r>
              <a:rPr kumimoji="1" lang="zh-CN" altLang="en-US" sz="1200" b="0" i="0" kern="1200" dirty="0">
                <a:solidFill>
                  <a:schemeClr val="tx1"/>
                </a:solidFill>
                <a:latin typeface="Times New Roman" pitchFamily="18" charset="0"/>
                <a:ea typeface="宋体" pitchFamily="2" charset="-122"/>
                <a:cs typeface="+mn-cs"/>
              </a:rPr>
              <a:t>焦耳能量的脉冲紫外光</a:t>
            </a:r>
            <a:r>
              <a:rPr kumimoji="1" lang="en-US" altLang="zh-CN" sz="1200" b="0" i="0" kern="1200" dirty="0">
                <a:solidFill>
                  <a:schemeClr val="tx1"/>
                </a:solidFill>
                <a:latin typeface="Times New Roman" pitchFamily="18" charset="0"/>
                <a:ea typeface="宋体" pitchFamily="2" charset="-122"/>
                <a:cs typeface="+mn-cs"/>
              </a:rPr>
              <a:t>——</a:t>
            </a:r>
            <a:r>
              <a:rPr kumimoji="1" lang="zh-CN" altLang="en-US" sz="1200" b="0" i="0" kern="1200" dirty="0">
                <a:solidFill>
                  <a:schemeClr val="tx1"/>
                </a:solidFill>
                <a:latin typeface="Times New Roman" pitchFamily="18" charset="0"/>
                <a:ea typeface="宋体" pitchFamily="2" charset="-122"/>
                <a:cs typeface="+mn-cs"/>
              </a:rPr>
              <a:t>总功率是美国所有电站的</a:t>
            </a:r>
            <a:r>
              <a:rPr kumimoji="1" lang="en-US" altLang="zh-CN" sz="1200" b="0" i="0" kern="1200" dirty="0">
                <a:solidFill>
                  <a:schemeClr val="tx1"/>
                </a:solidFill>
                <a:latin typeface="Times New Roman" pitchFamily="18" charset="0"/>
                <a:ea typeface="宋体" pitchFamily="2" charset="-122"/>
                <a:cs typeface="+mn-cs"/>
              </a:rPr>
              <a:t>500</a:t>
            </a:r>
            <a:r>
              <a:rPr kumimoji="1" lang="zh-CN" altLang="en-US" sz="1200" b="0" i="0" kern="1200" dirty="0">
                <a:solidFill>
                  <a:schemeClr val="tx1"/>
                </a:solidFill>
                <a:latin typeface="Times New Roman" pitchFamily="18" charset="0"/>
                <a:ea typeface="宋体" pitchFamily="2" charset="-122"/>
                <a:cs typeface="+mn-cs"/>
              </a:rPr>
              <a:t>倍还多。当这些脉冲撞击到目标反应室上，它们将产生</a:t>
            </a:r>
            <a:r>
              <a:rPr kumimoji="1" lang="en-US" altLang="zh-CN" sz="1200" b="0" i="0" kern="1200" dirty="0">
                <a:solidFill>
                  <a:schemeClr val="tx1"/>
                </a:solidFill>
                <a:latin typeface="Times New Roman" pitchFamily="18" charset="0"/>
                <a:ea typeface="宋体" pitchFamily="2" charset="-122"/>
                <a:cs typeface="+mn-cs"/>
              </a:rPr>
              <a:t>X</a:t>
            </a:r>
            <a:r>
              <a:rPr kumimoji="1" lang="zh-CN" altLang="en-US" sz="1200" b="0" i="0" kern="1200" dirty="0">
                <a:solidFill>
                  <a:schemeClr val="tx1"/>
                </a:solidFill>
                <a:latin typeface="Times New Roman" pitchFamily="18" charset="0"/>
                <a:ea typeface="宋体" pitchFamily="2" charset="-122"/>
                <a:cs typeface="+mn-cs"/>
              </a:rPr>
              <a:t>光。这些</a:t>
            </a:r>
            <a:r>
              <a:rPr kumimoji="1" lang="en-US" altLang="zh-CN" sz="1200" b="0" i="0" kern="1200" dirty="0">
                <a:solidFill>
                  <a:schemeClr val="tx1"/>
                </a:solidFill>
                <a:latin typeface="Times New Roman" pitchFamily="18" charset="0"/>
                <a:ea typeface="宋体" pitchFamily="2" charset="-122"/>
                <a:cs typeface="+mn-cs"/>
              </a:rPr>
              <a:t>X</a:t>
            </a:r>
            <a:r>
              <a:rPr kumimoji="1" lang="zh-CN" altLang="en-US" sz="1200" b="0" i="0" kern="1200" dirty="0">
                <a:solidFill>
                  <a:schemeClr val="tx1"/>
                </a:solidFill>
                <a:latin typeface="Times New Roman" pitchFamily="18" charset="0"/>
                <a:ea typeface="宋体" pitchFamily="2" charset="-122"/>
                <a:cs typeface="+mn-cs"/>
              </a:rPr>
              <a:t>光会集中于位于反应室中心装满重氢燃料的一个塑料封壳上。</a:t>
            </a:r>
            <a:r>
              <a:rPr kumimoji="1" lang="en-US" altLang="zh-CN" sz="1200" b="0" i="0" kern="1200" dirty="0">
                <a:solidFill>
                  <a:schemeClr val="tx1"/>
                </a:solidFill>
                <a:latin typeface="Times New Roman" pitchFamily="18" charset="0"/>
                <a:ea typeface="宋体" pitchFamily="2" charset="-122"/>
                <a:cs typeface="+mn-cs"/>
              </a:rPr>
              <a:t>NIF</a:t>
            </a:r>
            <a:r>
              <a:rPr kumimoji="1" lang="zh-CN" altLang="en-US" sz="1200" b="0" i="0" kern="1200" dirty="0">
                <a:solidFill>
                  <a:schemeClr val="tx1"/>
                </a:solidFill>
                <a:latin typeface="Times New Roman" pitchFamily="18" charset="0"/>
                <a:ea typeface="宋体" pitchFamily="2" charset="-122"/>
                <a:cs typeface="+mn-cs"/>
              </a:rPr>
              <a:t>研究小组估计，</a:t>
            </a:r>
            <a:r>
              <a:rPr kumimoji="1" lang="en-US" altLang="zh-CN" sz="1200" b="0" i="0" kern="1200" dirty="0">
                <a:solidFill>
                  <a:schemeClr val="tx1"/>
                </a:solidFill>
                <a:latin typeface="Times New Roman" pitchFamily="18" charset="0"/>
                <a:ea typeface="宋体" pitchFamily="2" charset="-122"/>
                <a:cs typeface="+mn-cs"/>
              </a:rPr>
              <a:t>X</a:t>
            </a:r>
            <a:r>
              <a:rPr kumimoji="1" lang="zh-CN" altLang="en-US" sz="1200" b="0" i="0" kern="1200" dirty="0">
                <a:solidFill>
                  <a:schemeClr val="tx1"/>
                </a:solidFill>
                <a:latin typeface="Times New Roman" pitchFamily="18" charset="0"/>
                <a:ea typeface="宋体" pitchFamily="2" charset="-122"/>
                <a:cs typeface="+mn-cs"/>
              </a:rPr>
              <a:t>光将把燃料加热到一亿度，并施加足够的压力使重氢核生聚变反应。释放的能量将是输入能量的</a:t>
            </a:r>
            <a:r>
              <a:rPr kumimoji="1" lang="en-US" altLang="zh-CN" sz="1200" b="0" i="0" kern="1200" dirty="0">
                <a:solidFill>
                  <a:schemeClr val="tx1"/>
                </a:solidFill>
                <a:latin typeface="Times New Roman" pitchFamily="18" charset="0"/>
                <a:ea typeface="宋体" pitchFamily="2" charset="-122"/>
                <a:cs typeface="+mn-cs"/>
              </a:rPr>
              <a:t>15</a:t>
            </a:r>
            <a:r>
              <a:rPr kumimoji="1" lang="zh-CN" altLang="en-US" sz="1200" b="0" i="0" kern="1200" dirty="0">
                <a:solidFill>
                  <a:schemeClr val="tx1"/>
                </a:solidFill>
                <a:latin typeface="Times New Roman" pitchFamily="18" charset="0"/>
                <a:ea typeface="宋体" pitchFamily="2" charset="-122"/>
                <a:cs typeface="+mn-cs"/>
              </a:rPr>
              <a:t>倍还多。</a:t>
            </a:r>
            <a:endParaRPr lang="zh-CN" altLang="zh-CN" dirty="0">
              <a:ea typeface="宋体" charset="-122"/>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E2B9843-667D-4A9C-A9A7-15CF26CA792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403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r>
              <a:rPr kumimoji="1" lang="en-US" altLang="zh-CN" sz="1200" b="0" i="0" kern="1200" dirty="0">
                <a:solidFill>
                  <a:schemeClr val="tx1"/>
                </a:solidFill>
                <a:latin typeface="Times New Roman" pitchFamily="18" charset="0"/>
                <a:ea typeface="宋体" pitchFamily="2" charset="-122"/>
                <a:cs typeface="+mn-cs"/>
              </a:rPr>
              <a:t>NIF</a:t>
            </a:r>
            <a:r>
              <a:rPr kumimoji="1" lang="zh-CN" altLang="en-US" sz="1200" b="0" i="0" kern="1200" dirty="0">
                <a:solidFill>
                  <a:schemeClr val="tx1"/>
                </a:solidFill>
                <a:latin typeface="Times New Roman" pitchFamily="18" charset="0"/>
                <a:ea typeface="宋体" pitchFamily="2" charset="-122"/>
                <a:cs typeface="+mn-cs"/>
              </a:rPr>
              <a:t>规模较大，长</a:t>
            </a:r>
            <a:r>
              <a:rPr kumimoji="1" lang="en-US" altLang="zh-CN" sz="1200" b="0" i="0" kern="1200" dirty="0">
                <a:solidFill>
                  <a:schemeClr val="tx1"/>
                </a:solidFill>
                <a:latin typeface="Times New Roman" pitchFamily="18" charset="0"/>
                <a:ea typeface="宋体" pitchFamily="2" charset="-122"/>
                <a:cs typeface="+mn-cs"/>
              </a:rPr>
              <a:t>215</a:t>
            </a:r>
            <a:r>
              <a:rPr kumimoji="1" lang="zh-CN" altLang="en-US" sz="1200" b="0" i="0" kern="1200" dirty="0">
                <a:solidFill>
                  <a:schemeClr val="tx1"/>
                </a:solidFill>
                <a:latin typeface="Times New Roman" pitchFamily="18" charset="0"/>
                <a:ea typeface="宋体" pitchFamily="2" charset="-122"/>
                <a:cs typeface="+mn-cs"/>
              </a:rPr>
              <a:t>米，宽</a:t>
            </a:r>
            <a:r>
              <a:rPr kumimoji="1" lang="en-US" altLang="zh-CN" sz="1200" b="0" i="0" kern="1200" dirty="0">
                <a:solidFill>
                  <a:schemeClr val="tx1"/>
                </a:solidFill>
                <a:latin typeface="Times New Roman" pitchFamily="18" charset="0"/>
                <a:ea typeface="宋体" pitchFamily="2" charset="-122"/>
                <a:cs typeface="+mn-cs"/>
              </a:rPr>
              <a:t>120</a:t>
            </a:r>
            <a:r>
              <a:rPr kumimoji="1" lang="zh-CN" altLang="en-US" sz="1200" b="0" i="0" kern="1200" dirty="0">
                <a:solidFill>
                  <a:schemeClr val="tx1"/>
                </a:solidFill>
                <a:latin typeface="Times New Roman" pitchFamily="18" charset="0"/>
                <a:ea typeface="宋体" pitchFamily="2" charset="-122"/>
                <a:cs typeface="+mn-cs"/>
              </a:rPr>
              <a:t>米，大约同古罗马圆形竞技场一样大。位于美国加利福尼亚州劳伦斯一利弗莫尔国家实验室。，建造和运行成本总共花费了</a:t>
            </a:r>
            <a:r>
              <a:rPr kumimoji="1" lang="en-US" altLang="zh-CN" sz="1200" b="0" i="0" kern="1200" dirty="0">
                <a:solidFill>
                  <a:schemeClr val="tx1"/>
                </a:solidFill>
                <a:latin typeface="Times New Roman" pitchFamily="18" charset="0"/>
                <a:ea typeface="宋体" pitchFamily="2" charset="-122"/>
                <a:cs typeface="+mn-cs"/>
              </a:rPr>
              <a:t>35</a:t>
            </a:r>
            <a:r>
              <a:rPr kumimoji="1" lang="zh-CN" altLang="en-US" sz="1200" b="0" i="0" kern="1200" dirty="0">
                <a:solidFill>
                  <a:schemeClr val="tx1"/>
                </a:solidFill>
                <a:latin typeface="Times New Roman" pitchFamily="18" charset="0"/>
                <a:ea typeface="宋体" pitchFamily="2" charset="-122"/>
                <a:cs typeface="+mn-cs"/>
              </a:rPr>
              <a:t>亿美元。</a:t>
            </a:r>
            <a:endParaRPr kumimoji="1" lang="en-US" altLang="zh-CN" sz="1200" b="0" i="0" kern="1200" dirty="0">
              <a:solidFill>
                <a:schemeClr val="tx1"/>
              </a:solidFill>
              <a:latin typeface="Times New Roman" pitchFamily="18" charset="0"/>
              <a:ea typeface="宋体" pitchFamily="2" charset="-122"/>
              <a:cs typeface="+mn-cs"/>
            </a:endParaRPr>
          </a:p>
          <a:p>
            <a:pPr eaLnBrk="1" hangingPunct="1"/>
            <a:r>
              <a:rPr kumimoji="1" lang="zh-CN" altLang="en-US" sz="1200" b="0" i="0" kern="1200" dirty="0">
                <a:solidFill>
                  <a:schemeClr val="tx1"/>
                </a:solidFill>
                <a:latin typeface="Times New Roman" pitchFamily="18" charset="0"/>
                <a:ea typeface="宋体" pitchFamily="2" charset="-122"/>
                <a:cs typeface="+mn-cs"/>
              </a:rPr>
              <a:t>国家点火设施计划采用</a:t>
            </a:r>
            <a:r>
              <a:rPr kumimoji="1" lang="en-US" altLang="zh-CN" sz="1200" b="0" i="0" kern="1200" dirty="0">
                <a:solidFill>
                  <a:schemeClr val="tx1"/>
                </a:solidFill>
                <a:latin typeface="Times New Roman" pitchFamily="18" charset="0"/>
                <a:ea typeface="宋体" pitchFamily="2" charset="-122"/>
                <a:cs typeface="+mn-cs"/>
              </a:rPr>
              <a:t>192</a:t>
            </a:r>
            <a:r>
              <a:rPr kumimoji="1" lang="zh-CN" altLang="en-US" sz="1200" b="0" i="0" kern="1200" dirty="0">
                <a:solidFill>
                  <a:schemeClr val="tx1"/>
                </a:solidFill>
                <a:latin typeface="Times New Roman" pitchFamily="18" charset="0"/>
                <a:ea typeface="宋体" pitchFamily="2" charset="-122"/>
                <a:cs typeface="+mn-cs"/>
              </a:rPr>
              <a:t>束</a:t>
            </a:r>
            <a:r>
              <a:rPr kumimoji="1" lang="en-US" altLang="zh-CN" sz="1200" b="0" i="0" kern="1200" dirty="0">
                <a:solidFill>
                  <a:schemeClr val="tx1"/>
                </a:solidFill>
                <a:latin typeface="Times New Roman" pitchFamily="18" charset="0"/>
                <a:ea typeface="宋体" pitchFamily="2" charset="-122"/>
                <a:cs typeface="+mn-cs"/>
              </a:rPr>
              <a:t>351</a:t>
            </a:r>
            <a:r>
              <a:rPr kumimoji="1" lang="zh-CN" altLang="en-US" sz="1200" b="0" i="0" kern="1200" dirty="0">
                <a:solidFill>
                  <a:schemeClr val="tx1"/>
                </a:solidFill>
                <a:latin typeface="Times New Roman" pitchFamily="18" charset="0"/>
                <a:ea typeface="宋体" pitchFamily="2" charset="-122"/>
                <a:cs typeface="+mn-cs"/>
              </a:rPr>
              <a:t>纳米波长的激光，总能量为</a:t>
            </a:r>
            <a:r>
              <a:rPr kumimoji="1" lang="en-US" altLang="zh-CN" sz="1200" b="0" i="0" kern="1200" dirty="0">
                <a:solidFill>
                  <a:schemeClr val="tx1"/>
                </a:solidFill>
                <a:latin typeface="Times New Roman" pitchFamily="18" charset="0"/>
                <a:ea typeface="宋体" pitchFamily="2" charset="-122"/>
                <a:cs typeface="+mn-cs"/>
              </a:rPr>
              <a:t>1.8</a:t>
            </a:r>
            <a:r>
              <a:rPr kumimoji="1" lang="zh-CN" altLang="en-US" sz="1200" b="0" i="0" kern="1200" dirty="0">
                <a:solidFill>
                  <a:schemeClr val="tx1"/>
                </a:solidFill>
                <a:latin typeface="Times New Roman" pitchFamily="18" charset="0"/>
                <a:ea typeface="宋体" pitchFamily="2" charset="-122"/>
                <a:cs typeface="+mn-cs"/>
              </a:rPr>
              <a:t>兆焦。诺瓦聚变激光器的诞生地</a:t>
            </a:r>
            <a:r>
              <a:rPr kumimoji="1" lang="en-US" altLang="zh-CN" sz="1200" b="0" i="0" kern="1200" dirty="0">
                <a:solidFill>
                  <a:schemeClr val="tx1"/>
                </a:solidFill>
                <a:latin typeface="Times New Roman" pitchFamily="18" charset="0"/>
                <a:ea typeface="宋体" pitchFamily="2" charset="-122"/>
                <a:cs typeface="+mn-cs"/>
              </a:rPr>
              <a:t>——</a:t>
            </a:r>
            <a:r>
              <a:rPr kumimoji="1" lang="zh-CN" altLang="en-US" sz="1200" b="0" i="0" kern="1200" dirty="0">
                <a:solidFill>
                  <a:schemeClr val="tx1"/>
                </a:solidFill>
                <a:latin typeface="Times New Roman" pitchFamily="18" charset="0"/>
                <a:ea typeface="宋体" pitchFamily="2" charset="-122"/>
                <a:cs typeface="+mn-cs"/>
              </a:rPr>
              <a:t>劳伦斯</a:t>
            </a:r>
            <a:r>
              <a:rPr kumimoji="1" lang="en-US" altLang="zh-CN" sz="1200" b="0" i="0" kern="1200" dirty="0">
                <a:solidFill>
                  <a:schemeClr val="tx1"/>
                </a:solidFill>
                <a:latin typeface="Times New Roman" pitchFamily="18" charset="0"/>
                <a:ea typeface="宋体" pitchFamily="2" charset="-122"/>
                <a:cs typeface="+mn-cs"/>
              </a:rPr>
              <a:t>·</a:t>
            </a:r>
            <a:r>
              <a:rPr kumimoji="1" lang="zh-CN" altLang="en-US" sz="1200" b="0" i="0" kern="1200" dirty="0">
                <a:solidFill>
                  <a:schemeClr val="tx1"/>
                </a:solidFill>
                <a:latin typeface="Times New Roman" pitchFamily="18" charset="0"/>
                <a:ea typeface="宋体" pitchFamily="2" charset="-122"/>
                <a:cs typeface="+mn-cs"/>
              </a:rPr>
              <a:t>利弗莫尔国家实验室被认为是国家点火设施最合适的选址。当时计划</a:t>
            </a:r>
            <a:r>
              <a:rPr kumimoji="1" lang="en-US" altLang="zh-CN" sz="1200" b="0" i="0" kern="1200" dirty="0">
                <a:solidFill>
                  <a:schemeClr val="tx1"/>
                </a:solidFill>
                <a:latin typeface="Times New Roman" pitchFamily="18" charset="0"/>
                <a:ea typeface="宋体" pitchFamily="2" charset="-122"/>
                <a:cs typeface="+mn-cs"/>
              </a:rPr>
              <a:t>1997</a:t>
            </a:r>
            <a:r>
              <a:rPr kumimoji="1" lang="zh-CN" altLang="en-US" sz="1200" b="0" i="0" kern="1200" dirty="0">
                <a:solidFill>
                  <a:schemeClr val="tx1"/>
                </a:solidFill>
                <a:latin typeface="Times New Roman" pitchFamily="18" charset="0"/>
                <a:ea typeface="宋体" pitchFamily="2" charset="-122"/>
                <a:cs typeface="+mn-cs"/>
              </a:rPr>
              <a:t>年春开始建造，并希望于</a:t>
            </a:r>
            <a:r>
              <a:rPr kumimoji="1" lang="en-US" altLang="zh-CN" sz="1200" b="0" i="0" kern="1200" dirty="0">
                <a:solidFill>
                  <a:schemeClr val="tx1"/>
                </a:solidFill>
                <a:latin typeface="Times New Roman" pitchFamily="18" charset="0"/>
                <a:ea typeface="宋体" pitchFamily="2" charset="-122"/>
                <a:cs typeface="+mn-cs"/>
              </a:rPr>
              <a:t>2002</a:t>
            </a:r>
            <a:r>
              <a:rPr kumimoji="1" lang="zh-CN" altLang="en-US" sz="1200" b="0" i="0" kern="1200" dirty="0">
                <a:solidFill>
                  <a:schemeClr val="tx1"/>
                </a:solidFill>
                <a:latin typeface="Times New Roman" pitchFamily="18" charset="0"/>
                <a:ea typeface="宋体" pitchFamily="2" charset="-122"/>
                <a:cs typeface="+mn-cs"/>
              </a:rPr>
              <a:t>年晚些时候建成使用，总预算为</a:t>
            </a:r>
            <a:r>
              <a:rPr kumimoji="1" lang="en-US" altLang="zh-CN" sz="1200" b="0" i="0" kern="1200" dirty="0">
                <a:solidFill>
                  <a:schemeClr val="tx1"/>
                </a:solidFill>
                <a:latin typeface="Times New Roman" pitchFamily="18" charset="0"/>
                <a:ea typeface="宋体" pitchFamily="2" charset="-122"/>
                <a:cs typeface="+mn-cs"/>
              </a:rPr>
              <a:t>10.74</a:t>
            </a:r>
            <a:r>
              <a:rPr kumimoji="1" lang="zh-CN" altLang="en-US" sz="1200" b="0" i="0" kern="1200" dirty="0">
                <a:solidFill>
                  <a:schemeClr val="tx1"/>
                </a:solidFill>
                <a:latin typeface="Times New Roman" pitchFamily="18" charset="0"/>
                <a:ea typeface="宋体" pitchFamily="2" charset="-122"/>
                <a:cs typeface="+mn-cs"/>
              </a:rPr>
              <a:t>亿美元。</a:t>
            </a:r>
            <a:endParaRPr lang="zh-CN" altLang="zh-CN" dirty="0">
              <a:ea typeface="宋体" charset="-122"/>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097E88E-BD7D-4885-BC65-C594E99D9D1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405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09D2BED-DD9A-4FF4-96CD-CB5A985AF6B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406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F43C4F4-511B-4716-B966-627D426F64E5}"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407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B6D23E-0CC4-4C45-B451-97666D5D30B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408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endParaRPr lang="zh-CN" altLang="zh-CN" dirty="0">
              <a:ea typeface="宋体" charset="-122"/>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D1777EA-A0B6-484D-A42A-AC104244691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409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pPr>
              <a:defRPr/>
            </a:pPr>
            <a:fld id="{7A45BF92-C746-40C8-BF0B-1197B533D2E8}" type="slidenum">
              <a:rPr lang="en-US" altLang="zh-CN" smtClean="0"/>
              <a:pPr>
                <a:defRPr/>
              </a:pPr>
              <a:t>204</a:t>
            </a:fld>
            <a:endParaRPr lang="en-US" altLang="zh-CN"/>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E93D30F-D22A-4923-9A2B-4F5152F0DC5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B863E16-A212-4598-BB03-F60B8612B8F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BC0D33-4C02-4C4A-AB8A-CFB449E6EAE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997B2E-7FF9-45A9-A056-3C2EDFDD263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6164AC0-0577-4F5B-B25E-CA2F8AC86BB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FFDD0E9-1268-4337-8AC6-223FEF2250B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3AECD9-7B45-4675-A4F8-94ECA033F98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D2590A4-90C6-47FD-BA3E-B309D16E5A1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C00B7A-BF77-4CEE-AD7F-78BD01AC158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F0EA0A9-17DC-4E36-8612-327B272F7A65}"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419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幻灯片图像占位符 1"/>
          <p:cNvSpPr>
            <a:spLocks noGrp="1" noRot="1" noChangeAspect="1" noTextEdit="1"/>
          </p:cNvSpPr>
          <p:nvPr>
            <p:ph type="sldImg"/>
          </p:nvPr>
        </p:nvSpPr>
        <p:spPr>
          <a:ln/>
        </p:spPr>
      </p:sp>
      <p:sp>
        <p:nvSpPr>
          <p:cNvPr id="62467" name="备注占位符 2"/>
          <p:cNvSpPr>
            <a:spLocks noGrp="1"/>
          </p:cNvSpPr>
          <p:nvPr>
            <p:ph type="body" idx="1"/>
          </p:nvPr>
        </p:nvSpPr>
        <p:spPr>
          <a:noFill/>
          <a:ln/>
        </p:spPr>
        <p:txBody>
          <a:bodyPr/>
          <a:lstStyle/>
          <a:p>
            <a:r>
              <a:rPr lang="en-US" altLang="zh-CN" dirty="0">
                <a:ea typeface="宋体" charset="-122"/>
              </a:rPr>
              <a:t>SDH</a:t>
            </a:r>
            <a:r>
              <a:rPr lang="zh-CN" altLang="en-US" dirty="0">
                <a:ea typeface="宋体" charset="-122"/>
              </a:rPr>
              <a:t>（</a:t>
            </a:r>
            <a:r>
              <a:rPr lang="en-US" altLang="zh-CN" dirty="0">
                <a:ea typeface="宋体" charset="-122"/>
              </a:rPr>
              <a:t>Synchronous Digital Hierarchy</a:t>
            </a:r>
            <a:r>
              <a:rPr lang="zh-CN" altLang="en-US" dirty="0">
                <a:ea typeface="宋体" charset="-122"/>
              </a:rPr>
              <a:t>，同步数字体系）</a:t>
            </a:r>
            <a:endParaRPr lang="en-US" altLang="zh-CN" dirty="0">
              <a:ea typeface="宋体" charset="-122"/>
            </a:endParaRPr>
          </a:p>
          <a:p>
            <a:r>
              <a:rPr lang="zh-CN" altLang="en-US" dirty="0">
                <a:ea typeface="宋体" charset="-122"/>
              </a:rPr>
              <a:t>密集型光波复用</a:t>
            </a:r>
            <a:r>
              <a:rPr lang="en-US" altLang="zh-CN" dirty="0">
                <a:ea typeface="宋体" charset="-122"/>
              </a:rPr>
              <a:t>(</a:t>
            </a:r>
            <a:r>
              <a:rPr lang="en-US" altLang="zh-CN" dirty="0" err="1">
                <a:ea typeface="宋体" charset="-122"/>
              </a:rPr>
              <a:t>DWDM:Dense</a:t>
            </a:r>
            <a:r>
              <a:rPr lang="en-US" altLang="zh-CN" dirty="0">
                <a:ea typeface="宋体" charset="-122"/>
              </a:rPr>
              <a:t> Wavelength Division Multiplexing)</a:t>
            </a:r>
            <a:endParaRPr lang="zh-CN" altLang="en-US" dirty="0">
              <a:ea typeface="宋体" charset="-122"/>
            </a:endParaRPr>
          </a:p>
        </p:txBody>
      </p:sp>
      <p:sp>
        <p:nvSpPr>
          <p:cNvPr id="62468" name="灯片编号占位符 3"/>
          <p:cNvSpPr>
            <a:spLocks noGrp="1"/>
          </p:cNvSpPr>
          <p:nvPr>
            <p:ph type="sldNum" sz="quarter" idx="5"/>
          </p:nvPr>
        </p:nvSpPr>
        <p:spPr>
          <a:noFill/>
        </p:spPr>
        <p:txBody>
          <a:bodyPr/>
          <a:lstStyle/>
          <a:p>
            <a:fld id="{996A754F-B1FE-41BF-87C0-0BD431C23C27}" type="slidenum">
              <a:rPr lang="en-US" altLang="zh-CN" smtClean="0">
                <a:ea typeface="宋体" charset="-122"/>
              </a:rPr>
              <a:pPr/>
              <a:t>221</a:t>
            </a:fld>
            <a:endParaRPr lang="en-US" altLang="zh-CN">
              <a:ea typeface="宋体" charset="-122"/>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07EA042-38E6-47A1-AAC7-E58B348DB40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81923" name="Rectangle 2"/>
          <p:cNvSpPr>
            <a:spLocks noGrp="1" noRot="1" noChangeAspect="1" noChangeArrowheads="1" noTextEdit="1"/>
          </p:cNvSpPr>
          <p:nvPr>
            <p:ph type="sldImg"/>
          </p:nvPr>
        </p:nvSpPr>
        <p:spPr>
          <a:ln/>
        </p:spPr>
      </p:sp>
      <p:sp>
        <p:nvSpPr>
          <p:cNvPr id="8192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4E8FC9-894A-4F43-AB9F-BA6A7AD4418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F7525FC-30DE-4756-87A5-146180101F7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5A44B01-D878-4499-BF88-5E210F641D9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7A4AF41-AED8-46A3-9E62-B06706B45BA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9931EEA-153A-4A39-A21F-E6841713B16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0CD0A49-215F-4360-BAFC-86AF4188CA0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974BC26-2465-4574-B2EB-157C21E854B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732FC83-8DBD-465A-B5F4-48AD1713E50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72D43FD-430C-427C-8AEB-3F393929485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幻灯片图像占位符 1"/>
          <p:cNvSpPr>
            <a:spLocks noGrp="1" noRot="1" noChangeAspect="1" noTextEdit="1"/>
          </p:cNvSpPr>
          <p:nvPr>
            <p:ph type="sldImg"/>
          </p:nvPr>
        </p:nvSpPr>
        <p:spPr>
          <a:ln/>
        </p:spPr>
      </p:sp>
      <p:sp>
        <p:nvSpPr>
          <p:cNvPr id="49155" name="备注占位符 2"/>
          <p:cNvSpPr>
            <a:spLocks noGrp="1"/>
          </p:cNvSpPr>
          <p:nvPr>
            <p:ph type="body" idx="1"/>
          </p:nvPr>
        </p:nvSpPr>
        <p:spPr>
          <a:noFill/>
          <a:ln/>
        </p:spPr>
        <p:txBody>
          <a:bodyPr/>
          <a:lstStyle/>
          <a:p>
            <a:r>
              <a:rPr lang="zh-CN" altLang="zh-CN"/>
              <a:t>软件重用分类比较困难，因为软件重用技术众多，一种重用技术可以包括多种重用形式。比如说：框架即可以包括代码级重用，也可以包括设计级重用。有一种分类方法是按照软件重用所应用的领域范围，把重用划分为两种：横向重用和纵向重用横向重用是指重用不同应用领域中的软件元素，例如数据结构、分类算法、人机界面构件等。标准函数库是一种典型的原始的横向重用机制。</a:t>
            </a:r>
            <a:r>
              <a:rPr lang="en-US" altLang="zh-CN"/>
              <a:t> </a:t>
            </a:r>
            <a:endParaRPr lang="zh-CN" altLang="zh-CN"/>
          </a:p>
          <a:p>
            <a:r>
              <a:rPr lang="zh-CN" altLang="zh-CN"/>
              <a:t>纵向重用是指在一类具有较多公共性的应用领域之间进行软</a:t>
            </a:r>
            <a:r>
              <a:rPr lang="zh-CN" altLang="en-US"/>
              <a:t>件</a:t>
            </a:r>
            <a:r>
              <a:rPr lang="zh-CN" altLang="zh-CN"/>
              <a:t>重用。因为在两个截然不同的应用领域之间实施软件重用非常困难，潜力不大，所以纵向重用才广受瞩目，并成为软件重用技术的真正所在。</a:t>
            </a:r>
            <a:endParaRPr lang="zh-CN" altLang="en-US"/>
          </a:p>
        </p:txBody>
      </p:sp>
      <p:sp>
        <p:nvSpPr>
          <p:cNvPr id="49156" name="灯片编号占位符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67FA799-A057-4551-912E-F0C540D879F4}"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altLang="zh-CN" sz="1200" b="0" i="0" u="none" strike="noStrike" kern="1200" cap="none" spc="0" normalizeH="0" baseline="0" noProof="0">
              <a:ln>
                <a:noFill/>
              </a:ln>
              <a:solidFill>
                <a:srgbClr val="000000"/>
              </a:solidFill>
              <a:effectLst/>
              <a:uLnTx/>
              <a:uFillTx/>
              <a:latin typeface="Arial" charset="0"/>
              <a:ea typeface="宋体" pitchFamily="2" charset="-122"/>
              <a:cs typeface="+mn-cs"/>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997B2E-7FF9-45A9-A056-3C2EDFDD263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BDC73AC-1F45-41D5-AFA6-E9547A53AE36}"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02B772D-70AD-4386-A3D6-1A014CFC57A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97384E8-2219-4F9A-898B-3748DE263B9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D3275CC-D282-4091-9F5A-F22B01F27B7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2883" name="Rectangle 2"/>
          <p:cNvSpPr>
            <a:spLocks noGrp="1" noRot="1" noChangeAspect="1" noChangeArrowheads="1" noTextEdit="1"/>
          </p:cNvSpPr>
          <p:nvPr>
            <p:ph type="sldImg"/>
          </p:nvPr>
        </p:nvSpPr>
        <p:spPr>
          <a:ln/>
        </p:spPr>
      </p:sp>
      <p:sp>
        <p:nvSpPr>
          <p:cNvPr id="12288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92F1953-A9AC-437A-96E4-B5335D3D8E6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B2C608B-4885-4CD9-8E9E-954B6224CC0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4E89A17-DBAA-4B97-83D7-BBEE1956318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AD683FF-A82A-44D8-9F1A-7AABC5CADA7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D68ABFD-F4F1-4EA4-B9A8-49AC4E2A4F7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p:spPr>
        <p:txBody>
          <a:bodyPr/>
          <a:lstStyle/>
          <a:p>
            <a:pPr eaLnBrk="1" hangingPunct="1"/>
            <a:endParaRPr lang="zh-CN" altLang="zh-CN" dirty="0">
              <a:ea typeface="宋体" charset="-122"/>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幻灯片图像占位符 1"/>
          <p:cNvSpPr>
            <a:spLocks noGrp="1" noRot="1" noChangeAspect="1" noTextEdit="1"/>
          </p:cNvSpPr>
          <p:nvPr>
            <p:ph type="sldImg"/>
          </p:nvPr>
        </p:nvSpPr>
        <p:spPr>
          <a:ln/>
        </p:spPr>
      </p:sp>
      <p:sp>
        <p:nvSpPr>
          <p:cNvPr id="50179" name="备注占位符 2"/>
          <p:cNvSpPr>
            <a:spLocks noGrp="1"/>
          </p:cNvSpPr>
          <p:nvPr>
            <p:ph type="body" idx="1"/>
          </p:nvPr>
        </p:nvSpPr>
        <p:spPr>
          <a:noFill/>
          <a:ln/>
        </p:spPr>
        <p:txBody>
          <a:bodyPr/>
          <a:lstStyle/>
          <a:p>
            <a:r>
              <a:rPr lang="zh-CN" altLang="zh-CN"/>
              <a:t>最理想的重用技术是它的重用产品能够和用户的需求完全一致，不需要用户做任何自定义，并且能够无需用户学习就能够被使用。然而，一种重用技术能够适合今天，可能不适合明天。一个重用产品越是能够被自定义，它越是可能在一个特定的环境下被使用，但是这也需要用户进行更多的学习，研究和实践。 </a:t>
            </a:r>
          </a:p>
          <a:p>
            <a:r>
              <a:rPr lang="zh-CN" altLang="zh-CN"/>
              <a:t>　　自从软件重用思想产生以来，计算机科学家和软件工程师就致力与软件重用的技术的研究和实践。在</a:t>
            </a:r>
            <a:r>
              <a:rPr lang="zh-CN" altLang="en-US"/>
              <a:t>几十</a:t>
            </a:r>
            <a:r>
              <a:rPr lang="zh-CN" altLang="zh-CN"/>
              <a:t>年的时间内，出现多种软件重用技术，如</a:t>
            </a:r>
            <a:r>
              <a:rPr lang="en-US" altLang="zh-CN"/>
              <a:t>:</a:t>
            </a:r>
            <a:r>
              <a:rPr lang="zh-CN" altLang="zh-CN"/>
              <a:t>库函数，模板，面向对象、设计模式、组件、框架、构架。</a:t>
            </a:r>
            <a:endParaRPr lang="zh-CN" altLang="en-US"/>
          </a:p>
        </p:txBody>
      </p:sp>
      <p:sp>
        <p:nvSpPr>
          <p:cNvPr id="50180" name="灯片编号占位符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24B4333-AD38-4C07-A80E-CC3FC0EEA158}"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altLang="zh-CN" sz="1200" b="0" i="0" u="none" strike="noStrike" kern="1200" cap="none" spc="0" normalizeH="0" baseline="0" noProof="0">
              <a:ln>
                <a:noFill/>
              </a:ln>
              <a:solidFill>
                <a:srgbClr val="000000"/>
              </a:solidFill>
              <a:effectLst/>
              <a:uLnTx/>
              <a:uFillTx/>
              <a:latin typeface="Arial" charset="0"/>
              <a:ea typeface="宋体" pitchFamily="2" charset="-122"/>
              <a:cs typeface="+mn-cs"/>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DD38E4-C055-406C-984E-2D935138562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EA00CF2-35B4-4A2A-AC1F-B649CDCCE76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0051" name="Rectangle 2"/>
          <p:cNvSpPr>
            <a:spLocks noGrp="1" noRot="1" noChangeAspect="1" noChangeArrowheads="1" noTextEdit="1"/>
          </p:cNvSpPr>
          <p:nvPr>
            <p:ph type="sldImg"/>
          </p:nvPr>
        </p:nvSpPr>
        <p:spPr>
          <a:ln/>
        </p:spPr>
      </p:sp>
      <p:sp>
        <p:nvSpPr>
          <p:cNvPr id="13005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3635864-819E-4946-874D-5127B776F67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noFill/>
          <a:ln/>
        </p:spPr>
        <p:txBody>
          <a:bodyPr/>
          <a:lstStyle/>
          <a:p>
            <a:pPr eaLnBrk="1" hangingPunct="1"/>
            <a:endParaRPr lang="zh-CN" altLang="zh-CN" dirty="0">
              <a:ea typeface="宋体" charset="-122"/>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A9880C-0B41-431E-AD87-1FEB3B0BD41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4EC5E75-41F4-45B3-8F35-A9ED8A72D5E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E7AC3EF-DFF4-4A25-8760-0AFC060AD795}"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884DCED-EBDA-4B83-B9F3-1BEC7E1CEAB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0E759CF-6F98-46BB-92E7-4A6B546F7D7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A3042D2-6F00-4F07-BD49-1CAFA1D1CBF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7219" name="Rectangle 2"/>
          <p:cNvSpPr>
            <a:spLocks noGrp="1" noRot="1" noChangeAspect="1" noChangeArrowheads="1" noTextEdit="1"/>
          </p:cNvSpPr>
          <p:nvPr>
            <p:ph type="sldImg"/>
          </p:nvPr>
        </p:nvSpPr>
        <p:spPr>
          <a:ln/>
        </p:spPr>
      </p:sp>
      <p:sp>
        <p:nvSpPr>
          <p:cNvPr id="13722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8432D09-D854-4B3C-9AC2-60C36A38242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a:extLst>
              <a:ext uri="{FF2B5EF4-FFF2-40B4-BE49-F238E27FC236}">
                <a16:creationId xmlns:a16="http://schemas.microsoft.com/office/drawing/2014/main" id="{D03B6137-1619-4472-88D2-86AA56D8334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072EDB-1BE8-4C12-B629-9F9F257F4D9C}"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5235" name="Rectangle 2">
            <a:extLst>
              <a:ext uri="{FF2B5EF4-FFF2-40B4-BE49-F238E27FC236}">
                <a16:creationId xmlns:a16="http://schemas.microsoft.com/office/drawing/2014/main" id="{F7675A30-1F8D-458B-9F99-C5EA4127CE55}"/>
              </a:ext>
            </a:extLst>
          </p:cNvPr>
          <p:cNvSpPr>
            <a:spLocks noChangeArrowheads="1" noTextEdit="1"/>
          </p:cNvSpPr>
          <p:nvPr>
            <p:ph type="sldImg"/>
          </p:nvPr>
        </p:nvSpPr>
        <p:spPr>
          <a:solidFill>
            <a:srgbClr val="FFFFFF"/>
          </a:solidFill>
          <a:ln/>
        </p:spPr>
      </p:sp>
      <p:sp>
        <p:nvSpPr>
          <p:cNvPr id="95236" name="Rectangle 3">
            <a:extLst>
              <a:ext uri="{FF2B5EF4-FFF2-40B4-BE49-F238E27FC236}">
                <a16:creationId xmlns:a16="http://schemas.microsoft.com/office/drawing/2014/main" id="{81F1C23F-173A-4CBD-AC0C-EE4401BA0B8E}"/>
              </a:ext>
            </a:extLst>
          </p:cNvPr>
          <p:cNvSpPr>
            <a:spLocks noChangeArrowheads="1"/>
          </p:cNvSpPr>
          <p:nvPr>
            <p:ph type="body" idx="1"/>
          </p:nvPr>
        </p:nvSpPr>
        <p:spPr>
          <a:solidFill>
            <a:srgbClr val="FFFFFF"/>
          </a:solidFill>
          <a:ln>
            <a:solidFill>
              <a:srgbClr val="000000"/>
            </a:solidFill>
          </a:ln>
        </p:spPr>
        <p:txBody>
          <a:bodyPr/>
          <a:lstStyle/>
          <a:p>
            <a:pPr eaLnBrk="1" hangingPunct="1"/>
            <a:endParaRPr lang="zh-CN" altLang="zh-CN"/>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D0E662-55CD-4AAB-B237-480AD31B2D0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9267" name="Rectangle 2"/>
          <p:cNvSpPr>
            <a:spLocks noGrp="1" noRot="1" noChangeAspect="1" noChangeArrowheads="1" noTextEdit="1"/>
          </p:cNvSpPr>
          <p:nvPr>
            <p:ph type="sldImg"/>
          </p:nvPr>
        </p:nvSpPr>
        <p:spPr>
          <a:ln/>
        </p:spPr>
      </p:sp>
      <p:sp>
        <p:nvSpPr>
          <p:cNvPr id="13926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F78F021-DFD7-4721-8FC7-ED3549DE0B7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EA691C9-99C2-4F56-A2E8-26B99607697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08C62EC-94AE-4F04-B30B-0BBE4A6CFB9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F0C53E-36D5-4522-AD4C-EC9C832CDC5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0907CD-E7DD-4F47-9CEF-912EA612462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CBB50EF-2AAE-45F0-A2C1-8A81FBE86E7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EBA942-E7BB-42A8-B925-EF890F11401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6435" name="Rectangle 2"/>
          <p:cNvSpPr>
            <a:spLocks noGrp="1" noRot="1" noChangeAspect="1" noChangeArrowheads="1" noTextEdit="1"/>
          </p:cNvSpPr>
          <p:nvPr>
            <p:ph type="sldImg"/>
          </p:nvPr>
        </p:nvSpPr>
        <p:spPr>
          <a:ln/>
        </p:spPr>
      </p:sp>
      <p:sp>
        <p:nvSpPr>
          <p:cNvPr id="14643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43E9AF-293D-4D5A-902A-B14EE93786A6}"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92FCCF9-9341-4C67-A3C1-8A6AC4D8D92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a:extLst>
              <a:ext uri="{FF2B5EF4-FFF2-40B4-BE49-F238E27FC236}">
                <a16:creationId xmlns:a16="http://schemas.microsoft.com/office/drawing/2014/main" id="{2FD80A52-7121-4145-9396-C120F46B1D6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3B01CC-021E-4CB7-AB39-9D516C80B9C6}"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6259" name="Rectangle 2">
            <a:extLst>
              <a:ext uri="{FF2B5EF4-FFF2-40B4-BE49-F238E27FC236}">
                <a16:creationId xmlns:a16="http://schemas.microsoft.com/office/drawing/2014/main" id="{5AD16D1C-E31C-4BB9-B53C-57FF04ED149C}"/>
              </a:ext>
            </a:extLst>
          </p:cNvPr>
          <p:cNvSpPr>
            <a:spLocks noChangeArrowheads="1" noTextEdit="1"/>
          </p:cNvSpPr>
          <p:nvPr>
            <p:ph type="sldImg"/>
          </p:nvPr>
        </p:nvSpPr>
        <p:spPr>
          <a:ln/>
        </p:spPr>
      </p:sp>
      <p:sp>
        <p:nvSpPr>
          <p:cNvPr id="96260" name="Rectangle 3">
            <a:extLst>
              <a:ext uri="{FF2B5EF4-FFF2-40B4-BE49-F238E27FC236}">
                <a16:creationId xmlns:a16="http://schemas.microsoft.com/office/drawing/2014/main" id="{65801B08-4EF5-4EEB-9001-9C1EF2EEF3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66F6C95-58EB-4F4C-81AE-AC3F5D97C5F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D01845-D274-4965-8231-3ADF4614B48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E3EE5C-D354-477B-B186-324DCC62C79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077A97E-AB87-4A8A-B38E-62B90FCA2D3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2C88EF-0948-41E7-8D85-0ED34FD79DE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33FE384-E25A-4510-B3F7-3170B63130F6}"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FCA5BD9-2AD1-4BF6-BCD0-339AC424A2C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A082ED-1386-45AF-B6DA-B3620C8A911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B608C2A-35FC-4476-87B8-0A35344CB28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273F096-7F82-4F4D-BE36-9EE368C5DD85}"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a:extLst>
              <a:ext uri="{FF2B5EF4-FFF2-40B4-BE49-F238E27FC236}">
                <a16:creationId xmlns:a16="http://schemas.microsoft.com/office/drawing/2014/main" id="{7CA2753F-6990-42AE-977A-DC34F89B783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3FA062-670B-4D2F-93B1-A8DE04C901B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7283" name="Rectangle 2">
            <a:extLst>
              <a:ext uri="{FF2B5EF4-FFF2-40B4-BE49-F238E27FC236}">
                <a16:creationId xmlns:a16="http://schemas.microsoft.com/office/drawing/2014/main" id="{A7392FFC-028F-47DB-A3B9-4B8901A12CD0}"/>
              </a:ext>
            </a:extLst>
          </p:cNvPr>
          <p:cNvSpPr>
            <a:spLocks noChangeArrowheads="1" noTextEdit="1"/>
          </p:cNvSpPr>
          <p:nvPr>
            <p:ph type="sldImg"/>
          </p:nvPr>
        </p:nvSpPr>
        <p:spPr>
          <a:ln/>
        </p:spPr>
      </p:sp>
      <p:sp>
        <p:nvSpPr>
          <p:cNvPr id="97284" name="Rectangle 3">
            <a:extLst>
              <a:ext uri="{FF2B5EF4-FFF2-40B4-BE49-F238E27FC236}">
                <a16:creationId xmlns:a16="http://schemas.microsoft.com/office/drawing/2014/main" id="{32D1BB82-83EF-4092-A6F8-15178A2E9B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2B2E19-0400-4C12-9C75-44F5D9CEA4A8}"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5D0316-578F-4D05-855A-0FF51CCE01A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2258091-6371-42FF-B5D9-95E894CF9B86}"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0289E7-110F-4814-BADB-141F4F96F8D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D52E1AC-0A40-48DE-A75F-F325CC7B37A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2BEB535-A847-4A6A-B810-83A73CCFDBD5}"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B7F1AA-B330-410D-A7F9-39E5C2B54EA8}"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6915" name="Rectangle 2"/>
          <p:cNvSpPr>
            <a:spLocks noGrp="1" noRot="1" noChangeAspect="1" noChangeArrowheads="1" noTextEdit="1"/>
          </p:cNvSpPr>
          <p:nvPr>
            <p:ph type="sldImg"/>
          </p:nvPr>
        </p:nvSpPr>
        <p:spPr>
          <a:ln/>
        </p:spPr>
      </p:sp>
      <p:sp>
        <p:nvSpPr>
          <p:cNvPr id="16691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05B3D3A-CADD-4491-A935-B245DC1299A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41B88F-182B-4756-99C6-1D88E2C22A4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8963" name="Rectangle 2"/>
          <p:cNvSpPr>
            <a:spLocks noGrp="1" noRot="1" noChangeAspect="1" noChangeArrowheads="1" noTextEdit="1"/>
          </p:cNvSpPr>
          <p:nvPr>
            <p:ph type="sldImg"/>
          </p:nvPr>
        </p:nvSpPr>
        <p:spPr>
          <a:ln/>
        </p:spPr>
      </p:sp>
      <p:sp>
        <p:nvSpPr>
          <p:cNvPr id="16896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AE0154-D647-4335-9918-95C9E952D1E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9987" name="Rectangle 2"/>
          <p:cNvSpPr>
            <a:spLocks noGrp="1" noRot="1" noChangeAspect="1" noChangeArrowheads="1" noTextEdit="1"/>
          </p:cNvSpPr>
          <p:nvPr>
            <p:ph type="sldImg"/>
          </p:nvPr>
        </p:nvSpPr>
        <p:spPr>
          <a:ln/>
        </p:spPr>
      </p:sp>
      <p:sp>
        <p:nvSpPr>
          <p:cNvPr id="1699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p:spPr>
        <p:txBody>
          <a:bodyPr/>
          <a:lstStyle/>
          <a:p>
            <a:fld id="{6F0B1F74-DAB2-430F-9828-01D6ECAC0F8A}" type="slidenum">
              <a:rPr lang="en-US" altLang="zh-CN" smtClean="0"/>
              <a:pPr/>
              <a:t>37</a:t>
            </a:fld>
            <a:endParaRPr lang="en-US" altLang="zh-CN"/>
          </a:p>
        </p:txBody>
      </p:sp>
      <p:sp>
        <p:nvSpPr>
          <p:cNvPr id="88067" name="Rectangle 2"/>
          <p:cNvSpPr>
            <a:spLocks noGrp="1" noRot="1" noChangeAspect="1" noChangeArrowheads="1" noTextEdit="1"/>
          </p:cNvSpPr>
          <p:nvPr>
            <p:ph type="sldImg"/>
          </p:nvPr>
        </p:nvSpPr>
        <p:spPr>
          <a:xfrm>
            <a:off x="1144588" y="685800"/>
            <a:ext cx="4570412" cy="3427413"/>
          </a:xfrm>
          <a:ln/>
        </p:spPr>
      </p:sp>
      <p:sp>
        <p:nvSpPr>
          <p:cNvPr id="88068" name="Rectangle 3"/>
          <p:cNvSpPr>
            <a:spLocks noGrp="1" noChangeArrowheads="1"/>
          </p:cNvSpPr>
          <p:nvPr>
            <p:ph type="body" idx="1"/>
          </p:nvPr>
        </p:nvSpPr>
        <p:spPr>
          <a:xfrm>
            <a:off x="914400" y="4343400"/>
            <a:ext cx="5029200" cy="4114800"/>
          </a:xfrm>
          <a:noFill/>
          <a:ln/>
        </p:spPr>
        <p:txBody>
          <a:bodyPr/>
          <a:lstStyle/>
          <a:p>
            <a:pPr eaLnBrk="1" hangingPunct="1"/>
            <a:endParaRPr lang="zh-CN" altLang="zh-CN"/>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a:extLst>
              <a:ext uri="{FF2B5EF4-FFF2-40B4-BE49-F238E27FC236}">
                <a16:creationId xmlns:a16="http://schemas.microsoft.com/office/drawing/2014/main" id="{1A8B93C6-0519-48A8-96F4-B3F5661910B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FF1046-6253-4BA0-8864-DFE9E1F50A0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8307" name="Rectangle 2">
            <a:extLst>
              <a:ext uri="{FF2B5EF4-FFF2-40B4-BE49-F238E27FC236}">
                <a16:creationId xmlns:a16="http://schemas.microsoft.com/office/drawing/2014/main" id="{FAF1FB3A-257E-4DDF-B9DA-4147D535BF62}"/>
              </a:ext>
            </a:extLst>
          </p:cNvPr>
          <p:cNvSpPr>
            <a:spLocks noChangeArrowheads="1" noTextEdit="1"/>
          </p:cNvSpPr>
          <p:nvPr>
            <p:ph type="sldImg"/>
          </p:nvPr>
        </p:nvSpPr>
        <p:spPr>
          <a:ln/>
        </p:spPr>
      </p:sp>
      <p:sp>
        <p:nvSpPr>
          <p:cNvPr id="98308" name="Rectangle 3">
            <a:extLst>
              <a:ext uri="{FF2B5EF4-FFF2-40B4-BE49-F238E27FC236}">
                <a16:creationId xmlns:a16="http://schemas.microsoft.com/office/drawing/2014/main" id="{97B386D7-BC2B-4B35-B6AA-9B4CA7C939BA}"/>
              </a:ext>
            </a:extLst>
          </p:cNvPr>
          <p:cNvSpPr>
            <a:spLocks noGrp="1" noChangeArrowheads="1"/>
          </p:cNvSpPr>
          <p:nvPr>
            <p:ph type="body" idx="1"/>
          </p:nvPr>
        </p:nvSpPr>
        <p:spPr>
          <a:ln/>
        </p:spPr>
        <p:txBody>
          <a:bodyPr/>
          <a:lstStyle/>
          <a:p>
            <a:pPr lvl="1">
              <a:defRPr/>
            </a:pPr>
            <a:r>
              <a:rPr lang="zh-CN" altLang="zh-CN" dirty="0"/>
              <a:t>原子分子过程广泛存在于各种宏观和微观过程中，从凝聚态和等离子体的特性到各种复杂的化学和生命过程，以及各种天体和星云的演变，都与原子分子过程和特性息息相关。</a:t>
            </a:r>
            <a:endParaRPr lang="zh-CN" altLang="zh-CN" sz="1050" dirty="0"/>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9670964-722D-4A51-AFC9-E10BEF6776F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1011" name="Rectangle 2"/>
          <p:cNvSpPr>
            <a:spLocks noGrp="1" noRot="1" noChangeAspect="1" noChangeArrowheads="1" noTextEdit="1"/>
          </p:cNvSpPr>
          <p:nvPr>
            <p:ph type="sldImg"/>
          </p:nvPr>
        </p:nvSpPr>
        <p:spPr>
          <a:ln/>
        </p:spPr>
      </p:sp>
      <p:sp>
        <p:nvSpPr>
          <p:cNvPr id="17101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E35B55-0FA3-4859-BEB9-BA6A9A4AB8D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2035" name="Rectangle 2"/>
          <p:cNvSpPr>
            <a:spLocks noGrp="1" noRot="1" noChangeAspect="1" noChangeArrowheads="1" noTextEdit="1"/>
          </p:cNvSpPr>
          <p:nvPr>
            <p:ph type="sldImg"/>
          </p:nvPr>
        </p:nvSpPr>
        <p:spPr>
          <a:ln/>
        </p:spPr>
      </p:sp>
      <p:sp>
        <p:nvSpPr>
          <p:cNvPr id="17203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8C361F6-5767-45EE-B744-8551798DABD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92DA384-F1D9-44A2-8A83-F7C1B60FD316}"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E954D21-3DE2-42D5-801D-3ADCC86CCFA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5107" name="Rectangle 2"/>
          <p:cNvSpPr>
            <a:spLocks noGrp="1" noRot="1" noChangeAspect="1" noChangeArrowheads="1" noTextEdit="1"/>
          </p:cNvSpPr>
          <p:nvPr>
            <p:ph type="sldImg"/>
          </p:nvPr>
        </p:nvSpPr>
        <p:spPr>
          <a:ln/>
        </p:spPr>
      </p:sp>
      <p:sp>
        <p:nvSpPr>
          <p:cNvPr id="17510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0D5FE62-38EB-4CCC-BBE8-61444E92335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F62A278-C061-43A9-A833-23677FFACD7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7155" name="Rectangle 2"/>
          <p:cNvSpPr>
            <a:spLocks noGrp="1" noRot="1" noChangeAspect="1" noChangeArrowheads="1" noTextEdit="1"/>
          </p:cNvSpPr>
          <p:nvPr>
            <p:ph type="sldImg"/>
          </p:nvPr>
        </p:nvSpPr>
        <p:spPr>
          <a:ln/>
        </p:spPr>
      </p:sp>
      <p:sp>
        <p:nvSpPr>
          <p:cNvPr id="17715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6FE2085-DEF3-4109-9164-9164A79CED1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8179" name="Rectangle 2"/>
          <p:cNvSpPr>
            <a:spLocks noGrp="1" noRot="1" noChangeAspect="1" noChangeArrowheads="1" noTextEdit="1"/>
          </p:cNvSpPr>
          <p:nvPr>
            <p:ph type="sldImg"/>
          </p:nvPr>
        </p:nvSpPr>
        <p:spPr>
          <a:ln/>
        </p:spPr>
      </p:sp>
      <p:sp>
        <p:nvSpPr>
          <p:cNvPr id="17818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8BCC870-7CFC-4292-8F0D-554BE58640D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9203" name="Rectangle 2"/>
          <p:cNvSpPr>
            <a:spLocks noGrp="1" noRot="1" noChangeAspect="1" noChangeArrowheads="1" noTextEdit="1"/>
          </p:cNvSpPr>
          <p:nvPr>
            <p:ph type="sldImg"/>
          </p:nvPr>
        </p:nvSpPr>
        <p:spPr>
          <a:ln/>
        </p:spPr>
      </p:sp>
      <p:sp>
        <p:nvSpPr>
          <p:cNvPr id="17920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F79AD28-74C7-4601-9694-5825100AE7B6}"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0227" name="Rectangle 2"/>
          <p:cNvSpPr>
            <a:spLocks noGrp="1" noRot="1" noChangeAspect="1" noChangeArrowheads="1" noTextEdit="1"/>
          </p:cNvSpPr>
          <p:nvPr>
            <p:ph type="sldImg"/>
          </p:nvPr>
        </p:nvSpPr>
        <p:spPr>
          <a:ln/>
        </p:spPr>
      </p:sp>
      <p:sp>
        <p:nvSpPr>
          <p:cNvPr id="18022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a:extLst>
              <a:ext uri="{FF2B5EF4-FFF2-40B4-BE49-F238E27FC236}">
                <a16:creationId xmlns:a16="http://schemas.microsoft.com/office/drawing/2014/main" id="{D59FAFFD-8001-441D-8C62-B27A9EB815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0D69C9-0A4E-43BE-95ED-0C86CFDF6DA1}"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99331" name="Rectangle 2">
            <a:extLst>
              <a:ext uri="{FF2B5EF4-FFF2-40B4-BE49-F238E27FC236}">
                <a16:creationId xmlns:a16="http://schemas.microsoft.com/office/drawing/2014/main" id="{D9FF83BF-D8D6-40D1-98F9-DCA8C330DF2A}"/>
              </a:ext>
            </a:extLst>
          </p:cNvPr>
          <p:cNvSpPr>
            <a:spLocks noChangeArrowheads="1" noTextEdit="1"/>
          </p:cNvSpPr>
          <p:nvPr>
            <p:ph type="sldImg"/>
          </p:nvPr>
        </p:nvSpPr>
        <p:spPr>
          <a:ln/>
        </p:spPr>
      </p:sp>
      <p:sp>
        <p:nvSpPr>
          <p:cNvPr id="99332" name="Rectangle 3">
            <a:extLst>
              <a:ext uri="{FF2B5EF4-FFF2-40B4-BE49-F238E27FC236}">
                <a16:creationId xmlns:a16="http://schemas.microsoft.com/office/drawing/2014/main" id="{F32F7601-AA88-4B7D-B9EE-BC92CBFD50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060816D-4537-4D48-A450-5903141FF0F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1251" name="Rectangle 2"/>
          <p:cNvSpPr>
            <a:spLocks noGrp="1" noRot="1" noChangeAspect="1" noChangeArrowheads="1" noTextEdit="1"/>
          </p:cNvSpPr>
          <p:nvPr>
            <p:ph type="sldImg"/>
          </p:nvPr>
        </p:nvSpPr>
        <p:spPr>
          <a:ln/>
        </p:spPr>
      </p:sp>
      <p:sp>
        <p:nvSpPr>
          <p:cNvPr id="18125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0DD488-FB9C-4706-9559-D1DCD8B31AD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8D77728-F003-465E-B1C7-B25B5C36BF4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3299" name="Rectangle 2"/>
          <p:cNvSpPr>
            <a:spLocks noGrp="1" noRot="1" noChangeAspect="1" noChangeArrowheads="1" noTextEdit="1"/>
          </p:cNvSpPr>
          <p:nvPr>
            <p:ph type="sldImg"/>
          </p:nvPr>
        </p:nvSpPr>
        <p:spPr>
          <a:ln/>
        </p:spPr>
      </p:sp>
      <p:sp>
        <p:nvSpPr>
          <p:cNvPr id="183300" name="Rectangle 3"/>
          <p:cNvSpPr>
            <a:spLocks noGrp="1" noChangeArrowheads="1"/>
          </p:cNvSpPr>
          <p:nvPr>
            <p:ph type="body" idx="1"/>
          </p:nvPr>
        </p:nvSpPr>
        <p:spPr>
          <a:noFill/>
          <a:ln/>
        </p:spPr>
        <p:txBody>
          <a:bodyPr/>
          <a:lstStyle/>
          <a:p>
            <a:pPr eaLnBrk="1" hangingPunct="1"/>
            <a:endParaRPr lang="zh-CN" altLang="zh-CN" dirty="0">
              <a:ea typeface="宋体" charset="-122"/>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53AC24-273D-4259-B9ED-5D090007C57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28C1199-FB62-459D-8430-F66904D334E5}"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9BED8A6-FD06-4146-B82C-6B658A7E328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EECD92-CB3D-4C8F-875B-F4D4C88123A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26FB86E-CE9A-478F-B51D-46CF82B0AA6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C233F6-0AA0-4A1F-A123-908794F2C7E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1C4EFE-693A-4C7C-A965-B0CE2CDD4A9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a:extLst>
              <a:ext uri="{FF2B5EF4-FFF2-40B4-BE49-F238E27FC236}">
                <a16:creationId xmlns:a16="http://schemas.microsoft.com/office/drawing/2014/main" id="{22C3575A-5F66-4F9C-8A7F-F2DA242C901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95B3B0-BE6C-4B2F-9F53-52347B737A4D}"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0355" name="Rectangle 2">
            <a:extLst>
              <a:ext uri="{FF2B5EF4-FFF2-40B4-BE49-F238E27FC236}">
                <a16:creationId xmlns:a16="http://schemas.microsoft.com/office/drawing/2014/main" id="{6F59B224-645B-44A3-A562-837A47DC383D}"/>
              </a:ext>
            </a:extLst>
          </p:cNvPr>
          <p:cNvSpPr>
            <a:spLocks noChangeArrowheads="1" noTextEdit="1"/>
          </p:cNvSpPr>
          <p:nvPr>
            <p:ph type="sldImg"/>
          </p:nvPr>
        </p:nvSpPr>
        <p:spPr>
          <a:solidFill>
            <a:srgbClr val="FFFFFF"/>
          </a:solidFill>
          <a:ln/>
        </p:spPr>
      </p:sp>
      <p:sp>
        <p:nvSpPr>
          <p:cNvPr id="100356" name="Rectangle 3">
            <a:extLst>
              <a:ext uri="{FF2B5EF4-FFF2-40B4-BE49-F238E27FC236}">
                <a16:creationId xmlns:a16="http://schemas.microsoft.com/office/drawing/2014/main" id="{2BE63D0C-5F7B-4716-95EA-9095EE8E91DF}"/>
              </a:ext>
            </a:extLst>
          </p:cNvPr>
          <p:cNvSpPr>
            <a:spLocks noChangeArrowheads="1"/>
          </p:cNvSpPr>
          <p:nvPr>
            <p:ph type="body" idx="1"/>
          </p:nvPr>
        </p:nvSpPr>
        <p:spPr>
          <a:solidFill>
            <a:srgbClr val="FFFFFF"/>
          </a:solidFill>
          <a:ln>
            <a:solidFill>
              <a:srgbClr val="000000"/>
            </a:solidFill>
          </a:ln>
        </p:spPr>
        <p:txBody>
          <a:bodyPr/>
          <a:lstStyle/>
          <a:p>
            <a:pPr eaLnBrk="1" hangingPunct="1"/>
            <a:r>
              <a:rPr lang="en-US" altLang="zh-CN"/>
              <a:t>1</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5E4F561-317C-4CFA-8F0A-BFEFA1F24DC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4662803-BC46-4AB1-B96F-90E8328B8888}"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07B034C-E766-4A5A-8051-B1F528D0B42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2F7C6CE-D8F7-4151-9AA9-DBC2C3B8C72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C32DDC4-63B4-4668-8F93-B7C76802E46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1851A1-B949-48B4-8AD7-195EEA35AF8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E4EEEB3-A82C-4AC9-BFA4-A039FC09BEF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AA469D2-3E86-4FEC-B2A0-425F437B5FA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AB8325B-5DCB-4A8F-9964-FBFC8E52817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5121B6-C53D-4A40-B51F-B532D7CECAE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61D2298F-8196-4909-B802-EDEA1801500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450818A-7EDF-4A7F-B145-0B9FEDFEDA43}"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1379" name="Rectangle 2">
            <a:extLst>
              <a:ext uri="{FF2B5EF4-FFF2-40B4-BE49-F238E27FC236}">
                <a16:creationId xmlns:a16="http://schemas.microsoft.com/office/drawing/2014/main" id="{216B816C-B4D8-459E-894D-5A67AB9689A3}"/>
              </a:ext>
            </a:extLst>
          </p:cNvPr>
          <p:cNvSpPr>
            <a:spLocks noChangeArrowheads="1" noTextEdit="1"/>
          </p:cNvSpPr>
          <p:nvPr>
            <p:ph type="sldImg"/>
          </p:nvPr>
        </p:nvSpPr>
        <p:spPr>
          <a:ln/>
        </p:spPr>
      </p:sp>
      <p:sp>
        <p:nvSpPr>
          <p:cNvPr id="101380" name="Rectangle 3">
            <a:extLst>
              <a:ext uri="{FF2B5EF4-FFF2-40B4-BE49-F238E27FC236}">
                <a16:creationId xmlns:a16="http://schemas.microsoft.com/office/drawing/2014/main" id="{457A1392-017B-473A-AC94-407AFA348F24}"/>
              </a:ext>
            </a:extLst>
          </p:cNvPr>
          <p:cNvSpPr>
            <a:spLocks noGrp="1" noChangeArrowheads="1"/>
          </p:cNvSpPr>
          <p:nvPr>
            <p:ph type="body" idx="1"/>
          </p:nvPr>
        </p:nvSpPr>
        <p:spPr>
          <a:ln/>
        </p:spPr>
        <p:txBody>
          <a:bodyPr/>
          <a:lstStyle/>
          <a:p>
            <a:pPr>
              <a:defRPr/>
            </a:pPr>
            <a:r>
              <a:rPr lang="zh-CN" altLang="zh-CN" dirty="0"/>
              <a:t>入射电子的能量可以连续调节，快电子通过原子时，相当于一个有各种能量的虚光子场作用到原子上，可以实现从红外到</a:t>
            </a:r>
            <a:r>
              <a:rPr lang="en-US" altLang="zh-CN" dirty="0"/>
              <a:t>X</a:t>
            </a:r>
            <a:r>
              <a:rPr lang="zh-CN" altLang="zh-CN" dirty="0"/>
              <a:t>射线的宽范围扫描，这是光学方法难以做到的</a:t>
            </a:r>
            <a:r>
              <a:rPr lang="en-US" altLang="zh-CN" dirty="0"/>
              <a:t>.</a:t>
            </a:r>
            <a:endParaRPr lang="zh-CN" altLang="zh-CN" sz="1050" dirty="0"/>
          </a:p>
          <a:p>
            <a:pPr>
              <a:defRPr/>
            </a:pPr>
            <a:r>
              <a:rPr lang="zh-CN" altLang="zh-CN" dirty="0"/>
              <a:t>电子碰撞方法不受电偶极辐射跃迁选择定则的限制，因而可以研究偶极禁戒跃迁所涉及的能级特性。并且可以测量大动量转移时的原子或分子的激发能谱，从而研究偶极禁戒跃迁所涉及的能级特性</a:t>
            </a:r>
            <a:endParaRPr lang="zh-CN" altLang="zh-CN" sz="1050" dirty="0"/>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60839E-08F2-4480-BF17-A2B0AC831D7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FC5CA33-27F1-4354-9BA8-98CA8B1F0D1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8F0C7C-F15F-4FA1-840A-70CFE3A4471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B935C32-E1FA-45B8-BC59-5434446631A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0E2CB88-44FE-40B3-A0E0-021A3C562CD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7C1C567-C3EF-4A56-849A-271C27B3447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46E66D8-1B0F-4145-A8F6-5E96EFFDFE3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DE5EE66-638B-41AA-9864-277B0781B8A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8899" name="Rectangle 2"/>
          <p:cNvSpPr>
            <a:spLocks noGrp="1" noRot="1" noChangeAspect="1" noChangeArrowheads="1" noTextEdit="1"/>
          </p:cNvSpPr>
          <p:nvPr>
            <p:ph type="sldImg"/>
          </p:nvPr>
        </p:nvSpPr>
        <p:spPr>
          <a:ln/>
        </p:spPr>
      </p:sp>
      <p:sp>
        <p:nvSpPr>
          <p:cNvPr id="20890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C3BEEF-5C0D-47B6-A953-253D91942FD5}"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B54CA7-6A87-41D8-9C03-8BCA647BBF08}"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a:extLst>
              <a:ext uri="{FF2B5EF4-FFF2-40B4-BE49-F238E27FC236}">
                <a16:creationId xmlns:a16="http://schemas.microsoft.com/office/drawing/2014/main" id="{D28EE48D-E4E7-4F6C-BB93-788D5872182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889ECB-837E-489B-BF3E-D195E723DFDE}"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2403" name="Rectangle 2">
            <a:extLst>
              <a:ext uri="{FF2B5EF4-FFF2-40B4-BE49-F238E27FC236}">
                <a16:creationId xmlns:a16="http://schemas.microsoft.com/office/drawing/2014/main" id="{DDFA0CE7-0B14-4B89-81BB-C90262D33302}"/>
              </a:ext>
            </a:extLst>
          </p:cNvPr>
          <p:cNvSpPr>
            <a:spLocks noChangeArrowheads="1" noTextEdit="1"/>
          </p:cNvSpPr>
          <p:nvPr>
            <p:ph type="sldImg"/>
          </p:nvPr>
        </p:nvSpPr>
        <p:spPr>
          <a:ln/>
        </p:spPr>
      </p:sp>
      <p:sp>
        <p:nvSpPr>
          <p:cNvPr id="102404" name="Rectangle 3">
            <a:extLst>
              <a:ext uri="{FF2B5EF4-FFF2-40B4-BE49-F238E27FC236}">
                <a16:creationId xmlns:a16="http://schemas.microsoft.com/office/drawing/2014/main" id="{029FE89F-8A9C-42D5-A507-8744CDF8BF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zh-CN"/>
              <a:t>电子光子符合</a:t>
            </a:r>
          </a:p>
          <a:p>
            <a:r>
              <a:rPr lang="zh-CN" altLang="zh-CN"/>
              <a:t>电子电子符合</a:t>
            </a:r>
          </a:p>
          <a:p>
            <a:r>
              <a:rPr lang="zh-CN" altLang="zh-CN"/>
              <a:t>电子离子符合等</a:t>
            </a:r>
            <a:r>
              <a:rPr lang="en-US" altLang="zh-CN"/>
              <a:t> </a:t>
            </a:r>
            <a:endParaRPr lang="zh-CN" altLang="zh-CN"/>
          </a:p>
          <a:p>
            <a:pPr eaLnBrk="1" hangingPunct="1"/>
            <a:endParaRPr lang="zh-CN" altLang="zh-CN"/>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8AB43AA-2E1C-4DB8-8156-124C2CF1569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2376A5-6F01-43BF-BDB8-83C6E57514D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335059-6F2A-449F-B258-5C06D6F0DBC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4D3E4EC-1FE4-4A55-9229-CBD574F1AF8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E363AE0-4955-4A86-9EF9-9E88284C09B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0B8C3FA-A7F8-416C-A7F5-A7BDFC908A6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E32F7C-57DE-4DC1-9CD7-3CFE932520C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F16EF56-C47C-4801-8D62-85945DCC244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C83B5A2-DF8D-4330-B4BA-77D04A2A54A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0163" name="Rectangle 2"/>
          <p:cNvSpPr>
            <a:spLocks noGrp="1" noRot="1" noChangeAspect="1" noChangeArrowheads="1" noTextEdit="1"/>
          </p:cNvSpPr>
          <p:nvPr>
            <p:ph type="sldImg"/>
          </p:nvPr>
        </p:nvSpPr>
        <p:spPr>
          <a:ln/>
        </p:spPr>
      </p:sp>
      <p:sp>
        <p:nvSpPr>
          <p:cNvPr id="22016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B996302-824A-4C31-B5DD-4F5E0101C3C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a:extLst>
              <a:ext uri="{FF2B5EF4-FFF2-40B4-BE49-F238E27FC236}">
                <a16:creationId xmlns:a16="http://schemas.microsoft.com/office/drawing/2014/main" id="{DBD664E9-2E1D-445C-9235-884E670E170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BBDCC4-37E9-4B5B-880E-F50258C67501}"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3427" name="Rectangle 2">
            <a:extLst>
              <a:ext uri="{FF2B5EF4-FFF2-40B4-BE49-F238E27FC236}">
                <a16:creationId xmlns:a16="http://schemas.microsoft.com/office/drawing/2014/main" id="{0C8B5EBD-0740-4A1E-8A35-07AC3E1CA3E2}"/>
              </a:ext>
            </a:extLst>
          </p:cNvPr>
          <p:cNvSpPr>
            <a:spLocks noChangeArrowheads="1" noTextEdit="1"/>
          </p:cNvSpPr>
          <p:nvPr>
            <p:ph type="sldImg"/>
          </p:nvPr>
        </p:nvSpPr>
        <p:spPr>
          <a:ln/>
        </p:spPr>
      </p:sp>
      <p:sp>
        <p:nvSpPr>
          <p:cNvPr id="103428" name="Rectangle 3">
            <a:extLst>
              <a:ext uri="{FF2B5EF4-FFF2-40B4-BE49-F238E27FC236}">
                <a16:creationId xmlns:a16="http://schemas.microsoft.com/office/drawing/2014/main" id="{9B8B4551-0B76-41CC-96BA-A0BAF0E93815}"/>
              </a:ext>
            </a:extLst>
          </p:cNvPr>
          <p:cNvSpPr>
            <a:spLocks noGrp="1" noChangeArrowheads="1"/>
          </p:cNvSpPr>
          <p:nvPr>
            <p:ph type="body" idx="1"/>
          </p:nvPr>
        </p:nvSpPr>
        <p:spPr>
          <a:ln/>
        </p:spPr>
        <p:txBody>
          <a:bodyPr/>
          <a:lstStyle/>
          <a:p>
            <a:pPr lvl="4">
              <a:defRPr/>
            </a:pPr>
            <a:r>
              <a:rPr lang="zh-CN" altLang="zh-CN" dirty="0"/>
              <a:t>电子通过原子分子时，相当于有一个时间很短的电磁场作用到原子分子上。由傅立叶分析我们知道，时域中的一个δ脉冲（</a:t>
            </a:r>
            <a:endParaRPr lang="zh-CN" altLang="zh-CN" sz="1050" dirty="0"/>
          </a:p>
          <a:p>
            <a:pPr>
              <a:defRPr/>
            </a:pPr>
            <a:r>
              <a:rPr lang="zh-CN" altLang="zh-CN" dirty="0"/>
              <a:t>函数），在频域上相当于均匀的连续分布，即快电子与原子分子的作用相当于一个有各种能量成分的虚光子场作用到原子分子上，测量到的散射电子的能量损失就等于作用到原子分子上的虚光子的能量。因此，电子能量损失谱仪可以用来模拟各种光过程。</a:t>
            </a:r>
            <a:endParaRPr lang="en-US" altLang="zh-CN" dirty="0"/>
          </a:p>
          <a:p>
            <a:pPr>
              <a:defRPr/>
            </a:pPr>
            <a:endParaRPr lang="en-US" altLang="zh-CN" dirty="0"/>
          </a:p>
          <a:p>
            <a:pPr>
              <a:defRPr/>
            </a:pPr>
            <a:r>
              <a:rPr lang="zh-CN" altLang="en-US" dirty="0"/>
              <a:t>俄歇电子：原子内层电子被激发电离形成空位，较高能级电子跃迁至该空位，多余能量使原子外层电子激发发射，形成无辐射跃迁，被激发的电子即为俄歇电子。它一般源于样品表面以下几个</a:t>
            </a:r>
            <a:r>
              <a:rPr lang="en-US" altLang="zh-CN" dirty="0"/>
              <a:t>nm</a:t>
            </a:r>
            <a:r>
              <a:rPr lang="zh-CN" altLang="en-US" dirty="0"/>
              <a:t>，多用于表面化学成分分析，原子最少要含三个以上电子才能产生俄歇电子。</a:t>
            </a:r>
            <a:endParaRPr lang="zh-CN" altLang="zh-CN" dirty="0"/>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043114-2577-4588-B3BA-E28B47ACEFE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519B87-8AB4-4B3F-B67A-90F2BCEC6D2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3235" name="Rectangle 2"/>
          <p:cNvSpPr>
            <a:spLocks noGrp="1" noRot="1" noChangeAspect="1" noChangeArrowheads="1" noTextEdit="1"/>
          </p:cNvSpPr>
          <p:nvPr>
            <p:ph type="sldImg"/>
          </p:nvPr>
        </p:nvSpPr>
        <p:spPr>
          <a:ln/>
        </p:spPr>
      </p:sp>
      <p:sp>
        <p:nvSpPr>
          <p:cNvPr id="22323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20F7D76-BC55-46A3-80BD-19BFBB4FFD8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C13A915-DACB-4894-AE75-849D494F607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88F109A-A806-43A4-87BA-5375591B1A8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8C01DB1-7824-482B-A2CE-9587C21B6DA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50970B7-C823-439D-AB85-63FDC807CBB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43D4050-C5F1-402F-A3F9-B002FF5EC35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94F410B-ECC7-4235-9543-5210BB68BAC6}"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BD3B86A-922D-44E9-BE57-4D49AC05696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id="{A9D52BE0-5F51-4316-B00F-E7772C2DF1A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7CE42B-F1E4-4003-B7AE-14B1A8FD7444}"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4451" name="Rectangle 2">
            <a:extLst>
              <a:ext uri="{FF2B5EF4-FFF2-40B4-BE49-F238E27FC236}">
                <a16:creationId xmlns:a16="http://schemas.microsoft.com/office/drawing/2014/main" id="{CB23D9C9-2115-41CC-A46F-2149BCE276A7}"/>
              </a:ext>
            </a:extLst>
          </p:cNvPr>
          <p:cNvSpPr>
            <a:spLocks noChangeArrowheads="1" noTextEdit="1"/>
          </p:cNvSpPr>
          <p:nvPr>
            <p:ph type="sldImg"/>
          </p:nvPr>
        </p:nvSpPr>
        <p:spPr>
          <a:ln/>
        </p:spPr>
      </p:sp>
      <p:sp>
        <p:nvSpPr>
          <p:cNvPr id="104452" name="Rectangle 3">
            <a:extLst>
              <a:ext uri="{FF2B5EF4-FFF2-40B4-BE49-F238E27FC236}">
                <a16:creationId xmlns:a16="http://schemas.microsoft.com/office/drawing/2014/main" id="{90E221D8-6EAD-4921-8217-883CF629AD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72D43FD-430C-427C-8AEB-3F393929485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997B2E-7FF9-45A9-A056-3C2EDFDD263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p:spPr>
        <p:txBody>
          <a:bodyPr/>
          <a:lstStyle/>
          <a:p>
            <a:pPr eaLnBrk="1" hangingPunct="1"/>
            <a:endParaRPr lang="zh-CN" altLang="zh-CN">
              <a:ea typeface="宋体" charset="-122"/>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0B0F348-CAFC-43F1-8248-35FA2DC8CF4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0BCB437-633D-4A1C-A246-7E17A09F9E3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0BCB437-633D-4A1C-A246-7E17A09F9E3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2023C6-78EE-42FF-9278-A4A51993F49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D26081-AB0C-4737-8677-259C46AA27D5}"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A71D3D0-8F67-4FD1-872C-2FDEF90D8478}"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550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30A628F-F6DD-4406-B739-BBC0EA3BD21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551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0448DAD-5C7A-4F99-B251-144F8A998F0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552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443647C9-2764-4DFB-990A-E89B302682B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585FC9-33F8-4876-9D93-DEEB15F4D77B}"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5475" name="Rectangle 2">
            <a:extLst>
              <a:ext uri="{FF2B5EF4-FFF2-40B4-BE49-F238E27FC236}">
                <a16:creationId xmlns:a16="http://schemas.microsoft.com/office/drawing/2014/main" id="{48D79186-3060-4406-8F38-27C47C51E2A9}"/>
              </a:ext>
            </a:extLst>
          </p:cNvPr>
          <p:cNvSpPr>
            <a:spLocks noChangeArrowheads="1" noTextEdit="1"/>
          </p:cNvSpPr>
          <p:nvPr>
            <p:ph type="sldImg"/>
          </p:nvPr>
        </p:nvSpPr>
        <p:spPr>
          <a:ln/>
        </p:spPr>
      </p:sp>
      <p:sp>
        <p:nvSpPr>
          <p:cNvPr id="105476" name="Rectangle 3">
            <a:extLst>
              <a:ext uri="{FF2B5EF4-FFF2-40B4-BE49-F238E27FC236}">
                <a16:creationId xmlns:a16="http://schemas.microsoft.com/office/drawing/2014/main" id="{0818F81F-A8E9-4EF5-9DF7-994C381892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48BA239-5C8C-47C9-8B5F-E31B570523D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554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48BA239-5C8C-47C9-8B5F-E31B570523D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555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614027E-E5F7-4785-8B43-7DBF2F8965A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556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C84708-01F6-439A-8D7C-DEBA4BA79F5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557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BE4BA94-4F31-4211-951E-B21D77D6B9D3}"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558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F8D1FB3-E703-4904-90F8-F7B25EEE091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559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33A41CD-70CA-4F77-8948-923295B64F8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E338F07-61E3-4592-9FC9-DAD109E1BFE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427BBFD-A532-4078-9E96-EA5532473CB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6BAF031-48BC-4584-83F4-60980B6F7A7D}"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id="{5F535536-EBDC-46CD-9FB9-28662719B38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6351EF-60E2-4568-BA0A-9AFD52C82BD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6499" name="Rectangle 2">
            <a:extLst>
              <a:ext uri="{FF2B5EF4-FFF2-40B4-BE49-F238E27FC236}">
                <a16:creationId xmlns:a16="http://schemas.microsoft.com/office/drawing/2014/main" id="{2277D8E6-0E63-41AD-89E6-B4255CA3DD0A}"/>
              </a:ext>
            </a:extLst>
          </p:cNvPr>
          <p:cNvSpPr>
            <a:spLocks noChangeArrowheads="1" noTextEdit="1"/>
          </p:cNvSpPr>
          <p:nvPr>
            <p:ph type="sldImg"/>
          </p:nvPr>
        </p:nvSpPr>
        <p:spPr>
          <a:ln/>
        </p:spPr>
      </p:sp>
      <p:sp>
        <p:nvSpPr>
          <p:cNvPr id="106500" name="Rectangle 3">
            <a:extLst>
              <a:ext uri="{FF2B5EF4-FFF2-40B4-BE49-F238E27FC236}">
                <a16:creationId xmlns:a16="http://schemas.microsoft.com/office/drawing/2014/main" id="{04470701-271A-4EE2-A384-7DBB1D6126D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5D247B3-B853-4222-BF72-5852CAFCC98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14C83D3-DBB9-42B9-ABE5-C16F600DB9A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8553FD8-A045-48F0-8276-583AD10E148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1BF15AE-1D30-4604-AEB9-8A515847F1D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D737A9A-3D88-4C89-A4C5-67FED35DF05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8277AC-A245-4A56-AF1D-FB04644B058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569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F37367E-4313-4D63-972E-50EDBED13C39}"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570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6F45CE-C0DA-4DEE-A5F2-534AFE1BE5C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572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6F45CE-C0DA-4DEE-A5F2-534AFE1BE5C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573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406E7D8-A130-4245-A627-0F70F797E35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574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a:extLst>
              <a:ext uri="{FF2B5EF4-FFF2-40B4-BE49-F238E27FC236}">
                <a16:creationId xmlns:a16="http://schemas.microsoft.com/office/drawing/2014/main" id="{2D18B1F2-3D42-4A1F-BF23-8F8BBF1B97C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CAA715-0ACA-4EB5-9884-2A6016B8B895}"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7523" name="Rectangle 2">
            <a:extLst>
              <a:ext uri="{FF2B5EF4-FFF2-40B4-BE49-F238E27FC236}">
                <a16:creationId xmlns:a16="http://schemas.microsoft.com/office/drawing/2014/main" id="{C0B11889-C3A0-4691-98C7-91A8AE8EB1E9}"/>
              </a:ext>
            </a:extLst>
          </p:cNvPr>
          <p:cNvSpPr>
            <a:spLocks noChangeArrowheads="1" noTextEdit="1"/>
          </p:cNvSpPr>
          <p:nvPr>
            <p:ph type="sldImg"/>
          </p:nvPr>
        </p:nvSpPr>
        <p:spPr>
          <a:ln/>
        </p:spPr>
      </p:sp>
      <p:sp>
        <p:nvSpPr>
          <p:cNvPr id="107524" name="Rectangle 3">
            <a:extLst>
              <a:ext uri="{FF2B5EF4-FFF2-40B4-BE49-F238E27FC236}">
                <a16:creationId xmlns:a16="http://schemas.microsoft.com/office/drawing/2014/main" id="{77385FF6-1749-4EB7-8DDC-C5CBD28F5C68}"/>
              </a:ext>
            </a:extLst>
          </p:cNvPr>
          <p:cNvSpPr>
            <a:spLocks noGrp="1" noChangeArrowheads="1"/>
          </p:cNvSpPr>
          <p:nvPr>
            <p:ph type="body" idx="1"/>
          </p:nvPr>
        </p:nvSpPr>
        <p:spPr>
          <a:ln/>
        </p:spPr>
        <p:txBody>
          <a:bodyPr/>
          <a:lstStyle/>
          <a:p>
            <a:pPr>
              <a:defRPr/>
            </a:pPr>
            <a:r>
              <a:rPr lang="zh-CN" altLang="zh-CN" dirty="0"/>
              <a:t>在电子能量损失符合谱仪上可增加新的物理实验，例如： </a:t>
            </a:r>
            <a:endParaRPr lang="zh-CN" altLang="zh-CN" sz="1050" dirty="0"/>
          </a:p>
          <a:p>
            <a:pPr lvl="1">
              <a:defRPr/>
            </a:pPr>
            <a:r>
              <a:rPr lang="zh-CN" altLang="zh-CN" dirty="0"/>
              <a:t>部分光电离振子强度的研究，同时可以得到光电离效率、光电离分支比等信息</a:t>
            </a:r>
            <a:endParaRPr lang="zh-CN" altLang="zh-CN" sz="1050" dirty="0"/>
          </a:p>
          <a:p>
            <a:pPr lvl="1">
              <a:defRPr/>
            </a:pPr>
            <a:r>
              <a:rPr lang="zh-CN" altLang="zh-CN" dirty="0"/>
              <a:t>内壳层的实验</a:t>
            </a:r>
            <a:endParaRPr lang="zh-CN" altLang="zh-CN" sz="1050" dirty="0"/>
          </a:p>
          <a:p>
            <a:pPr lvl="1">
              <a:defRPr/>
            </a:pPr>
            <a:r>
              <a:rPr lang="zh-CN" altLang="zh-CN" dirty="0"/>
              <a:t>分子解离的实验</a:t>
            </a:r>
            <a:endParaRPr lang="zh-CN" altLang="zh-CN" sz="1050" dirty="0"/>
          </a:p>
          <a:p>
            <a:pPr>
              <a:defRPr/>
            </a:pPr>
            <a:r>
              <a:rPr lang="zh-CN" altLang="zh-CN" dirty="0"/>
              <a:t>把散射角与符合测量结合起来的实验</a:t>
            </a:r>
            <a:r>
              <a:rPr lang="en-US" altLang="zh-CN" dirty="0"/>
              <a:t> </a:t>
            </a:r>
            <a:endParaRPr lang="zh-CN" altLang="zh-CN" dirty="0"/>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016311-2F7F-4FD4-ACE0-C85D1B43078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575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9C2425D-ABA9-45F6-B700-F5F177CF311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576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B03C227-2214-48B9-A894-62BAABD62884}"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577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B72B0D-276B-47FD-A7B8-4F105BF86F3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578</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81923" name="Rectangle 2"/>
          <p:cNvSpPr>
            <a:spLocks noGrp="1" noRot="1" noChangeAspect="1" noChangeArrowheads="1" noTextEdit="1"/>
          </p:cNvSpPr>
          <p:nvPr>
            <p:ph type="sldImg"/>
          </p:nvPr>
        </p:nvSpPr>
        <p:spPr>
          <a:ln/>
        </p:spPr>
      </p:sp>
      <p:sp>
        <p:nvSpPr>
          <p:cNvPr id="8192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ADF242D-54EB-40B5-82ED-E08639BF9716}"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579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F274AAD-2A33-44BB-BEAD-CCB3D316161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580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F26476B-0497-41F0-A6D1-B5F694F70702}"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581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D5FB31E-0658-43EC-AEE3-92F9668FEC16}"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582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C7F2A5F-B2D5-4158-AFFE-0904FE084655}"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583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F0A45DB-7DFB-49C6-8557-A87137BC34B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584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pPr lvl="0"/>
            <a:r>
              <a:rPr lang="zh-CN" altLang="zh-CN" sz="1200" kern="1200" dirty="0">
                <a:solidFill>
                  <a:schemeClr val="tx1"/>
                </a:solidFill>
                <a:latin typeface="Arial" charset="0"/>
                <a:ea typeface="宋体" charset="-122"/>
                <a:cs typeface="+mn-cs"/>
              </a:rPr>
              <a:t>元件级总线：元件级总线又称片总线，通常包括地址总线、数据总线、控制总线，这就是我们在计算机系统中经常提到的三总线；其目的是将集成电路通过总线连接搭建成具有一定功能的系统；</a:t>
            </a:r>
          </a:p>
          <a:p>
            <a:pPr lvl="0"/>
            <a:r>
              <a:rPr lang="zh-CN" altLang="zh-CN" sz="1200" kern="1200" dirty="0">
                <a:solidFill>
                  <a:schemeClr val="tx1"/>
                </a:solidFill>
                <a:latin typeface="Arial" charset="0"/>
                <a:ea typeface="宋体" charset="-122"/>
                <a:cs typeface="+mn-cs"/>
              </a:rPr>
              <a:t>系统总线：系统总线又称为板级总线或者内总线，指计算机系统的专用总线，主要用于连接各种具有独立功能的插件板。系统总线必须遵循一定的标准，以保证不同厂家的硬件板卡能够互联。这种标准一般包括电气、机械、功能和操作时序方面规定。系统总线的规范有很多</a:t>
            </a:r>
            <a:r>
              <a:rPr lang="en-US" altLang="zh-CN" sz="1200" kern="1200" dirty="0">
                <a:solidFill>
                  <a:schemeClr val="tx1"/>
                </a:solidFill>
                <a:latin typeface="Arial" charset="0"/>
                <a:ea typeface="宋体" charset="-122"/>
                <a:cs typeface="+mn-cs"/>
              </a:rPr>
              <a:t>,</a:t>
            </a:r>
            <a:r>
              <a:rPr lang="zh-CN" altLang="zh-CN" sz="1200" kern="1200" dirty="0">
                <a:solidFill>
                  <a:schemeClr val="tx1"/>
                </a:solidFill>
                <a:latin typeface="Arial" charset="0"/>
                <a:ea typeface="宋体" charset="-122"/>
                <a:cs typeface="+mn-cs"/>
              </a:rPr>
              <a:t>目前比较常用的系统总线有</a:t>
            </a:r>
            <a:r>
              <a:rPr lang="en-US" altLang="zh-CN" sz="1200" kern="1200" dirty="0">
                <a:solidFill>
                  <a:schemeClr val="tx1"/>
                </a:solidFill>
                <a:latin typeface="Arial" charset="0"/>
                <a:ea typeface="宋体" charset="-122"/>
                <a:cs typeface="+mn-cs"/>
              </a:rPr>
              <a:t>s100</a:t>
            </a:r>
            <a:r>
              <a:rPr lang="zh-CN" altLang="zh-CN" sz="1200" kern="1200" dirty="0">
                <a:solidFill>
                  <a:schemeClr val="tx1"/>
                </a:solidFill>
                <a:latin typeface="Arial" charset="0"/>
                <a:ea typeface="宋体" charset="-122"/>
                <a:cs typeface="+mn-cs"/>
              </a:rPr>
              <a:t>总线、</a:t>
            </a:r>
            <a:r>
              <a:rPr lang="en-US" altLang="zh-CN" sz="1200" kern="1200" dirty="0">
                <a:solidFill>
                  <a:schemeClr val="tx1"/>
                </a:solidFill>
                <a:latin typeface="Arial" charset="0"/>
                <a:ea typeface="宋体" charset="-122"/>
                <a:cs typeface="+mn-cs"/>
              </a:rPr>
              <a:t>STD</a:t>
            </a:r>
            <a:r>
              <a:rPr lang="zh-CN" altLang="zh-CN" sz="1200" kern="1200" dirty="0">
                <a:solidFill>
                  <a:schemeClr val="tx1"/>
                </a:solidFill>
                <a:latin typeface="Arial" charset="0"/>
                <a:ea typeface="宋体" charset="-122"/>
                <a:cs typeface="+mn-cs"/>
              </a:rPr>
              <a:t>总线、</a:t>
            </a:r>
            <a:r>
              <a:rPr lang="en-US" altLang="zh-CN" sz="1200" kern="1200" dirty="0" err="1">
                <a:solidFill>
                  <a:schemeClr val="tx1"/>
                </a:solidFill>
                <a:latin typeface="Arial" charset="0"/>
                <a:ea typeface="宋体" charset="-122"/>
                <a:cs typeface="+mn-cs"/>
              </a:rPr>
              <a:t>Multibus</a:t>
            </a:r>
            <a:r>
              <a:rPr lang="zh-CN" altLang="zh-CN" sz="1200" kern="1200" dirty="0">
                <a:solidFill>
                  <a:schemeClr val="tx1"/>
                </a:solidFill>
                <a:latin typeface="Arial" charset="0"/>
                <a:ea typeface="宋体" charset="-122"/>
                <a:cs typeface="+mn-cs"/>
              </a:rPr>
              <a:t>总线、</a:t>
            </a:r>
            <a:r>
              <a:rPr lang="en-US" altLang="zh-CN" sz="1200" kern="1200" dirty="0" err="1">
                <a:solidFill>
                  <a:schemeClr val="tx1"/>
                </a:solidFill>
                <a:latin typeface="Arial" charset="0"/>
                <a:ea typeface="宋体" charset="-122"/>
                <a:cs typeface="+mn-cs"/>
              </a:rPr>
              <a:t>Fastbas</a:t>
            </a:r>
            <a:r>
              <a:rPr lang="zh-CN" altLang="zh-CN" sz="1200" kern="1200" dirty="0">
                <a:solidFill>
                  <a:schemeClr val="tx1"/>
                </a:solidFill>
                <a:latin typeface="Arial" charset="0"/>
                <a:ea typeface="宋体" charset="-122"/>
                <a:cs typeface="+mn-cs"/>
              </a:rPr>
              <a:t>总线、</a:t>
            </a:r>
            <a:r>
              <a:rPr lang="en-US" altLang="zh-CN" sz="1200" kern="1200" dirty="0">
                <a:solidFill>
                  <a:schemeClr val="tx1"/>
                </a:solidFill>
                <a:latin typeface="Arial" charset="0"/>
                <a:ea typeface="宋体" charset="-122"/>
                <a:cs typeface="+mn-cs"/>
              </a:rPr>
              <a:t>IBMPC</a:t>
            </a:r>
            <a:r>
              <a:rPr lang="zh-CN" altLang="zh-CN" sz="1200" kern="1200" dirty="0">
                <a:solidFill>
                  <a:schemeClr val="tx1"/>
                </a:solidFill>
                <a:latin typeface="Arial" charset="0"/>
                <a:ea typeface="宋体" charset="-122"/>
                <a:cs typeface="+mn-cs"/>
              </a:rPr>
              <a:t>总线、</a:t>
            </a:r>
            <a:r>
              <a:rPr lang="en-US" altLang="zh-CN" sz="1200" kern="1200" dirty="0">
                <a:solidFill>
                  <a:schemeClr val="tx1"/>
                </a:solidFill>
                <a:latin typeface="Arial" charset="0"/>
                <a:ea typeface="宋体" charset="-122"/>
                <a:cs typeface="+mn-cs"/>
              </a:rPr>
              <a:t>PCI</a:t>
            </a:r>
            <a:r>
              <a:rPr lang="zh-CN" altLang="zh-CN" sz="1200" kern="1200" dirty="0">
                <a:solidFill>
                  <a:schemeClr val="tx1"/>
                </a:solidFill>
                <a:latin typeface="Arial" charset="0"/>
                <a:ea typeface="宋体" charset="-122"/>
                <a:cs typeface="+mn-cs"/>
              </a:rPr>
              <a:t>总线、</a:t>
            </a:r>
            <a:r>
              <a:rPr lang="en-US" altLang="zh-CN" sz="1200" kern="1200" dirty="0">
                <a:solidFill>
                  <a:schemeClr val="tx1"/>
                </a:solidFill>
                <a:latin typeface="Arial" charset="0"/>
                <a:ea typeface="宋体" charset="-122"/>
                <a:cs typeface="+mn-cs"/>
              </a:rPr>
              <a:t>VME</a:t>
            </a:r>
            <a:r>
              <a:rPr lang="zh-CN" altLang="zh-CN" sz="1200" kern="1200" dirty="0">
                <a:solidFill>
                  <a:schemeClr val="tx1"/>
                </a:solidFill>
                <a:latin typeface="Arial" charset="0"/>
                <a:ea typeface="宋体" charset="-122"/>
                <a:cs typeface="+mn-cs"/>
              </a:rPr>
              <a:t>总线等等。</a:t>
            </a:r>
          </a:p>
          <a:p>
            <a:pPr lvl="0"/>
            <a:r>
              <a:rPr lang="zh-CN" altLang="zh-CN" sz="1200" kern="1200" dirty="0">
                <a:solidFill>
                  <a:schemeClr val="tx1"/>
                </a:solidFill>
                <a:latin typeface="Arial" charset="0"/>
                <a:ea typeface="宋体" charset="-122"/>
                <a:cs typeface="+mn-cs"/>
              </a:rPr>
              <a:t>通讯总线：通讯总线即外总线，是用于计算机与其它设备或者计算机系统之间的通讯。外总线进一步分为并行与串行两种。并行总线是使全部信息位在同一时刻进行传送，需要较多的信号线，如</a:t>
            </a:r>
            <a:r>
              <a:rPr lang="en-US" altLang="zh-CN" sz="1200" kern="1200" dirty="0">
                <a:solidFill>
                  <a:schemeClr val="tx1"/>
                </a:solidFill>
                <a:latin typeface="Arial" charset="0"/>
                <a:ea typeface="宋体" charset="-122"/>
                <a:cs typeface="+mn-cs"/>
              </a:rPr>
              <a:t>IEEE488</a:t>
            </a:r>
            <a:r>
              <a:rPr lang="zh-CN" altLang="zh-CN" sz="1200" kern="1200" dirty="0">
                <a:solidFill>
                  <a:schemeClr val="tx1"/>
                </a:solidFill>
                <a:latin typeface="Arial" charset="0"/>
                <a:ea typeface="宋体" charset="-122"/>
                <a:cs typeface="+mn-cs"/>
              </a:rPr>
              <a:t>（</a:t>
            </a:r>
            <a:r>
              <a:rPr lang="en-US" altLang="zh-CN" sz="1200" kern="1200" dirty="0">
                <a:solidFill>
                  <a:schemeClr val="tx1"/>
                </a:solidFill>
                <a:latin typeface="Arial" charset="0"/>
                <a:ea typeface="宋体" charset="-122"/>
                <a:cs typeface="+mn-cs"/>
              </a:rPr>
              <a:t>GPIB</a:t>
            </a:r>
            <a:r>
              <a:rPr lang="zh-CN" altLang="zh-CN" sz="1200" kern="1200" dirty="0">
                <a:solidFill>
                  <a:schemeClr val="tx1"/>
                </a:solidFill>
                <a:latin typeface="Arial" charset="0"/>
                <a:ea typeface="宋体" charset="-122"/>
                <a:cs typeface="+mn-cs"/>
              </a:rPr>
              <a:t>）定义的接插件是</a:t>
            </a:r>
            <a:r>
              <a:rPr lang="en-US" altLang="zh-CN" sz="1200" kern="1200" dirty="0">
                <a:solidFill>
                  <a:schemeClr val="tx1"/>
                </a:solidFill>
                <a:latin typeface="Arial" charset="0"/>
                <a:ea typeface="宋体" charset="-122"/>
                <a:cs typeface="+mn-cs"/>
              </a:rPr>
              <a:t>DB25</a:t>
            </a:r>
            <a:r>
              <a:rPr lang="zh-CN" altLang="zh-CN" sz="1200" kern="1200" dirty="0">
                <a:solidFill>
                  <a:schemeClr val="tx1"/>
                </a:solidFill>
                <a:latin typeface="Arial" charset="0"/>
                <a:ea typeface="宋体" charset="-122"/>
                <a:cs typeface="+mn-cs"/>
              </a:rPr>
              <a:t>，使用</a:t>
            </a:r>
            <a:r>
              <a:rPr lang="en-US" altLang="zh-CN" sz="1200" kern="1200" dirty="0">
                <a:solidFill>
                  <a:schemeClr val="tx1"/>
                </a:solidFill>
                <a:latin typeface="Arial" charset="0"/>
                <a:ea typeface="宋体" charset="-122"/>
                <a:cs typeface="+mn-cs"/>
              </a:rPr>
              <a:t>25</a:t>
            </a:r>
            <a:r>
              <a:rPr lang="zh-CN" altLang="zh-CN" sz="1200" kern="1200" dirty="0">
                <a:solidFill>
                  <a:schemeClr val="tx1"/>
                </a:solidFill>
                <a:latin typeface="Arial" charset="0"/>
                <a:ea typeface="宋体" charset="-122"/>
                <a:cs typeface="+mn-cs"/>
              </a:rPr>
              <a:t>根通讯线；串行总线以每次一位各位连续发送的串行方式传送信息，所用的通讯信号线较少，如</a:t>
            </a:r>
            <a:r>
              <a:rPr lang="en-US" altLang="zh-CN" sz="1200" kern="1200" dirty="0">
                <a:solidFill>
                  <a:schemeClr val="tx1"/>
                </a:solidFill>
                <a:latin typeface="Arial" charset="0"/>
                <a:ea typeface="宋体" charset="-122"/>
                <a:cs typeface="+mn-cs"/>
              </a:rPr>
              <a:t>RS232</a:t>
            </a:r>
            <a:r>
              <a:rPr lang="zh-CN" altLang="zh-CN" sz="1200" kern="1200" dirty="0">
                <a:solidFill>
                  <a:schemeClr val="tx1"/>
                </a:solidFill>
                <a:latin typeface="Arial" charset="0"/>
                <a:ea typeface="宋体" charset="-122"/>
                <a:cs typeface="+mn-cs"/>
              </a:rPr>
              <a:t>的最小连接方式可以只使用</a:t>
            </a:r>
            <a:r>
              <a:rPr lang="en-US" altLang="zh-CN" sz="1200" kern="1200" dirty="0">
                <a:solidFill>
                  <a:schemeClr val="tx1"/>
                </a:solidFill>
                <a:latin typeface="Arial" charset="0"/>
                <a:ea typeface="宋体" charset="-122"/>
                <a:cs typeface="+mn-cs"/>
              </a:rPr>
              <a:t>3</a:t>
            </a:r>
            <a:r>
              <a:rPr lang="zh-CN" altLang="zh-CN" sz="1200" kern="1200" dirty="0">
                <a:solidFill>
                  <a:schemeClr val="tx1"/>
                </a:solidFill>
                <a:latin typeface="Arial" charset="0"/>
                <a:ea typeface="宋体" charset="-122"/>
                <a:cs typeface="+mn-cs"/>
              </a:rPr>
              <a:t>条信号线，但串行总线的数据传输速率一般比并行总线低。通讯总线的规范也有很多，如</a:t>
            </a:r>
            <a:r>
              <a:rPr lang="en-US" altLang="zh-CN" sz="1200" kern="1200" dirty="0">
                <a:solidFill>
                  <a:schemeClr val="tx1"/>
                </a:solidFill>
                <a:latin typeface="Arial" charset="0"/>
                <a:ea typeface="宋体" charset="-122"/>
                <a:cs typeface="+mn-cs"/>
              </a:rPr>
              <a:t>IEEE488</a:t>
            </a:r>
            <a:r>
              <a:rPr lang="zh-CN" altLang="zh-CN" sz="1200" kern="1200" dirty="0">
                <a:solidFill>
                  <a:schemeClr val="tx1"/>
                </a:solidFill>
                <a:latin typeface="Arial" charset="0"/>
                <a:ea typeface="宋体" charset="-122"/>
                <a:cs typeface="+mn-cs"/>
              </a:rPr>
              <a:t>总线、</a:t>
            </a:r>
            <a:r>
              <a:rPr lang="en-US" altLang="zh-CN" sz="1200" kern="1200" dirty="0" err="1">
                <a:solidFill>
                  <a:schemeClr val="tx1"/>
                </a:solidFill>
                <a:latin typeface="Arial" charset="0"/>
                <a:ea typeface="宋体" charset="-122"/>
                <a:cs typeface="+mn-cs"/>
              </a:rPr>
              <a:t>VXIbus</a:t>
            </a:r>
            <a:r>
              <a:rPr lang="zh-CN" altLang="zh-CN" sz="1200" kern="1200" dirty="0">
                <a:solidFill>
                  <a:schemeClr val="tx1"/>
                </a:solidFill>
                <a:latin typeface="Arial" charset="0"/>
                <a:ea typeface="宋体" charset="-122"/>
                <a:cs typeface="+mn-cs"/>
              </a:rPr>
              <a:t>总线、以及</a:t>
            </a:r>
            <a:r>
              <a:rPr lang="en-US" altLang="zh-CN" sz="1200" kern="1200" dirty="0">
                <a:solidFill>
                  <a:schemeClr val="tx1"/>
                </a:solidFill>
                <a:latin typeface="Arial" charset="0"/>
                <a:ea typeface="宋体" charset="-122"/>
                <a:cs typeface="+mn-cs"/>
              </a:rPr>
              <a:t>RS232</a:t>
            </a:r>
            <a:r>
              <a:rPr lang="zh-CN" altLang="zh-CN" sz="1200" kern="1200" dirty="0">
                <a:solidFill>
                  <a:schemeClr val="tx1"/>
                </a:solidFill>
                <a:latin typeface="Arial" charset="0"/>
                <a:ea typeface="宋体" charset="-122"/>
                <a:cs typeface="+mn-cs"/>
              </a:rPr>
              <a:t>、</a:t>
            </a:r>
            <a:r>
              <a:rPr lang="en-US" altLang="zh-CN" sz="1200" kern="1200" dirty="0">
                <a:solidFill>
                  <a:schemeClr val="tx1"/>
                </a:solidFill>
                <a:latin typeface="Arial" charset="0"/>
                <a:ea typeface="宋体" charset="-122"/>
                <a:cs typeface="+mn-cs"/>
              </a:rPr>
              <a:t>RS485</a:t>
            </a:r>
            <a:r>
              <a:rPr lang="zh-CN" altLang="zh-CN" sz="1200" kern="1200" dirty="0">
                <a:solidFill>
                  <a:schemeClr val="tx1"/>
                </a:solidFill>
                <a:latin typeface="Arial" charset="0"/>
                <a:ea typeface="宋体" charset="-122"/>
                <a:cs typeface="+mn-cs"/>
              </a:rPr>
              <a:t>和目前流行的</a:t>
            </a:r>
            <a:r>
              <a:rPr lang="en-US" altLang="zh-CN" sz="1200" kern="1200" dirty="0">
                <a:solidFill>
                  <a:schemeClr val="tx1"/>
                </a:solidFill>
                <a:latin typeface="Arial" charset="0"/>
                <a:ea typeface="宋体" charset="-122"/>
                <a:cs typeface="+mn-cs"/>
              </a:rPr>
              <a:t>USB</a:t>
            </a:r>
            <a:r>
              <a:rPr lang="zh-CN" altLang="zh-CN" sz="1200" kern="1200" dirty="0">
                <a:solidFill>
                  <a:schemeClr val="tx1"/>
                </a:solidFill>
                <a:latin typeface="Arial" charset="0"/>
                <a:ea typeface="宋体" charset="-122"/>
                <a:cs typeface="+mn-cs"/>
              </a:rPr>
              <a:t>、</a:t>
            </a:r>
            <a:r>
              <a:rPr lang="en-US" altLang="zh-CN" sz="1200" kern="1200" dirty="0">
                <a:solidFill>
                  <a:schemeClr val="tx1"/>
                </a:solidFill>
                <a:latin typeface="Arial" charset="0"/>
                <a:ea typeface="宋体" charset="-122"/>
                <a:cs typeface="+mn-cs"/>
              </a:rPr>
              <a:t>IEEE1394</a:t>
            </a:r>
            <a:r>
              <a:rPr lang="zh-CN" altLang="zh-CN" sz="1200" kern="1200" dirty="0">
                <a:solidFill>
                  <a:schemeClr val="tx1"/>
                </a:solidFill>
                <a:latin typeface="Arial" charset="0"/>
                <a:ea typeface="宋体" charset="-122"/>
                <a:cs typeface="+mn-cs"/>
              </a:rPr>
              <a:t>等等。</a:t>
            </a:r>
          </a:p>
          <a:p>
            <a:r>
              <a:rPr lang="zh-CN" altLang="zh-CN" sz="1200" kern="1200" dirty="0">
                <a:solidFill>
                  <a:schemeClr val="tx1"/>
                </a:solidFill>
                <a:latin typeface="Arial" charset="0"/>
                <a:ea typeface="宋体" charset="-122"/>
                <a:cs typeface="+mn-cs"/>
              </a:rPr>
              <a:t>各种总线按其控制方式又可以分为同步总线和异步总线两种类型。同步总线的数据按成组同步的字符码进行发送，必须通过时钟信号提供同步的控制；异步总线的数据是按批量的数据群，不要求时钟信号，但一般需要在发送和接受进行控制信号握手。</a:t>
            </a:r>
          </a:p>
        </p:txBody>
      </p:sp>
      <p:sp>
        <p:nvSpPr>
          <p:cNvPr id="4" name="页眉占位符 3"/>
          <p:cNvSpPr>
            <a:spLocks noGrp="1"/>
          </p:cNvSpPr>
          <p:nvPr>
            <p:ph type="hdr" sz="quarter"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Arial" charset="0"/>
                <a:ea typeface="宋体" charset="-122"/>
                <a:cs typeface="+mn-cs"/>
              </a:rPr>
              <a:t>sss</a:t>
            </a:r>
          </a:p>
        </p:txBody>
      </p:sp>
      <p:sp>
        <p:nvSpPr>
          <p:cNvPr id="5" name="灯片编号占位符 4"/>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0EC50E-9A19-408B-ADDE-985634D19B12}"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altLang="zh-CN" sz="1200" b="0" i="0" u="none" strike="noStrike" kern="1200" cap="none" spc="0" normalizeH="0" baseline="0" noProof="0">
              <a:ln>
                <a:noFill/>
              </a:ln>
              <a:solidFill>
                <a:srgbClr val="000000"/>
              </a:solidFill>
              <a:effectLst/>
              <a:uLnTx/>
              <a:uFillTx/>
              <a:latin typeface="Arial" charset="0"/>
              <a:ea typeface="宋体" charset="-122"/>
              <a:cs typeface="+mn-cs"/>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a:extLst>
              <a:ext uri="{FF2B5EF4-FFF2-40B4-BE49-F238E27FC236}">
                <a16:creationId xmlns:a16="http://schemas.microsoft.com/office/drawing/2014/main" id="{4F7DEB72-7791-4DB1-B2D8-718140301A2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67C658-CD2A-4E94-A450-40C816DB259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8547" name="Rectangle 2">
            <a:extLst>
              <a:ext uri="{FF2B5EF4-FFF2-40B4-BE49-F238E27FC236}">
                <a16:creationId xmlns:a16="http://schemas.microsoft.com/office/drawing/2014/main" id="{1E1638B4-4AF3-499B-BB49-C679FD25473F}"/>
              </a:ext>
            </a:extLst>
          </p:cNvPr>
          <p:cNvSpPr>
            <a:spLocks noChangeArrowheads="1" noTextEdit="1"/>
          </p:cNvSpPr>
          <p:nvPr>
            <p:ph type="sldImg"/>
          </p:nvPr>
        </p:nvSpPr>
        <p:spPr>
          <a:ln/>
        </p:spPr>
      </p:sp>
      <p:sp>
        <p:nvSpPr>
          <p:cNvPr id="108548" name="Rectangle 3">
            <a:extLst>
              <a:ext uri="{FF2B5EF4-FFF2-40B4-BE49-F238E27FC236}">
                <a16:creationId xmlns:a16="http://schemas.microsoft.com/office/drawing/2014/main" id="{AB2380A3-E33F-4DE9-8E0A-95E943D767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631A04-944A-457B-B065-0E41FE6C7338}"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585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C3A412C-2C41-4031-A19F-E6504417C7EA}"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586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AB80165-D2DA-45F0-BAE0-84D6B855CB20}"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587</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0651A6-00A5-43D4-B174-B7BC9C07849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589</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62BD1C-3206-4217-AEC1-E2D804B8881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590</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0651A6-00A5-43D4-B174-B7BC9C07849E}"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591</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9CFF55E-64E9-4378-B5CB-994FB9467BD1}"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592</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A7A9150-6992-4F57-B3F4-D57B9B535EE7}"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593</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8313E6-DE21-489A-B0F2-E9E210EE78AB}"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594</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ED4E9B4-815C-43F5-9F03-592C9DBC248F}"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595</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a:extLst>
              <a:ext uri="{FF2B5EF4-FFF2-40B4-BE49-F238E27FC236}">
                <a16:creationId xmlns:a16="http://schemas.microsoft.com/office/drawing/2014/main" id="{D51E6DF6-2853-4186-995A-2EFB441C405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1927B-AA49-4BE6-B923-6F9925D1B54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09571" name="Rectangle 2">
            <a:extLst>
              <a:ext uri="{FF2B5EF4-FFF2-40B4-BE49-F238E27FC236}">
                <a16:creationId xmlns:a16="http://schemas.microsoft.com/office/drawing/2014/main" id="{33C6FE65-3396-47E0-A038-924A28103CA2}"/>
              </a:ext>
            </a:extLst>
          </p:cNvPr>
          <p:cNvSpPr>
            <a:spLocks noChangeArrowheads="1" noTextEdit="1"/>
          </p:cNvSpPr>
          <p:nvPr>
            <p:ph type="sldImg"/>
          </p:nvPr>
        </p:nvSpPr>
        <p:spPr>
          <a:ln/>
        </p:spPr>
      </p:sp>
      <p:sp>
        <p:nvSpPr>
          <p:cNvPr id="109572" name="Rectangle 3">
            <a:extLst>
              <a:ext uri="{FF2B5EF4-FFF2-40B4-BE49-F238E27FC236}">
                <a16:creationId xmlns:a16="http://schemas.microsoft.com/office/drawing/2014/main" id="{31871609-FDF6-471A-8753-7AF3A4A38D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8C9E9F5-AFD5-4F2B-95C1-4F5E1F594B3C}" type="slidenum">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596</a:t>
            </a:fld>
            <a:endPar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B65CD009-8865-4303-8F09-D0052D2EF049}" type="slidenum">
              <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597</a:t>
            </a:fld>
            <a:endPar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4819" name="Rectangle 2"/>
          <p:cNvSpPr>
            <a:spLocks noGrp="1" noRot="1" noChangeAspect="1" noChangeArrowheads="1" noTextEdit="1"/>
          </p:cNvSpPr>
          <p:nvPr>
            <p:ph type="sldImg"/>
          </p:nvPr>
        </p:nvSpPr>
        <p:spPr>
          <a:ln/>
        </p:spPr>
      </p:sp>
      <p:sp>
        <p:nvSpPr>
          <p:cNvPr id="34820" name="Rectangle 3"/>
          <p:cNvSpPr>
            <a:spLocks noGrp="1" noChangeArrowheads="1"/>
          </p:cNvSpPr>
          <p:nvPr>
            <p:ph type="body" idx="1"/>
          </p:nvPr>
        </p:nvSpPr>
        <p:spPr>
          <a:noFill/>
          <a:ln/>
        </p:spPr>
        <p:txBody>
          <a:bodyPr/>
          <a:lstStyle/>
          <a:p>
            <a:pPr eaLnBrk="1" hangingPunct="1"/>
            <a:r>
              <a:rPr lang="en-US" altLang="zh-CN" dirty="0"/>
              <a:t>I’d like to have a talk to represent </a:t>
            </a:r>
            <a:r>
              <a:rPr lang="en-US" altLang="zh-CN" dirty="0" err="1"/>
              <a:t>muon</a:t>
            </a:r>
            <a:r>
              <a:rPr lang="en-US" altLang="zh-CN" dirty="0"/>
              <a:t> group at USTC. My topic is Electronics system of MC at BESIII</a:t>
            </a: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6EAC925E-C3E7-4275-8C48-30ABF26D8C38}" type="slidenum">
              <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598</a:t>
            </a:fld>
            <a:endPar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p:spPr>
        <p:txBody>
          <a:bodyPr/>
          <a:lstStyle/>
          <a:p>
            <a:pPr eaLnBrk="1" hangingPunct="1"/>
            <a:r>
              <a:rPr lang="en-US" altLang="zh-CN"/>
              <a:t>The contents of my talk is </a:t>
            </a:r>
          </a:p>
          <a:p>
            <a:pPr eaLnBrk="1" hangingPunct="1"/>
            <a:r>
              <a:rPr lang="en-US" altLang="zh-CN"/>
              <a:t>	Overview of structure</a:t>
            </a:r>
          </a:p>
          <a:p>
            <a:pPr eaLnBrk="1" hangingPunct="1"/>
            <a:r>
              <a:rPr lang="en-US" altLang="zh-CN"/>
              <a:t>	Readout system of MC</a:t>
            </a:r>
          </a:p>
          <a:p>
            <a:pPr eaLnBrk="1" hangingPunct="1"/>
            <a:r>
              <a:rPr lang="en-US" altLang="zh-CN"/>
              <a:t>	Test System of MC</a:t>
            </a: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58BF996D-4092-476D-9832-85BEEB5042E4}" type="slidenum">
              <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599</a:t>
            </a:fld>
            <a:endPar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6867" name="Rectangle 2"/>
          <p:cNvSpPr>
            <a:spLocks noGrp="1" noRot="1" noChangeAspect="1" noChangeArrowheads="1" noTextEdit="1"/>
          </p:cNvSpPr>
          <p:nvPr>
            <p:ph type="sldImg"/>
          </p:nvPr>
        </p:nvSpPr>
        <p:spPr>
          <a:ln/>
        </p:spPr>
      </p:sp>
      <p:sp>
        <p:nvSpPr>
          <p:cNvPr id="36868" name="Rectangle 3"/>
          <p:cNvSpPr>
            <a:spLocks noGrp="1" noChangeArrowheads="1"/>
          </p:cNvSpPr>
          <p:nvPr>
            <p:ph type="body" idx="1"/>
          </p:nvPr>
        </p:nvSpPr>
        <p:spPr>
          <a:noFill/>
          <a:ln/>
        </p:spPr>
        <p:txBody>
          <a:bodyPr/>
          <a:lstStyle/>
          <a:p>
            <a:pPr marL="228600" indent="-228600" eaLnBrk="1" hangingPunct="1"/>
            <a:endParaRPr lang="en-US" altLang="zh-CN" dirty="0"/>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2B3B040A-6343-4968-8509-CF83AA6A2EDC}" type="slidenum">
              <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601</a:t>
            </a:fld>
            <a:endPar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p:spPr>
        <p:txBody>
          <a:bodyPr/>
          <a:lstStyle/>
          <a:p>
            <a:pPr marL="685800" lvl="1" indent="-228600" eaLnBrk="1" hangingPunct="1">
              <a:buFontTx/>
              <a:buAutoNum type="arabicPeriod"/>
            </a:pPr>
            <a:endParaRPr lang="zh-CN" altLang="zh-CN"/>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E01FCBE6-C103-443E-8DDA-33853793F029}" type="slidenum">
              <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621</a:t>
            </a:fld>
            <a:endPar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8915" name="Rectangle 2"/>
          <p:cNvSpPr>
            <a:spLocks noGrp="1" noRot="1" noChangeAspect="1" noChangeArrowheads="1" noTextEdit="1"/>
          </p:cNvSpPr>
          <p:nvPr>
            <p:ph type="sldImg"/>
          </p:nvPr>
        </p:nvSpPr>
        <p:spPr>
          <a:ln/>
        </p:spPr>
      </p:sp>
      <p:sp>
        <p:nvSpPr>
          <p:cNvPr id="38916" name="Rectangle 3"/>
          <p:cNvSpPr>
            <a:spLocks noGrp="1" noChangeArrowheads="1"/>
          </p:cNvSpPr>
          <p:nvPr>
            <p:ph type="body" idx="1"/>
          </p:nvPr>
        </p:nvSpPr>
        <p:spPr>
          <a:noFill/>
          <a:ln/>
        </p:spPr>
        <p:txBody>
          <a:bodyPr/>
          <a:lstStyle/>
          <a:p>
            <a:pPr marL="228600" indent="-228600" eaLnBrk="1" hangingPunct="1"/>
            <a:r>
              <a:rPr lang="en-US" altLang="zh-CN"/>
              <a:t>SEE NEXT page of the carton </a:t>
            </a: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54C8DBB4-E928-475B-B675-2D7BAAE28554}" type="slidenum">
              <a:rPr kumimoji="1" lang="en-US" altLang="zh-CN" sz="1200" b="1" i="0" u="none" strike="noStrike" kern="1200" cap="none" spc="0" normalizeH="0" baseline="0" noProof="0" smtClean="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627</a:t>
            </a:fld>
            <a:endPar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altLang="zh-CN"/>
              <a:t>The contents of my talk is </a:t>
            </a:r>
          </a:p>
          <a:p>
            <a:pPr eaLnBrk="1" hangingPunct="1"/>
            <a:r>
              <a:rPr lang="en-US" altLang="zh-CN"/>
              <a:t>	Overview of structure</a:t>
            </a:r>
          </a:p>
          <a:p>
            <a:pPr eaLnBrk="1" hangingPunct="1"/>
            <a:r>
              <a:rPr lang="en-US" altLang="zh-CN"/>
              <a:t>	Readout system of MC</a:t>
            </a:r>
          </a:p>
          <a:p>
            <a:pPr eaLnBrk="1" hangingPunct="1"/>
            <a:r>
              <a:rPr lang="en-US" altLang="zh-CN"/>
              <a:t>	Test System of MC</a:t>
            </a:r>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C1FECEF7-B600-45AC-B4E2-B96FE959B7F1}" type="slidenum">
              <a:rPr kumimoji="1" lang="en-US" altLang="zh-CN" sz="1200" b="1" i="0" u="none" strike="noStrike" kern="1200" cap="none" spc="0" normalizeH="0" baseline="0" noProof="0" smtClean="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628</a:t>
            </a:fld>
            <a:endPar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zh-CN" altLang="zh-CN"/>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r>
              <a:rPr lang="en-US" altLang="zh-CN" dirty="0"/>
              <a:t>FLT </a:t>
            </a:r>
            <a:r>
              <a:rPr lang="en-US" altLang="zh-CN"/>
              <a:t>first level</a:t>
            </a:r>
            <a:r>
              <a:rPr lang="en-US" altLang="zh-CN" baseline="0"/>
              <a:t> trigger;</a:t>
            </a:r>
          </a:p>
          <a:p>
            <a:r>
              <a:rPr lang="en-US" altLang="zh-CN" baseline="0"/>
              <a:t>SLT second level trigger</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5E0E1630-B929-439D-9C18-C779A241B9E1}" type="slidenum">
              <a:rPr kumimoji="1" lang="en-US" altLang="zh-CN" sz="1200" b="1" i="0" u="none" strike="noStrike" kern="1200" cap="none" spc="0" normalizeH="0" baseline="0" noProof="0" smtClean="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633</a:t>
            </a:fld>
            <a:endPar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5E0E1630-B929-439D-9C18-C779A241B9E1}" type="slidenum">
              <a:rPr kumimoji="1" lang="en-US" altLang="zh-CN" sz="1200" b="1" i="0" u="none" strike="noStrike" kern="1200" cap="none" spc="0" normalizeH="0" baseline="0" noProof="0" smtClean="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636</a:t>
            </a:fld>
            <a:endParaRPr kumimoji="1" lang="en-US" altLang="zh-CN" sz="1200" b="1"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A8E03523-C560-4E38-992F-9446305A974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112E23-FDF8-4F07-9E5B-7E9C12F1CB3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0595" name="Rectangle 2">
            <a:extLst>
              <a:ext uri="{FF2B5EF4-FFF2-40B4-BE49-F238E27FC236}">
                <a16:creationId xmlns:a16="http://schemas.microsoft.com/office/drawing/2014/main" id="{4D3E1978-1DFB-4513-93A3-0B5227A90BEF}"/>
              </a:ext>
            </a:extLst>
          </p:cNvPr>
          <p:cNvSpPr>
            <a:spLocks noChangeArrowheads="1" noTextEdit="1"/>
          </p:cNvSpPr>
          <p:nvPr>
            <p:ph type="sldImg"/>
          </p:nvPr>
        </p:nvSpPr>
        <p:spPr>
          <a:ln/>
        </p:spPr>
      </p:sp>
      <p:sp>
        <p:nvSpPr>
          <p:cNvPr id="110596" name="Rectangle 3">
            <a:extLst>
              <a:ext uri="{FF2B5EF4-FFF2-40B4-BE49-F238E27FC236}">
                <a16:creationId xmlns:a16="http://schemas.microsoft.com/office/drawing/2014/main" id="{BD2C91BA-72F6-44D1-8DCE-BC14160DDD4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幻灯片图像占位符 1">
            <a:extLst>
              <a:ext uri="{FF2B5EF4-FFF2-40B4-BE49-F238E27FC236}">
                <a16:creationId xmlns:a16="http://schemas.microsoft.com/office/drawing/2014/main" id="{10CAF920-84B3-427C-879B-1D25EDDDCBE6}"/>
              </a:ext>
            </a:extLst>
          </p:cNvPr>
          <p:cNvSpPr>
            <a:spLocks noGrp="1" noRot="1" noChangeAspect="1" noTextEdit="1"/>
          </p:cNvSpPr>
          <p:nvPr>
            <p:ph type="sldImg"/>
          </p:nvPr>
        </p:nvSpPr>
        <p:spPr>
          <a:ln/>
        </p:spPr>
      </p:sp>
      <p:sp>
        <p:nvSpPr>
          <p:cNvPr id="58371" name="备注占位符 2">
            <a:extLst>
              <a:ext uri="{FF2B5EF4-FFF2-40B4-BE49-F238E27FC236}">
                <a16:creationId xmlns:a16="http://schemas.microsoft.com/office/drawing/2014/main" id="{DB6C568B-6050-4955-82A2-BD9C906B9D7A}"/>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ea typeface="宋体" panose="02010600030101010101" pitchFamily="2" charset="-122"/>
            </a:endParaRPr>
          </a:p>
        </p:txBody>
      </p:sp>
      <p:sp>
        <p:nvSpPr>
          <p:cNvPr id="58372" name="灯片编号占位符 3">
            <a:extLst>
              <a:ext uri="{FF2B5EF4-FFF2-40B4-BE49-F238E27FC236}">
                <a16:creationId xmlns:a16="http://schemas.microsoft.com/office/drawing/2014/main" id="{6F33E4E3-AF90-47D5-914D-46EAEFCEF7D7}"/>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17F66670-CB43-45F7-B944-E529CDC3DD90}" type="slidenum">
              <a:rPr kumimoji="1" lang="en-US" altLang="zh-CN" sz="1200" b="1"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50000"/>
                </a:spcBef>
                <a:spcAft>
                  <a:spcPct val="0"/>
                </a:spcAft>
                <a:buClrTx/>
                <a:buSzTx/>
                <a:buFontTx/>
                <a:buNone/>
                <a:tabLst/>
                <a:defRPr/>
              </a:pPr>
              <a:t>711</a:t>
            </a:fld>
            <a:endParaRPr kumimoji="1"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a:extLst>
              <a:ext uri="{FF2B5EF4-FFF2-40B4-BE49-F238E27FC236}">
                <a16:creationId xmlns:a16="http://schemas.microsoft.com/office/drawing/2014/main" id="{6FA80E50-536D-4138-A965-EF903F221435}"/>
              </a:ext>
            </a:extLst>
          </p:cNvPr>
          <p:cNvSpPr>
            <a:spLocks noGrp="1" noRot="1" noChangeAspect="1" noTextEdit="1"/>
          </p:cNvSpPr>
          <p:nvPr>
            <p:ph type="sldImg"/>
          </p:nvPr>
        </p:nvSpPr>
        <p:spPr>
          <a:ln/>
        </p:spPr>
      </p:sp>
      <p:sp>
        <p:nvSpPr>
          <p:cNvPr id="67587" name="Notes Placeholder 2">
            <a:extLst>
              <a:ext uri="{FF2B5EF4-FFF2-40B4-BE49-F238E27FC236}">
                <a16:creationId xmlns:a16="http://schemas.microsoft.com/office/drawing/2014/main" id="{AF21B341-F050-4362-B7D2-2CB08CA314F3}"/>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en-US">
              <a:latin typeface="Arial" panose="020B0604020202020204" pitchFamily="34" charset="0"/>
            </a:endParaRPr>
          </a:p>
        </p:txBody>
      </p:sp>
      <p:sp>
        <p:nvSpPr>
          <p:cNvPr id="67588" name="Slide Number Placeholder 3">
            <a:extLst>
              <a:ext uri="{FF2B5EF4-FFF2-40B4-BE49-F238E27FC236}">
                <a16:creationId xmlns:a16="http://schemas.microsoft.com/office/drawing/2014/main" id="{601FB354-D3B9-4520-B1A8-07B3DE033B4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930FE7-3C4F-4BF5-8944-C9AB54C30553}" type="slidenum">
              <a:rPr kumimoji="0" lang="en-US" altLang="zh-CN" sz="1200" b="0" i="0" u="none" strike="noStrike" kern="1200" cap="none" spc="0" normalizeH="0" baseline="0" noProof="0" smtClean="0">
                <a:ln>
                  <a:noFill/>
                </a:ln>
                <a:solidFill>
                  <a:srgbClr val="000000"/>
                </a:solidFill>
                <a:effectLst/>
                <a:uLnTx/>
                <a:uFillTx/>
                <a:latin typeface="Arial" panose="020B060402020202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792</a:t>
            </a:fld>
            <a:endParaRPr kumimoji="0" lang="en-US" altLang="zh-CN" sz="12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a:extLst>
              <a:ext uri="{FF2B5EF4-FFF2-40B4-BE49-F238E27FC236}">
                <a16:creationId xmlns:a16="http://schemas.microsoft.com/office/drawing/2014/main" id="{A1C7D366-F196-47D3-9516-8387D93072C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CE4C044-4BE4-4388-8B9B-FAE27F3B5792}" type="slidenum">
              <a:rPr kumimoji="0" lang="en-US" altLang="zh-CN" sz="1200" b="0" i="0" u="none" strike="noStrike" kern="1200" cap="none" spc="0" normalizeH="0" baseline="0" noProof="0" smtClean="0">
                <a:ln>
                  <a:noFill/>
                </a:ln>
                <a:solidFill>
                  <a:srgbClr val="000000"/>
                </a:solidFill>
                <a:effectLst/>
                <a:uLnTx/>
                <a:uFillTx/>
                <a:latin typeface="Arial" panose="020B060402020202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822</a:t>
            </a:fld>
            <a:endParaRPr kumimoji="0" lang="en-US" altLang="zh-CN" sz="12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endParaRPr>
          </a:p>
        </p:txBody>
      </p:sp>
      <p:sp>
        <p:nvSpPr>
          <p:cNvPr id="68611" name="Rectangle 2">
            <a:extLst>
              <a:ext uri="{FF2B5EF4-FFF2-40B4-BE49-F238E27FC236}">
                <a16:creationId xmlns:a16="http://schemas.microsoft.com/office/drawing/2014/main" id="{42C525F5-7B7A-40DD-9F53-BD0E2AA3E3EF}"/>
              </a:ext>
            </a:extLst>
          </p:cNvPr>
          <p:cNvSpPr>
            <a:spLocks noRot="1" noChangeArrowheads="1" noTextEdit="1"/>
          </p:cNvSpPr>
          <p:nvPr>
            <p:ph type="sldImg"/>
          </p:nvPr>
        </p:nvSpPr>
        <p:spPr>
          <a:ln/>
        </p:spPr>
      </p:sp>
      <p:sp>
        <p:nvSpPr>
          <p:cNvPr id="68612" name="Rectangle 3">
            <a:extLst>
              <a:ext uri="{FF2B5EF4-FFF2-40B4-BE49-F238E27FC236}">
                <a16:creationId xmlns:a16="http://schemas.microsoft.com/office/drawing/2014/main" id="{1E934F20-12B3-4BBE-B7C2-D9A4DE5F5C42}"/>
              </a:ext>
            </a:extLst>
          </p:cNvPr>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20000"/>
              </a:spcBef>
            </a:pPr>
            <a:r>
              <a:rPr lang="en-US" altLang="zh-CN" b="1">
                <a:latin typeface="Arial" panose="020B0604020202020204" pitchFamily="34" charset="0"/>
              </a:rPr>
              <a:t>1.  Suppression by FEC</a:t>
            </a:r>
          </a:p>
          <a:p>
            <a:pPr eaLnBrk="1" hangingPunct="1">
              <a:spcBef>
                <a:spcPct val="20000"/>
              </a:spcBef>
              <a:buFontTx/>
              <a:buChar char="•"/>
            </a:pPr>
            <a:r>
              <a:rPr lang="en-US" altLang="zh-CN" b="1">
                <a:latin typeface="Arial" panose="020B0604020202020204" pitchFamily="34" charset="0"/>
              </a:rPr>
              <a:t>as long as a datum of one channel on a FEC appears,</a:t>
            </a:r>
            <a:r>
              <a:rPr lang="en-US" altLang="zh-CN" b="1">
                <a:solidFill>
                  <a:srgbClr val="FF0000"/>
                </a:solidFill>
                <a:latin typeface="Arial" panose="020B0604020202020204" pitchFamily="34" charset="0"/>
              </a:rPr>
              <a:t> </a:t>
            </a:r>
            <a:r>
              <a:rPr lang="en-US" altLang="zh-CN" b="1">
                <a:latin typeface="Arial" panose="020B0604020202020204" pitchFamily="34" charset="0"/>
              </a:rPr>
              <a:t>data of whole 16 channels on a FEC as a 16-bit word will be stored</a:t>
            </a:r>
          </a:p>
          <a:p>
            <a:pPr eaLnBrk="1" hangingPunct="1">
              <a:spcBef>
                <a:spcPct val="20000"/>
              </a:spcBef>
              <a:buFontTx/>
              <a:buChar char="•"/>
            </a:pPr>
            <a:r>
              <a:rPr lang="en-US" altLang="zh-CN" b="1">
                <a:latin typeface="Arial" panose="020B0604020202020204" pitchFamily="34" charset="0"/>
              </a:rPr>
              <a:t>10-bit code expresses the address of the 625 FECs</a:t>
            </a:r>
          </a:p>
          <a:p>
            <a:pPr eaLnBrk="1" hangingPunct="1">
              <a:spcBef>
                <a:spcPct val="20000"/>
              </a:spcBef>
              <a:buFontTx/>
              <a:buChar char="•"/>
            </a:pPr>
            <a:r>
              <a:rPr lang="en-US" altLang="zh-CN" b="1">
                <a:latin typeface="Arial" panose="020B0604020202020204" pitchFamily="34" charset="0"/>
              </a:rPr>
              <a:t>16-bit code expresses the data of 16 channels, each channel occupying one bit </a:t>
            </a:r>
          </a:p>
          <a:p>
            <a:pPr eaLnBrk="1" hangingPunct="1">
              <a:spcBef>
                <a:spcPct val="20000"/>
              </a:spcBef>
              <a:buFontTx/>
              <a:buChar char="•"/>
            </a:pPr>
            <a:r>
              <a:rPr lang="en-US" altLang="zh-CN" b="1">
                <a:latin typeface="Arial" panose="020B0604020202020204" pitchFamily="34" charset="0"/>
              </a:rPr>
              <a:t>Number of compressed data for an event is </a:t>
            </a:r>
            <a:r>
              <a:rPr lang="en-US" altLang="zh-CN" b="1">
                <a:solidFill>
                  <a:schemeClr val="hlink"/>
                </a:solidFill>
                <a:latin typeface="Arial" panose="020B0604020202020204" pitchFamily="34" charset="0"/>
              </a:rPr>
              <a:t>600 bytes </a:t>
            </a:r>
            <a:r>
              <a:rPr lang="en-US" altLang="zh-CN" b="1">
                <a:latin typeface="Arial" panose="020B0604020202020204" pitchFamily="34" charset="0"/>
              </a:rPr>
              <a:t>if 100 hits/event </a:t>
            </a:r>
          </a:p>
          <a:p>
            <a:pPr eaLnBrk="1" hangingPunct="1"/>
            <a:endParaRPr lang="en-US" altLang="zh-CN" b="1">
              <a:latin typeface="Arial" panose="020B0604020202020204" pitchFamily="34" charset="0"/>
            </a:endParaRPr>
          </a:p>
          <a:p>
            <a:pPr eaLnBrk="1" hangingPunct="1"/>
            <a:r>
              <a:rPr lang="en-US" altLang="zh-CN" b="1">
                <a:latin typeface="Arial" panose="020B0604020202020204" pitchFamily="34" charset="0"/>
              </a:rPr>
              <a:t>2. Zero suppression</a:t>
            </a:r>
          </a:p>
          <a:p>
            <a:pPr eaLnBrk="1" hangingPunct="1">
              <a:spcBef>
                <a:spcPct val="20000"/>
              </a:spcBef>
              <a:buFontTx/>
              <a:buBlip>
                <a:blip r:embed="rId3"/>
              </a:buBlip>
            </a:pPr>
            <a:r>
              <a:rPr lang="en-US" altLang="zh-CN" b="1">
                <a:latin typeface="Arial" panose="020B0604020202020204" pitchFamily="34" charset="0"/>
              </a:rPr>
              <a:t>Store datum 1 and suppress datum 0 </a:t>
            </a:r>
          </a:p>
          <a:p>
            <a:pPr eaLnBrk="1" hangingPunct="1">
              <a:spcBef>
                <a:spcPct val="20000"/>
              </a:spcBef>
              <a:buFontTx/>
              <a:buBlip>
                <a:blip r:embed="rId3"/>
              </a:buBlip>
            </a:pPr>
            <a:r>
              <a:rPr lang="en-US" altLang="zh-CN" b="1">
                <a:latin typeface="Arial" panose="020B0604020202020204" pitchFamily="34" charset="0"/>
              </a:rPr>
              <a:t>10-bit code expresses address of the 625 FECs</a:t>
            </a:r>
          </a:p>
          <a:p>
            <a:pPr eaLnBrk="1" hangingPunct="1">
              <a:spcBef>
                <a:spcPct val="20000"/>
              </a:spcBef>
              <a:buFontTx/>
              <a:buBlip>
                <a:blip r:embed="rId3"/>
              </a:buBlip>
            </a:pPr>
            <a:r>
              <a:rPr lang="en-US" altLang="zh-CN" b="1">
                <a:latin typeface="Arial" panose="020B0604020202020204" pitchFamily="34" charset="0"/>
              </a:rPr>
              <a:t>4-bit code expresses address of channels of a FEC</a:t>
            </a:r>
          </a:p>
          <a:p>
            <a:pPr eaLnBrk="1" hangingPunct="1">
              <a:spcBef>
                <a:spcPct val="20000"/>
              </a:spcBef>
              <a:buFontTx/>
              <a:buBlip>
                <a:blip r:embed="rId3"/>
              </a:buBlip>
            </a:pPr>
            <a:r>
              <a:rPr lang="en-US" altLang="zh-CN" b="1">
                <a:latin typeface="Arial" panose="020B0604020202020204" pitchFamily="34" charset="0"/>
              </a:rPr>
              <a:t>Number of compressed data for an event is </a:t>
            </a:r>
            <a:r>
              <a:rPr lang="en-US" altLang="zh-CN" b="1">
                <a:solidFill>
                  <a:schemeClr val="hlink"/>
                </a:solidFill>
                <a:latin typeface="Arial" panose="020B0604020202020204" pitchFamily="34" charset="0"/>
              </a:rPr>
              <a:t>1000 bytes </a:t>
            </a:r>
            <a:r>
              <a:rPr lang="en-US" altLang="zh-CN" b="1">
                <a:latin typeface="Arial" panose="020B0604020202020204" pitchFamily="34" charset="0"/>
              </a:rPr>
              <a:t>if 100 hits/event</a:t>
            </a:r>
          </a:p>
          <a:p>
            <a:pPr eaLnBrk="1" hangingPunct="1"/>
            <a:endParaRPr lang="en-US" altLang="zh-CN" b="1">
              <a:latin typeface="Arial" panose="020B0604020202020204" pitchFamily="34"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a:extLst>
              <a:ext uri="{FF2B5EF4-FFF2-40B4-BE49-F238E27FC236}">
                <a16:creationId xmlns:a16="http://schemas.microsoft.com/office/drawing/2014/main" id="{F2338B21-DFD1-4B60-A206-69B4BA89C58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7326BC-6F78-4C5F-9F35-7696C054F5DF}"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1619" name="Rectangle 2">
            <a:extLst>
              <a:ext uri="{FF2B5EF4-FFF2-40B4-BE49-F238E27FC236}">
                <a16:creationId xmlns:a16="http://schemas.microsoft.com/office/drawing/2014/main" id="{D12055CA-269C-47D1-9327-39125DE5827B}"/>
              </a:ext>
            </a:extLst>
          </p:cNvPr>
          <p:cNvSpPr>
            <a:spLocks noChangeArrowheads="1" noTextEdit="1"/>
          </p:cNvSpPr>
          <p:nvPr>
            <p:ph type="sldImg"/>
          </p:nvPr>
        </p:nvSpPr>
        <p:spPr>
          <a:ln/>
        </p:spPr>
      </p:sp>
      <p:sp>
        <p:nvSpPr>
          <p:cNvPr id="111620" name="Rectangle 3">
            <a:extLst>
              <a:ext uri="{FF2B5EF4-FFF2-40B4-BE49-F238E27FC236}">
                <a16:creationId xmlns:a16="http://schemas.microsoft.com/office/drawing/2014/main" id="{023C6656-3062-4C82-9E8E-E9AFDF5D8B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id="{7B7F7E00-318C-4350-B3F9-D59AC42C6C1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A87C34-713B-4545-865D-4E9F2715F091}"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2643" name="Rectangle 2">
            <a:extLst>
              <a:ext uri="{FF2B5EF4-FFF2-40B4-BE49-F238E27FC236}">
                <a16:creationId xmlns:a16="http://schemas.microsoft.com/office/drawing/2014/main" id="{CFA98FF3-0BBD-4630-85C8-8EAE96CBF2F7}"/>
              </a:ext>
            </a:extLst>
          </p:cNvPr>
          <p:cNvSpPr>
            <a:spLocks noChangeArrowheads="1" noTextEdit="1"/>
          </p:cNvSpPr>
          <p:nvPr>
            <p:ph type="sldImg"/>
          </p:nvPr>
        </p:nvSpPr>
        <p:spPr>
          <a:ln/>
        </p:spPr>
      </p:sp>
      <p:sp>
        <p:nvSpPr>
          <p:cNvPr id="112644" name="Rectangle 3">
            <a:extLst>
              <a:ext uri="{FF2B5EF4-FFF2-40B4-BE49-F238E27FC236}">
                <a16:creationId xmlns:a16="http://schemas.microsoft.com/office/drawing/2014/main" id="{6B837DE1-E3AF-40D1-9BB1-74104EF4E30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9F70D31C-1166-4D68-BDA6-D72542BD55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C8BEB9-1B79-4D68-AAA7-452A01EF7F53}"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3667" name="Rectangle 2">
            <a:extLst>
              <a:ext uri="{FF2B5EF4-FFF2-40B4-BE49-F238E27FC236}">
                <a16:creationId xmlns:a16="http://schemas.microsoft.com/office/drawing/2014/main" id="{B78715F3-2CAB-4205-B5C6-12FA2F088C36}"/>
              </a:ext>
            </a:extLst>
          </p:cNvPr>
          <p:cNvSpPr>
            <a:spLocks noChangeArrowheads="1" noTextEdit="1"/>
          </p:cNvSpPr>
          <p:nvPr>
            <p:ph type="sldImg"/>
          </p:nvPr>
        </p:nvSpPr>
        <p:spPr>
          <a:ln/>
        </p:spPr>
      </p:sp>
      <p:sp>
        <p:nvSpPr>
          <p:cNvPr id="113668" name="Rectangle 3">
            <a:extLst>
              <a:ext uri="{FF2B5EF4-FFF2-40B4-BE49-F238E27FC236}">
                <a16:creationId xmlns:a16="http://schemas.microsoft.com/office/drawing/2014/main" id="{5FBDA6D3-8B85-4E0A-A8F2-8E120FBDCEE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id="{BF1199EC-299B-4BC8-9B7C-53A621D8DC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60FA986-4B0B-4717-B436-D824B7BF1458}"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4691" name="Rectangle 2">
            <a:extLst>
              <a:ext uri="{FF2B5EF4-FFF2-40B4-BE49-F238E27FC236}">
                <a16:creationId xmlns:a16="http://schemas.microsoft.com/office/drawing/2014/main" id="{10284EC2-B6AE-484A-BC00-C98CD2F9415C}"/>
              </a:ext>
            </a:extLst>
          </p:cNvPr>
          <p:cNvSpPr>
            <a:spLocks noChangeArrowheads="1" noTextEdit="1"/>
          </p:cNvSpPr>
          <p:nvPr>
            <p:ph type="sldImg"/>
          </p:nvPr>
        </p:nvSpPr>
        <p:spPr>
          <a:ln/>
        </p:spPr>
      </p:sp>
      <p:sp>
        <p:nvSpPr>
          <p:cNvPr id="114692" name="Rectangle 3">
            <a:extLst>
              <a:ext uri="{FF2B5EF4-FFF2-40B4-BE49-F238E27FC236}">
                <a16:creationId xmlns:a16="http://schemas.microsoft.com/office/drawing/2014/main" id="{DB0EC186-6C8B-464B-BAE1-F1327451F8B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7979090F-D259-431E-A2AB-2471BC3798B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5C6639-B043-4BEB-9CC2-A36C0EA7DB60}"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5715" name="Rectangle 2">
            <a:extLst>
              <a:ext uri="{FF2B5EF4-FFF2-40B4-BE49-F238E27FC236}">
                <a16:creationId xmlns:a16="http://schemas.microsoft.com/office/drawing/2014/main" id="{4F24213E-0237-4C1E-A471-AB34690D3DAE}"/>
              </a:ext>
            </a:extLst>
          </p:cNvPr>
          <p:cNvSpPr>
            <a:spLocks noChangeArrowheads="1" noTextEdit="1"/>
          </p:cNvSpPr>
          <p:nvPr>
            <p:ph type="sldImg"/>
          </p:nvPr>
        </p:nvSpPr>
        <p:spPr>
          <a:ln/>
        </p:spPr>
      </p:sp>
      <p:sp>
        <p:nvSpPr>
          <p:cNvPr id="115716" name="Rectangle 3">
            <a:extLst>
              <a:ext uri="{FF2B5EF4-FFF2-40B4-BE49-F238E27FC236}">
                <a16:creationId xmlns:a16="http://schemas.microsoft.com/office/drawing/2014/main" id="{FEA517CC-C633-4AA1-9CF8-EDBDC75B39B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E6B65054-6E78-4344-BD8C-E219006F1AB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976B50-CBDF-4A81-AE33-58805084526B}"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6739" name="Rectangle 2">
            <a:extLst>
              <a:ext uri="{FF2B5EF4-FFF2-40B4-BE49-F238E27FC236}">
                <a16:creationId xmlns:a16="http://schemas.microsoft.com/office/drawing/2014/main" id="{D3F2EE74-77D6-4506-984E-9668EF53DDE6}"/>
              </a:ext>
            </a:extLst>
          </p:cNvPr>
          <p:cNvSpPr>
            <a:spLocks noChangeArrowheads="1" noTextEdit="1"/>
          </p:cNvSpPr>
          <p:nvPr>
            <p:ph type="sldImg"/>
          </p:nvPr>
        </p:nvSpPr>
        <p:spPr>
          <a:ln/>
        </p:spPr>
      </p:sp>
      <p:sp>
        <p:nvSpPr>
          <p:cNvPr id="116740" name="Rectangle 3">
            <a:extLst>
              <a:ext uri="{FF2B5EF4-FFF2-40B4-BE49-F238E27FC236}">
                <a16:creationId xmlns:a16="http://schemas.microsoft.com/office/drawing/2014/main" id="{28EDF210-3CED-4A53-A959-B174DC62988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a:extLst>
              <a:ext uri="{FF2B5EF4-FFF2-40B4-BE49-F238E27FC236}">
                <a16:creationId xmlns:a16="http://schemas.microsoft.com/office/drawing/2014/main" id="{11D38FAD-8938-4516-97B6-08915DB496C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34FE4E-1973-4DB2-BE5A-3911EDD6E131}"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7763" name="Rectangle 2">
            <a:extLst>
              <a:ext uri="{FF2B5EF4-FFF2-40B4-BE49-F238E27FC236}">
                <a16:creationId xmlns:a16="http://schemas.microsoft.com/office/drawing/2014/main" id="{72B803B3-4072-4241-A211-1BBCA03BCC5C}"/>
              </a:ext>
            </a:extLst>
          </p:cNvPr>
          <p:cNvSpPr>
            <a:spLocks noChangeArrowheads="1" noTextEdit="1"/>
          </p:cNvSpPr>
          <p:nvPr>
            <p:ph type="sldImg"/>
          </p:nvPr>
        </p:nvSpPr>
        <p:spPr>
          <a:ln/>
        </p:spPr>
      </p:sp>
      <p:sp>
        <p:nvSpPr>
          <p:cNvPr id="117764" name="Rectangle 3">
            <a:extLst>
              <a:ext uri="{FF2B5EF4-FFF2-40B4-BE49-F238E27FC236}">
                <a16:creationId xmlns:a16="http://schemas.microsoft.com/office/drawing/2014/main" id="{80525E6E-2E99-47DF-A136-F1F4EA3292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lnSpcReduction="10000"/>
          </a:bodyPr>
          <a:lstStyle/>
          <a:p>
            <a:r>
              <a:rPr lang="zh-CN" altLang="zh-CN" sz="1200" kern="1200" dirty="0">
                <a:solidFill>
                  <a:schemeClr val="tx1"/>
                </a:solidFill>
                <a:latin typeface="Arial" charset="0"/>
                <a:ea typeface="宋体" charset="-122"/>
                <a:cs typeface="+mn-cs"/>
              </a:rPr>
              <a:t> </a:t>
            </a:r>
            <a:r>
              <a:rPr lang="en-US" altLang="zh-CN" sz="1200" kern="1200" dirty="0">
                <a:solidFill>
                  <a:schemeClr val="tx1"/>
                </a:solidFill>
                <a:latin typeface="Arial" charset="0"/>
                <a:ea typeface="宋体" charset="-122"/>
                <a:cs typeface="+mn-cs"/>
              </a:rPr>
              <a:t>1</a:t>
            </a:r>
            <a:r>
              <a:rPr lang="zh-CN" altLang="zh-CN" sz="1200" kern="1200" dirty="0">
                <a:solidFill>
                  <a:schemeClr val="tx1"/>
                </a:solidFill>
                <a:latin typeface="Arial" charset="0"/>
                <a:ea typeface="宋体" charset="-122"/>
                <a:cs typeface="+mn-cs"/>
              </a:rPr>
              <a:t>．</a:t>
            </a:r>
            <a:r>
              <a:rPr lang="en-US" altLang="zh-CN" sz="1200" kern="1200" dirty="0">
                <a:solidFill>
                  <a:schemeClr val="tx1"/>
                </a:solidFill>
                <a:latin typeface="Arial" charset="0"/>
                <a:ea typeface="宋体" charset="-122"/>
                <a:cs typeface="+mn-cs"/>
              </a:rPr>
              <a:t>VME</a:t>
            </a:r>
            <a:r>
              <a:rPr lang="zh-CN" altLang="zh-CN" sz="1200" kern="1200" dirty="0">
                <a:solidFill>
                  <a:schemeClr val="tx1"/>
                </a:solidFill>
                <a:latin typeface="Arial" charset="0"/>
                <a:ea typeface="宋体" charset="-122"/>
                <a:cs typeface="+mn-cs"/>
              </a:rPr>
              <a:t>总线规范产生的背景</a:t>
            </a:r>
          </a:p>
          <a:p>
            <a:r>
              <a:rPr lang="zh-CN" altLang="zh-CN" sz="1200" kern="1200" dirty="0">
                <a:solidFill>
                  <a:schemeClr val="tx1"/>
                </a:solidFill>
                <a:latin typeface="Arial" charset="0"/>
                <a:ea typeface="宋体" charset="-122"/>
                <a:cs typeface="+mn-cs"/>
              </a:rPr>
              <a:t>传统的在线系统是基于单处理机的体系，在新的条件下受到的冲击：</a:t>
            </a:r>
          </a:p>
          <a:p>
            <a:r>
              <a:rPr lang="en-US" altLang="zh-CN" sz="1200" kern="1200" dirty="0">
                <a:solidFill>
                  <a:schemeClr val="tx1"/>
                </a:solidFill>
                <a:latin typeface="Arial" charset="0"/>
                <a:ea typeface="宋体" charset="-122"/>
                <a:cs typeface="+mn-cs"/>
              </a:rPr>
              <a:t>   (1) </a:t>
            </a:r>
            <a:r>
              <a:rPr lang="zh-CN" altLang="zh-CN" sz="1200" kern="1200" dirty="0">
                <a:solidFill>
                  <a:schemeClr val="tx1"/>
                </a:solidFill>
                <a:latin typeface="Arial" charset="0"/>
                <a:ea typeface="宋体" charset="-122"/>
                <a:cs typeface="+mn-cs"/>
              </a:rPr>
              <a:t>一个大型实验系统通常有多种任务，依靠单个处理机负担多种任务，对处理器速度要求越来越高，到一定条件下达到了极限；多种任务集中在一个处理机上，务必采用通用的操作系统进行管理，而通用操作系统实时性能差。</a:t>
            </a:r>
            <a:r>
              <a:rPr lang="en-US" altLang="zh-CN" sz="1200" kern="1200" dirty="0">
                <a:solidFill>
                  <a:schemeClr val="tx1"/>
                </a:solidFill>
                <a:latin typeface="Arial" charset="0"/>
                <a:ea typeface="宋体" charset="-122"/>
                <a:cs typeface="+mn-cs"/>
              </a:rPr>
              <a:t>                                    </a:t>
            </a:r>
            <a:endParaRPr lang="zh-CN" altLang="zh-CN" sz="1200" kern="1200" dirty="0">
              <a:solidFill>
                <a:schemeClr val="tx1"/>
              </a:solidFill>
              <a:latin typeface="Arial" charset="0"/>
              <a:ea typeface="宋体" charset="-122"/>
              <a:cs typeface="+mn-cs"/>
            </a:endParaRPr>
          </a:p>
          <a:p>
            <a:r>
              <a:rPr lang="en-US" altLang="zh-CN" sz="1200" kern="1200" dirty="0">
                <a:solidFill>
                  <a:schemeClr val="tx1"/>
                </a:solidFill>
                <a:latin typeface="Arial" charset="0"/>
                <a:ea typeface="宋体" charset="-122"/>
                <a:cs typeface="+mn-cs"/>
              </a:rPr>
              <a:t>   (2) </a:t>
            </a:r>
            <a:r>
              <a:rPr lang="zh-CN" altLang="zh-CN" sz="1200" kern="1200" dirty="0">
                <a:solidFill>
                  <a:schemeClr val="tx1"/>
                </a:solidFill>
                <a:latin typeface="Arial" charset="0"/>
                <a:ea typeface="宋体" charset="-122"/>
                <a:cs typeface="+mn-cs"/>
              </a:rPr>
              <a:t>实验规模越来越大，探测的通道量增到</a:t>
            </a:r>
            <a:r>
              <a:rPr lang="en-US" altLang="zh-CN" sz="1200" kern="1200" dirty="0">
                <a:solidFill>
                  <a:schemeClr val="tx1"/>
                </a:solidFill>
                <a:latin typeface="Arial" charset="0"/>
                <a:ea typeface="宋体" charset="-122"/>
                <a:cs typeface="+mn-cs"/>
              </a:rPr>
              <a:t>10</a:t>
            </a:r>
            <a:r>
              <a:rPr lang="en-US" altLang="zh-CN" sz="1200" kern="1200" baseline="30000" dirty="0">
                <a:solidFill>
                  <a:schemeClr val="tx1"/>
                </a:solidFill>
                <a:latin typeface="Arial" charset="0"/>
                <a:ea typeface="宋体" charset="-122"/>
                <a:cs typeface="+mn-cs"/>
              </a:rPr>
              <a:t>5</a:t>
            </a:r>
            <a:r>
              <a:rPr lang="zh-CN" altLang="zh-CN" sz="1200" kern="1200" dirty="0">
                <a:solidFill>
                  <a:schemeClr val="tx1"/>
                </a:solidFill>
                <a:latin typeface="Arial" charset="0"/>
                <a:ea typeface="宋体" charset="-122"/>
                <a:cs typeface="+mn-cs"/>
              </a:rPr>
              <a:t>以上，往往将整个系统分成若干个探测子系统，这些子系统都分别研制，各自风格不一，很难集成到一个处理机中去。</a:t>
            </a:r>
          </a:p>
          <a:p>
            <a:r>
              <a:rPr lang="en-US" altLang="zh-CN" sz="1200" kern="1200" dirty="0">
                <a:solidFill>
                  <a:schemeClr val="tx1"/>
                </a:solidFill>
                <a:latin typeface="Arial" charset="0"/>
                <a:ea typeface="宋体" charset="-122"/>
                <a:cs typeface="+mn-cs"/>
              </a:rPr>
              <a:t>   (3) </a:t>
            </a:r>
            <a:r>
              <a:rPr lang="zh-CN" altLang="zh-CN" sz="1200" kern="1200" dirty="0">
                <a:solidFill>
                  <a:schemeClr val="tx1"/>
                </a:solidFill>
                <a:latin typeface="Arial" charset="0"/>
                <a:ea typeface="宋体" charset="-122"/>
                <a:cs typeface="+mn-cs"/>
              </a:rPr>
              <a:t>当代实验提出很多新的要求：当代实验中数据预处理与预压缩的要求提高了；随着实验复杂程度的增加，刻度用的数据与状态信息量也急剧增加；为了给实验人员提供直观的实时信息，需要图形和图像处理功能。</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总之，诸多新的要求不仅增加机器负担，而且机器面临的任务类型差异很大，用一个通用处理器来完成各种复杂任务显得力不从心。</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多种因素对多机系统的支持：</a:t>
            </a:r>
          </a:p>
          <a:p>
            <a:r>
              <a:rPr lang="en-US" altLang="zh-CN" sz="1200" kern="1200" dirty="0">
                <a:solidFill>
                  <a:schemeClr val="tx1"/>
                </a:solidFill>
                <a:latin typeface="Arial" charset="0"/>
                <a:ea typeface="宋体" charset="-122"/>
                <a:cs typeface="+mn-cs"/>
              </a:rPr>
              <a:t>    (1)</a:t>
            </a:r>
            <a:r>
              <a:rPr lang="zh-CN" altLang="zh-CN" sz="1200" kern="1200" dirty="0">
                <a:solidFill>
                  <a:schemeClr val="tx1"/>
                </a:solidFill>
                <a:latin typeface="Arial" charset="0"/>
                <a:ea typeface="宋体" charset="-122"/>
                <a:cs typeface="+mn-cs"/>
              </a:rPr>
              <a:t>微处理机的发展提供了物质条件。</a:t>
            </a:r>
            <a:r>
              <a:rPr lang="en-US" altLang="zh-CN" sz="1200" kern="1200" dirty="0">
                <a:solidFill>
                  <a:schemeClr val="tx1"/>
                </a:solidFill>
                <a:latin typeface="Arial" charset="0"/>
                <a:ea typeface="宋体" charset="-122"/>
                <a:cs typeface="+mn-cs"/>
              </a:rPr>
              <a:t>              </a:t>
            </a:r>
            <a:endParaRPr lang="zh-CN" altLang="zh-CN" sz="1200" kern="1200" dirty="0">
              <a:solidFill>
                <a:schemeClr val="tx1"/>
              </a:solidFill>
              <a:latin typeface="Arial" charset="0"/>
              <a:ea typeface="宋体" charset="-122"/>
              <a:cs typeface="+mn-cs"/>
            </a:endParaRPr>
          </a:p>
          <a:p>
            <a:r>
              <a:rPr lang="en-US" altLang="zh-CN" sz="1200" kern="1200" dirty="0">
                <a:solidFill>
                  <a:schemeClr val="tx1"/>
                </a:solidFill>
                <a:latin typeface="Arial" charset="0"/>
                <a:ea typeface="宋体" charset="-122"/>
                <a:cs typeface="+mn-cs"/>
              </a:rPr>
              <a:t>    (2)</a:t>
            </a:r>
            <a:r>
              <a:rPr lang="zh-CN" altLang="zh-CN" sz="1200" kern="1200" dirty="0">
                <a:solidFill>
                  <a:schemeClr val="tx1"/>
                </a:solidFill>
                <a:latin typeface="Arial" charset="0"/>
                <a:ea typeface="宋体" charset="-122"/>
                <a:cs typeface="+mn-cs"/>
              </a:rPr>
              <a:t>新型支持多处理机的标准总线的确定为多机体系提供了机器间通讯的条件。</a:t>
            </a:r>
          </a:p>
          <a:p>
            <a:r>
              <a:rPr lang="en-US" altLang="zh-CN" sz="1200" kern="1200" dirty="0">
                <a:solidFill>
                  <a:schemeClr val="tx1"/>
                </a:solidFill>
                <a:latin typeface="Arial" charset="0"/>
                <a:ea typeface="宋体" charset="-122"/>
                <a:cs typeface="+mn-cs"/>
              </a:rPr>
              <a:t>    (3)</a:t>
            </a:r>
            <a:r>
              <a:rPr lang="zh-CN" altLang="zh-CN" sz="1200" kern="1200" dirty="0">
                <a:solidFill>
                  <a:schemeClr val="tx1"/>
                </a:solidFill>
                <a:latin typeface="Arial" charset="0"/>
                <a:ea typeface="宋体" charset="-122"/>
                <a:cs typeface="+mn-cs"/>
              </a:rPr>
              <a:t>个人工作站的发展，为提高系统交互图形能力提供了条件，促使系统的图形处理趋向分布式、智能化。</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由于以上各种原因，当代大型实验中，在线处理系统大多采用多机体系，在功能上进行分布式处理。</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0EC50E-9A19-408B-ADDE-985634D19B12}"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altLang="zh-CN" sz="1200" b="0" i="0" u="none" strike="noStrike" kern="1200" cap="none" spc="0" normalizeH="0" baseline="0" noProof="0">
              <a:ln>
                <a:noFill/>
              </a:ln>
              <a:solidFill>
                <a:srgbClr val="000000"/>
              </a:solidFill>
              <a:effectLst/>
              <a:uLnTx/>
              <a:uFillTx/>
              <a:latin typeface="Arial" charset="0"/>
              <a:ea typeface="宋体" charset="-122"/>
              <a:cs typeface="+mn-cs"/>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a:extLst>
              <a:ext uri="{FF2B5EF4-FFF2-40B4-BE49-F238E27FC236}">
                <a16:creationId xmlns:a16="http://schemas.microsoft.com/office/drawing/2014/main" id="{38D0DB14-A3F0-48B0-BCEE-C257A28ADCE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315F32-647D-4D26-BA36-89325D805F5B}"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8787" name="Rectangle 2">
            <a:extLst>
              <a:ext uri="{FF2B5EF4-FFF2-40B4-BE49-F238E27FC236}">
                <a16:creationId xmlns:a16="http://schemas.microsoft.com/office/drawing/2014/main" id="{05C45EFE-73E3-4BC9-A8B2-38D8079E472B}"/>
              </a:ext>
            </a:extLst>
          </p:cNvPr>
          <p:cNvSpPr>
            <a:spLocks noChangeArrowheads="1" noTextEdit="1"/>
          </p:cNvSpPr>
          <p:nvPr>
            <p:ph type="sldImg"/>
          </p:nvPr>
        </p:nvSpPr>
        <p:spPr>
          <a:ln/>
        </p:spPr>
      </p:sp>
      <p:sp>
        <p:nvSpPr>
          <p:cNvPr id="118788" name="Rectangle 3">
            <a:extLst>
              <a:ext uri="{FF2B5EF4-FFF2-40B4-BE49-F238E27FC236}">
                <a16:creationId xmlns:a16="http://schemas.microsoft.com/office/drawing/2014/main" id="{1B083672-4ECE-451A-8CED-91EBE305D90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a:extLst>
              <a:ext uri="{FF2B5EF4-FFF2-40B4-BE49-F238E27FC236}">
                <a16:creationId xmlns:a16="http://schemas.microsoft.com/office/drawing/2014/main" id="{EDC805DA-5128-4819-BB2C-58D23E8990C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EC0E5AD-7078-4328-88A8-445E489B03DA}"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19811" name="Rectangle 2">
            <a:extLst>
              <a:ext uri="{FF2B5EF4-FFF2-40B4-BE49-F238E27FC236}">
                <a16:creationId xmlns:a16="http://schemas.microsoft.com/office/drawing/2014/main" id="{30595F6D-2F25-4CE9-B7B4-E5B320008274}"/>
              </a:ext>
            </a:extLst>
          </p:cNvPr>
          <p:cNvSpPr>
            <a:spLocks noChangeArrowheads="1" noTextEdit="1"/>
          </p:cNvSpPr>
          <p:nvPr>
            <p:ph type="sldImg"/>
          </p:nvPr>
        </p:nvSpPr>
        <p:spPr>
          <a:ln/>
        </p:spPr>
      </p:sp>
      <p:sp>
        <p:nvSpPr>
          <p:cNvPr id="119812" name="Rectangle 3">
            <a:extLst>
              <a:ext uri="{FF2B5EF4-FFF2-40B4-BE49-F238E27FC236}">
                <a16:creationId xmlns:a16="http://schemas.microsoft.com/office/drawing/2014/main" id="{86B3CC71-0EC3-4F68-90F2-EBA09F94AC0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a:extLst>
              <a:ext uri="{FF2B5EF4-FFF2-40B4-BE49-F238E27FC236}">
                <a16:creationId xmlns:a16="http://schemas.microsoft.com/office/drawing/2014/main" id="{481832E1-B075-43DC-A8A0-8852BD49E4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A65484-CDE4-40CB-899E-C7418C42965F}"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0835" name="Rectangle 2">
            <a:extLst>
              <a:ext uri="{FF2B5EF4-FFF2-40B4-BE49-F238E27FC236}">
                <a16:creationId xmlns:a16="http://schemas.microsoft.com/office/drawing/2014/main" id="{011D9149-4178-4F68-9866-F5CBDD73A462}"/>
              </a:ext>
            </a:extLst>
          </p:cNvPr>
          <p:cNvSpPr>
            <a:spLocks noChangeArrowheads="1" noTextEdit="1"/>
          </p:cNvSpPr>
          <p:nvPr>
            <p:ph type="sldImg"/>
          </p:nvPr>
        </p:nvSpPr>
        <p:spPr>
          <a:ln/>
        </p:spPr>
      </p:sp>
      <p:sp>
        <p:nvSpPr>
          <p:cNvPr id="120836" name="Rectangle 3">
            <a:extLst>
              <a:ext uri="{FF2B5EF4-FFF2-40B4-BE49-F238E27FC236}">
                <a16:creationId xmlns:a16="http://schemas.microsoft.com/office/drawing/2014/main" id="{6C1A54FC-6619-4ECC-B471-7FE63578D49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62D866BC-BAAD-4BB0-830A-B490BB674C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F63752-0309-46ED-9415-2573178371FB}"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1859" name="Rectangle 2">
            <a:extLst>
              <a:ext uri="{FF2B5EF4-FFF2-40B4-BE49-F238E27FC236}">
                <a16:creationId xmlns:a16="http://schemas.microsoft.com/office/drawing/2014/main" id="{5389B317-AEE5-4EE0-8923-66D088786220}"/>
              </a:ext>
            </a:extLst>
          </p:cNvPr>
          <p:cNvSpPr>
            <a:spLocks noChangeArrowheads="1" noTextEdit="1"/>
          </p:cNvSpPr>
          <p:nvPr>
            <p:ph type="sldImg"/>
          </p:nvPr>
        </p:nvSpPr>
        <p:spPr>
          <a:ln/>
        </p:spPr>
      </p:sp>
      <p:sp>
        <p:nvSpPr>
          <p:cNvPr id="121860" name="Rectangle 3">
            <a:extLst>
              <a:ext uri="{FF2B5EF4-FFF2-40B4-BE49-F238E27FC236}">
                <a16:creationId xmlns:a16="http://schemas.microsoft.com/office/drawing/2014/main" id="{C8845EEC-E737-4EC5-BCDB-4DED3F4AB4C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31C1148F-1177-417B-8E38-A0DCBA16806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EA5B10-072C-4A27-9166-9290B380311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2883" name="Rectangle 2">
            <a:extLst>
              <a:ext uri="{FF2B5EF4-FFF2-40B4-BE49-F238E27FC236}">
                <a16:creationId xmlns:a16="http://schemas.microsoft.com/office/drawing/2014/main" id="{54E3FEA8-F7F7-4B84-8323-56A15FB92128}"/>
              </a:ext>
            </a:extLst>
          </p:cNvPr>
          <p:cNvSpPr>
            <a:spLocks noChangeArrowheads="1" noTextEdit="1"/>
          </p:cNvSpPr>
          <p:nvPr>
            <p:ph type="sldImg"/>
          </p:nvPr>
        </p:nvSpPr>
        <p:spPr>
          <a:ln/>
        </p:spPr>
      </p:sp>
      <p:sp>
        <p:nvSpPr>
          <p:cNvPr id="122884" name="Rectangle 3">
            <a:extLst>
              <a:ext uri="{FF2B5EF4-FFF2-40B4-BE49-F238E27FC236}">
                <a16:creationId xmlns:a16="http://schemas.microsoft.com/office/drawing/2014/main" id="{54C0ECCA-4C26-4101-925F-2E17A9DE7C2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a:extLst>
              <a:ext uri="{FF2B5EF4-FFF2-40B4-BE49-F238E27FC236}">
                <a16:creationId xmlns:a16="http://schemas.microsoft.com/office/drawing/2014/main" id="{E9929508-D9C8-4FD1-94AA-CC69055A450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F5C5D27-E115-45F7-8597-CDBC0C395D44}"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3907" name="Rectangle 2">
            <a:extLst>
              <a:ext uri="{FF2B5EF4-FFF2-40B4-BE49-F238E27FC236}">
                <a16:creationId xmlns:a16="http://schemas.microsoft.com/office/drawing/2014/main" id="{E2F61682-08F0-4DE5-A58A-09C27F405B2D}"/>
              </a:ext>
            </a:extLst>
          </p:cNvPr>
          <p:cNvSpPr>
            <a:spLocks noChangeArrowheads="1" noTextEdit="1"/>
          </p:cNvSpPr>
          <p:nvPr>
            <p:ph type="sldImg"/>
          </p:nvPr>
        </p:nvSpPr>
        <p:spPr>
          <a:ln/>
        </p:spPr>
      </p:sp>
      <p:sp>
        <p:nvSpPr>
          <p:cNvPr id="123908" name="Rectangle 3">
            <a:extLst>
              <a:ext uri="{FF2B5EF4-FFF2-40B4-BE49-F238E27FC236}">
                <a16:creationId xmlns:a16="http://schemas.microsoft.com/office/drawing/2014/main" id="{74C2B89A-073B-4B4F-95A2-EFBA147B33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AA522489-2374-4FEB-AF37-3DDCE8D32B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954C88-4A26-4A91-B482-6D5837D743E0}"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4931" name="Rectangle 2">
            <a:extLst>
              <a:ext uri="{FF2B5EF4-FFF2-40B4-BE49-F238E27FC236}">
                <a16:creationId xmlns:a16="http://schemas.microsoft.com/office/drawing/2014/main" id="{2D009121-BC3F-4420-B83E-0546C1C8401C}"/>
              </a:ext>
            </a:extLst>
          </p:cNvPr>
          <p:cNvSpPr>
            <a:spLocks noChangeArrowheads="1" noTextEdit="1"/>
          </p:cNvSpPr>
          <p:nvPr>
            <p:ph type="sldImg"/>
          </p:nvPr>
        </p:nvSpPr>
        <p:spPr>
          <a:ln/>
        </p:spPr>
      </p:sp>
      <p:sp>
        <p:nvSpPr>
          <p:cNvPr id="124932" name="Rectangle 3">
            <a:extLst>
              <a:ext uri="{FF2B5EF4-FFF2-40B4-BE49-F238E27FC236}">
                <a16:creationId xmlns:a16="http://schemas.microsoft.com/office/drawing/2014/main" id="{FEED89C0-CC36-4AF3-A3E5-4A7853A3B9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a:extLst>
              <a:ext uri="{FF2B5EF4-FFF2-40B4-BE49-F238E27FC236}">
                <a16:creationId xmlns:a16="http://schemas.microsoft.com/office/drawing/2014/main" id="{04C1F187-D56F-4C75-B543-5D427301E1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90F04B-6A9C-4DCA-B2A7-91430683C600}"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5955" name="Rectangle 2">
            <a:extLst>
              <a:ext uri="{FF2B5EF4-FFF2-40B4-BE49-F238E27FC236}">
                <a16:creationId xmlns:a16="http://schemas.microsoft.com/office/drawing/2014/main" id="{246B6DA3-6C90-4D9C-9FBA-F32AD36C77D9}"/>
              </a:ext>
            </a:extLst>
          </p:cNvPr>
          <p:cNvSpPr>
            <a:spLocks noChangeArrowheads="1" noTextEdit="1"/>
          </p:cNvSpPr>
          <p:nvPr>
            <p:ph type="sldImg"/>
          </p:nvPr>
        </p:nvSpPr>
        <p:spPr>
          <a:ln/>
        </p:spPr>
      </p:sp>
      <p:sp>
        <p:nvSpPr>
          <p:cNvPr id="125956" name="Rectangle 3">
            <a:extLst>
              <a:ext uri="{FF2B5EF4-FFF2-40B4-BE49-F238E27FC236}">
                <a16:creationId xmlns:a16="http://schemas.microsoft.com/office/drawing/2014/main" id="{A59848B8-6D5C-4668-AA88-FA35D6BD03F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a:extLst>
              <a:ext uri="{FF2B5EF4-FFF2-40B4-BE49-F238E27FC236}">
                <a16:creationId xmlns:a16="http://schemas.microsoft.com/office/drawing/2014/main" id="{F62E407B-6A2E-4AA7-89B6-3DF8892D1D0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8D6582-3FB5-48E9-BD25-D166C873B4BD}"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6979" name="Rectangle 2">
            <a:extLst>
              <a:ext uri="{FF2B5EF4-FFF2-40B4-BE49-F238E27FC236}">
                <a16:creationId xmlns:a16="http://schemas.microsoft.com/office/drawing/2014/main" id="{6E7716A5-EEB7-4C2D-A224-BA3BC6B7D45B}"/>
              </a:ext>
            </a:extLst>
          </p:cNvPr>
          <p:cNvSpPr>
            <a:spLocks noChangeArrowheads="1" noTextEdit="1"/>
          </p:cNvSpPr>
          <p:nvPr>
            <p:ph type="sldImg"/>
          </p:nvPr>
        </p:nvSpPr>
        <p:spPr>
          <a:ln/>
        </p:spPr>
      </p:sp>
      <p:sp>
        <p:nvSpPr>
          <p:cNvPr id="126980" name="Rectangle 3">
            <a:extLst>
              <a:ext uri="{FF2B5EF4-FFF2-40B4-BE49-F238E27FC236}">
                <a16:creationId xmlns:a16="http://schemas.microsoft.com/office/drawing/2014/main" id="{39723874-7A2F-4D2B-95AB-D1C0DFD7AA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a:extLst>
              <a:ext uri="{FF2B5EF4-FFF2-40B4-BE49-F238E27FC236}">
                <a16:creationId xmlns:a16="http://schemas.microsoft.com/office/drawing/2014/main" id="{5C892A3C-E3CD-438F-A4CE-173B263044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28B05C-CA45-40B8-9205-9B0EC1FD0EEA}"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8003" name="Rectangle 2">
            <a:extLst>
              <a:ext uri="{FF2B5EF4-FFF2-40B4-BE49-F238E27FC236}">
                <a16:creationId xmlns:a16="http://schemas.microsoft.com/office/drawing/2014/main" id="{B7D8CE03-3FCB-4560-86BF-44AF3585CE2A}"/>
              </a:ext>
            </a:extLst>
          </p:cNvPr>
          <p:cNvSpPr>
            <a:spLocks noChangeArrowheads="1" noTextEdit="1"/>
          </p:cNvSpPr>
          <p:nvPr>
            <p:ph type="sldImg"/>
          </p:nvPr>
        </p:nvSpPr>
        <p:spPr>
          <a:ln/>
        </p:spPr>
      </p:sp>
      <p:sp>
        <p:nvSpPr>
          <p:cNvPr id="128004" name="Rectangle 3">
            <a:extLst>
              <a:ext uri="{FF2B5EF4-FFF2-40B4-BE49-F238E27FC236}">
                <a16:creationId xmlns:a16="http://schemas.microsoft.com/office/drawing/2014/main" id="{92D5AF7A-0F3F-4E4A-A555-0064654584C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lnSpcReduction="10000"/>
          </a:bodyPr>
          <a:lstStyle/>
          <a:p>
            <a:r>
              <a:rPr lang="zh-CN" altLang="zh-CN" sz="1200" kern="1200" dirty="0">
                <a:solidFill>
                  <a:schemeClr val="tx1"/>
                </a:solidFill>
                <a:latin typeface="Arial" charset="0"/>
                <a:ea typeface="宋体" charset="-122"/>
                <a:cs typeface="+mn-cs"/>
              </a:rPr>
              <a:t> </a:t>
            </a:r>
            <a:r>
              <a:rPr lang="en-US" altLang="zh-CN" sz="1200" kern="1200" dirty="0">
                <a:solidFill>
                  <a:schemeClr val="tx1"/>
                </a:solidFill>
                <a:latin typeface="Arial" charset="0"/>
                <a:ea typeface="宋体" charset="-122"/>
                <a:cs typeface="+mn-cs"/>
              </a:rPr>
              <a:t>1</a:t>
            </a:r>
            <a:r>
              <a:rPr lang="zh-CN" altLang="zh-CN" sz="1200" kern="1200" dirty="0">
                <a:solidFill>
                  <a:schemeClr val="tx1"/>
                </a:solidFill>
                <a:latin typeface="Arial" charset="0"/>
                <a:ea typeface="宋体" charset="-122"/>
                <a:cs typeface="+mn-cs"/>
              </a:rPr>
              <a:t>．</a:t>
            </a:r>
            <a:r>
              <a:rPr lang="en-US" altLang="zh-CN" sz="1200" kern="1200" dirty="0">
                <a:solidFill>
                  <a:schemeClr val="tx1"/>
                </a:solidFill>
                <a:latin typeface="Arial" charset="0"/>
                <a:ea typeface="宋体" charset="-122"/>
                <a:cs typeface="+mn-cs"/>
              </a:rPr>
              <a:t>VME</a:t>
            </a:r>
            <a:r>
              <a:rPr lang="zh-CN" altLang="zh-CN" sz="1200" kern="1200" dirty="0">
                <a:solidFill>
                  <a:schemeClr val="tx1"/>
                </a:solidFill>
                <a:latin typeface="Arial" charset="0"/>
                <a:ea typeface="宋体" charset="-122"/>
                <a:cs typeface="+mn-cs"/>
              </a:rPr>
              <a:t>总线规范产生的背景</a:t>
            </a:r>
          </a:p>
          <a:p>
            <a:r>
              <a:rPr lang="zh-CN" altLang="zh-CN" sz="1200" kern="1200" dirty="0">
                <a:solidFill>
                  <a:schemeClr val="tx1"/>
                </a:solidFill>
                <a:latin typeface="Arial" charset="0"/>
                <a:ea typeface="宋体" charset="-122"/>
                <a:cs typeface="+mn-cs"/>
              </a:rPr>
              <a:t>传统的在线系统是基于单处理机的体系，在新的条件下受到的冲击：</a:t>
            </a:r>
          </a:p>
          <a:p>
            <a:r>
              <a:rPr lang="en-US" altLang="zh-CN" sz="1200" kern="1200" dirty="0">
                <a:solidFill>
                  <a:schemeClr val="tx1"/>
                </a:solidFill>
                <a:latin typeface="Arial" charset="0"/>
                <a:ea typeface="宋体" charset="-122"/>
                <a:cs typeface="+mn-cs"/>
              </a:rPr>
              <a:t>   (1) </a:t>
            </a:r>
            <a:r>
              <a:rPr lang="zh-CN" altLang="zh-CN" sz="1200" kern="1200" dirty="0">
                <a:solidFill>
                  <a:schemeClr val="tx1"/>
                </a:solidFill>
                <a:latin typeface="Arial" charset="0"/>
                <a:ea typeface="宋体" charset="-122"/>
                <a:cs typeface="+mn-cs"/>
              </a:rPr>
              <a:t>一个大型实验系统通常有多种任务，依靠单个处理机负担多种任务，对处理器速度要求越来越高，到一定条件下达到了极限；多种任务集中在一个处理机上，务必采用通用的操作系统进行管理，而通用操作系统实时性能差。</a:t>
            </a:r>
            <a:r>
              <a:rPr lang="en-US" altLang="zh-CN" sz="1200" kern="1200" dirty="0">
                <a:solidFill>
                  <a:schemeClr val="tx1"/>
                </a:solidFill>
                <a:latin typeface="Arial" charset="0"/>
                <a:ea typeface="宋体" charset="-122"/>
                <a:cs typeface="+mn-cs"/>
              </a:rPr>
              <a:t>                                    </a:t>
            </a:r>
            <a:endParaRPr lang="zh-CN" altLang="zh-CN" sz="1200" kern="1200" dirty="0">
              <a:solidFill>
                <a:schemeClr val="tx1"/>
              </a:solidFill>
              <a:latin typeface="Arial" charset="0"/>
              <a:ea typeface="宋体" charset="-122"/>
              <a:cs typeface="+mn-cs"/>
            </a:endParaRPr>
          </a:p>
          <a:p>
            <a:r>
              <a:rPr lang="en-US" altLang="zh-CN" sz="1200" kern="1200" dirty="0">
                <a:solidFill>
                  <a:schemeClr val="tx1"/>
                </a:solidFill>
                <a:latin typeface="Arial" charset="0"/>
                <a:ea typeface="宋体" charset="-122"/>
                <a:cs typeface="+mn-cs"/>
              </a:rPr>
              <a:t>   (2) </a:t>
            </a:r>
            <a:r>
              <a:rPr lang="zh-CN" altLang="zh-CN" sz="1200" kern="1200" dirty="0">
                <a:solidFill>
                  <a:schemeClr val="tx1"/>
                </a:solidFill>
                <a:latin typeface="Arial" charset="0"/>
                <a:ea typeface="宋体" charset="-122"/>
                <a:cs typeface="+mn-cs"/>
              </a:rPr>
              <a:t>实验规模越来越大，探测的通道量增到</a:t>
            </a:r>
            <a:r>
              <a:rPr lang="en-US" altLang="zh-CN" sz="1200" kern="1200" dirty="0">
                <a:solidFill>
                  <a:schemeClr val="tx1"/>
                </a:solidFill>
                <a:latin typeface="Arial" charset="0"/>
                <a:ea typeface="宋体" charset="-122"/>
                <a:cs typeface="+mn-cs"/>
              </a:rPr>
              <a:t>10</a:t>
            </a:r>
            <a:r>
              <a:rPr lang="en-US" altLang="zh-CN" sz="1200" kern="1200" baseline="30000" dirty="0">
                <a:solidFill>
                  <a:schemeClr val="tx1"/>
                </a:solidFill>
                <a:latin typeface="Arial" charset="0"/>
                <a:ea typeface="宋体" charset="-122"/>
                <a:cs typeface="+mn-cs"/>
              </a:rPr>
              <a:t>5</a:t>
            </a:r>
            <a:r>
              <a:rPr lang="zh-CN" altLang="zh-CN" sz="1200" kern="1200" dirty="0">
                <a:solidFill>
                  <a:schemeClr val="tx1"/>
                </a:solidFill>
                <a:latin typeface="Arial" charset="0"/>
                <a:ea typeface="宋体" charset="-122"/>
                <a:cs typeface="+mn-cs"/>
              </a:rPr>
              <a:t>以上，往往将整个系统分成若干个探测子系统，这些子系统都分别研制，各自风格不一，很难集成到一个处理机中去。</a:t>
            </a:r>
          </a:p>
          <a:p>
            <a:r>
              <a:rPr lang="en-US" altLang="zh-CN" sz="1200" kern="1200" dirty="0">
                <a:solidFill>
                  <a:schemeClr val="tx1"/>
                </a:solidFill>
                <a:latin typeface="Arial" charset="0"/>
                <a:ea typeface="宋体" charset="-122"/>
                <a:cs typeface="+mn-cs"/>
              </a:rPr>
              <a:t>   (3) </a:t>
            </a:r>
            <a:r>
              <a:rPr lang="zh-CN" altLang="zh-CN" sz="1200" kern="1200" dirty="0">
                <a:solidFill>
                  <a:schemeClr val="tx1"/>
                </a:solidFill>
                <a:latin typeface="Arial" charset="0"/>
                <a:ea typeface="宋体" charset="-122"/>
                <a:cs typeface="+mn-cs"/>
              </a:rPr>
              <a:t>当代实验提出很多新的要求：当代实验中数据预处理与预压缩的要求提高了；随着实验复杂程度的增加，刻度用的数据与状态信息量也急剧增加；为了给实验人员提供直观的实时信息，需要图形和图像处理功能。</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总之，诸多新的要求不仅增加机器负担，而且机器面临的任务类型差异很大，用一个通用处理器来完成各种复杂任务显得力不从心。</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多种因素对多机系统的支持：</a:t>
            </a:r>
          </a:p>
          <a:p>
            <a:r>
              <a:rPr lang="en-US" altLang="zh-CN" sz="1200" kern="1200" dirty="0">
                <a:solidFill>
                  <a:schemeClr val="tx1"/>
                </a:solidFill>
                <a:latin typeface="Arial" charset="0"/>
                <a:ea typeface="宋体" charset="-122"/>
                <a:cs typeface="+mn-cs"/>
              </a:rPr>
              <a:t>    (1)</a:t>
            </a:r>
            <a:r>
              <a:rPr lang="zh-CN" altLang="zh-CN" sz="1200" kern="1200" dirty="0">
                <a:solidFill>
                  <a:schemeClr val="tx1"/>
                </a:solidFill>
                <a:latin typeface="Arial" charset="0"/>
                <a:ea typeface="宋体" charset="-122"/>
                <a:cs typeface="+mn-cs"/>
              </a:rPr>
              <a:t>微处理机的发展提供了物质条件。</a:t>
            </a:r>
            <a:r>
              <a:rPr lang="en-US" altLang="zh-CN" sz="1200" kern="1200" dirty="0">
                <a:solidFill>
                  <a:schemeClr val="tx1"/>
                </a:solidFill>
                <a:latin typeface="Arial" charset="0"/>
                <a:ea typeface="宋体" charset="-122"/>
                <a:cs typeface="+mn-cs"/>
              </a:rPr>
              <a:t>              </a:t>
            </a:r>
            <a:endParaRPr lang="zh-CN" altLang="zh-CN" sz="1200" kern="1200" dirty="0">
              <a:solidFill>
                <a:schemeClr val="tx1"/>
              </a:solidFill>
              <a:latin typeface="Arial" charset="0"/>
              <a:ea typeface="宋体" charset="-122"/>
              <a:cs typeface="+mn-cs"/>
            </a:endParaRPr>
          </a:p>
          <a:p>
            <a:r>
              <a:rPr lang="en-US" altLang="zh-CN" sz="1200" kern="1200" dirty="0">
                <a:solidFill>
                  <a:schemeClr val="tx1"/>
                </a:solidFill>
                <a:latin typeface="Arial" charset="0"/>
                <a:ea typeface="宋体" charset="-122"/>
                <a:cs typeface="+mn-cs"/>
              </a:rPr>
              <a:t>    (2)</a:t>
            </a:r>
            <a:r>
              <a:rPr lang="zh-CN" altLang="zh-CN" sz="1200" kern="1200" dirty="0">
                <a:solidFill>
                  <a:schemeClr val="tx1"/>
                </a:solidFill>
                <a:latin typeface="Arial" charset="0"/>
                <a:ea typeface="宋体" charset="-122"/>
                <a:cs typeface="+mn-cs"/>
              </a:rPr>
              <a:t>新型支持多处理机的标准总线的确定为多机体系提供了机器间通讯的条件。</a:t>
            </a:r>
          </a:p>
          <a:p>
            <a:r>
              <a:rPr lang="en-US" altLang="zh-CN" sz="1200" kern="1200" dirty="0">
                <a:solidFill>
                  <a:schemeClr val="tx1"/>
                </a:solidFill>
                <a:latin typeface="Arial" charset="0"/>
                <a:ea typeface="宋体" charset="-122"/>
                <a:cs typeface="+mn-cs"/>
              </a:rPr>
              <a:t>    (3)</a:t>
            </a:r>
            <a:r>
              <a:rPr lang="zh-CN" altLang="zh-CN" sz="1200" kern="1200" dirty="0">
                <a:solidFill>
                  <a:schemeClr val="tx1"/>
                </a:solidFill>
                <a:latin typeface="Arial" charset="0"/>
                <a:ea typeface="宋体" charset="-122"/>
                <a:cs typeface="+mn-cs"/>
              </a:rPr>
              <a:t>个人工作站的发展，为提高系统交互图形能力提供了条件，促使系统的图形处理趋向分布式、智能化。</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由于以上各种原因，当代大型实验中，在线处理系统大多采用多机体系，在功能上进行分布式处理。</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0EC50E-9A19-408B-ADDE-985634D19B12}"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altLang="zh-CN" sz="1200" b="0" i="0" u="none" strike="noStrike" kern="1200" cap="none" spc="0" normalizeH="0" baseline="0" noProof="0">
              <a:ln>
                <a:noFill/>
              </a:ln>
              <a:solidFill>
                <a:srgbClr val="000000"/>
              </a:solidFill>
              <a:effectLst/>
              <a:uLnTx/>
              <a:uFillTx/>
              <a:latin typeface="Arial" charset="0"/>
              <a:ea typeface="宋体" charset="-122"/>
              <a:cs typeface="+mn-cs"/>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a:extLst>
              <a:ext uri="{FF2B5EF4-FFF2-40B4-BE49-F238E27FC236}">
                <a16:creationId xmlns:a16="http://schemas.microsoft.com/office/drawing/2014/main" id="{918985BD-9397-4582-8FE6-EE8F7C7E17D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B7F448-61F6-459A-905D-96B4AB613893}"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329</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9027" name="Rectangle 2">
            <a:extLst>
              <a:ext uri="{FF2B5EF4-FFF2-40B4-BE49-F238E27FC236}">
                <a16:creationId xmlns:a16="http://schemas.microsoft.com/office/drawing/2014/main" id="{CEA3C113-E1A3-4B5B-8AFC-A38C0C925964}"/>
              </a:ext>
            </a:extLst>
          </p:cNvPr>
          <p:cNvSpPr>
            <a:spLocks noChangeArrowheads="1" noTextEdit="1"/>
          </p:cNvSpPr>
          <p:nvPr>
            <p:ph type="sldImg"/>
          </p:nvPr>
        </p:nvSpPr>
        <p:spPr>
          <a:ln/>
        </p:spPr>
      </p:sp>
      <p:sp>
        <p:nvSpPr>
          <p:cNvPr id="129028" name="Rectangle 3">
            <a:extLst>
              <a:ext uri="{FF2B5EF4-FFF2-40B4-BE49-F238E27FC236}">
                <a16:creationId xmlns:a16="http://schemas.microsoft.com/office/drawing/2014/main" id="{5C369A3D-FEDA-4608-9BEC-68BDA397848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a:extLst>
              <a:ext uri="{FF2B5EF4-FFF2-40B4-BE49-F238E27FC236}">
                <a16:creationId xmlns:a16="http://schemas.microsoft.com/office/drawing/2014/main" id="{A3D0426A-DACD-4398-9BEC-7B6EF92E40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9192D0-A02D-4D9A-86B3-5135245E36CD}"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0051" name="Rectangle 2">
            <a:extLst>
              <a:ext uri="{FF2B5EF4-FFF2-40B4-BE49-F238E27FC236}">
                <a16:creationId xmlns:a16="http://schemas.microsoft.com/office/drawing/2014/main" id="{21E04D38-96A9-48AF-ADF9-2120000B0F1D}"/>
              </a:ext>
            </a:extLst>
          </p:cNvPr>
          <p:cNvSpPr>
            <a:spLocks noChangeArrowheads="1" noTextEdit="1"/>
          </p:cNvSpPr>
          <p:nvPr>
            <p:ph type="sldImg"/>
          </p:nvPr>
        </p:nvSpPr>
        <p:spPr>
          <a:ln/>
        </p:spPr>
      </p:sp>
      <p:sp>
        <p:nvSpPr>
          <p:cNvPr id="130052" name="Rectangle 3">
            <a:extLst>
              <a:ext uri="{FF2B5EF4-FFF2-40B4-BE49-F238E27FC236}">
                <a16:creationId xmlns:a16="http://schemas.microsoft.com/office/drawing/2014/main" id="{C8C88837-505F-4592-879E-C92CD94AC80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a:extLst>
              <a:ext uri="{FF2B5EF4-FFF2-40B4-BE49-F238E27FC236}">
                <a16:creationId xmlns:a16="http://schemas.microsoft.com/office/drawing/2014/main" id="{4625DBDC-C45C-4DDC-8C69-1110CCC679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EF2A51-F216-4B08-8E82-5D8F055ABBB5}"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1075" name="Rectangle 2">
            <a:extLst>
              <a:ext uri="{FF2B5EF4-FFF2-40B4-BE49-F238E27FC236}">
                <a16:creationId xmlns:a16="http://schemas.microsoft.com/office/drawing/2014/main" id="{0588E740-BCA4-41E5-BF0A-A59A8A2C812F}"/>
              </a:ext>
            </a:extLst>
          </p:cNvPr>
          <p:cNvSpPr>
            <a:spLocks noChangeArrowheads="1" noTextEdit="1"/>
          </p:cNvSpPr>
          <p:nvPr>
            <p:ph type="sldImg"/>
          </p:nvPr>
        </p:nvSpPr>
        <p:spPr>
          <a:ln/>
        </p:spPr>
      </p:sp>
      <p:sp>
        <p:nvSpPr>
          <p:cNvPr id="131076" name="Rectangle 3">
            <a:extLst>
              <a:ext uri="{FF2B5EF4-FFF2-40B4-BE49-F238E27FC236}">
                <a16:creationId xmlns:a16="http://schemas.microsoft.com/office/drawing/2014/main" id="{B62684C0-BC12-405E-AE9B-84B06BCE3A5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a:extLst>
              <a:ext uri="{FF2B5EF4-FFF2-40B4-BE49-F238E27FC236}">
                <a16:creationId xmlns:a16="http://schemas.microsoft.com/office/drawing/2014/main" id="{D4238AC2-9D6D-487C-8932-B60B70A0FE0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6C0F77-E65F-4C55-A0E2-E3D7C63D0C73}"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2099" name="Rectangle 2">
            <a:extLst>
              <a:ext uri="{FF2B5EF4-FFF2-40B4-BE49-F238E27FC236}">
                <a16:creationId xmlns:a16="http://schemas.microsoft.com/office/drawing/2014/main" id="{F884B6BE-32B1-4E99-9D94-A90D20936621}"/>
              </a:ext>
            </a:extLst>
          </p:cNvPr>
          <p:cNvSpPr>
            <a:spLocks noChangeArrowheads="1" noTextEdit="1"/>
          </p:cNvSpPr>
          <p:nvPr>
            <p:ph type="sldImg"/>
          </p:nvPr>
        </p:nvSpPr>
        <p:spPr>
          <a:ln/>
        </p:spPr>
      </p:sp>
      <p:sp>
        <p:nvSpPr>
          <p:cNvPr id="132100" name="Rectangle 3">
            <a:extLst>
              <a:ext uri="{FF2B5EF4-FFF2-40B4-BE49-F238E27FC236}">
                <a16:creationId xmlns:a16="http://schemas.microsoft.com/office/drawing/2014/main" id="{0BDF04F1-5E43-44DA-9C9A-5FDC3A283F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a:extLst>
              <a:ext uri="{FF2B5EF4-FFF2-40B4-BE49-F238E27FC236}">
                <a16:creationId xmlns:a16="http://schemas.microsoft.com/office/drawing/2014/main" id="{296CDB88-F999-476E-A329-B23C0A42318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889FEC3-A5D4-44F4-AFFB-8B0B6C9D58A9}"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333</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3123" name="Rectangle 2">
            <a:extLst>
              <a:ext uri="{FF2B5EF4-FFF2-40B4-BE49-F238E27FC236}">
                <a16:creationId xmlns:a16="http://schemas.microsoft.com/office/drawing/2014/main" id="{C811F811-91EC-4E7D-80C5-79401DF87FFF}"/>
              </a:ext>
            </a:extLst>
          </p:cNvPr>
          <p:cNvSpPr>
            <a:spLocks noChangeArrowheads="1" noTextEdit="1"/>
          </p:cNvSpPr>
          <p:nvPr>
            <p:ph type="sldImg"/>
          </p:nvPr>
        </p:nvSpPr>
        <p:spPr>
          <a:ln/>
        </p:spPr>
      </p:sp>
      <p:sp>
        <p:nvSpPr>
          <p:cNvPr id="133124" name="Rectangle 3">
            <a:extLst>
              <a:ext uri="{FF2B5EF4-FFF2-40B4-BE49-F238E27FC236}">
                <a16:creationId xmlns:a16="http://schemas.microsoft.com/office/drawing/2014/main" id="{566BB59C-6CFF-4126-A36B-552DA4E412A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a:extLst>
              <a:ext uri="{FF2B5EF4-FFF2-40B4-BE49-F238E27FC236}">
                <a16:creationId xmlns:a16="http://schemas.microsoft.com/office/drawing/2014/main" id="{B0A725C7-7E69-42D5-8DD6-312FD68710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9D3F54-9335-4FDB-8E85-C3E019C79C35}"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4147" name="Rectangle 2">
            <a:extLst>
              <a:ext uri="{FF2B5EF4-FFF2-40B4-BE49-F238E27FC236}">
                <a16:creationId xmlns:a16="http://schemas.microsoft.com/office/drawing/2014/main" id="{6D08F95B-BEAC-430A-98C4-66123095D8DC}"/>
              </a:ext>
            </a:extLst>
          </p:cNvPr>
          <p:cNvSpPr>
            <a:spLocks noChangeArrowheads="1" noTextEdit="1"/>
          </p:cNvSpPr>
          <p:nvPr>
            <p:ph type="sldImg"/>
          </p:nvPr>
        </p:nvSpPr>
        <p:spPr>
          <a:ln/>
        </p:spPr>
      </p:sp>
      <p:sp>
        <p:nvSpPr>
          <p:cNvPr id="134148" name="Rectangle 3">
            <a:extLst>
              <a:ext uri="{FF2B5EF4-FFF2-40B4-BE49-F238E27FC236}">
                <a16:creationId xmlns:a16="http://schemas.microsoft.com/office/drawing/2014/main" id="{93685AF8-7C52-4067-A239-A6B7EF021C7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id="{9093FB3A-BD85-4062-939B-C2A8309443F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7287F2-EF5A-4B51-A04E-7502F03F8C5D}"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5171" name="Rectangle 2">
            <a:extLst>
              <a:ext uri="{FF2B5EF4-FFF2-40B4-BE49-F238E27FC236}">
                <a16:creationId xmlns:a16="http://schemas.microsoft.com/office/drawing/2014/main" id="{A8DACBE7-8742-4089-ABAD-D221FF293617}"/>
              </a:ext>
            </a:extLst>
          </p:cNvPr>
          <p:cNvSpPr>
            <a:spLocks noChangeArrowheads="1" noTextEdit="1"/>
          </p:cNvSpPr>
          <p:nvPr>
            <p:ph type="sldImg"/>
          </p:nvPr>
        </p:nvSpPr>
        <p:spPr>
          <a:ln/>
        </p:spPr>
      </p:sp>
      <p:sp>
        <p:nvSpPr>
          <p:cNvPr id="135172" name="Rectangle 3">
            <a:extLst>
              <a:ext uri="{FF2B5EF4-FFF2-40B4-BE49-F238E27FC236}">
                <a16:creationId xmlns:a16="http://schemas.microsoft.com/office/drawing/2014/main" id="{4034B0B0-DCBB-4DE7-B38F-EFC3B0C5148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a:extLst>
              <a:ext uri="{FF2B5EF4-FFF2-40B4-BE49-F238E27FC236}">
                <a16:creationId xmlns:a16="http://schemas.microsoft.com/office/drawing/2014/main" id="{8FC7F0AB-E95A-4239-BAAD-F532F93FBC9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4C16E8B-03B2-4C26-9ECD-8A366784F324}"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6195" name="Rectangle 2">
            <a:extLst>
              <a:ext uri="{FF2B5EF4-FFF2-40B4-BE49-F238E27FC236}">
                <a16:creationId xmlns:a16="http://schemas.microsoft.com/office/drawing/2014/main" id="{1F6F9521-CD2B-4083-98EA-6A063F2C30EB}"/>
              </a:ext>
            </a:extLst>
          </p:cNvPr>
          <p:cNvSpPr>
            <a:spLocks noChangeArrowheads="1" noTextEdit="1"/>
          </p:cNvSpPr>
          <p:nvPr>
            <p:ph type="sldImg"/>
          </p:nvPr>
        </p:nvSpPr>
        <p:spPr>
          <a:ln/>
        </p:spPr>
      </p:sp>
      <p:sp>
        <p:nvSpPr>
          <p:cNvPr id="136196" name="Rectangle 3">
            <a:extLst>
              <a:ext uri="{FF2B5EF4-FFF2-40B4-BE49-F238E27FC236}">
                <a16:creationId xmlns:a16="http://schemas.microsoft.com/office/drawing/2014/main" id="{A9D4438E-4373-484A-933D-366A1F0B25C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a:extLst>
              <a:ext uri="{FF2B5EF4-FFF2-40B4-BE49-F238E27FC236}">
                <a16:creationId xmlns:a16="http://schemas.microsoft.com/office/drawing/2014/main" id="{72C2F099-C30F-46C2-95DB-9CDDD62619E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12A9B8-EE6D-4A34-BF8A-3ABA7946D47C}"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7219" name="Rectangle 2">
            <a:extLst>
              <a:ext uri="{FF2B5EF4-FFF2-40B4-BE49-F238E27FC236}">
                <a16:creationId xmlns:a16="http://schemas.microsoft.com/office/drawing/2014/main" id="{B7D60E58-0245-4A10-9391-541A285CC988}"/>
              </a:ext>
            </a:extLst>
          </p:cNvPr>
          <p:cNvSpPr>
            <a:spLocks noChangeArrowheads="1" noTextEdit="1"/>
          </p:cNvSpPr>
          <p:nvPr>
            <p:ph type="sldImg"/>
          </p:nvPr>
        </p:nvSpPr>
        <p:spPr>
          <a:ln/>
        </p:spPr>
      </p:sp>
      <p:sp>
        <p:nvSpPr>
          <p:cNvPr id="137220" name="Rectangle 3">
            <a:extLst>
              <a:ext uri="{FF2B5EF4-FFF2-40B4-BE49-F238E27FC236}">
                <a16:creationId xmlns:a16="http://schemas.microsoft.com/office/drawing/2014/main" id="{516B5429-DEA4-4A6A-A0A3-D00BEFF3EEF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a:extLst>
              <a:ext uri="{FF2B5EF4-FFF2-40B4-BE49-F238E27FC236}">
                <a16:creationId xmlns:a16="http://schemas.microsoft.com/office/drawing/2014/main" id="{EF01C095-CA59-4D6E-9BBB-3BF55FEF5D2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2BC242-2C5A-4F5E-8065-D2D20653FCAE}"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8243" name="Rectangle 2">
            <a:extLst>
              <a:ext uri="{FF2B5EF4-FFF2-40B4-BE49-F238E27FC236}">
                <a16:creationId xmlns:a16="http://schemas.microsoft.com/office/drawing/2014/main" id="{DA638215-279A-4236-A126-4CE202B0C86E}"/>
              </a:ext>
            </a:extLst>
          </p:cNvPr>
          <p:cNvSpPr>
            <a:spLocks noChangeArrowheads="1" noTextEdit="1"/>
          </p:cNvSpPr>
          <p:nvPr>
            <p:ph type="sldImg"/>
          </p:nvPr>
        </p:nvSpPr>
        <p:spPr>
          <a:ln/>
        </p:spPr>
      </p:sp>
      <p:sp>
        <p:nvSpPr>
          <p:cNvPr id="138244" name="Rectangle 3">
            <a:extLst>
              <a:ext uri="{FF2B5EF4-FFF2-40B4-BE49-F238E27FC236}">
                <a16:creationId xmlns:a16="http://schemas.microsoft.com/office/drawing/2014/main" id="{53B4CCE5-FCA7-49CE-AA3B-F647E897287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lnSpcReduction="10000"/>
          </a:bodyPr>
          <a:lstStyle/>
          <a:p>
            <a:r>
              <a:rPr lang="zh-CN" altLang="zh-CN" sz="1200" kern="1200" dirty="0">
                <a:solidFill>
                  <a:schemeClr val="tx1"/>
                </a:solidFill>
                <a:latin typeface="Arial" charset="0"/>
                <a:ea typeface="宋体" charset="-122"/>
                <a:cs typeface="+mn-cs"/>
              </a:rPr>
              <a:t> </a:t>
            </a:r>
            <a:r>
              <a:rPr lang="en-US" altLang="zh-CN" sz="1200" kern="1200" dirty="0">
                <a:solidFill>
                  <a:schemeClr val="tx1"/>
                </a:solidFill>
                <a:latin typeface="Arial" charset="0"/>
                <a:ea typeface="宋体" charset="-122"/>
                <a:cs typeface="+mn-cs"/>
              </a:rPr>
              <a:t>1</a:t>
            </a:r>
            <a:r>
              <a:rPr lang="zh-CN" altLang="zh-CN" sz="1200" kern="1200" dirty="0">
                <a:solidFill>
                  <a:schemeClr val="tx1"/>
                </a:solidFill>
                <a:latin typeface="Arial" charset="0"/>
                <a:ea typeface="宋体" charset="-122"/>
                <a:cs typeface="+mn-cs"/>
              </a:rPr>
              <a:t>．</a:t>
            </a:r>
            <a:r>
              <a:rPr lang="en-US" altLang="zh-CN" sz="1200" kern="1200" dirty="0">
                <a:solidFill>
                  <a:schemeClr val="tx1"/>
                </a:solidFill>
                <a:latin typeface="Arial" charset="0"/>
                <a:ea typeface="宋体" charset="-122"/>
                <a:cs typeface="+mn-cs"/>
              </a:rPr>
              <a:t>VME</a:t>
            </a:r>
            <a:r>
              <a:rPr lang="zh-CN" altLang="zh-CN" sz="1200" kern="1200" dirty="0">
                <a:solidFill>
                  <a:schemeClr val="tx1"/>
                </a:solidFill>
                <a:latin typeface="Arial" charset="0"/>
                <a:ea typeface="宋体" charset="-122"/>
                <a:cs typeface="+mn-cs"/>
              </a:rPr>
              <a:t>总线规范产生的背景</a:t>
            </a:r>
          </a:p>
          <a:p>
            <a:r>
              <a:rPr lang="zh-CN" altLang="zh-CN" sz="1200" kern="1200" dirty="0">
                <a:solidFill>
                  <a:schemeClr val="tx1"/>
                </a:solidFill>
                <a:latin typeface="Arial" charset="0"/>
                <a:ea typeface="宋体" charset="-122"/>
                <a:cs typeface="+mn-cs"/>
              </a:rPr>
              <a:t>传统的在线系统是基于单处理机的体系，在新的条件下受到的冲击：</a:t>
            </a:r>
          </a:p>
          <a:p>
            <a:r>
              <a:rPr lang="en-US" altLang="zh-CN" sz="1200" kern="1200" dirty="0">
                <a:solidFill>
                  <a:schemeClr val="tx1"/>
                </a:solidFill>
                <a:latin typeface="Arial" charset="0"/>
                <a:ea typeface="宋体" charset="-122"/>
                <a:cs typeface="+mn-cs"/>
              </a:rPr>
              <a:t>   (1) </a:t>
            </a:r>
            <a:r>
              <a:rPr lang="zh-CN" altLang="zh-CN" sz="1200" kern="1200" dirty="0">
                <a:solidFill>
                  <a:schemeClr val="tx1"/>
                </a:solidFill>
                <a:latin typeface="Arial" charset="0"/>
                <a:ea typeface="宋体" charset="-122"/>
                <a:cs typeface="+mn-cs"/>
              </a:rPr>
              <a:t>一个大型实验系统通常有多种任务，依靠单个处理机负担多种任务，对处理器速度要求越来越高，到一定条件下达到了极限；多种任务集中在一个处理机上，务必采用通用的操作系统进行管理，而通用操作系统实时性能差。</a:t>
            </a:r>
            <a:r>
              <a:rPr lang="en-US" altLang="zh-CN" sz="1200" kern="1200" dirty="0">
                <a:solidFill>
                  <a:schemeClr val="tx1"/>
                </a:solidFill>
                <a:latin typeface="Arial" charset="0"/>
                <a:ea typeface="宋体" charset="-122"/>
                <a:cs typeface="+mn-cs"/>
              </a:rPr>
              <a:t>                                    </a:t>
            </a:r>
            <a:endParaRPr lang="zh-CN" altLang="zh-CN" sz="1200" kern="1200" dirty="0">
              <a:solidFill>
                <a:schemeClr val="tx1"/>
              </a:solidFill>
              <a:latin typeface="Arial" charset="0"/>
              <a:ea typeface="宋体" charset="-122"/>
              <a:cs typeface="+mn-cs"/>
            </a:endParaRPr>
          </a:p>
          <a:p>
            <a:r>
              <a:rPr lang="en-US" altLang="zh-CN" sz="1200" kern="1200" dirty="0">
                <a:solidFill>
                  <a:schemeClr val="tx1"/>
                </a:solidFill>
                <a:latin typeface="Arial" charset="0"/>
                <a:ea typeface="宋体" charset="-122"/>
                <a:cs typeface="+mn-cs"/>
              </a:rPr>
              <a:t>   (2) </a:t>
            </a:r>
            <a:r>
              <a:rPr lang="zh-CN" altLang="zh-CN" sz="1200" kern="1200" dirty="0">
                <a:solidFill>
                  <a:schemeClr val="tx1"/>
                </a:solidFill>
                <a:latin typeface="Arial" charset="0"/>
                <a:ea typeface="宋体" charset="-122"/>
                <a:cs typeface="+mn-cs"/>
              </a:rPr>
              <a:t>实验规模越来越大，探测的通道量增到</a:t>
            </a:r>
            <a:r>
              <a:rPr lang="en-US" altLang="zh-CN" sz="1200" kern="1200" dirty="0">
                <a:solidFill>
                  <a:schemeClr val="tx1"/>
                </a:solidFill>
                <a:latin typeface="Arial" charset="0"/>
                <a:ea typeface="宋体" charset="-122"/>
                <a:cs typeface="+mn-cs"/>
              </a:rPr>
              <a:t>10</a:t>
            </a:r>
            <a:r>
              <a:rPr lang="en-US" altLang="zh-CN" sz="1200" kern="1200" baseline="30000" dirty="0">
                <a:solidFill>
                  <a:schemeClr val="tx1"/>
                </a:solidFill>
                <a:latin typeface="Arial" charset="0"/>
                <a:ea typeface="宋体" charset="-122"/>
                <a:cs typeface="+mn-cs"/>
              </a:rPr>
              <a:t>5</a:t>
            </a:r>
            <a:r>
              <a:rPr lang="zh-CN" altLang="zh-CN" sz="1200" kern="1200" dirty="0">
                <a:solidFill>
                  <a:schemeClr val="tx1"/>
                </a:solidFill>
                <a:latin typeface="Arial" charset="0"/>
                <a:ea typeface="宋体" charset="-122"/>
                <a:cs typeface="+mn-cs"/>
              </a:rPr>
              <a:t>以上，往往将整个系统分成若干个探测子系统，这些子系统都分别研制，各自风格不一，很难集成到一个处理机中去。</a:t>
            </a:r>
          </a:p>
          <a:p>
            <a:r>
              <a:rPr lang="en-US" altLang="zh-CN" sz="1200" kern="1200" dirty="0">
                <a:solidFill>
                  <a:schemeClr val="tx1"/>
                </a:solidFill>
                <a:latin typeface="Arial" charset="0"/>
                <a:ea typeface="宋体" charset="-122"/>
                <a:cs typeface="+mn-cs"/>
              </a:rPr>
              <a:t>   (3) </a:t>
            </a:r>
            <a:r>
              <a:rPr lang="zh-CN" altLang="zh-CN" sz="1200" kern="1200" dirty="0">
                <a:solidFill>
                  <a:schemeClr val="tx1"/>
                </a:solidFill>
                <a:latin typeface="Arial" charset="0"/>
                <a:ea typeface="宋体" charset="-122"/>
                <a:cs typeface="+mn-cs"/>
              </a:rPr>
              <a:t>当代实验提出很多新的要求：当代实验中数据预处理与预压缩的要求提高了；随着实验复杂程度的增加，刻度用的数据与状态信息量也急剧增加；为了给实验人员提供直观的实时信息，需要图形和图像处理功能。</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总之，诸多新的要求不仅增加机器负担，而且机器面临的任务类型差异很大，用一个通用处理器来完成各种复杂任务显得力不从心。</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多种因素对多机系统的支持：</a:t>
            </a:r>
          </a:p>
          <a:p>
            <a:r>
              <a:rPr lang="en-US" altLang="zh-CN" sz="1200" kern="1200" dirty="0">
                <a:solidFill>
                  <a:schemeClr val="tx1"/>
                </a:solidFill>
                <a:latin typeface="Arial" charset="0"/>
                <a:ea typeface="宋体" charset="-122"/>
                <a:cs typeface="+mn-cs"/>
              </a:rPr>
              <a:t>    (1)</a:t>
            </a:r>
            <a:r>
              <a:rPr lang="zh-CN" altLang="zh-CN" sz="1200" kern="1200" dirty="0">
                <a:solidFill>
                  <a:schemeClr val="tx1"/>
                </a:solidFill>
                <a:latin typeface="Arial" charset="0"/>
                <a:ea typeface="宋体" charset="-122"/>
                <a:cs typeface="+mn-cs"/>
              </a:rPr>
              <a:t>微处理机的发展提供了物质条件。</a:t>
            </a:r>
            <a:r>
              <a:rPr lang="en-US" altLang="zh-CN" sz="1200" kern="1200" dirty="0">
                <a:solidFill>
                  <a:schemeClr val="tx1"/>
                </a:solidFill>
                <a:latin typeface="Arial" charset="0"/>
                <a:ea typeface="宋体" charset="-122"/>
                <a:cs typeface="+mn-cs"/>
              </a:rPr>
              <a:t>              </a:t>
            </a:r>
            <a:endParaRPr lang="zh-CN" altLang="zh-CN" sz="1200" kern="1200" dirty="0">
              <a:solidFill>
                <a:schemeClr val="tx1"/>
              </a:solidFill>
              <a:latin typeface="Arial" charset="0"/>
              <a:ea typeface="宋体" charset="-122"/>
              <a:cs typeface="+mn-cs"/>
            </a:endParaRPr>
          </a:p>
          <a:p>
            <a:r>
              <a:rPr lang="en-US" altLang="zh-CN" sz="1200" kern="1200" dirty="0">
                <a:solidFill>
                  <a:schemeClr val="tx1"/>
                </a:solidFill>
                <a:latin typeface="Arial" charset="0"/>
                <a:ea typeface="宋体" charset="-122"/>
                <a:cs typeface="+mn-cs"/>
              </a:rPr>
              <a:t>    (2)</a:t>
            </a:r>
            <a:r>
              <a:rPr lang="zh-CN" altLang="zh-CN" sz="1200" kern="1200" dirty="0">
                <a:solidFill>
                  <a:schemeClr val="tx1"/>
                </a:solidFill>
                <a:latin typeface="Arial" charset="0"/>
                <a:ea typeface="宋体" charset="-122"/>
                <a:cs typeface="+mn-cs"/>
              </a:rPr>
              <a:t>新型支持多处理机的标准总线的确定为多机体系提供了机器间通讯的条件。</a:t>
            </a:r>
          </a:p>
          <a:p>
            <a:r>
              <a:rPr lang="en-US" altLang="zh-CN" sz="1200" kern="1200" dirty="0">
                <a:solidFill>
                  <a:schemeClr val="tx1"/>
                </a:solidFill>
                <a:latin typeface="Arial" charset="0"/>
                <a:ea typeface="宋体" charset="-122"/>
                <a:cs typeface="+mn-cs"/>
              </a:rPr>
              <a:t>    (3)</a:t>
            </a:r>
            <a:r>
              <a:rPr lang="zh-CN" altLang="zh-CN" sz="1200" kern="1200" dirty="0">
                <a:solidFill>
                  <a:schemeClr val="tx1"/>
                </a:solidFill>
                <a:latin typeface="Arial" charset="0"/>
                <a:ea typeface="宋体" charset="-122"/>
                <a:cs typeface="+mn-cs"/>
              </a:rPr>
              <a:t>个人工作站的发展，为提高系统交互图形能力提供了条件，促使系统的图形处理趋向分布式、智能化。</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由于以上各种原因，当代大型实验中，在线处理系统大多采用多机体系，在功能上进行分布式处理。</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0EC50E-9A19-408B-ADDE-985634D19B12}"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altLang="zh-CN" sz="1200" b="0" i="0" u="none" strike="noStrike" kern="1200" cap="none" spc="0" normalizeH="0" baseline="0" noProof="0">
              <a:ln>
                <a:noFill/>
              </a:ln>
              <a:solidFill>
                <a:srgbClr val="000000"/>
              </a:solidFill>
              <a:effectLst/>
              <a:uLnTx/>
              <a:uFillTx/>
              <a:latin typeface="Arial" charset="0"/>
              <a:ea typeface="宋体" charset="-122"/>
              <a:cs typeface="+mn-cs"/>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a:extLst>
              <a:ext uri="{FF2B5EF4-FFF2-40B4-BE49-F238E27FC236}">
                <a16:creationId xmlns:a16="http://schemas.microsoft.com/office/drawing/2014/main" id="{6DAC2A46-39C3-43FD-A896-745BE5C31C9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22AA4F-507C-425A-96CC-6204C630AD5F}"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9267" name="Rectangle 2">
            <a:extLst>
              <a:ext uri="{FF2B5EF4-FFF2-40B4-BE49-F238E27FC236}">
                <a16:creationId xmlns:a16="http://schemas.microsoft.com/office/drawing/2014/main" id="{81E8FAE5-BA89-47C8-9545-4BB7E06E1538}"/>
              </a:ext>
            </a:extLst>
          </p:cNvPr>
          <p:cNvSpPr>
            <a:spLocks noChangeArrowheads="1" noTextEdit="1"/>
          </p:cNvSpPr>
          <p:nvPr>
            <p:ph type="sldImg"/>
          </p:nvPr>
        </p:nvSpPr>
        <p:spPr>
          <a:ln/>
        </p:spPr>
      </p:sp>
      <p:sp>
        <p:nvSpPr>
          <p:cNvPr id="139268" name="Rectangle 3">
            <a:extLst>
              <a:ext uri="{FF2B5EF4-FFF2-40B4-BE49-F238E27FC236}">
                <a16:creationId xmlns:a16="http://schemas.microsoft.com/office/drawing/2014/main" id="{9A2723D9-F7DE-482D-89C9-9A27247B0AB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a:extLst>
              <a:ext uri="{FF2B5EF4-FFF2-40B4-BE49-F238E27FC236}">
                <a16:creationId xmlns:a16="http://schemas.microsoft.com/office/drawing/2014/main" id="{6A787CD8-13D0-4468-A77A-68D6C0E507C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C40AFD-0C42-478B-ABAE-9376A5F140A4}"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0291" name="Rectangle 2">
            <a:extLst>
              <a:ext uri="{FF2B5EF4-FFF2-40B4-BE49-F238E27FC236}">
                <a16:creationId xmlns:a16="http://schemas.microsoft.com/office/drawing/2014/main" id="{C969FA74-8FB0-4D46-90D1-8556882DFCB8}"/>
              </a:ext>
            </a:extLst>
          </p:cNvPr>
          <p:cNvSpPr>
            <a:spLocks noChangeArrowheads="1" noTextEdit="1"/>
          </p:cNvSpPr>
          <p:nvPr>
            <p:ph type="sldImg"/>
          </p:nvPr>
        </p:nvSpPr>
        <p:spPr>
          <a:ln/>
        </p:spPr>
      </p:sp>
      <p:sp>
        <p:nvSpPr>
          <p:cNvPr id="140292" name="Rectangle 3">
            <a:extLst>
              <a:ext uri="{FF2B5EF4-FFF2-40B4-BE49-F238E27FC236}">
                <a16:creationId xmlns:a16="http://schemas.microsoft.com/office/drawing/2014/main" id="{911C6346-9D99-4F62-970B-2CA0FA3F40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a:extLst>
              <a:ext uri="{FF2B5EF4-FFF2-40B4-BE49-F238E27FC236}">
                <a16:creationId xmlns:a16="http://schemas.microsoft.com/office/drawing/2014/main" id="{2B962C88-B38B-4637-ABA8-98F80B9CCA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D3BB4E-30B7-4D60-A6B2-BAE1A0E79A1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1315" name="Rectangle 2">
            <a:extLst>
              <a:ext uri="{FF2B5EF4-FFF2-40B4-BE49-F238E27FC236}">
                <a16:creationId xmlns:a16="http://schemas.microsoft.com/office/drawing/2014/main" id="{AE7418FA-9EB3-4119-B134-FE02800FEA1B}"/>
              </a:ext>
            </a:extLst>
          </p:cNvPr>
          <p:cNvSpPr>
            <a:spLocks noChangeArrowheads="1" noTextEdit="1"/>
          </p:cNvSpPr>
          <p:nvPr>
            <p:ph type="sldImg"/>
          </p:nvPr>
        </p:nvSpPr>
        <p:spPr>
          <a:ln/>
        </p:spPr>
      </p:sp>
      <p:sp>
        <p:nvSpPr>
          <p:cNvPr id="141316" name="Rectangle 3">
            <a:extLst>
              <a:ext uri="{FF2B5EF4-FFF2-40B4-BE49-F238E27FC236}">
                <a16:creationId xmlns:a16="http://schemas.microsoft.com/office/drawing/2014/main" id="{97FA5B07-DFE2-485A-B0F5-ED1F42E0DE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id="{6AA7F96B-DBE6-4BA4-BC72-69AF7F524F8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2A185C6-3777-49A6-9E33-6D712DE3477A}"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2339" name="Rectangle 2">
            <a:extLst>
              <a:ext uri="{FF2B5EF4-FFF2-40B4-BE49-F238E27FC236}">
                <a16:creationId xmlns:a16="http://schemas.microsoft.com/office/drawing/2014/main" id="{FFDE2B07-316E-4586-AAC7-B5E1D974762E}"/>
              </a:ext>
            </a:extLst>
          </p:cNvPr>
          <p:cNvSpPr>
            <a:spLocks noChangeArrowheads="1" noTextEdit="1"/>
          </p:cNvSpPr>
          <p:nvPr>
            <p:ph type="sldImg"/>
          </p:nvPr>
        </p:nvSpPr>
        <p:spPr>
          <a:ln/>
        </p:spPr>
      </p:sp>
      <p:sp>
        <p:nvSpPr>
          <p:cNvPr id="142340" name="Rectangle 3">
            <a:extLst>
              <a:ext uri="{FF2B5EF4-FFF2-40B4-BE49-F238E27FC236}">
                <a16:creationId xmlns:a16="http://schemas.microsoft.com/office/drawing/2014/main" id="{F534009A-ADE3-405E-AD6F-D18C033B340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a:extLst>
              <a:ext uri="{FF2B5EF4-FFF2-40B4-BE49-F238E27FC236}">
                <a16:creationId xmlns:a16="http://schemas.microsoft.com/office/drawing/2014/main" id="{5268DBF2-6FEC-46AC-99A1-8F8CD3685A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78D8A2-1892-432A-8B17-CAABC7BB9D8C}"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3363" name="Rectangle 2">
            <a:extLst>
              <a:ext uri="{FF2B5EF4-FFF2-40B4-BE49-F238E27FC236}">
                <a16:creationId xmlns:a16="http://schemas.microsoft.com/office/drawing/2014/main" id="{195DC614-4FD9-4764-B36D-A0AC502027D9}"/>
              </a:ext>
            </a:extLst>
          </p:cNvPr>
          <p:cNvSpPr>
            <a:spLocks noChangeArrowheads="1" noTextEdit="1"/>
          </p:cNvSpPr>
          <p:nvPr>
            <p:ph type="sldImg"/>
          </p:nvPr>
        </p:nvSpPr>
        <p:spPr>
          <a:ln/>
        </p:spPr>
      </p:sp>
      <p:sp>
        <p:nvSpPr>
          <p:cNvPr id="143364" name="Rectangle 3">
            <a:extLst>
              <a:ext uri="{FF2B5EF4-FFF2-40B4-BE49-F238E27FC236}">
                <a16:creationId xmlns:a16="http://schemas.microsoft.com/office/drawing/2014/main" id="{819CE183-1CD2-4FDE-8BCF-84BA63DEBBA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a:extLst>
              <a:ext uri="{FF2B5EF4-FFF2-40B4-BE49-F238E27FC236}">
                <a16:creationId xmlns:a16="http://schemas.microsoft.com/office/drawing/2014/main" id="{497EF661-B783-4926-B28F-966799931E4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DA6682-055F-49C7-BCB3-87BB5864E39A}"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4387" name="Rectangle 2">
            <a:extLst>
              <a:ext uri="{FF2B5EF4-FFF2-40B4-BE49-F238E27FC236}">
                <a16:creationId xmlns:a16="http://schemas.microsoft.com/office/drawing/2014/main" id="{21B3EB49-BD5E-451E-A009-76AAD871DD1A}"/>
              </a:ext>
            </a:extLst>
          </p:cNvPr>
          <p:cNvSpPr>
            <a:spLocks noChangeArrowheads="1" noTextEdit="1"/>
          </p:cNvSpPr>
          <p:nvPr>
            <p:ph type="sldImg"/>
          </p:nvPr>
        </p:nvSpPr>
        <p:spPr>
          <a:ln/>
        </p:spPr>
      </p:sp>
      <p:sp>
        <p:nvSpPr>
          <p:cNvPr id="144388" name="Rectangle 3">
            <a:extLst>
              <a:ext uri="{FF2B5EF4-FFF2-40B4-BE49-F238E27FC236}">
                <a16:creationId xmlns:a16="http://schemas.microsoft.com/office/drawing/2014/main" id="{524CEE83-6496-4B8C-9885-CA2DC05036A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lvl="1" eaLnBrk="1" hangingPunct="1">
              <a:buFont typeface="Wingdings" panose="05000000000000000000" pitchFamily="2" charset="2"/>
              <a:buNone/>
            </a:pPr>
            <a:r>
              <a:rPr lang="zh-CN" altLang="en-US">
                <a:solidFill>
                  <a:schemeClr val="accent2"/>
                </a:solidFill>
                <a:latin typeface="宋体" panose="02010600030101010101" pitchFamily="2" charset="-122"/>
              </a:rPr>
              <a:t>加上天线的目的是为了排除以无线电信号为主的噪声的干扰。当天线信号超过阈值时，禁止正各数据获取系统的工作，从而达到去除环境电磁干扰的目的。</a:t>
            </a:r>
            <a:r>
              <a:rPr lang="zh-CN" altLang="en-US">
                <a:solidFill>
                  <a:schemeClr val="accent2"/>
                </a:solidFill>
              </a:rPr>
              <a:t> </a:t>
            </a:r>
          </a:p>
          <a:p>
            <a:pPr eaLnBrk="1" hangingPunct="1"/>
            <a:endParaRPr lang="en-US" altLang="zh-CN"/>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a:extLst>
              <a:ext uri="{FF2B5EF4-FFF2-40B4-BE49-F238E27FC236}">
                <a16:creationId xmlns:a16="http://schemas.microsoft.com/office/drawing/2014/main" id="{576BE96A-764A-44B7-B581-7B91BCAEE97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540557-93F1-4531-B894-F1F19CC1303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5411" name="Rectangle 2">
            <a:extLst>
              <a:ext uri="{FF2B5EF4-FFF2-40B4-BE49-F238E27FC236}">
                <a16:creationId xmlns:a16="http://schemas.microsoft.com/office/drawing/2014/main" id="{165D49B1-2D49-4827-AE07-3EC2A1BB7200}"/>
              </a:ext>
            </a:extLst>
          </p:cNvPr>
          <p:cNvSpPr>
            <a:spLocks noChangeArrowheads="1" noTextEdit="1"/>
          </p:cNvSpPr>
          <p:nvPr>
            <p:ph type="sldImg"/>
          </p:nvPr>
        </p:nvSpPr>
        <p:spPr>
          <a:ln/>
        </p:spPr>
      </p:sp>
      <p:sp>
        <p:nvSpPr>
          <p:cNvPr id="145412" name="Rectangle 3">
            <a:extLst>
              <a:ext uri="{FF2B5EF4-FFF2-40B4-BE49-F238E27FC236}">
                <a16:creationId xmlns:a16="http://schemas.microsoft.com/office/drawing/2014/main" id="{30C6EF3F-CC36-4D6A-9972-DC3FDF37C3E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a:extLst>
              <a:ext uri="{FF2B5EF4-FFF2-40B4-BE49-F238E27FC236}">
                <a16:creationId xmlns:a16="http://schemas.microsoft.com/office/drawing/2014/main" id="{4E0B2517-6375-4A88-9A95-7207A0C36C8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A2D53C-777F-43E4-841F-CFBC387519CB}"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6435" name="Rectangle 2">
            <a:extLst>
              <a:ext uri="{FF2B5EF4-FFF2-40B4-BE49-F238E27FC236}">
                <a16:creationId xmlns:a16="http://schemas.microsoft.com/office/drawing/2014/main" id="{02C91DDD-BE23-4A30-B7A2-1371B093427F}"/>
              </a:ext>
            </a:extLst>
          </p:cNvPr>
          <p:cNvSpPr>
            <a:spLocks noChangeArrowheads="1" noTextEdit="1"/>
          </p:cNvSpPr>
          <p:nvPr>
            <p:ph type="sldImg"/>
          </p:nvPr>
        </p:nvSpPr>
        <p:spPr>
          <a:ln/>
        </p:spPr>
      </p:sp>
      <p:sp>
        <p:nvSpPr>
          <p:cNvPr id="146436" name="Rectangle 3">
            <a:extLst>
              <a:ext uri="{FF2B5EF4-FFF2-40B4-BE49-F238E27FC236}">
                <a16:creationId xmlns:a16="http://schemas.microsoft.com/office/drawing/2014/main" id="{1A09164A-7F25-4FA4-8474-E801D76250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a:extLst>
              <a:ext uri="{FF2B5EF4-FFF2-40B4-BE49-F238E27FC236}">
                <a16:creationId xmlns:a16="http://schemas.microsoft.com/office/drawing/2014/main" id="{65D4F934-FE40-463F-9286-E686BC0D25B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9BAC0EE-D5BB-4334-BA03-6DE26826B88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7459" name="Rectangle 2">
            <a:extLst>
              <a:ext uri="{FF2B5EF4-FFF2-40B4-BE49-F238E27FC236}">
                <a16:creationId xmlns:a16="http://schemas.microsoft.com/office/drawing/2014/main" id="{7EC3DD51-EAAF-43E5-9DB3-E91F2395ABF4}"/>
              </a:ext>
            </a:extLst>
          </p:cNvPr>
          <p:cNvSpPr>
            <a:spLocks noChangeArrowheads="1" noTextEdit="1"/>
          </p:cNvSpPr>
          <p:nvPr>
            <p:ph type="sldImg"/>
          </p:nvPr>
        </p:nvSpPr>
        <p:spPr>
          <a:ln/>
        </p:spPr>
      </p:sp>
      <p:sp>
        <p:nvSpPr>
          <p:cNvPr id="147460" name="Rectangle 3">
            <a:extLst>
              <a:ext uri="{FF2B5EF4-FFF2-40B4-BE49-F238E27FC236}">
                <a16:creationId xmlns:a16="http://schemas.microsoft.com/office/drawing/2014/main" id="{76CB22FD-68BD-4727-97BE-E6ED3EFC013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a:extLst>
              <a:ext uri="{FF2B5EF4-FFF2-40B4-BE49-F238E27FC236}">
                <a16:creationId xmlns:a16="http://schemas.microsoft.com/office/drawing/2014/main" id="{78B9D03B-EB38-4591-955B-843EECE0DF5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114A07-C1DE-488F-B6DA-DE6C7532A6C3}"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8483" name="Rectangle 2">
            <a:extLst>
              <a:ext uri="{FF2B5EF4-FFF2-40B4-BE49-F238E27FC236}">
                <a16:creationId xmlns:a16="http://schemas.microsoft.com/office/drawing/2014/main" id="{528D1A15-5B3C-4156-91C6-0528DEFE2980}"/>
              </a:ext>
            </a:extLst>
          </p:cNvPr>
          <p:cNvSpPr>
            <a:spLocks noChangeArrowheads="1" noTextEdit="1"/>
          </p:cNvSpPr>
          <p:nvPr>
            <p:ph type="sldImg"/>
          </p:nvPr>
        </p:nvSpPr>
        <p:spPr>
          <a:ln/>
        </p:spPr>
      </p:sp>
      <p:sp>
        <p:nvSpPr>
          <p:cNvPr id="148484" name="Rectangle 3">
            <a:extLst>
              <a:ext uri="{FF2B5EF4-FFF2-40B4-BE49-F238E27FC236}">
                <a16:creationId xmlns:a16="http://schemas.microsoft.com/office/drawing/2014/main" id="{2F797345-5FA8-43C4-A521-CB5F44B7FB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0EC50E-9A19-408B-ADDE-985634D19B12}"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altLang="zh-CN" sz="1200" b="0" i="0" u="none" strike="noStrike" kern="1200" cap="none" spc="0" normalizeH="0" baseline="0" noProof="0">
              <a:ln>
                <a:noFill/>
              </a:ln>
              <a:solidFill>
                <a:srgbClr val="000000"/>
              </a:solidFill>
              <a:effectLst/>
              <a:uLnTx/>
              <a:uFillTx/>
              <a:latin typeface="Arial" charset="0"/>
              <a:ea typeface="宋体" charset="-122"/>
              <a:cs typeface="+mn-cs"/>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a:extLst>
              <a:ext uri="{FF2B5EF4-FFF2-40B4-BE49-F238E27FC236}">
                <a16:creationId xmlns:a16="http://schemas.microsoft.com/office/drawing/2014/main" id="{6E5151A4-90FB-4686-8B49-6DD0DD8002F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A54E0E-E912-473E-A125-20AED3E40DBC}"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349</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9507" name="Rectangle 2">
            <a:extLst>
              <a:ext uri="{FF2B5EF4-FFF2-40B4-BE49-F238E27FC236}">
                <a16:creationId xmlns:a16="http://schemas.microsoft.com/office/drawing/2014/main" id="{F059A775-97CB-4683-8057-2934997C921B}"/>
              </a:ext>
            </a:extLst>
          </p:cNvPr>
          <p:cNvSpPr>
            <a:spLocks noChangeArrowheads="1" noTextEdit="1"/>
          </p:cNvSpPr>
          <p:nvPr>
            <p:ph type="sldImg"/>
          </p:nvPr>
        </p:nvSpPr>
        <p:spPr>
          <a:ln/>
        </p:spPr>
      </p:sp>
      <p:sp>
        <p:nvSpPr>
          <p:cNvPr id="149508" name="Rectangle 3">
            <a:extLst>
              <a:ext uri="{FF2B5EF4-FFF2-40B4-BE49-F238E27FC236}">
                <a16:creationId xmlns:a16="http://schemas.microsoft.com/office/drawing/2014/main" id="{749CC710-D663-4A9C-A920-8708776213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a:extLst>
              <a:ext uri="{FF2B5EF4-FFF2-40B4-BE49-F238E27FC236}">
                <a16:creationId xmlns:a16="http://schemas.microsoft.com/office/drawing/2014/main" id="{B9B75780-47F5-4876-B3CA-F7EE5943A15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B6808C-FE2D-49F1-867C-B37D4CE3C2C6}"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0531" name="Rectangle 2">
            <a:extLst>
              <a:ext uri="{FF2B5EF4-FFF2-40B4-BE49-F238E27FC236}">
                <a16:creationId xmlns:a16="http://schemas.microsoft.com/office/drawing/2014/main" id="{6F7A5003-1E02-4C5E-BFB8-58685F2747BB}"/>
              </a:ext>
            </a:extLst>
          </p:cNvPr>
          <p:cNvSpPr>
            <a:spLocks noChangeArrowheads="1" noTextEdit="1"/>
          </p:cNvSpPr>
          <p:nvPr>
            <p:ph type="sldImg"/>
          </p:nvPr>
        </p:nvSpPr>
        <p:spPr>
          <a:ln/>
        </p:spPr>
      </p:sp>
      <p:sp>
        <p:nvSpPr>
          <p:cNvPr id="150532" name="Rectangle 3">
            <a:extLst>
              <a:ext uri="{FF2B5EF4-FFF2-40B4-BE49-F238E27FC236}">
                <a16:creationId xmlns:a16="http://schemas.microsoft.com/office/drawing/2014/main" id="{EC2FBA1F-25B3-43BB-9730-906A2A839F7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a:extLst>
              <a:ext uri="{FF2B5EF4-FFF2-40B4-BE49-F238E27FC236}">
                <a16:creationId xmlns:a16="http://schemas.microsoft.com/office/drawing/2014/main" id="{965F42ED-EDA3-4D7F-9BD2-300D21B0CE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DCCC64-58F9-4BD8-9CDF-72D560DBC0C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351</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1555" name="Rectangle 2">
            <a:extLst>
              <a:ext uri="{FF2B5EF4-FFF2-40B4-BE49-F238E27FC236}">
                <a16:creationId xmlns:a16="http://schemas.microsoft.com/office/drawing/2014/main" id="{D85AC9F6-873E-46A3-93F3-EF83999586F2}"/>
              </a:ext>
            </a:extLst>
          </p:cNvPr>
          <p:cNvSpPr>
            <a:spLocks noChangeArrowheads="1" noTextEdit="1"/>
          </p:cNvSpPr>
          <p:nvPr>
            <p:ph type="sldImg"/>
          </p:nvPr>
        </p:nvSpPr>
        <p:spPr>
          <a:ln/>
        </p:spPr>
      </p:sp>
      <p:sp>
        <p:nvSpPr>
          <p:cNvPr id="151556" name="Rectangle 3">
            <a:extLst>
              <a:ext uri="{FF2B5EF4-FFF2-40B4-BE49-F238E27FC236}">
                <a16:creationId xmlns:a16="http://schemas.microsoft.com/office/drawing/2014/main" id="{7B49693D-16EB-45C5-A114-D573EFCFCE6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a:extLst>
              <a:ext uri="{FF2B5EF4-FFF2-40B4-BE49-F238E27FC236}">
                <a16:creationId xmlns:a16="http://schemas.microsoft.com/office/drawing/2014/main" id="{9EEB9A34-AFA4-43F8-8798-DC67DBC69B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B32684-9B2D-4C3B-BEAB-54DA453D9C1C}"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2579" name="Rectangle 2">
            <a:extLst>
              <a:ext uri="{FF2B5EF4-FFF2-40B4-BE49-F238E27FC236}">
                <a16:creationId xmlns:a16="http://schemas.microsoft.com/office/drawing/2014/main" id="{240622D5-FCC5-4EE6-A88A-ACCACD98E98E}"/>
              </a:ext>
            </a:extLst>
          </p:cNvPr>
          <p:cNvSpPr>
            <a:spLocks noChangeArrowheads="1" noTextEdit="1"/>
          </p:cNvSpPr>
          <p:nvPr>
            <p:ph type="sldImg"/>
          </p:nvPr>
        </p:nvSpPr>
        <p:spPr>
          <a:ln/>
        </p:spPr>
      </p:sp>
      <p:sp>
        <p:nvSpPr>
          <p:cNvPr id="152580" name="Rectangle 3">
            <a:extLst>
              <a:ext uri="{FF2B5EF4-FFF2-40B4-BE49-F238E27FC236}">
                <a16:creationId xmlns:a16="http://schemas.microsoft.com/office/drawing/2014/main" id="{8EF27F23-D682-41DC-BDF4-6FBDDDD6EE6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a:extLst>
              <a:ext uri="{FF2B5EF4-FFF2-40B4-BE49-F238E27FC236}">
                <a16:creationId xmlns:a16="http://schemas.microsoft.com/office/drawing/2014/main" id="{7154E252-7FA8-4A56-AB44-70A0E2B954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CEBE1E-0602-478A-8F85-D03249A99701}"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353</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3603" name="Rectangle 2">
            <a:extLst>
              <a:ext uri="{FF2B5EF4-FFF2-40B4-BE49-F238E27FC236}">
                <a16:creationId xmlns:a16="http://schemas.microsoft.com/office/drawing/2014/main" id="{23848556-87A0-4E84-8A53-BC69093A2F1E}"/>
              </a:ext>
            </a:extLst>
          </p:cNvPr>
          <p:cNvSpPr>
            <a:spLocks noChangeArrowheads="1" noTextEdit="1"/>
          </p:cNvSpPr>
          <p:nvPr>
            <p:ph type="sldImg"/>
          </p:nvPr>
        </p:nvSpPr>
        <p:spPr>
          <a:ln/>
        </p:spPr>
      </p:sp>
      <p:sp>
        <p:nvSpPr>
          <p:cNvPr id="153604" name="Rectangle 3">
            <a:extLst>
              <a:ext uri="{FF2B5EF4-FFF2-40B4-BE49-F238E27FC236}">
                <a16:creationId xmlns:a16="http://schemas.microsoft.com/office/drawing/2014/main" id="{BCF8BFEF-51CB-4FE1-A4F5-E39EC19B34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a:extLst>
              <a:ext uri="{FF2B5EF4-FFF2-40B4-BE49-F238E27FC236}">
                <a16:creationId xmlns:a16="http://schemas.microsoft.com/office/drawing/2014/main" id="{1EEECEAF-4703-404E-86EE-78C127FF2B8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FC020B-3C69-4DD1-A027-5D57E7430593}"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4627" name="Rectangle 2">
            <a:extLst>
              <a:ext uri="{FF2B5EF4-FFF2-40B4-BE49-F238E27FC236}">
                <a16:creationId xmlns:a16="http://schemas.microsoft.com/office/drawing/2014/main" id="{BF38F647-013F-4EAD-AABC-E4B05E55B1D7}"/>
              </a:ext>
            </a:extLst>
          </p:cNvPr>
          <p:cNvSpPr>
            <a:spLocks noChangeArrowheads="1" noTextEdit="1"/>
          </p:cNvSpPr>
          <p:nvPr>
            <p:ph type="sldImg"/>
          </p:nvPr>
        </p:nvSpPr>
        <p:spPr>
          <a:ln/>
        </p:spPr>
      </p:sp>
      <p:sp>
        <p:nvSpPr>
          <p:cNvPr id="154628" name="Rectangle 3">
            <a:extLst>
              <a:ext uri="{FF2B5EF4-FFF2-40B4-BE49-F238E27FC236}">
                <a16:creationId xmlns:a16="http://schemas.microsoft.com/office/drawing/2014/main" id="{5CD9B8E8-BB21-4DF7-A108-9AA9F0AD2F9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a:extLst>
              <a:ext uri="{FF2B5EF4-FFF2-40B4-BE49-F238E27FC236}">
                <a16:creationId xmlns:a16="http://schemas.microsoft.com/office/drawing/2014/main" id="{1BB6E12D-9C41-487E-982D-F362E550E8D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C47105-C1C5-459B-AEB0-07EE51E13B45}"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5651" name="Rectangle 2">
            <a:extLst>
              <a:ext uri="{FF2B5EF4-FFF2-40B4-BE49-F238E27FC236}">
                <a16:creationId xmlns:a16="http://schemas.microsoft.com/office/drawing/2014/main" id="{939021A2-2D42-4FA7-B4A3-9BCE3CB80530}"/>
              </a:ext>
            </a:extLst>
          </p:cNvPr>
          <p:cNvSpPr>
            <a:spLocks noChangeArrowheads="1" noTextEdit="1"/>
          </p:cNvSpPr>
          <p:nvPr>
            <p:ph type="sldImg"/>
          </p:nvPr>
        </p:nvSpPr>
        <p:spPr>
          <a:ln/>
        </p:spPr>
      </p:sp>
      <p:sp>
        <p:nvSpPr>
          <p:cNvPr id="155652" name="Rectangle 3">
            <a:extLst>
              <a:ext uri="{FF2B5EF4-FFF2-40B4-BE49-F238E27FC236}">
                <a16:creationId xmlns:a16="http://schemas.microsoft.com/office/drawing/2014/main" id="{2932207C-ACFB-40AA-83E2-ED0A2464DF0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a:extLst>
              <a:ext uri="{FF2B5EF4-FFF2-40B4-BE49-F238E27FC236}">
                <a16:creationId xmlns:a16="http://schemas.microsoft.com/office/drawing/2014/main" id="{9352F500-ECCE-4AD3-826F-67BC00C1249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91F669-CC79-410C-A6FF-F3F7DB36991A}"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356</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6675" name="Rectangle 2">
            <a:extLst>
              <a:ext uri="{FF2B5EF4-FFF2-40B4-BE49-F238E27FC236}">
                <a16:creationId xmlns:a16="http://schemas.microsoft.com/office/drawing/2014/main" id="{BF9D018F-565B-4780-A496-F3CD196B2198}"/>
              </a:ext>
            </a:extLst>
          </p:cNvPr>
          <p:cNvSpPr>
            <a:spLocks noChangeArrowheads="1" noTextEdit="1"/>
          </p:cNvSpPr>
          <p:nvPr>
            <p:ph type="sldImg"/>
          </p:nvPr>
        </p:nvSpPr>
        <p:spPr>
          <a:ln/>
        </p:spPr>
      </p:sp>
      <p:sp>
        <p:nvSpPr>
          <p:cNvPr id="156676" name="Rectangle 3">
            <a:extLst>
              <a:ext uri="{FF2B5EF4-FFF2-40B4-BE49-F238E27FC236}">
                <a16:creationId xmlns:a16="http://schemas.microsoft.com/office/drawing/2014/main" id="{B9D79222-CC4E-463E-A061-DFFB94AC687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a:extLst>
              <a:ext uri="{FF2B5EF4-FFF2-40B4-BE49-F238E27FC236}">
                <a16:creationId xmlns:a16="http://schemas.microsoft.com/office/drawing/2014/main" id="{883892A3-70F2-440C-A4FF-A681A33100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6088825-EB52-4AA0-BE40-13ED6BE40FA5}"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357</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7699" name="Rectangle 2">
            <a:extLst>
              <a:ext uri="{FF2B5EF4-FFF2-40B4-BE49-F238E27FC236}">
                <a16:creationId xmlns:a16="http://schemas.microsoft.com/office/drawing/2014/main" id="{E570111B-4DCC-4A5D-BB15-702AF7B9312C}"/>
              </a:ext>
            </a:extLst>
          </p:cNvPr>
          <p:cNvSpPr>
            <a:spLocks noChangeArrowheads="1" noTextEdit="1"/>
          </p:cNvSpPr>
          <p:nvPr>
            <p:ph type="sldImg"/>
          </p:nvPr>
        </p:nvSpPr>
        <p:spPr>
          <a:ln/>
        </p:spPr>
      </p:sp>
      <p:sp>
        <p:nvSpPr>
          <p:cNvPr id="157700" name="Rectangle 3">
            <a:extLst>
              <a:ext uri="{FF2B5EF4-FFF2-40B4-BE49-F238E27FC236}">
                <a16:creationId xmlns:a16="http://schemas.microsoft.com/office/drawing/2014/main" id="{6077DF93-CAFB-4B9D-9B8B-40399F3CA2B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a:extLst>
              <a:ext uri="{FF2B5EF4-FFF2-40B4-BE49-F238E27FC236}">
                <a16:creationId xmlns:a16="http://schemas.microsoft.com/office/drawing/2014/main" id="{1C5C8A6A-7D77-4654-BBF6-6B6B317151C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2A70CE-8646-401B-B24B-E9B891D9D9C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358</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8723" name="Rectangle 2">
            <a:extLst>
              <a:ext uri="{FF2B5EF4-FFF2-40B4-BE49-F238E27FC236}">
                <a16:creationId xmlns:a16="http://schemas.microsoft.com/office/drawing/2014/main" id="{48D643D7-21C8-41F2-8AF2-5EC9BE43D28C}"/>
              </a:ext>
            </a:extLst>
          </p:cNvPr>
          <p:cNvSpPr>
            <a:spLocks noChangeArrowheads="1" noTextEdit="1"/>
          </p:cNvSpPr>
          <p:nvPr>
            <p:ph type="sldImg"/>
          </p:nvPr>
        </p:nvSpPr>
        <p:spPr>
          <a:ln/>
        </p:spPr>
      </p:sp>
      <p:sp>
        <p:nvSpPr>
          <p:cNvPr id="158724" name="Rectangle 3">
            <a:extLst>
              <a:ext uri="{FF2B5EF4-FFF2-40B4-BE49-F238E27FC236}">
                <a16:creationId xmlns:a16="http://schemas.microsoft.com/office/drawing/2014/main" id="{9ED524DD-75FA-4028-A0B9-EEA75B25A6B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0EC50E-9A19-408B-ADDE-985634D19B12}"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altLang="zh-CN" sz="1200" b="0" i="0" u="none" strike="noStrike" kern="1200" cap="none" spc="0" normalizeH="0" baseline="0" noProof="0">
              <a:ln>
                <a:noFill/>
              </a:ln>
              <a:solidFill>
                <a:srgbClr val="000000"/>
              </a:solidFill>
              <a:effectLst/>
              <a:uLnTx/>
              <a:uFillTx/>
              <a:latin typeface="Arial" charset="0"/>
              <a:ea typeface="宋体" charset="-122"/>
              <a:cs typeface="+mn-cs"/>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a:extLst>
              <a:ext uri="{FF2B5EF4-FFF2-40B4-BE49-F238E27FC236}">
                <a16:creationId xmlns:a16="http://schemas.microsoft.com/office/drawing/2014/main" id="{8FF79A06-CD15-456E-8482-004178C0632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6E89D9-7A80-49EF-8435-0D902DCE4891}"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359</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9747" name="Rectangle 2">
            <a:extLst>
              <a:ext uri="{FF2B5EF4-FFF2-40B4-BE49-F238E27FC236}">
                <a16:creationId xmlns:a16="http://schemas.microsoft.com/office/drawing/2014/main" id="{AB8103B3-4654-44AB-8882-0E49E4699DAC}"/>
              </a:ext>
            </a:extLst>
          </p:cNvPr>
          <p:cNvSpPr>
            <a:spLocks noChangeArrowheads="1" noTextEdit="1"/>
          </p:cNvSpPr>
          <p:nvPr>
            <p:ph type="sldImg"/>
          </p:nvPr>
        </p:nvSpPr>
        <p:spPr>
          <a:ln/>
        </p:spPr>
      </p:sp>
      <p:sp>
        <p:nvSpPr>
          <p:cNvPr id="159748" name="Rectangle 3">
            <a:extLst>
              <a:ext uri="{FF2B5EF4-FFF2-40B4-BE49-F238E27FC236}">
                <a16:creationId xmlns:a16="http://schemas.microsoft.com/office/drawing/2014/main" id="{25E2AFF1-D8F3-49C1-A836-70B0D16309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a:extLst>
              <a:ext uri="{FF2B5EF4-FFF2-40B4-BE49-F238E27FC236}">
                <a16:creationId xmlns:a16="http://schemas.microsoft.com/office/drawing/2014/main" id="{D17D3ECF-E9B6-4C42-A687-84DBB89DDB4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1A725A-A9C1-4EBC-89BD-43BAC80D8C75}"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360</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0771" name="Rectangle 2">
            <a:extLst>
              <a:ext uri="{FF2B5EF4-FFF2-40B4-BE49-F238E27FC236}">
                <a16:creationId xmlns:a16="http://schemas.microsoft.com/office/drawing/2014/main" id="{FCBCBB9A-7C26-45C9-B0C3-8E725CFE7365}"/>
              </a:ext>
            </a:extLst>
          </p:cNvPr>
          <p:cNvSpPr>
            <a:spLocks noChangeArrowheads="1" noTextEdit="1"/>
          </p:cNvSpPr>
          <p:nvPr>
            <p:ph type="sldImg"/>
          </p:nvPr>
        </p:nvSpPr>
        <p:spPr>
          <a:ln/>
        </p:spPr>
      </p:sp>
      <p:sp>
        <p:nvSpPr>
          <p:cNvPr id="160772" name="Rectangle 3">
            <a:extLst>
              <a:ext uri="{FF2B5EF4-FFF2-40B4-BE49-F238E27FC236}">
                <a16:creationId xmlns:a16="http://schemas.microsoft.com/office/drawing/2014/main" id="{4B3E18B7-9232-4EF7-9A42-74942849A89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a:extLst>
              <a:ext uri="{FF2B5EF4-FFF2-40B4-BE49-F238E27FC236}">
                <a16:creationId xmlns:a16="http://schemas.microsoft.com/office/drawing/2014/main" id="{F96F0CE6-FEB7-4AE6-93E9-AD928EBDF9D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898244D-2A88-4775-8527-887BE55CF30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361</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1795" name="Rectangle 2">
            <a:extLst>
              <a:ext uri="{FF2B5EF4-FFF2-40B4-BE49-F238E27FC236}">
                <a16:creationId xmlns:a16="http://schemas.microsoft.com/office/drawing/2014/main" id="{7B4FAAAD-F4B3-4E41-8377-0D86F81FCD0A}"/>
              </a:ext>
            </a:extLst>
          </p:cNvPr>
          <p:cNvSpPr>
            <a:spLocks noChangeArrowheads="1" noTextEdit="1"/>
          </p:cNvSpPr>
          <p:nvPr>
            <p:ph type="sldImg"/>
          </p:nvPr>
        </p:nvSpPr>
        <p:spPr>
          <a:ln/>
        </p:spPr>
      </p:sp>
      <p:sp>
        <p:nvSpPr>
          <p:cNvPr id="161796" name="Rectangle 3">
            <a:extLst>
              <a:ext uri="{FF2B5EF4-FFF2-40B4-BE49-F238E27FC236}">
                <a16:creationId xmlns:a16="http://schemas.microsoft.com/office/drawing/2014/main" id="{6E79DC75-6E4E-44D5-B34D-263AD541674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a:extLst>
              <a:ext uri="{FF2B5EF4-FFF2-40B4-BE49-F238E27FC236}">
                <a16:creationId xmlns:a16="http://schemas.microsoft.com/office/drawing/2014/main" id="{95ECB15C-0D7E-4CA8-813F-EF19D23D10A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62E2AE-D9C2-4325-A0D3-6E4FFF3DD23D}"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362</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2819" name="Rectangle 2">
            <a:extLst>
              <a:ext uri="{FF2B5EF4-FFF2-40B4-BE49-F238E27FC236}">
                <a16:creationId xmlns:a16="http://schemas.microsoft.com/office/drawing/2014/main" id="{5F14E7B4-E5FC-44E5-8557-3E5C9E4C5FCC}"/>
              </a:ext>
            </a:extLst>
          </p:cNvPr>
          <p:cNvSpPr>
            <a:spLocks noChangeArrowheads="1" noTextEdit="1"/>
          </p:cNvSpPr>
          <p:nvPr>
            <p:ph type="sldImg"/>
          </p:nvPr>
        </p:nvSpPr>
        <p:spPr>
          <a:ln/>
        </p:spPr>
      </p:sp>
      <p:sp>
        <p:nvSpPr>
          <p:cNvPr id="162820" name="Rectangle 3">
            <a:extLst>
              <a:ext uri="{FF2B5EF4-FFF2-40B4-BE49-F238E27FC236}">
                <a16:creationId xmlns:a16="http://schemas.microsoft.com/office/drawing/2014/main" id="{684FCCA5-5CC2-4E28-A060-97EF9B101D8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a:extLst>
              <a:ext uri="{FF2B5EF4-FFF2-40B4-BE49-F238E27FC236}">
                <a16:creationId xmlns:a16="http://schemas.microsoft.com/office/drawing/2014/main" id="{C1192D8B-3504-4665-A192-FEAE8508695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81D26C-B260-4298-AA1E-7A296BAB1F0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363</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3843" name="Rectangle 2">
            <a:extLst>
              <a:ext uri="{FF2B5EF4-FFF2-40B4-BE49-F238E27FC236}">
                <a16:creationId xmlns:a16="http://schemas.microsoft.com/office/drawing/2014/main" id="{C12321F4-90A7-400E-8605-E98AEF8A30F4}"/>
              </a:ext>
            </a:extLst>
          </p:cNvPr>
          <p:cNvSpPr>
            <a:spLocks noChangeArrowheads="1" noTextEdit="1"/>
          </p:cNvSpPr>
          <p:nvPr>
            <p:ph type="sldImg"/>
          </p:nvPr>
        </p:nvSpPr>
        <p:spPr>
          <a:ln/>
        </p:spPr>
      </p:sp>
      <p:sp>
        <p:nvSpPr>
          <p:cNvPr id="163844" name="Rectangle 3">
            <a:extLst>
              <a:ext uri="{FF2B5EF4-FFF2-40B4-BE49-F238E27FC236}">
                <a16:creationId xmlns:a16="http://schemas.microsoft.com/office/drawing/2014/main" id="{38DC284E-CAE7-4E6C-B39F-E9A080DF709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a:extLst>
              <a:ext uri="{FF2B5EF4-FFF2-40B4-BE49-F238E27FC236}">
                <a16:creationId xmlns:a16="http://schemas.microsoft.com/office/drawing/2014/main" id="{E6BC6A3F-73E4-440A-B4C2-C054523387A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BCE9591-35D1-43F1-AD68-A3ADFFADCFBA}"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364</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4867" name="Rectangle 2">
            <a:extLst>
              <a:ext uri="{FF2B5EF4-FFF2-40B4-BE49-F238E27FC236}">
                <a16:creationId xmlns:a16="http://schemas.microsoft.com/office/drawing/2014/main" id="{4A2BA749-C3AB-4CCB-8F22-64994FC15B84}"/>
              </a:ext>
            </a:extLst>
          </p:cNvPr>
          <p:cNvSpPr>
            <a:spLocks noChangeArrowheads="1" noTextEdit="1"/>
          </p:cNvSpPr>
          <p:nvPr>
            <p:ph type="sldImg"/>
          </p:nvPr>
        </p:nvSpPr>
        <p:spPr>
          <a:ln/>
        </p:spPr>
      </p:sp>
      <p:sp>
        <p:nvSpPr>
          <p:cNvPr id="164868" name="Rectangle 3">
            <a:extLst>
              <a:ext uri="{FF2B5EF4-FFF2-40B4-BE49-F238E27FC236}">
                <a16:creationId xmlns:a16="http://schemas.microsoft.com/office/drawing/2014/main" id="{C670A22F-C70C-47B7-BA92-478A174939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a:extLst>
              <a:ext uri="{FF2B5EF4-FFF2-40B4-BE49-F238E27FC236}">
                <a16:creationId xmlns:a16="http://schemas.microsoft.com/office/drawing/2014/main" id="{47C3E1A0-30DA-4F1E-A95D-0A2B40C9D65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196142-DBCD-4BD1-B202-C89F87B6627C}"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365</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5891" name="Rectangle 2">
            <a:extLst>
              <a:ext uri="{FF2B5EF4-FFF2-40B4-BE49-F238E27FC236}">
                <a16:creationId xmlns:a16="http://schemas.microsoft.com/office/drawing/2014/main" id="{FB24E335-DDFB-4FAD-B459-BCEA66005F35}"/>
              </a:ext>
            </a:extLst>
          </p:cNvPr>
          <p:cNvSpPr>
            <a:spLocks noChangeArrowheads="1" noTextEdit="1"/>
          </p:cNvSpPr>
          <p:nvPr>
            <p:ph type="sldImg"/>
          </p:nvPr>
        </p:nvSpPr>
        <p:spPr>
          <a:ln/>
        </p:spPr>
      </p:sp>
      <p:sp>
        <p:nvSpPr>
          <p:cNvPr id="165892" name="Rectangle 3">
            <a:extLst>
              <a:ext uri="{FF2B5EF4-FFF2-40B4-BE49-F238E27FC236}">
                <a16:creationId xmlns:a16="http://schemas.microsoft.com/office/drawing/2014/main" id="{33803F56-5CA6-45A1-872A-15CCA43F5F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a:extLst>
              <a:ext uri="{FF2B5EF4-FFF2-40B4-BE49-F238E27FC236}">
                <a16:creationId xmlns:a16="http://schemas.microsoft.com/office/drawing/2014/main" id="{AE820162-974E-4B90-BEA7-54058724900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AF2D6A-6010-4F03-A6BF-30D2BD4D1BA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366</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6915" name="Rectangle 2">
            <a:extLst>
              <a:ext uri="{FF2B5EF4-FFF2-40B4-BE49-F238E27FC236}">
                <a16:creationId xmlns:a16="http://schemas.microsoft.com/office/drawing/2014/main" id="{94F83D91-DCB0-4B7D-92E9-D519E219A3F3}"/>
              </a:ext>
            </a:extLst>
          </p:cNvPr>
          <p:cNvSpPr>
            <a:spLocks noChangeArrowheads="1" noTextEdit="1"/>
          </p:cNvSpPr>
          <p:nvPr>
            <p:ph type="sldImg"/>
          </p:nvPr>
        </p:nvSpPr>
        <p:spPr>
          <a:ln/>
        </p:spPr>
      </p:sp>
      <p:sp>
        <p:nvSpPr>
          <p:cNvPr id="166916" name="Rectangle 3">
            <a:extLst>
              <a:ext uri="{FF2B5EF4-FFF2-40B4-BE49-F238E27FC236}">
                <a16:creationId xmlns:a16="http://schemas.microsoft.com/office/drawing/2014/main" id="{A62045F6-93EA-4B3B-BA9C-3B8CCDFCABD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a:extLst>
              <a:ext uri="{FF2B5EF4-FFF2-40B4-BE49-F238E27FC236}">
                <a16:creationId xmlns:a16="http://schemas.microsoft.com/office/drawing/2014/main" id="{668CDB46-A126-4951-A78B-27BCE74AD0C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0E95C2-FD4A-469D-A498-DEB64C6C6724}"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367</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7939" name="Rectangle 2">
            <a:extLst>
              <a:ext uri="{FF2B5EF4-FFF2-40B4-BE49-F238E27FC236}">
                <a16:creationId xmlns:a16="http://schemas.microsoft.com/office/drawing/2014/main" id="{0422DD6E-0738-43BC-B107-3DF584364B90}"/>
              </a:ext>
            </a:extLst>
          </p:cNvPr>
          <p:cNvSpPr>
            <a:spLocks noChangeArrowheads="1" noTextEdit="1"/>
          </p:cNvSpPr>
          <p:nvPr>
            <p:ph type="sldImg"/>
          </p:nvPr>
        </p:nvSpPr>
        <p:spPr>
          <a:ln/>
        </p:spPr>
      </p:sp>
      <p:sp>
        <p:nvSpPr>
          <p:cNvPr id="167940" name="Rectangle 3">
            <a:extLst>
              <a:ext uri="{FF2B5EF4-FFF2-40B4-BE49-F238E27FC236}">
                <a16:creationId xmlns:a16="http://schemas.microsoft.com/office/drawing/2014/main" id="{EA4FCE29-1CAE-4AB1-85F9-E7BB11C5BEE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a:extLst>
              <a:ext uri="{FF2B5EF4-FFF2-40B4-BE49-F238E27FC236}">
                <a16:creationId xmlns:a16="http://schemas.microsoft.com/office/drawing/2014/main" id="{5FD5834F-3E50-436B-B661-AD869BE1156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0DE21E-236E-427C-8E86-BA2BB327C470}"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368</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8963" name="Rectangle 2">
            <a:extLst>
              <a:ext uri="{FF2B5EF4-FFF2-40B4-BE49-F238E27FC236}">
                <a16:creationId xmlns:a16="http://schemas.microsoft.com/office/drawing/2014/main" id="{4D576CB9-B57D-4B14-BB0A-76F009CD2039}"/>
              </a:ext>
            </a:extLst>
          </p:cNvPr>
          <p:cNvSpPr>
            <a:spLocks noChangeArrowheads="1" noTextEdit="1"/>
          </p:cNvSpPr>
          <p:nvPr>
            <p:ph type="sldImg"/>
          </p:nvPr>
        </p:nvSpPr>
        <p:spPr>
          <a:ln/>
        </p:spPr>
      </p:sp>
      <p:sp>
        <p:nvSpPr>
          <p:cNvPr id="168964" name="Rectangle 3">
            <a:extLst>
              <a:ext uri="{FF2B5EF4-FFF2-40B4-BE49-F238E27FC236}">
                <a16:creationId xmlns:a16="http://schemas.microsoft.com/office/drawing/2014/main" id="{C0290ADA-D721-4319-89E1-691825BE06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lnSpcReduction="10000"/>
          </a:bodyPr>
          <a:lstStyle/>
          <a:p>
            <a:r>
              <a:rPr lang="zh-CN" altLang="zh-CN" sz="1200" kern="1200" dirty="0">
                <a:solidFill>
                  <a:schemeClr val="tx1"/>
                </a:solidFill>
                <a:latin typeface="Arial" charset="0"/>
                <a:ea typeface="宋体" charset="-122"/>
                <a:cs typeface="+mn-cs"/>
              </a:rPr>
              <a:t> </a:t>
            </a:r>
            <a:r>
              <a:rPr lang="en-US" altLang="zh-CN" sz="1200" kern="1200" dirty="0">
                <a:solidFill>
                  <a:schemeClr val="tx1"/>
                </a:solidFill>
                <a:latin typeface="Arial" charset="0"/>
                <a:ea typeface="宋体" charset="-122"/>
                <a:cs typeface="+mn-cs"/>
              </a:rPr>
              <a:t>1</a:t>
            </a:r>
            <a:r>
              <a:rPr lang="zh-CN" altLang="zh-CN" sz="1200" kern="1200" dirty="0">
                <a:solidFill>
                  <a:schemeClr val="tx1"/>
                </a:solidFill>
                <a:latin typeface="Arial" charset="0"/>
                <a:ea typeface="宋体" charset="-122"/>
                <a:cs typeface="+mn-cs"/>
              </a:rPr>
              <a:t>．</a:t>
            </a:r>
            <a:r>
              <a:rPr lang="en-US" altLang="zh-CN" sz="1200" kern="1200" dirty="0">
                <a:solidFill>
                  <a:schemeClr val="tx1"/>
                </a:solidFill>
                <a:latin typeface="Arial" charset="0"/>
                <a:ea typeface="宋体" charset="-122"/>
                <a:cs typeface="+mn-cs"/>
              </a:rPr>
              <a:t>VME</a:t>
            </a:r>
            <a:r>
              <a:rPr lang="zh-CN" altLang="zh-CN" sz="1200" kern="1200" dirty="0">
                <a:solidFill>
                  <a:schemeClr val="tx1"/>
                </a:solidFill>
                <a:latin typeface="Arial" charset="0"/>
                <a:ea typeface="宋体" charset="-122"/>
                <a:cs typeface="+mn-cs"/>
              </a:rPr>
              <a:t>总线规范产生的背景</a:t>
            </a:r>
          </a:p>
          <a:p>
            <a:r>
              <a:rPr lang="zh-CN" altLang="zh-CN" sz="1200" kern="1200" dirty="0">
                <a:solidFill>
                  <a:schemeClr val="tx1"/>
                </a:solidFill>
                <a:latin typeface="Arial" charset="0"/>
                <a:ea typeface="宋体" charset="-122"/>
                <a:cs typeface="+mn-cs"/>
              </a:rPr>
              <a:t>传统的在线系统是基于单处理机的体系，在新的条件下受到的冲击：</a:t>
            </a:r>
          </a:p>
          <a:p>
            <a:r>
              <a:rPr lang="en-US" altLang="zh-CN" sz="1200" kern="1200" dirty="0">
                <a:solidFill>
                  <a:schemeClr val="tx1"/>
                </a:solidFill>
                <a:latin typeface="Arial" charset="0"/>
                <a:ea typeface="宋体" charset="-122"/>
                <a:cs typeface="+mn-cs"/>
              </a:rPr>
              <a:t>   (1) </a:t>
            </a:r>
            <a:r>
              <a:rPr lang="zh-CN" altLang="zh-CN" sz="1200" kern="1200" dirty="0">
                <a:solidFill>
                  <a:schemeClr val="tx1"/>
                </a:solidFill>
                <a:latin typeface="Arial" charset="0"/>
                <a:ea typeface="宋体" charset="-122"/>
                <a:cs typeface="+mn-cs"/>
              </a:rPr>
              <a:t>一个大型实验系统通常有多种任务，依靠单个处理机负担多种任务，对处理器速度要求越来越高，到一定条件下达到了极限；多种任务集中在一个处理机上，务必采用通用的操作系统进行管理，而通用操作系统实时性能差。</a:t>
            </a:r>
            <a:r>
              <a:rPr lang="en-US" altLang="zh-CN" sz="1200" kern="1200" dirty="0">
                <a:solidFill>
                  <a:schemeClr val="tx1"/>
                </a:solidFill>
                <a:latin typeface="Arial" charset="0"/>
                <a:ea typeface="宋体" charset="-122"/>
                <a:cs typeface="+mn-cs"/>
              </a:rPr>
              <a:t>                                    </a:t>
            </a:r>
            <a:endParaRPr lang="zh-CN" altLang="zh-CN" sz="1200" kern="1200" dirty="0">
              <a:solidFill>
                <a:schemeClr val="tx1"/>
              </a:solidFill>
              <a:latin typeface="Arial" charset="0"/>
              <a:ea typeface="宋体" charset="-122"/>
              <a:cs typeface="+mn-cs"/>
            </a:endParaRPr>
          </a:p>
          <a:p>
            <a:r>
              <a:rPr lang="en-US" altLang="zh-CN" sz="1200" kern="1200" dirty="0">
                <a:solidFill>
                  <a:schemeClr val="tx1"/>
                </a:solidFill>
                <a:latin typeface="Arial" charset="0"/>
                <a:ea typeface="宋体" charset="-122"/>
                <a:cs typeface="+mn-cs"/>
              </a:rPr>
              <a:t>   (2) </a:t>
            </a:r>
            <a:r>
              <a:rPr lang="zh-CN" altLang="zh-CN" sz="1200" kern="1200" dirty="0">
                <a:solidFill>
                  <a:schemeClr val="tx1"/>
                </a:solidFill>
                <a:latin typeface="Arial" charset="0"/>
                <a:ea typeface="宋体" charset="-122"/>
                <a:cs typeface="+mn-cs"/>
              </a:rPr>
              <a:t>实验规模越来越大，探测的通道量增到</a:t>
            </a:r>
            <a:r>
              <a:rPr lang="en-US" altLang="zh-CN" sz="1200" kern="1200" dirty="0">
                <a:solidFill>
                  <a:schemeClr val="tx1"/>
                </a:solidFill>
                <a:latin typeface="Arial" charset="0"/>
                <a:ea typeface="宋体" charset="-122"/>
                <a:cs typeface="+mn-cs"/>
              </a:rPr>
              <a:t>10</a:t>
            </a:r>
            <a:r>
              <a:rPr lang="en-US" altLang="zh-CN" sz="1200" kern="1200" baseline="30000" dirty="0">
                <a:solidFill>
                  <a:schemeClr val="tx1"/>
                </a:solidFill>
                <a:latin typeface="Arial" charset="0"/>
                <a:ea typeface="宋体" charset="-122"/>
                <a:cs typeface="+mn-cs"/>
              </a:rPr>
              <a:t>5</a:t>
            </a:r>
            <a:r>
              <a:rPr lang="zh-CN" altLang="zh-CN" sz="1200" kern="1200" dirty="0">
                <a:solidFill>
                  <a:schemeClr val="tx1"/>
                </a:solidFill>
                <a:latin typeface="Arial" charset="0"/>
                <a:ea typeface="宋体" charset="-122"/>
                <a:cs typeface="+mn-cs"/>
              </a:rPr>
              <a:t>以上，往往将整个系统分成若干个探测子系统，这些子系统都分别研制，各自风格不一，很难集成到一个处理机中去。</a:t>
            </a:r>
          </a:p>
          <a:p>
            <a:r>
              <a:rPr lang="en-US" altLang="zh-CN" sz="1200" kern="1200" dirty="0">
                <a:solidFill>
                  <a:schemeClr val="tx1"/>
                </a:solidFill>
                <a:latin typeface="Arial" charset="0"/>
                <a:ea typeface="宋体" charset="-122"/>
                <a:cs typeface="+mn-cs"/>
              </a:rPr>
              <a:t>   (3) </a:t>
            </a:r>
            <a:r>
              <a:rPr lang="zh-CN" altLang="zh-CN" sz="1200" kern="1200" dirty="0">
                <a:solidFill>
                  <a:schemeClr val="tx1"/>
                </a:solidFill>
                <a:latin typeface="Arial" charset="0"/>
                <a:ea typeface="宋体" charset="-122"/>
                <a:cs typeface="+mn-cs"/>
              </a:rPr>
              <a:t>当代实验提出很多新的要求：当代实验中数据预处理与预压缩的要求提高了；随着实验复杂程度的增加，刻度用的数据与状态信息量也急剧增加；为了给实验人员提供直观的实时信息，需要图形和图像处理功能。</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总之，诸多新的要求不仅增加机器负担，而且机器面临的任务类型差异很大，用一个通用处理器来完成各种复杂任务显得力不从心。</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多种因素对多机系统的支持：</a:t>
            </a:r>
          </a:p>
          <a:p>
            <a:r>
              <a:rPr lang="en-US" altLang="zh-CN" sz="1200" kern="1200" dirty="0">
                <a:solidFill>
                  <a:schemeClr val="tx1"/>
                </a:solidFill>
                <a:latin typeface="Arial" charset="0"/>
                <a:ea typeface="宋体" charset="-122"/>
                <a:cs typeface="+mn-cs"/>
              </a:rPr>
              <a:t>    (1)</a:t>
            </a:r>
            <a:r>
              <a:rPr lang="zh-CN" altLang="zh-CN" sz="1200" kern="1200" dirty="0">
                <a:solidFill>
                  <a:schemeClr val="tx1"/>
                </a:solidFill>
                <a:latin typeface="Arial" charset="0"/>
                <a:ea typeface="宋体" charset="-122"/>
                <a:cs typeface="+mn-cs"/>
              </a:rPr>
              <a:t>微处理机的发展提供了物质条件。</a:t>
            </a:r>
            <a:r>
              <a:rPr lang="en-US" altLang="zh-CN" sz="1200" kern="1200" dirty="0">
                <a:solidFill>
                  <a:schemeClr val="tx1"/>
                </a:solidFill>
                <a:latin typeface="Arial" charset="0"/>
                <a:ea typeface="宋体" charset="-122"/>
                <a:cs typeface="+mn-cs"/>
              </a:rPr>
              <a:t>              </a:t>
            </a:r>
            <a:endParaRPr lang="zh-CN" altLang="zh-CN" sz="1200" kern="1200" dirty="0">
              <a:solidFill>
                <a:schemeClr val="tx1"/>
              </a:solidFill>
              <a:latin typeface="Arial" charset="0"/>
              <a:ea typeface="宋体" charset="-122"/>
              <a:cs typeface="+mn-cs"/>
            </a:endParaRPr>
          </a:p>
          <a:p>
            <a:r>
              <a:rPr lang="en-US" altLang="zh-CN" sz="1200" kern="1200" dirty="0">
                <a:solidFill>
                  <a:schemeClr val="tx1"/>
                </a:solidFill>
                <a:latin typeface="Arial" charset="0"/>
                <a:ea typeface="宋体" charset="-122"/>
                <a:cs typeface="+mn-cs"/>
              </a:rPr>
              <a:t>    (2)</a:t>
            </a:r>
            <a:r>
              <a:rPr lang="zh-CN" altLang="zh-CN" sz="1200" kern="1200" dirty="0">
                <a:solidFill>
                  <a:schemeClr val="tx1"/>
                </a:solidFill>
                <a:latin typeface="Arial" charset="0"/>
                <a:ea typeface="宋体" charset="-122"/>
                <a:cs typeface="+mn-cs"/>
              </a:rPr>
              <a:t>新型支持多处理机的标准总线的确定为多机体系提供了机器间通讯的条件。</a:t>
            </a:r>
          </a:p>
          <a:p>
            <a:r>
              <a:rPr lang="en-US" altLang="zh-CN" sz="1200" kern="1200" dirty="0">
                <a:solidFill>
                  <a:schemeClr val="tx1"/>
                </a:solidFill>
                <a:latin typeface="Arial" charset="0"/>
                <a:ea typeface="宋体" charset="-122"/>
                <a:cs typeface="+mn-cs"/>
              </a:rPr>
              <a:t>    (3)</a:t>
            </a:r>
            <a:r>
              <a:rPr lang="zh-CN" altLang="zh-CN" sz="1200" kern="1200" dirty="0">
                <a:solidFill>
                  <a:schemeClr val="tx1"/>
                </a:solidFill>
                <a:latin typeface="Arial" charset="0"/>
                <a:ea typeface="宋体" charset="-122"/>
                <a:cs typeface="+mn-cs"/>
              </a:rPr>
              <a:t>个人工作站的发展，为提高系统交互图形能力提供了条件，促使系统的图形处理趋向分布式、智能化。</a:t>
            </a:r>
          </a:p>
          <a:p>
            <a:r>
              <a:rPr lang="en-US" altLang="zh-CN" sz="1200" kern="1200" dirty="0">
                <a:solidFill>
                  <a:schemeClr val="tx1"/>
                </a:solidFill>
                <a:latin typeface="Arial" charset="0"/>
                <a:ea typeface="宋体" charset="-122"/>
                <a:cs typeface="+mn-cs"/>
              </a:rPr>
              <a:t>    </a:t>
            </a:r>
            <a:r>
              <a:rPr lang="zh-CN" altLang="zh-CN" sz="1200" kern="1200" dirty="0">
                <a:solidFill>
                  <a:schemeClr val="tx1"/>
                </a:solidFill>
                <a:latin typeface="Arial" charset="0"/>
                <a:ea typeface="宋体" charset="-122"/>
                <a:cs typeface="+mn-cs"/>
              </a:rPr>
              <a:t>由于以上各种原因，当代大型实验中，在线处理系统大多采用多机体系，在功能上进行分布式处理。</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0EC50E-9A19-408B-ADDE-985634D19B12}" type="slidenum">
              <a:rPr kumimoji="0" lang="en-US" altLang="zh-CN" sz="1200" b="0" i="0" u="none" strike="noStrike" kern="1200" cap="none" spc="0" normalizeH="0" baseline="0" noProof="0" smtClean="0">
                <a:ln>
                  <a:noFill/>
                </a:ln>
                <a:solidFill>
                  <a:srgbClr val="000000"/>
                </a:solidFill>
                <a:effectLst/>
                <a:uLnTx/>
                <a:uFillTx/>
                <a:latin typeface="Arial"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altLang="zh-CN" sz="1200" b="0" i="0" u="none" strike="noStrike" kern="1200" cap="none" spc="0" normalizeH="0" baseline="0" noProof="0">
              <a:ln>
                <a:noFill/>
              </a:ln>
              <a:solidFill>
                <a:srgbClr val="000000"/>
              </a:solidFill>
              <a:effectLst/>
              <a:uLnTx/>
              <a:uFillTx/>
              <a:latin typeface="Arial" charset="0"/>
              <a:ea typeface="宋体" charset="-122"/>
              <a:cs typeface="+mn-cs"/>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a:extLst>
              <a:ext uri="{FF2B5EF4-FFF2-40B4-BE49-F238E27FC236}">
                <a16:creationId xmlns:a16="http://schemas.microsoft.com/office/drawing/2014/main" id="{C8289828-F411-4586-A0A8-4B4C9276D87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CDFD34-9F10-4C76-A4F4-C152B53B333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369</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9987" name="Rectangle 2">
            <a:extLst>
              <a:ext uri="{FF2B5EF4-FFF2-40B4-BE49-F238E27FC236}">
                <a16:creationId xmlns:a16="http://schemas.microsoft.com/office/drawing/2014/main" id="{FB2EA3FB-2309-42B8-9913-A926CCE4A579}"/>
              </a:ext>
            </a:extLst>
          </p:cNvPr>
          <p:cNvSpPr>
            <a:spLocks noChangeArrowheads="1" noTextEdit="1"/>
          </p:cNvSpPr>
          <p:nvPr>
            <p:ph type="sldImg"/>
          </p:nvPr>
        </p:nvSpPr>
        <p:spPr>
          <a:ln/>
        </p:spPr>
      </p:sp>
      <p:sp>
        <p:nvSpPr>
          <p:cNvPr id="169988" name="Rectangle 3">
            <a:extLst>
              <a:ext uri="{FF2B5EF4-FFF2-40B4-BE49-F238E27FC236}">
                <a16:creationId xmlns:a16="http://schemas.microsoft.com/office/drawing/2014/main" id="{E9BF4EC7-DB5E-4072-9E0C-9010D1C7C5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a:extLst>
              <a:ext uri="{FF2B5EF4-FFF2-40B4-BE49-F238E27FC236}">
                <a16:creationId xmlns:a16="http://schemas.microsoft.com/office/drawing/2014/main" id="{22AAB5C7-E8A2-4457-9B9A-349600AE22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1F52E1-7700-4BA4-94D1-6A34EFDB43F7}"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370</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1011" name="Rectangle 2">
            <a:extLst>
              <a:ext uri="{FF2B5EF4-FFF2-40B4-BE49-F238E27FC236}">
                <a16:creationId xmlns:a16="http://schemas.microsoft.com/office/drawing/2014/main" id="{86834979-A93E-407F-B967-86DEB6D16FB3}"/>
              </a:ext>
            </a:extLst>
          </p:cNvPr>
          <p:cNvSpPr>
            <a:spLocks noChangeArrowheads="1" noTextEdit="1"/>
          </p:cNvSpPr>
          <p:nvPr>
            <p:ph type="sldImg"/>
          </p:nvPr>
        </p:nvSpPr>
        <p:spPr>
          <a:ln/>
        </p:spPr>
      </p:sp>
      <p:sp>
        <p:nvSpPr>
          <p:cNvPr id="171012" name="Rectangle 3">
            <a:extLst>
              <a:ext uri="{FF2B5EF4-FFF2-40B4-BE49-F238E27FC236}">
                <a16:creationId xmlns:a16="http://schemas.microsoft.com/office/drawing/2014/main" id="{5A76A4B0-7F75-4CAC-B185-BF213A8396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a:extLst>
              <a:ext uri="{FF2B5EF4-FFF2-40B4-BE49-F238E27FC236}">
                <a16:creationId xmlns:a16="http://schemas.microsoft.com/office/drawing/2014/main" id="{CEBB46FD-269C-4D07-8B26-06B4D6CCA13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42DEEE-C9B8-4A3D-958A-522001C96FB0}"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371</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2035" name="Rectangle 2">
            <a:extLst>
              <a:ext uri="{FF2B5EF4-FFF2-40B4-BE49-F238E27FC236}">
                <a16:creationId xmlns:a16="http://schemas.microsoft.com/office/drawing/2014/main" id="{9157C5E4-E483-4BEA-B4AE-11A83839548C}"/>
              </a:ext>
            </a:extLst>
          </p:cNvPr>
          <p:cNvSpPr>
            <a:spLocks noChangeArrowheads="1" noTextEdit="1"/>
          </p:cNvSpPr>
          <p:nvPr>
            <p:ph type="sldImg"/>
          </p:nvPr>
        </p:nvSpPr>
        <p:spPr>
          <a:ln/>
        </p:spPr>
      </p:sp>
      <p:sp>
        <p:nvSpPr>
          <p:cNvPr id="172036" name="Rectangle 3">
            <a:extLst>
              <a:ext uri="{FF2B5EF4-FFF2-40B4-BE49-F238E27FC236}">
                <a16:creationId xmlns:a16="http://schemas.microsoft.com/office/drawing/2014/main" id="{E1CC586F-7533-42D2-BE6A-0AEC16E2875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a:extLst>
              <a:ext uri="{FF2B5EF4-FFF2-40B4-BE49-F238E27FC236}">
                <a16:creationId xmlns:a16="http://schemas.microsoft.com/office/drawing/2014/main" id="{D8A26EAE-5EE2-4515-96FF-2D427C7F1D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206159-C6AC-48EA-ABA6-96FF6D818ACA}"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372</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3059" name="Rectangle 2">
            <a:extLst>
              <a:ext uri="{FF2B5EF4-FFF2-40B4-BE49-F238E27FC236}">
                <a16:creationId xmlns:a16="http://schemas.microsoft.com/office/drawing/2014/main" id="{891A41C7-7B72-4FE0-A3D0-C323A0670B0C}"/>
              </a:ext>
            </a:extLst>
          </p:cNvPr>
          <p:cNvSpPr>
            <a:spLocks noChangeArrowheads="1" noTextEdit="1"/>
          </p:cNvSpPr>
          <p:nvPr>
            <p:ph type="sldImg"/>
          </p:nvPr>
        </p:nvSpPr>
        <p:spPr>
          <a:ln/>
        </p:spPr>
      </p:sp>
      <p:sp>
        <p:nvSpPr>
          <p:cNvPr id="173060" name="Rectangle 3">
            <a:extLst>
              <a:ext uri="{FF2B5EF4-FFF2-40B4-BE49-F238E27FC236}">
                <a16:creationId xmlns:a16="http://schemas.microsoft.com/office/drawing/2014/main" id="{D5BFCBDB-7F40-4A94-8529-294DFCBB9B3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0199AE08-5325-4A49-A291-E2C0E65548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35F199-130B-4C5B-81C8-C657FC08E6A9}"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373</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4083" name="Rectangle 2">
            <a:extLst>
              <a:ext uri="{FF2B5EF4-FFF2-40B4-BE49-F238E27FC236}">
                <a16:creationId xmlns:a16="http://schemas.microsoft.com/office/drawing/2014/main" id="{93B9A21C-3B5C-4CE8-B2B9-47FDFC8AE1B5}"/>
              </a:ext>
            </a:extLst>
          </p:cNvPr>
          <p:cNvSpPr>
            <a:spLocks noChangeArrowheads="1" noTextEdit="1"/>
          </p:cNvSpPr>
          <p:nvPr>
            <p:ph type="sldImg"/>
          </p:nvPr>
        </p:nvSpPr>
        <p:spPr>
          <a:ln/>
        </p:spPr>
      </p:sp>
      <p:sp>
        <p:nvSpPr>
          <p:cNvPr id="174084" name="Rectangle 3">
            <a:extLst>
              <a:ext uri="{FF2B5EF4-FFF2-40B4-BE49-F238E27FC236}">
                <a16:creationId xmlns:a16="http://schemas.microsoft.com/office/drawing/2014/main" id="{751E698D-0F42-4063-B32D-A8F5BE895EB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a:extLst>
              <a:ext uri="{FF2B5EF4-FFF2-40B4-BE49-F238E27FC236}">
                <a16:creationId xmlns:a16="http://schemas.microsoft.com/office/drawing/2014/main" id="{35058CF5-8D06-4509-928A-89838BF689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6C5D2B-81A8-4F56-97D8-003687F8F0C8}"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374</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5107" name="Rectangle 2">
            <a:extLst>
              <a:ext uri="{FF2B5EF4-FFF2-40B4-BE49-F238E27FC236}">
                <a16:creationId xmlns:a16="http://schemas.microsoft.com/office/drawing/2014/main" id="{BFB22974-98A9-44DA-93A9-66DB917AC360}"/>
              </a:ext>
            </a:extLst>
          </p:cNvPr>
          <p:cNvSpPr>
            <a:spLocks noChangeArrowheads="1" noTextEdit="1"/>
          </p:cNvSpPr>
          <p:nvPr>
            <p:ph type="sldImg"/>
          </p:nvPr>
        </p:nvSpPr>
        <p:spPr>
          <a:ln/>
        </p:spPr>
      </p:sp>
      <p:sp>
        <p:nvSpPr>
          <p:cNvPr id="175108" name="Rectangle 3">
            <a:extLst>
              <a:ext uri="{FF2B5EF4-FFF2-40B4-BE49-F238E27FC236}">
                <a16:creationId xmlns:a16="http://schemas.microsoft.com/office/drawing/2014/main" id="{92AC7858-D5FA-40F8-AC07-A1F7732E24D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a:extLst>
              <a:ext uri="{FF2B5EF4-FFF2-40B4-BE49-F238E27FC236}">
                <a16:creationId xmlns:a16="http://schemas.microsoft.com/office/drawing/2014/main" id="{833DFAE4-44C5-40A0-B92A-B923C90255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11005CD-703F-4303-8BB8-0D320F3662A2}"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375</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6131" name="Rectangle 2">
            <a:extLst>
              <a:ext uri="{FF2B5EF4-FFF2-40B4-BE49-F238E27FC236}">
                <a16:creationId xmlns:a16="http://schemas.microsoft.com/office/drawing/2014/main" id="{27FB6B3F-1CF5-4CE3-8350-3158EA462D38}"/>
              </a:ext>
            </a:extLst>
          </p:cNvPr>
          <p:cNvSpPr>
            <a:spLocks noChangeArrowheads="1" noTextEdit="1"/>
          </p:cNvSpPr>
          <p:nvPr>
            <p:ph type="sldImg"/>
          </p:nvPr>
        </p:nvSpPr>
        <p:spPr>
          <a:ln/>
        </p:spPr>
      </p:sp>
      <p:sp>
        <p:nvSpPr>
          <p:cNvPr id="176132" name="Rectangle 3">
            <a:extLst>
              <a:ext uri="{FF2B5EF4-FFF2-40B4-BE49-F238E27FC236}">
                <a16:creationId xmlns:a16="http://schemas.microsoft.com/office/drawing/2014/main" id="{CB8DE7A5-963A-47AE-936D-E64D16CCA66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a:extLst>
              <a:ext uri="{FF2B5EF4-FFF2-40B4-BE49-F238E27FC236}">
                <a16:creationId xmlns:a16="http://schemas.microsoft.com/office/drawing/2014/main" id="{EA583B46-79C5-42E8-9E4C-3B47113CAE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C1C5667-D894-4B13-A297-23246ECDC438}"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376</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7155" name="Rectangle 2">
            <a:extLst>
              <a:ext uri="{FF2B5EF4-FFF2-40B4-BE49-F238E27FC236}">
                <a16:creationId xmlns:a16="http://schemas.microsoft.com/office/drawing/2014/main" id="{4E61642A-0C28-42CA-8277-EC5499F37554}"/>
              </a:ext>
            </a:extLst>
          </p:cNvPr>
          <p:cNvSpPr>
            <a:spLocks noChangeArrowheads="1" noTextEdit="1"/>
          </p:cNvSpPr>
          <p:nvPr>
            <p:ph type="sldImg"/>
          </p:nvPr>
        </p:nvSpPr>
        <p:spPr>
          <a:ln/>
        </p:spPr>
      </p:sp>
      <p:sp>
        <p:nvSpPr>
          <p:cNvPr id="177156" name="Rectangle 3">
            <a:extLst>
              <a:ext uri="{FF2B5EF4-FFF2-40B4-BE49-F238E27FC236}">
                <a16:creationId xmlns:a16="http://schemas.microsoft.com/office/drawing/2014/main" id="{766E8EE5-F9D6-46EA-97EB-A4B8225F11C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a:extLst>
              <a:ext uri="{FF2B5EF4-FFF2-40B4-BE49-F238E27FC236}">
                <a16:creationId xmlns:a16="http://schemas.microsoft.com/office/drawing/2014/main" id="{7DF10931-426E-4524-8539-07E27AA457E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699D4A-2FD8-4A6D-9AA4-E73C4A3E10FC}"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8179" name="Rectangle 2">
            <a:extLst>
              <a:ext uri="{FF2B5EF4-FFF2-40B4-BE49-F238E27FC236}">
                <a16:creationId xmlns:a16="http://schemas.microsoft.com/office/drawing/2014/main" id="{293BD94C-2BD0-45FB-AC1F-5445EA1034DC}"/>
              </a:ext>
            </a:extLst>
          </p:cNvPr>
          <p:cNvSpPr>
            <a:spLocks noChangeArrowheads="1" noTextEdit="1"/>
          </p:cNvSpPr>
          <p:nvPr>
            <p:ph type="sldImg"/>
          </p:nvPr>
        </p:nvSpPr>
        <p:spPr>
          <a:ln/>
        </p:spPr>
      </p:sp>
      <p:sp>
        <p:nvSpPr>
          <p:cNvPr id="178180" name="Rectangle 3">
            <a:extLst>
              <a:ext uri="{FF2B5EF4-FFF2-40B4-BE49-F238E27FC236}">
                <a16:creationId xmlns:a16="http://schemas.microsoft.com/office/drawing/2014/main" id="{5878233E-4D35-4305-B8F9-FD76E3AA8B9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a:extLst>
              <a:ext uri="{FF2B5EF4-FFF2-40B4-BE49-F238E27FC236}">
                <a16:creationId xmlns:a16="http://schemas.microsoft.com/office/drawing/2014/main" id="{4EE73B56-DB66-4655-9C05-52D6A995B8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6481BF-1A9B-46DE-9068-E34C15882A70}" type="slidenum">
              <a:rPr kumimoji="1" lang="en-US" altLang="zh-CN" sz="1200" b="0" i="0" u="none" strike="noStrike" kern="1200" cap="none" spc="0" normalizeH="0" baseline="0" noProof="0" smtClean="0">
                <a:ln>
                  <a:noFill/>
                </a:ln>
                <a:solidFill>
                  <a:srgbClr val="000000"/>
                </a:solidFill>
                <a:effectLst/>
                <a:uLnTx/>
                <a:uFillTx/>
                <a:latin typeface="Times New Roman" panose="02020603050405020304" pitchFamily="18"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378</a:t>
            </a:fld>
            <a:endParaRPr kumimoji="1" lang="en-US" altLang="zh-CN" sz="1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9203" name="Rectangle 2">
            <a:extLst>
              <a:ext uri="{FF2B5EF4-FFF2-40B4-BE49-F238E27FC236}">
                <a16:creationId xmlns:a16="http://schemas.microsoft.com/office/drawing/2014/main" id="{AF7E3C96-AD9C-41DB-A374-62BF702F2B14}"/>
              </a:ext>
            </a:extLst>
          </p:cNvPr>
          <p:cNvSpPr>
            <a:spLocks noChangeArrowheads="1" noTextEdit="1"/>
          </p:cNvSpPr>
          <p:nvPr>
            <p:ph type="sldImg"/>
          </p:nvPr>
        </p:nvSpPr>
        <p:spPr>
          <a:ln/>
        </p:spPr>
      </p:sp>
      <p:sp>
        <p:nvSpPr>
          <p:cNvPr id="179204" name="Rectangle 3">
            <a:extLst>
              <a:ext uri="{FF2B5EF4-FFF2-40B4-BE49-F238E27FC236}">
                <a16:creationId xmlns:a16="http://schemas.microsoft.com/office/drawing/2014/main" id="{6C721CB9-DA6C-457F-A326-2F9B9E216DE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zh-CN"/>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lvl1pPr>
              <a:defRPr/>
            </a:lvl1pPr>
          </a:lstStyle>
          <a:p>
            <a:pPr>
              <a:defRPr/>
            </a:pPr>
            <a:endParaRPr lang="en-US" altLang="zh-CN"/>
          </a:p>
        </p:txBody>
      </p:sp>
      <p:sp>
        <p:nvSpPr>
          <p:cNvPr id="5" name="页脚占位符 4"/>
          <p:cNvSpPr>
            <a:spLocks noGrp="1"/>
          </p:cNvSpPr>
          <p:nvPr>
            <p:ph type="ftr" sz="quarter" idx="11"/>
          </p:nvPr>
        </p:nvSpPr>
        <p:spPr/>
        <p:txBody>
          <a:bodyPr/>
          <a:lstStyle>
            <a:lvl1pPr>
              <a:defRPr/>
            </a:lvl1pPr>
          </a:lstStyle>
          <a:p>
            <a:pPr>
              <a:defRPr/>
            </a:pPr>
            <a:endParaRPr lang="en-US" altLang="zh-CN"/>
          </a:p>
        </p:txBody>
      </p:sp>
      <p:sp>
        <p:nvSpPr>
          <p:cNvPr id="6" name="灯片编号占位符 5"/>
          <p:cNvSpPr>
            <a:spLocks noGrp="1"/>
          </p:cNvSpPr>
          <p:nvPr>
            <p:ph type="sldNum" sz="quarter" idx="12"/>
          </p:nvPr>
        </p:nvSpPr>
        <p:spPr/>
        <p:txBody>
          <a:bodyPr/>
          <a:lstStyle>
            <a:lvl1pPr>
              <a:defRPr/>
            </a:lvl1pPr>
          </a:lstStyle>
          <a:p>
            <a:pPr>
              <a:defRPr/>
            </a:pPr>
            <a:fld id="{74E4F021-5270-4773-8179-E27821D71DA9}" type="slidenum">
              <a:rPr lang="en-US" altLang="zh-CN"/>
              <a:pPr>
                <a:defRPr/>
              </a:pPr>
              <a:t>‹#›</a:t>
            </a:fld>
            <a:endParaRPr lang="en-US" altLang="zh-CN"/>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lvl1pPr>
              <a:defRPr/>
            </a:lvl1pPr>
          </a:lstStyle>
          <a:p>
            <a:pPr>
              <a:defRPr/>
            </a:pPr>
            <a:endParaRPr lang="en-US" altLang="zh-CN"/>
          </a:p>
        </p:txBody>
      </p:sp>
      <p:sp>
        <p:nvSpPr>
          <p:cNvPr id="5" name="页脚占位符 4"/>
          <p:cNvSpPr>
            <a:spLocks noGrp="1"/>
          </p:cNvSpPr>
          <p:nvPr>
            <p:ph type="ftr" sz="quarter" idx="11"/>
          </p:nvPr>
        </p:nvSpPr>
        <p:spPr/>
        <p:txBody>
          <a:bodyPr/>
          <a:lstStyle>
            <a:lvl1pPr>
              <a:defRPr/>
            </a:lvl1pPr>
          </a:lstStyle>
          <a:p>
            <a:pPr>
              <a:defRPr/>
            </a:pPr>
            <a:endParaRPr lang="en-US" altLang="zh-CN"/>
          </a:p>
        </p:txBody>
      </p:sp>
      <p:sp>
        <p:nvSpPr>
          <p:cNvPr id="6" name="灯片编号占位符 5"/>
          <p:cNvSpPr>
            <a:spLocks noGrp="1"/>
          </p:cNvSpPr>
          <p:nvPr>
            <p:ph type="sldNum" sz="quarter" idx="12"/>
          </p:nvPr>
        </p:nvSpPr>
        <p:spPr/>
        <p:txBody>
          <a:bodyPr/>
          <a:lstStyle>
            <a:lvl1pPr>
              <a:defRPr/>
            </a:lvl1pPr>
          </a:lstStyle>
          <a:p>
            <a:pPr>
              <a:defRPr/>
            </a:pPr>
            <a:fld id="{70C38471-A98C-4F1E-8289-3EC99645E3E0}" type="slidenum">
              <a:rPr lang="en-US" altLang="zh-CN"/>
              <a:pPr>
                <a:defRPr/>
              </a:pPr>
              <a:t>‹#›</a:t>
            </a:fld>
            <a:endParaRPr lang="en-US" altLang="zh-CN"/>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a:prstGeom prst="rect">
            <a:avLst/>
          </a:prstGeom>
        </p:spPr>
        <p:txBody>
          <a:bodyPr/>
          <a:lstStyle/>
          <a:p>
            <a:r>
              <a:rPr lang="zh-CN" altLang="en-US"/>
              <a:t>单击此处编辑母版标题样式</a:t>
            </a:r>
          </a:p>
        </p:txBody>
      </p:sp>
      <p:sp>
        <p:nvSpPr>
          <p:cNvPr id="3" name="文本占位符 2"/>
          <p:cNvSpPr>
            <a:spLocks noGrp="1"/>
          </p:cNvSpPr>
          <p:nvPr>
            <p:ph type="body" sz="half" idx="1"/>
          </p:nvPr>
        </p:nvSpPr>
        <p:spPr>
          <a:xfrm>
            <a:off x="381000" y="762000"/>
            <a:ext cx="4076700" cy="5638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10100" y="762000"/>
            <a:ext cx="4076700" cy="5638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3"/>
          <p:cNvSpPr>
            <a:spLocks noGrp="1" noChangeArrowheads="1"/>
          </p:cNvSpPr>
          <p:nvPr>
            <p:ph type="dt" sz="half" idx="10"/>
          </p:nvPr>
        </p:nvSpPr>
        <p:spPr>
          <a:ln/>
        </p:spPr>
        <p:txBody>
          <a:bodyPr/>
          <a:lstStyle>
            <a:lvl1pPr>
              <a:defRPr/>
            </a:lvl1pPr>
          </a:lstStyle>
          <a:p>
            <a:pPr>
              <a:defRPr/>
            </a:pPr>
            <a:fld id="{AFE1DA2C-FF5D-4BBE-BE32-6E84FECC8CFA}" type="datetime1">
              <a:rPr lang="zh-CN" altLang="en-US" smtClean="0"/>
              <a:pPr>
                <a:defRPr/>
              </a:pPr>
              <a:t>2024/6/13</a:t>
            </a:fld>
            <a:endParaRPr lang="en-US" altLang="zh-CN"/>
          </a:p>
        </p:txBody>
      </p:sp>
    </p:spTree>
    <p:extLst>
      <p:ext uri="{BB962C8B-B14F-4D97-AF65-F5344CB8AC3E}">
        <p14:creationId xmlns:p14="http://schemas.microsoft.com/office/powerpoint/2010/main" val="2195220300"/>
      </p:ext>
    </p:extLst>
  </p:cSld>
  <p:clrMapOvr>
    <a:masterClrMapping/>
  </p:clrMapOvr>
  <p:transition>
    <p:pull dir="lu"/>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pic>
        <p:nvPicPr>
          <p:cNvPr id="4" name="Picture 2" descr="bamboo"/>
          <p:cNvPicPr>
            <a:picLocks noChangeAspect="1" noChangeArrowheads="1"/>
          </p:cNvPicPr>
          <p:nvPr/>
        </p:nvPicPr>
        <p:blipFill>
          <a:blip r:embed="rId2" cstate="print"/>
          <a:srcRect r="13792"/>
          <a:stretch>
            <a:fillRect/>
          </a:stretch>
        </p:blipFill>
        <p:spPr bwMode="ltGray">
          <a:xfrm>
            <a:off x="6292850" y="-1588"/>
            <a:ext cx="2857500" cy="6869113"/>
          </a:xfrm>
          <a:prstGeom prst="rect">
            <a:avLst/>
          </a:prstGeom>
          <a:noFill/>
          <a:ln w="9525">
            <a:noFill/>
            <a:miter lim="800000"/>
            <a:headEnd/>
            <a:tailEnd/>
          </a:ln>
        </p:spPr>
      </p:pic>
      <p:sp>
        <p:nvSpPr>
          <p:cNvPr id="4099" name="Rectangle 3"/>
          <p:cNvSpPr>
            <a:spLocks noGrp="1" noChangeArrowheads="1"/>
          </p:cNvSpPr>
          <p:nvPr>
            <p:ph type="ctrTitle"/>
          </p:nvPr>
        </p:nvSpPr>
        <p:spPr bwMode="auto">
          <a:xfrm>
            <a:off x="304800" y="1158875"/>
            <a:ext cx="6248400" cy="1431925"/>
          </a:xfrm>
          <a:prstGeom prst="rect">
            <a:avLst/>
          </a:prstGeom>
          <a:noFill/>
          <a:ln>
            <a:miter lim="800000"/>
            <a:headEnd/>
            <a:tailEnd/>
          </a:ln>
        </p:spPr>
        <p:txBody>
          <a:bodyPr anchor="b">
            <a:spAutoFit/>
          </a:bodyPr>
          <a:lstStyle>
            <a:lvl1pPr>
              <a:defRPr/>
            </a:lvl1pPr>
          </a:lstStyle>
          <a:p>
            <a:r>
              <a:rPr lang="zh-CN" altLang="en-US"/>
              <a:t>单击此处编辑母版标题样式</a:t>
            </a:r>
          </a:p>
        </p:txBody>
      </p:sp>
      <p:sp>
        <p:nvSpPr>
          <p:cNvPr id="4100" name="Rectangle 4"/>
          <p:cNvSpPr>
            <a:spLocks noGrp="1" noChangeArrowheads="1"/>
          </p:cNvSpPr>
          <p:nvPr>
            <p:ph type="subTitle" idx="1"/>
          </p:nvPr>
        </p:nvSpPr>
        <p:spPr>
          <a:xfrm>
            <a:off x="304800" y="3429000"/>
            <a:ext cx="6019800" cy="1752600"/>
          </a:xfrm>
        </p:spPr>
        <p:txBody>
          <a:bodyPr/>
          <a:lstStyle>
            <a:lvl1pPr marL="0" indent="0" algn="ctr">
              <a:buFont typeface="Wingdings" pitchFamily="2" charset="2"/>
              <a:buNone/>
              <a:defRPr/>
            </a:lvl1pPr>
          </a:lstStyle>
          <a:p>
            <a:r>
              <a:rPr lang="zh-CN" altLang="en-US"/>
              <a:t>单击此处编辑母版副标题样式</a:t>
            </a:r>
          </a:p>
        </p:txBody>
      </p:sp>
      <p:sp>
        <p:nvSpPr>
          <p:cNvPr id="5" name="Rectangle 5"/>
          <p:cNvSpPr>
            <a:spLocks noGrp="1" noChangeArrowheads="1"/>
          </p:cNvSpPr>
          <p:nvPr>
            <p:ph type="dt" sz="half" idx="10"/>
          </p:nvPr>
        </p:nvSpPr>
        <p:spPr>
          <a:xfrm>
            <a:off x="257175" y="6248400"/>
            <a:ext cx="1622425" cy="457200"/>
          </a:xfrm>
        </p:spPr>
        <p:txBody>
          <a:bodyPr/>
          <a:lstStyle>
            <a:lvl1pPr>
              <a:defRPr/>
            </a:lvl1pPr>
          </a:lstStyle>
          <a:p>
            <a:pPr>
              <a:defRPr/>
            </a:pPr>
            <a:endParaRPr lang="en-US" altLang="zh-CN"/>
          </a:p>
        </p:txBody>
      </p:sp>
      <p:sp>
        <p:nvSpPr>
          <p:cNvPr id="6" name="Rectangle 6"/>
          <p:cNvSpPr>
            <a:spLocks noGrp="1" noChangeArrowheads="1"/>
          </p:cNvSpPr>
          <p:nvPr>
            <p:ph type="ftr" sz="quarter" idx="11"/>
          </p:nvPr>
        </p:nvSpPr>
        <p:spPr>
          <a:xfrm>
            <a:off x="2108200" y="6248400"/>
            <a:ext cx="2997200" cy="457200"/>
          </a:xfrm>
        </p:spPr>
        <p:txBody>
          <a:bodyPr/>
          <a:lstStyle>
            <a:lvl1pPr>
              <a:defRPr sz="1400" b="0" i="0">
                <a:solidFill>
                  <a:schemeClr val="tx1"/>
                </a:solidFill>
                <a:latin typeface="Times New Roman" pitchFamily="18" charset="0"/>
              </a:defRPr>
            </a:lvl1pPr>
          </a:lstStyle>
          <a:p>
            <a:pPr>
              <a:defRPr/>
            </a:pPr>
            <a:endParaRPr lang="en-US" altLang="zh-CN"/>
          </a:p>
        </p:txBody>
      </p:sp>
      <p:sp>
        <p:nvSpPr>
          <p:cNvPr id="7" name="Rectangle 7"/>
          <p:cNvSpPr>
            <a:spLocks noGrp="1" noChangeArrowheads="1"/>
          </p:cNvSpPr>
          <p:nvPr>
            <p:ph type="sldNum" sz="quarter" idx="12"/>
          </p:nvPr>
        </p:nvSpPr>
        <p:spPr bwMode="auto">
          <a:xfrm>
            <a:off x="5486400" y="6248400"/>
            <a:ext cx="1371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spcBef>
                <a:spcPct val="0"/>
              </a:spcBef>
              <a:defRPr kumimoji="0" sz="1400" b="0" i="0">
                <a:ea typeface="宋体" pitchFamily="2" charset="-122"/>
              </a:defRPr>
            </a:lvl1pPr>
          </a:lstStyle>
          <a:p>
            <a:pPr>
              <a:defRPr/>
            </a:pPr>
            <a:fld id="{9B47FE19-4831-4476-8AFB-634F1517E46E}" type="slidenum">
              <a:rPr lang="en-US" altLang="zh-CN"/>
              <a:pPr>
                <a:defRPr/>
              </a:pPr>
              <a:t>‹#›</a:t>
            </a:fld>
            <a:endParaRPr lang="en-US" altLang="zh-CN"/>
          </a:p>
        </p:txBody>
      </p:sp>
    </p:spTree>
    <p:extLst>
      <p:ext uri="{BB962C8B-B14F-4D97-AF65-F5344CB8AC3E}">
        <p14:creationId xmlns:p14="http://schemas.microsoft.com/office/powerpoint/2010/main" val="1768831955"/>
      </p:ext>
    </p:extLst>
  </p:cSld>
  <p:clrMapOvr>
    <a:masterClrMapping/>
  </p:clrMapOvr>
  <p:transition>
    <p:pull dir="lu"/>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4"/>
          <p:cNvSpPr>
            <a:spLocks noGrp="1" noChangeArrowheads="1"/>
          </p:cNvSpPr>
          <p:nvPr>
            <p:ph type="ftr" sz="quarter" idx="11"/>
          </p:nvPr>
        </p:nvSpPr>
        <p:spPr>
          <a:ln/>
        </p:spPr>
        <p:txBody>
          <a:bodyPr/>
          <a:lstStyle>
            <a:lvl1pPr>
              <a:defRPr/>
            </a:lvl1pPr>
          </a:lstStyle>
          <a:p>
            <a:pPr>
              <a:defRPr/>
            </a:pPr>
            <a:fld id="{25EF02D3-E5CE-4D20-8DD6-E697FE55A7B1}" type="slidenum">
              <a:rPr lang="en-US" altLang="zh-CN"/>
              <a:pPr>
                <a:defRPr/>
              </a:pPr>
              <a:t>‹#›</a:t>
            </a:fld>
            <a:endParaRPr lang="en-US" altLang="zh-CN"/>
          </a:p>
        </p:txBody>
      </p:sp>
    </p:spTree>
    <p:extLst>
      <p:ext uri="{BB962C8B-B14F-4D97-AF65-F5344CB8AC3E}">
        <p14:creationId xmlns:p14="http://schemas.microsoft.com/office/powerpoint/2010/main" val="1841017847"/>
      </p:ext>
    </p:extLst>
  </p:cSld>
  <p:clrMapOvr>
    <a:masterClrMapping/>
  </p:clrMapOvr>
  <p:transition>
    <p:pull dir="lu"/>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4"/>
          <p:cNvSpPr>
            <a:spLocks noGrp="1" noChangeArrowheads="1"/>
          </p:cNvSpPr>
          <p:nvPr>
            <p:ph type="ftr" sz="quarter" idx="11"/>
          </p:nvPr>
        </p:nvSpPr>
        <p:spPr>
          <a:ln/>
        </p:spPr>
        <p:txBody>
          <a:bodyPr/>
          <a:lstStyle>
            <a:lvl1pPr>
              <a:defRPr/>
            </a:lvl1pPr>
          </a:lstStyle>
          <a:p>
            <a:pPr>
              <a:defRPr/>
            </a:pPr>
            <a:fld id="{6D25E235-2833-4FA8-885A-483970D00230}" type="slidenum">
              <a:rPr lang="en-US" altLang="zh-CN"/>
              <a:pPr>
                <a:defRPr/>
              </a:pPr>
              <a:t>‹#›</a:t>
            </a:fld>
            <a:endParaRPr lang="en-US" altLang="zh-CN"/>
          </a:p>
        </p:txBody>
      </p:sp>
    </p:spTree>
    <p:extLst>
      <p:ext uri="{BB962C8B-B14F-4D97-AF65-F5344CB8AC3E}">
        <p14:creationId xmlns:p14="http://schemas.microsoft.com/office/powerpoint/2010/main" val="883378565"/>
      </p:ext>
    </p:extLst>
  </p:cSld>
  <p:clrMapOvr>
    <a:masterClrMapping/>
  </p:clrMapOvr>
  <p:transition>
    <p:pull dir="lu"/>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381000" y="762000"/>
            <a:ext cx="4076700" cy="5638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10100" y="762000"/>
            <a:ext cx="4076700" cy="5638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4"/>
          <p:cNvSpPr>
            <a:spLocks noGrp="1" noChangeArrowheads="1"/>
          </p:cNvSpPr>
          <p:nvPr>
            <p:ph type="ftr" sz="quarter" idx="11"/>
          </p:nvPr>
        </p:nvSpPr>
        <p:spPr>
          <a:ln/>
        </p:spPr>
        <p:txBody>
          <a:bodyPr/>
          <a:lstStyle>
            <a:lvl1pPr>
              <a:defRPr/>
            </a:lvl1pPr>
          </a:lstStyle>
          <a:p>
            <a:pPr>
              <a:defRPr/>
            </a:pPr>
            <a:fld id="{CA0A4867-1FE0-44ED-8963-78BBD6274C68}" type="slidenum">
              <a:rPr lang="en-US" altLang="zh-CN"/>
              <a:pPr>
                <a:defRPr/>
              </a:pPr>
              <a:t>‹#›</a:t>
            </a:fld>
            <a:endParaRPr lang="en-US" altLang="zh-CN"/>
          </a:p>
        </p:txBody>
      </p:sp>
    </p:spTree>
    <p:extLst>
      <p:ext uri="{BB962C8B-B14F-4D97-AF65-F5344CB8AC3E}">
        <p14:creationId xmlns:p14="http://schemas.microsoft.com/office/powerpoint/2010/main" val="1576408852"/>
      </p:ext>
    </p:extLst>
  </p:cSld>
  <p:clrMapOvr>
    <a:masterClrMapping/>
  </p:clrMapOvr>
  <p:transition>
    <p:pull dir="lu"/>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a:prstGeom prst="rect">
            <a:avLst/>
          </a:prstGeo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8" name="Rectangle 4"/>
          <p:cNvSpPr>
            <a:spLocks noGrp="1" noChangeArrowheads="1"/>
          </p:cNvSpPr>
          <p:nvPr>
            <p:ph type="ftr" sz="quarter" idx="11"/>
          </p:nvPr>
        </p:nvSpPr>
        <p:spPr>
          <a:ln/>
        </p:spPr>
        <p:txBody>
          <a:bodyPr/>
          <a:lstStyle>
            <a:lvl1pPr>
              <a:defRPr/>
            </a:lvl1pPr>
          </a:lstStyle>
          <a:p>
            <a:pPr>
              <a:defRPr/>
            </a:pPr>
            <a:fld id="{4F99EEB8-F790-4798-98DD-24E7147167DE}" type="slidenum">
              <a:rPr lang="en-US" altLang="zh-CN"/>
              <a:pPr>
                <a:defRPr/>
              </a:pPr>
              <a:t>‹#›</a:t>
            </a:fld>
            <a:endParaRPr lang="en-US" altLang="zh-CN"/>
          </a:p>
        </p:txBody>
      </p:sp>
    </p:spTree>
    <p:extLst>
      <p:ext uri="{BB962C8B-B14F-4D97-AF65-F5344CB8AC3E}">
        <p14:creationId xmlns:p14="http://schemas.microsoft.com/office/powerpoint/2010/main" val="3819174917"/>
      </p:ext>
    </p:extLst>
  </p:cSld>
  <p:clrMapOvr>
    <a:masterClrMapping/>
  </p:clrMapOvr>
  <p:transition>
    <p:pull dir="lu"/>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a:prstGeom prst="rect">
            <a:avLst/>
          </a:prstGeom>
        </p:spPr>
        <p:txBody>
          <a:bodyPr/>
          <a:lstStyle/>
          <a:p>
            <a:r>
              <a:rPr lang="zh-CN" altLang="en-US"/>
              <a:t>单击此处编辑母版标题样式</a:t>
            </a:r>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4" name="Rectangle 4"/>
          <p:cNvSpPr>
            <a:spLocks noGrp="1" noChangeArrowheads="1"/>
          </p:cNvSpPr>
          <p:nvPr>
            <p:ph type="ftr" sz="quarter" idx="11"/>
          </p:nvPr>
        </p:nvSpPr>
        <p:spPr>
          <a:ln/>
        </p:spPr>
        <p:txBody>
          <a:bodyPr/>
          <a:lstStyle>
            <a:lvl1pPr>
              <a:defRPr/>
            </a:lvl1pPr>
          </a:lstStyle>
          <a:p>
            <a:pPr>
              <a:defRPr/>
            </a:pPr>
            <a:fld id="{84CC715B-467C-4187-A342-4E393F26B16F}" type="slidenum">
              <a:rPr lang="en-US" altLang="zh-CN"/>
              <a:pPr>
                <a:defRPr/>
              </a:pPr>
              <a:t>‹#›</a:t>
            </a:fld>
            <a:endParaRPr lang="en-US" altLang="zh-CN"/>
          </a:p>
        </p:txBody>
      </p:sp>
    </p:spTree>
    <p:extLst>
      <p:ext uri="{BB962C8B-B14F-4D97-AF65-F5344CB8AC3E}">
        <p14:creationId xmlns:p14="http://schemas.microsoft.com/office/powerpoint/2010/main" val="977268117"/>
      </p:ext>
    </p:extLst>
  </p:cSld>
  <p:clrMapOvr>
    <a:masterClrMapping/>
  </p:clrMapOvr>
  <p:transition>
    <p:pull dir="lu"/>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4"/>
          <p:cNvSpPr>
            <a:spLocks noGrp="1" noChangeArrowheads="1"/>
          </p:cNvSpPr>
          <p:nvPr>
            <p:ph type="ftr" sz="quarter" idx="11"/>
          </p:nvPr>
        </p:nvSpPr>
        <p:spPr>
          <a:ln/>
        </p:spPr>
        <p:txBody>
          <a:bodyPr/>
          <a:lstStyle>
            <a:lvl1pPr>
              <a:defRPr/>
            </a:lvl1pPr>
          </a:lstStyle>
          <a:p>
            <a:pPr>
              <a:defRPr/>
            </a:pPr>
            <a:fld id="{18F63647-102C-48ED-B56A-D7F2B9B16C5C}" type="slidenum">
              <a:rPr lang="en-US" altLang="zh-CN"/>
              <a:pPr>
                <a:defRPr/>
              </a:pPr>
              <a:t>‹#›</a:t>
            </a:fld>
            <a:endParaRPr lang="en-US" altLang="zh-CN"/>
          </a:p>
        </p:txBody>
      </p:sp>
    </p:spTree>
    <p:extLst>
      <p:ext uri="{BB962C8B-B14F-4D97-AF65-F5344CB8AC3E}">
        <p14:creationId xmlns:p14="http://schemas.microsoft.com/office/powerpoint/2010/main" val="3460861716"/>
      </p:ext>
    </p:extLst>
  </p:cSld>
  <p:clrMapOvr>
    <a:masterClrMapping/>
  </p:clrMapOvr>
  <p:transition>
    <p:pull dir="lu"/>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a:prstGeom prst="rect">
            <a:avLst/>
          </a:prstGeo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4"/>
          <p:cNvSpPr>
            <a:spLocks noGrp="1" noChangeArrowheads="1"/>
          </p:cNvSpPr>
          <p:nvPr>
            <p:ph type="ftr" sz="quarter" idx="11"/>
          </p:nvPr>
        </p:nvSpPr>
        <p:spPr>
          <a:ln/>
        </p:spPr>
        <p:txBody>
          <a:bodyPr/>
          <a:lstStyle>
            <a:lvl1pPr>
              <a:defRPr/>
            </a:lvl1pPr>
          </a:lstStyle>
          <a:p>
            <a:pPr>
              <a:defRPr/>
            </a:pPr>
            <a:fld id="{BD20E91B-F642-4E1A-8550-156FFECF7233}" type="slidenum">
              <a:rPr lang="en-US" altLang="zh-CN"/>
              <a:pPr>
                <a:defRPr/>
              </a:pPr>
              <a:t>‹#›</a:t>
            </a:fld>
            <a:endParaRPr lang="en-US" altLang="zh-CN"/>
          </a:p>
        </p:txBody>
      </p:sp>
    </p:spTree>
    <p:extLst>
      <p:ext uri="{BB962C8B-B14F-4D97-AF65-F5344CB8AC3E}">
        <p14:creationId xmlns:p14="http://schemas.microsoft.com/office/powerpoint/2010/main" val="1611780620"/>
      </p:ext>
    </p:extLst>
  </p:cSld>
  <p:clrMapOvr>
    <a:masterClrMapping/>
  </p:clrMapOvr>
  <p:transition>
    <p:pull dir="lu"/>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a:prstGeom prst="rect">
            <a:avLst/>
          </a:prstGeo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4"/>
          <p:cNvSpPr>
            <a:spLocks noGrp="1" noChangeArrowheads="1"/>
          </p:cNvSpPr>
          <p:nvPr>
            <p:ph type="ftr" sz="quarter" idx="11"/>
          </p:nvPr>
        </p:nvSpPr>
        <p:spPr>
          <a:ln/>
        </p:spPr>
        <p:txBody>
          <a:bodyPr/>
          <a:lstStyle>
            <a:lvl1pPr>
              <a:defRPr/>
            </a:lvl1pPr>
          </a:lstStyle>
          <a:p>
            <a:pPr>
              <a:defRPr/>
            </a:pPr>
            <a:fld id="{E02E15D7-F64F-4AD1-97D2-1D522232E695}" type="slidenum">
              <a:rPr lang="en-US" altLang="zh-CN"/>
              <a:pPr>
                <a:defRPr/>
              </a:pPr>
              <a:t>‹#›</a:t>
            </a:fld>
            <a:endParaRPr lang="en-US" altLang="zh-CN"/>
          </a:p>
        </p:txBody>
      </p:sp>
    </p:spTree>
    <p:extLst>
      <p:ext uri="{BB962C8B-B14F-4D97-AF65-F5344CB8AC3E}">
        <p14:creationId xmlns:p14="http://schemas.microsoft.com/office/powerpoint/2010/main" val="1873700849"/>
      </p:ext>
    </p:extLst>
  </p:cSld>
  <p:clrMapOvr>
    <a:masterClrMapping/>
  </p:clrMapOvr>
  <p:transition>
    <p:pull dir="l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lvl1pPr>
              <a:defRPr/>
            </a:lvl1pPr>
          </a:lstStyle>
          <a:p>
            <a:pPr>
              <a:defRPr/>
            </a:pPr>
            <a:endParaRPr lang="en-US" altLang="zh-CN"/>
          </a:p>
        </p:txBody>
      </p:sp>
      <p:sp>
        <p:nvSpPr>
          <p:cNvPr id="5" name="页脚占位符 4"/>
          <p:cNvSpPr>
            <a:spLocks noGrp="1"/>
          </p:cNvSpPr>
          <p:nvPr>
            <p:ph type="ftr" sz="quarter" idx="11"/>
          </p:nvPr>
        </p:nvSpPr>
        <p:spPr/>
        <p:txBody>
          <a:bodyPr/>
          <a:lstStyle>
            <a:lvl1pPr>
              <a:defRPr/>
            </a:lvl1pPr>
          </a:lstStyle>
          <a:p>
            <a:pPr>
              <a:defRPr/>
            </a:pPr>
            <a:endParaRPr lang="en-US" altLang="zh-CN"/>
          </a:p>
        </p:txBody>
      </p:sp>
      <p:sp>
        <p:nvSpPr>
          <p:cNvPr id="6" name="灯片编号占位符 5"/>
          <p:cNvSpPr>
            <a:spLocks noGrp="1"/>
          </p:cNvSpPr>
          <p:nvPr>
            <p:ph type="sldNum" sz="quarter" idx="12"/>
          </p:nvPr>
        </p:nvSpPr>
        <p:spPr/>
        <p:txBody>
          <a:bodyPr/>
          <a:lstStyle>
            <a:lvl1pPr>
              <a:defRPr/>
            </a:lvl1pPr>
          </a:lstStyle>
          <a:p>
            <a:pPr>
              <a:defRPr/>
            </a:pPr>
            <a:fld id="{05FA1AD9-8783-482B-B633-72EA395F1FEA}" type="slidenum">
              <a:rPr lang="en-US" altLang="zh-CN"/>
              <a:pPr>
                <a:defRPr/>
              </a:pPr>
              <a:t>‹#›</a:t>
            </a:fld>
            <a:endParaRPr lang="en-US" altLang="zh-CN"/>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4"/>
          <p:cNvSpPr>
            <a:spLocks noGrp="1" noChangeArrowheads="1"/>
          </p:cNvSpPr>
          <p:nvPr>
            <p:ph type="ftr" sz="quarter" idx="11"/>
          </p:nvPr>
        </p:nvSpPr>
        <p:spPr>
          <a:ln/>
        </p:spPr>
        <p:txBody>
          <a:bodyPr/>
          <a:lstStyle>
            <a:lvl1pPr>
              <a:defRPr/>
            </a:lvl1pPr>
          </a:lstStyle>
          <a:p>
            <a:pPr>
              <a:defRPr/>
            </a:pPr>
            <a:fld id="{AC72D058-7388-4B55-AABF-169FB973C141}" type="slidenum">
              <a:rPr lang="en-US" altLang="zh-CN"/>
              <a:pPr>
                <a:defRPr/>
              </a:pPr>
              <a:t>‹#›</a:t>
            </a:fld>
            <a:endParaRPr lang="en-US" altLang="zh-CN"/>
          </a:p>
        </p:txBody>
      </p:sp>
    </p:spTree>
    <p:extLst>
      <p:ext uri="{BB962C8B-B14F-4D97-AF65-F5344CB8AC3E}">
        <p14:creationId xmlns:p14="http://schemas.microsoft.com/office/powerpoint/2010/main" val="3769870715"/>
      </p:ext>
    </p:extLst>
  </p:cSld>
  <p:clrMapOvr>
    <a:masterClrMapping/>
  </p:clrMapOvr>
  <p:transition>
    <p:pull dir="lu"/>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10350" y="274638"/>
            <a:ext cx="2076450" cy="6126162"/>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381000" y="274638"/>
            <a:ext cx="6076950" cy="6126162"/>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4"/>
          <p:cNvSpPr>
            <a:spLocks noGrp="1" noChangeArrowheads="1"/>
          </p:cNvSpPr>
          <p:nvPr>
            <p:ph type="ftr" sz="quarter" idx="11"/>
          </p:nvPr>
        </p:nvSpPr>
        <p:spPr>
          <a:ln/>
        </p:spPr>
        <p:txBody>
          <a:bodyPr/>
          <a:lstStyle>
            <a:lvl1pPr>
              <a:defRPr/>
            </a:lvl1pPr>
          </a:lstStyle>
          <a:p>
            <a:pPr>
              <a:defRPr/>
            </a:pPr>
            <a:fld id="{6AF50975-0840-4195-A60D-9936E81E8FBF}" type="slidenum">
              <a:rPr lang="en-US" altLang="zh-CN"/>
              <a:pPr>
                <a:defRPr/>
              </a:pPr>
              <a:t>‹#›</a:t>
            </a:fld>
            <a:endParaRPr lang="en-US" altLang="zh-CN"/>
          </a:p>
        </p:txBody>
      </p:sp>
    </p:spTree>
    <p:extLst>
      <p:ext uri="{BB962C8B-B14F-4D97-AF65-F5344CB8AC3E}">
        <p14:creationId xmlns:p14="http://schemas.microsoft.com/office/powerpoint/2010/main" val="100312113"/>
      </p:ext>
    </p:extLst>
  </p:cSld>
  <p:clrMapOvr>
    <a:masterClrMapping/>
  </p:clrMapOvr>
  <p:transition>
    <p:pull dir="lu"/>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p>
        </p:txBody>
      </p:sp>
      <p:sp>
        <p:nvSpPr>
          <p:cNvPr id="4" name="Rectangle 3">
            <a:extLst>
              <a:ext uri="{FF2B5EF4-FFF2-40B4-BE49-F238E27FC236}">
                <a16:creationId xmlns:a16="http://schemas.microsoft.com/office/drawing/2014/main" id="{41AC0E18-1FDD-4793-97CF-0532C0D547E9}"/>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4">
            <a:extLst>
              <a:ext uri="{FF2B5EF4-FFF2-40B4-BE49-F238E27FC236}">
                <a16:creationId xmlns:a16="http://schemas.microsoft.com/office/drawing/2014/main" id="{79551160-1E54-42BF-A835-C692C8345B39}"/>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1142856438"/>
      </p:ext>
    </p:extLst>
  </p:cSld>
  <p:clrMapOvr>
    <a:masterClrMapping/>
  </p:clrMapOvr>
  <p:transition>
    <p:pull dir="lu"/>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3">
            <a:extLst>
              <a:ext uri="{FF2B5EF4-FFF2-40B4-BE49-F238E27FC236}">
                <a16:creationId xmlns:a16="http://schemas.microsoft.com/office/drawing/2014/main" id="{F80E8CEE-B34F-464E-833E-1079DFBCE9B7}"/>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4">
            <a:extLst>
              <a:ext uri="{FF2B5EF4-FFF2-40B4-BE49-F238E27FC236}">
                <a16:creationId xmlns:a16="http://schemas.microsoft.com/office/drawing/2014/main" id="{BA299BA5-B160-4DE7-8433-6D602BC9627F}"/>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467081925"/>
      </p:ext>
    </p:extLst>
  </p:cSld>
  <p:clrMapOvr>
    <a:masterClrMapping/>
  </p:clrMapOvr>
  <p:transition>
    <p:pull dir="lu"/>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4" name="Rectangle 3">
            <a:extLst>
              <a:ext uri="{FF2B5EF4-FFF2-40B4-BE49-F238E27FC236}">
                <a16:creationId xmlns:a16="http://schemas.microsoft.com/office/drawing/2014/main" id="{370669AD-5351-4262-91A1-001492459D19}"/>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4">
            <a:extLst>
              <a:ext uri="{FF2B5EF4-FFF2-40B4-BE49-F238E27FC236}">
                <a16:creationId xmlns:a16="http://schemas.microsoft.com/office/drawing/2014/main" id="{2589CEC7-020A-492E-898D-E3A0170FCF22}"/>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2571894441"/>
      </p:ext>
    </p:extLst>
  </p:cSld>
  <p:clrMapOvr>
    <a:masterClrMapping/>
  </p:clrMapOvr>
  <p:transition>
    <p:pull dir="lu"/>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381000" y="1341438"/>
            <a:ext cx="4076700" cy="50593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10100" y="1341438"/>
            <a:ext cx="4076700" cy="50593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3">
            <a:extLst>
              <a:ext uri="{FF2B5EF4-FFF2-40B4-BE49-F238E27FC236}">
                <a16:creationId xmlns:a16="http://schemas.microsoft.com/office/drawing/2014/main" id="{B57F64F9-1D24-4DD0-8082-1455D97726CF}"/>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4">
            <a:extLst>
              <a:ext uri="{FF2B5EF4-FFF2-40B4-BE49-F238E27FC236}">
                <a16:creationId xmlns:a16="http://schemas.microsoft.com/office/drawing/2014/main" id="{BCA78DC2-20AD-4503-AA3C-840E85379574}"/>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2220167495"/>
      </p:ext>
    </p:extLst>
  </p:cSld>
  <p:clrMapOvr>
    <a:masterClrMapping/>
  </p:clrMapOvr>
  <p:transition>
    <p:pull dir="lu"/>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3">
            <a:extLst>
              <a:ext uri="{FF2B5EF4-FFF2-40B4-BE49-F238E27FC236}">
                <a16:creationId xmlns:a16="http://schemas.microsoft.com/office/drawing/2014/main" id="{B75A2602-90D7-4AF5-BA49-C31014CF5853}"/>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8" name="Rectangle 4">
            <a:extLst>
              <a:ext uri="{FF2B5EF4-FFF2-40B4-BE49-F238E27FC236}">
                <a16:creationId xmlns:a16="http://schemas.microsoft.com/office/drawing/2014/main" id="{4B8E6DD7-9EFF-4491-8404-ED70EA59E918}"/>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2457021587"/>
      </p:ext>
    </p:extLst>
  </p:cSld>
  <p:clrMapOvr>
    <a:masterClrMapping/>
  </p:clrMapOvr>
  <p:transition>
    <p:pull dir="lu"/>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Rectangle 3">
            <a:extLst>
              <a:ext uri="{FF2B5EF4-FFF2-40B4-BE49-F238E27FC236}">
                <a16:creationId xmlns:a16="http://schemas.microsoft.com/office/drawing/2014/main" id="{A1FBA212-5ED4-4E22-8579-0774FC8CAE7D}"/>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4" name="Rectangle 4">
            <a:extLst>
              <a:ext uri="{FF2B5EF4-FFF2-40B4-BE49-F238E27FC236}">
                <a16:creationId xmlns:a16="http://schemas.microsoft.com/office/drawing/2014/main" id="{DDC97B9C-9180-4BCE-970A-9E90F220670D}"/>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474736807"/>
      </p:ext>
    </p:extLst>
  </p:cSld>
  <p:clrMapOvr>
    <a:masterClrMapping/>
  </p:clrMapOvr>
  <p:transition>
    <p:pull dir="lu"/>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43F8DFB-2035-44FD-A43D-A71FA610994A}"/>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4">
            <a:extLst>
              <a:ext uri="{FF2B5EF4-FFF2-40B4-BE49-F238E27FC236}">
                <a16:creationId xmlns:a16="http://schemas.microsoft.com/office/drawing/2014/main" id="{A1485655-218D-4D2B-A498-9CE1DFF72406}"/>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717879174"/>
      </p:ext>
    </p:extLst>
  </p:cSld>
  <p:clrMapOvr>
    <a:masterClrMapping/>
  </p:clrMapOvr>
  <p:transition>
    <p:pull dir="lu"/>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3">
            <a:extLst>
              <a:ext uri="{FF2B5EF4-FFF2-40B4-BE49-F238E27FC236}">
                <a16:creationId xmlns:a16="http://schemas.microsoft.com/office/drawing/2014/main" id="{9C732781-87D2-4BEC-B816-EC7FB7400F64}"/>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4">
            <a:extLst>
              <a:ext uri="{FF2B5EF4-FFF2-40B4-BE49-F238E27FC236}">
                <a16:creationId xmlns:a16="http://schemas.microsoft.com/office/drawing/2014/main" id="{46948A72-DE9F-49E4-831D-32642FFA7E9A}"/>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1714714391"/>
      </p:ext>
    </p:extLst>
  </p:cSld>
  <p:clrMapOvr>
    <a:masterClrMapping/>
  </p:clrMapOvr>
  <p:transition>
    <p:pull dir="lu"/>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ltLang="zh-CN"/>
              <a:t>Click to edit Master title style</a:t>
            </a:r>
            <a:endParaRPr lang="zh-CN" altLang="en-US"/>
          </a:p>
        </p:txBody>
      </p:sp>
      <p:sp>
        <p:nvSpPr>
          <p:cNvPr id="3" name="SmartArt Placeholder 2"/>
          <p:cNvSpPr>
            <a:spLocks noGrp="1"/>
          </p:cNvSpPr>
          <p:nvPr>
            <p:ph type="dgm" idx="1"/>
          </p:nvPr>
        </p:nvSpPr>
        <p:spPr>
          <a:xfrm>
            <a:off x="685800" y="1981200"/>
            <a:ext cx="7772400" cy="4114800"/>
          </a:xfrm>
        </p:spPr>
        <p:txBody>
          <a:bodyPr rtlCol="0">
            <a:normAutofit/>
          </a:bodyPr>
          <a:lstStyle/>
          <a:p>
            <a:pPr lvl="0"/>
            <a:endParaRPr lang="zh-CN" altLang="en-US" noProof="0"/>
          </a:p>
        </p:txBody>
      </p:sp>
      <p:sp>
        <p:nvSpPr>
          <p:cNvPr id="4" name="日期占位符 3"/>
          <p:cNvSpPr>
            <a:spLocks noGrp="1"/>
          </p:cNvSpPr>
          <p:nvPr>
            <p:ph type="dt" sz="half" idx="10"/>
          </p:nvPr>
        </p:nvSpPr>
        <p:spPr/>
        <p:txBody>
          <a:bodyPr/>
          <a:lstStyle>
            <a:lvl1pPr>
              <a:defRPr/>
            </a:lvl1pPr>
          </a:lstStyle>
          <a:p>
            <a:pPr>
              <a:defRPr/>
            </a:pPr>
            <a:endParaRPr lang="en-US" altLang="zh-CN"/>
          </a:p>
        </p:txBody>
      </p:sp>
      <p:sp>
        <p:nvSpPr>
          <p:cNvPr id="5" name="页脚占位符 4"/>
          <p:cNvSpPr>
            <a:spLocks noGrp="1"/>
          </p:cNvSpPr>
          <p:nvPr>
            <p:ph type="ftr" sz="quarter" idx="11"/>
          </p:nvPr>
        </p:nvSpPr>
        <p:spPr/>
        <p:txBody>
          <a:bodyPr/>
          <a:lstStyle>
            <a:lvl1pPr>
              <a:defRPr/>
            </a:lvl1pPr>
          </a:lstStyle>
          <a:p>
            <a:pPr>
              <a:defRPr/>
            </a:pPr>
            <a:endParaRPr lang="en-US" altLang="zh-CN"/>
          </a:p>
        </p:txBody>
      </p:sp>
      <p:sp>
        <p:nvSpPr>
          <p:cNvPr id="6" name="灯片编号占位符 5"/>
          <p:cNvSpPr>
            <a:spLocks noGrp="1"/>
          </p:cNvSpPr>
          <p:nvPr>
            <p:ph type="sldNum" sz="quarter" idx="12"/>
          </p:nvPr>
        </p:nvSpPr>
        <p:spPr/>
        <p:txBody>
          <a:bodyPr/>
          <a:lstStyle>
            <a:lvl1pPr>
              <a:defRPr/>
            </a:lvl1pPr>
          </a:lstStyle>
          <a:p>
            <a:pPr>
              <a:defRPr/>
            </a:pPr>
            <a:fld id="{4F50F176-E8DB-4C7F-B1E4-D0BC68C4BDDD}" type="slidenum">
              <a:rPr lang="en-US" altLang="zh-CN"/>
              <a:pPr>
                <a:defRPr/>
              </a:pPr>
              <a:t>‹#›</a:t>
            </a:fld>
            <a:endParaRPr lang="en-US" altLang="zh-CN"/>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3">
            <a:extLst>
              <a:ext uri="{FF2B5EF4-FFF2-40B4-BE49-F238E27FC236}">
                <a16:creationId xmlns:a16="http://schemas.microsoft.com/office/drawing/2014/main" id="{9B2786A8-2848-4FAC-99BE-1FB37B9B02B8}"/>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4">
            <a:extLst>
              <a:ext uri="{FF2B5EF4-FFF2-40B4-BE49-F238E27FC236}">
                <a16:creationId xmlns:a16="http://schemas.microsoft.com/office/drawing/2014/main" id="{DB8B1C42-0C12-4030-B13A-00DC8C8E9902}"/>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3404039445"/>
      </p:ext>
    </p:extLst>
  </p:cSld>
  <p:clrMapOvr>
    <a:masterClrMapping/>
  </p:clrMapOvr>
  <p:transition>
    <p:pull dir="lu"/>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3">
            <a:extLst>
              <a:ext uri="{FF2B5EF4-FFF2-40B4-BE49-F238E27FC236}">
                <a16:creationId xmlns:a16="http://schemas.microsoft.com/office/drawing/2014/main" id="{B66E3EB2-C591-4A25-A91F-B17F35DC0A10}"/>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4">
            <a:extLst>
              <a:ext uri="{FF2B5EF4-FFF2-40B4-BE49-F238E27FC236}">
                <a16:creationId xmlns:a16="http://schemas.microsoft.com/office/drawing/2014/main" id="{76AB40B9-1462-40D6-A72D-66B7F4ED0E98}"/>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4090778127"/>
      </p:ext>
    </p:extLst>
  </p:cSld>
  <p:clrMapOvr>
    <a:masterClrMapping/>
  </p:clrMapOvr>
  <p:transition>
    <p:pull dir="lu"/>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10350" y="692150"/>
            <a:ext cx="2076450" cy="5708650"/>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381000" y="692150"/>
            <a:ext cx="6076950" cy="570865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3">
            <a:extLst>
              <a:ext uri="{FF2B5EF4-FFF2-40B4-BE49-F238E27FC236}">
                <a16:creationId xmlns:a16="http://schemas.microsoft.com/office/drawing/2014/main" id="{7FB7762C-BE7C-4EAE-A140-22E2988D7D6C}"/>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4">
            <a:extLst>
              <a:ext uri="{FF2B5EF4-FFF2-40B4-BE49-F238E27FC236}">
                <a16:creationId xmlns:a16="http://schemas.microsoft.com/office/drawing/2014/main" id="{88396885-120B-49C6-A155-8BB0A9D03788}"/>
              </a:ext>
            </a:extLst>
          </p:cNvPr>
          <p:cNvSpPr>
            <a:spLocks noGrp="1" noChangeArrowheads="1"/>
          </p:cNvSpPr>
          <p:nvPr>
            <p:ph type="ftr" sz="quarter" idx="11"/>
          </p:nvPr>
        </p:nvSpPr>
        <p:spPr>
          <a:ln/>
        </p:spPr>
        <p:txBody>
          <a:bodyPr/>
          <a:lstStyle>
            <a:lvl1pPr>
              <a:defRPr/>
            </a:lvl1pPr>
          </a:lstStyle>
          <a:p>
            <a:pPr>
              <a:defRPr/>
            </a:pPr>
            <a:endParaRPr lang="en-US" altLang="zh-CN"/>
          </a:p>
        </p:txBody>
      </p:sp>
    </p:spTree>
    <p:extLst>
      <p:ext uri="{BB962C8B-B14F-4D97-AF65-F5344CB8AC3E}">
        <p14:creationId xmlns:p14="http://schemas.microsoft.com/office/powerpoint/2010/main" val="44403146"/>
      </p:ext>
    </p:extLst>
  </p:cSld>
  <p:clrMapOvr>
    <a:masterClrMapping/>
  </p:clrMapOvr>
  <p:transition>
    <p:pull dir="lu"/>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noProof="1"/>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noProof="1"/>
              <a:t>单击此处编辑母版副标题样式</a:t>
            </a:r>
          </a:p>
        </p:txBody>
      </p:sp>
      <p:sp>
        <p:nvSpPr>
          <p:cNvPr id="4" name="Rectangle 8">
            <a:extLst>
              <a:ext uri="{FF2B5EF4-FFF2-40B4-BE49-F238E27FC236}">
                <a16:creationId xmlns:a16="http://schemas.microsoft.com/office/drawing/2014/main" id="{2C978996-75F0-4F7D-8C0B-EA0AC0701FAC}"/>
              </a:ext>
            </a:extLst>
          </p:cNvPr>
          <p:cNvSpPr>
            <a:spLocks noGrp="1" noChangeArrowheads="1"/>
          </p:cNvSpPr>
          <p:nvPr>
            <p:ph type="ftr" sz="quarter" idx="10"/>
          </p:nvPr>
        </p:nvSpPr>
        <p:spPr>
          <a:ln/>
        </p:spPr>
        <p:txBody>
          <a:bodyPr/>
          <a:lstStyle>
            <a:lvl1pPr>
              <a:defRPr/>
            </a:lvl1pPr>
          </a:lstStyle>
          <a:p>
            <a:fld id="{89C6A4B6-C201-490D-BAEB-F896796E006B}" type="slidenum">
              <a:rPr lang="en-US" altLang="zh-CN"/>
              <a:pPr/>
              <a:t>‹#›</a:t>
            </a:fld>
            <a:endParaRPr lang="en-US" altLang="zh-CN"/>
          </a:p>
        </p:txBody>
      </p:sp>
    </p:spTree>
    <p:extLst>
      <p:ext uri="{BB962C8B-B14F-4D97-AF65-F5344CB8AC3E}">
        <p14:creationId xmlns:p14="http://schemas.microsoft.com/office/powerpoint/2010/main" val="282285888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内容占位符 2"/>
          <p:cNvSpPr>
            <a:spLocks noGrp="1"/>
          </p:cNvSpPr>
          <p:nvPr>
            <p:ph idx="1"/>
          </p:nvPr>
        </p:nvSpPr>
        <p:spPr/>
        <p:txBody>
          <a:body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4" name="页脚占位符 3">
            <a:extLst>
              <a:ext uri="{FF2B5EF4-FFF2-40B4-BE49-F238E27FC236}">
                <a16:creationId xmlns:a16="http://schemas.microsoft.com/office/drawing/2014/main" id="{6041AAB7-1110-4B92-9819-2A1A8D88612C}"/>
              </a:ext>
            </a:extLst>
          </p:cNvPr>
          <p:cNvSpPr>
            <a:spLocks noGrp="1"/>
          </p:cNvSpPr>
          <p:nvPr>
            <p:ph type="ftr" sz="quarter" idx="10"/>
          </p:nvPr>
        </p:nvSpPr>
        <p:spPr/>
        <p:txBody>
          <a:bodyPr/>
          <a:lstStyle>
            <a:lvl1pPr>
              <a:defRPr/>
            </a:lvl1pPr>
          </a:lstStyle>
          <a:p>
            <a:fld id="{371E99A1-3114-468D-B498-EB7DAF1E8599}" type="slidenum">
              <a:rPr lang="en-US" altLang="zh-CN"/>
              <a:pPr/>
              <a:t>‹#›</a:t>
            </a:fld>
            <a:endParaRPr lang="en-US" altLang="zh-CN"/>
          </a:p>
        </p:txBody>
      </p:sp>
    </p:spTree>
    <p:extLst>
      <p:ext uri="{BB962C8B-B14F-4D97-AF65-F5344CB8AC3E}">
        <p14:creationId xmlns:p14="http://schemas.microsoft.com/office/powerpoint/2010/main" val="2960067526"/>
      </p:ext>
    </p:extLst>
  </p:cSld>
  <p:clrMapOvr>
    <a:masterClrMapping/>
  </p:clrMapOvr>
  <p:hf hdr="0" ftr="0" dt="0"/>
</p:sldLayout>
</file>

<file path=ppt/slideLayouts/slideLayout1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noProof="1"/>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noProof="1"/>
              <a:t>单击此处编辑母版文本样式</a:t>
            </a:r>
          </a:p>
        </p:txBody>
      </p:sp>
      <p:sp>
        <p:nvSpPr>
          <p:cNvPr id="4" name="Rectangle 8">
            <a:extLst>
              <a:ext uri="{FF2B5EF4-FFF2-40B4-BE49-F238E27FC236}">
                <a16:creationId xmlns:a16="http://schemas.microsoft.com/office/drawing/2014/main" id="{FE8655E6-BA0E-4F1F-970F-513845771C2C}"/>
              </a:ext>
            </a:extLst>
          </p:cNvPr>
          <p:cNvSpPr>
            <a:spLocks noGrp="1" noChangeArrowheads="1"/>
          </p:cNvSpPr>
          <p:nvPr>
            <p:ph type="ftr" sz="quarter" idx="10"/>
          </p:nvPr>
        </p:nvSpPr>
        <p:spPr>
          <a:ln/>
        </p:spPr>
        <p:txBody>
          <a:bodyPr/>
          <a:lstStyle>
            <a:lvl1pPr>
              <a:defRPr/>
            </a:lvl1pPr>
          </a:lstStyle>
          <a:p>
            <a:fld id="{1A36069D-25B6-4E6C-B839-B2A0CD5F4346}" type="slidenum">
              <a:rPr lang="en-US" altLang="zh-CN"/>
              <a:pPr/>
              <a:t>‹#›</a:t>
            </a:fld>
            <a:endParaRPr lang="en-US" altLang="zh-CN"/>
          </a:p>
        </p:txBody>
      </p:sp>
    </p:spTree>
    <p:extLst>
      <p:ext uri="{BB962C8B-B14F-4D97-AF65-F5344CB8AC3E}">
        <p14:creationId xmlns:p14="http://schemas.microsoft.com/office/powerpoint/2010/main" val="251530033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内容占位符 2"/>
          <p:cNvSpPr>
            <a:spLocks noGrp="1"/>
          </p:cNvSpPr>
          <p:nvPr>
            <p:ph sz="half" idx="1"/>
          </p:nvPr>
        </p:nvSpPr>
        <p:spPr>
          <a:xfrm>
            <a:off x="457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4" name="内容占位符 3"/>
          <p:cNvSpPr>
            <a:spLocks noGrp="1"/>
          </p:cNvSpPr>
          <p:nvPr>
            <p:ph sz="half" idx="2"/>
          </p:nvPr>
        </p:nvSpPr>
        <p:spPr>
          <a:xfrm>
            <a:off x="4648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5" name="Rectangle 8">
            <a:extLst>
              <a:ext uri="{FF2B5EF4-FFF2-40B4-BE49-F238E27FC236}">
                <a16:creationId xmlns:a16="http://schemas.microsoft.com/office/drawing/2014/main" id="{C6C4925D-3B7E-4A9D-94E8-8940FB38BE51}"/>
              </a:ext>
            </a:extLst>
          </p:cNvPr>
          <p:cNvSpPr>
            <a:spLocks noGrp="1" noChangeArrowheads="1"/>
          </p:cNvSpPr>
          <p:nvPr>
            <p:ph type="ftr" sz="quarter" idx="10"/>
          </p:nvPr>
        </p:nvSpPr>
        <p:spPr>
          <a:ln/>
        </p:spPr>
        <p:txBody>
          <a:bodyPr/>
          <a:lstStyle>
            <a:lvl1pPr>
              <a:defRPr/>
            </a:lvl1pPr>
          </a:lstStyle>
          <a:p>
            <a:fld id="{2DEC6237-7D23-4EB4-BD6E-846429185FF2}" type="slidenum">
              <a:rPr lang="en-US" altLang="zh-CN"/>
              <a:pPr/>
              <a:t>‹#›</a:t>
            </a:fld>
            <a:endParaRPr lang="en-US" altLang="zh-CN"/>
          </a:p>
        </p:txBody>
      </p:sp>
    </p:spTree>
    <p:extLst>
      <p:ext uri="{BB962C8B-B14F-4D97-AF65-F5344CB8AC3E}">
        <p14:creationId xmlns:p14="http://schemas.microsoft.com/office/powerpoint/2010/main" val="112182346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noProof="1"/>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7" name="Rectangle 8">
            <a:extLst>
              <a:ext uri="{FF2B5EF4-FFF2-40B4-BE49-F238E27FC236}">
                <a16:creationId xmlns:a16="http://schemas.microsoft.com/office/drawing/2014/main" id="{2EE2FC8A-1971-44F3-BFD5-741C52C6CC21}"/>
              </a:ext>
            </a:extLst>
          </p:cNvPr>
          <p:cNvSpPr>
            <a:spLocks noGrp="1" noChangeArrowheads="1"/>
          </p:cNvSpPr>
          <p:nvPr>
            <p:ph type="ftr" sz="quarter" idx="10"/>
          </p:nvPr>
        </p:nvSpPr>
        <p:spPr>
          <a:ln/>
        </p:spPr>
        <p:txBody>
          <a:bodyPr/>
          <a:lstStyle>
            <a:lvl1pPr>
              <a:defRPr/>
            </a:lvl1pPr>
          </a:lstStyle>
          <a:p>
            <a:fld id="{DC1ADB8A-3180-4098-B3FF-F9E3469A63DD}" type="slidenum">
              <a:rPr lang="en-US" altLang="zh-CN"/>
              <a:pPr/>
              <a:t>‹#›</a:t>
            </a:fld>
            <a:endParaRPr lang="en-US" altLang="zh-CN"/>
          </a:p>
        </p:txBody>
      </p:sp>
    </p:spTree>
    <p:extLst>
      <p:ext uri="{BB962C8B-B14F-4D97-AF65-F5344CB8AC3E}">
        <p14:creationId xmlns:p14="http://schemas.microsoft.com/office/powerpoint/2010/main" val="111411313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Rectangle 8">
            <a:extLst>
              <a:ext uri="{FF2B5EF4-FFF2-40B4-BE49-F238E27FC236}">
                <a16:creationId xmlns:a16="http://schemas.microsoft.com/office/drawing/2014/main" id="{96B6E530-37F1-4A61-B62E-25CAF444BD81}"/>
              </a:ext>
            </a:extLst>
          </p:cNvPr>
          <p:cNvSpPr>
            <a:spLocks noGrp="1" noChangeArrowheads="1"/>
          </p:cNvSpPr>
          <p:nvPr>
            <p:ph type="ftr" sz="quarter" idx="10"/>
          </p:nvPr>
        </p:nvSpPr>
        <p:spPr>
          <a:ln/>
        </p:spPr>
        <p:txBody>
          <a:bodyPr/>
          <a:lstStyle>
            <a:lvl1pPr>
              <a:defRPr/>
            </a:lvl1pPr>
          </a:lstStyle>
          <a:p>
            <a:fld id="{F440C533-F1D0-45D2-8899-6E59377D9C81}" type="slidenum">
              <a:rPr lang="en-US" altLang="zh-CN"/>
              <a:pPr/>
              <a:t>‹#›</a:t>
            </a:fld>
            <a:endParaRPr lang="en-US" altLang="zh-CN"/>
          </a:p>
        </p:txBody>
      </p:sp>
    </p:spTree>
    <p:extLst>
      <p:ext uri="{BB962C8B-B14F-4D97-AF65-F5344CB8AC3E}">
        <p14:creationId xmlns:p14="http://schemas.microsoft.com/office/powerpoint/2010/main" val="194355414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8">
            <a:extLst>
              <a:ext uri="{FF2B5EF4-FFF2-40B4-BE49-F238E27FC236}">
                <a16:creationId xmlns:a16="http://schemas.microsoft.com/office/drawing/2014/main" id="{37384573-50BF-48E0-BD8B-0033384E2D28}"/>
              </a:ext>
            </a:extLst>
          </p:cNvPr>
          <p:cNvSpPr>
            <a:spLocks noGrp="1" noChangeArrowheads="1"/>
          </p:cNvSpPr>
          <p:nvPr>
            <p:ph type="ftr" sz="quarter" idx="10"/>
          </p:nvPr>
        </p:nvSpPr>
        <p:spPr>
          <a:ln/>
        </p:spPr>
        <p:txBody>
          <a:bodyPr/>
          <a:lstStyle>
            <a:lvl1pPr>
              <a:defRPr/>
            </a:lvl1pPr>
          </a:lstStyle>
          <a:p>
            <a:fld id="{B7A3AC98-0D2E-4F8C-820F-77BC6104BD8B}" type="slidenum">
              <a:rPr lang="en-US" altLang="zh-CN"/>
              <a:pPr/>
              <a:t>‹#›</a:t>
            </a:fld>
            <a:endParaRPr lang="en-US" altLang="zh-CN"/>
          </a:p>
        </p:txBody>
      </p:sp>
    </p:spTree>
    <p:extLst>
      <p:ext uri="{BB962C8B-B14F-4D97-AF65-F5344CB8AC3E}">
        <p14:creationId xmlns:p14="http://schemas.microsoft.com/office/powerpoint/2010/main" val="336419079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p>
        </p:txBody>
      </p:sp>
    </p:spTree>
    <p:extLst>
      <p:ext uri="{BB962C8B-B14F-4D97-AF65-F5344CB8AC3E}">
        <p14:creationId xmlns:p14="http://schemas.microsoft.com/office/powerpoint/2010/main" val="343973543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noProof="1"/>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noProof="1"/>
              <a:t>单击此处编辑母版文本样式</a:t>
            </a:r>
          </a:p>
        </p:txBody>
      </p:sp>
      <p:sp>
        <p:nvSpPr>
          <p:cNvPr id="5" name="Rectangle 8">
            <a:extLst>
              <a:ext uri="{FF2B5EF4-FFF2-40B4-BE49-F238E27FC236}">
                <a16:creationId xmlns:a16="http://schemas.microsoft.com/office/drawing/2014/main" id="{F30AB123-1F0C-4964-B871-FA127A858F3D}"/>
              </a:ext>
            </a:extLst>
          </p:cNvPr>
          <p:cNvSpPr>
            <a:spLocks noGrp="1" noChangeArrowheads="1"/>
          </p:cNvSpPr>
          <p:nvPr>
            <p:ph type="ftr" sz="quarter" idx="10"/>
          </p:nvPr>
        </p:nvSpPr>
        <p:spPr>
          <a:ln/>
        </p:spPr>
        <p:txBody>
          <a:bodyPr/>
          <a:lstStyle>
            <a:lvl1pPr>
              <a:defRPr/>
            </a:lvl1pPr>
          </a:lstStyle>
          <a:p>
            <a:fld id="{649FC8B3-3C55-4169-B053-1B846AF40DBE}" type="slidenum">
              <a:rPr lang="en-US" altLang="zh-CN"/>
              <a:pPr/>
              <a:t>‹#›</a:t>
            </a:fld>
            <a:endParaRPr lang="en-US" altLang="zh-CN"/>
          </a:p>
        </p:txBody>
      </p:sp>
    </p:spTree>
    <p:extLst>
      <p:ext uri="{BB962C8B-B14F-4D97-AF65-F5344CB8AC3E}">
        <p14:creationId xmlns:p14="http://schemas.microsoft.com/office/powerpoint/2010/main" val="256429941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noProof="1"/>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noProof="1"/>
              <a:t>单击此处编辑母版文本样式</a:t>
            </a:r>
          </a:p>
        </p:txBody>
      </p:sp>
      <p:sp>
        <p:nvSpPr>
          <p:cNvPr id="5" name="Rectangle 8">
            <a:extLst>
              <a:ext uri="{FF2B5EF4-FFF2-40B4-BE49-F238E27FC236}">
                <a16:creationId xmlns:a16="http://schemas.microsoft.com/office/drawing/2014/main" id="{B98499A6-F28F-49FB-8A07-3718CB3B22F0}"/>
              </a:ext>
            </a:extLst>
          </p:cNvPr>
          <p:cNvSpPr>
            <a:spLocks noGrp="1" noChangeArrowheads="1"/>
          </p:cNvSpPr>
          <p:nvPr>
            <p:ph type="ftr" sz="quarter" idx="10"/>
          </p:nvPr>
        </p:nvSpPr>
        <p:spPr>
          <a:ln/>
        </p:spPr>
        <p:txBody>
          <a:bodyPr/>
          <a:lstStyle>
            <a:lvl1pPr>
              <a:defRPr/>
            </a:lvl1pPr>
          </a:lstStyle>
          <a:p>
            <a:fld id="{0337038A-1E77-411C-8CAE-026CF21775E1}" type="slidenum">
              <a:rPr lang="en-US" altLang="zh-CN"/>
              <a:pPr/>
              <a:t>‹#›</a:t>
            </a:fld>
            <a:endParaRPr lang="en-US" altLang="zh-CN"/>
          </a:p>
        </p:txBody>
      </p:sp>
    </p:spTree>
    <p:extLst>
      <p:ext uri="{BB962C8B-B14F-4D97-AF65-F5344CB8AC3E}">
        <p14:creationId xmlns:p14="http://schemas.microsoft.com/office/powerpoint/2010/main" val="385509714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竖排文字占位符 2"/>
          <p:cNvSpPr>
            <a:spLocks noGrp="1"/>
          </p:cNvSpPr>
          <p:nvPr>
            <p:ph type="body" orient="vert" idx="1"/>
          </p:nvPr>
        </p:nvSpPr>
        <p:spPr/>
        <p:txBody>
          <a:bodyPr vert="eaVert"/>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4" name="Rectangle 8">
            <a:extLst>
              <a:ext uri="{FF2B5EF4-FFF2-40B4-BE49-F238E27FC236}">
                <a16:creationId xmlns:a16="http://schemas.microsoft.com/office/drawing/2014/main" id="{E54FA25A-9216-4574-93F8-7B2684559687}"/>
              </a:ext>
            </a:extLst>
          </p:cNvPr>
          <p:cNvSpPr>
            <a:spLocks noGrp="1" noChangeArrowheads="1"/>
          </p:cNvSpPr>
          <p:nvPr>
            <p:ph type="ftr" sz="quarter" idx="10"/>
          </p:nvPr>
        </p:nvSpPr>
        <p:spPr>
          <a:ln/>
        </p:spPr>
        <p:txBody>
          <a:bodyPr/>
          <a:lstStyle>
            <a:lvl1pPr>
              <a:defRPr/>
            </a:lvl1pPr>
          </a:lstStyle>
          <a:p>
            <a:fld id="{2B2F0ED7-1765-4F2B-967A-8E90062DE915}" type="slidenum">
              <a:rPr lang="en-US" altLang="zh-CN"/>
              <a:pPr/>
              <a:t>‹#›</a:t>
            </a:fld>
            <a:endParaRPr lang="en-US" altLang="zh-CN"/>
          </a:p>
        </p:txBody>
      </p:sp>
    </p:spTree>
    <p:extLst>
      <p:ext uri="{BB962C8B-B14F-4D97-AF65-F5344CB8AC3E}">
        <p14:creationId xmlns:p14="http://schemas.microsoft.com/office/powerpoint/2010/main" val="201352614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620713"/>
            <a:ext cx="2057400" cy="5505450"/>
          </a:xfrm>
        </p:spPr>
        <p:txBody>
          <a:bodyPr vert="eaVert"/>
          <a:lstStyle/>
          <a:p>
            <a:r>
              <a:rPr lang="zh-CN" altLang="en-US" noProof="1"/>
              <a:t>单击此处编辑母版标题样式</a:t>
            </a:r>
          </a:p>
        </p:txBody>
      </p:sp>
      <p:sp>
        <p:nvSpPr>
          <p:cNvPr id="3" name="竖排文字占位符 2"/>
          <p:cNvSpPr>
            <a:spLocks noGrp="1"/>
          </p:cNvSpPr>
          <p:nvPr>
            <p:ph type="body" orient="vert" idx="1"/>
          </p:nvPr>
        </p:nvSpPr>
        <p:spPr>
          <a:xfrm>
            <a:off x="457200" y="620713"/>
            <a:ext cx="6019800" cy="5505450"/>
          </a:xfrm>
        </p:spPr>
        <p:txBody>
          <a:bodyPr vert="eaVert"/>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4" name="Rectangle 8">
            <a:extLst>
              <a:ext uri="{FF2B5EF4-FFF2-40B4-BE49-F238E27FC236}">
                <a16:creationId xmlns:a16="http://schemas.microsoft.com/office/drawing/2014/main" id="{9334214D-BF8E-459A-942D-63475071FD50}"/>
              </a:ext>
            </a:extLst>
          </p:cNvPr>
          <p:cNvSpPr>
            <a:spLocks noGrp="1" noChangeArrowheads="1"/>
          </p:cNvSpPr>
          <p:nvPr>
            <p:ph type="ftr" sz="quarter" idx="10"/>
          </p:nvPr>
        </p:nvSpPr>
        <p:spPr>
          <a:ln/>
        </p:spPr>
        <p:txBody>
          <a:bodyPr/>
          <a:lstStyle>
            <a:lvl1pPr>
              <a:defRPr/>
            </a:lvl1pPr>
          </a:lstStyle>
          <a:p>
            <a:fld id="{A735FD25-4AA3-4343-B69E-99B5545E667A}" type="slidenum">
              <a:rPr lang="en-US" altLang="zh-CN"/>
              <a:pPr/>
              <a:t>‹#›</a:t>
            </a:fld>
            <a:endParaRPr lang="en-US" altLang="zh-CN"/>
          </a:p>
        </p:txBody>
      </p:sp>
    </p:spTree>
    <p:extLst>
      <p:ext uri="{BB962C8B-B14F-4D97-AF65-F5344CB8AC3E}">
        <p14:creationId xmlns:p14="http://schemas.microsoft.com/office/powerpoint/2010/main" val="171431981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ltLang="zh-CN"/>
              <a:t>Click to edit Master title style</a:t>
            </a:r>
            <a:endParaRPr lang="zh-CN" alt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ltLang="zh-CN"/>
              <a:t>Click to edit Master subtitle style</a:t>
            </a:r>
            <a:endParaRPr lang="zh-CN" altLang="en-US"/>
          </a:p>
        </p:txBody>
      </p:sp>
    </p:spTree>
    <p:extLst>
      <p:ext uri="{BB962C8B-B14F-4D97-AF65-F5344CB8AC3E}">
        <p14:creationId xmlns:p14="http://schemas.microsoft.com/office/powerpoint/2010/main" val="405559183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a:t>Click to edit Master title style</a:t>
            </a:r>
            <a:endParaRPr lang="zh-CN" altLang="en-US"/>
          </a:p>
        </p:txBody>
      </p:sp>
      <p:sp>
        <p:nvSpPr>
          <p:cNvPr id="3" name="Content Placeholder 2"/>
          <p:cNvSpPr>
            <a:spLocks noGrp="1"/>
          </p:cNvSpPr>
          <p:nvPr>
            <p:ph idx="1"/>
          </p:nvPr>
        </p:nvSpPr>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Tree>
    <p:extLst>
      <p:ext uri="{BB962C8B-B14F-4D97-AF65-F5344CB8AC3E}">
        <p14:creationId xmlns:p14="http://schemas.microsoft.com/office/powerpoint/2010/main" val="107547080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ltLang="zh-CN"/>
              <a:t>Click to edit Master title style</a:t>
            </a:r>
            <a:endParaRPr lang="zh-CN" alt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ltLang="zh-CN"/>
              <a:t>Click to edit Master text styles</a:t>
            </a:r>
          </a:p>
        </p:txBody>
      </p:sp>
    </p:spTree>
    <p:extLst>
      <p:ext uri="{BB962C8B-B14F-4D97-AF65-F5344CB8AC3E}">
        <p14:creationId xmlns:p14="http://schemas.microsoft.com/office/powerpoint/2010/main" val="342876116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a:t>Click to edit Master title style</a:t>
            </a:r>
            <a:endParaRPr lang="zh-CN" altLang="en-US"/>
          </a:p>
        </p:txBody>
      </p:sp>
      <p:sp>
        <p:nvSpPr>
          <p:cNvPr id="3" name="Content Placeholder 2"/>
          <p:cNvSpPr>
            <a:spLocks noGrp="1"/>
          </p:cNvSpPr>
          <p:nvPr>
            <p:ph sz="half" idx="1"/>
          </p:nvPr>
        </p:nvSpPr>
        <p:spPr>
          <a:xfrm>
            <a:off x="457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4" name="Content Placeholder 3"/>
          <p:cNvSpPr>
            <a:spLocks noGrp="1"/>
          </p:cNvSpPr>
          <p:nvPr>
            <p:ph sz="half" idx="2"/>
          </p:nvPr>
        </p:nvSpPr>
        <p:spPr>
          <a:xfrm>
            <a:off x="4648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Tree>
    <p:extLst>
      <p:ext uri="{BB962C8B-B14F-4D97-AF65-F5344CB8AC3E}">
        <p14:creationId xmlns:p14="http://schemas.microsoft.com/office/powerpoint/2010/main" val="5051828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CN"/>
              <a:t>Click to edit Master title style</a:t>
            </a:r>
            <a:endParaRPr lang="zh-CN" alt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zh-CN"/>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zh-CN"/>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Tree>
    <p:extLst>
      <p:ext uri="{BB962C8B-B14F-4D97-AF65-F5344CB8AC3E}">
        <p14:creationId xmlns:p14="http://schemas.microsoft.com/office/powerpoint/2010/main" val="379322381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a:t>Click to edit Master title style</a:t>
            </a:r>
            <a:endParaRPr lang="zh-CN" altLang="en-US"/>
          </a:p>
        </p:txBody>
      </p:sp>
    </p:spTree>
    <p:extLst>
      <p:ext uri="{BB962C8B-B14F-4D97-AF65-F5344CB8AC3E}">
        <p14:creationId xmlns:p14="http://schemas.microsoft.com/office/powerpoint/2010/main" val="6673289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387121467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6224080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ltLang="zh-CN"/>
              <a:t>Click to edit Master title style</a:t>
            </a:r>
            <a:endParaRPr lang="zh-CN" alt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zh-CN"/>
              <a:t>Click to edit Master text styles</a:t>
            </a:r>
          </a:p>
        </p:txBody>
      </p:sp>
    </p:spTree>
    <p:extLst>
      <p:ext uri="{BB962C8B-B14F-4D97-AF65-F5344CB8AC3E}">
        <p14:creationId xmlns:p14="http://schemas.microsoft.com/office/powerpoint/2010/main" val="141162871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ltLang="zh-CN"/>
              <a:t>Click to edit Master title style</a:t>
            </a:r>
            <a:endParaRPr lang="zh-CN" alt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zh-CN"/>
              <a:t>Click to edit Master text styles</a:t>
            </a:r>
          </a:p>
        </p:txBody>
      </p:sp>
    </p:spTree>
    <p:extLst>
      <p:ext uri="{BB962C8B-B14F-4D97-AF65-F5344CB8AC3E}">
        <p14:creationId xmlns:p14="http://schemas.microsoft.com/office/powerpoint/2010/main" val="1828323696"/>
      </p:ext>
    </p:extLst>
  </p:cSld>
  <p:clrMapOvr>
    <a:masterClrMapping/>
  </p:clrMapOvr>
  <p:hf hdr="0" dt="0"/>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a:t>Click to edit Master title style</a:t>
            </a:r>
            <a:endParaRPr lang="zh-CN" altLang="en-US"/>
          </a:p>
        </p:txBody>
      </p:sp>
      <p:sp>
        <p:nvSpPr>
          <p:cNvPr id="3" name="Vertical Text Placeholder 2"/>
          <p:cNvSpPr>
            <a:spLocks noGrp="1"/>
          </p:cNvSpPr>
          <p:nvPr>
            <p:ph type="body" orient="vert" idx="1"/>
          </p:nvPr>
        </p:nvSpPr>
        <p:spPr/>
        <p:txBody>
          <a:bodyPr vert="eaVert"/>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Tree>
    <p:extLst>
      <p:ext uri="{BB962C8B-B14F-4D97-AF65-F5344CB8AC3E}">
        <p14:creationId xmlns:p14="http://schemas.microsoft.com/office/powerpoint/2010/main" val="2925450791"/>
      </p:ext>
    </p:extLst>
  </p:cSld>
  <p:clrMapOvr>
    <a:masterClrMapping/>
  </p:clrMapOvr>
  <p:hf hdr="0" dt="0"/>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20713"/>
            <a:ext cx="2057400" cy="5505450"/>
          </a:xfrm>
        </p:spPr>
        <p:txBody>
          <a:bodyPr vert="eaVert"/>
          <a:lstStyle/>
          <a:p>
            <a:r>
              <a:rPr lang="en-US" altLang="zh-CN"/>
              <a:t>Click to edit Master title style</a:t>
            </a:r>
            <a:endParaRPr lang="zh-CN" altLang="en-US"/>
          </a:p>
        </p:txBody>
      </p:sp>
      <p:sp>
        <p:nvSpPr>
          <p:cNvPr id="3" name="Vertical Text Placeholder 2"/>
          <p:cNvSpPr>
            <a:spLocks noGrp="1"/>
          </p:cNvSpPr>
          <p:nvPr>
            <p:ph type="body" orient="vert" idx="1"/>
          </p:nvPr>
        </p:nvSpPr>
        <p:spPr>
          <a:xfrm>
            <a:off x="457200" y="620713"/>
            <a:ext cx="6019800" cy="5505450"/>
          </a:xfrm>
        </p:spPr>
        <p:txBody>
          <a:bodyPr vert="eaVert"/>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Tree>
    <p:extLst>
      <p:ext uri="{BB962C8B-B14F-4D97-AF65-F5344CB8AC3E}">
        <p14:creationId xmlns:p14="http://schemas.microsoft.com/office/powerpoint/2010/main" val="30484786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620713"/>
            <a:ext cx="8229600" cy="504825"/>
          </a:xfrm>
        </p:spPr>
        <p:txBody>
          <a:bodyPr/>
          <a:lstStyle/>
          <a:p>
            <a:r>
              <a:rPr lang="en-US" altLang="zh-CN"/>
              <a:t>Click to edit Master title style</a:t>
            </a:r>
            <a:endParaRPr lang="zh-CN" altLang="en-US"/>
          </a:p>
        </p:txBody>
      </p:sp>
      <p:sp>
        <p:nvSpPr>
          <p:cNvPr id="3" name="Text Placeholder 2"/>
          <p:cNvSpPr>
            <a:spLocks noGrp="1"/>
          </p:cNvSpPr>
          <p:nvPr>
            <p:ph type="body" sz="half" idx="1"/>
          </p:nvPr>
        </p:nvSpPr>
        <p:spPr>
          <a:xfrm>
            <a:off x="457200" y="1196975"/>
            <a:ext cx="4038600" cy="4929188"/>
          </a:xfrm>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4" name="Content Placeholder 3"/>
          <p:cNvSpPr>
            <a:spLocks noGrp="1"/>
          </p:cNvSpPr>
          <p:nvPr>
            <p:ph sz="half" idx="2"/>
          </p:nvPr>
        </p:nvSpPr>
        <p:spPr>
          <a:xfrm>
            <a:off x="4648200" y="1196975"/>
            <a:ext cx="4038600" cy="4929188"/>
          </a:xfrm>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Tree>
    <p:extLst>
      <p:ext uri="{BB962C8B-B14F-4D97-AF65-F5344CB8AC3E}">
        <p14:creationId xmlns:p14="http://schemas.microsoft.com/office/powerpoint/2010/main" val="226940905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620713"/>
            <a:ext cx="8229600" cy="504825"/>
          </a:xfrm>
        </p:spPr>
        <p:txBody>
          <a:bodyPr/>
          <a:lstStyle/>
          <a:p>
            <a:r>
              <a:rPr lang="en-US" altLang="zh-CN"/>
              <a:t>Click to edit Master title style</a:t>
            </a:r>
            <a:endParaRPr lang="zh-CN" altLang="en-US"/>
          </a:p>
        </p:txBody>
      </p:sp>
      <p:sp>
        <p:nvSpPr>
          <p:cNvPr id="3" name="Text Placeholder 2"/>
          <p:cNvSpPr>
            <a:spLocks noGrp="1"/>
          </p:cNvSpPr>
          <p:nvPr>
            <p:ph type="body" sz="half" idx="1"/>
          </p:nvPr>
        </p:nvSpPr>
        <p:spPr>
          <a:xfrm>
            <a:off x="457200" y="1196975"/>
            <a:ext cx="4038600" cy="4929188"/>
          </a:xfrm>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4" name="Content Placeholder 3"/>
          <p:cNvSpPr>
            <a:spLocks noGrp="1"/>
          </p:cNvSpPr>
          <p:nvPr>
            <p:ph sz="quarter" idx="2"/>
          </p:nvPr>
        </p:nvSpPr>
        <p:spPr>
          <a:xfrm>
            <a:off x="4648200" y="1196975"/>
            <a:ext cx="4038600" cy="2387600"/>
          </a:xfrm>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5" name="Content Placeholder 4"/>
          <p:cNvSpPr>
            <a:spLocks noGrp="1"/>
          </p:cNvSpPr>
          <p:nvPr>
            <p:ph sz="quarter" idx="3"/>
          </p:nvPr>
        </p:nvSpPr>
        <p:spPr>
          <a:xfrm>
            <a:off x="4648200" y="3736975"/>
            <a:ext cx="4038600" cy="2389188"/>
          </a:xfrm>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Tree>
    <p:extLst>
      <p:ext uri="{BB962C8B-B14F-4D97-AF65-F5344CB8AC3E}">
        <p14:creationId xmlns:p14="http://schemas.microsoft.com/office/powerpoint/2010/main" val="35316854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Tree>
    <p:extLst>
      <p:ext uri="{BB962C8B-B14F-4D97-AF65-F5344CB8AC3E}">
        <p14:creationId xmlns:p14="http://schemas.microsoft.com/office/powerpoint/2010/main" val="21193140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5673749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07990565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extLst>
      <p:ext uri="{BB962C8B-B14F-4D97-AF65-F5344CB8AC3E}">
        <p14:creationId xmlns:p14="http://schemas.microsoft.com/office/powerpoint/2010/main" val="322511055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6663771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lvl1pPr>
              <a:defRPr/>
            </a:lvl1pPr>
          </a:lstStyle>
          <a:p>
            <a:pPr>
              <a:defRPr/>
            </a:pPr>
            <a:endParaRPr lang="en-US" altLang="zh-CN"/>
          </a:p>
        </p:txBody>
      </p:sp>
      <p:sp>
        <p:nvSpPr>
          <p:cNvPr id="5" name="页脚占位符 4"/>
          <p:cNvSpPr>
            <a:spLocks noGrp="1"/>
          </p:cNvSpPr>
          <p:nvPr>
            <p:ph type="ftr" sz="quarter" idx="11"/>
          </p:nvPr>
        </p:nvSpPr>
        <p:spPr/>
        <p:txBody>
          <a:bodyPr/>
          <a:lstStyle>
            <a:lvl1pPr>
              <a:defRPr/>
            </a:lvl1pPr>
          </a:lstStyle>
          <a:p>
            <a:pPr>
              <a:defRPr/>
            </a:pPr>
            <a:endParaRPr lang="en-US" altLang="zh-CN"/>
          </a:p>
        </p:txBody>
      </p:sp>
      <p:sp>
        <p:nvSpPr>
          <p:cNvPr id="6" name="灯片编号占位符 5"/>
          <p:cNvSpPr>
            <a:spLocks noGrp="1"/>
          </p:cNvSpPr>
          <p:nvPr>
            <p:ph type="sldNum" sz="quarter" idx="12"/>
          </p:nvPr>
        </p:nvSpPr>
        <p:spPr/>
        <p:txBody>
          <a:bodyPr/>
          <a:lstStyle>
            <a:lvl1pPr>
              <a:defRPr/>
            </a:lvl1pPr>
          </a:lstStyle>
          <a:p>
            <a:pPr>
              <a:defRPr/>
            </a:pPr>
            <a:fld id="{E3B0241A-77E3-4745-BEC6-9C2D33BE30ED}" type="slidenum">
              <a:rPr lang="en-US" altLang="zh-CN"/>
              <a:pPr>
                <a:defRPr/>
              </a:pPr>
              <a:t>‹#›</a:t>
            </a:fld>
            <a:endParaRPr lang="en-US" altLang="zh-CN"/>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extLst>
      <p:ext uri="{BB962C8B-B14F-4D97-AF65-F5344CB8AC3E}">
        <p14:creationId xmlns:p14="http://schemas.microsoft.com/office/powerpoint/2010/main" val="32655283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extLst>
      <p:ext uri="{BB962C8B-B14F-4D97-AF65-F5344CB8AC3E}">
        <p14:creationId xmlns:p14="http://schemas.microsoft.com/office/powerpoint/2010/main" val="287610746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3944643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620713"/>
            <a:ext cx="2057400" cy="5505450"/>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620713"/>
            <a:ext cx="6019800" cy="550545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24299221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620713"/>
            <a:ext cx="8229600" cy="504825"/>
          </a:xfrm>
        </p:spPr>
        <p:txBody>
          <a:bodyPr/>
          <a:lstStyle/>
          <a:p>
            <a:r>
              <a:rPr lang="zh-CN" altLang="en-US"/>
              <a:t>单击此处编辑母版标题样式</a:t>
            </a:r>
          </a:p>
        </p:txBody>
      </p:sp>
      <p:sp>
        <p:nvSpPr>
          <p:cNvPr id="3" name="文本占位符 2"/>
          <p:cNvSpPr>
            <a:spLocks noGrp="1"/>
          </p:cNvSpPr>
          <p:nvPr>
            <p:ph type="body" sz="half" idx="1"/>
          </p:nvPr>
        </p:nvSpPr>
        <p:spPr>
          <a:xfrm>
            <a:off x="457200" y="1196975"/>
            <a:ext cx="4038600" cy="49291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196975"/>
            <a:ext cx="4038600" cy="49291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5052585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p>
        </p:txBody>
      </p:sp>
    </p:spTree>
    <p:extLst>
      <p:ext uri="{BB962C8B-B14F-4D97-AF65-F5344CB8AC3E}">
        <p14:creationId xmlns:p14="http://schemas.microsoft.com/office/powerpoint/2010/main" val="113543452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标题 3"/>
          <p:cNvSpPr>
            <a:spLocks noGrp="1"/>
          </p:cNvSpPr>
          <p:nvPr>
            <p:ph type="title"/>
          </p:nvPr>
        </p:nvSpPr>
        <p:spPr/>
        <p:txBody>
          <a:bodyPr/>
          <a:lstStyle/>
          <a:p>
            <a:r>
              <a:rPr lang="zh-CN" altLang="en-US" dirty="0"/>
              <a:t>单击此处编辑母版标题样式</a:t>
            </a:r>
          </a:p>
        </p:txBody>
      </p:sp>
      <p:sp>
        <p:nvSpPr>
          <p:cNvPr id="5" name="灯片编号占位符 3"/>
          <p:cNvSpPr>
            <a:spLocks noGrp="1"/>
          </p:cNvSpPr>
          <p:nvPr userDrawn="1">
            <p:ph type="sldNum" sz="quarter" idx="12"/>
          </p:nvPr>
        </p:nvSpPr>
        <p:spPr>
          <a:xfrm>
            <a:off x="8388424" y="6309320"/>
            <a:ext cx="514400" cy="365125"/>
          </a:xfrm>
          <a:prstGeom prst="rect">
            <a:avLst/>
          </a:prstGeom>
        </p:spPr>
        <p:txBody>
          <a:bodyPr/>
          <a:lstStyle/>
          <a:p>
            <a:pPr>
              <a:defRPr/>
            </a:pPr>
            <a:fld id="{D5309259-D6AB-4065-BA65-8C8C92BF6101}" type="slidenum">
              <a:rPr lang="en-US" altLang="zh-CN" smtClean="0"/>
              <a:pPr>
                <a:defRPr/>
              </a:pPr>
              <a:t>‹#›</a:t>
            </a:fld>
            <a:endParaRPr lang="en-US" altLang="zh-CN" dirty="0"/>
          </a:p>
        </p:txBody>
      </p:sp>
    </p:spTree>
    <p:extLst>
      <p:ext uri="{BB962C8B-B14F-4D97-AF65-F5344CB8AC3E}">
        <p14:creationId xmlns:p14="http://schemas.microsoft.com/office/powerpoint/2010/main" val="315607099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Tree>
    <p:extLst>
      <p:ext uri="{BB962C8B-B14F-4D97-AF65-F5344CB8AC3E}">
        <p14:creationId xmlns:p14="http://schemas.microsoft.com/office/powerpoint/2010/main" val="39894622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灯片编号占位符 3"/>
          <p:cNvSpPr>
            <a:spLocks noGrp="1"/>
          </p:cNvSpPr>
          <p:nvPr userDrawn="1">
            <p:ph type="sldNum" sz="quarter" idx="12"/>
          </p:nvPr>
        </p:nvSpPr>
        <p:spPr>
          <a:xfrm>
            <a:off x="8388424" y="6309320"/>
            <a:ext cx="514400" cy="365125"/>
          </a:xfrm>
          <a:prstGeom prst="rect">
            <a:avLst/>
          </a:prstGeom>
        </p:spPr>
        <p:txBody>
          <a:bodyPr/>
          <a:lstStyle/>
          <a:p>
            <a:pPr>
              <a:defRPr/>
            </a:pPr>
            <a:fld id="{D5309259-D6AB-4065-BA65-8C8C92BF6101}" type="slidenum">
              <a:rPr lang="en-US" altLang="zh-CN" smtClean="0"/>
              <a:pPr>
                <a:defRPr/>
              </a:pPr>
              <a:t>‹#›</a:t>
            </a:fld>
            <a:endParaRPr lang="en-US" altLang="zh-CN" dirty="0"/>
          </a:p>
        </p:txBody>
      </p:sp>
    </p:spTree>
    <p:extLst>
      <p:ext uri="{BB962C8B-B14F-4D97-AF65-F5344CB8AC3E}">
        <p14:creationId xmlns:p14="http://schemas.microsoft.com/office/powerpoint/2010/main" val="333633652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灯片编号占位符 3"/>
          <p:cNvSpPr>
            <a:spLocks noGrp="1"/>
          </p:cNvSpPr>
          <p:nvPr userDrawn="1">
            <p:ph type="sldNum" sz="quarter" idx="12"/>
          </p:nvPr>
        </p:nvSpPr>
        <p:spPr>
          <a:xfrm>
            <a:off x="8388424" y="6309320"/>
            <a:ext cx="514400" cy="365125"/>
          </a:xfrm>
          <a:prstGeom prst="rect">
            <a:avLst/>
          </a:prstGeom>
        </p:spPr>
        <p:txBody>
          <a:bodyPr/>
          <a:lstStyle/>
          <a:p>
            <a:pPr>
              <a:defRPr/>
            </a:pPr>
            <a:fld id="{D5309259-D6AB-4065-BA65-8C8C92BF6101}" type="slidenum">
              <a:rPr lang="en-US" altLang="zh-CN" smtClean="0"/>
              <a:pPr>
                <a:defRPr/>
              </a:pPr>
              <a:t>‹#›</a:t>
            </a:fld>
            <a:endParaRPr lang="en-US" altLang="zh-CN" dirty="0"/>
          </a:p>
        </p:txBody>
      </p:sp>
    </p:spTree>
    <p:extLst>
      <p:ext uri="{BB962C8B-B14F-4D97-AF65-F5344CB8AC3E}">
        <p14:creationId xmlns:p14="http://schemas.microsoft.com/office/powerpoint/2010/main" val="9917090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lvl1pPr>
              <a:defRPr/>
            </a:lvl1pPr>
          </a:lstStyle>
          <a:p>
            <a:pPr>
              <a:defRPr/>
            </a:pPr>
            <a:endParaRPr lang="en-US" altLang="zh-CN"/>
          </a:p>
        </p:txBody>
      </p:sp>
      <p:sp>
        <p:nvSpPr>
          <p:cNvPr id="5" name="页脚占位符 4"/>
          <p:cNvSpPr>
            <a:spLocks noGrp="1"/>
          </p:cNvSpPr>
          <p:nvPr>
            <p:ph type="ftr" sz="quarter" idx="11"/>
          </p:nvPr>
        </p:nvSpPr>
        <p:spPr/>
        <p:txBody>
          <a:bodyPr/>
          <a:lstStyle>
            <a:lvl1pPr>
              <a:defRPr/>
            </a:lvl1pPr>
          </a:lstStyle>
          <a:p>
            <a:pPr>
              <a:defRPr/>
            </a:pPr>
            <a:endParaRPr lang="en-US" altLang="zh-CN"/>
          </a:p>
        </p:txBody>
      </p:sp>
      <p:sp>
        <p:nvSpPr>
          <p:cNvPr id="6" name="灯片编号占位符 5"/>
          <p:cNvSpPr>
            <a:spLocks noGrp="1"/>
          </p:cNvSpPr>
          <p:nvPr>
            <p:ph type="sldNum" sz="quarter" idx="12"/>
          </p:nvPr>
        </p:nvSpPr>
        <p:spPr/>
        <p:txBody>
          <a:bodyPr/>
          <a:lstStyle>
            <a:lvl1pPr>
              <a:defRPr/>
            </a:lvl1pPr>
          </a:lstStyle>
          <a:p>
            <a:pPr>
              <a:defRPr/>
            </a:pPr>
            <a:fld id="{BADFE9DB-0743-4867-90CB-34C1BB58A6B4}" type="slidenum">
              <a:rPr lang="en-US" altLang="zh-CN"/>
              <a:pPr>
                <a:defRPr/>
              </a:pPr>
              <a:t>‹#›</a:t>
            </a:fld>
            <a:endParaRPr lang="en-US" altLang="zh-CN"/>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灯片编号占位符 3"/>
          <p:cNvSpPr>
            <a:spLocks noGrp="1"/>
          </p:cNvSpPr>
          <p:nvPr userDrawn="1">
            <p:ph type="sldNum" sz="quarter" idx="12"/>
          </p:nvPr>
        </p:nvSpPr>
        <p:spPr>
          <a:xfrm>
            <a:off x="8388424" y="6309320"/>
            <a:ext cx="514400" cy="365125"/>
          </a:xfrm>
          <a:prstGeom prst="rect">
            <a:avLst/>
          </a:prstGeom>
        </p:spPr>
        <p:txBody>
          <a:bodyPr/>
          <a:lstStyle/>
          <a:p>
            <a:pPr>
              <a:defRPr/>
            </a:pPr>
            <a:fld id="{D5309259-D6AB-4065-BA65-8C8C92BF6101}" type="slidenum">
              <a:rPr lang="en-US" altLang="zh-CN" smtClean="0"/>
              <a:pPr>
                <a:defRPr/>
              </a:pPr>
              <a:t>‹#›</a:t>
            </a:fld>
            <a:endParaRPr lang="en-US" altLang="zh-CN" dirty="0"/>
          </a:p>
        </p:txBody>
      </p:sp>
    </p:spTree>
    <p:extLst>
      <p:ext uri="{BB962C8B-B14F-4D97-AF65-F5344CB8AC3E}">
        <p14:creationId xmlns:p14="http://schemas.microsoft.com/office/powerpoint/2010/main" val="261538398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灯片编号占位符 3"/>
          <p:cNvSpPr>
            <a:spLocks noGrp="1"/>
          </p:cNvSpPr>
          <p:nvPr userDrawn="1">
            <p:ph type="sldNum" sz="quarter" idx="12"/>
          </p:nvPr>
        </p:nvSpPr>
        <p:spPr>
          <a:xfrm>
            <a:off x="8388424" y="6309320"/>
            <a:ext cx="514400" cy="365125"/>
          </a:xfrm>
          <a:prstGeom prst="rect">
            <a:avLst/>
          </a:prstGeom>
        </p:spPr>
        <p:txBody>
          <a:bodyPr/>
          <a:lstStyle/>
          <a:p>
            <a:pPr>
              <a:defRPr/>
            </a:pPr>
            <a:fld id="{D5309259-D6AB-4065-BA65-8C8C92BF6101}" type="slidenum">
              <a:rPr lang="en-US" altLang="zh-CN" smtClean="0"/>
              <a:pPr>
                <a:defRPr/>
              </a:pPr>
              <a:t>‹#›</a:t>
            </a:fld>
            <a:endParaRPr lang="en-US" altLang="zh-CN" dirty="0"/>
          </a:p>
        </p:txBody>
      </p:sp>
    </p:spTree>
    <p:extLst>
      <p:ext uri="{BB962C8B-B14F-4D97-AF65-F5344CB8AC3E}">
        <p14:creationId xmlns:p14="http://schemas.microsoft.com/office/powerpoint/2010/main" val="158722606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灯片编号占位符 3"/>
          <p:cNvSpPr>
            <a:spLocks noGrp="1"/>
          </p:cNvSpPr>
          <p:nvPr userDrawn="1">
            <p:ph type="sldNum" sz="quarter" idx="12"/>
          </p:nvPr>
        </p:nvSpPr>
        <p:spPr>
          <a:xfrm>
            <a:off x="8388424" y="6309320"/>
            <a:ext cx="514400" cy="365125"/>
          </a:xfrm>
          <a:prstGeom prst="rect">
            <a:avLst/>
          </a:prstGeom>
        </p:spPr>
        <p:txBody>
          <a:bodyPr/>
          <a:lstStyle/>
          <a:p>
            <a:pPr>
              <a:defRPr/>
            </a:pPr>
            <a:fld id="{D5309259-D6AB-4065-BA65-8C8C92BF6101}" type="slidenum">
              <a:rPr lang="en-US" altLang="zh-CN" smtClean="0"/>
              <a:pPr>
                <a:defRPr/>
              </a:pPr>
              <a:t>‹#›</a:t>
            </a:fld>
            <a:endParaRPr lang="en-US" altLang="zh-CN" dirty="0"/>
          </a:p>
        </p:txBody>
      </p:sp>
    </p:spTree>
    <p:extLst>
      <p:ext uri="{BB962C8B-B14F-4D97-AF65-F5344CB8AC3E}">
        <p14:creationId xmlns:p14="http://schemas.microsoft.com/office/powerpoint/2010/main" val="73651407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灯片编号占位符 3"/>
          <p:cNvSpPr>
            <a:spLocks noGrp="1"/>
          </p:cNvSpPr>
          <p:nvPr userDrawn="1">
            <p:ph type="sldNum" sz="quarter" idx="12"/>
          </p:nvPr>
        </p:nvSpPr>
        <p:spPr>
          <a:xfrm>
            <a:off x="8388424" y="6309320"/>
            <a:ext cx="514400" cy="365125"/>
          </a:xfrm>
          <a:prstGeom prst="rect">
            <a:avLst/>
          </a:prstGeom>
        </p:spPr>
        <p:txBody>
          <a:bodyPr/>
          <a:lstStyle/>
          <a:p>
            <a:pPr>
              <a:defRPr/>
            </a:pPr>
            <a:fld id="{D5309259-D6AB-4065-BA65-8C8C92BF6101}" type="slidenum">
              <a:rPr lang="en-US" altLang="zh-CN" smtClean="0"/>
              <a:pPr>
                <a:defRPr/>
              </a:pPr>
              <a:t>‹#›</a:t>
            </a:fld>
            <a:endParaRPr lang="en-US" altLang="zh-CN" dirty="0"/>
          </a:p>
        </p:txBody>
      </p:sp>
    </p:spTree>
    <p:extLst>
      <p:ext uri="{BB962C8B-B14F-4D97-AF65-F5344CB8AC3E}">
        <p14:creationId xmlns:p14="http://schemas.microsoft.com/office/powerpoint/2010/main" val="80835359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260450115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620713"/>
            <a:ext cx="2057400" cy="5505450"/>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620713"/>
            <a:ext cx="6019800" cy="550545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0608872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457200" y="620713"/>
            <a:ext cx="8229600" cy="550545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灯片编号占位符 3"/>
          <p:cNvSpPr>
            <a:spLocks noGrp="1"/>
          </p:cNvSpPr>
          <p:nvPr userDrawn="1">
            <p:ph type="sldNum" sz="quarter" idx="12"/>
          </p:nvPr>
        </p:nvSpPr>
        <p:spPr>
          <a:xfrm>
            <a:off x="8388424" y="6309320"/>
            <a:ext cx="514400" cy="365125"/>
          </a:xfrm>
          <a:prstGeom prst="rect">
            <a:avLst/>
          </a:prstGeom>
        </p:spPr>
        <p:txBody>
          <a:bodyPr/>
          <a:lstStyle/>
          <a:p>
            <a:pPr>
              <a:defRPr/>
            </a:pPr>
            <a:fld id="{D5309259-D6AB-4065-BA65-8C8C92BF6101}" type="slidenum">
              <a:rPr lang="en-US" altLang="zh-CN" smtClean="0"/>
              <a:pPr>
                <a:defRPr/>
              </a:pPr>
              <a:t>‹#›</a:t>
            </a:fld>
            <a:endParaRPr lang="en-US" altLang="zh-CN" dirty="0"/>
          </a:p>
        </p:txBody>
      </p:sp>
    </p:spTree>
    <p:extLst>
      <p:ext uri="{BB962C8B-B14F-4D97-AF65-F5344CB8AC3E}">
        <p14:creationId xmlns:p14="http://schemas.microsoft.com/office/powerpoint/2010/main" val="3410495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p>
        </p:txBody>
      </p:sp>
    </p:spTree>
    <p:extLst>
      <p:ext uri="{BB962C8B-B14F-4D97-AF65-F5344CB8AC3E}">
        <p14:creationId xmlns:p14="http://schemas.microsoft.com/office/powerpoint/2010/main" val="3282947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TextBox 3"/>
          <p:cNvSpPr txBox="1"/>
          <p:nvPr userDrawn="1"/>
        </p:nvSpPr>
        <p:spPr>
          <a:xfrm>
            <a:off x="7308850" y="6308725"/>
            <a:ext cx="1655763" cy="369888"/>
          </a:xfrm>
          <a:prstGeom prst="rect">
            <a:avLst/>
          </a:prstGeom>
          <a:noFill/>
        </p:spPr>
        <p:txBody>
          <a:bodyPr>
            <a:spAutoFit/>
          </a:bodyPr>
          <a:lstStyle/>
          <a:p>
            <a:pPr algn="r">
              <a:defRPr/>
            </a:pPr>
            <a:fld id="{F5CBD2F2-BED5-4008-9589-D1EE80014006}" type="slidenum">
              <a:rPr lang="zh-CN" altLang="en-US">
                <a:effectLst>
                  <a:outerShdw blurRad="38100" dist="38100" dir="2700000" algn="tl">
                    <a:srgbClr val="000000">
                      <a:alpha val="43137"/>
                    </a:srgbClr>
                  </a:outerShdw>
                </a:effectLst>
              </a:rPr>
              <a:pPr algn="r">
                <a:defRPr/>
              </a:pPr>
              <a:t>‹#›</a:t>
            </a:fld>
            <a:endParaRPr lang="zh-CN" alt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5458250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Tree>
    <p:extLst>
      <p:ext uri="{BB962C8B-B14F-4D97-AF65-F5344CB8AC3E}">
        <p14:creationId xmlns:p14="http://schemas.microsoft.com/office/powerpoint/2010/main" val="371720384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3"/>
          <p:cNvSpPr>
            <a:spLocks noGrp="1"/>
          </p:cNvSpPr>
          <p:nvPr>
            <p:ph type="dt" sz="half" idx="10"/>
          </p:nvPr>
        </p:nvSpPr>
        <p:spPr/>
        <p:txBody>
          <a:bodyPr/>
          <a:lstStyle>
            <a:lvl1pPr>
              <a:defRPr/>
            </a:lvl1pPr>
          </a:lstStyle>
          <a:p>
            <a:pPr>
              <a:defRPr/>
            </a:pPr>
            <a:endParaRPr lang="en-US" altLang="zh-CN"/>
          </a:p>
        </p:txBody>
      </p:sp>
      <p:sp>
        <p:nvSpPr>
          <p:cNvPr id="6" name="页脚占位符 4"/>
          <p:cNvSpPr>
            <a:spLocks noGrp="1"/>
          </p:cNvSpPr>
          <p:nvPr>
            <p:ph type="ftr" sz="quarter" idx="11"/>
          </p:nvPr>
        </p:nvSpPr>
        <p:spPr/>
        <p:txBody>
          <a:bodyPr/>
          <a:lstStyle>
            <a:lvl1pPr>
              <a:defRPr/>
            </a:lvl1pPr>
          </a:lstStyle>
          <a:p>
            <a:pPr>
              <a:defRPr/>
            </a:pPr>
            <a:endParaRPr lang="en-US" altLang="zh-CN"/>
          </a:p>
        </p:txBody>
      </p:sp>
      <p:sp>
        <p:nvSpPr>
          <p:cNvPr id="7" name="灯片编号占位符 5"/>
          <p:cNvSpPr>
            <a:spLocks noGrp="1"/>
          </p:cNvSpPr>
          <p:nvPr>
            <p:ph type="sldNum" sz="quarter" idx="12"/>
          </p:nvPr>
        </p:nvSpPr>
        <p:spPr/>
        <p:txBody>
          <a:bodyPr/>
          <a:lstStyle>
            <a:lvl1pPr>
              <a:defRPr/>
            </a:lvl1pPr>
          </a:lstStyle>
          <a:p>
            <a:pPr>
              <a:defRPr/>
            </a:pPr>
            <a:fld id="{801CEE36-A198-4CCA-A2A6-084D77A117CD}" type="slidenum">
              <a:rPr lang="en-US" altLang="zh-CN"/>
              <a:pPr>
                <a:defRPr/>
              </a:pPr>
              <a:t>‹#›</a:t>
            </a:fld>
            <a:endParaRPr lang="en-US" altLang="zh-CN"/>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196975"/>
            <a:ext cx="4038600" cy="49291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428472864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20020128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extLst>
      <p:ext uri="{BB962C8B-B14F-4D97-AF65-F5344CB8AC3E}">
        <p14:creationId xmlns:p14="http://schemas.microsoft.com/office/powerpoint/2010/main" val="37538463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08443334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extLst>
      <p:ext uri="{BB962C8B-B14F-4D97-AF65-F5344CB8AC3E}">
        <p14:creationId xmlns:p14="http://schemas.microsoft.com/office/powerpoint/2010/main" val="254866448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extLst>
      <p:ext uri="{BB962C8B-B14F-4D97-AF65-F5344CB8AC3E}">
        <p14:creationId xmlns:p14="http://schemas.microsoft.com/office/powerpoint/2010/main" val="314997487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29575143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620713"/>
            <a:ext cx="2057400" cy="5505450"/>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620713"/>
            <a:ext cx="6019800" cy="550545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5143173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1_标题和内容">
    <p:spTree>
      <p:nvGrpSpPr>
        <p:cNvPr id="1" name=""/>
        <p:cNvGrpSpPr/>
        <p:nvPr/>
      </p:nvGrpSpPr>
      <p:grpSpPr>
        <a:xfrm>
          <a:off x="0" y="0"/>
          <a:ext cx="0" cy="0"/>
          <a:chOff x="0" y="0"/>
          <a:chExt cx="0" cy="0"/>
        </a:xfrm>
      </p:grpSpPr>
      <p:sp>
        <p:nvSpPr>
          <p:cNvPr id="4" name="TextBox 7">
            <a:extLst>
              <a:ext uri="{FF2B5EF4-FFF2-40B4-BE49-F238E27FC236}">
                <a16:creationId xmlns:a16="http://schemas.microsoft.com/office/drawing/2014/main" id="{F4016BB9-E503-4AE9-8BC9-308C48CF9435}"/>
              </a:ext>
            </a:extLst>
          </p:cNvPr>
          <p:cNvSpPr txBox="1"/>
          <p:nvPr userDrawn="1"/>
        </p:nvSpPr>
        <p:spPr>
          <a:xfrm>
            <a:off x="7308850" y="6308725"/>
            <a:ext cx="1655763" cy="369888"/>
          </a:xfrm>
          <a:prstGeom prst="rect">
            <a:avLst/>
          </a:prstGeom>
          <a:noFill/>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r" eaLnBrk="1" hangingPunct="1"/>
            <a:fld id="{9E29EE41-92A8-4E12-9919-0D641B8A7B0D}" type="slidenum">
              <a:rPr lang="zh-CN" altLang="en-US">
                <a:effectLst>
                  <a:outerShdw blurRad="38100" dist="38100" dir="2700000" algn="tl">
                    <a:srgbClr val="C0C0C0"/>
                  </a:outerShdw>
                </a:effectLst>
              </a:rPr>
              <a:pPr algn="r" eaLnBrk="1" hangingPunct="1"/>
              <a:t>‹#›</a:t>
            </a:fld>
            <a:endParaRPr lang="zh-CN" altLang="en-US">
              <a:effectLst>
                <a:outerShdw blurRad="38100" dist="38100" dir="2700000" algn="tl">
                  <a:srgbClr val="C0C0C0"/>
                </a:outerShdw>
              </a:effectLst>
            </a:endParaRPr>
          </a:p>
        </p:txBody>
      </p:sp>
      <p:sp>
        <p:nvSpPr>
          <p:cNvPr id="5" name="Rectangle 7">
            <a:extLst>
              <a:ext uri="{FF2B5EF4-FFF2-40B4-BE49-F238E27FC236}">
                <a16:creationId xmlns:a16="http://schemas.microsoft.com/office/drawing/2014/main" id="{0612606F-C990-44C6-9E7F-FCF7280CCCFD}"/>
              </a:ext>
            </a:extLst>
          </p:cNvPr>
          <p:cNvSpPr>
            <a:spLocks noChangeArrowheads="1"/>
          </p:cNvSpPr>
          <p:nvPr userDrawn="1"/>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defRPr/>
            </a:pPr>
            <a:r>
              <a:rPr lang="en-US" altLang="zh-CN" b="1" dirty="0">
                <a:solidFill>
                  <a:srgbClr val="2156BF"/>
                </a:solidFill>
                <a:latin typeface="Tahoma" pitchFamily="34" charset="0"/>
              </a:rPr>
              <a:t>DEPT OF MODERN PHYSICS, USTC</a:t>
            </a:r>
            <a:endParaRPr lang="en-US" altLang="zh-CN" dirty="0">
              <a:solidFill>
                <a:schemeClr val="tx2"/>
              </a:solidFill>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3062972031"/>
      </p:ext>
    </p:extLst>
  </p:cSld>
  <p:clrMapOvr>
    <a:masterClrMapping/>
  </p:clrMapOvr>
  <p:hf sldNum="0" hdr="0" ftr="0" dt="0"/>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p>
        </p:txBody>
      </p:sp>
      <p:sp>
        <p:nvSpPr>
          <p:cNvPr id="4" name="Rectangle 4">
            <a:extLst>
              <a:ext uri="{FF2B5EF4-FFF2-40B4-BE49-F238E27FC236}">
                <a16:creationId xmlns:a16="http://schemas.microsoft.com/office/drawing/2014/main" id="{0D42125B-6959-44E4-B5DD-DF3A13B85519}"/>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a:extLst>
              <a:ext uri="{FF2B5EF4-FFF2-40B4-BE49-F238E27FC236}">
                <a16:creationId xmlns:a16="http://schemas.microsoft.com/office/drawing/2014/main" id="{91B826BC-58EC-4B24-AEDE-97983E395C0A}"/>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a:extLst>
              <a:ext uri="{FF2B5EF4-FFF2-40B4-BE49-F238E27FC236}">
                <a16:creationId xmlns:a16="http://schemas.microsoft.com/office/drawing/2014/main" id="{908FB192-3BFA-4B07-9538-4DA560492BF3}"/>
              </a:ext>
            </a:extLst>
          </p:cNvPr>
          <p:cNvSpPr>
            <a:spLocks noGrp="1" noChangeArrowheads="1"/>
          </p:cNvSpPr>
          <p:nvPr>
            <p:ph type="sldNum" sz="quarter" idx="12"/>
          </p:nvPr>
        </p:nvSpPr>
        <p:spPr>
          <a:ln/>
        </p:spPr>
        <p:txBody>
          <a:bodyPr/>
          <a:lstStyle>
            <a:lvl1pPr>
              <a:defRPr/>
            </a:lvl1pPr>
          </a:lstStyle>
          <a:p>
            <a:fld id="{87772377-7CC0-484C-9EE3-3CCB7886E493}" type="slidenum">
              <a:rPr lang="en-US" altLang="zh-CN"/>
              <a:pPr/>
              <a:t>‹#›</a:t>
            </a:fld>
            <a:endParaRPr lang="en-US" altLang="zh-CN"/>
          </a:p>
        </p:txBody>
      </p:sp>
    </p:spTree>
    <p:extLst>
      <p:ext uri="{BB962C8B-B14F-4D97-AF65-F5344CB8AC3E}">
        <p14:creationId xmlns:p14="http://schemas.microsoft.com/office/powerpoint/2010/main" val="6231477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3"/>
          <p:cNvSpPr>
            <a:spLocks noGrp="1"/>
          </p:cNvSpPr>
          <p:nvPr>
            <p:ph type="dt" sz="half" idx="10"/>
          </p:nvPr>
        </p:nvSpPr>
        <p:spPr/>
        <p:txBody>
          <a:bodyPr/>
          <a:lstStyle>
            <a:lvl1pPr>
              <a:defRPr/>
            </a:lvl1pPr>
          </a:lstStyle>
          <a:p>
            <a:pPr>
              <a:defRPr/>
            </a:pPr>
            <a:endParaRPr lang="en-US" altLang="zh-CN"/>
          </a:p>
        </p:txBody>
      </p:sp>
      <p:sp>
        <p:nvSpPr>
          <p:cNvPr id="8" name="页脚占位符 4"/>
          <p:cNvSpPr>
            <a:spLocks noGrp="1"/>
          </p:cNvSpPr>
          <p:nvPr>
            <p:ph type="ftr" sz="quarter" idx="11"/>
          </p:nvPr>
        </p:nvSpPr>
        <p:spPr/>
        <p:txBody>
          <a:bodyPr/>
          <a:lstStyle>
            <a:lvl1pPr>
              <a:defRPr/>
            </a:lvl1pPr>
          </a:lstStyle>
          <a:p>
            <a:pPr>
              <a:defRPr/>
            </a:pPr>
            <a:endParaRPr lang="en-US" altLang="zh-CN"/>
          </a:p>
        </p:txBody>
      </p:sp>
      <p:sp>
        <p:nvSpPr>
          <p:cNvPr id="9" name="灯片编号占位符 5"/>
          <p:cNvSpPr>
            <a:spLocks noGrp="1"/>
          </p:cNvSpPr>
          <p:nvPr>
            <p:ph type="sldNum" sz="quarter" idx="12"/>
          </p:nvPr>
        </p:nvSpPr>
        <p:spPr/>
        <p:txBody>
          <a:bodyPr/>
          <a:lstStyle>
            <a:lvl1pPr>
              <a:defRPr/>
            </a:lvl1pPr>
          </a:lstStyle>
          <a:p>
            <a:pPr>
              <a:defRPr/>
            </a:pPr>
            <a:fld id="{FC12EDF3-633A-4563-BD36-AEDA56C0603C}" type="slidenum">
              <a:rPr lang="en-US" altLang="zh-CN"/>
              <a:pPr>
                <a:defRPr/>
              </a:pPr>
              <a:t>‹#›</a:t>
            </a:fld>
            <a:endParaRPr lang="en-US" altLang="zh-CN"/>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3" name="TextBox 7">
            <a:extLst>
              <a:ext uri="{FF2B5EF4-FFF2-40B4-BE49-F238E27FC236}">
                <a16:creationId xmlns:a16="http://schemas.microsoft.com/office/drawing/2014/main" id="{C3C2BA67-7A7C-4926-9779-DA031BC022F1}"/>
              </a:ext>
            </a:extLst>
          </p:cNvPr>
          <p:cNvSpPr txBox="1"/>
          <p:nvPr userDrawn="1"/>
        </p:nvSpPr>
        <p:spPr>
          <a:xfrm>
            <a:off x="7308850" y="6308725"/>
            <a:ext cx="1655763" cy="369888"/>
          </a:xfrm>
          <a:prstGeom prst="rect">
            <a:avLst/>
          </a:prstGeom>
          <a:noFill/>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r" eaLnBrk="1" hangingPunct="1"/>
            <a:fld id="{F9DA47FF-4DC6-4653-9612-BB5CD1201040}" type="slidenum">
              <a:rPr lang="zh-CN" altLang="en-US">
                <a:effectLst>
                  <a:outerShdw blurRad="38100" dist="38100" dir="2700000" algn="tl">
                    <a:srgbClr val="C0C0C0"/>
                  </a:outerShdw>
                </a:effectLst>
              </a:rPr>
              <a:pPr algn="r" eaLnBrk="1" hangingPunct="1"/>
              <a:t>‹#›</a:t>
            </a:fld>
            <a:endParaRPr lang="zh-CN" altLang="en-US">
              <a:effectLst>
                <a:outerShdw blurRad="38100" dist="38100" dir="2700000" algn="tl">
                  <a:srgbClr val="C0C0C0"/>
                </a:outerShdw>
              </a:effectLst>
            </a:endParaRPr>
          </a:p>
        </p:txBody>
      </p:sp>
      <p:sp>
        <p:nvSpPr>
          <p:cNvPr id="2" name="标题 1"/>
          <p:cNvSpPr>
            <a:spLocks noGrp="1"/>
          </p:cNvSpPr>
          <p:nvPr>
            <p:ph type="title"/>
          </p:nvPr>
        </p:nvSpPr>
        <p:spPr/>
        <p:txBody>
          <a:bodyPr/>
          <a:lstStyle/>
          <a:p>
            <a:r>
              <a:rPr lang="zh-CN" altLang="en-US"/>
              <a:t>单击此处编辑母版标题样式</a:t>
            </a:r>
          </a:p>
        </p:txBody>
      </p:sp>
      <p:sp>
        <p:nvSpPr>
          <p:cNvPr id="4" name="Rectangle 4">
            <a:extLst>
              <a:ext uri="{FF2B5EF4-FFF2-40B4-BE49-F238E27FC236}">
                <a16:creationId xmlns:a16="http://schemas.microsoft.com/office/drawing/2014/main" id="{C99CEB62-2953-4A0C-A6B1-883399063C99}"/>
              </a:ext>
            </a:extLst>
          </p:cNvPr>
          <p:cNvSpPr>
            <a:spLocks noGrp="1" noChangeArrowheads="1"/>
          </p:cNvSpPr>
          <p:nvPr>
            <p:ph type="dt" sz="half" idx="10"/>
          </p:nvPr>
        </p:nvSpPr>
        <p:spPr/>
        <p:txBody>
          <a:bodyPr/>
          <a:lstStyle>
            <a:lvl1pPr>
              <a:defRPr/>
            </a:lvl1pPr>
          </a:lstStyle>
          <a:p>
            <a:pPr>
              <a:defRPr/>
            </a:pPr>
            <a:endParaRPr lang="en-US" altLang="zh-CN"/>
          </a:p>
        </p:txBody>
      </p:sp>
      <p:sp>
        <p:nvSpPr>
          <p:cNvPr id="5" name="Rectangle 5">
            <a:extLst>
              <a:ext uri="{FF2B5EF4-FFF2-40B4-BE49-F238E27FC236}">
                <a16:creationId xmlns:a16="http://schemas.microsoft.com/office/drawing/2014/main" id="{17BEE258-67B2-4339-968A-AAAE6432BAFF}"/>
              </a:ext>
            </a:extLst>
          </p:cNvPr>
          <p:cNvSpPr>
            <a:spLocks noGrp="1" noChangeArrowheads="1"/>
          </p:cNvSpPr>
          <p:nvPr>
            <p:ph type="ftr" sz="quarter" idx="11"/>
          </p:nvPr>
        </p:nvSpPr>
        <p:spPr/>
        <p:txBody>
          <a:bodyPr/>
          <a:lstStyle>
            <a:lvl1pPr>
              <a:defRPr/>
            </a:lvl1pPr>
          </a:lstStyle>
          <a:p>
            <a:pPr>
              <a:defRPr/>
            </a:pPr>
            <a:endParaRPr lang="en-US" altLang="zh-CN"/>
          </a:p>
        </p:txBody>
      </p:sp>
      <p:sp>
        <p:nvSpPr>
          <p:cNvPr id="6" name="Rectangle 6">
            <a:extLst>
              <a:ext uri="{FF2B5EF4-FFF2-40B4-BE49-F238E27FC236}">
                <a16:creationId xmlns:a16="http://schemas.microsoft.com/office/drawing/2014/main" id="{95886AC8-F9AA-4C89-ABF2-DC17C908C9A3}"/>
              </a:ext>
            </a:extLst>
          </p:cNvPr>
          <p:cNvSpPr>
            <a:spLocks noGrp="1" noChangeArrowheads="1"/>
          </p:cNvSpPr>
          <p:nvPr>
            <p:ph type="sldNum" sz="quarter" idx="12"/>
          </p:nvPr>
        </p:nvSpPr>
        <p:spPr/>
        <p:txBody>
          <a:bodyPr/>
          <a:lstStyle>
            <a:lvl1pPr>
              <a:defRPr/>
            </a:lvl1pPr>
          </a:lstStyle>
          <a:p>
            <a:fld id="{BAFCC91C-EF03-481D-80B8-C951EBD0BE6D}" type="slidenum">
              <a:rPr lang="en-US" altLang="zh-CN"/>
              <a:pPr/>
              <a:t>‹#›</a:t>
            </a:fld>
            <a:endParaRPr lang="en-US" altLang="zh-CN"/>
          </a:p>
        </p:txBody>
      </p:sp>
    </p:spTree>
    <p:extLst>
      <p:ext uri="{BB962C8B-B14F-4D97-AF65-F5344CB8AC3E}">
        <p14:creationId xmlns:p14="http://schemas.microsoft.com/office/powerpoint/2010/main" val="165069751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4" name="TextBox 7">
            <a:extLst>
              <a:ext uri="{FF2B5EF4-FFF2-40B4-BE49-F238E27FC236}">
                <a16:creationId xmlns:a16="http://schemas.microsoft.com/office/drawing/2014/main" id="{C1CC2A3B-ECB0-4858-A14C-BF6515B06D66}"/>
              </a:ext>
            </a:extLst>
          </p:cNvPr>
          <p:cNvSpPr txBox="1"/>
          <p:nvPr userDrawn="1"/>
        </p:nvSpPr>
        <p:spPr>
          <a:xfrm>
            <a:off x="7308850" y="6308725"/>
            <a:ext cx="1655763" cy="369888"/>
          </a:xfrm>
          <a:prstGeom prst="rect">
            <a:avLst/>
          </a:prstGeom>
          <a:noFill/>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r" eaLnBrk="1" hangingPunct="1"/>
            <a:fld id="{D7C5E474-FEBD-4C81-BE9F-84126DCB2042}" type="slidenum">
              <a:rPr lang="zh-CN" altLang="en-US">
                <a:effectLst>
                  <a:outerShdw blurRad="38100" dist="38100" dir="2700000" algn="tl">
                    <a:srgbClr val="C0C0C0"/>
                  </a:outerShdw>
                </a:effectLst>
              </a:rPr>
              <a:pPr algn="r" eaLnBrk="1" hangingPunct="1"/>
              <a:t>‹#›</a:t>
            </a:fld>
            <a:endParaRPr lang="zh-CN" altLang="en-US">
              <a:effectLst>
                <a:outerShdw blurRad="38100" dist="38100" dir="2700000" algn="tl">
                  <a:srgbClr val="C0C0C0"/>
                </a:outerShdw>
              </a:effectLst>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4">
            <a:extLst>
              <a:ext uri="{FF2B5EF4-FFF2-40B4-BE49-F238E27FC236}">
                <a16:creationId xmlns:a16="http://schemas.microsoft.com/office/drawing/2014/main" id="{C5B96AEE-22B9-43AB-A85E-1C30D13AA957}"/>
              </a:ext>
            </a:extLst>
          </p:cNvPr>
          <p:cNvSpPr>
            <a:spLocks noGrp="1" noChangeArrowheads="1"/>
          </p:cNvSpPr>
          <p:nvPr>
            <p:ph type="dt" sz="half" idx="10"/>
          </p:nvPr>
        </p:nvSpPr>
        <p:spPr/>
        <p:txBody>
          <a:bodyPr/>
          <a:lstStyle>
            <a:lvl1pPr>
              <a:defRPr/>
            </a:lvl1pPr>
          </a:lstStyle>
          <a:p>
            <a:pPr>
              <a:defRPr/>
            </a:pPr>
            <a:endParaRPr lang="en-US" altLang="zh-CN"/>
          </a:p>
        </p:txBody>
      </p:sp>
      <p:sp>
        <p:nvSpPr>
          <p:cNvPr id="6" name="Rectangle 5">
            <a:extLst>
              <a:ext uri="{FF2B5EF4-FFF2-40B4-BE49-F238E27FC236}">
                <a16:creationId xmlns:a16="http://schemas.microsoft.com/office/drawing/2014/main" id="{4A946BE2-D367-43C3-A9D6-6596A3F4E1A3}"/>
              </a:ext>
            </a:extLst>
          </p:cNvPr>
          <p:cNvSpPr>
            <a:spLocks noGrp="1" noChangeArrowheads="1"/>
          </p:cNvSpPr>
          <p:nvPr>
            <p:ph type="ftr" sz="quarter" idx="11"/>
          </p:nvPr>
        </p:nvSpPr>
        <p:spPr/>
        <p:txBody>
          <a:bodyPr/>
          <a:lstStyle>
            <a:lvl1pPr>
              <a:defRPr/>
            </a:lvl1pPr>
          </a:lstStyle>
          <a:p>
            <a:pPr>
              <a:defRPr/>
            </a:pPr>
            <a:endParaRPr lang="en-US" altLang="zh-CN"/>
          </a:p>
        </p:txBody>
      </p:sp>
      <p:sp>
        <p:nvSpPr>
          <p:cNvPr id="7" name="Rectangle 6">
            <a:extLst>
              <a:ext uri="{FF2B5EF4-FFF2-40B4-BE49-F238E27FC236}">
                <a16:creationId xmlns:a16="http://schemas.microsoft.com/office/drawing/2014/main" id="{7EAD1491-8256-4D60-B25F-9B3CAAFA0D09}"/>
              </a:ext>
            </a:extLst>
          </p:cNvPr>
          <p:cNvSpPr>
            <a:spLocks noGrp="1" noChangeArrowheads="1"/>
          </p:cNvSpPr>
          <p:nvPr>
            <p:ph type="sldNum" sz="quarter" idx="12"/>
          </p:nvPr>
        </p:nvSpPr>
        <p:spPr/>
        <p:txBody>
          <a:bodyPr/>
          <a:lstStyle>
            <a:lvl1pPr>
              <a:defRPr/>
            </a:lvl1pPr>
          </a:lstStyle>
          <a:p>
            <a:fld id="{BE04B915-DD83-4678-8B45-D25F1B61CFD0}" type="slidenum">
              <a:rPr lang="en-US" altLang="zh-CN"/>
              <a:pPr/>
              <a:t>‹#›</a:t>
            </a:fld>
            <a:endParaRPr lang="en-US" altLang="zh-CN"/>
          </a:p>
        </p:txBody>
      </p:sp>
    </p:spTree>
    <p:extLst>
      <p:ext uri="{BB962C8B-B14F-4D97-AF65-F5344CB8AC3E}">
        <p14:creationId xmlns:p14="http://schemas.microsoft.com/office/powerpoint/2010/main" val="245324825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4" name="Rectangle 4">
            <a:extLst>
              <a:ext uri="{FF2B5EF4-FFF2-40B4-BE49-F238E27FC236}">
                <a16:creationId xmlns:a16="http://schemas.microsoft.com/office/drawing/2014/main" id="{80D4C800-A2C2-49F0-92BD-BFC0A6E67568}"/>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a:extLst>
              <a:ext uri="{FF2B5EF4-FFF2-40B4-BE49-F238E27FC236}">
                <a16:creationId xmlns:a16="http://schemas.microsoft.com/office/drawing/2014/main" id="{C25C5334-D4A2-409E-AC4B-CAEA340D8FDC}"/>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a:extLst>
              <a:ext uri="{FF2B5EF4-FFF2-40B4-BE49-F238E27FC236}">
                <a16:creationId xmlns:a16="http://schemas.microsoft.com/office/drawing/2014/main" id="{567E8D8A-F276-4CF5-8C17-1A82B3744E86}"/>
              </a:ext>
            </a:extLst>
          </p:cNvPr>
          <p:cNvSpPr>
            <a:spLocks noGrp="1" noChangeArrowheads="1"/>
          </p:cNvSpPr>
          <p:nvPr>
            <p:ph type="sldNum" sz="quarter" idx="12"/>
          </p:nvPr>
        </p:nvSpPr>
        <p:spPr>
          <a:ln/>
        </p:spPr>
        <p:txBody>
          <a:bodyPr/>
          <a:lstStyle>
            <a:lvl1pPr>
              <a:defRPr/>
            </a:lvl1pPr>
          </a:lstStyle>
          <a:p>
            <a:fld id="{BBE6F509-6DEB-472B-A3BE-59066C4BB6E7}" type="slidenum">
              <a:rPr lang="en-US" altLang="zh-CN"/>
              <a:pPr/>
              <a:t>‹#›</a:t>
            </a:fld>
            <a:endParaRPr lang="en-US" altLang="zh-CN"/>
          </a:p>
        </p:txBody>
      </p:sp>
    </p:spTree>
    <p:extLst>
      <p:ext uri="{BB962C8B-B14F-4D97-AF65-F5344CB8AC3E}">
        <p14:creationId xmlns:p14="http://schemas.microsoft.com/office/powerpoint/2010/main" val="257021579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4">
            <a:extLst>
              <a:ext uri="{FF2B5EF4-FFF2-40B4-BE49-F238E27FC236}">
                <a16:creationId xmlns:a16="http://schemas.microsoft.com/office/drawing/2014/main" id="{D041B7AA-E459-430C-ADCE-A1DE7368FB79}"/>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a:extLst>
              <a:ext uri="{FF2B5EF4-FFF2-40B4-BE49-F238E27FC236}">
                <a16:creationId xmlns:a16="http://schemas.microsoft.com/office/drawing/2014/main" id="{A57AFBE6-5839-49CD-9373-5B090AD248EF}"/>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a:extLst>
              <a:ext uri="{FF2B5EF4-FFF2-40B4-BE49-F238E27FC236}">
                <a16:creationId xmlns:a16="http://schemas.microsoft.com/office/drawing/2014/main" id="{E5DA095F-92B9-4CDC-8E82-0ECA85C90077}"/>
              </a:ext>
            </a:extLst>
          </p:cNvPr>
          <p:cNvSpPr>
            <a:spLocks noGrp="1" noChangeArrowheads="1"/>
          </p:cNvSpPr>
          <p:nvPr>
            <p:ph type="sldNum" sz="quarter" idx="12"/>
          </p:nvPr>
        </p:nvSpPr>
        <p:spPr>
          <a:ln/>
        </p:spPr>
        <p:txBody>
          <a:bodyPr/>
          <a:lstStyle>
            <a:lvl1pPr>
              <a:defRPr/>
            </a:lvl1pPr>
          </a:lstStyle>
          <a:p>
            <a:fld id="{F31B6965-1427-448F-AF75-502950AC6882}" type="slidenum">
              <a:rPr lang="en-US" altLang="zh-CN"/>
              <a:pPr/>
              <a:t>‹#›</a:t>
            </a:fld>
            <a:endParaRPr lang="en-US" altLang="zh-CN"/>
          </a:p>
        </p:txBody>
      </p:sp>
    </p:spTree>
    <p:extLst>
      <p:ext uri="{BB962C8B-B14F-4D97-AF65-F5344CB8AC3E}">
        <p14:creationId xmlns:p14="http://schemas.microsoft.com/office/powerpoint/2010/main" val="210050507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4">
            <a:extLst>
              <a:ext uri="{FF2B5EF4-FFF2-40B4-BE49-F238E27FC236}">
                <a16:creationId xmlns:a16="http://schemas.microsoft.com/office/drawing/2014/main" id="{8C0EB216-4F3B-4DCD-8392-3B2C52E5DFF8}"/>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8" name="Rectangle 5">
            <a:extLst>
              <a:ext uri="{FF2B5EF4-FFF2-40B4-BE49-F238E27FC236}">
                <a16:creationId xmlns:a16="http://schemas.microsoft.com/office/drawing/2014/main" id="{EAF6DC95-51DA-42DF-A9BD-B83ADCAEFF36}"/>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9" name="Rectangle 6">
            <a:extLst>
              <a:ext uri="{FF2B5EF4-FFF2-40B4-BE49-F238E27FC236}">
                <a16:creationId xmlns:a16="http://schemas.microsoft.com/office/drawing/2014/main" id="{F5A50BC3-F67D-4491-982D-52CC744D0926}"/>
              </a:ext>
            </a:extLst>
          </p:cNvPr>
          <p:cNvSpPr>
            <a:spLocks noGrp="1" noChangeArrowheads="1"/>
          </p:cNvSpPr>
          <p:nvPr>
            <p:ph type="sldNum" sz="quarter" idx="12"/>
          </p:nvPr>
        </p:nvSpPr>
        <p:spPr>
          <a:ln/>
        </p:spPr>
        <p:txBody>
          <a:bodyPr/>
          <a:lstStyle>
            <a:lvl1pPr>
              <a:defRPr/>
            </a:lvl1pPr>
          </a:lstStyle>
          <a:p>
            <a:fld id="{743E98DF-D2AD-4B10-9A8C-10B78CD84F93}" type="slidenum">
              <a:rPr lang="en-US" altLang="zh-CN"/>
              <a:pPr/>
              <a:t>‹#›</a:t>
            </a:fld>
            <a:endParaRPr lang="en-US" altLang="zh-CN"/>
          </a:p>
        </p:txBody>
      </p:sp>
    </p:spTree>
    <p:extLst>
      <p:ext uri="{BB962C8B-B14F-4D97-AF65-F5344CB8AC3E}">
        <p14:creationId xmlns:p14="http://schemas.microsoft.com/office/powerpoint/2010/main" val="373259726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Rectangle 4">
            <a:extLst>
              <a:ext uri="{FF2B5EF4-FFF2-40B4-BE49-F238E27FC236}">
                <a16:creationId xmlns:a16="http://schemas.microsoft.com/office/drawing/2014/main" id="{B6FFBB33-F6B8-4A48-8D41-04A9E25E008B}"/>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4" name="Rectangle 5">
            <a:extLst>
              <a:ext uri="{FF2B5EF4-FFF2-40B4-BE49-F238E27FC236}">
                <a16:creationId xmlns:a16="http://schemas.microsoft.com/office/drawing/2014/main" id="{EB91548B-D6A9-4BFC-9371-3897F249A0E7}"/>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5" name="Rectangle 6">
            <a:extLst>
              <a:ext uri="{FF2B5EF4-FFF2-40B4-BE49-F238E27FC236}">
                <a16:creationId xmlns:a16="http://schemas.microsoft.com/office/drawing/2014/main" id="{4E25F835-F303-4BF1-9973-6634892E653C}"/>
              </a:ext>
            </a:extLst>
          </p:cNvPr>
          <p:cNvSpPr>
            <a:spLocks noGrp="1" noChangeArrowheads="1"/>
          </p:cNvSpPr>
          <p:nvPr>
            <p:ph type="sldNum" sz="quarter" idx="12"/>
          </p:nvPr>
        </p:nvSpPr>
        <p:spPr>
          <a:ln/>
        </p:spPr>
        <p:txBody>
          <a:bodyPr/>
          <a:lstStyle>
            <a:lvl1pPr>
              <a:defRPr/>
            </a:lvl1pPr>
          </a:lstStyle>
          <a:p>
            <a:fld id="{AB46E039-317E-4281-AB9E-A506BC157444}" type="slidenum">
              <a:rPr lang="en-US" altLang="zh-CN"/>
              <a:pPr/>
              <a:t>‹#›</a:t>
            </a:fld>
            <a:endParaRPr lang="en-US" altLang="zh-CN"/>
          </a:p>
        </p:txBody>
      </p:sp>
    </p:spTree>
    <p:extLst>
      <p:ext uri="{BB962C8B-B14F-4D97-AF65-F5344CB8AC3E}">
        <p14:creationId xmlns:p14="http://schemas.microsoft.com/office/powerpoint/2010/main" val="14567293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43752C8-05AC-4565-841F-A41C87B874D6}"/>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5">
            <a:extLst>
              <a:ext uri="{FF2B5EF4-FFF2-40B4-BE49-F238E27FC236}">
                <a16:creationId xmlns:a16="http://schemas.microsoft.com/office/drawing/2014/main" id="{4CC76E77-BBB1-4151-B7E5-87C472F4DC5F}"/>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4" name="Rectangle 6">
            <a:extLst>
              <a:ext uri="{FF2B5EF4-FFF2-40B4-BE49-F238E27FC236}">
                <a16:creationId xmlns:a16="http://schemas.microsoft.com/office/drawing/2014/main" id="{A2E928F5-7062-41D9-A182-D1F41E4DF470}"/>
              </a:ext>
            </a:extLst>
          </p:cNvPr>
          <p:cNvSpPr>
            <a:spLocks noGrp="1" noChangeArrowheads="1"/>
          </p:cNvSpPr>
          <p:nvPr>
            <p:ph type="sldNum" sz="quarter" idx="12"/>
          </p:nvPr>
        </p:nvSpPr>
        <p:spPr>
          <a:ln/>
        </p:spPr>
        <p:txBody>
          <a:bodyPr/>
          <a:lstStyle>
            <a:lvl1pPr>
              <a:defRPr/>
            </a:lvl1pPr>
          </a:lstStyle>
          <a:p>
            <a:fld id="{55EABD95-6297-4D4A-BD47-FB38884418E4}" type="slidenum">
              <a:rPr lang="en-US" altLang="zh-CN"/>
              <a:pPr/>
              <a:t>‹#›</a:t>
            </a:fld>
            <a:endParaRPr lang="en-US" altLang="zh-CN"/>
          </a:p>
        </p:txBody>
      </p:sp>
    </p:spTree>
    <p:extLst>
      <p:ext uri="{BB962C8B-B14F-4D97-AF65-F5344CB8AC3E}">
        <p14:creationId xmlns:p14="http://schemas.microsoft.com/office/powerpoint/2010/main" val="3652171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4">
            <a:extLst>
              <a:ext uri="{FF2B5EF4-FFF2-40B4-BE49-F238E27FC236}">
                <a16:creationId xmlns:a16="http://schemas.microsoft.com/office/drawing/2014/main" id="{01D30A86-2737-442B-A286-B1F6A107A036}"/>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a:extLst>
              <a:ext uri="{FF2B5EF4-FFF2-40B4-BE49-F238E27FC236}">
                <a16:creationId xmlns:a16="http://schemas.microsoft.com/office/drawing/2014/main" id="{47E21478-196E-48EA-A06B-57CC68DDB41D}"/>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a:extLst>
              <a:ext uri="{FF2B5EF4-FFF2-40B4-BE49-F238E27FC236}">
                <a16:creationId xmlns:a16="http://schemas.microsoft.com/office/drawing/2014/main" id="{6EA03DB7-D0E5-4454-9779-882C1AB20F1B}"/>
              </a:ext>
            </a:extLst>
          </p:cNvPr>
          <p:cNvSpPr>
            <a:spLocks noGrp="1" noChangeArrowheads="1"/>
          </p:cNvSpPr>
          <p:nvPr>
            <p:ph type="sldNum" sz="quarter" idx="12"/>
          </p:nvPr>
        </p:nvSpPr>
        <p:spPr>
          <a:ln/>
        </p:spPr>
        <p:txBody>
          <a:bodyPr/>
          <a:lstStyle>
            <a:lvl1pPr>
              <a:defRPr/>
            </a:lvl1pPr>
          </a:lstStyle>
          <a:p>
            <a:fld id="{314C3329-2F81-40DD-9762-E8269B4FC7A5}" type="slidenum">
              <a:rPr lang="en-US" altLang="zh-CN"/>
              <a:pPr/>
              <a:t>‹#›</a:t>
            </a:fld>
            <a:endParaRPr lang="en-US" altLang="zh-CN"/>
          </a:p>
        </p:txBody>
      </p:sp>
    </p:spTree>
    <p:extLst>
      <p:ext uri="{BB962C8B-B14F-4D97-AF65-F5344CB8AC3E}">
        <p14:creationId xmlns:p14="http://schemas.microsoft.com/office/powerpoint/2010/main" val="15906022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4">
            <a:extLst>
              <a:ext uri="{FF2B5EF4-FFF2-40B4-BE49-F238E27FC236}">
                <a16:creationId xmlns:a16="http://schemas.microsoft.com/office/drawing/2014/main" id="{A39029CE-28E7-4536-A05A-9D914433973C}"/>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a:extLst>
              <a:ext uri="{FF2B5EF4-FFF2-40B4-BE49-F238E27FC236}">
                <a16:creationId xmlns:a16="http://schemas.microsoft.com/office/drawing/2014/main" id="{8AC99EF0-BC56-424F-8977-099C23178E2A}"/>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a:extLst>
              <a:ext uri="{FF2B5EF4-FFF2-40B4-BE49-F238E27FC236}">
                <a16:creationId xmlns:a16="http://schemas.microsoft.com/office/drawing/2014/main" id="{67E1E6A6-AC51-49A2-9AFC-8B3418AF6AB7}"/>
              </a:ext>
            </a:extLst>
          </p:cNvPr>
          <p:cNvSpPr>
            <a:spLocks noGrp="1" noChangeArrowheads="1"/>
          </p:cNvSpPr>
          <p:nvPr>
            <p:ph type="sldNum" sz="quarter" idx="12"/>
          </p:nvPr>
        </p:nvSpPr>
        <p:spPr>
          <a:ln/>
        </p:spPr>
        <p:txBody>
          <a:bodyPr/>
          <a:lstStyle>
            <a:lvl1pPr>
              <a:defRPr/>
            </a:lvl1pPr>
          </a:lstStyle>
          <a:p>
            <a:fld id="{2D4E5950-6396-4738-82F8-AE99229154DF}" type="slidenum">
              <a:rPr lang="en-US" altLang="zh-CN"/>
              <a:pPr/>
              <a:t>‹#›</a:t>
            </a:fld>
            <a:endParaRPr lang="en-US" altLang="zh-CN"/>
          </a:p>
        </p:txBody>
      </p:sp>
    </p:spTree>
    <p:extLst>
      <p:ext uri="{BB962C8B-B14F-4D97-AF65-F5344CB8AC3E}">
        <p14:creationId xmlns:p14="http://schemas.microsoft.com/office/powerpoint/2010/main" val="342113097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a:extLst>
              <a:ext uri="{FF2B5EF4-FFF2-40B4-BE49-F238E27FC236}">
                <a16:creationId xmlns:a16="http://schemas.microsoft.com/office/drawing/2014/main" id="{6A0CC5FC-AD19-4ABC-B2A8-2D4D27BC26EE}"/>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a:extLst>
              <a:ext uri="{FF2B5EF4-FFF2-40B4-BE49-F238E27FC236}">
                <a16:creationId xmlns:a16="http://schemas.microsoft.com/office/drawing/2014/main" id="{81E715D7-68E6-431C-AFE7-50072F7AD37B}"/>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a:extLst>
              <a:ext uri="{FF2B5EF4-FFF2-40B4-BE49-F238E27FC236}">
                <a16:creationId xmlns:a16="http://schemas.microsoft.com/office/drawing/2014/main" id="{9F6ABB60-AE34-4142-86D7-6256F448125B}"/>
              </a:ext>
            </a:extLst>
          </p:cNvPr>
          <p:cNvSpPr>
            <a:spLocks noGrp="1" noChangeArrowheads="1"/>
          </p:cNvSpPr>
          <p:nvPr>
            <p:ph type="sldNum" sz="quarter" idx="12"/>
          </p:nvPr>
        </p:nvSpPr>
        <p:spPr>
          <a:ln/>
        </p:spPr>
        <p:txBody>
          <a:bodyPr/>
          <a:lstStyle>
            <a:lvl1pPr>
              <a:defRPr/>
            </a:lvl1pPr>
          </a:lstStyle>
          <a:p>
            <a:fld id="{122AB57B-D581-4761-A6F7-AB2B5E3CBB75}" type="slidenum">
              <a:rPr lang="en-US" altLang="zh-CN"/>
              <a:pPr/>
              <a:t>‹#›</a:t>
            </a:fld>
            <a:endParaRPr lang="en-US" altLang="zh-CN"/>
          </a:p>
        </p:txBody>
      </p:sp>
    </p:spTree>
    <p:extLst>
      <p:ext uri="{BB962C8B-B14F-4D97-AF65-F5344CB8AC3E}">
        <p14:creationId xmlns:p14="http://schemas.microsoft.com/office/powerpoint/2010/main" val="18288002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3"/>
          <p:cNvSpPr>
            <a:spLocks noGrp="1"/>
          </p:cNvSpPr>
          <p:nvPr>
            <p:ph type="dt" sz="half" idx="10"/>
          </p:nvPr>
        </p:nvSpPr>
        <p:spPr/>
        <p:txBody>
          <a:bodyPr/>
          <a:lstStyle>
            <a:lvl1pPr>
              <a:defRPr/>
            </a:lvl1pPr>
          </a:lstStyle>
          <a:p>
            <a:pPr>
              <a:defRPr/>
            </a:pPr>
            <a:endParaRPr lang="en-US" altLang="zh-CN"/>
          </a:p>
        </p:txBody>
      </p:sp>
      <p:sp>
        <p:nvSpPr>
          <p:cNvPr id="4" name="页脚占位符 4"/>
          <p:cNvSpPr>
            <a:spLocks noGrp="1"/>
          </p:cNvSpPr>
          <p:nvPr>
            <p:ph type="ftr" sz="quarter" idx="11"/>
          </p:nvPr>
        </p:nvSpPr>
        <p:spPr/>
        <p:txBody>
          <a:bodyPr/>
          <a:lstStyle>
            <a:lvl1pPr>
              <a:defRPr/>
            </a:lvl1pPr>
          </a:lstStyle>
          <a:p>
            <a:pPr>
              <a:defRPr/>
            </a:pPr>
            <a:endParaRPr lang="en-US" altLang="zh-CN"/>
          </a:p>
        </p:txBody>
      </p:sp>
      <p:sp>
        <p:nvSpPr>
          <p:cNvPr id="5" name="灯片编号占位符 5"/>
          <p:cNvSpPr>
            <a:spLocks noGrp="1"/>
          </p:cNvSpPr>
          <p:nvPr>
            <p:ph type="sldNum" sz="quarter" idx="12"/>
          </p:nvPr>
        </p:nvSpPr>
        <p:spPr/>
        <p:txBody>
          <a:bodyPr/>
          <a:lstStyle>
            <a:lvl1pPr>
              <a:defRPr/>
            </a:lvl1pPr>
          </a:lstStyle>
          <a:p>
            <a:pPr>
              <a:defRPr/>
            </a:pPr>
            <a:fld id="{C299ABBD-AA5A-4098-8FDF-5C3DE22BA643}" type="slidenum">
              <a:rPr lang="en-US" altLang="zh-CN"/>
              <a:pPr>
                <a:defRPr/>
              </a:pPr>
              <a:t>‹#›</a:t>
            </a:fld>
            <a:endParaRPr lang="en-US" altLang="zh-CN"/>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15100" y="609600"/>
            <a:ext cx="1943100" cy="5486400"/>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85800" y="609600"/>
            <a:ext cx="5676900" cy="548640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a:extLst>
              <a:ext uri="{FF2B5EF4-FFF2-40B4-BE49-F238E27FC236}">
                <a16:creationId xmlns:a16="http://schemas.microsoft.com/office/drawing/2014/main" id="{467D74D6-8E97-460E-BF97-7A6C5C864BA5}"/>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a:extLst>
              <a:ext uri="{FF2B5EF4-FFF2-40B4-BE49-F238E27FC236}">
                <a16:creationId xmlns:a16="http://schemas.microsoft.com/office/drawing/2014/main" id="{B0B6AE15-8B2E-4AF3-ADEE-87CAED316C02}"/>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a:extLst>
              <a:ext uri="{FF2B5EF4-FFF2-40B4-BE49-F238E27FC236}">
                <a16:creationId xmlns:a16="http://schemas.microsoft.com/office/drawing/2014/main" id="{974E5450-ABF4-4BB2-B109-33740180B4E0}"/>
              </a:ext>
            </a:extLst>
          </p:cNvPr>
          <p:cNvSpPr>
            <a:spLocks noGrp="1" noChangeArrowheads="1"/>
          </p:cNvSpPr>
          <p:nvPr>
            <p:ph type="sldNum" sz="quarter" idx="12"/>
          </p:nvPr>
        </p:nvSpPr>
        <p:spPr>
          <a:ln/>
        </p:spPr>
        <p:txBody>
          <a:bodyPr/>
          <a:lstStyle>
            <a:lvl1pPr>
              <a:defRPr/>
            </a:lvl1pPr>
          </a:lstStyle>
          <a:p>
            <a:fld id="{058F7034-C070-47D4-B443-E32E82A01781}" type="slidenum">
              <a:rPr lang="en-US" altLang="zh-CN"/>
              <a:pPr/>
              <a:t>‹#›</a:t>
            </a:fld>
            <a:endParaRPr lang="en-US" altLang="zh-CN"/>
          </a:p>
        </p:txBody>
      </p:sp>
    </p:spTree>
    <p:extLst>
      <p:ext uri="{BB962C8B-B14F-4D97-AF65-F5344CB8AC3E}">
        <p14:creationId xmlns:p14="http://schemas.microsoft.com/office/powerpoint/2010/main" val="120602983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dgm" preserve="1">
  <p:cSld name="标题和图示或组织结构图">
    <p:spTree>
      <p:nvGrpSpPr>
        <p:cNvPr id="1" name=""/>
        <p:cNvGrpSpPr/>
        <p:nvPr/>
      </p:nvGrpSpPr>
      <p:grpSpPr>
        <a:xfrm>
          <a:off x="0" y="0"/>
          <a:ext cx="0" cy="0"/>
          <a:chOff x="0" y="0"/>
          <a:chExt cx="0" cy="0"/>
        </a:xfrm>
      </p:grpSpPr>
      <p:sp>
        <p:nvSpPr>
          <p:cNvPr id="2" name="标题 1"/>
          <p:cNvSpPr>
            <a:spLocks noGrp="1"/>
          </p:cNvSpPr>
          <p:nvPr>
            <p:ph type="title"/>
          </p:nvPr>
        </p:nvSpPr>
        <p:spPr>
          <a:xfrm>
            <a:off x="685800" y="609600"/>
            <a:ext cx="7772400" cy="1143000"/>
          </a:xfrm>
        </p:spPr>
        <p:txBody>
          <a:bodyPr/>
          <a:lstStyle/>
          <a:p>
            <a:r>
              <a:rPr lang="zh-CN" altLang="en-US"/>
              <a:t>单击此处编辑母版标题样式</a:t>
            </a:r>
          </a:p>
        </p:txBody>
      </p:sp>
      <p:sp>
        <p:nvSpPr>
          <p:cNvPr id="3" name="SmartArt 占位符 2"/>
          <p:cNvSpPr>
            <a:spLocks noGrp="1"/>
          </p:cNvSpPr>
          <p:nvPr>
            <p:ph type="dgm" idx="1"/>
          </p:nvPr>
        </p:nvSpPr>
        <p:spPr>
          <a:xfrm>
            <a:off x="685800" y="1981200"/>
            <a:ext cx="7772400" cy="4114800"/>
          </a:xfrm>
        </p:spPr>
        <p:txBody>
          <a:bodyPr/>
          <a:lstStyle/>
          <a:p>
            <a:pPr lvl="0"/>
            <a:endParaRPr lang="zh-CN" altLang="en-US" noProof="0"/>
          </a:p>
        </p:txBody>
      </p:sp>
      <p:sp>
        <p:nvSpPr>
          <p:cNvPr id="4" name="Rectangle 4">
            <a:extLst>
              <a:ext uri="{FF2B5EF4-FFF2-40B4-BE49-F238E27FC236}">
                <a16:creationId xmlns:a16="http://schemas.microsoft.com/office/drawing/2014/main" id="{F4D64B82-8F9F-4C3F-9633-D7A99D4B146C}"/>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a:extLst>
              <a:ext uri="{FF2B5EF4-FFF2-40B4-BE49-F238E27FC236}">
                <a16:creationId xmlns:a16="http://schemas.microsoft.com/office/drawing/2014/main" id="{0F6F3240-6B60-4A96-84B3-7A388631F723}"/>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a:extLst>
              <a:ext uri="{FF2B5EF4-FFF2-40B4-BE49-F238E27FC236}">
                <a16:creationId xmlns:a16="http://schemas.microsoft.com/office/drawing/2014/main" id="{4A09EBFE-B391-4DDC-93C8-CD13E338A4B3}"/>
              </a:ext>
            </a:extLst>
          </p:cNvPr>
          <p:cNvSpPr>
            <a:spLocks noGrp="1" noChangeArrowheads="1"/>
          </p:cNvSpPr>
          <p:nvPr>
            <p:ph type="sldNum" sz="quarter" idx="12"/>
          </p:nvPr>
        </p:nvSpPr>
        <p:spPr>
          <a:ln/>
        </p:spPr>
        <p:txBody>
          <a:bodyPr/>
          <a:lstStyle>
            <a:lvl1pPr>
              <a:defRPr/>
            </a:lvl1pPr>
          </a:lstStyle>
          <a:p>
            <a:fld id="{5EB3FC88-87F5-4C9A-B14C-E268A36ECB6F}" type="slidenum">
              <a:rPr lang="en-US" altLang="zh-CN"/>
              <a:pPr/>
              <a:t>‹#›</a:t>
            </a:fld>
            <a:endParaRPr lang="en-US" altLang="zh-CN"/>
          </a:p>
        </p:txBody>
      </p:sp>
    </p:spTree>
    <p:extLst>
      <p:ext uri="{BB962C8B-B14F-4D97-AF65-F5344CB8AC3E}">
        <p14:creationId xmlns:p14="http://schemas.microsoft.com/office/powerpoint/2010/main" val="10802778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685800" y="609600"/>
            <a:ext cx="7772400" cy="1143000"/>
          </a:xfrm>
        </p:spPr>
        <p:txBody>
          <a:bodyPr/>
          <a:lstStyle/>
          <a:p>
            <a:r>
              <a:rPr lang="zh-CN" altLang="en-US"/>
              <a:t>单击此处编辑母版标题样式</a:t>
            </a:r>
          </a:p>
        </p:txBody>
      </p:sp>
      <p:sp>
        <p:nvSpPr>
          <p:cNvPr id="3" name="文本占位符 2"/>
          <p:cNvSpPr>
            <a:spLocks noGrp="1"/>
          </p:cNvSpPr>
          <p:nvPr>
            <p:ph type="body" sz="half" idx="1"/>
          </p:nvPr>
        </p:nvSpPr>
        <p:spPr>
          <a:xfrm>
            <a:off x="685800" y="1981200"/>
            <a:ext cx="3810000" cy="4114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981200"/>
            <a:ext cx="3810000" cy="4114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4">
            <a:extLst>
              <a:ext uri="{FF2B5EF4-FFF2-40B4-BE49-F238E27FC236}">
                <a16:creationId xmlns:a16="http://schemas.microsoft.com/office/drawing/2014/main" id="{53732A50-E1A9-4262-9CBE-3C85117AEC34}"/>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a:extLst>
              <a:ext uri="{FF2B5EF4-FFF2-40B4-BE49-F238E27FC236}">
                <a16:creationId xmlns:a16="http://schemas.microsoft.com/office/drawing/2014/main" id="{36A88F45-788D-4307-88C4-83BB54C943A5}"/>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a:extLst>
              <a:ext uri="{FF2B5EF4-FFF2-40B4-BE49-F238E27FC236}">
                <a16:creationId xmlns:a16="http://schemas.microsoft.com/office/drawing/2014/main" id="{9DF6D28E-8516-49B5-BED5-CDF8AA52A970}"/>
              </a:ext>
            </a:extLst>
          </p:cNvPr>
          <p:cNvSpPr>
            <a:spLocks noGrp="1" noChangeArrowheads="1"/>
          </p:cNvSpPr>
          <p:nvPr>
            <p:ph type="sldNum" sz="quarter" idx="12"/>
          </p:nvPr>
        </p:nvSpPr>
        <p:spPr>
          <a:ln/>
        </p:spPr>
        <p:txBody>
          <a:bodyPr/>
          <a:lstStyle>
            <a:lvl1pPr>
              <a:defRPr/>
            </a:lvl1pPr>
          </a:lstStyle>
          <a:p>
            <a:fld id="{C90C7CD6-1194-47C2-9F66-E5610CFFABB6}" type="slidenum">
              <a:rPr lang="en-US" altLang="zh-CN"/>
              <a:pPr/>
              <a:t>‹#›</a:t>
            </a:fld>
            <a:endParaRPr lang="en-US" altLang="zh-CN"/>
          </a:p>
        </p:txBody>
      </p:sp>
    </p:spTree>
    <p:extLst>
      <p:ext uri="{BB962C8B-B14F-4D97-AF65-F5344CB8AC3E}">
        <p14:creationId xmlns:p14="http://schemas.microsoft.com/office/powerpoint/2010/main" val="60058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xAndChart" preserve="1">
  <p:cSld name="标题，文本与图表">
    <p:spTree>
      <p:nvGrpSpPr>
        <p:cNvPr id="1" name=""/>
        <p:cNvGrpSpPr/>
        <p:nvPr/>
      </p:nvGrpSpPr>
      <p:grpSpPr>
        <a:xfrm>
          <a:off x="0" y="0"/>
          <a:ext cx="0" cy="0"/>
          <a:chOff x="0" y="0"/>
          <a:chExt cx="0" cy="0"/>
        </a:xfrm>
      </p:grpSpPr>
      <p:sp>
        <p:nvSpPr>
          <p:cNvPr id="2" name="标题 1"/>
          <p:cNvSpPr>
            <a:spLocks noGrp="1"/>
          </p:cNvSpPr>
          <p:nvPr>
            <p:ph type="title"/>
          </p:nvPr>
        </p:nvSpPr>
        <p:spPr>
          <a:xfrm>
            <a:off x="685800" y="609600"/>
            <a:ext cx="7772400" cy="1143000"/>
          </a:xfrm>
        </p:spPr>
        <p:txBody>
          <a:bodyPr/>
          <a:lstStyle/>
          <a:p>
            <a:r>
              <a:rPr lang="zh-CN" altLang="en-US"/>
              <a:t>单击此处编辑母版标题样式</a:t>
            </a:r>
          </a:p>
        </p:txBody>
      </p:sp>
      <p:sp>
        <p:nvSpPr>
          <p:cNvPr id="3" name="文本占位符 2"/>
          <p:cNvSpPr>
            <a:spLocks noGrp="1"/>
          </p:cNvSpPr>
          <p:nvPr>
            <p:ph type="body" sz="half" idx="1"/>
          </p:nvPr>
        </p:nvSpPr>
        <p:spPr>
          <a:xfrm>
            <a:off x="685800" y="1981200"/>
            <a:ext cx="3810000" cy="4114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图表占位符 3"/>
          <p:cNvSpPr>
            <a:spLocks noGrp="1"/>
          </p:cNvSpPr>
          <p:nvPr>
            <p:ph type="chart" sz="half" idx="2"/>
          </p:nvPr>
        </p:nvSpPr>
        <p:spPr>
          <a:xfrm>
            <a:off x="4648200" y="1981200"/>
            <a:ext cx="3810000" cy="4114800"/>
          </a:xfrm>
        </p:spPr>
        <p:txBody>
          <a:bodyPr/>
          <a:lstStyle/>
          <a:p>
            <a:pPr lvl="0"/>
            <a:endParaRPr lang="zh-CN" altLang="en-US" noProof="0"/>
          </a:p>
        </p:txBody>
      </p:sp>
      <p:sp>
        <p:nvSpPr>
          <p:cNvPr id="5" name="Rectangle 4">
            <a:extLst>
              <a:ext uri="{FF2B5EF4-FFF2-40B4-BE49-F238E27FC236}">
                <a16:creationId xmlns:a16="http://schemas.microsoft.com/office/drawing/2014/main" id="{01CEDD71-94D7-47D9-9E26-E9237C61B99B}"/>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a:extLst>
              <a:ext uri="{FF2B5EF4-FFF2-40B4-BE49-F238E27FC236}">
                <a16:creationId xmlns:a16="http://schemas.microsoft.com/office/drawing/2014/main" id="{66D06D6A-0AFA-4ED7-BA9B-BCF5684646F8}"/>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a:extLst>
              <a:ext uri="{FF2B5EF4-FFF2-40B4-BE49-F238E27FC236}">
                <a16:creationId xmlns:a16="http://schemas.microsoft.com/office/drawing/2014/main" id="{0FF248C5-1517-4ED2-8A81-B84A632BA8EB}"/>
              </a:ext>
            </a:extLst>
          </p:cNvPr>
          <p:cNvSpPr>
            <a:spLocks noGrp="1" noChangeArrowheads="1"/>
          </p:cNvSpPr>
          <p:nvPr>
            <p:ph type="sldNum" sz="quarter" idx="12"/>
          </p:nvPr>
        </p:nvSpPr>
        <p:spPr>
          <a:ln/>
        </p:spPr>
        <p:txBody>
          <a:bodyPr/>
          <a:lstStyle>
            <a:lvl1pPr>
              <a:defRPr/>
            </a:lvl1pPr>
          </a:lstStyle>
          <a:p>
            <a:fld id="{B266BE91-8927-4F3B-B99C-6F7BD56ED452}" type="slidenum">
              <a:rPr lang="en-US" altLang="zh-CN"/>
              <a:pPr/>
              <a:t>‹#›</a:t>
            </a:fld>
            <a:endParaRPr lang="en-US" altLang="zh-CN"/>
          </a:p>
        </p:txBody>
      </p:sp>
    </p:spTree>
    <p:extLst>
      <p:ext uri="{BB962C8B-B14F-4D97-AF65-F5344CB8AC3E}">
        <p14:creationId xmlns:p14="http://schemas.microsoft.com/office/powerpoint/2010/main" val="148142236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xAndClipArt" preserve="1">
  <p:cSld name="标题，文本与剪贴画">
    <p:spTree>
      <p:nvGrpSpPr>
        <p:cNvPr id="1" name=""/>
        <p:cNvGrpSpPr/>
        <p:nvPr/>
      </p:nvGrpSpPr>
      <p:grpSpPr>
        <a:xfrm>
          <a:off x="0" y="0"/>
          <a:ext cx="0" cy="0"/>
          <a:chOff x="0" y="0"/>
          <a:chExt cx="0" cy="0"/>
        </a:xfrm>
      </p:grpSpPr>
      <p:sp>
        <p:nvSpPr>
          <p:cNvPr id="2" name="标题 1"/>
          <p:cNvSpPr>
            <a:spLocks noGrp="1"/>
          </p:cNvSpPr>
          <p:nvPr>
            <p:ph type="title"/>
          </p:nvPr>
        </p:nvSpPr>
        <p:spPr>
          <a:xfrm>
            <a:off x="685800" y="609600"/>
            <a:ext cx="7772400" cy="1143000"/>
          </a:xfrm>
        </p:spPr>
        <p:txBody>
          <a:bodyPr/>
          <a:lstStyle/>
          <a:p>
            <a:r>
              <a:rPr lang="zh-CN" altLang="en-US"/>
              <a:t>单击此处编辑母版标题样式</a:t>
            </a:r>
          </a:p>
        </p:txBody>
      </p:sp>
      <p:sp>
        <p:nvSpPr>
          <p:cNvPr id="3" name="文本占位符 2"/>
          <p:cNvSpPr>
            <a:spLocks noGrp="1"/>
          </p:cNvSpPr>
          <p:nvPr>
            <p:ph type="body" sz="half" idx="1"/>
          </p:nvPr>
        </p:nvSpPr>
        <p:spPr>
          <a:xfrm>
            <a:off x="685800" y="1981200"/>
            <a:ext cx="3810000" cy="4114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剪贴画占位符 3"/>
          <p:cNvSpPr>
            <a:spLocks noGrp="1"/>
          </p:cNvSpPr>
          <p:nvPr>
            <p:ph type="clipArt" sz="half" idx="2"/>
          </p:nvPr>
        </p:nvSpPr>
        <p:spPr>
          <a:xfrm>
            <a:off x="4648200" y="1981200"/>
            <a:ext cx="3810000" cy="4114800"/>
          </a:xfrm>
        </p:spPr>
        <p:txBody>
          <a:bodyPr/>
          <a:lstStyle/>
          <a:p>
            <a:pPr lvl="0"/>
            <a:endParaRPr lang="zh-CN" altLang="en-US" noProof="0"/>
          </a:p>
        </p:txBody>
      </p:sp>
      <p:sp>
        <p:nvSpPr>
          <p:cNvPr id="5" name="Rectangle 4">
            <a:extLst>
              <a:ext uri="{FF2B5EF4-FFF2-40B4-BE49-F238E27FC236}">
                <a16:creationId xmlns:a16="http://schemas.microsoft.com/office/drawing/2014/main" id="{6484F0FE-495E-466F-965A-335034CF2EA6}"/>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a:extLst>
              <a:ext uri="{FF2B5EF4-FFF2-40B4-BE49-F238E27FC236}">
                <a16:creationId xmlns:a16="http://schemas.microsoft.com/office/drawing/2014/main" id="{1A1AFBA1-C843-4995-8586-B9091C0071D2}"/>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a:extLst>
              <a:ext uri="{FF2B5EF4-FFF2-40B4-BE49-F238E27FC236}">
                <a16:creationId xmlns:a16="http://schemas.microsoft.com/office/drawing/2014/main" id="{FA1671E4-101E-4F0A-A670-52B62901E887}"/>
              </a:ext>
            </a:extLst>
          </p:cNvPr>
          <p:cNvSpPr>
            <a:spLocks noGrp="1" noChangeArrowheads="1"/>
          </p:cNvSpPr>
          <p:nvPr>
            <p:ph type="sldNum" sz="quarter" idx="12"/>
          </p:nvPr>
        </p:nvSpPr>
        <p:spPr>
          <a:ln/>
        </p:spPr>
        <p:txBody>
          <a:bodyPr/>
          <a:lstStyle>
            <a:lvl1pPr>
              <a:defRPr/>
            </a:lvl1pPr>
          </a:lstStyle>
          <a:p>
            <a:fld id="{33B4F099-53F4-4660-A017-44E8A88C7D6C}" type="slidenum">
              <a:rPr lang="en-US" altLang="zh-CN"/>
              <a:pPr/>
              <a:t>‹#›</a:t>
            </a:fld>
            <a:endParaRPr lang="en-US" altLang="zh-CN"/>
          </a:p>
        </p:txBody>
      </p:sp>
    </p:spTree>
    <p:extLst>
      <p:ext uri="{BB962C8B-B14F-4D97-AF65-F5344CB8AC3E}">
        <p14:creationId xmlns:p14="http://schemas.microsoft.com/office/powerpoint/2010/main" val="229386001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685800" y="609600"/>
            <a:ext cx="7772400" cy="1143000"/>
          </a:xfrm>
        </p:spPr>
        <p:txBody>
          <a:bodyPr/>
          <a:lstStyle/>
          <a:p>
            <a:r>
              <a:rPr lang="zh-CN" altLang="en-US"/>
              <a:t>单击此处编辑母版标题样式</a:t>
            </a:r>
          </a:p>
        </p:txBody>
      </p:sp>
      <p:sp>
        <p:nvSpPr>
          <p:cNvPr id="3" name="文本占位符 2"/>
          <p:cNvSpPr>
            <a:spLocks noGrp="1"/>
          </p:cNvSpPr>
          <p:nvPr>
            <p:ph type="body" sz="half" idx="1"/>
          </p:nvPr>
        </p:nvSpPr>
        <p:spPr>
          <a:xfrm>
            <a:off x="685800" y="1981200"/>
            <a:ext cx="3810000" cy="4114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quarter" idx="2"/>
          </p:nvPr>
        </p:nvSpPr>
        <p:spPr>
          <a:xfrm>
            <a:off x="4648200" y="1981200"/>
            <a:ext cx="3810000" cy="19812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内容占位符 4"/>
          <p:cNvSpPr>
            <a:spLocks noGrp="1"/>
          </p:cNvSpPr>
          <p:nvPr>
            <p:ph sz="quarter" idx="3"/>
          </p:nvPr>
        </p:nvSpPr>
        <p:spPr>
          <a:xfrm>
            <a:off x="4648200" y="4114800"/>
            <a:ext cx="3810000" cy="19812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Rectangle 4">
            <a:extLst>
              <a:ext uri="{FF2B5EF4-FFF2-40B4-BE49-F238E27FC236}">
                <a16:creationId xmlns:a16="http://schemas.microsoft.com/office/drawing/2014/main" id="{91EF85E1-3D96-4D55-9C6B-5EC56C93C5E4}"/>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7" name="Rectangle 5">
            <a:extLst>
              <a:ext uri="{FF2B5EF4-FFF2-40B4-BE49-F238E27FC236}">
                <a16:creationId xmlns:a16="http://schemas.microsoft.com/office/drawing/2014/main" id="{AC5E2301-C936-47E6-B9DA-96ADB5F8D1A3}"/>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8" name="Rectangle 6">
            <a:extLst>
              <a:ext uri="{FF2B5EF4-FFF2-40B4-BE49-F238E27FC236}">
                <a16:creationId xmlns:a16="http://schemas.microsoft.com/office/drawing/2014/main" id="{2C23DCFD-1115-496E-9C5F-C3A80F994229}"/>
              </a:ext>
            </a:extLst>
          </p:cNvPr>
          <p:cNvSpPr>
            <a:spLocks noGrp="1" noChangeArrowheads="1"/>
          </p:cNvSpPr>
          <p:nvPr>
            <p:ph type="sldNum" sz="quarter" idx="12"/>
          </p:nvPr>
        </p:nvSpPr>
        <p:spPr>
          <a:ln/>
        </p:spPr>
        <p:txBody>
          <a:bodyPr/>
          <a:lstStyle>
            <a:lvl1pPr>
              <a:defRPr/>
            </a:lvl1pPr>
          </a:lstStyle>
          <a:p>
            <a:fld id="{CA5FC5A0-94DB-4690-BB97-EB81DB3C8AB8}" type="slidenum">
              <a:rPr lang="en-US" altLang="zh-CN"/>
              <a:pPr/>
              <a:t>‹#›</a:t>
            </a:fld>
            <a:endParaRPr lang="en-US" altLang="zh-CN"/>
          </a:p>
        </p:txBody>
      </p:sp>
    </p:spTree>
    <p:extLst>
      <p:ext uri="{BB962C8B-B14F-4D97-AF65-F5344CB8AC3E}">
        <p14:creationId xmlns:p14="http://schemas.microsoft.com/office/powerpoint/2010/main" val="216779553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2_标题和内容">
    <p:spTree>
      <p:nvGrpSpPr>
        <p:cNvPr id="1" name=""/>
        <p:cNvGrpSpPr/>
        <p:nvPr/>
      </p:nvGrpSpPr>
      <p:grpSpPr>
        <a:xfrm>
          <a:off x="0" y="0"/>
          <a:ext cx="0" cy="0"/>
          <a:chOff x="0" y="0"/>
          <a:chExt cx="0" cy="0"/>
        </a:xfrm>
      </p:grpSpPr>
      <p:sp>
        <p:nvSpPr>
          <p:cNvPr id="4" name="TextBox 7">
            <a:extLst>
              <a:ext uri="{FF2B5EF4-FFF2-40B4-BE49-F238E27FC236}">
                <a16:creationId xmlns:a16="http://schemas.microsoft.com/office/drawing/2014/main" id="{570B0B3A-EAF5-4DD9-B165-EADD53124057}"/>
              </a:ext>
            </a:extLst>
          </p:cNvPr>
          <p:cNvSpPr txBox="1"/>
          <p:nvPr userDrawn="1"/>
        </p:nvSpPr>
        <p:spPr>
          <a:xfrm>
            <a:off x="7308850" y="6308725"/>
            <a:ext cx="1655763" cy="369888"/>
          </a:xfrm>
          <a:prstGeom prst="rect">
            <a:avLst/>
          </a:prstGeom>
          <a:noFill/>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r" eaLnBrk="1" hangingPunct="1"/>
            <a:fld id="{FBD6A49B-DA82-48A2-9E39-0175A8205119}" type="slidenum">
              <a:rPr lang="zh-CN" altLang="en-US">
                <a:effectLst>
                  <a:outerShdw blurRad="38100" dist="38100" dir="2700000" algn="tl">
                    <a:srgbClr val="C0C0C0"/>
                  </a:outerShdw>
                </a:effectLst>
              </a:rPr>
              <a:pPr algn="r" eaLnBrk="1" hangingPunct="1"/>
              <a:t>‹#›</a:t>
            </a:fld>
            <a:endParaRPr lang="zh-CN" altLang="en-US">
              <a:effectLst>
                <a:outerShdw blurRad="38100" dist="38100" dir="2700000" algn="tl">
                  <a:srgbClr val="C0C0C0"/>
                </a:outerShdw>
              </a:effectLst>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4218852524"/>
      </p:ext>
    </p:extLst>
  </p:cSld>
  <p:clrMapOvr>
    <a:masterClrMapping/>
  </p:clrMapOvr>
  <p:hf sldNum="0" hdr="0" ftr="0" dt="0"/>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C0B73FFB-50E7-4734-B984-E0474E69C8E9}" type="slidenum">
              <a:rPr lang="en-US" altLang="zh-CN"/>
              <a:pPr>
                <a:defRPr/>
              </a:pPr>
              <a:t>‹#›</a:t>
            </a:fld>
            <a:endParaRPr lang="en-US" altLang="zh-CN"/>
          </a:p>
        </p:txBody>
      </p:sp>
      <p:sp>
        <p:nvSpPr>
          <p:cNvPr id="7" name="TextBox 6"/>
          <p:cNvSpPr txBox="1"/>
          <p:nvPr userDrawn="1"/>
        </p:nvSpPr>
        <p:spPr>
          <a:xfrm>
            <a:off x="7308850" y="6308725"/>
            <a:ext cx="1655763" cy="369888"/>
          </a:xfrm>
          <a:prstGeom prst="rect">
            <a:avLst/>
          </a:prstGeom>
          <a:noFill/>
        </p:spPr>
        <p:txBody>
          <a:bodyPr>
            <a:spAutoFit/>
          </a:bodyPr>
          <a:lstStyle/>
          <a:p>
            <a:pPr algn="r">
              <a:defRPr/>
            </a:pPr>
            <a:fld id="{D39917D7-4FC8-4A10-8B39-1FE9781EEDD5}" type="slidenum">
              <a:rPr lang="zh-CN" altLang="en-US">
                <a:effectLst>
                  <a:outerShdw blurRad="38100" dist="38100" dir="2700000" algn="tl">
                    <a:srgbClr val="000000">
                      <a:alpha val="43137"/>
                    </a:srgbClr>
                  </a:outerShdw>
                </a:effectLst>
              </a:rPr>
              <a:pPr algn="r">
                <a:defRPr/>
              </a:pPr>
              <a:t>‹#›</a:t>
            </a:fld>
            <a:endParaRPr lang="zh-CN" alt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7086130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F8EA13C7-D689-40A7-A2A9-104E2FA1BC2A}" type="slidenum">
              <a:rPr lang="en-US" altLang="zh-CN"/>
              <a:pPr>
                <a:defRPr/>
              </a:pPr>
              <a:t>‹#›</a:t>
            </a:fld>
            <a:endParaRPr lang="en-US" altLang="zh-CN"/>
          </a:p>
        </p:txBody>
      </p:sp>
      <p:sp>
        <p:nvSpPr>
          <p:cNvPr id="8" name="TextBox 7"/>
          <p:cNvSpPr txBox="1"/>
          <p:nvPr userDrawn="1"/>
        </p:nvSpPr>
        <p:spPr>
          <a:xfrm>
            <a:off x="7308850" y="6308725"/>
            <a:ext cx="1655763" cy="369888"/>
          </a:xfrm>
          <a:prstGeom prst="rect">
            <a:avLst/>
          </a:prstGeom>
          <a:noFill/>
        </p:spPr>
        <p:txBody>
          <a:bodyPr>
            <a:spAutoFit/>
          </a:bodyPr>
          <a:lstStyle/>
          <a:p>
            <a:pPr algn="r">
              <a:defRPr/>
            </a:pPr>
            <a:fld id="{D39917D7-4FC8-4A10-8B39-1FE9781EEDD5}" type="slidenum">
              <a:rPr lang="zh-CN" altLang="en-US">
                <a:effectLst>
                  <a:outerShdw blurRad="38100" dist="38100" dir="2700000" algn="tl">
                    <a:srgbClr val="000000">
                      <a:alpha val="43137"/>
                    </a:srgbClr>
                  </a:outerShdw>
                </a:effectLst>
              </a:rPr>
              <a:pPr algn="r">
                <a:defRPr/>
              </a:pPr>
              <a:t>‹#›</a:t>
            </a:fld>
            <a:endParaRPr lang="zh-CN" alt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807396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9D7119B5-5ADA-4068-B5A5-D29AF4972F9B}" type="slidenum">
              <a:rPr lang="en-US" altLang="zh-CN"/>
              <a:pPr>
                <a:defRPr/>
              </a:pPr>
              <a:t>‹#›</a:t>
            </a:fld>
            <a:endParaRPr lang="en-US" altLang="zh-CN"/>
          </a:p>
        </p:txBody>
      </p:sp>
      <p:sp>
        <p:nvSpPr>
          <p:cNvPr id="7" name="TextBox 6"/>
          <p:cNvSpPr txBox="1"/>
          <p:nvPr userDrawn="1"/>
        </p:nvSpPr>
        <p:spPr>
          <a:xfrm>
            <a:off x="7308850" y="6308725"/>
            <a:ext cx="1655763" cy="369888"/>
          </a:xfrm>
          <a:prstGeom prst="rect">
            <a:avLst/>
          </a:prstGeom>
          <a:noFill/>
        </p:spPr>
        <p:txBody>
          <a:bodyPr>
            <a:spAutoFit/>
          </a:bodyPr>
          <a:lstStyle/>
          <a:p>
            <a:pPr algn="r">
              <a:defRPr/>
            </a:pPr>
            <a:fld id="{D39917D7-4FC8-4A10-8B39-1FE9781EEDD5}" type="slidenum">
              <a:rPr lang="zh-CN" altLang="en-US">
                <a:effectLst>
                  <a:outerShdw blurRad="38100" dist="38100" dir="2700000" algn="tl">
                    <a:srgbClr val="000000">
                      <a:alpha val="43137"/>
                    </a:srgbClr>
                  </a:outerShdw>
                </a:effectLst>
              </a:rPr>
              <a:pPr algn="r">
                <a:defRPr/>
              </a:pPr>
              <a:t>‹#›</a:t>
            </a:fld>
            <a:endParaRPr lang="zh-CN" alt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66703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endParaRPr lang="en-US" altLang="zh-CN"/>
          </a:p>
        </p:txBody>
      </p:sp>
      <p:sp>
        <p:nvSpPr>
          <p:cNvPr id="3" name="页脚占位符 4"/>
          <p:cNvSpPr>
            <a:spLocks noGrp="1"/>
          </p:cNvSpPr>
          <p:nvPr>
            <p:ph type="ftr" sz="quarter" idx="11"/>
          </p:nvPr>
        </p:nvSpPr>
        <p:spPr/>
        <p:txBody>
          <a:bodyPr/>
          <a:lstStyle>
            <a:lvl1pPr>
              <a:defRPr/>
            </a:lvl1pPr>
          </a:lstStyle>
          <a:p>
            <a:pPr>
              <a:defRPr/>
            </a:pPr>
            <a:endParaRPr lang="en-US" altLang="zh-CN"/>
          </a:p>
        </p:txBody>
      </p:sp>
      <p:sp>
        <p:nvSpPr>
          <p:cNvPr id="4" name="灯片编号占位符 5"/>
          <p:cNvSpPr>
            <a:spLocks noGrp="1"/>
          </p:cNvSpPr>
          <p:nvPr>
            <p:ph type="sldNum" sz="quarter" idx="12"/>
          </p:nvPr>
        </p:nvSpPr>
        <p:spPr/>
        <p:txBody>
          <a:bodyPr/>
          <a:lstStyle>
            <a:lvl1pPr>
              <a:defRPr/>
            </a:lvl1pPr>
          </a:lstStyle>
          <a:p>
            <a:pPr>
              <a:defRPr/>
            </a:pPr>
            <a:fld id="{2F0E8938-C265-4FBF-B3AC-4972449F3974}" type="slidenum">
              <a:rPr lang="en-US" altLang="zh-CN"/>
              <a:pPr>
                <a:defRPr/>
              </a:pPr>
              <a:t>‹#›</a:t>
            </a:fld>
            <a:endParaRPr lang="en-US" altLang="zh-CN"/>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FD8FC1FA-7D2A-4BD8-AC97-C7037A7CA38B}" type="slidenum">
              <a:rPr lang="en-US" altLang="zh-CN"/>
              <a:pPr>
                <a:defRPr/>
              </a:pPr>
              <a:t>‹#›</a:t>
            </a:fld>
            <a:endParaRPr lang="en-US" altLang="zh-CN"/>
          </a:p>
        </p:txBody>
      </p:sp>
      <p:sp>
        <p:nvSpPr>
          <p:cNvPr id="8" name="TextBox 7"/>
          <p:cNvSpPr txBox="1"/>
          <p:nvPr userDrawn="1"/>
        </p:nvSpPr>
        <p:spPr>
          <a:xfrm>
            <a:off x="7308850" y="6308725"/>
            <a:ext cx="1655763" cy="369888"/>
          </a:xfrm>
          <a:prstGeom prst="rect">
            <a:avLst/>
          </a:prstGeom>
          <a:noFill/>
        </p:spPr>
        <p:txBody>
          <a:bodyPr>
            <a:spAutoFit/>
          </a:bodyPr>
          <a:lstStyle/>
          <a:p>
            <a:pPr algn="r">
              <a:defRPr/>
            </a:pPr>
            <a:fld id="{D39917D7-4FC8-4A10-8B39-1FE9781EEDD5}" type="slidenum">
              <a:rPr lang="zh-CN" altLang="en-US">
                <a:effectLst>
                  <a:outerShdw blurRad="38100" dist="38100" dir="2700000" algn="tl">
                    <a:srgbClr val="000000">
                      <a:alpha val="43137"/>
                    </a:srgbClr>
                  </a:outerShdw>
                </a:effectLst>
              </a:rPr>
              <a:pPr algn="r">
                <a:defRPr/>
              </a:pPr>
              <a:t>‹#›</a:t>
            </a:fld>
            <a:endParaRPr lang="zh-CN" altLang="en-US"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64083998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a:ln/>
        </p:spPr>
        <p:txBody>
          <a:bodyPr/>
          <a:lstStyle>
            <a:lvl1pPr>
              <a:defRPr/>
            </a:lvl1pPr>
          </a:lstStyle>
          <a:p>
            <a:pPr>
              <a:defRPr/>
            </a:pPr>
            <a:fld id="{8F189F28-3F3A-4699-A18B-6B3E99CBA062}" type="slidenum">
              <a:rPr lang="en-US" altLang="zh-CN"/>
              <a:pPr>
                <a:defRPr/>
              </a:pPr>
              <a:t>‹#›</a:t>
            </a:fld>
            <a:endParaRPr lang="en-US" altLang="zh-CN"/>
          </a:p>
        </p:txBody>
      </p:sp>
    </p:spTree>
    <p:extLst>
      <p:ext uri="{BB962C8B-B14F-4D97-AF65-F5344CB8AC3E}">
        <p14:creationId xmlns:p14="http://schemas.microsoft.com/office/powerpoint/2010/main" val="321291096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a:ln/>
        </p:spPr>
        <p:txBody>
          <a:bodyPr/>
          <a:lstStyle>
            <a:lvl1pPr>
              <a:defRPr/>
            </a:lvl1pPr>
          </a:lstStyle>
          <a:p>
            <a:pPr>
              <a:defRPr/>
            </a:pPr>
            <a:fld id="{ADF3817B-9A43-42D3-AC50-A8155C82590B}" type="slidenum">
              <a:rPr lang="en-US" altLang="zh-CN"/>
              <a:pPr>
                <a:defRPr/>
              </a:pPr>
              <a:t>‹#›</a:t>
            </a:fld>
            <a:endParaRPr lang="en-US" altLang="zh-CN" dirty="0"/>
          </a:p>
        </p:txBody>
      </p:sp>
    </p:spTree>
    <p:extLst>
      <p:ext uri="{BB962C8B-B14F-4D97-AF65-F5344CB8AC3E}">
        <p14:creationId xmlns:p14="http://schemas.microsoft.com/office/powerpoint/2010/main" val="154428187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a:ln/>
        </p:spPr>
        <p:txBody>
          <a:bodyPr/>
          <a:lstStyle>
            <a:lvl1pPr>
              <a:defRPr/>
            </a:lvl1pPr>
          </a:lstStyle>
          <a:p>
            <a:pPr>
              <a:defRPr/>
            </a:pPr>
            <a:fld id="{B3557C16-08DB-49C1-8B5C-43D7AC71A3B5}" type="slidenum">
              <a:rPr lang="en-US" altLang="zh-CN"/>
              <a:pPr>
                <a:defRPr/>
              </a:pPr>
              <a:t>‹#›</a:t>
            </a:fld>
            <a:endParaRPr lang="en-US" altLang="zh-CN"/>
          </a:p>
        </p:txBody>
      </p:sp>
    </p:spTree>
    <p:extLst>
      <p:ext uri="{BB962C8B-B14F-4D97-AF65-F5344CB8AC3E}">
        <p14:creationId xmlns:p14="http://schemas.microsoft.com/office/powerpoint/2010/main" val="19716004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D311AB4D-7B92-4B62-BB74-F47BE857C1F3}" type="slidenum">
              <a:rPr lang="en-US" altLang="zh-CN"/>
              <a:pPr>
                <a:defRPr/>
              </a:pPr>
              <a:t>‹#›</a:t>
            </a:fld>
            <a:endParaRPr lang="en-US" altLang="zh-CN"/>
          </a:p>
        </p:txBody>
      </p:sp>
    </p:spTree>
    <p:extLst>
      <p:ext uri="{BB962C8B-B14F-4D97-AF65-F5344CB8AC3E}">
        <p14:creationId xmlns:p14="http://schemas.microsoft.com/office/powerpoint/2010/main" val="15565545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5ED105C9-7596-4831-84FD-E8979149869A}" type="slidenum">
              <a:rPr lang="en-US" altLang="zh-CN"/>
              <a:pPr>
                <a:defRPr/>
              </a:pPr>
              <a:t>‹#›</a:t>
            </a:fld>
            <a:endParaRPr lang="en-US" altLang="zh-CN"/>
          </a:p>
        </p:txBody>
      </p:sp>
    </p:spTree>
    <p:extLst>
      <p:ext uri="{BB962C8B-B14F-4D97-AF65-F5344CB8AC3E}">
        <p14:creationId xmlns:p14="http://schemas.microsoft.com/office/powerpoint/2010/main" val="93248972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6CFD1A7D-F148-4E49-A818-570F286D97B9}" type="slidenum">
              <a:rPr lang="en-US" altLang="zh-CN"/>
              <a:pPr>
                <a:defRPr/>
              </a:pPr>
              <a:t>‹#›</a:t>
            </a:fld>
            <a:endParaRPr lang="en-US" altLang="zh-CN"/>
          </a:p>
        </p:txBody>
      </p:sp>
    </p:spTree>
    <p:extLst>
      <p:ext uri="{BB962C8B-B14F-4D97-AF65-F5344CB8AC3E}">
        <p14:creationId xmlns:p14="http://schemas.microsoft.com/office/powerpoint/2010/main" val="100358756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15100" y="609600"/>
            <a:ext cx="1943100" cy="5486400"/>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85800" y="609600"/>
            <a:ext cx="5676900" cy="548640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7928CB48-F64E-474E-9148-ADAD25F3913C}" type="slidenum">
              <a:rPr lang="en-US" altLang="zh-CN"/>
              <a:pPr>
                <a:defRPr/>
              </a:pPr>
              <a:t>‹#›</a:t>
            </a:fld>
            <a:endParaRPr lang="en-US" altLang="zh-CN"/>
          </a:p>
        </p:txBody>
      </p:sp>
    </p:spTree>
    <p:extLst>
      <p:ext uri="{BB962C8B-B14F-4D97-AF65-F5344CB8AC3E}">
        <p14:creationId xmlns:p14="http://schemas.microsoft.com/office/powerpoint/2010/main" val="275418092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FB2412C8-BA02-4E8C-B18A-F48F0711AB5B}" type="slidenum">
              <a:rPr lang="en-US" altLang="zh-CN"/>
              <a:pPr>
                <a:defRPr/>
              </a:pPr>
              <a:t>‹#›</a:t>
            </a:fld>
            <a:endParaRPr lang="en-US" altLang="zh-CN"/>
          </a:p>
        </p:txBody>
      </p:sp>
    </p:spTree>
    <p:extLst>
      <p:ext uri="{BB962C8B-B14F-4D97-AF65-F5344CB8AC3E}">
        <p14:creationId xmlns:p14="http://schemas.microsoft.com/office/powerpoint/2010/main" val="285415754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C295F1AC-09BF-47F3-97CD-8238372D85CD}" type="slidenum">
              <a:rPr lang="en-US" altLang="zh-CN"/>
              <a:pPr>
                <a:defRPr/>
              </a:pPr>
              <a:t>‹#›</a:t>
            </a:fld>
            <a:endParaRPr lang="en-US" altLang="zh-CN"/>
          </a:p>
        </p:txBody>
      </p:sp>
    </p:spTree>
    <p:extLst>
      <p:ext uri="{BB962C8B-B14F-4D97-AF65-F5344CB8AC3E}">
        <p14:creationId xmlns:p14="http://schemas.microsoft.com/office/powerpoint/2010/main" val="27274914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3"/>
          <p:cNvSpPr>
            <a:spLocks noGrp="1"/>
          </p:cNvSpPr>
          <p:nvPr>
            <p:ph type="dt" sz="half" idx="10"/>
          </p:nvPr>
        </p:nvSpPr>
        <p:spPr/>
        <p:txBody>
          <a:bodyPr/>
          <a:lstStyle>
            <a:lvl1pPr>
              <a:defRPr/>
            </a:lvl1pPr>
          </a:lstStyle>
          <a:p>
            <a:pPr>
              <a:defRPr/>
            </a:pPr>
            <a:endParaRPr lang="en-US" altLang="zh-CN"/>
          </a:p>
        </p:txBody>
      </p:sp>
      <p:sp>
        <p:nvSpPr>
          <p:cNvPr id="6" name="页脚占位符 4"/>
          <p:cNvSpPr>
            <a:spLocks noGrp="1"/>
          </p:cNvSpPr>
          <p:nvPr>
            <p:ph type="ftr" sz="quarter" idx="11"/>
          </p:nvPr>
        </p:nvSpPr>
        <p:spPr/>
        <p:txBody>
          <a:bodyPr/>
          <a:lstStyle>
            <a:lvl1pPr>
              <a:defRPr/>
            </a:lvl1pPr>
          </a:lstStyle>
          <a:p>
            <a:pPr>
              <a:defRPr/>
            </a:pPr>
            <a:endParaRPr lang="en-US" altLang="zh-CN"/>
          </a:p>
        </p:txBody>
      </p:sp>
      <p:sp>
        <p:nvSpPr>
          <p:cNvPr id="7" name="灯片编号占位符 5"/>
          <p:cNvSpPr>
            <a:spLocks noGrp="1"/>
          </p:cNvSpPr>
          <p:nvPr>
            <p:ph type="sldNum" sz="quarter" idx="12"/>
          </p:nvPr>
        </p:nvSpPr>
        <p:spPr/>
        <p:txBody>
          <a:bodyPr/>
          <a:lstStyle>
            <a:lvl1pPr>
              <a:defRPr/>
            </a:lvl1pPr>
          </a:lstStyle>
          <a:p>
            <a:pPr>
              <a:defRPr/>
            </a:pPr>
            <a:fld id="{E480FD6C-5846-4497-A903-DDE2B5F1986E}" type="slidenum">
              <a:rPr lang="en-US" altLang="zh-CN"/>
              <a:pPr>
                <a:defRPr/>
              </a:pPr>
              <a:t>‹#›</a:t>
            </a:fld>
            <a:endParaRPr lang="en-US" altLang="zh-CN"/>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6CD702CC-F5F0-479C-A19F-63FB9300C203}" type="slidenum">
              <a:rPr lang="en-US" altLang="zh-CN"/>
              <a:pPr>
                <a:defRPr/>
              </a:pPr>
              <a:t>‹#›</a:t>
            </a:fld>
            <a:endParaRPr lang="en-US" altLang="zh-CN"/>
          </a:p>
        </p:txBody>
      </p:sp>
    </p:spTree>
    <p:extLst>
      <p:ext uri="{BB962C8B-B14F-4D97-AF65-F5344CB8AC3E}">
        <p14:creationId xmlns:p14="http://schemas.microsoft.com/office/powerpoint/2010/main" val="399718428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4101567E-0FE3-476B-85CF-E61D2F75E985}" type="slidenum">
              <a:rPr lang="en-US" altLang="zh-CN"/>
              <a:pPr>
                <a:defRPr/>
              </a:pPr>
              <a:t>‹#›</a:t>
            </a:fld>
            <a:endParaRPr lang="en-US" altLang="zh-CN"/>
          </a:p>
        </p:txBody>
      </p:sp>
    </p:spTree>
    <p:extLst>
      <p:ext uri="{BB962C8B-B14F-4D97-AF65-F5344CB8AC3E}">
        <p14:creationId xmlns:p14="http://schemas.microsoft.com/office/powerpoint/2010/main" val="223261825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a:ln/>
        </p:spPr>
        <p:txBody>
          <a:bodyPr/>
          <a:lstStyle>
            <a:lvl1pPr>
              <a:defRPr/>
            </a:lvl1pPr>
          </a:lstStyle>
          <a:p>
            <a:pPr>
              <a:defRPr/>
            </a:pPr>
            <a:fld id="{DCE69C08-DD99-4E7C-99E4-14D563164C8D}" type="slidenum">
              <a:rPr lang="en-US" altLang="zh-CN"/>
              <a:pPr>
                <a:defRPr/>
              </a:pPr>
              <a:t>‹#›</a:t>
            </a:fld>
            <a:endParaRPr lang="en-US" altLang="zh-CN"/>
          </a:p>
        </p:txBody>
      </p:sp>
    </p:spTree>
    <p:extLst>
      <p:ext uri="{BB962C8B-B14F-4D97-AF65-F5344CB8AC3E}">
        <p14:creationId xmlns:p14="http://schemas.microsoft.com/office/powerpoint/2010/main" val="19777368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a:ln/>
        </p:spPr>
        <p:txBody>
          <a:bodyPr/>
          <a:lstStyle>
            <a:lvl1pPr>
              <a:defRPr/>
            </a:lvl1pPr>
          </a:lstStyle>
          <a:p>
            <a:pPr>
              <a:defRPr/>
            </a:pPr>
            <a:fld id="{172BB4BD-4D77-43E5-9E3F-642DA3621E36}" type="slidenum">
              <a:rPr lang="en-US" altLang="zh-CN"/>
              <a:pPr>
                <a:defRPr/>
              </a:pPr>
              <a:t>‹#›</a:t>
            </a:fld>
            <a:endParaRPr lang="en-US" altLang="zh-CN"/>
          </a:p>
        </p:txBody>
      </p:sp>
    </p:spTree>
    <p:extLst>
      <p:ext uri="{BB962C8B-B14F-4D97-AF65-F5344CB8AC3E}">
        <p14:creationId xmlns:p14="http://schemas.microsoft.com/office/powerpoint/2010/main" val="124073266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a:ln/>
        </p:spPr>
        <p:txBody>
          <a:bodyPr/>
          <a:lstStyle>
            <a:lvl1pPr>
              <a:defRPr/>
            </a:lvl1pPr>
          </a:lstStyle>
          <a:p>
            <a:pPr>
              <a:defRPr/>
            </a:pPr>
            <a:fld id="{B974F1AA-9EDC-4214-981E-C5541C3DF681}" type="slidenum">
              <a:rPr lang="en-US" altLang="zh-CN"/>
              <a:pPr>
                <a:defRPr/>
              </a:pPr>
              <a:t>‹#›</a:t>
            </a:fld>
            <a:endParaRPr lang="en-US" altLang="zh-CN"/>
          </a:p>
        </p:txBody>
      </p:sp>
    </p:spTree>
    <p:extLst>
      <p:ext uri="{BB962C8B-B14F-4D97-AF65-F5344CB8AC3E}">
        <p14:creationId xmlns:p14="http://schemas.microsoft.com/office/powerpoint/2010/main" val="113235122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685800" y="609600"/>
            <a:ext cx="7772400" cy="1143000"/>
          </a:xfrm>
        </p:spPr>
        <p:txBody>
          <a:bodyPr/>
          <a:lstStyle/>
          <a:p>
            <a:r>
              <a:rPr lang="zh-CN" altLang="en-US"/>
              <a:t>单击此处编辑母版标题样式</a:t>
            </a:r>
          </a:p>
        </p:txBody>
      </p:sp>
      <p:sp>
        <p:nvSpPr>
          <p:cNvPr id="3" name="文本占位符 2"/>
          <p:cNvSpPr>
            <a:spLocks noGrp="1"/>
          </p:cNvSpPr>
          <p:nvPr>
            <p:ph type="body" sz="half" idx="1"/>
          </p:nvPr>
        </p:nvSpPr>
        <p:spPr>
          <a:xfrm>
            <a:off x="685800" y="1981200"/>
            <a:ext cx="3810000" cy="4114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981200"/>
            <a:ext cx="3810000" cy="4114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C12F4B07-7FB8-4125-8E62-21B65E402F2C}" type="slidenum">
              <a:rPr lang="en-US" altLang="zh-CN"/>
              <a:pPr>
                <a:defRPr/>
              </a:pPr>
              <a:t>‹#›</a:t>
            </a:fld>
            <a:endParaRPr lang="en-US" altLang="zh-CN"/>
          </a:p>
        </p:txBody>
      </p:sp>
    </p:spTree>
    <p:extLst>
      <p:ext uri="{BB962C8B-B14F-4D97-AF65-F5344CB8AC3E}">
        <p14:creationId xmlns:p14="http://schemas.microsoft.com/office/powerpoint/2010/main" val="198984150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685800" y="609600"/>
            <a:ext cx="7772400" cy="1143000"/>
          </a:xfrm>
        </p:spPr>
        <p:txBody>
          <a:bodyPr/>
          <a:lstStyle/>
          <a:p>
            <a:r>
              <a:rPr lang="zh-CN" altLang="en-US"/>
              <a:t>单击此处编辑母版标题样式</a:t>
            </a:r>
          </a:p>
        </p:txBody>
      </p:sp>
      <p:sp>
        <p:nvSpPr>
          <p:cNvPr id="3" name="表格占位符 2"/>
          <p:cNvSpPr>
            <a:spLocks noGrp="1"/>
          </p:cNvSpPr>
          <p:nvPr>
            <p:ph type="tbl" idx="1"/>
          </p:nvPr>
        </p:nvSpPr>
        <p:spPr>
          <a:xfrm>
            <a:off x="685800" y="1981200"/>
            <a:ext cx="7772400" cy="4114800"/>
          </a:xfrm>
        </p:spPr>
        <p:txBody>
          <a:bodyPr/>
          <a:lstStyle/>
          <a:p>
            <a:pPr lvl="0"/>
            <a:endParaRPr lang="zh-CN" alt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C4F7F940-69D1-441E-A800-C80A59A0B970}" type="slidenum">
              <a:rPr lang="en-US" altLang="zh-CN"/>
              <a:pPr>
                <a:defRPr/>
              </a:pPr>
              <a:t>‹#›</a:t>
            </a:fld>
            <a:endParaRPr lang="en-US" altLang="zh-CN"/>
          </a:p>
        </p:txBody>
      </p:sp>
    </p:spTree>
    <p:extLst>
      <p:ext uri="{BB962C8B-B14F-4D97-AF65-F5344CB8AC3E}">
        <p14:creationId xmlns:p14="http://schemas.microsoft.com/office/powerpoint/2010/main" val="177284758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A77E3F77-9812-4A34-AB29-DE97ACCEAADB}" type="slidenum">
              <a:rPr lang="en-US" altLang="zh-CN"/>
              <a:pPr>
                <a:defRPr/>
              </a:pPr>
              <a:t>‹#›</a:t>
            </a:fld>
            <a:endParaRPr lang="en-US" altLang="zh-CN"/>
          </a:p>
        </p:txBody>
      </p:sp>
    </p:spTree>
    <p:extLst>
      <p:ext uri="{BB962C8B-B14F-4D97-AF65-F5344CB8AC3E}">
        <p14:creationId xmlns:p14="http://schemas.microsoft.com/office/powerpoint/2010/main" val="87308871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4A8C4CC7-AA45-43CC-B290-B8AAFFC16E1A}" type="slidenum">
              <a:rPr lang="en-US" altLang="zh-CN"/>
              <a:pPr>
                <a:defRPr/>
              </a:pPr>
              <a:t>‹#›</a:t>
            </a:fld>
            <a:endParaRPr lang="en-US" altLang="zh-CN"/>
          </a:p>
        </p:txBody>
      </p:sp>
      <p:sp>
        <p:nvSpPr>
          <p:cNvPr id="7" name="灯片编号占位符 5"/>
          <p:cNvSpPr txBox="1">
            <a:spLocks/>
          </p:cNvSpPr>
          <p:nvPr userDrawn="1"/>
        </p:nvSpPr>
        <p:spPr bwMode="auto">
          <a:xfrm>
            <a:off x="7203504"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5664C-3E59-44F0-8835-D83C6495A886}" type="slidenum">
              <a:rPr kumimoji="1" lang="en-US" altLang="zh-CN" sz="1400" b="0" i="0" u="none" strike="noStrike" kern="1200" cap="none" spc="0" normalizeH="0" baseline="0" noProof="0" smtClean="0">
                <a:ln>
                  <a:noFill/>
                </a:ln>
                <a:solidFill>
                  <a:schemeClr val="accent2"/>
                </a:solidFill>
                <a:effectLst/>
                <a:uLnTx/>
                <a:uFillTx/>
                <a:latin typeface="华文细黑" pitchFamily="2" charset="-122"/>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zh-CN" sz="1400" b="0" i="0" u="none" strike="noStrike" kern="1200" cap="none" spc="0" normalizeH="0" baseline="0" noProof="0" dirty="0">
              <a:ln>
                <a:noFill/>
              </a:ln>
              <a:solidFill>
                <a:schemeClr val="accent2"/>
              </a:solidFill>
              <a:effectLst/>
              <a:uLnTx/>
              <a:uFillTx/>
              <a:latin typeface="华文细黑" pitchFamily="2" charset="-122"/>
              <a:ea typeface="华文细黑" pitchFamily="2" charset="-122"/>
              <a:cs typeface="+mn-cs"/>
            </a:endParaRPr>
          </a:p>
        </p:txBody>
      </p:sp>
    </p:spTree>
    <p:extLst>
      <p:ext uri="{BB962C8B-B14F-4D97-AF65-F5344CB8AC3E}">
        <p14:creationId xmlns:p14="http://schemas.microsoft.com/office/powerpoint/2010/main" val="104004401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58EFF03D-D0B0-458A-BDD3-086A2DC41375}" type="slidenum">
              <a:rPr lang="en-US" altLang="zh-CN"/>
              <a:pPr>
                <a:defRPr/>
              </a:pPr>
              <a:t>‹#›</a:t>
            </a:fld>
            <a:endParaRPr lang="en-US" altLang="zh-CN"/>
          </a:p>
        </p:txBody>
      </p:sp>
    </p:spTree>
    <p:extLst>
      <p:ext uri="{BB962C8B-B14F-4D97-AF65-F5344CB8AC3E}">
        <p14:creationId xmlns:p14="http://schemas.microsoft.com/office/powerpoint/2010/main" val="205868267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3"/>
          <p:cNvSpPr>
            <a:spLocks noGrp="1"/>
          </p:cNvSpPr>
          <p:nvPr>
            <p:ph type="dt" sz="half" idx="10"/>
          </p:nvPr>
        </p:nvSpPr>
        <p:spPr/>
        <p:txBody>
          <a:bodyPr/>
          <a:lstStyle>
            <a:lvl1pPr>
              <a:defRPr/>
            </a:lvl1pPr>
          </a:lstStyle>
          <a:p>
            <a:pPr>
              <a:defRPr/>
            </a:pPr>
            <a:endParaRPr lang="en-US" altLang="zh-CN"/>
          </a:p>
        </p:txBody>
      </p:sp>
      <p:sp>
        <p:nvSpPr>
          <p:cNvPr id="6" name="页脚占位符 4"/>
          <p:cNvSpPr>
            <a:spLocks noGrp="1"/>
          </p:cNvSpPr>
          <p:nvPr>
            <p:ph type="ftr" sz="quarter" idx="11"/>
          </p:nvPr>
        </p:nvSpPr>
        <p:spPr/>
        <p:txBody>
          <a:bodyPr/>
          <a:lstStyle>
            <a:lvl1pPr>
              <a:defRPr/>
            </a:lvl1pPr>
          </a:lstStyle>
          <a:p>
            <a:pPr>
              <a:defRPr/>
            </a:pPr>
            <a:endParaRPr lang="en-US" altLang="zh-CN"/>
          </a:p>
        </p:txBody>
      </p:sp>
      <p:sp>
        <p:nvSpPr>
          <p:cNvPr id="7" name="灯片编号占位符 5"/>
          <p:cNvSpPr>
            <a:spLocks noGrp="1"/>
          </p:cNvSpPr>
          <p:nvPr>
            <p:ph type="sldNum" sz="quarter" idx="12"/>
          </p:nvPr>
        </p:nvSpPr>
        <p:spPr/>
        <p:txBody>
          <a:bodyPr/>
          <a:lstStyle>
            <a:lvl1pPr>
              <a:defRPr/>
            </a:lvl1pPr>
          </a:lstStyle>
          <a:p>
            <a:pPr>
              <a:defRPr/>
            </a:pPr>
            <a:fld id="{A440CF38-86F3-4E7F-9738-62A497175B55}" type="slidenum">
              <a:rPr lang="en-US" altLang="zh-CN"/>
              <a:pPr>
                <a:defRPr/>
              </a:pPr>
              <a:t>‹#›</a:t>
            </a:fld>
            <a:endParaRPr lang="en-US" altLang="zh-CN"/>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74E03BC2-9586-49CB-BB5C-2B09F2ABA15D}" type="slidenum">
              <a:rPr lang="en-US" altLang="zh-CN"/>
              <a:pPr>
                <a:defRPr/>
              </a:pPr>
              <a:t>‹#›</a:t>
            </a:fld>
            <a:endParaRPr lang="en-US" altLang="zh-CN"/>
          </a:p>
        </p:txBody>
      </p:sp>
    </p:spTree>
    <p:extLst>
      <p:ext uri="{BB962C8B-B14F-4D97-AF65-F5344CB8AC3E}">
        <p14:creationId xmlns:p14="http://schemas.microsoft.com/office/powerpoint/2010/main" val="145773422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a:ln/>
        </p:spPr>
        <p:txBody>
          <a:bodyPr/>
          <a:lstStyle>
            <a:lvl1pPr>
              <a:defRPr/>
            </a:lvl1pPr>
          </a:lstStyle>
          <a:p>
            <a:pPr>
              <a:defRPr/>
            </a:pPr>
            <a:fld id="{71D0121B-CA6A-4153-AB06-11595F77ECBE}" type="slidenum">
              <a:rPr lang="en-US" altLang="zh-CN"/>
              <a:pPr>
                <a:defRPr/>
              </a:pPr>
              <a:t>‹#›</a:t>
            </a:fld>
            <a:endParaRPr lang="en-US" altLang="zh-CN"/>
          </a:p>
        </p:txBody>
      </p:sp>
    </p:spTree>
    <p:extLst>
      <p:ext uri="{BB962C8B-B14F-4D97-AF65-F5344CB8AC3E}">
        <p14:creationId xmlns:p14="http://schemas.microsoft.com/office/powerpoint/2010/main" val="243895342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a:ln/>
        </p:spPr>
        <p:txBody>
          <a:bodyPr/>
          <a:lstStyle>
            <a:lvl1pPr>
              <a:defRPr/>
            </a:lvl1pPr>
          </a:lstStyle>
          <a:p>
            <a:pPr>
              <a:defRPr/>
            </a:pPr>
            <a:fld id="{024B1259-E22C-4F8F-A473-16735519510E}" type="slidenum">
              <a:rPr lang="en-US" altLang="zh-CN"/>
              <a:pPr>
                <a:defRPr/>
              </a:pPr>
              <a:t>‹#›</a:t>
            </a:fld>
            <a:endParaRPr lang="en-US" altLang="zh-CN"/>
          </a:p>
        </p:txBody>
      </p:sp>
    </p:spTree>
    <p:extLst>
      <p:ext uri="{BB962C8B-B14F-4D97-AF65-F5344CB8AC3E}">
        <p14:creationId xmlns:p14="http://schemas.microsoft.com/office/powerpoint/2010/main" val="396750991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a:ln/>
        </p:spPr>
        <p:txBody>
          <a:bodyPr/>
          <a:lstStyle>
            <a:lvl1pPr>
              <a:defRPr/>
            </a:lvl1pPr>
          </a:lstStyle>
          <a:p>
            <a:pPr>
              <a:defRPr/>
            </a:pPr>
            <a:fld id="{CBD192DF-0426-485A-8766-FFFE7EC219DC}" type="slidenum">
              <a:rPr lang="en-US" altLang="zh-CN"/>
              <a:pPr>
                <a:defRPr/>
              </a:pPr>
              <a:t>‹#›</a:t>
            </a:fld>
            <a:endParaRPr lang="en-US" altLang="zh-CN"/>
          </a:p>
        </p:txBody>
      </p:sp>
    </p:spTree>
    <p:extLst>
      <p:ext uri="{BB962C8B-B14F-4D97-AF65-F5344CB8AC3E}">
        <p14:creationId xmlns:p14="http://schemas.microsoft.com/office/powerpoint/2010/main" val="94718834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A4CFB691-CE7D-4422-978D-677EB4AC7A14}" type="slidenum">
              <a:rPr lang="en-US" altLang="zh-CN"/>
              <a:pPr>
                <a:defRPr/>
              </a:pPr>
              <a:t>‹#›</a:t>
            </a:fld>
            <a:endParaRPr lang="en-US" altLang="zh-CN"/>
          </a:p>
        </p:txBody>
      </p:sp>
    </p:spTree>
    <p:extLst>
      <p:ext uri="{BB962C8B-B14F-4D97-AF65-F5344CB8AC3E}">
        <p14:creationId xmlns:p14="http://schemas.microsoft.com/office/powerpoint/2010/main" val="28036655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9967931B-08F0-4943-BD24-812295C75477}" type="slidenum">
              <a:rPr lang="en-US" altLang="zh-CN"/>
              <a:pPr>
                <a:defRPr/>
              </a:pPr>
              <a:t>‹#›</a:t>
            </a:fld>
            <a:endParaRPr lang="en-US" altLang="zh-CN"/>
          </a:p>
        </p:txBody>
      </p:sp>
    </p:spTree>
    <p:extLst>
      <p:ext uri="{BB962C8B-B14F-4D97-AF65-F5344CB8AC3E}">
        <p14:creationId xmlns:p14="http://schemas.microsoft.com/office/powerpoint/2010/main" val="212508103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0CE51C56-84B7-4FB0-8FA8-580F9311CBF7}" type="slidenum">
              <a:rPr lang="en-US" altLang="zh-CN"/>
              <a:pPr>
                <a:defRPr/>
              </a:pPr>
              <a:t>‹#›</a:t>
            </a:fld>
            <a:endParaRPr lang="en-US" altLang="zh-CN"/>
          </a:p>
        </p:txBody>
      </p:sp>
    </p:spTree>
    <p:extLst>
      <p:ext uri="{BB962C8B-B14F-4D97-AF65-F5344CB8AC3E}">
        <p14:creationId xmlns:p14="http://schemas.microsoft.com/office/powerpoint/2010/main" val="25594596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15100" y="609600"/>
            <a:ext cx="1943100" cy="5486400"/>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85800" y="609600"/>
            <a:ext cx="5676900" cy="548640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2419D157-892A-42EB-9605-471F66477D99}" type="slidenum">
              <a:rPr lang="en-US" altLang="zh-CN"/>
              <a:pPr>
                <a:defRPr/>
              </a:pPr>
              <a:t>‹#›</a:t>
            </a:fld>
            <a:endParaRPr lang="en-US" altLang="zh-CN"/>
          </a:p>
        </p:txBody>
      </p:sp>
    </p:spTree>
    <p:extLst>
      <p:ext uri="{BB962C8B-B14F-4D97-AF65-F5344CB8AC3E}">
        <p14:creationId xmlns:p14="http://schemas.microsoft.com/office/powerpoint/2010/main" val="289758622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3"/>
          <p:cNvSpPr>
            <a:spLocks noGrp="1" noChangeArrowheads="1"/>
          </p:cNvSpPr>
          <p:nvPr>
            <p:ph type="dt" sz="half" idx="10"/>
          </p:nvPr>
        </p:nvSpPr>
        <p:spPr>
          <a:ln/>
        </p:spPr>
        <p:txBody>
          <a:bodyPr/>
          <a:lstStyle>
            <a:lvl1pPr>
              <a:defRPr/>
            </a:lvl1pPr>
          </a:lstStyle>
          <a:p>
            <a:pPr>
              <a:defRPr/>
            </a:pPr>
            <a:fld id="{EBAEE431-FF6F-4BAA-B999-FA575D5FEEC3}" type="datetime1">
              <a:rPr lang="zh-CN" altLang="en-US" smtClean="0"/>
              <a:pPr>
                <a:defRPr/>
              </a:pPr>
              <a:t>2024/6/13</a:t>
            </a:fld>
            <a:endParaRPr lang="en-US" altLang="zh-CN"/>
          </a:p>
        </p:txBody>
      </p:sp>
    </p:spTree>
    <p:extLst>
      <p:ext uri="{BB962C8B-B14F-4D97-AF65-F5344CB8AC3E}">
        <p14:creationId xmlns:p14="http://schemas.microsoft.com/office/powerpoint/2010/main" val="2696103397"/>
      </p:ext>
    </p:extLst>
  </p:cSld>
  <p:clrMapOvr>
    <a:masterClrMapping/>
  </p:clrMapOvr>
  <p:transition>
    <p:pull dir="lu"/>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空白">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xfrm>
            <a:off x="0" y="6553200"/>
            <a:ext cx="1600200" cy="304800"/>
          </a:xfrm>
          <a:ln/>
        </p:spPr>
        <p:txBody>
          <a:bodyPr/>
          <a:lstStyle>
            <a:lvl1pPr>
              <a:defRPr/>
            </a:lvl1pPr>
          </a:lstStyle>
          <a:p>
            <a:pPr>
              <a:defRPr/>
            </a:pPr>
            <a:fld id="{17BA7995-F87D-4317-9234-2D135F73D398}" type="datetime1">
              <a:rPr lang="zh-CN" altLang="en-US" smtClean="0"/>
              <a:pPr>
                <a:defRPr/>
              </a:pPr>
              <a:t>2024/6/13</a:t>
            </a:fld>
            <a:endParaRPr lang="en-US" altLang="zh-CN" dirty="0"/>
          </a:p>
        </p:txBody>
      </p:sp>
    </p:spTree>
    <p:extLst>
      <p:ext uri="{BB962C8B-B14F-4D97-AF65-F5344CB8AC3E}">
        <p14:creationId xmlns:p14="http://schemas.microsoft.com/office/powerpoint/2010/main" val="3908111489"/>
      </p:ext>
    </p:extLst>
  </p:cSld>
  <p:clrMapOvr>
    <a:masterClrMapping/>
  </p:clrMapOvr>
  <p:transition>
    <p:pull dir="lu"/>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8.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0.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9.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theme" Target="../theme/theme11.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0.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theme" Target="../theme/theme12.xml"/><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slideLayout" Target="../slideLayouts/slideLayout146.xml"/><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slideLayout" Target="../slideLayouts/slideLayout145.xml"/><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theme" Target="../theme/theme1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theme" Target="../theme/theme3.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4.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slideLayout" Target="../slideLayouts/slideLayout60.xml"/><Relationship Id="rId18" Type="http://schemas.openxmlformats.org/officeDocument/2006/relationships/slideLayout" Target="../slideLayouts/slideLayout6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17" Type="http://schemas.openxmlformats.org/officeDocument/2006/relationships/slideLayout" Target="../slideLayouts/slideLayout64.xml"/><Relationship Id="rId2" Type="http://schemas.openxmlformats.org/officeDocument/2006/relationships/slideLayout" Target="../slideLayouts/slideLayout49.xml"/><Relationship Id="rId16" Type="http://schemas.openxmlformats.org/officeDocument/2006/relationships/slideLayout" Target="../slideLayouts/slideLayout63.xml"/><Relationship Id="rId20" Type="http://schemas.openxmlformats.org/officeDocument/2006/relationships/theme" Target="../theme/theme5.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5" Type="http://schemas.openxmlformats.org/officeDocument/2006/relationships/slideLayout" Target="../slideLayouts/slideLayout62.xml"/><Relationship Id="rId10" Type="http://schemas.openxmlformats.org/officeDocument/2006/relationships/slideLayout" Target="../slideLayouts/slideLayout57.xml"/><Relationship Id="rId19" Type="http://schemas.openxmlformats.org/officeDocument/2006/relationships/slideLayout" Target="../slideLayouts/slideLayout66.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slideLayout" Target="../slideLayouts/slideLayout6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6.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5" Type="http://schemas.openxmlformats.org/officeDocument/2006/relationships/slideLayout" Target="../slideLayouts/slideLayout82.xml"/><Relationship Id="rId10" Type="http://schemas.openxmlformats.org/officeDocument/2006/relationships/theme" Target="../theme/theme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8.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100.xml"/><Relationship Id="rId2" Type="http://schemas.openxmlformats.org/officeDocument/2006/relationships/slideLayout" Target="../slideLayouts/slideLayout99.xml"/><Relationship Id="rId1" Type="http://schemas.openxmlformats.org/officeDocument/2006/relationships/slideLayout" Target="../slideLayouts/slideLayout98.xml"/><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标题占位符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2051" name="文本占位符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ltLang="zh-CN"/>
          </a:p>
        </p:txBody>
      </p:sp>
      <p:sp>
        <p:nvSpPr>
          <p:cNvPr id="5" name="页脚占位符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ltLang="zh-CN"/>
          </a:p>
        </p:txBody>
      </p:sp>
      <p:sp>
        <p:nvSpPr>
          <p:cNvPr id="6" name="灯片编号占位符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394670B1-3F0B-47D3-9CDC-E9AC7FBD0266}" type="slidenum">
              <a:rPr lang="en-US" altLang="zh-CN"/>
              <a:pPr>
                <a:defRPr/>
              </a:pPr>
              <a:t>‹#›</a:t>
            </a:fld>
            <a:endParaRPr lang="en-US" altLang="zh-CN"/>
          </a:p>
        </p:txBody>
      </p:sp>
      <p:sp>
        <p:nvSpPr>
          <p:cNvPr id="7" name="Rectangle 7"/>
          <p:cNvSpPr>
            <a:spLocks noChangeArrowheads="1"/>
          </p:cNvSpPr>
          <p:nvPr/>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defRPr/>
            </a:pPr>
            <a:r>
              <a:rPr lang="en-US" altLang="zh-CN" b="1">
                <a:solidFill>
                  <a:srgbClr val="2156BF"/>
                </a:solidFill>
                <a:latin typeface="Tahoma" pitchFamily="34" charset="0"/>
              </a:rPr>
              <a:t>DEPT OF MODERN PHYSICS, USTC</a:t>
            </a:r>
            <a:endParaRPr lang="en-US" altLang="zh-CN">
              <a:solidFill>
                <a:schemeClr val="tx2"/>
              </a:solidFill>
            </a:endParaRPr>
          </a:p>
        </p:txBody>
      </p:sp>
    </p:spTree>
  </p:cSld>
  <p:clrMap bg1="lt1" tx1="dk1" bg2="lt2" tx2="dk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 id="2147483723" r:id="rId10"/>
    <p:sldLayoutId id="2147483724" r:id="rId11"/>
    <p:sldLayoutId id="2147483725" r:id="rId12"/>
  </p:sldLayoutIdLst>
  <p:hf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宋体" pitchFamily="2" charset="-122"/>
        </a:defRPr>
      </a:lvl2pPr>
      <a:lvl3pPr algn="ctr" rtl="0" eaLnBrk="0" fontAlgn="base" hangingPunct="0">
        <a:spcBef>
          <a:spcPct val="0"/>
        </a:spcBef>
        <a:spcAft>
          <a:spcPct val="0"/>
        </a:spcAft>
        <a:defRPr sz="4400">
          <a:solidFill>
            <a:schemeClr val="tx1"/>
          </a:solidFill>
          <a:latin typeface="Calibri" pitchFamily="34" charset="0"/>
          <a:ea typeface="宋体" pitchFamily="2" charset="-122"/>
        </a:defRPr>
      </a:lvl3pPr>
      <a:lvl4pPr algn="ctr" rtl="0" eaLnBrk="0" fontAlgn="base" hangingPunct="0">
        <a:spcBef>
          <a:spcPct val="0"/>
        </a:spcBef>
        <a:spcAft>
          <a:spcPct val="0"/>
        </a:spcAft>
        <a:defRPr sz="4400">
          <a:solidFill>
            <a:schemeClr val="tx1"/>
          </a:solidFill>
          <a:latin typeface="Calibri" pitchFamily="34" charset="0"/>
          <a:ea typeface="宋体" pitchFamily="2" charset="-122"/>
        </a:defRPr>
      </a:lvl4pPr>
      <a:lvl5pPr algn="ctr" rtl="0" eaLnBrk="0" fontAlgn="base" hangingPunct="0">
        <a:spcBef>
          <a:spcPct val="0"/>
        </a:spcBef>
        <a:spcAft>
          <a:spcPct val="0"/>
        </a:spcAft>
        <a:defRPr sz="4400">
          <a:solidFill>
            <a:schemeClr val="tx1"/>
          </a:solidFill>
          <a:latin typeface="Calibri" pitchFamily="34" charset="0"/>
          <a:ea typeface="宋体" pitchFamily="2" charset="-122"/>
        </a:defRPr>
      </a:lvl5pPr>
      <a:lvl6pPr marL="457200" algn="ctr" rtl="0" fontAlgn="base">
        <a:spcBef>
          <a:spcPct val="0"/>
        </a:spcBef>
        <a:spcAft>
          <a:spcPct val="0"/>
        </a:spcAft>
        <a:defRPr sz="4400">
          <a:solidFill>
            <a:schemeClr val="tx1"/>
          </a:solidFill>
          <a:latin typeface="Calibri" pitchFamily="34" charset="0"/>
          <a:ea typeface="宋体" pitchFamily="2" charset="-122"/>
        </a:defRPr>
      </a:lvl6pPr>
      <a:lvl7pPr marL="914400" algn="ctr" rtl="0" fontAlgn="base">
        <a:spcBef>
          <a:spcPct val="0"/>
        </a:spcBef>
        <a:spcAft>
          <a:spcPct val="0"/>
        </a:spcAft>
        <a:defRPr sz="4400">
          <a:solidFill>
            <a:schemeClr val="tx1"/>
          </a:solidFill>
          <a:latin typeface="Calibri" pitchFamily="34" charset="0"/>
          <a:ea typeface="宋体" pitchFamily="2" charset="-122"/>
        </a:defRPr>
      </a:lvl7pPr>
      <a:lvl8pPr marL="1371600" algn="ctr" rtl="0" fontAlgn="base">
        <a:spcBef>
          <a:spcPct val="0"/>
        </a:spcBef>
        <a:spcAft>
          <a:spcPct val="0"/>
        </a:spcAft>
        <a:defRPr sz="4400">
          <a:solidFill>
            <a:schemeClr val="tx1"/>
          </a:solidFill>
          <a:latin typeface="Calibri" pitchFamily="34" charset="0"/>
          <a:ea typeface="宋体" pitchFamily="2" charset="-122"/>
        </a:defRPr>
      </a:lvl8pPr>
      <a:lvl9pPr marL="1828800" algn="ctr" rtl="0" fontAlgn="base">
        <a:spcBef>
          <a:spcPct val="0"/>
        </a:spcBef>
        <a:spcAft>
          <a:spcPct val="0"/>
        </a:spcAft>
        <a:defRPr sz="4400">
          <a:solidFill>
            <a:schemeClr val="tx1"/>
          </a:solidFill>
          <a:latin typeface="Calibri" pitchFamily="34" charset="0"/>
          <a:ea typeface="宋体" pitchFamily="2" charset="-122"/>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381000" y="762000"/>
            <a:ext cx="8305800" cy="563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075" name="Rectangle 3"/>
          <p:cNvSpPr>
            <a:spLocks noGrp="1" noChangeArrowheads="1"/>
          </p:cNvSpPr>
          <p:nvPr>
            <p:ph type="dt" sz="half" idx="2"/>
          </p:nvPr>
        </p:nvSpPr>
        <p:spPr bwMode="auto">
          <a:xfrm>
            <a:off x="7010400" y="6553200"/>
            <a:ext cx="1600200" cy="30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kumimoji="0" sz="1400" b="0" i="0">
                <a:ea typeface="宋体" pitchFamily="2" charset="-122"/>
              </a:defRPr>
            </a:lvl1pPr>
          </a:lstStyle>
          <a:p>
            <a:pPr>
              <a:defRPr/>
            </a:pPr>
            <a:endParaRPr lang="en-US" altLang="zh-CN"/>
          </a:p>
        </p:txBody>
      </p:sp>
      <p:sp>
        <p:nvSpPr>
          <p:cNvPr id="3076" name="Rectangle 4"/>
          <p:cNvSpPr>
            <a:spLocks noGrp="1" noChangeArrowheads="1"/>
          </p:cNvSpPr>
          <p:nvPr>
            <p:ph type="ftr" sz="quarter" idx="3"/>
          </p:nvPr>
        </p:nvSpPr>
        <p:spPr bwMode="auto">
          <a:xfrm>
            <a:off x="8101013" y="6453188"/>
            <a:ext cx="839787" cy="228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kumimoji="0" sz="1600">
                <a:solidFill>
                  <a:srgbClr val="0000CC"/>
                </a:solidFill>
                <a:latin typeface="Symap" pitchFamily="2" charset="0"/>
                <a:ea typeface="宋体" pitchFamily="2" charset="-122"/>
              </a:defRPr>
            </a:lvl1pPr>
          </a:lstStyle>
          <a:p>
            <a:pPr>
              <a:defRPr/>
            </a:pPr>
            <a:fld id="{B67DDE2C-024F-4640-861F-419955D14C35}" type="slidenum">
              <a:rPr lang="en-US" altLang="zh-CN"/>
              <a:pPr>
                <a:defRPr/>
              </a:pPr>
              <a:t>‹#›</a:t>
            </a:fld>
            <a:endParaRPr lang="en-US" altLang="zh-CN"/>
          </a:p>
        </p:txBody>
      </p:sp>
      <p:sp>
        <p:nvSpPr>
          <p:cNvPr id="3077" name="Rectangle 5"/>
          <p:cNvSpPr>
            <a:spLocks noChangeArrowheads="1"/>
          </p:cNvSpPr>
          <p:nvPr/>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spcBef>
                <a:spcPct val="0"/>
              </a:spcBef>
              <a:defRPr/>
            </a:pPr>
            <a:r>
              <a:rPr lang="en-US" altLang="zh-CN" i="0">
                <a:solidFill>
                  <a:srgbClr val="2156BF"/>
                </a:solidFill>
                <a:latin typeface="Tahoma" pitchFamily="34" charset="0"/>
              </a:rPr>
              <a:t>DEPT OF MODERN PHYSICS, USTC</a:t>
            </a:r>
            <a:endParaRPr lang="en-US" altLang="zh-CN" b="0" i="0">
              <a:solidFill>
                <a:schemeClr val="tx2"/>
              </a:solidFill>
            </a:endParaRPr>
          </a:p>
        </p:txBody>
      </p:sp>
      <p:sp>
        <p:nvSpPr>
          <p:cNvPr id="3078" name="Line 6"/>
          <p:cNvSpPr>
            <a:spLocks noChangeShapeType="1"/>
          </p:cNvSpPr>
          <p:nvPr/>
        </p:nvSpPr>
        <p:spPr bwMode="auto">
          <a:xfrm>
            <a:off x="381000" y="609600"/>
            <a:ext cx="8382000" cy="0"/>
          </a:xfrm>
          <a:prstGeom prst="line">
            <a:avLst/>
          </a:prstGeom>
          <a:noFill/>
          <a:ln w="38100" cmpd="dbl">
            <a:solidFill>
              <a:srgbClr val="6F9EEE"/>
            </a:solidFill>
            <a:round/>
            <a:headEnd/>
            <a:tailEnd/>
          </a:ln>
          <a:effectLst/>
        </p:spPr>
        <p:txBody>
          <a:bodyPr wrap="none" anchor="ctr"/>
          <a:lstStyle/>
          <a:p>
            <a:pPr>
              <a:defRPr/>
            </a:pPr>
            <a:endParaRPr lang="zh-CN" altLang="en-US"/>
          </a:p>
        </p:txBody>
      </p:sp>
      <p:sp>
        <p:nvSpPr>
          <p:cNvPr id="2055" name="标题占位符 6"/>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Tree>
    <p:extLst>
      <p:ext uri="{BB962C8B-B14F-4D97-AF65-F5344CB8AC3E}">
        <p14:creationId xmlns:p14="http://schemas.microsoft.com/office/powerpoint/2010/main" val="971629936"/>
      </p:ext>
    </p:extLst>
  </p:cSld>
  <p:clrMap bg1="lt1" tx1="dk1" bg2="lt2" tx2="dk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 id="2147483833" r:id="rId11"/>
  </p:sldLayoutIdLst>
  <p:transition>
    <p:pull dir="lu"/>
  </p:transition>
  <p:hf sldNum="0" hd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Black" pitchFamily="34" charset="0"/>
          <a:ea typeface="宋体" pitchFamily="2" charset="-122"/>
        </a:defRPr>
      </a:lvl2pPr>
      <a:lvl3pPr algn="ctr" rtl="0" eaLnBrk="0" fontAlgn="base" hangingPunct="0">
        <a:spcBef>
          <a:spcPct val="0"/>
        </a:spcBef>
        <a:spcAft>
          <a:spcPct val="0"/>
        </a:spcAft>
        <a:defRPr kumimoji="1" sz="4400">
          <a:solidFill>
            <a:schemeClr val="tx2"/>
          </a:solidFill>
          <a:latin typeface="Arial Black" pitchFamily="34" charset="0"/>
          <a:ea typeface="宋体" pitchFamily="2" charset="-122"/>
        </a:defRPr>
      </a:lvl3pPr>
      <a:lvl4pPr algn="ctr" rtl="0" eaLnBrk="0" fontAlgn="base" hangingPunct="0">
        <a:spcBef>
          <a:spcPct val="0"/>
        </a:spcBef>
        <a:spcAft>
          <a:spcPct val="0"/>
        </a:spcAft>
        <a:defRPr kumimoji="1" sz="4400">
          <a:solidFill>
            <a:schemeClr val="tx2"/>
          </a:solidFill>
          <a:latin typeface="Arial Black" pitchFamily="34" charset="0"/>
          <a:ea typeface="宋体" pitchFamily="2" charset="-122"/>
        </a:defRPr>
      </a:lvl4pPr>
      <a:lvl5pPr algn="ctr" rtl="0" eaLnBrk="0" fontAlgn="base" hangingPunct="0">
        <a:spcBef>
          <a:spcPct val="0"/>
        </a:spcBef>
        <a:spcAft>
          <a:spcPct val="0"/>
        </a:spcAft>
        <a:defRPr kumimoji="1" sz="4400">
          <a:solidFill>
            <a:schemeClr val="tx2"/>
          </a:solidFill>
          <a:latin typeface="Arial Black" pitchFamily="34" charset="0"/>
          <a:ea typeface="宋体" pitchFamily="2" charset="-122"/>
        </a:defRPr>
      </a:lvl5pPr>
      <a:lvl6pPr marL="457200" algn="ctr" rtl="0" fontAlgn="base">
        <a:spcBef>
          <a:spcPct val="0"/>
        </a:spcBef>
        <a:spcAft>
          <a:spcPct val="0"/>
        </a:spcAft>
        <a:defRPr kumimoji="1" sz="4400">
          <a:solidFill>
            <a:schemeClr val="tx2"/>
          </a:solidFill>
          <a:latin typeface="Arial Black" pitchFamily="34" charset="0"/>
          <a:ea typeface="宋体" pitchFamily="2" charset="-122"/>
        </a:defRPr>
      </a:lvl6pPr>
      <a:lvl7pPr marL="914400" algn="ctr" rtl="0" fontAlgn="base">
        <a:spcBef>
          <a:spcPct val="0"/>
        </a:spcBef>
        <a:spcAft>
          <a:spcPct val="0"/>
        </a:spcAft>
        <a:defRPr kumimoji="1" sz="4400">
          <a:solidFill>
            <a:schemeClr val="tx2"/>
          </a:solidFill>
          <a:latin typeface="Arial Black" pitchFamily="34" charset="0"/>
          <a:ea typeface="宋体" pitchFamily="2" charset="-122"/>
        </a:defRPr>
      </a:lvl7pPr>
      <a:lvl8pPr marL="1371600" algn="ctr" rtl="0" fontAlgn="base">
        <a:spcBef>
          <a:spcPct val="0"/>
        </a:spcBef>
        <a:spcAft>
          <a:spcPct val="0"/>
        </a:spcAft>
        <a:defRPr kumimoji="1" sz="4400">
          <a:solidFill>
            <a:schemeClr val="tx2"/>
          </a:solidFill>
          <a:latin typeface="Arial Black" pitchFamily="34" charset="0"/>
          <a:ea typeface="宋体" pitchFamily="2" charset="-122"/>
        </a:defRPr>
      </a:lvl8pPr>
      <a:lvl9pPr marL="1828800" algn="ctr" rtl="0" fontAlgn="base">
        <a:spcBef>
          <a:spcPct val="0"/>
        </a:spcBef>
        <a:spcAft>
          <a:spcPct val="0"/>
        </a:spcAft>
        <a:defRPr kumimoji="1" sz="4400">
          <a:solidFill>
            <a:schemeClr val="tx2"/>
          </a:solidFill>
          <a:latin typeface="Arial Black" pitchFamily="34" charset="0"/>
          <a:ea typeface="宋体" pitchFamily="2" charset="-122"/>
        </a:defRPr>
      </a:lvl9pPr>
    </p:titleStyle>
    <p:bodyStyle>
      <a:lvl1pPr marL="342900" indent="-342900" algn="l" rtl="0" eaLnBrk="0" fontAlgn="base" hangingPunct="0">
        <a:spcBef>
          <a:spcPct val="20000"/>
        </a:spcBef>
        <a:spcAft>
          <a:spcPct val="0"/>
        </a:spcAft>
        <a:buClr>
          <a:schemeClr val="bg2"/>
        </a:buClr>
        <a:buSzPct val="65000"/>
        <a:buFont typeface="Wingdings" pitchFamily="2" charset="2"/>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lr>
          <a:schemeClr val="bg2"/>
        </a:buClr>
        <a:buSzPct val="65000"/>
        <a:buFont typeface="Wingdings" pitchFamily="2" charset="2"/>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lr>
          <a:schemeClr val="bg2"/>
        </a:buClr>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lr>
          <a:schemeClr val="bg2"/>
        </a:buClr>
        <a:buChar char="•"/>
        <a:defRPr kumimoji="1" sz="2000">
          <a:solidFill>
            <a:schemeClr val="tx1"/>
          </a:solidFill>
          <a:latin typeface="+mn-lt"/>
          <a:ea typeface="+mn-ea"/>
        </a:defRPr>
      </a:lvl5pPr>
      <a:lvl6pPr marL="2514600" indent="-228600" algn="l" rtl="0" fontAlgn="base">
        <a:spcBef>
          <a:spcPct val="20000"/>
        </a:spcBef>
        <a:spcAft>
          <a:spcPct val="0"/>
        </a:spcAft>
        <a:buClr>
          <a:schemeClr val="bg2"/>
        </a:buClr>
        <a:buChar char="•"/>
        <a:defRPr kumimoji="1" sz="2000">
          <a:solidFill>
            <a:schemeClr val="tx1"/>
          </a:solidFill>
          <a:latin typeface="+mn-lt"/>
          <a:ea typeface="+mn-ea"/>
        </a:defRPr>
      </a:lvl6pPr>
      <a:lvl7pPr marL="2971800" indent="-228600" algn="l" rtl="0" fontAlgn="base">
        <a:spcBef>
          <a:spcPct val="20000"/>
        </a:spcBef>
        <a:spcAft>
          <a:spcPct val="0"/>
        </a:spcAft>
        <a:buClr>
          <a:schemeClr val="bg2"/>
        </a:buClr>
        <a:buChar char="•"/>
        <a:defRPr kumimoji="1" sz="2000">
          <a:solidFill>
            <a:schemeClr val="tx1"/>
          </a:solidFill>
          <a:latin typeface="+mn-lt"/>
          <a:ea typeface="+mn-ea"/>
        </a:defRPr>
      </a:lvl7pPr>
      <a:lvl8pPr marL="3429000" indent="-228600" algn="l" rtl="0" fontAlgn="base">
        <a:spcBef>
          <a:spcPct val="20000"/>
        </a:spcBef>
        <a:spcAft>
          <a:spcPct val="0"/>
        </a:spcAft>
        <a:buClr>
          <a:schemeClr val="bg2"/>
        </a:buClr>
        <a:buChar char="•"/>
        <a:defRPr kumimoji="1" sz="2000">
          <a:solidFill>
            <a:schemeClr val="tx1"/>
          </a:solidFill>
          <a:latin typeface="+mn-lt"/>
          <a:ea typeface="+mn-ea"/>
        </a:defRPr>
      </a:lvl8pPr>
      <a:lvl9pPr marL="3886200" indent="-228600" algn="l" rtl="0" fontAlgn="base">
        <a:spcBef>
          <a:spcPct val="20000"/>
        </a:spcBef>
        <a:spcAft>
          <a:spcPct val="0"/>
        </a:spcAft>
        <a:buClr>
          <a:schemeClr val="bg2"/>
        </a:buClr>
        <a:buChar char="•"/>
        <a:defRPr kumimoji="1"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4809049-3CE0-4052-8795-F8B7336C79D7}"/>
              </a:ext>
            </a:extLst>
          </p:cNvPr>
          <p:cNvSpPr>
            <a:spLocks noGrp="1" noChangeArrowheads="1"/>
          </p:cNvSpPr>
          <p:nvPr>
            <p:ph type="body" idx="1"/>
          </p:nvPr>
        </p:nvSpPr>
        <p:spPr bwMode="auto">
          <a:xfrm>
            <a:off x="381000" y="1341438"/>
            <a:ext cx="8305800" cy="505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075" name="Rectangle 3">
            <a:extLst>
              <a:ext uri="{FF2B5EF4-FFF2-40B4-BE49-F238E27FC236}">
                <a16:creationId xmlns:a16="http://schemas.microsoft.com/office/drawing/2014/main" id="{338867E6-A055-4E3F-AF8B-BBB26AC3B11F}"/>
              </a:ext>
            </a:extLst>
          </p:cNvPr>
          <p:cNvSpPr>
            <a:spLocks noGrp="1" noChangeArrowheads="1"/>
          </p:cNvSpPr>
          <p:nvPr>
            <p:ph type="dt" sz="half" idx="2"/>
          </p:nvPr>
        </p:nvSpPr>
        <p:spPr bwMode="auto">
          <a:xfrm>
            <a:off x="7010400" y="6553200"/>
            <a:ext cx="1600200" cy="30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kumimoji="0" sz="1400" b="0" i="0">
                <a:effectLst/>
                <a:ea typeface="宋体" charset="-122"/>
              </a:defRPr>
            </a:lvl1pPr>
          </a:lstStyle>
          <a:p>
            <a:pPr>
              <a:defRPr/>
            </a:pPr>
            <a:endParaRPr lang="en-US" altLang="zh-CN"/>
          </a:p>
        </p:txBody>
      </p:sp>
      <p:sp>
        <p:nvSpPr>
          <p:cNvPr id="3076" name="Rectangle 4">
            <a:extLst>
              <a:ext uri="{FF2B5EF4-FFF2-40B4-BE49-F238E27FC236}">
                <a16:creationId xmlns:a16="http://schemas.microsoft.com/office/drawing/2014/main" id="{808E9021-7AAF-4DAE-A8F1-B1B7D384EB6E}"/>
              </a:ext>
            </a:extLst>
          </p:cNvPr>
          <p:cNvSpPr>
            <a:spLocks noGrp="1" noChangeArrowheads="1"/>
          </p:cNvSpPr>
          <p:nvPr>
            <p:ph type="ftr" sz="quarter" idx="3"/>
          </p:nvPr>
        </p:nvSpPr>
        <p:spPr bwMode="auto">
          <a:xfrm>
            <a:off x="2209800" y="6553200"/>
            <a:ext cx="3505200" cy="228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kumimoji="0" sz="1400" b="0" i="0">
                <a:effectLst/>
                <a:ea typeface="宋体" charset="-122"/>
              </a:defRPr>
            </a:lvl1pPr>
          </a:lstStyle>
          <a:p>
            <a:pPr>
              <a:defRPr/>
            </a:pPr>
            <a:endParaRPr lang="en-US" altLang="zh-CN"/>
          </a:p>
        </p:txBody>
      </p:sp>
      <p:sp>
        <p:nvSpPr>
          <p:cNvPr id="3077" name="Rectangle 5">
            <a:extLst>
              <a:ext uri="{FF2B5EF4-FFF2-40B4-BE49-F238E27FC236}">
                <a16:creationId xmlns:a16="http://schemas.microsoft.com/office/drawing/2014/main" id="{00983584-E2C3-4946-A2D2-3F313FBB6CE9}"/>
              </a:ext>
            </a:extLst>
          </p:cNvPr>
          <p:cNvSpPr>
            <a:spLocks noChangeArrowheads="1"/>
          </p:cNvSpPr>
          <p:nvPr/>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spcBef>
                <a:spcPct val="0"/>
              </a:spcBef>
              <a:defRPr/>
            </a:pPr>
            <a:r>
              <a:rPr lang="en-US" altLang="zh-CN" i="0">
                <a:solidFill>
                  <a:srgbClr val="2156BF"/>
                </a:solidFill>
                <a:latin typeface="Tahoma" pitchFamily="34" charset="0"/>
                <a:ea typeface="宋体" charset="-122"/>
              </a:rPr>
              <a:t>DEPT OF MODERN PHYSICS, USTC</a:t>
            </a:r>
            <a:endParaRPr lang="en-US" altLang="zh-CN" b="0" i="0">
              <a:solidFill>
                <a:schemeClr val="tx2"/>
              </a:solidFill>
              <a:ea typeface="宋体" charset="-122"/>
            </a:endParaRPr>
          </a:p>
        </p:txBody>
      </p:sp>
      <p:sp>
        <p:nvSpPr>
          <p:cNvPr id="3078" name="Line 6">
            <a:extLst>
              <a:ext uri="{FF2B5EF4-FFF2-40B4-BE49-F238E27FC236}">
                <a16:creationId xmlns:a16="http://schemas.microsoft.com/office/drawing/2014/main" id="{D48A3E41-6AFF-4BA6-81FD-BC5EFBAC044E}"/>
              </a:ext>
            </a:extLst>
          </p:cNvPr>
          <p:cNvSpPr>
            <a:spLocks noChangeShapeType="1"/>
          </p:cNvSpPr>
          <p:nvPr/>
        </p:nvSpPr>
        <p:spPr bwMode="auto">
          <a:xfrm>
            <a:off x="381000" y="609600"/>
            <a:ext cx="8382000" cy="0"/>
          </a:xfrm>
          <a:prstGeom prst="line">
            <a:avLst/>
          </a:prstGeom>
          <a:noFill/>
          <a:ln w="38100" cmpd="dbl">
            <a:solidFill>
              <a:srgbClr val="6F9EEE"/>
            </a:solidFill>
            <a:round/>
            <a:headEnd/>
            <a:tailEnd/>
          </a:ln>
          <a:effectLst/>
        </p:spPr>
        <p:txBody>
          <a:bodyPr wrap="none" anchor="ctr"/>
          <a:lstStyle/>
          <a:p>
            <a:pPr>
              <a:defRPr/>
            </a:pPr>
            <a:endParaRPr lang="zh-CN" altLang="en-US">
              <a:effectLst>
                <a:outerShdw blurRad="38100" dist="38100" dir="2700000" algn="tl">
                  <a:srgbClr val="000000">
                    <a:alpha val="43137"/>
                  </a:srgbClr>
                </a:outerShdw>
              </a:effectLst>
              <a:ea typeface="宋体" charset="-122"/>
            </a:endParaRPr>
          </a:p>
        </p:txBody>
      </p:sp>
      <p:sp>
        <p:nvSpPr>
          <p:cNvPr id="1031" name="Rectangle 7">
            <a:extLst>
              <a:ext uri="{FF2B5EF4-FFF2-40B4-BE49-F238E27FC236}">
                <a16:creationId xmlns:a16="http://schemas.microsoft.com/office/drawing/2014/main" id="{09210FD5-A866-4F6A-A1DE-148667C24075}"/>
              </a:ext>
            </a:extLst>
          </p:cNvPr>
          <p:cNvSpPr>
            <a:spLocks noGrp="1" noChangeArrowheads="1"/>
          </p:cNvSpPr>
          <p:nvPr>
            <p:ph type="title"/>
          </p:nvPr>
        </p:nvSpPr>
        <p:spPr bwMode="auto">
          <a:xfrm>
            <a:off x="395288" y="692150"/>
            <a:ext cx="82296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Tree>
    <p:extLst>
      <p:ext uri="{BB962C8B-B14F-4D97-AF65-F5344CB8AC3E}">
        <p14:creationId xmlns:p14="http://schemas.microsoft.com/office/powerpoint/2010/main" val="2957638141"/>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 id="2147483838" r:id="rId4"/>
    <p:sldLayoutId id="2147483839" r:id="rId5"/>
    <p:sldLayoutId id="2147483840" r:id="rId6"/>
    <p:sldLayoutId id="2147483841" r:id="rId7"/>
    <p:sldLayoutId id="2147483842" r:id="rId8"/>
    <p:sldLayoutId id="2147483843" r:id="rId9"/>
    <p:sldLayoutId id="2147483844" r:id="rId10"/>
    <p:sldLayoutId id="2147483845" r:id="rId11"/>
  </p:sldLayoutIdLst>
  <p:transition>
    <p:pull dir="lu"/>
  </p:transition>
  <p:txStyles>
    <p:titleStyle>
      <a:lvl1pPr marL="838200" indent="-838200" algn="l" rtl="0" eaLnBrk="0" fontAlgn="base" hangingPunct="0">
        <a:spcBef>
          <a:spcPct val="0"/>
        </a:spcBef>
        <a:spcAft>
          <a:spcPct val="0"/>
        </a:spcAft>
        <a:defRPr kumimoji="1" sz="3200">
          <a:solidFill>
            <a:schemeClr val="tx2"/>
          </a:solidFill>
          <a:latin typeface="+mj-lt"/>
          <a:ea typeface="+mj-ea"/>
          <a:cs typeface="+mj-cs"/>
        </a:defRPr>
      </a:lvl1pPr>
      <a:lvl2pPr marL="838200" indent="-838200" algn="l" rtl="0" eaLnBrk="0" fontAlgn="base" hangingPunct="0">
        <a:spcBef>
          <a:spcPct val="0"/>
        </a:spcBef>
        <a:spcAft>
          <a:spcPct val="0"/>
        </a:spcAft>
        <a:defRPr kumimoji="1" sz="3200">
          <a:solidFill>
            <a:schemeClr val="tx2"/>
          </a:solidFill>
          <a:latin typeface="Arial Black" pitchFamily="34" charset="0"/>
          <a:ea typeface="宋体" charset="-122"/>
        </a:defRPr>
      </a:lvl2pPr>
      <a:lvl3pPr marL="838200" indent="-838200" algn="l" rtl="0" eaLnBrk="0" fontAlgn="base" hangingPunct="0">
        <a:spcBef>
          <a:spcPct val="0"/>
        </a:spcBef>
        <a:spcAft>
          <a:spcPct val="0"/>
        </a:spcAft>
        <a:defRPr kumimoji="1" sz="3200">
          <a:solidFill>
            <a:schemeClr val="tx2"/>
          </a:solidFill>
          <a:latin typeface="Arial Black" pitchFamily="34" charset="0"/>
          <a:ea typeface="宋体" charset="-122"/>
        </a:defRPr>
      </a:lvl3pPr>
      <a:lvl4pPr marL="838200" indent="-838200" algn="l" rtl="0" eaLnBrk="0" fontAlgn="base" hangingPunct="0">
        <a:spcBef>
          <a:spcPct val="0"/>
        </a:spcBef>
        <a:spcAft>
          <a:spcPct val="0"/>
        </a:spcAft>
        <a:defRPr kumimoji="1" sz="3200">
          <a:solidFill>
            <a:schemeClr val="tx2"/>
          </a:solidFill>
          <a:latin typeface="Arial Black" pitchFamily="34" charset="0"/>
          <a:ea typeface="宋体" charset="-122"/>
        </a:defRPr>
      </a:lvl4pPr>
      <a:lvl5pPr marL="838200" indent="-838200" algn="l" rtl="0" eaLnBrk="0" fontAlgn="base" hangingPunct="0">
        <a:spcBef>
          <a:spcPct val="0"/>
        </a:spcBef>
        <a:spcAft>
          <a:spcPct val="0"/>
        </a:spcAft>
        <a:defRPr kumimoji="1" sz="3200">
          <a:solidFill>
            <a:schemeClr val="tx2"/>
          </a:solidFill>
          <a:latin typeface="Arial Black" pitchFamily="34" charset="0"/>
          <a:ea typeface="宋体" charset="-122"/>
        </a:defRPr>
      </a:lvl5pPr>
      <a:lvl6pPr marL="1295400" indent="-838200" algn="l" rtl="0" fontAlgn="base">
        <a:spcBef>
          <a:spcPct val="0"/>
        </a:spcBef>
        <a:spcAft>
          <a:spcPct val="0"/>
        </a:spcAft>
        <a:defRPr kumimoji="1" sz="3200">
          <a:solidFill>
            <a:schemeClr val="tx2"/>
          </a:solidFill>
          <a:latin typeface="Arial Black" pitchFamily="34" charset="0"/>
          <a:ea typeface="宋体" charset="-122"/>
        </a:defRPr>
      </a:lvl6pPr>
      <a:lvl7pPr marL="1752600" indent="-838200" algn="l" rtl="0" fontAlgn="base">
        <a:spcBef>
          <a:spcPct val="0"/>
        </a:spcBef>
        <a:spcAft>
          <a:spcPct val="0"/>
        </a:spcAft>
        <a:defRPr kumimoji="1" sz="3200">
          <a:solidFill>
            <a:schemeClr val="tx2"/>
          </a:solidFill>
          <a:latin typeface="Arial Black" pitchFamily="34" charset="0"/>
          <a:ea typeface="宋体" charset="-122"/>
        </a:defRPr>
      </a:lvl7pPr>
      <a:lvl8pPr marL="2209800" indent="-838200" algn="l" rtl="0" fontAlgn="base">
        <a:spcBef>
          <a:spcPct val="0"/>
        </a:spcBef>
        <a:spcAft>
          <a:spcPct val="0"/>
        </a:spcAft>
        <a:defRPr kumimoji="1" sz="3200">
          <a:solidFill>
            <a:schemeClr val="tx2"/>
          </a:solidFill>
          <a:latin typeface="Arial Black" pitchFamily="34" charset="0"/>
          <a:ea typeface="宋体" charset="-122"/>
        </a:defRPr>
      </a:lvl8pPr>
      <a:lvl9pPr marL="2667000" indent="-838200" algn="l" rtl="0" fontAlgn="base">
        <a:spcBef>
          <a:spcPct val="0"/>
        </a:spcBef>
        <a:spcAft>
          <a:spcPct val="0"/>
        </a:spcAft>
        <a:defRPr kumimoji="1" sz="3200">
          <a:solidFill>
            <a:schemeClr val="tx2"/>
          </a:solidFill>
          <a:latin typeface="Arial Black" pitchFamily="34" charset="0"/>
          <a:ea typeface="宋体" charset="-122"/>
        </a:defRPr>
      </a:lvl9pPr>
    </p:titleStyle>
    <p:bodyStyle>
      <a:lvl1pPr marL="609600" indent="-609600" algn="l" rtl="0" eaLnBrk="0" fontAlgn="base" hangingPunct="0">
        <a:spcBef>
          <a:spcPct val="20000"/>
        </a:spcBef>
        <a:spcAft>
          <a:spcPct val="0"/>
        </a:spcAft>
        <a:buClr>
          <a:schemeClr val="bg2"/>
        </a:buClr>
        <a:buSzPct val="65000"/>
        <a:buFont typeface="Wingdings" panose="05000000000000000000" pitchFamily="2" charset="2"/>
        <a:buAutoNum type="arabicPeriod"/>
        <a:defRPr kumimoji="1" sz="3200">
          <a:solidFill>
            <a:schemeClr val="tx1"/>
          </a:solidFill>
          <a:latin typeface="+mn-lt"/>
          <a:ea typeface="+mn-ea"/>
          <a:cs typeface="+mn-cs"/>
        </a:defRPr>
      </a:lvl1pPr>
      <a:lvl2pPr marL="990600" indent="-533400" algn="l" rtl="0" eaLnBrk="0" fontAlgn="base" hangingPunct="0">
        <a:spcBef>
          <a:spcPct val="20000"/>
        </a:spcBef>
        <a:spcAft>
          <a:spcPct val="0"/>
        </a:spcAft>
        <a:buClr>
          <a:schemeClr val="bg2"/>
        </a:buClr>
        <a:buAutoNum type="arabicPeriod"/>
        <a:defRPr kumimoji="1" sz="2800">
          <a:solidFill>
            <a:schemeClr val="tx1"/>
          </a:solidFill>
          <a:latin typeface="+mn-lt"/>
          <a:ea typeface="+mn-ea"/>
        </a:defRPr>
      </a:lvl2pPr>
      <a:lvl3pPr marL="1371600" indent="-457200" algn="l" rtl="0" eaLnBrk="0" fontAlgn="base" hangingPunct="0">
        <a:spcBef>
          <a:spcPct val="20000"/>
        </a:spcBef>
        <a:spcAft>
          <a:spcPct val="0"/>
        </a:spcAft>
        <a:buClr>
          <a:schemeClr val="bg2"/>
        </a:buClr>
        <a:buSzPct val="65000"/>
        <a:buFont typeface="Wingdings" panose="05000000000000000000" pitchFamily="2" charset="2"/>
        <a:defRPr kumimoji="1" sz="2400">
          <a:solidFill>
            <a:schemeClr val="tx1"/>
          </a:solidFill>
          <a:latin typeface="+mn-lt"/>
          <a:ea typeface="+mn-ea"/>
        </a:defRPr>
      </a:lvl3pPr>
      <a:lvl4pPr marL="1752600" indent="-381000" algn="l" rtl="0" eaLnBrk="0" fontAlgn="base" hangingPunct="0">
        <a:spcBef>
          <a:spcPct val="20000"/>
        </a:spcBef>
        <a:spcAft>
          <a:spcPct val="0"/>
        </a:spcAft>
        <a:buClr>
          <a:schemeClr val="bg2"/>
        </a:buClr>
        <a:defRPr kumimoji="1" sz="2000">
          <a:solidFill>
            <a:schemeClr val="tx1"/>
          </a:solidFill>
          <a:latin typeface="+mn-lt"/>
          <a:ea typeface="+mn-ea"/>
        </a:defRPr>
      </a:lvl4pPr>
      <a:lvl5pPr marL="2209800" indent="-381000" algn="l" rtl="0" eaLnBrk="0" fontAlgn="base" hangingPunct="0">
        <a:spcBef>
          <a:spcPct val="20000"/>
        </a:spcBef>
        <a:spcAft>
          <a:spcPct val="0"/>
        </a:spcAft>
        <a:buClr>
          <a:schemeClr val="bg2"/>
        </a:buClr>
        <a:defRPr kumimoji="1" sz="2000">
          <a:solidFill>
            <a:schemeClr val="tx1"/>
          </a:solidFill>
          <a:latin typeface="+mn-lt"/>
          <a:ea typeface="+mn-ea"/>
        </a:defRPr>
      </a:lvl5pPr>
      <a:lvl6pPr marL="2667000" indent="-381000" algn="l" rtl="0" fontAlgn="base">
        <a:spcBef>
          <a:spcPct val="20000"/>
        </a:spcBef>
        <a:spcAft>
          <a:spcPct val="0"/>
        </a:spcAft>
        <a:buClr>
          <a:schemeClr val="bg2"/>
        </a:buClr>
        <a:defRPr kumimoji="1" sz="2000">
          <a:solidFill>
            <a:schemeClr val="tx1"/>
          </a:solidFill>
          <a:latin typeface="+mn-lt"/>
          <a:ea typeface="+mn-ea"/>
        </a:defRPr>
      </a:lvl6pPr>
      <a:lvl7pPr marL="3124200" indent="-381000" algn="l" rtl="0" fontAlgn="base">
        <a:spcBef>
          <a:spcPct val="20000"/>
        </a:spcBef>
        <a:spcAft>
          <a:spcPct val="0"/>
        </a:spcAft>
        <a:buClr>
          <a:schemeClr val="bg2"/>
        </a:buClr>
        <a:defRPr kumimoji="1" sz="2000">
          <a:solidFill>
            <a:schemeClr val="tx1"/>
          </a:solidFill>
          <a:latin typeface="+mn-lt"/>
          <a:ea typeface="+mn-ea"/>
        </a:defRPr>
      </a:lvl7pPr>
      <a:lvl8pPr marL="3581400" indent="-381000" algn="l" rtl="0" fontAlgn="base">
        <a:spcBef>
          <a:spcPct val="20000"/>
        </a:spcBef>
        <a:spcAft>
          <a:spcPct val="0"/>
        </a:spcAft>
        <a:buClr>
          <a:schemeClr val="bg2"/>
        </a:buClr>
        <a:defRPr kumimoji="1" sz="2000">
          <a:solidFill>
            <a:schemeClr val="tx1"/>
          </a:solidFill>
          <a:latin typeface="+mn-lt"/>
          <a:ea typeface="+mn-ea"/>
        </a:defRPr>
      </a:lvl8pPr>
      <a:lvl9pPr marL="4038600" indent="-381000" algn="l" rtl="0" fontAlgn="base">
        <a:spcBef>
          <a:spcPct val="20000"/>
        </a:spcBef>
        <a:spcAft>
          <a:spcPct val="0"/>
        </a:spcAft>
        <a:buClr>
          <a:schemeClr val="bg2"/>
        </a:buClr>
        <a:defRPr kumimoji="1"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bwMode="auto">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8765FA26-F1FD-4315-B6A5-C87C343BAACD}"/>
              </a:ext>
            </a:extLst>
          </p:cNvPr>
          <p:cNvSpPr>
            <a:spLocks noGrp="1" noChangeArrowheads="1"/>
          </p:cNvSpPr>
          <p:nvPr>
            <p:ph type="title" idx="4294967295"/>
          </p:nvPr>
        </p:nvSpPr>
        <p:spPr bwMode="auto">
          <a:xfrm>
            <a:off x="457200" y="620713"/>
            <a:ext cx="82296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1027" name="Rectangle 3">
            <a:extLst>
              <a:ext uri="{FF2B5EF4-FFF2-40B4-BE49-F238E27FC236}">
                <a16:creationId xmlns:a16="http://schemas.microsoft.com/office/drawing/2014/main" id="{19457988-8E74-4AC0-B461-B1DD74B7BF27}"/>
              </a:ext>
            </a:extLst>
          </p:cNvPr>
          <p:cNvSpPr>
            <a:spLocks noGrp="1" noChangeArrowheads="1"/>
          </p:cNvSpPr>
          <p:nvPr>
            <p:ph type="body" idx="4294967295"/>
          </p:nvPr>
        </p:nvSpPr>
        <p:spPr bwMode="auto">
          <a:xfrm>
            <a:off x="457200" y="1196975"/>
            <a:ext cx="8229600" cy="4929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7415" name="Rectangle 7">
            <a:extLst>
              <a:ext uri="{FF2B5EF4-FFF2-40B4-BE49-F238E27FC236}">
                <a16:creationId xmlns:a16="http://schemas.microsoft.com/office/drawing/2014/main" id="{7B94D24F-7BB8-403E-A498-BD9A4B2DE2C1}"/>
              </a:ext>
            </a:extLst>
          </p:cNvPr>
          <p:cNvSpPr>
            <a:spLocks noChangeArrowheads="1"/>
          </p:cNvSpPr>
          <p:nvPr/>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ln>
          <a:effectLst/>
        </p:spPr>
        <p:txBody>
          <a:bodyPr anchor="ctr"/>
          <a:lstStyle/>
          <a:p>
            <a:pPr algn="ctr">
              <a:buFontTx/>
              <a:buNone/>
              <a:defRPr/>
            </a:pPr>
            <a:r>
              <a:rPr kumimoji="1" lang="en-US" altLang="zh-CN" sz="2400">
                <a:solidFill>
                  <a:srgbClr val="2156BF"/>
                </a:solidFill>
                <a:latin typeface="Tahoma" panose="020B0604030504040204" pitchFamily="34" charset="0"/>
              </a:rPr>
              <a:t>DEPT OF MODERN PHYSICS, USTC</a:t>
            </a:r>
            <a:endParaRPr kumimoji="1" lang="en-US" altLang="zh-CN" sz="2400" b="0">
              <a:solidFill>
                <a:schemeClr val="tx2"/>
              </a:solidFill>
              <a:latin typeface="Times New Roman" panose="02020603050405020304" pitchFamily="18" charset="0"/>
            </a:endParaRPr>
          </a:p>
        </p:txBody>
      </p:sp>
      <p:sp>
        <p:nvSpPr>
          <p:cNvPr id="17416" name="Rectangle 8">
            <a:extLst>
              <a:ext uri="{FF2B5EF4-FFF2-40B4-BE49-F238E27FC236}">
                <a16:creationId xmlns:a16="http://schemas.microsoft.com/office/drawing/2014/main" id="{25B87835-62B2-4C61-9653-A827CE90EF93}"/>
              </a:ext>
            </a:extLst>
          </p:cNvPr>
          <p:cNvSpPr>
            <a:spLocks noGrp="1" noChangeArrowheads="1"/>
          </p:cNvSpPr>
          <p:nvPr>
            <p:ph type="ftr" sz="quarter" idx="3"/>
          </p:nvPr>
        </p:nvSpPr>
        <p:spPr bwMode="auto">
          <a:xfrm>
            <a:off x="8416925" y="6381750"/>
            <a:ext cx="727075" cy="476250"/>
          </a:xfrm>
          <a:prstGeom prst="rect">
            <a:avLst/>
          </a:prstGeom>
          <a:noFill/>
          <a:ln w="9525">
            <a:noFill/>
            <a:miter lim="800000"/>
          </a:ln>
          <a:effectLst/>
        </p:spPr>
        <p:txBody>
          <a:bodyPr vert="horz" wrap="square" lIns="91440" tIns="45720" rIns="91440" bIns="45720" numCol="1" anchor="t" anchorCtr="0" compatLnSpc="1">
            <a:prstTxWarp prst="textNoShape">
              <a:avLst/>
            </a:prstTxWarp>
          </a:bodyPr>
          <a:lstStyle>
            <a:lvl1pPr algn="ctr">
              <a:defRPr sz="1600" b="0"/>
            </a:lvl1pPr>
          </a:lstStyle>
          <a:p>
            <a:fld id="{76F1023D-6367-4EC6-BFFC-776652597A63}" type="slidenum">
              <a:rPr lang="en-US" altLang="zh-CN"/>
              <a:pPr/>
              <a:t>‹#›</a:t>
            </a:fld>
            <a:endParaRPr lang="en-US" altLang="zh-CN"/>
          </a:p>
        </p:txBody>
      </p:sp>
    </p:spTree>
    <p:extLst>
      <p:ext uri="{BB962C8B-B14F-4D97-AF65-F5344CB8AC3E}">
        <p14:creationId xmlns:p14="http://schemas.microsoft.com/office/powerpoint/2010/main" val="915574253"/>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 id="2147483857" r:id="rId11"/>
  </p:sldLayoutIdLst>
  <p:txStyles>
    <p:titleStyle>
      <a:lvl1pPr algn="l" rtl="0" eaLnBrk="0" fontAlgn="base" hangingPunct="0">
        <a:spcBef>
          <a:spcPct val="0"/>
        </a:spcBef>
        <a:spcAft>
          <a:spcPct val="0"/>
        </a:spcAft>
        <a:defRPr sz="3200">
          <a:solidFill>
            <a:schemeClr val="tx2"/>
          </a:solidFill>
          <a:latin typeface="+mj-lt"/>
          <a:ea typeface="+mj-ea"/>
          <a:cs typeface="+mj-cs"/>
        </a:defRPr>
      </a:lvl1pPr>
      <a:lvl2pPr algn="l" rtl="0" eaLnBrk="0" fontAlgn="base" hangingPunct="0">
        <a:spcBef>
          <a:spcPct val="0"/>
        </a:spcBef>
        <a:spcAft>
          <a:spcPct val="0"/>
        </a:spcAft>
        <a:defRPr sz="3200">
          <a:solidFill>
            <a:schemeClr val="tx2"/>
          </a:solidFill>
          <a:latin typeface="Arial" panose="020B0604020202020204" pitchFamily="34" charset="0"/>
          <a:ea typeface="宋体" panose="02010600030101010101" pitchFamily="2" charset="-122"/>
        </a:defRPr>
      </a:lvl2pPr>
      <a:lvl3pPr algn="l" rtl="0" eaLnBrk="0" fontAlgn="base" hangingPunct="0">
        <a:spcBef>
          <a:spcPct val="0"/>
        </a:spcBef>
        <a:spcAft>
          <a:spcPct val="0"/>
        </a:spcAft>
        <a:defRPr sz="3200">
          <a:solidFill>
            <a:schemeClr val="tx2"/>
          </a:solidFill>
          <a:latin typeface="Arial" panose="020B0604020202020204" pitchFamily="34" charset="0"/>
          <a:ea typeface="宋体" panose="02010600030101010101" pitchFamily="2" charset="-122"/>
        </a:defRPr>
      </a:lvl3pPr>
      <a:lvl4pPr algn="l" rtl="0" eaLnBrk="0" fontAlgn="base" hangingPunct="0">
        <a:spcBef>
          <a:spcPct val="0"/>
        </a:spcBef>
        <a:spcAft>
          <a:spcPct val="0"/>
        </a:spcAft>
        <a:defRPr sz="3200">
          <a:solidFill>
            <a:schemeClr val="tx2"/>
          </a:solidFill>
          <a:latin typeface="Arial" panose="020B0604020202020204" pitchFamily="34" charset="0"/>
          <a:ea typeface="宋体" panose="02010600030101010101" pitchFamily="2" charset="-122"/>
        </a:defRPr>
      </a:lvl4pPr>
      <a:lvl5pPr algn="l" rtl="0" eaLnBrk="0" fontAlgn="base" hangingPunct="0">
        <a:spcBef>
          <a:spcPct val="0"/>
        </a:spcBef>
        <a:spcAft>
          <a:spcPct val="0"/>
        </a:spcAft>
        <a:defRPr sz="3200">
          <a:solidFill>
            <a:schemeClr val="tx2"/>
          </a:solidFill>
          <a:latin typeface="Arial" panose="020B0604020202020204" pitchFamily="34" charset="0"/>
          <a:ea typeface="宋体" panose="02010600030101010101" pitchFamily="2" charset="-122"/>
        </a:defRPr>
      </a:lvl5pPr>
      <a:lvl6pPr marL="457200" algn="l" rtl="0" fontAlgn="base">
        <a:spcBef>
          <a:spcPct val="0"/>
        </a:spcBef>
        <a:spcAft>
          <a:spcPct val="0"/>
        </a:spcAft>
        <a:defRPr sz="3200">
          <a:solidFill>
            <a:schemeClr val="tx2"/>
          </a:solidFill>
          <a:latin typeface="Arial" panose="020B0604020202020204" pitchFamily="34" charset="0"/>
          <a:ea typeface="宋体" panose="02010600030101010101" pitchFamily="2" charset="-122"/>
        </a:defRPr>
      </a:lvl6pPr>
      <a:lvl7pPr marL="914400" algn="l" rtl="0" fontAlgn="base">
        <a:spcBef>
          <a:spcPct val="0"/>
        </a:spcBef>
        <a:spcAft>
          <a:spcPct val="0"/>
        </a:spcAft>
        <a:defRPr sz="3200">
          <a:solidFill>
            <a:schemeClr val="tx2"/>
          </a:solidFill>
          <a:latin typeface="Arial" panose="020B0604020202020204" pitchFamily="34" charset="0"/>
          <a:ea typeface="宋体" panose="02010600030101010101" pitchFamily="2" charset="-122"/>
        </a:defRPr>
      </a:lvl7pPr>
      <a:lvl8pPr marL="1371600" algn="l" rtl="0" fontAlgn="base">
        <a:spcBef>
          <a:spcPct val="0"/>
        </a:spcBef>
        <a:spcAft>
          <a:spcPct val="0"/>
        </a:spcAft>
        <a:defRPr sz="3200">
          <a:solidFill>
            <a:schemeClr val="tx2"/>
          </a:solidFill>
          <a:latin typeface="Arial" panose="020B0604020202020204" pitchFamily="34" charset="0"/>
          <a:ea typeface="宋体" panose="02010600030101010101" pitchFamily="2" charset="-122"/>
        </a:defRPr>
      </a:lvl8pPr>
      <a:lvl9pPr marL="1828800" algn="l" rtl="0" fontAlgn="base">
        <a:spcBef>
          <a:spcPct val="0"/>
        </a:spcBef>
        <a:spcAft>
          <a:spcPct val="0"/>
        </a:spcAft>
        <a:defRPr sz="3200">
          <a:solidFill>
            <a:schemeClr val="tx2"/>
          </a:solidFill>
          <a:latin typeface="Arial" panose="020B0604020202020204" pitchFamily="34" charset="0"/>
          <a:ea typeface="宋体" panose="02010600030101010101" pitchFamily="2" charset="-122"/>
        </a:defRPr>
      </a:lvl9pPr>
    </p:titleStyle>
    <p:bodyStyle>
      <a:lvl1pPr marL="609600" indent="-609600" algn="l" rtl="0" eaLnBrk="0" fontAlgn="base" hangingPunct="0">
        <a:spcBef>
          <a:spcPct val="20000"/>
        </a:spcBef>
        <a:spcAft>
          <a:spcPct val="0"/>
        </a:spcAft>
        <a:buFont typeface="Wingdings" panose="05000000000000000000" pitchFamily="2" charset="2"/>
        <a:buChar char="l"/>
        <a:defRPr sz="3200">
          <a:solidFill>
            <a:schemeClr val="tx1"/>
          </a:solidFill>
          <a:latin typeface="+mn-lt"/>
          <a:ea typeface="+mn-ea"/>
          <a:cs typeface="+mn-cs"/>
        </a:defRPr>
      </a:lvl1pPr>
      <a:lvl2pPr marL="990600" indent="-533400" algn="l" rtl="0" eaLnBrk="0" fontAlgn="base" hangingPunct="0">
        <a:spcBef>
          <a:spcPct val="20000"/>
        </a:spcBef>
        <a:spcAft>
          <a:spcPct val="0"/>
        </a:spcAft>
        <a:buAutoNum type="arabicPeriod"/>
        <a:defRPr sz="2800">
          <a:solidFill>
            <a:schemeClr val="tx1"/>
          </a:solidFill>
          <a:latin typeface="+mn-lt"/>
          <a:ea typeface="+mn-ea"/>
        </a:defRPr>
      </a:lvl2pPr>
      <a:lvl3pPr marL="1371600" indent="-457200" algn="l" rtl="0" eaLnBrk="0" fontAlgn="base" hangingPunct="0">
        <a:spcBef>
          <a:spcPct val="20000"/>
        </a:spcBef>
        <a:spcAft>
          <a:spcPct val="0"/>
        </a:spcAft>
        <a:buAutoNum type="circleNumDbPlain"/>
        <a:defRPr sz="2400">
          <a:solidFill>
            <a:schemeClr val="tx1"/>
          </a:solidFill>
          <a:latin typeface="+mn-lt"/>
          <a:ea typeface="+mn-ea"/>
        </a:defRPr>
      </a:lvl3pPr>
      <a:lvl4pPr marL="1752600" indent="-381000" algn="l" rtl="0" eaLnBrk="0" fontAlgn="base" hangingPunct="0">
        <a:spcBef>
          <a:spcPct val="20000"/>
        </a:spcBef>
        <a:spcAft>
          <a:spcPct val="0"/>
        </a:spcAft>
        <a:buChar char="–"/>
        <a:defRPr sz="2000">
          <a:solidFill>
            <a:schemeClr val="tx1"/>
          </a:solidFill>
          <a:latin typeface="+mn-lt"/>
          <a:ea typeface="+mn-ea"/>
        </a:defRPr>
      </a:lvl4pPr>
      <a:lvl5pPr marL="2209800" indent="-381000" algn="l" rtl="0" eaLnBrk="0" fontAlgn="base" hangingPunct="0">
        <a:spcBef>
          <a:spcPct val="20000"/>
        </a:spcBef>
        <a:spcAft>
          <a:spcPct val="0"/>
        </a:spcAft>
        <a:buChar char="»"/>
        <a:defRPr sz="2000">
          <a:solidFill>
            <a:schemeClr val="tx1"/>
          </a:solidFill>
          <a:latin typeface="+mn-lt"/>
          <a:ea typeface="+mn-ea"/>
        </a:defRPr>
      </a:lvl5pPr>
      <a:lvl6pPr marL="2667000" indent="-381000" algn="l" rtl="0" fontAlgn="base">
        <a:spcBef>
          <a:spcPct val="20000"/>
        </a:spcBef>
        <a:spcAft>
          <a:spcPct val="0"/>
        </a:spcAft>
        <a:buChar char="»"/>
        <a:defRPr sz="2000">
          <a:solidFill>
            <a:schemeClr val="tx1"/>
          </a:solidFill>
          <a:latin typeface="+mn-lt"/>
          <a:ea typeface="+mn-ea"/>
        </a:defRPr>
      </a:lvl6pPr>
      <a:lvl7pPr marL="3124200" indent="-381000" algn="l" rtl="0" fontAlgn="base">
        <a:spcBef>
          <a:spcPct val="20000"/>
        </a:spcBef>
        <a:spcAft>
          <a:spcPct val="0"/>
        </a:spcAft>
        <a:buChar char="»"/>
        <a:defRPr sz="2000">
          <a:solidFill>
            <a:schemeClr val="tx1"/>
          </a:solidFill>
          <a:latin typeface="+mn-lt"/>
          <a:ea typeface="+mn-ea"/>
        </a:defRPr>
      </a:lvl7pPr>
      <a:lvl8pPr marL="3581400" indent="-381000" algn="l" rtl="0" fontAlgn="base">
        <a:spcBef>
          <a:spcPct val="20000"/>
        </a:spcBef>
        <a:spcAft>
          <a:spcPct val="0"/>
        </a:spcAft>
        <a:buChar char="»"/>
        <a:defRPr sz="2000">
          <a:solidFill>
            <a:schemeClr val="tx1"/>
          </a:solidFill>
          <a:latin typeface="+mn-lt"/>
          <a:ea typeface="+mn-ea"/>
        </a:defRPr>
      </a:lvl8pPr>
      <a:lvl9pPr marL="4038600" indent="-3810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A2F52DAA-4E6E-4626-855C-030F57A8B597}"/>
              </a:ext>
            </a:extLst>
          </p:cNvPr>
          <p:cNvSpPr>
            <a:spLocks noGrp="1" noChangeArrowheads="1"/>
          </p:cNvSpPr>
          <p:nvPr>
            <p:ph type="title"/>
          </p:nvPr>
        </p:nvSpPr>
        <p:spPr bwMode="auto">
          <a:xfrm>
            <a:off x="457200" y="620713"/>
            <a:ext cx="82296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1027" name="Rectangle 3">
            <a:extLst>
              <a:ext uri="{FF2B5EF4-FFF2-40B4-BE49-F238E27FC236}">
                <a16:creationId xmlns:a16="http://schemas.microsoft.com/office/drawing/2014/main" id="{37B6CB4C-CDFD-452D-A6D0-E02DFAC298C1}"/>
              </a:ext>
            </a:extLst>
          </p:cNvPr>
          <p:cNvSpPr>
            <a:spLocks noGrp="1" noChangeArrowheads="1"/>
          </p:cNvSpPr>
          <p:nvPr>
            <p:ph type="body" idx="1"/>
          </p:nvPr>
        </p:nvSpPr>
        <p:spPr bwMode="auto">
          <a:xfrm>
            <a:off x="457200" y="1196975"/>
            <a:ext cx="8229600" cy="4929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7415" name="Rectangle 7">
            <a:extLst>
              <a:ext uri="{FF2B5EF4-FFF2-40B4-BE49-F238E27FC236}">
                <a16:creationId xmlns:a16="http://schemas.microsoft.com/office/drawing/2014/main" id="{0EAF5A12-5388-466F-9C4D-DE2F2F48346C}"/>
              </a:ext>
            </a:extLst>
          </p:cNvPr>
          <p:cNvSpPr>
            <a:spLocks noChangeArrowheads="1"/>
          </p:cNvSpPr>
          <p:nvPr userDrawn="1"/>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defRPr/>
            </a:pPr>
            <a:r>
              <a:rPr kumimoji="1" lang="en-US" altLang="zh-CN" sz="2400" b="1">
                <a:solidFill>
                  <a:srgbClr val="2156BF"/>
                </a:solidFill>
                <a:effectLst/>
                <a:latin typeface="Tahoma" pitchFamily="34" charset="0"/>
              </a:rPr>
              <a:t>DEPT OF MODERN PHYSICS, USTC</a:t>
            </a:r>
            <a:endParaRPr kumimoji="1" lang="en-US" altLang="zh-CN" sz="2400">
              <a:solidFill>
                <a:schemeClr val="tx2"/>
              </a:solidFill>
              <a:effectLst/>
              <a:latin typeface="Times New Roman" pitchFamily="18" charset="0"/>
            </a:endParaRPr>
          </a:p>
        </p:txBody>
      </p:sp>
    </p:spTree>
    <p:extLst>
      <p:ext uri="{BB962C8B-B14F-4D97-AF65-F5344CB8AC3E}">
        <p14:creationId xmlns:p14="http://schemas.microsoft.com/office/powerpoint/2010/main" val="1396471133"/>
      </p:ext>
    </p:extLst>
  </p:cSld>
  <p:clrMap bg1="lt1" tx1="dk1" bg2="lt2" tx2="dk2" accent1="accent1" accent2="accent2" accent3="accent3" accent4="accent4" accent5="accent5" accent6="accent6" hlink="hlink" folHlink="folHlink"/>
  <p:sldLayoutIdLst>
    <p:sldLayoutId id="2147483859" r:id="rId1"/>
    <p:sldLayoutId id="2147483860" r:id="rId2"/>
    <p:sldLayoutId id="2147483861" r:id="rId3"/>
    <p:sldLayoutId id="2147483862" r:id="rId4"/>
    <p:sldLayoutId id="2147483863" r:id="rId5"/>
    <p:sldLayoutId id="2147483864" r:id="rId6"/>
    <p:sldLayoutId id="2147483865" r:id="rId7"/>
    <p:sldLayoutId id="2147483866" r:id="rId8"/>
    <p:sldLayoutId id="2147483867" r:id="rId9"/>
    <p:sldLayoutId id="2147483868" r:id="rId10"/>
    <p:sldLayoutId id="2147483869" r:id="rId11"/>
    <p:sldLayoutId id="2147483870" r:id="rId12"/>
    <p:sldLayoutId id="2147483871" r:id="rId13"/>
  </p:sldLayoutIdLst>
  <p:hf hdr="0" dt="0"/>
  <p:txStyles>
    <p:titleStyle>
      <a:lvl1pPr algn="l" rtl="0" eaLnBrk="0" fontAlgn="base" hangingPunct="0">
        <a:spcBef>
          <a:spcPct val="0"/>
        </a:spcBef>
        <a:spcAft>
          <a:spcPct val="0"/>
        </a:spcAft>
        <a:defRPr sz="3200">
          <a:solidFill>
            <a:schemeClr val="tx2"/>
          </a:solidFill>
          <a:latin typeface="+mj-lt"/>
          <a:ea typeface="+mj-ea"/>
          <a:cs typeface="+mj-cs"/>
        </a:defRPr>
      </a:lvl1pPr>
      <a:lvl2pPr algn="l" rtl="0" eaLnBrk="0" fontAlgn="base" hangingPunct="0">
        <a:spcBef>
          <a:spcPct val="0"/>
        </a:spcBef>
        <a:spcAft>
          <a:spcPct val="0"/>
        </a:spcAft>
        <a:defRPr sz="3200">
          <a:solidFill>
            <a:schemeClr val="tx2"/>
          </a:solidFill>
          <a:latin typeface="Arial" charset="0"/>
          <a:ea typeface="宋体" pitchFamily="2" charset="-122"/>
        </a:defRPr>
      </a:lvl2pPr>
      <a:lvl3pPr algn="l" rtl="0" eaLnBrk="0" fontAlgn="base" hangingPunct="0">
        <a:spcBef>
          <a:spcPct val="0"/>
        </a:spcBef>
        <a:spcAft>
          <a:spcPct val="0"/>
        </a:spcAft>
        <a:defRPr sz="3200">
          <a:solidFill>
            <a:schemeClr val="tx2"/>
          </a:solidFill>
          <a:latin typeface="Arial" charset="0"/>
          <a:ea typeface="宋体" pitchFamily="2" charset="-122"/>
        </a:defRPr>
      </a:lvl3pPr>
      <a:lvl4pPr algn="l" rtl="0" eaLnBrk="0" fontAlgn="base" hangingPunct="0">
        <a:spcBef>
          <a:spcPct val="0"/>
        </a:spcBef>
        <a:spcAft>
          <a:spcPct val="0"/>
        </a:spcAft>
        <a:defRPr sz="3200">
          <a:solidFill>
            <a:schemeClr val="tx2"/>
          </a:solidFill>
          <a:latin typeface="Arial" charset="0"/>
          <a:ea typeface="宋体" pitchFamily="2" charset="-122"/>
        </a:defRPr>
      </a:lvl4pPr>
      <a:lvl5pPr algn="l" rtl="0" eaLnBrk="0" fontAlgn="base" hangingPunct="0">
        <a:spcBef>
          <a:spcPct val="0"/>
        </a:spcBef>
        <a:spcAft>
          <a:spcPct val="0"/>
        </a:spcAft>
        <a:defRPr sz="3200">
          <a:solidFill>
            <a:schemeClr val="tx2"/>
          </a:solidFill>
          <a:latin typeface="Arial" charset="0"/>
          <a:ea typeface="宋体" pitchFamily="2" charset="-122"/>
        </a:defRPr>
      </a:lvl5pPr>
      <a:lvl6pPr marL="457200" algn="l" rtl="0" fontAlgn="base">
        <a:spcBef>
          <a:spcPct val="0"/>
        </a:spcBef>
        <a:spcAft>
          <a:spcPct val="0"/>
        </a:spcAft>
        <a:defRPr sz="3200">
          <a:solidFill>
            <a:schemeClr val="tx2"/>
          </a:solidFill>
          <a:latin typeface="Arial" charset="0"/>
          <a:ea typeface="宋体" pitchFamily="2" charset="-122"/>
        </a:defRPr>
      </a:lvl6pPr>
      <a:lvl7pPr marL="914400" algn="l" rtl="0" fontAlgn="base">
        <a:spcBef>
          <a:spcPct val="0"/>
        </a:spcBef>
        <a:spcAft>
          <a:spcPct val="0"/>
        </a:spcAft>
        <a:defRPr sz="3200">
          <a:solidFill>
            <a:schemeClr val="tx2"/>
          </a:solidFill>
          <a:latin typeface="Arial" charset="0"/>
          <a:ea typeface="宋体" pitchFamily="2" charset="-122"/>
        </a:defRPr>
      </a:lvl7pPr>
      <a:lvl8pPr marL="1371600" algn="l" rtl="0" fontAlgn="base">
        <a:spcBef>
          <a:spcPct val="0"/>
        </a:spcBef>
        <a:spcAft>
          <a:spcPct val="0"/>
        </a:spcAft>
        <a:defRPr sz="3200">
          <a:solidFill>
            <a:schemeClr val="tx2"/>
          </a:solidFill>
          <a:latin typeface="Arial" charset="0"/>
          <a:ea typeface="宋体" pitchFamily="2" charset="-122"/>
        </a:defRPr>
      </a:lvl8pPr>
      <a:lvl9pPr marL="1828800" algn="l" rtl="0" fontAlgn="base">
        <a:spcBef>
          <a:spcPct val="0"/>
        </a:spcBef>
        <a:spcAft>
          <a:spcPct val="0"/>
        </a:spcAft>
        <a:defRPr sz="3200">
          <a:solidFill>
            <a:schemeClr val="tx2"/>
          </a:solidFill>
          <a:latin typeface="Arial" charset="0"/>
          <a:ea typeface="宋体" pitchFamily="2" charset="-122"/>
        </a:defRPr>
      </a:lvl9pPr>
    </p:titleStyle>
    <p:bodyStyle>
      <a:lvl1pPr marL="609600" indent="-609600" algn="l" rtl="0" eaLnBrk="0" fontAlgn="base" hangingPunct="0">
        <a:spcBef>
          <a:spcPct val="20000"/>
        </a:spcBef>
        <a:spcAft>
          <a:spcPct val="0"/>
        </a:spcAft>
        <a:buFont typeface="Wingdings" panose="05000000000000000000" pitchFamily="2" charset="2"/>
        <a:buChar char="l"/>
        <a:defRPr sz="3200">
          <a:solidFill>
            <a:schemeClr val="tx1"/>
          </a:solidFill>
          <a:latin typeface="+mn-lt"/>
          <a:ea typeface="+mn-ea"/>
          <a:cs typeface="+mn-cs"/>
        </a:defRPr>
      </a:lvl1pPr>
      <a:lvl2pPr marL="990600" indent="-533400" algn="l" rtl="0" eaLnBrk="0" fontAlgn="base" hangingPunct="0">
        <a:spcBef>
          <a:spcPct val="20000"/>
        </a:spcBef>
        <a:spcAft>
          <a:spcPct val="0"/>
        </a:spcAft>
        <a:buAutoNum type="arabicPeriod"/>
        <a:defRPr sz="2800">
          <a:solidFill>
            <a:schemeClr val="tx1"/>
          </a:solidFill>
          <a:latin typeface="+mn-lt"/>
          <a:ea typeface="+mn-ea"/>
        </a:defRPr>
      </a:lvl2pPr>
      <a:lvl3pPr marL="1371600" indent="-457200" algn="l" rtl="0" eaLnBrk="0" fontAlgn="base" hangingPunct="0">
        <a:spcBef>
          <a:spcPct val="20000"/>
        </a:spcBef>
        <a:spcAft>
          <a:spcPct val="0"/>
        </a:spcAft>
        <a:buAutoNum type="circleNumDbPlain"/>
        <a:defRPr sz="2400">
          <a:solidFill>
            <a:schemeClr val="tx1"/>
          </a:solidFill>
          <a:latin typeface="+mn-lt"/>
          <a:ea typeface="+mn-ea"/>
        </a:defRPr>
      </a:lvl3pPr>
      <a:lvl4pPr marL="1752600" indent="-381000" algn="l" rtl="0" eaLnBrk="0" fontAlgn="base" hangingPunct="0">
        <a:spcBef>
          <a:spcPct val="20000"/>
        </a:spcBef>
        <a:spcAft>
          <a:spcPct val="0"/>
        </a:spcAft>
        <a:buChar char="–"/>
        <a:defRPr sz="2000">
          <a:solidFill>
            <a:schemeClr val="tx1"/>
          </a:solidFill>
          <a:latin typeface="+mn-lt"/>
          <a:ea typeface="+mn-ea"/>
        </a:defRPr>
      </a:lvl4pPr>
      <a:lvl5pPr marL="2209800" indent="-381000" algn="l" rtl="0" eaLnBrk="0" fontAlgn="base" hangingPunct="0">
        <a:spcBef>
          <a:spcPct val="20000"/>
        </a:spcBef>
        <a:spcAft>
          <a:spcPct val="0"/>
        </a:spcAft>
        <a:buChar char="»"/>
        <a:defRPr sz="2000">
          <a:solidFill>
            <a:schemeClr val="tx1"/>
          </a:solidFill>
          <a:latin typeface="+mn-lt"/>
          <a:ea typeface="+mn-ea"/>
        </a:defRPr>
      </a:lvl5pPr>
      <a:lvl6pPr marL="2667000" indent="-381000" algn="l" rtl="0" fontAlgn="base">
        <a:spcBef>
          <a:spcPct val="20000"/>
        </a:spcBef>
        <a:spcAft>
          <a:spcPct val="0"/>
        </a:spcAft>
        <a:buChar char="»"/>
        <a:defRPr sz="2000">
          <a:solidFill>
            <a:schemeClr val="tx1"/>
          </a:solidFill>
          <a:latin typeface="+mn-lt"/>
          <a:ea typeface="+mn-ea"/>
        </a:defRPr>
      </a:lvl6pPr>
      <a:lvl7pPr marL="3124200" indent="-381000" algn="l" rtl="0" fontAlgn="base">
        <a:spcBef>
          <a:spcPct val="20000"/>
        </a:spcBef>
        <a:spcAft>
          <a:spcPct val="0"/>
        </a:spcAft>
        <a:buChar char="»"/>
        <a:defRPr sz="2000">
          <a:solidFill>
            <a:schemeClr val="tx1"/>
          </a:solidFill>
          <a:latin typeface="+mn-lt"/>
          <a:ea typeface="+mn-ea"/>
        </a:defRPr>
      </a:lvl7pPr>
      <a:lvl8pPr marL="3581400" indent="-381000" algn="l" rtl="0" fontAlgn="base">
        <a:spcBef>
          <a:spcPct val="20000"/>
        </a:spcBef>
        <a:spcAft>
          <a:spcPct val="0"/>
        </a:spcAft>
        <a:buChar char="»"/>
        <a:defRPr sz="2000">
          <a:solidFill>
            <a:schemeClr val="tx1"/>
          </a:solidFill>
          <a:latin typeface="+mn-lt"/>
          <a:ea typeface="+mn-ea"/>
        </a:defRPr>
      </a:lvl8pPr>
      <a:lvl9pPr marL="4038600" indent="-3810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bwMode="auto">
          <a:xfrm>
            <a:off x="457200" y="620713"/>
            <a:ext cx="8229600" cy="5048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17411" name="Rectangle 3"/>
          <p:cNvSpPr>
            <a:spLocks noGrp="1" noChangeArrowheads="1"/>
          </p:cNvSpPr>
          <p:nvPr>
            <p:ph type="body" idx="1"/>
          </p:nvPr>
        </p:nvSpPr>
        <p:spPr bwMode="auto">
          <a:xfrm>
            <a:off x="457200" y="1196975"/>
            <a:ext cx="8229600" cy="4929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7415" name="Rectangle 7"/>
          <p:cNvSpPr>
            <a:spLocks noChangeArrowheads="1"/>
          </p:cNvSpPr>
          <p:nvPr userDrawn="1"/>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r>
              <a:rPr kumimoji="1" lang="en-US" altLang="zh-CN" sz="2400" b="1">
                <a:solidFill>
                  <a:srgbClr val="2156BF"/>
                </a:solidFill>
                <a:effectLst/>
                <a:latin typeface="Tahoma" pitchFamily="34" charset="0"/>
              </a:rPr>
              <a:t>DEPT OF MODERN PHYSICS, USTC</a:t>
            </a:r>
            <a:endParaRPr kumimoji="1" lang="en-US" altLang="zh-CN" sz="2400">
              <a:solidFill>
                <a:schemeClr val="tx2"/>
              </a:solidFill>
              <a:effectLst/>
              <a:latin typeface="Times New Roman" pitchFamily="18" charset="0"/>
            </a:endParaRPr>
          </a:p>
        </p:txBody>
      </p:sp>
    </p:spTree>
    <p:extLst>
      <p:ext uri="{BB962C8B-B14F-4D97-AF65-F5344CB8AC3E}">
        <p14:creationId xmlns:p14="http://schemas.microsoft.com/office/powerpoint/2010/main" val="3387482230"/>
      </p:ext>
    </p:extLst>
  </p:cSld>
  <p:clrMap bg1="lt1" tx1="dk1" bg2="lt2" tx2="dk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Lst>
  <p:hf hdr="0" dt="0"/>
  <p:txStyles>
    <p:titleStyle>
      <a:lvl1pPr algn="l" rtl="0" fontAlgn="base">
        <a:spcBef>
          <a:spcPct val="0"/>
        </a:spcBef>
        <a:spcAft>
          <a:spcPct val="0"/>
        </a:spcAft>
        <a:defRPr sz="3200">
          <a:solidFill>
            <a:schemeClr val="tx2"/>
          </a:solidFill>
          <a:latin typeface="+mj-lt"/>
          <a:ea typeface="+mj-ea"/>
          <a:cs typeface="+mj-cs"/>
        </a:defRPr>
      </a:lvl1pPr>
      <a:lvl2pPr algn="l" rtl="0" fontAlgn="base">
        <a:spcBef>
          <a:spcPct val="0"/>
        </a:spcBef>
        <a:spcAft>
          <a:spcPct val="0"/>
        </a:spcAft>
        <a:defRPr sz="3200">
          <a:solidFill>
            <a:schemeClr val="tx2"/>
          </a:solidFill>
          <a:latin typeface="Arial" charset="0"/>
          <a:ea typeface="宋体" charset="-122"/>
        </a:defRPr>
      </a:lvl2pPr>
      <a:lvl3pPr algn="l" rtl="0" fontAlgn="base">
        <a:spcBef>
          <a:spcPct val="0"/>
        </a:spcBef>
        <a:spcAft>
          <a:spcPct val="0"/>
        </a:spcAft>
        <a:defRPr sz="3200">
          <a:solidFill>
            <a:schemeClr val="tx2"/>
          </a:solidFill>
          <a:latin typeface="Arial" charset="0"/>
          <a:ea typeface="宋体" charset="-122"/>
        </a:defRPr>
      </a:lvl3pPr>
      <a:lvl4pPr algn="l" rtl="0" fontAlgn="base">
        <a:spcBef>
          <a:spcPct val="0"/>
        </a:spcBef>
        <a:spcAft>
          <a:spcPct val="0"/>
        </a:spcAft>
        <a:defRPr sz="3200">
          <a:solidFill>
            <a:schemeClr val="tx2"/>
          </a:solidFill>
          <a:latin typeface="Arial" charset="0"/>
          <a:ea typeface="宋体" charset="-122"/>
        </a:defRPr>
      </a:lvl4pPr>
      <a:lvl5pPr algn="l" rtl="0" fontAlgn="base">
        <a:spcBef>
          <a:spcPct val="0"/>
        </a:spcBef>
        <a:spcAft>
          <a:spcPct val="0"/>
        </a:spcAft>
        <a:defRPr sz="3200">
          <a:solidFill>
            <a:schemeClr val="tx2"/>
          </a:solidFill>
          <a:latin typeface="Arial" charset="0"/>
          <a:ea typeface="宋体" charset="-122"/>
        </a:defRPr>
      </a:lvl5pPr>
      <a:lvl6pPr marL="457200" algn="l" rtl="0" fontAlgn="base">
        <a:spcBef>
          <a:spcPct val="0"/>
        </a:spcBef>
        <a:spcAft>
          <a:spcPct val="0"/>
        </a:spcAft>
        <a:defRPr sz="3200">
          <a:solidFill>
            <a:schemeClr val="tx2"/>
          </a:solidFill>
          <a:latin typeface="Arial" charset="0"/>
          <a:ea typeface="宋体" charset="-122"/>
        </a:defRPr>
      </a:lvl6pPr>
      <a:lvl7pPr marL="914400" algn="l" rtl="0" fontAlgn="base">
        <a:spcBef>
          <a:spcPct val="0"/>
        </a:spcBef>
        <a:spcAft>
          <a:spcPct val="0"/>
        </a:spcAft>
        <a:defRPr sz="3200">
          <a:solidFill>
            <a:schemeClr val="tx2"/>
          </a:solidFill>
          <a:latin typeface="Arial" charset="0"/>
          <a:ea typeface="宋体" charset="-122"/>
        </a:defRPr>
      </a:lvl7pPr>
      <a:lvl8pPr marL="1371600" algn="l" rtl="0" fontAlgn="base">
        <a:spcBef>
          <a:spcPct val="0"/>
        </a:spcBef>
        <a:spcAft>
          <a:spcPct val="0"/>
        </a:spcAft>
        <a:defRPr sz="3200">
          <a:solidFill>
            <a:schemeClr val="tx2"/>
          </a:solidFill>
          <a:latin typeface="Arial" charset="0"/>
          <a:ea typeface="宋体" charset="-122"/>
        </a:defRPr>
      </a:lvl8pPr>
      <a:lvl9pPr marL="1828800" algn="l" rtl="0" fontAlgn="base">
        <a:spcBef>
          <a:spcPct val="0"/>
        </a:spcBef>
        <a:spcAft>
          <a:spcPct val="0"/>
        </a:spcAft>
        <a:defRPr sz="3200">
          <a:solidFill>
            <a:schemeClr val="tx2"/>
          </a:solidFill>
          <a:latin typeface="Arial" charset="0"/>
          <a:ea typeface="宋体" charset="-122"/>
        </a:defRPr>
      </a:lvl9pPr>
    </p:titleStyle>
    <p:bodyStyle>
      <a:lvl1pPr marL="609600" indent="-609600" algn="l" rtl="0" fontAlgn="base">
        <a:spcBef>
          <a:spcPct val="20000"/>
        </a:spcBef>
        <a:spcAft>
          <a:spcPct val="0"/>
        </a:spcAft>
        <a:buFont typeface="Wingdings" pitchFamily="2" charset="2"/>
        <a:buChar char="l"/>
        <a:defRPr sz="3200">
          <a:solidFill>
            <a:schemeClr val="tx1"/>
          </a:solidFill>
          <a:latin typeface="+mn-lt"/>
          <a:ea typeface="+mn-ea"/>
          <a:cs typeface="+mn-cs"/>
        </a:defRPr>
      </a:lvl1pPr>
      <a:lvl2pPr marL="990600" indent="-533400" algn="l" rtl="0" fontAlgn="base">
        <a:spcBef>
          <a:spcPct val="20000"/>
        </a:spcBef>
        <a:spcAft>
          <a:spcPct val="0"/>
        </a:spcAft>
        <a:buAutoNum type="arabicPeriod"/>
        <a:defRPr sz="2800">
          <a:solidFill>
            <a:schemeClr val="tx1"/>
          </a:solidFill>
          <a:latin typeface="+mn-lt"/>
          <a:ea typeface="+mn-ea"/>
        </a:defRPr>
      </a:lvl2pPr>
      <a:lvl3pPr marL="1371600" indent="-457200" algn="l" rtl="0" fontAlgn="base">
        <a:spcBef>
          <a:spcPct val="20000"/>
        </a:spcBef>
        <a:spcAft>
          <a:spcPct val="0"/>
        </a:spcAft>
        <a:buAutoNum type="circleNumDbPlain"/>
        <a:defRPr sz="2400">
          <a:solidFill>
            <a:schemeClr val="tx1"/>
          </a:solidFill>
          <a:latin typeface="+mn-lt"/>
          <a:ea typeface="+mn-ea"/>
        </a:defRPr>
      </a:lvl3pPr>
      <a:lvl4pPr marL="1752600" indent="-381000" algn="l" rtl="0" fontAlgn="base">
        <a:spcBef>
          <a:spcPct val="20000"/>
        </a:spcBef>
        <a:spcAft>
          <a:spcPct val="0"/>
        </a:spcAft>
        <a:buChar char="–"/>
        <a:defRPr sz="2000">
          <a:solidFill>
            <a:schemeClr val="tx1"/>
          </a:solidFill>
          <a:latin typeface="+mn-lt"/>
          <a:ea typeface="+mn-ea"/>
        </a:defRPr>
      </a:lvl4pPr>
      <a:lvl5pPr marL="2209800" indent="-381000" algn="l" rtl="0" fontAlgn="base">
        <a:spcBef>
          <a:spcPct val="20000"/>
        </a:spcBef>
        <a:spcAft>
          <a:spcPct val="0"/>
        </a:spcAft>
        <a:buChar char="»"/>
        <a:defRPr sz="2000">
          <a:solidFill>
            <a:schemeClr val="tx1"/>
          </a:solidFill>
          <a:latin typeface="+mn-lt"/>
          <a:ea typeface="+mn-ea"/>
        </a:defRPr>
      </a:lvl5pPr>
      <a:lvl6pPr marL="2667000" indent="-381000" algn="l" rtl="0" fontAlgn="base">
        <a:spcBef>
          <a:spcPct val="20000"/>
        </a:spcBef>
        <a:spcAft>
          <a:spcPct val="0"/>
        </a:spcAft>
        <a:buChar char="»"/>
        <a:defRPr sz="2000">
          <a:solidFill>
            <a:schemeClr val="tx1"/>
          </a:solidFill>
          <a:latin typeface="+mn-lt"/>
          <a:ea typeface="+mn-ea"/>
        </a:defRPr>
      </a:lvl6pPr>
      <a:lvl7pPr marL="3124200" indent="-381000" algn="l" rtl="0" fontAlgn="base">
        <a:spcBef>
          <a:spcPct val="20000"/>
        </a:spcBef>
        <a:spcAft>
          <a:spcPct val="0"/>
        </a:spcAft>
        <a:buChar char="»"/>
        <a:defRPr sz="2000">
          <a:solidFill>
            <a:schemeClr val="tx1"/>
          </a:solidFill>
          <a:latin typeface="+mn-lt"/>
          <a:ea typeface="+mn-ea"/>
        </a:defRPr>
      </a:lvl7pPr>
      <a:lvl8pPr marL="3581400" indent="-381000" algn="l" rtl="0" fontAlgn="base">
        <a:spcBef>
          <a:spcPct val="20000"/>
        </a:spcBef>
        <a:spcAft>
          <a:spcPct val="0"/>
        </a:spcAft>
        <a:buChar char="»"/>
        <a:defRPr sz="2000">
          <a:solidFill>
            <a:schemeClr val="tx1"/>
          </a:solidFill>
          <a:latin typeface="+mn-lt"/>
          <a:ea typeface="+mn-ea"/>
        </a:defRPr>
      </a:lvl8pPr>
      <a:lvl9pPr marL="4038600" indent="-3810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bwMode="auto">
          <a:xfrm>
            <a:off x="457200" y="331887"/>
            <a:ext cx="8229600" cy="5048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zh-CN" altLang="en-US" dirty="0"/>
              <a:t>单击此处编辑母版标题样式</a:t>
            </a:r>
          </a:p>
        </p:txBody>
      </p:sp>
      <p:sp>
        <p:nvSpPr>
          <p:cNvPr id="17411" name="Rectangle 3"/>
          <p:cNvSpPr>
            <a:spLocks noGrp="1" noChangeArrowheads="1"/>
          </p:cNvSpPr>
          <p:nvPr>
            <p:ph type="body" idx="1"/>
          </p:nvPr>
        </p:nvSpPr>
        <p:spPr bwMode="auto">
          <a:xfrm>
            <a:off x="457200" y="980728"/>
            <a:ext cx="8229600" cy="4929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灯片编号占位符 3"/>
          <p:cNvSpPr>
            <a:spLocks noGrp="1"/>
          </p:cNvSpPr>
          <p:nvPr userDrawn="1">
            <p:ph type="sldNum" sz="quarter" idx="4"/>
          </p:nvPr>
        </p:nvSpPr>
        <p:spPr>
          <a:xfrm>
            <a:off x="8388424" y="6309320"/>
            <a:ext cx="514400" cy="365125"/>
          </a:xfrm>
          <a:prstGeom prst="rect">
            <a:avLst/>
          </a:prstGeom>
        </p:spPr>
        <p:txBody>
          <a:bodyPr/>
          <a:lstStyle/>
          <a:p>
            <a:pPr>
              <a:defRPr/>
            </a:pPr>
            <a:fld id="{D5309259-D6AB-4065-BA65-8C8C92BF6101}" type="slidenum">
              <a:rPr lang="en-US" altLang="zh-CN" smtClean="0"/>
              <a:pPr>
                <a:defRPr/>
              </a:pPr>
              <a:t>‹#›</a:t>
            </a:fld>
            <a:endParaRPr lang="en-US" altLang="zh-CN" dirty="0"/>
          </a:p>
        </p:txBody>
      </p:sp>
    </p:spTree>
    <p:extLst>
      <p:ext uri="{BB962C8B-B14F-4D97-AF65-F5344CB8AC3E}">
        <p14:creationId xmlns:p14="http://schemas.microsoft.com/office/powerpoint/2010/main" val="3663587924"/>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 id="2147483751" r:id="rId12"/>
  </p:sldLayoutIdLst>
  <p:hf sldNum="0" hdr="0" dt="0"/>
  <p:txStyles>
    <p:titleStyle>
      <a:lvl1pPr algn="l" rtl="0" fontAlgn="base">
        <a:spcBef>
          <a:spcPct val="0"/>
        </a:spcBef>
        <a:spcAft>
          <a:spcPct val="0"/>
        </a:spcAft>
        <a:defRPr sz="3200">
          <a:solidFill>
            <a:schemeClr val="tx2"/>
          </a:solidFill>
          <a:latin typeface="+mj-lt"/>
          <a:ea typeface="+mj-ea"/>
          <a:cs typeface="+mj-cs"/>
        </a:defRPr>
      </a:lvl1pPr>
      <a:lvl2pPr algn="l" rtl="0" fontAlgn="base">
        <a:spcBef>
          <a:spcPct val="0"/>
        </a:spcBef>
        <a:spcAft>
          <a:spcPct val="0"/>
        </a:spcAft>
        <a:defRPr sz="3200">
          <a:solidFill>
            <a:schemeClr val="tx2"/>
          </a:solidFill>
          <a:latin typeface="Arial" charset="0"/>
          <a:ea typeface="宋体" charset="-122"/>
        </a:defRPr>
      </a:lvl2pPr>
      <a:lvl3pPr algn="l" rtl="0" fontAlgn="base">
        <a:spcBef>
          <a:spcPct val="0"/>
        </a:spcBef>
        <a:spcAft>
          <a:spcPct val="0"/>
        </a:spcAft>
        <a:defRPr sz="3200">
          <a:solidFill>
            <a:schemeClr val="tx2"/>
          </a:solidFill>
          <a:latin typeface="Arial" charset="0"/>
          <a:ea typeface="宋体" charset="-122"/>
        </a:defRPr>
      </a:lvl3pPr>
      <a:lvl4pPr algn="l" rtl="0" fontAlgn="base">
        <a:spcBef>
          <a:spcPct val="0"/>
        </a:spcBef>
        <a:spcAft>
          <a:spcPct val="0"/>
        </a:spcAft>
        <a:defRPr sz="3200">
          <a:solidFill>
            <a:schemeClr val="tx2"/>
          </a:solidFill>
          <a:latin typeface="Arial" charset="0"/>
          <a:ea typeface="宋体" charset="-122"/>
        </a:defRPr>
      </a:lvl4pPr>
      <a:lvl5pPr algn="l" rtl="0" fontAlgn="base">
        <a:spcBef>
          <a:spcPct val="0"/>
        </a:spcBef>
        <a:spcAft>
          <a:spcPct val="0"/>
        </a:spcAft>
        <a:defRPr sz="3200">
          <a:solidFill>
            <a:schemeClr val="tx2"/>
          </a:solidFill>
          <a:latin typeface="Arial" charset="0"/>
          <a:ea typeface="宋体" charset="-122"/>
        </a:defRPr>
      </a:lvl5pPr>
      <a:lvl6pPr marL="457200" algn="l" rtl="0" fontAlgn="base">
        <a:spcBef>
          <a:spcPct val="0"/>
        </a:spcBef>
        <a:spcAft>
          <a:spcPct val="0"/>
        </a:spcAft>
        <a:defRPr sz="3200">
          <a:solidFill>
            <a:schemeClr val="tx2"/>
          </a:solidFill>
          <a:latin typeface="Arial" charset="0"/>
          <a:ea typeface="宋体" charset="-122"/>
        </a:defRPr>
      </a:lvl6pPr>
      <a:lvl7pPr marL="914400" algn="l" rtl="0" fontAlgn="base">
        <a:spcBef>
          <a:spcPct val="0"/>
        </a:spcBef>
        <a:spcAft>
          <a:spcPct val="0"/>
        </a:spcAft>
        <a:defRPr sz="3200">
          <a:solidFill>
            <a:schemeClr val="tx2"/>
          </a:solidFill>
          <a:latin typeface="Arial" charset="0"/>
          <a:ea typeface="宋体" charset="-122"/>
        </a:defRPr>
      </a:lvl7pPr>
      <a:lvl8pPr marL="1371600" algn="l" rtl="0" fontAlgn="base">
        <a:spcBef>
          <a:spcPct val="0"/>
        </a:spcBef>
        <a:spcAft>
          <a:spcPct val="0"/>
        </a:spcAft>
        <a:defRPr sz="3200">
          <a:solidFill>
            <a:schemeClr val="tx2"/>
          </a:solidFill>
          <a:latin typeface="Arial" charset="0"/>
          <a:ea typeface="宋体" charset="-122"/>
        </a:defRPr>
      </a:lvl8pPr>
      <a:lvl9pPr marL="1828800" algn="l" rtl="0" fontAlgn="base">
        <a:spcBef>
          <a:spcPct val="0"/>
        </a:spcBef>
        <a:spcAft>
          <a:spcPct val="0"/>
        </a:spcAft>
        <a:defRPr sz="3200">
          <a:solidFill>
            <a:schemeClr val="tx2"/>
          </a:solidFill>
          <a:latin typeface="Arial" charset="0"/>
          <a:ea typeface="宋体" charset="-122"/>
        </a:defRPr>
      </a:lvl9pPr>
    </p:titleStyle>
    <p:bodyStyle>
      <a:lvl1pPr marL="609600" indent="-609600" algn="l" rtl="0" fontAlgn="base">
        <a:spcBef>
          <a:spcPct val="20000"/>
        </a:spcBef>
        <a:spcAft>
          <a:spcPct val="0"/>
        </a:spcAft>
        <a:buFont typeface="Wingdings" pitchFamily="2" charset="2"/>
        <a:buChar char="l"/>
        <a:defRPr sz="3200">
          <a:solidFill>
            <a:schemeClr val="tx1"/>
          </a:solidFill>
          <a:latin typeface="+mn-lt"/>
          <a:ea typeface="+mn-ea"/>
          <a:cs typeface="+mn-cs"/>
        </a:defRPr>
      </a:lvl1pPr>
      <a:lvl2pPr marL="990600" indent="-533400" algn="l" rtl="0" fontAlgn="base">
        <a:spcBef>
          <a:spcPct val="20000"/>
        </a:spcBef>
        <a:spcAft>
          <a:spcPct val="0"/>
        </a:spcAft>
        <a:buAutoNum type="arabicPeriod"/>
        <a:defRPr sz="2800">
          <a:solidFill>
            <a:schemeClr val="tx1"/>
          </a:solidFill>
          <a:latin typeface="+mn-lt"/>
          <a:ea typeface="+mn-ea"/>
        </a:defRPr>
      </a:lvl2pPr>
      <a:lvl3pPr marL="1371600" indent="-457200" algn="l" rtl="0" fontAlgn="base">
        <a:spcBef>
          <a:spcPct val="20000"/>
        </a:spcBef>
        <a:spcAft>
          <a:spcPct val="0"/>
        </a:spcAft>
        <a:buAutoNum type="circleNumDbPlain"/>
        <a:defRPr sz="2400">
          <a:solidFill>
            <a:schemeClr val="tx1"/>
          </a:solidFill>
          <a:latin typeface="+mn-lt"/>
          <a:ea typeface="+mn-ea"/>
        </a:defRPr>
      </a:lvl3pPr>
      <a:lvl4pPr marL="1752600" indent="-381000" algn="l" rtl="0" fontAlgn="base">
        <a:spcBef>
          <a:spcPct val="20000"/>
        </a:spcBef>
        <a:spcAft>
          <a:spcPct val="0"/>
        </a:spcAft>
        <a:buChar char="–"/>
        <a:defRPr sz="2000">
          <a:solidFill>
            <a:schemeClr val="tx1"/>
          </a:solidFill>
          <a:latin typeface="+mn-lt"/>
          <a:ea typeface="+mn-ea"/>
        </a:defRPr>
      </a:lvl4pPr>
      <a:lvl5pPr marL="2209800" indent="-381000" algn="l" rtl="0" fontAlgn="base">
        <a:spcBef>
          <a:spcPct val="20000"/>
        </a:spcBef>
        <a:spcAft>
          <a:spcPct val="0"/>
        </a:spcAft>
        <a:buChar char="»"/>
        <a:defRPr sz="2000">
          <a:solidFill>
            <a:schemeClr val="tx1"/>
          </a:solidFill>
          <a:latin typeface="+mn-lt"/>
          <a:ea typeface="+mn-ea"/>
        </a:defRPr>
      </a:lvl5pPr>
      <a:lvl6pPr marL="2667000" indent="-381000" algn="l" rtl="0" fontAlgn="base">
        <a:spcBef>
          <a:spcPct val="20000"/>
        </a:spcBef>
        <a:spcAft>
          <a:spcPct val="0"/>
        </a:spcAft>
        <a:buChar char="»"/>
        <a:defRPr sz="2000">
          <a:solidFill>
            <a:schemeClr val="tx1"/>
          </a:solidFill>
          <a:latin typeface="+mn-lt"/>
          <a:ea typeface="+mn-ea"/>
        </a:defRPr>
      </a:lvl6pPr>
      <a:lvl7pPr marL="3124200" indent="-381000" algn="l" rtl="0" fontAlgn="base">
        <a:spcBef>
          <a:spcPct val="20000"/>
        </a:spcBef>
        <a:spcAft>
          <a:spcPct val="0"/>
        </a:spcAft>
        <a:buChar char="»"/>
        <a:defRPr sz="2000">
          <a:solidFill>
            <a:schemeClr val="tx1"/>
          </a:solidFill>
          <a:latin typeface="+mn-lt"/>
          <a:ea typeface="+mn-ea"/>
        </a:defRPr>
      </a:lvl7pPr>
      <a:lvl8pPr marL="3581400" indent="-381000" algn="l" rtl="0" fontAlgn="base">
        <a:spcBef>
          <a:spcPct val="20000"/>
        </a:spcBef>
        <a:spcAft>
          <a:spcPct val="0"/>
        </a:spcAft>
        <a:buChar char="»"/>
        <a:defRPr sz="2000">
          <a:solidFill>
            <a:schemeClr val="tx1"/>
          </a:solidFill>
          <a:latin typeface="+mn-lt"/>
          <a:ea typeface="+mn-ea"/>
        </a:defRPr>
      </a:lvl8pPr>
      <a:lvl9pPr marL="4038600" indent="-3810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620713"/>
            <a:ext cx="8229600" cy="504825"/>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1027" name="Rectangle 3"/>
          <p:cNvSpPr>
            <a:spLocks noGrp="1" noChangeArrowheads="1"/>
          </p:cNvSpPr>
          <p:nvPr>
            <p:ph type="body" idx="1"/>
          </p:nvPr>
        </p:nvSpPr>
        <p:spPr bwMode="auto">
          <a:xfrm>
            <a:off x="457200" y="1196975"/>
            <a:ext cx="8229600" cy="49291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7415" name="Rectangle 7"/>
          <p:cNvSpPr>
            <a:spLocks noChangeArrowheads="1"/>
          </p:cNvSpPr>
          <p:nvPr userDrawn="1"/>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defRPr/>
            </a:pPr>
            <a:r>
              <a:rPr kumimoji="1" lang="en-US" altLang="zh-CN" sz="2400" b="1">
                <a:solidFill>
                  <a:srgbClr val="2156BF"/>
                </a:solidFill>
                <a:effectLst/>
                <a:latin typeface="Tahoma" pitchFamily="34" charset="0"/>
              </a:rPr>
              <a:t>DEPT OF MODERN PHYSICS, USTC</a:t>
            </a:r>
            <a:endParaRPr kumimoji="1" lang="en-US" altLang="zh-CN" sz="2400">
              <a:solidFill>
                <a:schemeClr val="tx2"/>
              </a:solidFill>
              <a:effectLst/>
              <a:latin typeface="Times New Roman" pitchFamily="18" charset="0"/>
            </a:endParaRPr>
          </a:p>
        </p:txBody>
      </p:sp>
    </p:spTree>
    <p:extLst>
      <p:ext uri="{BB962C8B-B14F-4D97-AF65-F5344CB8AC3E}">
        <p14:creationId xmlns:p14="http://schemas.microsoft.com/office/powerpoint/2010/main" val="2395929413"/>
      </p:ext>
    </p:extLst>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Lst>
  <p:hf hdr="0" dt="0"/>
  <p:txStyles>
    <p:titleStyle>
      <a:lvl1pPr algn="l" rtl="0" eaLnBrk="0" fontAlgn="base" hangingPunct="0">
        <a:spcBef>
          <a:spcPct val="0"/>
        </a:spcBef>
        <a:spcAft>
          <a:spcPct val="0"/>
        </a:spcAft>
        <a:defRPr sz="3200">
          <a:solidFill>
            <a:schemeClr val="tx2"/>
          </a:solidFill>
          <a:latin typeface="+mj-lt"/>
          <a:ea typeface="+mj-ea"/>
          <a:cs typeface="+mj-cs"/>
        </a:defRPr>
      </a:lvl1pPr>
      <a:lvl2pPr algn="l" rtl="0" eaLnBrk="0" fontAlgn="base" hangingPunct="0">
        <a:spcBef>
          <a:spcPct val="0"/>
        </a:spcBef>
        <a:spcAft>
          <a:spcPct val="0"/>
        </a:spcAft>
        <a:defRPr sz="3200">
          <a:solidFill>
            <a:schemeClr val="tx2"/>
          </a:solidFill>
          <a:latin typeface="Arial" charset="0"/>
          <a:ea typeface="宋体" pitchFamily="2" charset="-122"/>
        </a:defRPr>
      </a:lvl2pPr>
      <a:lvl3pPr algn="l" rtl="0" eaLnBrk="0" fontAlgn="base" hangingPunct="0">
        <a:spcBef>
          <a:spcPct val="0"/>
        </a:spcBef>
        <a:spcAft>
          <a:spcPct val="0"/>
        </a:spcAft>
        <a:defRPr sz="3200">
          <a:solidFill>
            <a:schemeClr val="tx2"/>
          </a:solidFill>
          <a:latin typeface="Arial" charset="0"/>
          <a:ea typeface="宋体" pitchFamily="2" charset="-122"/>
        </a:defRPr>
      </a:lvl3pPr>
      <a:lvl4pPr algn="l" rtl="0" eaLnBrk="0" fontAlgn="base" hangingPunct="0">
        <a:spcBef>
          <a:spcPct val="0"/>
        </a:spcBef>
        <a:spcAft>
          <a:spcPct val="0"/>
        </a:spcAft>
        <a:defRPr sz="3200">
          <a:solidFill>
            <a:schemeClr val="tx2"/>
          </a:solidFill>
          <a:latin typeface="Arial" charset="0"/>
          <a:ea typeface="宋体" pitchFamily="2" charset="-122"/>
        </a:defRPr>
      </a:lvl4pPr>
      <a:lvl5pPr algn="l" rtl="0" eaLnBrk="0" fontAlgn="base" hangingPunct="0">
        <a:spcBef>
          <a:spcPct val="0"/>
        </a:spcBef>
        <a:spcAft>
          <a:spcPct val="0"/>
        </a:spcAft>
        <a:defRPr sz="3200">
          <a:solidFill>
            <a:schemeClr val="tx2"/>
          </a:solidFill>
          <a:latin typeface="Arial" charset="0"/>
          <a:ea typeface="宋体" pitchFamily="2" charset="-122"/>
        </a:defRPr>
      </a:lvl5pPr>
      <a:lvl6pPr marL="457200" algn="l" rtl="0" fontAlgn="base">
        <a:spcBef>
          <a:spcPct val="0"/>
        </a:spcBef>
        <a:spcAft>
          <a:spcPct val="0"/>
        </a:spcAft>
        <a:defRPr sz="3200">
          <a:solidFill>
            <a:schemeClr val="tx2"/>
          </a:solidFill>
          <a:latin typeface="Arial" charset="0"/>
          <a:ea typeface="宋体" pitchFamily="2" charset="-122"/>
        </a:defRPr>
      </a:lvl6pPr>
      <a:lvl7pPr marL="914400" algn="l" rtl="0" fontAlgn="base">
        <a:spcBef>
          <a:spcPct val="0"/>
        </a:spcBef>
        <a:spcAft>
          <a:spcPct val="0"/>
        </a:spcAft>
        <a:defRPr sz="3200">
          <a:solidFill>
            <a:schemeClr val="tx2"/>
          </a:solidFill>
          <a:latin typeface="Arial" charset="0"/>
          <a:ea typeface="宋体" pitchFamily="2" charset="-122"/>
        </a:defRPr>
      </a:lvl7pPr>
      <a:lvl8pPr marL="1371600" algn="l" rtl="0" fontAlgn="base">
        <a:spcBef>
          <a:spcPct val="0"/>
        </a:spcBef>
        <a:spcAft>
          <a:spcPct val="0"/>
        </a:spcAft>
        <a:defRPr sz="3200">
          <a:solidFill>
            <a:schemeClr val="tx2"/>
          </a:solidFill>
          <a:latin typeface="Arial" charset="0"/>
          <a:ea typeface="宋体" pitchFamily="2" charset="-122"/>
        </a:defRPr>
      </a:lvl8pPr>
      <a:lvl9pPr marL="1828800" algn="l" rtl="0" fontAlgn="base">
        <a:spcBef>
          <a:spcPct val="0"/>
        </a:spcBef>
        <a:spcAft>
          <a:spcPct val="0"/>
        </a:spcAft>
        <a:defRPr sz="3200">
          <a:solidFill>
            <a:schemeClr val="tx2"/>
          </a:solidFill>
          <a:latin typeface="Arial" charset="0"/>
          <a:ea typeface="宋体" pitchFamily="2" charset="-122"/>
        </a:defRPr>
      </a:lvl9pPr>
    </p:titleStyle>
    <p:bodyStyle>
      <a:lvl1pPr marL="609600" indent="-609600" algn="l" rtl="0" eaLnBrk="0" fontAlgn="base" hangingPunct="0">
        <a:spcBef>
          <a:spcPct val="20000"/>
        </a:spcBef>
        <a:spcAft>
          <a:spcPct val="0"/>
        </a:spcAft>
        <a:buFont typeface="Wingdings" pitchFamily="2" charset="2"/>
        <a:buChar char="l"/>
        <a:defRPr sz="3200">
          <a:solidFill>
            <a:schemeClr val="tx1"/>
          </a:solidFill>
          <a:latin typeface="+mn-lt"/>
          <a:ea typeface="+mn-ea"/>
          <a:cs typeface="+mn-cs"/>
        </a:defRPr>
      </a:lvl1pPr>
      <a:lvl2pPr marL="990600" indent="-533400" algn="l" rtl="0" eaLnBrk="0" fontAlgn="base" hangingPunct="0">
        <a:spcBef>
          <a:spcPct val="20000"/>
        </a:spcBef>
        <a:spcAft>
          <a:spcPct val="0"/>
        </a:spcAft>
        <a:buAutoNum type="arabicPeriod"/>
        <a:defRPr sz="2800">
          <a:solidFill>
            <a:schemeClr val="tx1"/>
          </a:solidFill>
          <a:latin typeface="+mn-lt"/>
          <a:ea typeface="+mn-ea"/>
        </a:defRPr>
      </a:lvl2pPr>
      <a:lvl3pPr marL="1371600" indent="-457200" algn="l" rtl="0" eaLnBrk="0" fontAlgn="base" hangingPunct="0">
        <a:spcBef>
          <a:spcPct val="20000"/>
        </a:spcBef>
        <a:spcAft>
          <a:spcPct val="0"/>
        </a:spcAft>
        <a:buAutoNum type="circleNumDbPlain"/>
        <a:defRPr sz="2400">
          <a:solidFill>
            <a:schemeClr val="tx1"/>
          </a:solidFill>
          <a:latin typeface="+mn-lt"/>
          <a:ea typeface="+mn-ea"/>
        </a:defRPr>
      </a:lvl3pPr>
      <a:lvl4pPr marL="1752600" indent="-381000" algn="l" rtl="0" eaLnBrk="0" fontAlgn="base" hangingPunct="0">
        <a:spcBef>
          <a:spcPct val="20000"/>
        </a:spcBef>
        <a:spcAft>
          <a:spcPct val="0"/>
        </a:spcAft>
        <a:buChar char="–"/>
        <a:defRPr sz="2000">
          <a:solidFill>
            <a:schemeClr val="tx1"/>
          </a:solidFill>
          <a:latin typeface="+mn-lt"/>
          <a:ea typeface="+mn-ea"/>
        </a:defRPr>
      </a:lvl4pPr>
      <a:lvl5pPr marL="2209800" indent="-381000" algn="l" rtl="0" eaLnBrk="0" fontAlgn="base" hangingPunct="0">
        <a:spcBef>
          <a:spcPct val="20000"/>
        </a:spcBef>
        <a:spcAft>
          <a:spcPct val="0"/>
        </a:spcAft>
        <a:buChar char="»"/>
        <a:defRPr sz="2000">
          <a:solidFill>
            <a:schemeClr val="tx1"/>
          </a:solidFill>
          <a:latin typeface="+mn-lt"/>
          <a:ea typeface="+mn-ea"/>
        </a:defRPr>
      </a:lvl5pPr>
      <a:lvl6pPr marL="2667000" indent="-381000" algn="l" rtl="0" fontAlgn="base">
        <a:spcBef>
          <a:spcPct val="20000"/>
        </a:spcBef>
        <a:spcAft>
          <a:spcPct val="0"/>
        </a:spcAft>
        <a:buChar char="»"/>
        <a:defRPr sz="2000">
          <a:solidFill>
            <a:schemeClr val="tx1"/>
          </a:solidFill>
          <a:latin typeface="+mn-lt"/>
          <a:ea typeface="+mn-ea"/>
        </a:defRPr>
      </a:lvl6pPr>
      <a:lvl7pPr marL="3124200" indent="-381000" algn="l" rtl="0" fontAlgn="base">
        <a:spcBef>
          <a:spcPct val="20000"/>
        </a:spcBef>
        <a:spcAft>
          <a:spcPct val="0"/>
        </a:spcAft>
        <a:buChar char="»"/>
        <a:defRPr sz="2000">
          <a:solidFill>
            <a:schemeClr val="tx1"/>
          </a:solidFill>
          <a:latin typeface="+mn-lt"/>
          <a:ea typeface="+mn-ea"/>
        </a:defRPr>
      </a:lvl7pPr>
      <a:lvl8pPr marL="3581400" indent="-381000" algn="l" rtl="0" fontAlgn="base">
        <a:spcBef>
          <a:spcPct val="20000"/>
        </a:spcBef>
        <a:spcAft>
          <a:spcPct val="0"/>
        </a:spcAft>
        <a:buChar char="»"/>
        <a:defRPr sz="2000">
          <a:solidFill>
            <a:schemeClr val="tx1"/>
          </a:solidFill>
          <a:latin typeface="+mn-lt"/>
          <a:ea typeface="+mn-ea"/>
        </a:defRPr>
      </a:lvl8pPr>
      <a:lvl9pPr marL="4038600" indent="-3810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CA7968F-ED0F-4C97-B595-467164266024}"/>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1027" name="Rectangle 3">
            <a:extLst>
              <a:ext uri="{FF2B5EF4-FFF2-40B4-BE49-F238E27FC236}">
                <a16:creationId xmlns:a16="http://schemas.microsoft.com/office/drawing/2014/main" id="{B1C266D6-A882-4C56-9542-2D6B43B77108}"/>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28" name="Rectangle 4">
            <a:extLst>
              <a:ext uri="{FF2B5EF4-FFF2-40B4-BE49-F238E27FC236}">
                <a16:creationId xmlns:a16="http://schemas.microsoft.com/office/drawing/2014/main" id="{E8059CFC-8F46-462F-897C-F082C23EADC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宋体" pitchFamily="2" charset="-122"/>
              </a:defRPr>
            </a:lvl1pPr>
          </a:lstStyle>
          <a:p>
            <a:pPr>
              <a:defRPr/>
            </a:pPr>
            <a:endParaRPr lang="en-US" altLang="zh-CN"/>
          </a:p>
        </p:txBody>
      </p:sp>
      <p:sp>
        <p:nvSpPr>
          <p:cNvPr id="1029" name="Rectangle 5">
            <a:extLst>
              <a:ext uri="{FF2B5EF4-FFF2-40B4-BE49-F238E27FC236}">
                <a16:creationId xmlns:a16="http://schemas.microsoft.com/office/drawing/2014/main" id="{8C1F34FB-B2A0-4EAA-804C-BEC6904F3342}"/>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宋体" pitchFamily="2" charset="-122"/>
              </a:defRPr>
            </a:lvl1pPr>
          </a:lstStyle>
          <a:p>
            <a:pPr>
              <a:defRPr/>
            </a:pPr>
            <a:endParaRPr lang="en-US" altLang="zh-CN"/>
          </a:p>
        </p:txBody>
      </p:sp>
      <p:sp>
        <p:nvSpPr>
          <p:cNvPr id="1030" name="Rectangle 6">
            <a:extLst>
              <a:ext uri="{FF2B5EF4-FFF2-40B4-BE49-F238E27FC236}">
                <a16:creationId xmlns:a16="http://schemas.microsoft.com/office/drawing/2014/main" id="{5CBE07DA-6274-426D-A8D5-3F226B730538}"/>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83535EAC-F30E-4912-9C81-5C196133CB5B}" type="slidenum">
              <a:rPr lang="en-US" altLang="zh-CN"/>
              <a:pPr/>
              <a:t>‹#›</a:t>
            </a:fld>
            <a:endParaRPr lang="en-US" altLang="zh-CN"/>
          </a:p>
        </p:txBody>
      </p:sp>
      <p:sp>
        <p:nvSpPr>
          <p:cNvPr id="7" name="Rectangle 7">
            <a:extLst>
              <a:ext uri="{FF2B5EF4-FFF2-40B4-BE49-F238E27FC236}">
                <a16:creationId xmlns:a16="http://schemas.microsoft.com/office/drawing/2014/main" id="{9EA09ACB-D235-4FA7-8A4B-1ABD8A686D43}"/>
              </a:ext>
            </a:extLst>
          </p:cNvPr>
          <p:cNvSpPr>
            <a:spLocks noChangeArrowheads="1"/>
          </p:cNvSpPr>
          <p:nvPr userDrawn="1"/>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defRPr/>
            </a:pPr>
            <a:r>
              <a:rPr lang="en-US" altLang="zh-CN" b="1" dirty="0">
                <a:solidFill>
                  <a:srgbClr val="2156BF"/>
                </a:solidFill>
                <a:latin typeface="Tahoma" pitchFamily="34" charset="0"/>
              </a:rPr>
              <a:t>DEPT OF MODERN PHYSICS, USTC</a:t>
            </a:r>
            <a:endParaRPr lang="en-US" altLang="zh-CN" dirty="0">
              <a:solidFill>
                <a:schemeClr val="tx2"/>
              </a:solidFill>
            </a:endParaRPr>
          </a:p>
        </p:txBody>
      </p:sp>
    </p:spTree>
    <p:extLst>
      <p:ext uri="{BB962C8B-B14F-4D97-AF65-F5344CB8AC3E}">
        <p14:creationId xmlns:p14="http://schemas.microsoft.com/office/powerpoint/2010/main" val="149698102"/>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 id="2147483778" r:id="rId14"/>
    <p:sldLayoutId id="2147483779" r:id="rId15"/>
    <p:sldLayoutId id="2147483780" r:id="rId16"/>
    <p:sldLayoutId id="2147483781" r:id="rId17"/>
    <p:sldLayoutId id="2147483782" r:id="rId18"/>
    <p:sldLayoutId id="2147483783" r:id="rId19"/>
  </p:sldLayoutIdLs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2pPr>
      <a:lvl3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3pPr>
      <a:lvl4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4pPr>
      <a:lvl5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5pPr>
      <a:lvl6pPr marL="457200" algn="ctr" rtl="0" fontAlgn="base">
        <a:spcBef>
          <a:spcPct val="0"/>
        </a:spcBef>
        <a:spcAft>
          <a:spcPct val="0"/>
        </a:spcAft>
        <a:defRPr kumimoji="1" sz="4400">
          <a:solidFill>
            <a:schemeClr val="tx2"/>
          </a:solidFill>
          <a:latin typeface="Times New Roman" pitchFamily="18" charset="0"/>
          <a:ea typeface="宋体" pitchFamily="2" charset="-122"/>
        </a:defRPr>
      </a:lvl6pPr>
      <a:lvl7pPr marL="914400" algn="ctr" rtl="0" fontAlgn="base">
        <a:spcBef>
          <a:spcPct val="0"/>
        </a:spcBef>
        <a:spcAft>
          <a:spcPct val="0"/>
        </a:spcAft>
        <a:defRPr kumimoji="1" sz="4400">
          <a:solidFill>
            <a:schemeClr val="tx2"/>
          </a:solidFill>
          <a:latin typeface="Times New Roman" pitchFamily="18" charset="0"/>
          <a:ea typeface="宋体" pitchFamily="2" charset="-122"/>
        </a:defRPr>
      </a:lvl7pPr>
      <a:lvl8pPr marL="1371600" algn="ctr" rtl="0" fontAlgn="base">
        <a:spcBef>
          <a:spcPct val="0"/>
        </a:spcBef>
        <a:spcAft>
          <a:spcPct val="0"/>
        </a:spcAft>
        <a:defRPr kumimoji="1" sz="4400">
          <a:solidFill>
            <a:schemeClr val="tx2"/>
          </a:solidFill>
          <a:latin typeface="Times New Roman" pitchFamily="18" charset="0"/>
          <a:ea typeface="宋体" pitchFamily="2" charset="-122"/>
        </a:defRPr>
      </a:lvl8pPr>
      <a:lvl9pPr marL="1828800" algn="ctr" rtl="0" fontAlgn="base">
        <a:spcBef>
          <a:spcPct val="0"/>
        </a:spcBef>
        <a:spcAft>
          <a:spcPct val="0"/>
        </a:spcAft>
        <a:defRPr kumimoji="1" sz="4400">
          <a:solidFill>
            <a:schemeClr val="tx2"/>
          </a:solidFill>
          <a:latin typeface="Times New Roman" pitchFamily="18" charset="0"/>
          <a:ea typeface="宋体" pitchFamily="2" charset="-122"/>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2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ea typeface="宋体" pitchFamily="2" charset="-122"/>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ea typeface="宋体" pitchFamily="2" charset="-122"/>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ea typeface="宋体" pitchFamily="2" charset="-122"/>
              </a:defRPr>
            </a:lvl1pPr>
          </a:lstStyle>
          <a:p>
            <a:pPr>
              <a:defRPr/>
            </a:pPr>
            <a:fld id="{A83CFBEB-7E8A-46F1-8AA4-E1E55549857A}" type="slidenum">
              <a:rPr lang="en-US" altLang="zh-CN"/>
              <a:pPr>
                <a:defRPr/>
              </a:pPr>
              <a:t>‹#›</a:t>
            </a:fld>
            <a:endParaRPr lang="en-US" altLang="zh-CN"/>
          </a:p>
        </p:txBody>
      </p:sp>
      <p:sp>
        <p:nvSpPr>
          <p:cNvPr id="7" name="Rectangle 7"/>
          <p:cNvSpPr>
            <a:spLocks noChangeArrowheads="1"/>
          </p:cNvSpPr>
          <p:nvPr userDrawn="1"/>
        </p:nvSpPr>
        <p:spPr bwMode="auto">
          <a:xfrm>
            <a:off x="395536" y="18864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defRPr/>
            </a:pPr>
            <a:r>
              <a:rPr kumimoji="1" lang="en-US" altLang="zh-CN" sz="2400" b="1" dirty="0">
                <a:solidFill>
                  <a:srgbClr val="2156BF"/>
                </a:solidFill>
                <a:effectLst/>
                <a:latin typeface="Tahoma" pitchFamily="34" charset="0"/>
                <a:ea typeface="宋体" pitchFamily="2" charset="-122"/>
              </a:rPr>
              <a:t>DEPT OF MODERN PHYSICS, USTC</a:t>
            </a:r>
            <a:endParaRPr kumimoji="1" lang="en-US" altLang="zh-CN" sz="2400" dirty="0">
              <a:solidFill>
                <a:schemeClr val="tx2"/>
              </a:solidFill>
              <a:effectLst/>
              <a:latin typeface="Times New Roman" pitchFamily="18" charset="0"/>
              <a:ea typeface="宋体" pitchFamily="2" charset="-122"/>
            </a:endParaRPr>
          </a:p>
        </p:txBody>
      </p:sp>
    </p:spTree>
    <p:extLst>
      <p:ext uri="{BB962C8B-B14F-4D97-AF65-F5344CB8AC3E}">
        <p14:creationId xmlns:p14="http://schemas.microsoft.com/office/powerpoint/2010/main" val="3085891395"/>
      </p:ext>
    </p:extLst>
  </p:cSld>
  <p:clrMap bg1="lt1" tx1="dk1" bg2="lt2" tx2="dk2" accent1="accent1" accent2="accent2" accent3="accent3" accent4="accent4" accent5="accent5" accent6="accent6" hlink="hlink" folHlink="folHlink"/>
  <p:sldLayoutIdLst>
    <p:sldLayoutId id="2147483785" r:id="rId1"/>
    <p:sldLayoutId id="2147483786" r:id="rId2"/>
    <p:sldLayoutId id="2147483787" r:id="rId3"/>
    <p:sldLayoutId id="2147483788" r:id="rId4"/>
    <p:sldLayoutId id="2147483789" r:id="rId5"/>
    <p:sldLayoutId id="2147483790" r:id="rId6"/>
    <p:sldLayoutId id="2147483791" r:id="rId7"/>
    <p:sldLayoutId id="2147483792" r:id="rId8"/>
    <p:sldLayoutId id="2147483793" r:id="rId9"/>
    <p:sldLayoutId id="2147483794" r:id="rId10"/>
    <p:sldLayoutId id="2147483795" r:id="rId11"/>
  </p:sldLayoutIdLs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2pPr>
      <a:lvl3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3pPr>
      <a:lvl4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4pPr>
      <a:lvl5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5pPr>
      <a:lvl6pPr marL="457200" algn="ctr" rtl="0" fontAlgn="base">
        <a:spcBef>
          <a:spcPct val="0"/>
        </a:spcBef>
        <a:spcAft>
          <a:spcPct val="0"/>
        </a:spcAft>
        <a:defRPr kumimoji="1" sz="4400">
          <a:solidFill>
            <a:schemeClr val="tx2"/>
          </a:solidFill>
          <a:latin typeface="Times New Roman" pitchFamily="18" charset="0"/>
          <a:ea typeface="宋体" pitchFamily="2" charset="-122"/>
        </a:defRPr>
      </a:lvl6pPr>
      <a:lvl7pPr marL="914400" algn="ctr" rtl="0" fontAlgn="base">
        <a:spcBef>
          <a:spcPct val="0"/>
        </a:spcBef>
        <a:spcAft>
          <a:spcPct val="0"/>
        </a:spcAft>
        <a:defRPr kumimoji="1" sz="4400">
          <a:solidFill>
            <a:schemeClr val="tx2"/>
          </a:solidFill>
          <a:latin typeface="Times New Roman" pitchFamily="18" charset="0"/>
          <a:ea typeface="宋体" pitchFamily="2" charset="-122"/>
        </a:defRPr>
      </a:lvl7pPr>
      <a:lvl8pPr marL="1371600" algn="ctr" rtl="0" fontAlgn="base">
        <a:spcBef>
          <a:spcPct val="0"/>
        </a:spcBef>
        <a:spcAft>
          <a:spcPct val="0"/>
        </a:spcAft>
        <a:defRPr kumimoji="1" sz="4400">
          <a:solidFill>
            <a:schemeClr val="tx2"/>
          </a:solidFill>
          <a:latin typeface="Times New Roman" pitchFamily="18" charset="0"/>
          <a:ea typeface="宋体" pitchFamily="2" charset="-122"/>
        </a:defRPr>
      </a:lvl8pPr>
      <a:lvl9pPr marL="1828800" algn="ctr" rtl="0" fontAlgn="base">
        <a:spcBef>
          <a:spcPct val="0"/>
        </a:spcBef>
        <a:spcAft>
          <a:spcPct val="0"/>
        </a:spcAft>
        <a:defRPr kumimoji="1" sz="4400">
          <a:solidFill>
            <a:schemeClr val="tx2"/>
          </a:solidFill>
          <a:latin typeface="Times New Roman" pitchFamily="18" charset="0"/>
          <a:ea typeface="宋体" pitchFamily="2" charset="-122"/>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1126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ea typeface="宋体" pitchFamily="2" charset="-122"/>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ea typeface="宋体" pitchFamily="2" charset="-122"/>
              </a:defRPr>
            </a:lvl1pPr>
          </a:lstStyle>
          <a:p>
            <a:pPr>
              <a:defRPr/>
            </a:pPr>
            <a:endParaRPr lang="en-US" altLang="zh-CN"/>
          </a:p>
        </p:txBody>
      </p:sp>
      <p:sp>
        <p:nvSpPr>
          <p:cNvPr id="1030" name="Rectangle 6"/>
          <p:cNvSpPr>
            <a:spLocks noGrp="1" noChangeArrowheads="1"/>
          </p:cNvSpPr>
          <p:nvPr>
            <p:ph type="sldNum" sz="quarter" idx="4"/>
          </p:nvPr>
        </p:nvSpPr>
        <p:spPr bwMode="auto">
          <a:xfrm>
            <a:off x="6948488" y="6237288"/>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ea typeface="宋体" pitchFamily="2" charset="-122"/>
              </a:defRPr>
            </a:lvl1pPr>
          </a:lstStyle>
          <a:p>
            <a:pPr>
              <a:defRPr/>
            </a:pPr>
            <a:fld id="{582E42A3-4DD4-4024-A4C9-F65A318F7622}" type="slidenum">
              <a:rPr lang="en-US" altLang="zh-CN"/>
              <a:pPr>
                <a:defRPr/>
              </a:pPr>
              <a:t>‹#›</a:t>
            </a:fld>
            <a:endParaRPr lang="en-US" altLang="zh-CN"/>
          </a:p>
        </p:txBody>
      </p:sp>
      <p:sp>
        <p:nvSpPr>
          <p:cNvPr id="7" name="Rectangle 7"/>
          <p:cNvSpPr>
            <a:spLocks noChangeArrowheads="1"/>
          </p:cNvSpPr>
          <p:nvPr userDrawn="1"/>
        </p:nvSpPr>
        <p:spPr bwMode="auto">
          <a:xfrm>
            <a:off x="395536" y="18864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defRPr/>
            </a:pPr>
            <a:r>
              <a:rPr kumimoji="1" lang="en-US" altLang="zh-CN" sz="2400" b="1" dirty="0">
                <a:solidFill>
                  <a:srgbClr val="2156BF"/>
                </a:solidFill>
                <a:effectLst/>
                <a:latin typeface="Tahoma" pitchFamily="34" charset="0"/>
                <a:ea typeface="宋体" pitchFamily="2" charset="-122"/>
              </a:rPr>
              <a:t>DEPT OF MODERN PHYSICS, USTC</a:t>
            </a:r>
            <a:endParaRPr kumimoji="1" lang="en-US" altLang="zh-CN" sz="2400" dirty="0">
              <a:solidFill>
                <a:schemeClr val="tx2"/>
              </a:solidFill>
              <a:effectLst/>
              <a:latin typeface="Times New Roman" pitchFamily="18" charset="0"/>
              <a:ea typeface="宋体" pitchFamily="2" charset="-122"/>
            </a:endParaRPr>
          </a:p>
        </p:txBody>
      </p:sp>
    </p:spTree>
    <p:extLst>
      <p:ext uri="{BB962C8B-B14F-4D97-AF65-F5344CB8AC3E}">
        <p14:creationId xmlns:p14="http://schemas.microsoft.com/office/powerpoint/2010/main" val="197069207"/>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Lst>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2pPr>
      <a:lvl3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3pPr>
      <a:lvl4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4pPr>
      <a:lvl5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5pPr>
      <a:lvl6pPr marL="457200" algn="ctr" rtl="0" fontAlgn="base">
        <a:spcBef>
          <a:spcPct val="0"/>
        </a:spcBef>
        <a:spcAft>
          <a:spcPct val="0"/>
        </a:spcAft>
        <a:defRPr kumimoji="1" sz="4400">
          <a:solidFill>
            <a:schemeClr val="tx2"/>
          </a:solidFill>
          <a:latin typeface="Times New Roman" pitchFamily="18" charset="0"/>
          <a:ea typeface="宋体" pitchFamily="2" charset="-122"/>
        </a:defRPr>
      </a:lvl6pPr>
      <a:lvl7pPr marL="914400" algn="ctr" rtl="0" fontAlgn="base">
        <a:spcBef>
          <a:spcPct val="0"/>
        </a:spcBef>
        <a:spcAft>
          <a:spcPct val="0"/>
        </a:spcAft>
        <a:defRPr kumimoji="1" sz="4400">
          <a:solidFill>
            <a:schemeClr val="tx2"/>
          </a:solidFill>
          <a:latin typeface="Times New Roman" pitchFamily="18" charset="0"/>
          <a:ea typeface="宋体" pitchFamily="2" charset="-122"/>
        </a:defRPr>
      </a:lvl7pPr>
      <a:lvl8pPr marL="1371600" algn="ctr" rtl="0" fontAlgn="base">
        <a:spcBef>
          <a:spcPct val="0"/>
        </a:spcBef>
        <a:spcAft>
          <a:spcPct val="0"/>
        </a:spcAft>
        <a:defRPr kumimoji="1" sz="4400">
          <a:solidFill>
            <a:schemeClr val="tx2"/>
          </a:solidFill>
          <a:latin typeface="Times New Roman" pitchFamily="18" charset="0"/>
          <a:ea typeface="宋体" pitchFamily="2" charset="-122"/>
        </a:defRPr>
      </a:lvl8pPr>
      <a:lvl9pPr marL="1828800" algn="ctr" rtl="0" fontAlgn="base">
        <a:spcBef>
          <a:spcPct val="0"/>
        </a:spcBef>
        <a:spcAft>
          <a:spcPct val="0"/>
        </a:spcAft>
        <a:defRPr kumimoji="1" sz="4400">
          <a:solidFill>
            <a:schemeClr val="tx2"/>
          </a:solidFill>
          <a:latin typeface="Times New Roman" pitchFamily="18" charset="0"/>
          <a:ea typeface="宋体" pitchFamily="2" charset="-122"/>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2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endParaRPr lang="en-US" altLang="zh-CN"/>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endParaRPr lang="en-US" altLang="zh-CN"/>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a:defRPr/>
            </a:pPr>
            <a:fld id="{D442D9D7-BE8F-4ED7-8159-3A4CC84E6958}" type="slidenum">
              <a:rPr lang="en-US" altLang="zh-CN"/>
              <a:pPr>
                <a:defRPr/>
              </a:pPr>
              <a:t>‹#›</a:t>
            </a:fld>
            <a:endParaRPr lang="en-US" altLang="zh-CN"/>
          </a:p>
        </p:txBody>
      </p:sp>
      <p:sp>
        <p:nvSpPr>
          <p:cNvPr id="7" name="Rectangle 7"/>
          <p:cNvSpPr>
            <a:spLocks noChangeArrowheads="1"/>
          </p:cNvSpPr>
          <p:nvPr userDrawn="1"/>
        </p:nvSpPr>
        <p:spPr bwMode="auto">
          <a:xfrm>
            <a:off x="395536" y="18864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defRPr/>
            </a:pPr>
            <a:r>
              <a:rPr kumimoji="1" lang="en-US" altLang="zh-CN" sz="2400" b="1" dirty="0">
                <a:solidFill>
                  <a:srgbClr val="2156BF"/>
                </a:solidFill>
                <a:effectLst/>
                <a:latin typeface="Tahoma" pitchFamily="34" charset="0"/>
                <a:ea typeface="宋体" pitchFamily="2" charset="-122"/>
              </a:rPr>
              <a:t>DEPT OF MODERN PHYSICS, USTC</a:t>
            </a:r>
            <a:endParaRPr kumimoji="1" lang="en-US" altLang="zh-CN" sz="2400" dirty="0">
              <a:solidFill>
                <a:schemeClr val="tx2"/>
              </a:solidFill>
              <a:effectLst/>
              <a:latin typeface="Times New Roman" pitchFamily="18" charset="0"/>
              <a:ea typeface="宋体" pitchFamily="2" charset="-122"/>
            </a:endParaRPr>
          </a:p>
        </p:txBody>
      </p:sp>
    </p:spTree>
    <p:extLst>
      <p:ext uri="{BB962C8B-B14F-4D97-AF65-F5344CB8AC3E}">
        <p14:creationId xmlns:p14="http://schemas.microsoft.com/office/powerpoint/2010/main" val="3407377324"/>
      </p:ext>
    </p:extLst>
  </p:cSld>
  <p:clrMap bg1="lt1" tx1="dk1" bg2="lt2" tx2="dk2" accent1="accent1" accent2="accent2" accent3="accent3" accent4="accent4" accent5="accent5" accent6="accent6" hlink="hlink" folHlink="folHlink"/>
  <p:sldLayoutIdLst>
    <p:sldLayoutId id="2147483807" r:id="rId1"/>
    <p:sldLayoutId id="2147483808" r:id="rId2"/>
    <p:sldLayoutId id="2147483809" r:id="rId3"/>
    <p:sldLayoutId id="2147483810" r:id="rId4"/>
    <p:sldLayoutId id="2147483811" r:id="rId5"/>
    <p:sldLayoutId id="2147483812" r:id="rId6"/>
    <p:sldLayoutId id="2147483813" r:id="rId7"/>
    <p:sldLayoutId id="2147483814" r:id="rId8"/>
    <p:sldLayoutId id="2147483815" r:id="rId9"/>
    <p:sldLayoutId id="2147483816" r:id="rId10"/>
    <p:sldLayoutId id="2147483817" r:id="rId11"/>
  </p:sldLayoutIdLs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2pPr>
      <a:lvl3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3pPr>
      <a:lvl4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4pPr>
      <a:lvl5pPr algn="ctr" rtl="0" eaLnBrk="0" fontAlgn="base" hangingPunct="0">
        <a:spcBef>
          <a:spcPct val="0"/>
        </a:spcBef>
        <a:spcAft>
          <a:spcPct val="0"/>
        </a:spcAft>
        <a:defRPr kumimoji="1" sz="4400">
          <a:solidFill>
            <a:schemeClr val="tx2"/>
          </a:solidFill>
          <a:latin typeface="Times New Roman" pitchFamily="18" charset="0"/>
          <a:ea typeface="宋体" pitchFamily="2" charset="-122"/>
        </a:defRPr>
      </a:lvl5pPr>
      <a:lvl6pPr marL="457200" algn="ctr" rtl="0" fontAlgn="base">
        <a:spcBef>
          <a:spcPct val="0"/>
        </a:spcBef>
        <a:spcAft>
          <a:spcPct val="0"/>
        </a:spcAft>
        <a:defRPr kumimoji="1" sz="4400">
          <a:solidFill>
            <a:schemeClr val="tx2"/>
          </a:solidFill>
          <a:latin typeface="Times New Roman" pitchFamily="18" charset="0"/>
          <a:ea typeface="宋体" pitchFamily="2" charset="-122"/>
        </a:defRPr>
      </a:lvl6pPr>
      <a:lvl7pPr marL="914400" algn="ctr" rtl="0" fontAlgn="base">
        <a:spcBef>
          <a:spcPct val="0"/>
        </a:spcBef>
        <a:spcAft>
          <a:spcPct val="0"/>
        </a:spcAft>
        <a:defRPr kumimoji="1" sz="4400">
          <a:solidFill>
            <a:schemeClr val="tx2"/>
          </a:solidFill>
          <a:latin typeface="Times New Roman" pitchFamily="18" charset="0"/>
          <a:ea typeface="宋体" pitchFamily="2" charset="-122"/>
        </a:defRPr>
      </a:lvl7pPr>
      <a:lvl8pPr marL="1371600" algn="ctr" rtl="0" fontAlgn="base">
        <a:spcBef>
          <a:spcPct val="0"/>
        </a:spcBef>
        <a:spcAft>
          <a:spcPct val="0"/>
        </a:spcAft>
        <a:defRPr kumimoji="1" sz="4400">
          <a:solidFill>
            <a:schemeClr val="tx2"/>
          </a:solidFill>
          <a:latin typeface="Times New Roman" pitchFamily="18" charset="0"/>
          <a:ea typeface="宋体" pitchFamily="2" charset="-122"/>
        </a:defRPr>
      </a:lvl8pPr>
      <a:lvl9pPr marL="1828800" algn="ctr" rtl="0" fontAlgn="base">
        <a:spcBef>
          <a:spcPct val="0"/>
        </a:spcBef>
        <a:spcAft>
          <a:spcPct val="0"/>
        </a:spcAft>
        <a:defRPr kumimoji="1" sz="4400">
          <a:solidFill>
            <a:schemeClr val="tx2"/>
          </a:solidFill>
          <a:latin typeface="Times New Roman" pitchFamily="18" charset="0"/>
          <a:ea typeface="宋体" pitchFamily="2" charset="-122"/>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381000" y="762000"/>
            <a:ext cx="8305800" cy="563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075" name="Rectangle 3"/>
          <p:cNvSpPr>
            <a:spLocks noGrp="1" noChangeArrowheads="1"/>
          </p:cNvSpPr>
          <p:nvPr>
            <p:ph type="dt" sz="half" idx="2"/>
          </p:nvPr>
        </p:nvSpPr>
        <p:spPr bwMode="auto">
          <a:xfrm>
            <a:off x="7010400" y="6553200"/>
            <a:ext cx="1600200" cy="30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kumimoji="0" sz="1400" b="0" smtClean="0"/>
            </a:lvl1pPr>
          </a:lstStyle>
          <a:p>
            <a:pPr>
              <a:defRPr/>
            </a:pPr>
            <a:fld id="{41102072-D54B-4A0E-BE7A-A3B8463AB3AC}" type="datetime1">
              <a:rPr lang="zh-CN" altLang="en-US" smtClean="0"/>
              <a:pPr>
                <a:defRPr/>
              </a:pPr>
              <a:t>2024/6/13</a:t>
            </a:fld>
            <a:endParaRPr lang="en-US" altLang="zh-CN"/>
          </a:p>
        </p:txBody>
      </p:sp>
      <p:sp>
        <p:nvSpPr>
          <p:cNvPr id="3077" name="Rectangle 5"/>
          <p:cNvSpPr>
            <a:spLocks noChangeArrowheads="1"/>
          </p:cNvSpPr>
          <p:nvPr/>
        </p:nvSpPr>
        <p:spPr bwMode="auto">
          <a:xfrm>
            <a:off x="381000" y="152400"/>
            <a:ext cx="8382000" cy="381000"/>
          </a:xfrm>
          <a:prstGeom prst="rect">
            <a:avLst/>
          </a:prstGeom>
          <a:gradFill rotWithShape="0">
            <a:gsLst>
              <a:gs pos="0">
                <a:srgbClr val="6F9EEE"/>
              </a:gs>
              <a:gs pos="50000">
                <a:schemeClr val="bg1"/>
              </a:gs>
              <a:gs pos="100000">
                <a:srgbClr val="6F9EEE"/>
              </a:gs>
            </a:gsLst>
            <a:lin ang="5400000" scaled="1"/>
          </a:gradFill>
          <a:ln w="9525">
            <a:noFill/>
            <a:miter lim="800000"/>
            <a:headEnd/>
            <a:tailEnd/>
          </a:ln>
          <a:effectLst/>
        </p:spPr>
        <p:txBody>
          <a:bodyPr anchor="ctr"/>
          <a:lstStyle/>
          <a:p>
            <a:pPr algn="ctr">
              <a:spcBef>
                <a:spcPct val="0"/>
              </a:spcBef>
              <a:defRPr/>
            </a:pPr>
            <a:r>
              <a:rPr lang="en-US" altLang="zh-CN">
                <a:solidFill>
                  <a:srgbClr val="2156BF"/>
                </a:solidFill>
                <a:latin typeface="Tahoma" pitchFamily="34" charset="0"/>
              </a:rPr>
              <a:t>DEPT OF MODERN PHYSICS, USTC</a:t>
            </a:r>
            <a:endParaRPr lang="en-US" altLang="zh-CN" b="0">
              <a:solidFill>
                <a:schemeClr val="tx2"/>
              </a:solidFill>
            </a:endParaRPr>
          </a:p>
        </p:txBody>
      </p:sp>
      <p:sp>
        <p:nvSpPr>
          <p:cNvPr id="3078" name="Line 6"/>
          <p:cNvSpPr>
            <a:spLocks noChangeShapeType="1"/>
          </p:cNvSpPr>
          <p:nvPr/>
        </p:nvSpPr>
        <p:spPr bwMode="auto">
          <a:xfrm>
            <a:off x="381000" y="609600"/>
            <a:ext cx="8382000" cy="0"/>
          </a:xfrm>
          <a:prstGeom prst="line">
            <a:avLst/>
          </a:prstGeom>
          <a:noFill/>
          <a:ln w="38100" cmpd="dbl">
            <a:solidFill>
              <a:srgbClr val="6F9EEE"/>
            </a:solidFill>
            <a:round/>
            <a:headEnd/>
            <a:tailEnd/>
          </a:ln>
          <a:effectLst/>
        </p:spPr>
        <p:txBody>
          <a:bodyPr wrap="none" anchor="ctr"/>
          <a:lstStyle/>
          <a:p>
            <a:pPr>
              <a:defRPr/>
            </a:pPr>
            <a:endParaRPr lang="zh-CN" altLang="en-US"/>
          </a:p>
        </p:txBody>
      </p:sp>
      <p:sp>
        <p:nvSpPr>
          <p:cNvPr id="7" name="标题占位符 6"/>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zh-CN" altLang="en-US"/>
              <a:t>单击此处编辑母版标题样式</a:t>
            </a:r>
          </a:p>
        </p:txBody>
      </p:sp>
    </p:spTree>
    <p:extLst>
      <p:ext uri="{BB962C8B-B14F-4D97-AF65-F5344CB8AC3E}">
        <p14:creationId xmlns:p14="http://schemas.microsoft.com/office/powerpoint/2010/main" val="1377992884"/>
      </p:ext>
    </p:extLst>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Lst>
  <p:transition>
    <p:pull dir="lu"/>
  </p:transition>
  <p:hf hdr="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Black" pitchFamily="34" charset="0"/>
          <a:ea typeface="宋体" charset="-122"/>
        </a:defRPr>
      </a:lvl2pPr>
      <a:lvl3pPr algn="ctr" rtl="0" eaLnBrk="0" fontAlgn="base" hangingPunct="0">
        <a:spcBef>
          <a:spcPct val="0"/>
        </a:spcBef>
        <a:spcAft>
          <a:spcPct val="0"/>
        </a:spcAft>
        <a:defRPr kumimoji="1" sz="4400">
          <a:solidFill>
            <a:schemeClr val="tx2"/>
          </a:solidFill>
          <a:latin typeface="Arial Black" pitchFamily="34" charset="0"/>
          <a:ea typeface="宋体" charset="-122"/>
        </a:defRPr>
      </a:lvl3pPr>
      <a:lvl4pPr algn="ctr" rtl="0" eaLnBrk="0" fontAlgn="base" hangingPunct="0">
        <a:spcBef>
          <a:spcPct val="0"/>
        </a:spcBef>
        <a:spcAft>
          <a:spcPct val="0"/>
        </a:spcAft>
        <a:defRPr kumimoji="1" sz="4400">
          <a:solidFill>
            <a:schemeClr val="tx2"/>
          </a:solidFill>
          <a:latin typeface="Arial Black" pitchFamily="34" charset="0"/>
          <a:ea typeface="宋体" charset="-122"/>
        </a:defRPr>
      </a:lvl4pPr>
      <a:lvl5pPr algn="ctr" rtl="0" eaLnBrk="0" fontAlgn="base" hangingPunct="0">
        <a:spcBef>
          <a:spcPct val="0"/>
        </a:spcBef>
        <a:spcAft>
          <a:spcPct val="0"/>
        </a:spcAft>
        <a:defRPr kumimoji="1" sz="4400">
          <a:solidFill>
            <a:schemeClr val="tx2"/>
          </a:solidFill>
          <a:latin typeface="Arial Black" pitchFamily="34" charset="0"/>
          <a:ea typeface="宋体" charset="-122"/>
        </a:defRPr>
      </a:lvl5pPr>
      <a:lvl6pPr marL="457200" algn="ctr" rtl="0" fontAlgn="base">
        <a:spcBef>
          <a:spcPct val="0"/>
        </a:spcBef>
        <a:spcAft>
          <a:spcPct val="0"/>
        </a:spcAft>
        <a:defRPr kumimoji="1" sz="4400">
          <a:solidFill>
            <a:schemeClr val="tx2"/>
          </a:solidFill>
          <a:latin typeface="Arial Black" pitchFamily="34" charset="0"/>
          <a:ea typeface="宋体" charset="-122"/>
        </a:defRPr>
      </a:lvl6pPr>
      <a:lvl7pPr marL="914400" algn="ctr" rtl="0" fontAlgn="base">
        <a:spcBef>
          <a:spcPct val="0"/>
        </a:spcBef>
        <a:spcAft>
          <a:spcPct val="0"/>
        </a:spcAft>
        <a:defRPr kumimoji="1" sz="4400">
          <a:solidFill>
            <a:schemeClr val="tx2"/>
          </a:solidFill>
          <a:latin typeface="Arial Black" pitchFamily="34" charset="0"/>
          <a:ea typeface="宋体" charset="-122"/>
        </a:defRPr>
      </a:lvl7pPr>
      <a:lvl8pPr marL="1371600" algn="ctr" rtl="0" fontAlgn="base">
        <a:spcBef>
          <a:spcPct val="0"/>
        </a:spcBef>
        <a:spcAft>
          <a:spcPct val="0"/>
        </a:spcAft>
        <a:defRPr kumimoji="1" sz="4400">
          <a:solidFill>
            <a:schemeClr val="tx2"/>
          </a:solidFill>
          <a:latin typeface="Arial Black" pitchFamily="34" charset="0"/>
          <a:ea typeface="宋体" charset="-122"/>
        </a:defRPr>
      </a:lvl8pPr>
      <a:lvl9pPr marL="1828800" algn="ctr" rtl="0" fontAlgn="base">
        <a:spcBef>
          <a:spcPct val="0"/>
        </a:spcBef>
        <a:spcAft>
          <a:spcPct val="0"/>
        </a:spcAft>
        <a:defRPr kumimoji="1" sz="4400">
          <a:solidFill>
            <a:schemeClr val="tx2"/>
          </a:solidFill>
          <a:latin typeface="Arial Black" pitchFamily="34" charset="0"/>
          <a:ea typeface="宋体" charset="-122"/>
        </a:defRPr>
      </a:lvl9pPr>
    </p:titleStyle>
    <p:bodyStyle>
      <a:lvl1pPr marL="342900" indent="-342900" algn="l" rtl="0" eaLnBrk="0" fontAlgn="base" hangingPunct="0">
        <a:spcBef>
          <a:spcPct val="20000"/>
        </a:spcBef>
        <a:spcAft>
          <a:spcPct val="0"/>
        </a:spcAft>
        <a:buClr>
          <a:schemeClr val="bg2"/>
        </a:buClr>
        <a:buSzPct val="65000"/>
        <a:buFont typeface="Wingdings" pitchFamily="2" charset="2"/>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lr>
          <a:schemeClr val="bg2"/>
        </a:buClr>
        <a:buSzPct val="65000"/>
        <a:buFont typeface="Wingdings" pitchFamily="2" charset="2"/>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lr>
          <a:schemeClr val="bg2"/>
        </a:buClr>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lr>
          <a:schemeClr val="bg2"/>
        </a:buClr>
        <a:buChar char="•"/>
        <a:defRPr kumimoji="1" sz="2000">
          <a:solidFill>
            <a:schemeClr val="tx1"/>
          </a:solidFill>
          <a:latin typeface="+mn-lt"/>
          <a:ea typeface="+mn-ea"/>
        </a:defRPr>
      </a:lvl5pPr>
      <a:lvl6pPr marL="2514600" indent="-228600" algn="l" rtl="0" fontAlgn="base">
        <a:spcBef>
          <a:spcPct val="20000"/>
        </a:spcBef>
        <a:spcAft>
          <a:spcPct val="0"/>
        </a:spcAft>
        <a:buClr>
          <a:schemeClr val="bg2"/>
        </a:buClr>
        <a:buChar char="•"/>
        <a:defRPr kumimoji="1" sz="2000">
          <a:solidFill>
            <a:schemeClr val="tx1"/>
          </a:solidFill>
          <a:latin typeface="+mn-lt"/>
          <a:ea typeface="+mn-ea"/>
        </a:defRPr>
      </a:lvl6pPr>
      <a:lvl7pPr marL="2971800" indent="-228600" algn="l" rtl="0" fontAlgn="base">
        <a:spcBef>
          <a:spcPct val="20000"/>
        </a:spcBef>
        <a:spcAft>
          <a:spcPct val="0"/>
        </a:spcAft>
        <a:buClr>
          <a:schemeClr val="bg2"/>
        </a:buClr>
        <a:buChar char="•"/>
        <a:defRPr kumimoji="1" sz="2000">
          <a:solidFill>
            <a:schemeClr val="tx1"/>
          </a:solidFill>
          <a:latin typeface="+mn-lt"/>
          <a:ea typeface="+mn-ea"/>
        </a:defRPr>
      </a:lvl7pPr>
      <a:lvl8pPr marL="3429000" indent="-228600" algn="l" rtl="0" fontAlgn="base">
        <a:spcBef>
          <a:spcPct val="20000"/>
        </a:spcBef>
        <a:spcAft>
          <a:spcPct val="0"/>
        </a:spcAft>
        <a:buClr>
          <a:schemeClr val="bg2"/>
        </a:buClr>
        <a:buChar char="•"/>
        <a:defRPr kumimoji="1" sz="2000">
          <a:solidFill>
            <a:schemeClr val="tx1"/>
          </a:solidFill>
          <a:latin typeface="+mn-lt"/>
          <a:ea typeface="+mn-ea"/>
        </a:defRPr>
      </a:lvl8pPr>
      <a:lvl9pPr marL="3886200" indent="-228600" algn="l" rtl="0" fontAlgn="base">
        <a:spcBef>
          <a:spcPct val="20000"/>
        </a:spcBef>
        <a:spcAft>
          <a:spcPct val="0"/>
        </a:spcAft>
        <a:buClr>
          <a:schemeClr val="bg2"/>
        </a:buClr>
        <a:buChar char="•"/>
        <a:defRPr kumimoji="1"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6.xml"/></Relationships>
</file>

<file path=ppt/slides/_rels/slide10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6.xml"/></Relationships>
</file>

<file path=ppt/slides/_rels/slide1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6.xml"/></Relationships>
</file>

<file path=ppt/slides/_rels/slide1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6.xml"/></Relationships>
</file>

<file path=ppt/slides/_rels/slide1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6.xml"/></Relationships>
</file>

<file path=ppt/slides/_rels/slide10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0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6.xml"/></Relationships>
</file>

<file path=ppt/slides/_rels/slide10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36.xml"/></Relationships>
</file>

<file path=ppt/slides/_rels/slide111.xml.rels><?xml version="1.0" encoding="UTF-8" standalone="yes"?>
<Relationships xmlns="http://schemas.openxmlformats.org/package/2006/relationships"><Relationship Id="rId3" Type="http://schemas.openxmlformats.org/officeDocument/2006/relationships/diagramLayout" Target="../diagrams/layout98.xml"/><Relationship Id="rId2" Type="http://schemas.openxmlformats.org/officeDocument/2006/relationships/diagramData" Target="../diagrams/data98.xml"/><Relationship Id="rId1" Type="http://schemas.openxmlformats.org/officeDocument/2006/relationships/slideLayout" Target="../slideLayouts/slideLayout26.xml"/><Relationship Id="rId6" Type="http://schemas.microsoft.com/office/2007/relationships/diagramDrawing" Target="../diagrams/drawing98.xml"/><Relationship Id="rId5" Type="http://schemas.openxmlformats.org/officeDocument/2006/relationships/diagramColors" Target="../diagrams/colors98.xml"/><Relationship Id="rId4" Type="http://schemas.openxmlformats.org/officeDocument/2006/relationships/diagramQuickStyle" Target="../diagrams/quickStyle98.xml"/></Relationships>
</file>

<file path=ppt/slides/_rels/slide112.xml.rels><?xml version="1.0" encoding="UTF-8" standalone="yes"?>
<Relationships xmlns="http://schemas.openxmlformats.org/package/2006/relationships"><Relationship Id="rId8" Type="http://schemas.openxmlformats.org/officeDocument/2006/relationships/diagramLayout" Target="../diagrams/layout100.xml"/><Relationship Id="rId3" Type="http://schemas.openxmlformats.org/officeDocument/2006/relationships/diagramLayout" Target="../diagrams/layout99.xml"/><Relationship Id="rId7" Type="http://schemas.openxmlformats.org/officeDocument/2006/relationships/diagramData" Target="../diagrams/data100.xml"/><Relationship Id="rId2" Type="http://schemas.openxmlformats.org/officeDocument/2006/relationships/diagramData" Target="../diagrams/data99.xml"/><Relationship Id="rId1" Type="http://schemas.openxmlformats.org/officeDocument/2006/relationships/slideLayout" Target="../slideLayouts/slideLayout26.xml"/><Relationship Id="rId6" Type="http://schemas.microsoft.com/office/2007/relationships/diagramDrawing" Target="../diagrams/drawing99.xml"/><Relationship Id="rId11" Type="http://schemas.microsoft.com/office/2007/relationships/diagramDrawing" Target="../diagrams/drawing100.xml"/><Relationship Id="rId5" Type="http://schemas.openxmlformats.org/officeDocument/2006/relationships/diagramColors" Target="../diagrams/colors99.xml"/><Relationship Id="rId10" Type="http://schemas.openxmlformats.org/officeDocument/2006/relationships/diagramColors" Target="../diagrams/colors100.xml"/><Relationship Id="rId4" Type="http://schemas.openxmlformats.org/officeDocument/2006/relationships/diagramQuickStyle" Target="../diagrams/quickStyle99.xml"/><Relationship Id="rId9" Type="http://schemas.openxmlformats.org/officeDocument/2006/relationships/diagramQuickStyle" Target="../diagrams/quickStyle100.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1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6.xml"/></Relationships>
</file>

<file path=ppt/slides/_rels/slide11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6.xml"/></Relationships>
</file>

<file path=ppt/slides/_rels/slide11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26.xml"/></Relationships>
</file>

<file path=ppt/slides/_rels/slide11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26.xml"/></Relationships>
</file>

<file path=ppt/slides/_rels/slide11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26.xml"/></Relationships>
</file>

<file path=ppt/slides/_rels/slide11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26.xml"/></Relationships>
</file>

<file path=ppt/slides/_rels/slide12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6.xml"/></Relationships>
</file>

<file path=ppt/slides/_rels/slide12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6.xml"/></Relationships>
</file>

<file path=ppt/slides/_rels/slide12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26.xml"/></Relationships>
</file>

<file path=ppt/slides/_rels/slide124.xml.rels><?xml version="1.0" encoding="UTF-8" standalone="yes"?>
<Relationships xmlns="http://schemas.openxmlformats.org/package/2006/relationships"><Relationship Id="rId3" Type="http://schemas.openxmlformats.org/officeDocument/2006/relationships/diagramLayout" Target="../diagrams/layout101.xml"/><Relationship Id="rId2" Type="http://schemas.openxmlformats.org/officeDocument/2006/relationships/diagramData" Target="../diagrams/data101.xml"/><Relationship Id="rId1" Type="http://schemas.openxmlformats.org/officeDocument/2006/relationships/slideLayout" Target="../slideLayouts/slideLayout26.xml"/><Relationship Id="rId6" Type="http://schemas.microsoft.com/office/2007/relationships/diagramDrawing" Target="../diagrams/drawing101.xml"/><Relationship Id="rId5" Type="http://schemas.openxmlformats.org/officeDocument/2006/relationships/diagramColors" Target="../diagrams/colors101.xml"/><Relationship Id="rId4" Type="http://schemas.openxmlformats.org/officeDocument/2006/relationships/diagramQuickStyle" Target="../diagrams/quickStyle10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2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28.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26.xml"/></Relationships>
</file>

<file path=ppt/slides/_rels/slide129.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26.xml"/></Relationships>
</file>

<file path=ppt/slides/_rels/slide13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26.xml"/></Relationships>
</file>

<file path=ppt/slides/_rels/slide13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6.xml"/></Relationships>
</file>

<file path=ppt/slides/_rels/slide13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6.xml"/></Relationships>
</file>

<file path=ppt/slides/_rels/slide13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6.xml"/></Relationships>
</file>

<file path=ppt/slides/_rels/slide13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6.xml"/></Relationships>
</file>

<file path=ppt/slides/_rels/slide13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26.xml"/></Relationships>
</file>

<file path=ppt/slides/_rels/slide137.xml.rels><?xml version="1.0" encoding="UTF-8" standalone="yes"?>
<Relationships xmlns="http://schemas.openxmlformats.org/package/2006/relationships"><Relationship Id="rId8" Type="http://schemas.openxmlformats.org/officeDocument/2006/relationships/diagramLayout" Target="../diagrams/layout103.xml"/><Relationship Id="rId3" Type="http://schemas.openxmlformats.org/officeDocument/2006/relationships/diagramLayout" Target="../diagrams/layout102.xml"/><Relationship Id="rId7" Type="http://schemas.openxmlformats.org/officeDocument/2006/relationships/diagramData" Target="../diagrams/data103.xml"/><Relationship Id="rId2" Type="http://schemas.openxmlformats.org/officeDocument/2006/relationships/diagramData" Target="../diagrams/data102.xml"/><Relationship Id="rId1" Type="http://schemas.openxmlformats.org/officeDocument/2006/relationships/slideLayout" Target="../slideLayouts/slideLayout14.xml"/><Relationship Id="rId6" Type="http://schemas.microsoft.com/office/2007/relationships/diagramDrawing" Target="../diagrams/drawing102.xml"/><Relationship Id="rId11" Type="http://schemas.microsoft.com/office/2007/relationships/diagramDrawing" Target="../diagrams/drawing103.xml"/><Relationship Id="rId5" Type="http://schemas.openxmlformats.org/officeDocument/2006/relationships/diagramColors" Target="../diagrams/colors102.xml"/><Relationship Id="rId10" Type="http://schemas.openxmlformats.org/officeDocument/2006/relationships/diagramColors" Target="../diagrams/colors103.xml"/><Relationship Id="rId4" Type="http://schemas.openxmlformats.org/officeDocument/2006/relationships/diagramQuickStyle" Target="../diagrams/quickStyle102.xml"/><Relationship Id="rId9" Type="http://schemas.openxmlformats.org/officeDocument/2006/relationships/diagramQuickStyle" Target="../diagrams/quickStyle103.xml"/></Relationships>
</file>

<file path=ppt/slides/_rels/slide138.xml.rels><?xml version="1.0" encoding="UTF-8" standalone="yes"?>
<Relationships xmlns="http://schemas.openxmlformats.org/package/2006/relationships"><Relationship Id="rId3" Type="http://schemas.openxmlformats.org/officeDocument/2006/relationships/diagramLayout" Target="../diagrams/layout104.xml"/><Relationship Id="rId2" Type="http://schemas.openxmlformats.org/officeDocument/2006/relationships/diagramData" Target="../diagrams/data104.xml"/><Relationship Id="rId1" Type="http://schemas.openxmlformats.org/officeDocument/2006/relationships/slideLayout" Target="../slideLayouts/slideLayout14.xml"/><Relationship Id="rId6" Type="http://schemas.microsoft.com/office/2007/relationships/diagramDrawing" Target="../diagrams/drawing104.xml"/><Relationship Id="rId5" Type="http://schemas.openxmlformats.org/officeDocument/2006/relationships/diagramColors" Target="../diagrams/colors104.xml"/><Relationship Id="rId4" Type="http://schemas.openxmlformats.org/officeDocument/2006/relationships/diagramQuickStyle" Target="../diagrams/quickStyle104.xml"/></Relationships>
</file>

<file path=ppt/slides/_rels/slide139.xml.rels><?xml version="1.0" encoding="UTF-8" standalone="yes"?>
<Relationships xmlns="http://schemas.openxmlformats.org/package/2006/relationships"><Relationship Id="rId3" Type="http://schemas.openxmlformats.org/officeDocument/2006/relationships/diagramLayout" Target="../diagrams/layout105.xml"/><Relationship Id="rId2" Type="http://schemas.openxmlformats.org/officeDocument/2006/relationships/diagramData" Target="../diagrams/data105.xml"/><Relationship Id="rId1" Type="http://schemas.openxmlformats.org/officeDocument/2006/relationships/slideLayout" Target="../slideLayouts/slideLayout14.xml"/><Relationship Id="rId6" Type="http://schemas.microsoft.com/office/2007/relationships/diagramDrawing" Target="../diagrams/drawing105.xml"/><Relationship Id="rId5" Type="http://schemas.openxmlformats.org/officeDocument/2006/relationships/diagramColors" Target="../diagrams/colors105.xml"/><Relationship Id="rId4" Type="http://schemas.openxmlformats.org/officeDocument/2006/relationships/diagramQuickStyle" Target="../diagrams/quickStyle10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diagramLayout" Target="../diagrams/layout106.xml"/><Relationship Id="rId2" Type="http://schemas.openxmlformats.org/officeDocument/2006/relationships/diagramData" Target="../diagrams/data106.xml"/><Relationship Id="rId1" Type="http://schemas.openxmlformats.org/officeDocument/2006/relationships/slideLayout" Target="../slideLayouts/slideLayout14.xml"/><Relationship Id="rId6" Type="http://schemas.microsoft.com/office/2007/relationships/diagramDrawing" Target="../diagrams/drawing106.xml"/><Relationship Id="rId5" Type="http://schemas.openxmlformats.org/officeDocument/2006/relationships/diagramColors" Target="../diagrams/colors106.xml"/><Relationship Id="rId4" Type="http://schemas.openxmlformats.org/officeDocument/2006/relationships/diagramQuickStyle" Target="../diagrams/quickStyle106.xml"/></Relationships>
</file>

<file path=ppt/slides/_rels/slide141.xml.rels><?xml version="1.0" encoding="UTF-8" standalone="yes"?>
<Relationships xmlns="http://schemas.openxmlformats.org/package/2006/relationships"><Relationship Id="rId3" Type="http://schemas.openxmlformats.org/officeDocument/2006/relationships/diagramLayout" Target="../diagrams/layout107.xml"/><Relationship Id="rId7" Type="http://schemas.openxmlformats.org/officeDocument/2006/relationships/image" Target="../media/image51.png"/><Relationship Id="rId2" Type="http://schemas.openxmlformats.org/officeDocument/2006/relationships/diagramData" Target="../diagrams/data107.xml"/><Relationship Id="rId1" Type="http://schemas.openxmlformats.org/officeDocument/2006/relationships/slideLayout" Target="../slideLayouts/slideLayout14.xml"/><Relationship Id="rId6" Type="http://schemas.microsoft.com/office/2007/relationships/diagramDrawing" Target="../diagrams/drawing107.xml"/><Relationship Id="rId5" Type="http://schemas.openxmlformats.org/officeDocument/2006/relationships/diagramColors" Target="../diagrams/colors107.xml"/><Relationship Id="rId4" Type="http://schemas.openxmlformats.org/officeDocument/2006/relationships/diagramQuickStyle" Target="../diagrams/quickStyle107.xml"/></Relationships>
</file>

<file path=ppt/slides/_rels/slide142.xml.rels><?xml version="1.0" encoding="UTF-8" standalone="yes"?>
<Relationships xmlns="http://schemas.openxmlformats.org/package/2006/relationships"><Relationship Id="rId3" Type="http://schemas.openxmlformats.org/officeDocument/2006/relationships/diagramLayout" Target="../diagrams/layout108.xml"/><Relationship Id="rId2" Type="http://schemas.openxmlformats.org/officeDocument/2006/relationships/diagramData" Target="../diagrams/data108.xml"/><Relationship Id="rId1" Type="http://schemas.openxmlformats.org/officeDocument/2006/relationships/slideLayout" Target="../slideLayouts/slideLayout14.xml"/><Relationship Id="rId6" Type="http://schemas.microsoft.com/office/2007/relationships/diagramDrawing" Target="../diagrams/drawing108.xml"/><Relationship Id="rId5" Type="http://schemas.openxmlformats.org/officeDocument/2006/relationships/diagramColors" Target="../diagrams/colors108.xml"/><Relationship Id="rId4" Type="http://schemas.openxmlformats.org/officeDocument/2006/relationships/diagramQuickStyle" Target="../diagrams/quickStyle108.xml"/></Relationships>
</file>

<file path=ppt/slides/_rels/slide143.xml.rels><?xml version="1.0" encoding="UTF-8" standalone="yes"?>
<Relationships xmlns="http://schemas.openxmlformats.org/package/2006/relationships"><Relationship Id="rId3" Type="http://schemas.openxmlformats.org/officeDocument/2006/relationships/diagramLayout" Target="../diagrams/layout109.xml"/><Relationship Id="rId2" Type="http://schemas.openxmlformats.org/officeDocument/2006/relationships/diagramData" Target="../diagrams/data109.xml"/><Relationship Id="rId1" Type="http://schemas.openxmlformats.org/officeDocument/2006/relationships/slideLayout" Target="../slideLayouts/slideLayout14.xml"/><Relationship Id="rId6" Type="http://schemas.microsoft.com/office/2007/relationships/diagramDrawing" Target="../diagrams/drawing109.xml"/><Relationship Id="rId5" Type="http://schemas.openxmlformats.org/officeDocument/2006/relationships/diagramColors" Target="../diagrams/colors109.xml"/><Relationship Id="rId4" Type="http://schemas.openxmlformats.org/officeDocument/2006/relationships/diagramQuickStyle" Target="../diagrams/quickStyle109.xml"/></Relationships>
</file>

<file path=ppt/slides/_rels/slide144.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diagramData" Target="../diagrams/data110.xml"/><Relationship Id="rId7" Type="http://schemas.microsoft.com/office/2007/relationships/diagramDrawing" Target="../diagrams/drawing110.xml"/><Relationship Id="rId2" Type="http://schemas.openxmlformats.org/officeDocument/2006/relationships/slideLayout" Target="../slideLayouts/slideLayout14.xml"/><Relationship Id="rId1" Type="http://schemas.openxmlformats.org/officeDocument/2006/relationships/vmlDrawing" Target="../drawings/vmlDrawing2.vml"/><Relationship Id="rId6" Type="http://schemas.openxmlformats.org/officeDocument/2006/relationships/diagramColors" Target="../diagrams/colors110.xml"/><Relationship Id="rId5" Type="http://schemas.openxmlformats.org/officeDocument/2006/relationships/diagramQuickStyle" Target="../diagrams/quickStyle110.xml"/><Relationship Id="rId4" Type="http://schemas.openxmlformats.org/officeDocument/2006/relationships/diagramLayout" Target="../diagrams/layout110.xml"/><Relationship Id="rId9" Type="http://schemas.openxmlformats.org/officeDocument/2006/relationships/image" Target="../media/image52.wmf"/></Relationships>
</file>

<file path=ppt/slides/_rels/slide14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4.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3" Type="http://schemas.openxmlformats.org/officeDocument/2006/relationships/diagramLayout" Target="../diagrams/layout111.xml"/><Relationship Id="rId7" Type="http://schemas.openxmlformats.org/officeDocument/2006/relationships/image" Target="../media/image55.png"/><Relationship Id="rId2" Type="http://schemas.openxmlformats.org/officeDocument/2006/relationships/diagramData" Target="../diagrams/data111.xml"/><Relationship Id="rId1" Type="http://schemas.openxmlformats.org/officeDocument/2006/relationships/slideLayout" Target="../slideLayouts/slideLayout14.xml"/><Relationship Id="rId6" Type="http://schemas.microsoft.com/office/2007/relationships/diagramDrawing" Target="../diagrams/drawing111.xml"/><Relationship Id="rId5" Type="http://schemas.openxmlformats.org/officeDocument/2006/relationships/diagramColors" Target="../diagrams/colors111.xml"/><Relationship Id="rId4" Type="http://schemas.openxmlformats.org/officeDocument/2006/relationships/diagramQuickStyle" Target="../diagrams/quickStyle111.xml"/></Relationships>
</file>

<file path=ppt/slides/_rels/slide149.xml.rels><?xml version="1.0" encoding="UTF-8" standalone="yes"?>
<Relationships xmlns="http://schemas.openxmlformats.org/package/2006/relationships"><Relationship Id="rId3" Type="http://schemas.openxmlformats.org/officeDocument/2006/relationships/diagramLayout" Target="../diagrams/layout112.xml"/><Relationship Id="rId7" Type="http://schemas.openxmlformats.org/officeDocument/2006/relationships/image" Target="../media/image56.png"/><Relationship Id="rId2" Type="http://schemas.openxmlformats.org/officeDocument/2006/relationships/diagramData" Target="../diagrams/data112.xml"/><Relationship Id="rId1" Type="http://schemas.openxmlformats.org/officeDocument/2006/relationships/slideLayout" Target="../slideLayouts/slideLayout14.xml"/><Relationship Id="rId6" Type="http://schemas.microsoft.com/office/2007/relationships/diagramDrawing" Target="../diagrams/drawing112.xml"/><Relationship Id="rId5" Type="http://schemas.openxmlformats.org/officeDocument/2006/relationships/diagramColors" Target="../diagrams/colors112.xml"/><Relationship Id="rId4" Type="http://schemas.openxmlformats.org/officeDocument/2006/relationships/diagramQuickStyle" Target="../diagrams/quickStyle1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diagramLayout" Target="../diagrams/layout113.xml"/><Relationship Id="rId7" Type="http://schemas.openxmlformats.org/officeDocument/2006/relationships/image" Target="../media/image57.png"/><Relationship Id="rId2" Type="http://schemas.openxmlformats.org/officeDocument/2006/relationships/diagramData" Target="../diagrams/data113.xml"/><Relationship Id="rId1" Type="http://schemas.openxmlformats.org/officeDocument/2006/relationships/slideLayout" Target="../slideLayouts/slideLayout14.xml"/><Relationship Id="rId6" Type="http://schemas.microsoft.com/office/2007/relationships/diagramDrawing" Target="../diagrams/drawing113.xml"/><Relationship Id="rId5" Type="http://schemas.openxmlformats.org/officeDocument/2006/relationships/diagramColors" Target="../diagrams/colors113.xml"/><Relationship Id="rId4" Type="http://schemas.openxmlformats.org/officeDocument/2006/relationships/diagramQuickStyle" Target="../diagrams/quickStyle113.xml"/></Relationships>
</file>

<file path=ppt/slides/_rels/slide151.xml.rels><?xml version="1.0" encoding="UTF-8" standalone="yes"?>
<Relationships xmlns="http://schemas.openxmlformats.org/package/2006/relationships"><Relationship Id="rId3" Type="http://schemas.openxmlformats.org/officeDocument/2006/relationships/diagramLayout" Target="../diagrams/layout114.xml"/><Relationship Id="rId7" Type="http://schemas.openxmlformats.org/officeDocument/2006/relationships/image" Target="../media/image58.png"/><Relationship Id="rId2" Type="http://schemas.openxmlformats.org/officeDocument/2006/relationships/diagramData" Target="../diagrams/data114.xml"/><Relationship Id="rId1" Type="http://schemas.openxmlformats.org/officeDocument/2006/relationships/slideLayout" Target="../slideLayouts/slideLayout14.xml"/><Relationship Id="rId6" Type="http://schemas.microsoft.com/office/2007/relationships/diagramDrawing" Target="../diagrams/drawing114.xml"/><Relationship Id="rId5" Type="http://schemas.openxmlformats.org/officeDocument/2006/relationships/diagramColors" Target="../diagrams/colors114.xml"/><Relationship Id="rId4" Type="http://schemas.openxmlformats.org/officeDocument/2006/relationships/diagramQuickStyle" Target="../diagrams/quickStyle114.xml"/></Relationships>
</file>

<file path=ppt/slides/_rels/slide15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4.xml"/></Relationships>
</file>

<file path=ppt/slides/_rels/slide153.xml.rels><?xml version="1.0" encoding="UTF-8" standalone="yes"?>
<Relationships xmlns="http://schemas.openxmlformats.org/package/2006/relationships"><Relationship Id="rId3" Type="http://schemas.openxmlformats.org/officeDocument/2006/relationships/diagramLayout" Target="../diagrams/layout115.xml"/><Relationship Id="rId2" Type="http://schemas.openxmlformats.org/officeDocument/2006/relationships/diagramData" Target="../diagrams/data115.xml"/><Relationship Id="rId1" Type="http://schemas.openxmlformats.org/officeDocument/2006/relationships/slideLayout" Target="../slideLayouts/slideLayout14.xml"/><Relationship Id="rId6" Type="http://schemas.microsoft.com/office/2007/relationships/diagramDrawing" Target="../diagrams/drawing115.xml"/><Relationship Id="rId5" Type="http://schemas.openxmlformats.org/officeDocument/2006/relationships/diagramColors" Target="../diagrams/colors115.xml"/><Relationship Id="rId4" Type="http://schemas.openxmlformats.org/officeDocument/2006/relationships/diagramQuickStyle" Target="../diagrams/quickStyle115.xml"/></Relationships>
</file>

<file path=ppt/slides/_rels/slide154.xml.rels><?xml version="1.0" encoding="UTF-8" standalone="yes"?>
<Relationships xmlns="http://schemas.openxmlformats.org/package/2006/relationships"><Relationship Id="rId3" Type="http://schemas.openxmlformats.org/officeDocument/2006/relationships/diagramLayout" Target="../diagrams/layout116.xml"/><Relationship Id="rId2" Type="http://schemas.openxmlformats.org/officeDocument/2006/relationships/diagramData" Target="../diagrams/data116.xml"/><Relationship Id="rId1" Type="http://schemas.openxmlformats.org/officeDocument/2006/relationships/slideLayout" Target="../slideLayouts/slideLayout14.xml"/><Relationship Id="rId6" Type="http://schemas.microsoft.com/office/2007/relationships/diagramDrawing" Target="../diagrams/drawing116.xml"/><Relationship Id="rId5" Type="http://schemas.openxmlformats.org/officeDocument/2006/relationships/diagramColors" Target="../diagrams/colors116.xml"/><Relationship Id="rId4" Type="http://schemas.openxmlformats.org/officeDocument/2006/relationships/diagramQuickStyle" Target="../diagrams/quickStyle116.xml"/></Relationships>
</file>

<file path=ppt/slides/_rels/slide155.xml.rels><?xml version="1.0" encoding="UTF-8" standalone="yes"?>
<Relationships xmlns="http://schemas.openxmlformats.org/package/2006/relationships"><Relationship Id="rId8" Type="http://schemas.openxmlformats.org/officeDocument/2006/relationships/diagramLayout" Target="../diagrams/layout118.xml"/><Relationship Id="rId3" Type="http://schemas.openxmlformats.org/officeDocument/2006/relationships/diagramLayout" Target="../diagrams/layout117.xml"/><Relationship Id="rId7" Type="http://schemas.openxmlformats.org/officeDocument/2006/relationships/diagramData" Target="../diagrams/data118.xml"/><Relationship Id="rId2" Type="http://schemas.openxmlformats.org/officeDocument/2006/relationships/diagramData" Target="../diagrams/data117.xml"/><Relationship Id="rId1" Type="http://schemas.openxmlformats.org/officeDocument/2006/relationships/slideLayout" Target="../slideLayouts/slideLayout14.xml"/><Relationship Id="rId6" Type="http://schemas.microsoft.com/office/2007/relationships/diagramDrawing" Target="../diagrams/drawing117.xml"/><Relationship Id="rId11" Type="http://schemas.microsoft.com/office/2007/relationships/diagramDrawing" Target="../diagrams/drawing118.xml"/><Relationship Id="rId5" Type="http://schemas.openxmlformats.org/officeDocument/2006/relationships/diagramColors" Target="../diagrams/colors117.xml"/><Relationship Id="rId10" Type="http://schemas.openxmlformats.org/officeDocument/2006/relationships/diagramColors" Target="../diagrams/colors118.xml"/><Relationship Id="rId4" Type="http://schemas.openxmlformats.org/officeDocument/2006/relationships/diagramQuickStyle" Target="../diagrams/quickStyle117.xml"/><Relationship Id="rId9" Type="http://schemas.openxmlformats.org/officeDocument/2006/relationships/diagramQuickStyle" Target="../diagrams/quickStyle118.xml"/></Relationships>
</file>

<file path=ppt/slides/_rels/slide15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4.xml"/></Relationships>
</file>

<file path=ppt/slides/_rels/slide157.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14.xml"/></Relationships>
</file>

<file path=ppt/slides/_rels/slide158.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4.xml"/></Relationships>
</file>

<file path=ppt/slides/_rels/slide159.xml.rels><?xml version="1.0" encoding="UTF-8" standalone="yes"?>
<Relationships xmlns="http://schemas.openxmlformats.org/package/2006/relationships"><Relationship Id="rId3" Type="http://schemas.openxmlformats.org/officeDocument/2006/relationships/diagramLayout" Target="../diagrams/layout119.xml"/><Relationship Id="rId2" Type="http://schemas.openxmlformats.org/officeDocument/2006/relationships/diagramData" Target="../diagrams/data119.xml"/><Relationship Id="rId1" Type="http://schemas.openxmlformats.org/officeDocument/2006/relationships/slideLayout" Target="../slideLayouts/slideLayout14.xml"/><Relationship Id="rId6" Type="http://schemas.microsoft.com/office/2007/relationships/diagramDrawing" Target="../diagrams/drawing119.xml"/><Relationship Id="rId5" Type="http://schemas.openxmlformats.org/officeDocument/2006/relationships/diagramColors" Target="../diagrams/colors119.xml"/><Relationship Id="rId4" Type="http://schemas.openxmlformats.org/officeDocument/2006/relationships/diagramQuickStyle" Target="../diagrams/quickStyle11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diagramLayout" Target="../diagrams/layout120.xml"/><Relationship Id="rId2" Type="http://schemas.openxmlformats.org/officeDocument/2006/relationships/diagramData" Target="../diagrams/data120.xml"/><Relationship Id="rId1" Type="http://schemas.openxmlformats.org/officeDocument/2006/relationships/slideLayout" Target="../slideLayouts/slideLayout14.xml"/><Relationship Id="rId6" Type="http://schemas.microsoft.com/office/2007/relationships/diagramDrawing" Target="../diagrams/drawing120.xml"/><Relationship Id="rId5" Type="http://schemas.openxmlformats.org/officeDocument/2006/relationships/diagramColors" Target="../diagrams/colors120.xml"/><Relationship Id="rId4" Type="http://schemas.openxmlformats.org/officeDocument/2006/relationships/diagramQuickStyle" Target="../diagrams/quickStyle12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2.xml.rels><?xml version="1.0" encoding="UTF-8" standalone="yes"?>
<Relationships xmlns="http://schemas.openxmlformats.org/package/2006/relationships"><Relationship Id="rId3" Type="http://schemas.openxmlformats.org/officeDocument/2006/relationships/diagramLayout" Target="../diagrams/layout121.xml"/><Relationship Id="rId2" Type="http://schemas.openxmlformats.org/officeDocument/2006/relationships/diagramData" Target="../diagrams/data121.xml"/><Relationship Id="rId1" Type="http://schemas.openxmlformats.org/officeDocument/2006/relationships/slideLayout" Target="../slideLayouts/slideLayout14.xml"/><Relationship Id="rId6" Type="http://schemas.microsoft.com/office/2007/relationships/diagramDrawing" Target="../diagrams/drawing121.xml"/><Relationship Id="rId5" Type="http://schemas.openxmlformats.org/officeDocument/2006/relationships/diagramColors" Target="../diagrams/colors121.xml"/><Relationship Id="rId4" Type="http://schemas.openxmlformats.org/officeDocument/2006/relationships/diagramQuickStyle" Target="../diagrams/quickStyle121.xml"/></Relationships>
</file>

<file path=ppt/slides/_rels/slide163.xml.rels><?xml version="1.0" encoding="UTF-8" standalone="yes"?>
<Relationships xmlns="http://schemas.openxmlformats.org/package/2006/relationships"><Relationship Id="rId3" Type="http://schemas.openxmlformats.org/officeDocument/2006/relationships/diagramLayout" Target="../diagrams/layout122.xml"/><Relationship Id="rId2" Type="http://schemas.openxmlformats.org/officeDocument/2006/relationships/diagramData" Target="../diagrams/data122.xml"/><Relationship Id="rId1" Type="http://schemas.openxmlformats.org/officeDocument/2006/relationships/slideLayout" Target="../slideLayouts/slideLayout14.xml"/><Relationship Id="rId6" Type="http://schemas.microsoft.com/office/2007/relationships/diagramDrawing" Target="../diagrams/drawing122.xml"/><Relationship Id="rId5" Type="http://schemas.openxmlformats.org/officeDocument/2006/relationships/diagramColors" Target="../diagrams/colors122.xml"/><Relationship Id="rId4" Type="http://schemas.openxmlformats.org/officeDocument/2006/relationships/diagramQuickStyle" Target="../diagrams/quickStyle122.xml"/></Relationships>
</file>

<file path=ppt/slides/_rels/slide164.xml.rels><?xml version="1.0" encoding="UTF-8" standalone="yes"?>
<Relationships xmlns="http://schemas.openxmlformats.org/package/2006/relationships"><Relationship Id="rId3" Type="http://schemas.openxmlformats.org/officeDocument/2006/relationships/diagramLayout" Target="../diagrams/layout123.xml"/><Relationship Id="rId2" Type="http://schemas.openxmlformats.org/officeDocument/2006/relationships/diagramData" Target="../diagrams/data123.xml"/><Relationship Id="rId1" Type="http://schemas.openxmlformats.org/officeDocument/2006/relationships/slideLayout" Target="../slideLayouts/slideLayout14.xml"/><Relationship Id="rId6" Type="http://schemas.microsoft.com/office/2007/relationships/diagramDrawing" Target="../diagrams/drawing123.xml"/><Relationship Id="rId5" Type="http://schemas.openxmlformats.org/officeDocument/2006/relationships/diagramColors" Target="../diagrams/colors123.xml"/><Relationship Id="rId4" Type="http://schemas.openxmlformats.org/officeDocument/2006/relationships/diagramQuickStyle" Target="../diagrams/quickStyle123.xml"/></Relationships>
</file>

<file path=ppt/slides/_rels/slide165.xml.rels><?xml version="1.0" encoding="UTF-8" standalone="yes"?>
<Relationships xmlns="http://schemas.openxmlformats.org/package/2006/relationships"><Relationship Id="rId3" Type="http://schemas.openxmlformats.org/officeDocument/2006/relationships/diagramLayout" Target="../diagrams/layout124.xml"/><Relationship Id="rId2" Type="http://schemas.openxmlformats.org/officeDocument/2006/relationships/diagramData" Target="../diagrams/data124.xml"/><Relationship Id="rId1" Type="http://schemas.openxmlformats.org/officeDocument/2006/relationships/slideLayout" Target="../slideLayouts/slideLayout14.xml"/><Relationship Id="rId6" Type="http://schemas.microsoft.com/office/2007/relationships/diagramDrawing" Target="../diagrams/drawing124.xml"/><Relationship Id="rId5" Type="http://schemas.openxmlformats.org/officeDocument/2006/relationships/diagramColors" Target="../diagrams/colors124.xml"/><Relationship Id="rId4" Type="http://schemas.openxmlformats.org/officeDocument/2006/relationships/diagramQuickStyle" Target="../diagrams/quickStyle124.xml"/></Relationships>
</file>

<file path=ppt/slides/_rels/slide16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14.xml"/><Relationship Id="rId1" Type="http://schemas.openxmlformats.org/officeDocument/2006/relationships/vmlDrawing" Target="../drawings/vmlDrawing3.vml"/><Relationship Id="rId4" Type="http://schemas.openxmlformats.org/officeDocument/2006/relationships/image" Target="../media/image63.wmf"/></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14.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1.xml.rels><?xml version="1.0" encoding="UTF-8" standalone="yes"?>
<Relationships xmlns="http://schemas.openxmlformats.org/package/2006/relationships"><Relationship Id="rId2" Type="http://schemas.openxmlformats.org/officeDocument/2006/relationships/image" Target="../media/image66.wmf"/><Relationship Id="rId1" Type="http://schemas.openxmlformats.org/officeDocument/2006/relationships/slideLayout" Target="../slideLayouts/slideLayout24.xml"/></Relationships>
</file>

<file path=ppt/slides/_rels/slide172.xml.rels><?xml version="1.0" encoding="UTF-8" standalone="yes"?>
<Relationships xmlns="http://schemas.openxmlformats.org/package/2006/relationships"><Relationship Id="rId2" Type="http://schemas.openxmlformats.org/officeDocument/2006/relationships/image" Target="../media/image67.wmf"/><Relationship Id="rId1" Type="http://schemas.openxmlformats.org/officeDocument/2006/relationships/slideLayout" Target="../slideLayouts/slideLayout14.xml"/></Relationships>
</file>

<file path=ppt/slides/_rels/slide173.xml.rels><?xml version="1.0" encoding="UTF-8" standalone="yes"?>
<Relationships xmlns="http://schemas.openxmlformats.org/package/2006/relationships"><Relationship Id="rId2" Type="http://schemas.openxmlformats.org/officeDocument/2006/relationships/image" Target="../media/image68.wmf"/><Relationship Id="rId1" Type="http://schemas.openxmlformats.org/officeDocument/2006/relationships/slideLayout" Target="../slideLayouts/slideLayout24.xml"/></Relationships>
</file>

<file path=ppt/slides/_rels/slide174.xml.rels><?xml version="1.0" encoding="UTF-8" standalone="yes"?>
<Relationships xmlns="http://schemas.openxmlformats.org/package/2006/relationships"><Relationship Id="rId2" Type="http://schemas.openxmlformats.org/officeDocument/2006/relationships/image" Target="../media/image69.wmf"/><Relationship Id="rId1" Type="http://schemas.openxmlformats.org/officeDocument/2006/relationships/slideLayout" Target="../slideLayouts/slideLayout24.xml"/></Relationships>
</file>

<file path=ppt/slides/_rels/slide17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4.xml"/></Relationships>
</file>

<file path=ppt/slides/_rels/slide17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4.xml"/></Relationships>
</file>

<file path=ppt/slides/_rels/slide17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4.xml"/></Relationships>
</file>

<file path=ppt/slides/_rels/slide17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14.xml"/></Relationships>
</file>

<file path=ppt/slides/_rels/slide179.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14.xml"/><Relationship Id="rId1" Type="http://schemas.openxmlformats.org/officeDocument/2006/relationships/vmlDrawing" Target="../drawings/vmlDrawing4.vml"/><Relationship Id="rId4" Type="http://schemas.openxmlformats.org/officeDocument/2006/relationships/image" Target="../media/image75.png"/></Relationships>
</file>

<file path=ppt/slides/_rels/slide181.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14.xml"/><Relationship Id="rId1" Type="http://schemas.openxmlformats.org/officeDocument/2006/relationships/vmlDrawing" Target="../drawings/vmlDrawing5.vml"/><Relationship Id="rId4" Type="http://schemas.openxmlformats.org/officeDocument/2006/relationships/image" Target="../media/image76.png"/></Relationships>
</file>

<file path=ppt/slides/_rels/slide182.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1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4.xml.rels><?xml version="1.0" encoding="UTF-8" standalone="yes"?>
<Relationships xmlns="http://schemas.openxmlformats.org/package/2006/relationships"><Relationship Id="rId3" Type="http://schemas.openxmlformats.org/officeDocument/2006/relationships/hyperlink" Target="http://baike.baidu.com/view/15515.htm" TargetMode="External"/><Relationship Id="rId2" Type="http://schemas.openxmlformats.org/officeDocument/2006/relationships/hyperlink" Target="http://baike.baidu.com/view/15524.htm" TargetMode="External"/><Relationship Id="rId1" Type="http://schemas.openxmlformats.org/officeDocument/2006/relationships/slideLayout" Target="../slideLayouts/slideLayout1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7.xml.rels><?xml version="1.0" encoding="UTF-8" standalone="yes"?>
<Relationships xmlns="http://schemas.openxmlformats.org/package/2006/relationships"><Relationship Id="rId3" Type="http://schemas.openxmlformats.org/officeDocument/2006/relationships/image" Target="../media/image78.jpeg"/><Relationship Id="rId7" Type="http://schemas.openxmlformats.org/officeDocument/2006/relationships/image" Target="../media/image82.png"/><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79.jpe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9.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diagramLayout" Target="../diagrams/layout125.xml"/><Relationship Id="rId7" Type="http://schemas.openxmlformats.org/officeDocument/2006/relationships/image" Target="../media/image83.png"/><Relationship Id="rId2" Type="http://schemas.openxmlformats.org/officeDocument/2006/relationships/diagramData" Target="../diagrams/data125.xml"/><Relationship Id="rId1" Type="http://schemas.openxmlformats.org/officeDocument/2006/relationships/slideLayout" Target="../slideLayouts/slideLayout14.xml"/><Relationship Id="rId6" Type="http://schemas.microsoft.com/office/2007/relationships/diagramDrawing" Target="../diagrams/drawing125.xml"/><Relationship Id="rId5" Type="http://schemas.openxmlformats.org/officeDocument/2006/relationships/diagramColors" Target="../diagrams/colors125.xml"/><Relationship Id="rId4" Type="http://schemas.openxmlformats.org/officeDocument/2006/relationships/diagramQuickStyle" Target="../diagrams/quickStyle125.xml"/></Relationships>
</file>

<file path=ppt/slides/_rels/slide1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2.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14.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4.xml.rels><?xml version="1.0" encoding="UTF-8" standalone="yes"?>
<Relationships xmlns="http://schemas.openxmlformats.org/package/2006/relationships"><Relationship Id="rId8" Type="http://schemas.openxmlformats.org/officeDocument/2006/relationships/diagramData" Target="../diagrams/data127.xml"/><Relationship Id="rId3" Type="http://schemas.openxmlformats.org/officeDocument/2006/relationships/diagramData" Target="../diagrams/data126.xml"/><Relationship Id="rId7" Type="http://schemas.microsoft.com/office/2007/relationships/diagramDrawing" Target="../diagrams/drawing126.xml"/><Relationship Id="rId12" Type="http://schemas.microsoft.com/office/2007/relationships/diagramDrawing" Target="../diagrams/drawing127.xml"/><Relationship Id="rId2" Type="http://schemas.openxmlformats.org/officeDocument/2006/relationships/notesSlide" Target="../notesSlides/notesSlide11.xml"/><Relationship Id="rId1" Type="http://schemas.openxmlformats.org/officeDocument/2006/relationships/slideLayout" Target="../slideLayouts/slideLayout14.xml"/><Relationship Id="rId6" Type="http://schemas.openxmlformats.org/officeDocument/2006/relationships/diagramColors" Target="../diagrams/colors126.xml"/><Relationship Id="rId11" Type="http://schemas.openxmlformats.org/officeDocument/2006/relationships/diagramColors" Target="../diagrams/colors127.xml"/><Relationship Id="rId5" Type="http://schemas.openxmlformats.org/officeDocument/2006/relationships/diagramQuickStyle" Target="../diagrams/quickStyle126.xml"/><Relationship Id="rId10" Type="http://schemas.openxmlformats.org/officeDocument/2006/relationships/diagramQuickStyle" Target="../diagrams/quickStyle127.xml"/><Relationship Id="rId4" Type="http://schemas.openxmlformats.org/officeDocument/2006/relationships/diagramLayout" Target="../diagrams/layout126.xml"/><Relationship Id="rId9" Type="http://schemas.openxmlformats.org/officeDocument/2006/relationships/diagramLayout" Target="../diagrams/layout127.xml"/></Relationships>
</file>

<file path=ppt/slides/_rels/slide195.xml.rels><?xml version="1.0" encoding="UTF-8" standalone="yes"?>
<Relationships xmlns="http://schemas.openxmlformats.org/package/2006/relationships"><Relationship Id="rId3" Type="http://schemas.openxmlformats.org/officeDocument/2006/relationships/diagramLayout" Target="../diagrams/layout128.xml"/><Relationship Id="rId2" Type="http://schemas.openxmlformats.org/officeDocument/2006/relationships/diagramData" Target="../diagrams/data128.xml"/><Relationship Id="rId1" Type="http://schemas.openxmlformats.org/officeDocument/2006/relationships/slideLayout" Target="../slideLayouts/slideLayout14.xml"/><Relationship Id="rId6" Type="http://schemas.microsoft.com/office/2007/relationships/diagramDrawing" Target="../diagrams/drawing128.xml"/><Relationship Id="rId5" Type="http://schemas.openxmlformats.org/officeDocument/2006/relationships/diagramColors" Target="../diagrams/colors128.xml"/><Relationship Id="rId4" Type="http://schemas.openxmlformats.org/officeDocument/2006/relationships/diagramQuickStyle" Target="../diagrams/quickStyle128.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hyperlink" Target="mailto:simonlh@ustc.edu.cn"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7.xml.rels><?xml version="1.0" encoding="UTF-8" standalone="yes"?>
<Relationships xmlns="http://schemas.openxmlformats.org/package/2006/relationships"><Relationship Id="rId3" Type="http://schemas.openxmlformats.org/officeDocument/2006/relationships/diagramLayout" Target="../diagrams/layout129.xml"/><Relationship Id="rId2" Type="http://schemas.openxmlformats.org/officeDocument/2006/relationships/diagramData" Target="../diagrams/data129.xml"/><Relationship Id="rId1" Type="http://schemas.openxmlformats.org/officeDocument/2006/relationships/slideLayout" Target="../slideLayouts/slideLayout14.xml"/><Relationship Id="rId6" Type="http://schemas.microsoft.com/office/2007/relationships/diagramDrawing" Target="../diagrams/drawing129.xml"/><Relationship Id="rId5" Type="http://schemas.openxmlformats.org/officeDocument/2006/relationships/diagramColors" Target="../diagrams/colors129.xml"/><Relationship Id="rId4" Type="http://schemas.openxmlformats.org/officeDocument/2006/relationships/diagramQuickStyle" Target="../diagrams/quickStyle129.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9.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1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4.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1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14.xml"/></Relationships>
</file>

<file path=ppt/slides/_rels/slide218.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4.xml"/></Relationships>
</file>

<file path=ppt/slides/_rels/slide219.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4.xml"/></Relationships>
</file>

<file path=ppt/slides/_rels/slide221.xml.rels><?xml version="1.0" encoding="UTF-8" standalone="yes"?>
<Relationships xmlns="http://schemas.openxmlformats.org/package/2006/relationships"><Relationship Id="rId3" Type="http://schemas.openxmlformats.org/officeDocument/2006/relationships/diagramData" Target="../diagrams/data130.xml"/><Relationship Id="rId7" Type="http://schemas.microsoft.com/office/2007/relationships/diagramDrawing" Target="../diagrams/drawing130.xml"/><Relationship Id="rId2" Type="http://schemas.openxmlformats.org/officeDocument/2006/relationships/notesSlide" Target="../notesSlides/notesSlide14.xml"/><Relationship Id="rId1" Type="http://schemas.openxmlformats.org/officeDocument/2006/relationships/slideLayout" Target="../slideLayouts/slideLayout14.xml"/><Relationship Id="rId6" Type="http://schemas.openxmlformats.org/officeDocument/2006/relationships/diagramColors" Target="../diagrams/colors130.xml"/><Relationship Id="rId5" Type="http://schemas.openxmlformats.org/officeDocument/2006/relationships/diagramQuickStyle" Target="../diagrams/quickStyle130.xml"/><Relationship Id="rId4" Type="http://schemas.openxmlformats.org/officeDocument/2006/relationships/diagramLayout" Target="../diagrams/layout130.xml"/></Relationships>
</file>

<file path=ppt/slides/_rels/slide222.xml.rels><?xml version="1.0" encoding="UTF-8" standalone="yes"?>
<Relationships xmlns="http://schemas.openxmlformats.org/package/2006/relationships"><Relationship Id="rId3" Type="http://schemas.openxmlformats.org/officeDocument/2006/relationships/diagramLayout" Target="../diagrams/layout131.xml"/><Relationship Id="rId2" Type="http://schemas.openxmlformats.org/officeDocument/2006/relationships/diagramData" Target="../diagrams/data131.xml"/><Relationship Id="rId1" Type="http://schemas.openxmlformats.org/officeDocument/2006/relationships/slideLayout" Target="../slideLayouts/slideLayout14.xml"/><Relationship Id="rId6" Type="http://schemas.microsoft.com/office/2007/relationships/diagramDrawing" Target="../diagrams/drawing131.xml"/><Relationship Id="rId5" Type="http://schemas.openxmlformats.org/officeDocument/2006/relationships/diagramColors" Target="../diagrams/colors131.xml"/><Relationship Id="rId4" Type="http://schemas.openxmlformats.org/officeDocument/2006/relationships/diagramQuickStyle" Target="../diagrams/quickStyle131.xml"/></Relationships>
</file>

<file path=ppt/slides/_rels/slide223.xml.rels><?xml version="1.0" encoding="UTF-8" standalone="yes"?>
<Relationships xmlns="http://schemas.openxmlformats.org/package/2006/relationships"><Relationship Id="rId3" Type="http://schemas.openxmlformats.org/officeDocument/2006/relationships/diagramLayout" Target="../diagrams/layout132.xml"/><Relationship Id="rId2" Type="http://schemas.openxmlformats.org/officeDocument/2006/relationships/diagramData" Target="../diagrams/data132.xml"/><Relationship Id="rId1" Type="http://schemas.openxmlformats.org/officeDocument/2006/relationships/slideLayout" Target="../slideLayouts/slideLayout14.xml"/><Relationship Id="rId6" Type="http://schemas.microsoft.com/office/2007/relationships/diagramDrawing" Target="../diagrams/drawing132.xml"/><Relationship Id="rId5" Type="http://schemas.openxmlformats.org/officeDocument/2006/relationships/diagramColors" Target="../diagrams/colors132.xml"/><Relationship Id="rId4" Type="http://schemas.openxmlformats.org/officeDocument/2006/relationships/diagramQuickStyle" Target="../diagrams/quickStyle13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7.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14.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30.xml.rels><?xml version="1.0" encoding="UTF-8" standalone="yes"?>
<Relationships xmlns="http://schemas.openxmlformats.org/package/2006/relationships"><Relationship Id="rId2" Type="http://schemas.openxmlformats.org/officeDocument/2006/relationships/image" Target="../media/image95.wmf"/><Relationship Id="rId1" Type="http://schemas.openxmlformats.org/officeDocument/2006/relationships/slideLayout" Target="../slideLayouts/slideLayout14.xml"/></Relationships>
</file>

<file path=ppt/slides/_rels/slide231.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14.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7.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4.xml"/></Relationships>
</file>

<file path=ppt/slides/_rels/slide238.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14.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8" Type="http://schemas.openxmlformats.org/officeDocument/2006/relationships/diagramLayout" Target="../diagrams/layout3.xml"/><Relationship Id="rId3" Type="http://schemas.openxmlformats.org/officeDocument/2006/relationships/diagramLayout" Target="../diagrams/layout2.xml"/><Relationship Id="rId7" Type="http://schemas.openxmlformats.org/officeDocument/2006/relationships/diagramData" Target="../diagrams/data3.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11" Type="http://schemas.microsoft.com/office/2007/relationships/diagramDrawing" Target="../diagrams/drawing3.xml"/><Relationship Id="rId5" Type="http://schemas.openxmlformats.org/officeDocument/2006/relationships/diagramColors" Target="../diagrams/colors2.xml"/><Relationship Id="rId10" Type="http://schemas.openxmlformats.org/officeDocument/2006/relationships/diagramColors" Target="../diagrams/colors3.xml"/><Relationship Id="rId4" Type="http://schemas.openxmlformats.org/officeDocument/2006/relationships/diagramQuickStyle" Target="../diagrams/quickStyle2.xml"/><Relationship Id="rId9" Type="http://schemas.openxmlformats.org/officeDocument/2006/relationships/diagramQuickStyle" Target="../diagrams/quickStyle3.xml"/></Relationships>
</file>

<file path=ppt/slides/_rels/slide24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14.xml"/></Relationships>
</file>

<file path=ppt/slides/_rels/slide241.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101.jpeg"/><Relationship Id="rId1" Type="http://schemas.openxmlformats.org/officeDocument/2006/relationships/slideLayout" Target="../slideLayouts/slideLayout14.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5.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14.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7.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4.xml"/></Relationships>
</file>

<file path=ppt/slides/_rels/slide24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jpeg"/><Relationship Id="rId1" Type="http://schemas.openxmlformats.org/officeDocument/2006/relationships/slideLayout" Target="../slideLayouts/slideLayout14.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8" Type="http://schemas.openxmlformats.org/officeDocument/2006/relationships/diagramLayout" Target="../diagrams/layout5.xml"/><Relationship Id="rId3" Type="http://schemas.openxmlformats.org/officeDocument/2006/relationships/diagramLayout" Target="../diagrams/layout4.xml"/><Relationship Id="rId7" Type="http://schemas.openxmlformats.org/officeDocument/2006/relationships/diagramData" Target="../diagrams/data5.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11" Type="http://schemas.microsoft.com/office/2007/relationships/diagramDrawing" Target="../diagrams/drawing5.xml"/><Relationship Id="rId5" Type="http://schemas.openxmlformats.org/officeDocument/2006/relationships/diagramColors" Target="../diagrams/colors4.xml"/><Relationship Id="rId10" Type="http://schemas.openxmlformats.org/officeDocument/2006/relationships/diagramColors" Target="../diagrams/colors5.xml"/><Relationship Id="rId4" Type="http://schemas.openxmlformats.org/officeDocument/2006/relationships/diagramQuickStyle" Target="../diagrams/quickStyle4.xml"/><Relationship Id="rId9" Type="http://schemas.openxmlformats.org/officeDocument/2006/relationships/diagramQuickStyle" Target="../diagrams/quickStyle5.xml"/></Relationships>
</file>

<file path=ppt/slides/_rels/slide250.xml.rels><?xml version="1.0" encoding="UTF-8" standalone="yes"?>
<Relationships xmlns="http://schemas.openxmlformats.org/package/2006/relationships"><Relationship Id="rId3" Type="http://schemas.openxmlformats.org/officeDocument/2006/relationships/diagramLayout" Target="../diagrams/layout133.xml"/><Relationship Id="rId2" Type="http://schemas.openxmlformats.org/officeDocument/2006/relationships/diagramData" Target="../diagrams/data133.xml"/><Relationship Id="rId1" Type="http://schemas.openxmlformats.org/officeDocument/2006/relationships/slideLayout" Target="../slideLayouts/slideLayout38.xml"/><Relationship Id="rId6" Type="http://schemas.microsoft.com/office/2007/relationships/diagramDrawing" Target="../diagrams/drawing133.xml"/><Relationship Id="rId5" Type="http://schemas.openxmlformats.org/officeDocument/2006/relationships/diagramColors" Target="../diagrams/colors133.xml"/><Relationship Id="rId4" Type="http://schemas.openxmlformats.org/officeDocument/2006/relationships/diagramQuickStyle" Target="../diagrams/quickStyle133.xml"/></Relationships>
</file>

<file path=ppt/slides/_rels/slide251.xml.rels><?xml version="1.0" encoding="UTF-8" standalone="yes"?>
<Relationships xmlns="http://schemas.openxmlformats.org/package/2006/relationships"><Relationship Id="rId8" Type="http://schemas.openxmlformats.org/officeDocument/2006/relationships/diagramLayout" Target="../diagrams/layout135.xml"/><Relationship Id="rId3" Type="http://schemas.openxmlformats.org/officeDocument/2006/relationships/diagramLayout" Target="../diagrams/layout134.xml"/><Relationship Id="rId7" Type="http://schemas.openxmlformats.org/officeDocument/2006/relationships/diagramData" Target="../diagrams/data135.xml"/><Relationship Id="rId2" Type="http://schemas.openxmlformats.org/officeDocument/2006/relationships/diagramData" Target="../diagrams/data134.xml"/><Relationship Id="rId1" Type="http://schemas.openxmlformats.org/officeDocument/2006/relationships/slideLayout" Target="../slideLayouts/slideLayout38.xml"/><Relationship Id="rId6" Type="http://schemas.microsoft.com/office/2007/relationships/diagramDrawing" Target="../diagrams/drawing134.xml"/><Relationship Id="rId11" Type="http://schemas.microsoft.com/office/2007/relationships/diagramDrawing" Target="../diagrams/drawing135.xml"/><Relationship Id="rId5" Type="http://schemas.openxmlformats.org/officeDocument/2006/relationships/diagramColors" Target="../diagrams/colors134.xml"/><Relationship Id="rId10" Type="http://schemas.openxmlformats.org/officeDocument/2006/relationships/diagramColors" Target="../diagrams/colors135.xml"/><Relationship Id="rId4" Type="http://schemas.openxmlformats.org/officeDocument/2006/relationships/diagramQuickStyle" Target="../diagrams/quickStyle134.xml"/><Relationship Id="rId9" Type="http://schemas.openxmlformats.org/officeDocument/2006/relationships/diagramQuickStyle" Target="../diagrams/quickStyle135.xml"/></Relationships>
</file>

<file path=ppt/slides/_rels/slide252.xml.rels><?xml version="1.0" encoding="UTF-8" standalone="yes"?>
<Relationships xmlns="http://schemas.openxmlformats.org/package/2006/relationships"><Relationship Id="rId3" Type="http://schemas.openxmlformats.org/officeDocument/2006/relationships/diagramLayout" Target="../diagrams/layout136.xml"/><Relationship Id="rId2" Type="http://schemas.openxmlformats.org/officeDocument/2006/relationships/diagramData" Target="../diagrams/data136.xml"/><Relationship Id="rId1" Type="http://schemas.openxmlformats.org/officeDocument/2006/relationships/slideLayout" Target="../slideLayouts/slideLayout38.xml"/><Relationship Id="rId6" Type="http://schemas.microsoft.com/office/2007/relationships/diagramDrawing" Target="../diagrams/drawing136.xml"/><Relationship Id="rId5" Type="http://schemas.openxmlformats.org/officeDocument/2006/relationships/diagramColors" Target="../diagrams/colors136.xml"/><Relationship Id="rId4" Type="http://schemas.openxmlformats.org/officeDocument/2006/relationships/diagramQuickStyle" Target="../diagrams/quickStyle13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8.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8.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59.xml.rels><?xml version="1.0" encoding="UTF-8" standalone="yes"?>
<Relationships xmlns="http://schemas.openxmlformats.org/package/2006/relationships"><Relationship Id="rId3" Type="http://schemas.openxmlformats.org/officeDocument/2006/relationships/diagramLayout" Target="../diagrams/layout137.xml"/><Relationship Id="rId2" Type="http://schemas.openxmlformats.org/officeDocument/2006/relationships/diagramData" Target="../diagrams/data137.xml"/><Relationship Id="rId1" Type="http://schemas.openxmlformats.org/officeDocument/2006/relationships/slideLayout" Target="../slideLayouts/slideLayout38.xml"/><Relationship Id="rId6" Type="http://schemas.microsoft.com/office/2007/relationships/diagramDrawing" Target="../diagrams/drawing137.xml"/><Relationship Id="rId5" Type="http://schemas.openxmlformats.org/officeDocument/2006/relationships/diagramColors" Target="../diagrams/colors137.xml"/><Relationship Id="rId4" Type="http://schemas.openxmlformats.org/officeDocument/2006/relationships/diagramQuickStyle" Target="../diagrams/quickStyle137.xml"/></Relationships>
</file>

<file path=ppt/slides/_rels/slide26.xml.rels><?xml version="1.0" encoding="UTF-8" standalone="yes"?>
<Relationships xmlns="http://schemas.openxmlformats.org/package/2006/relationships"><Relationship Id="rId8" Type="http://schemas.openxmlformats.org/officeDocument/2006/relationships/diagramLayout" Target="../diagrams/layout7.xml"/><Relationship Id="rId13" Type="http://schemas.openxmlformats.org/officeDocument/2006/relationships/diagramLayout" Target="../diagrams/layout8.xml"/><Relationship Id="rId3" Type="http://schemas.openxmlformats.org/officeDocument/2006/relationships/diagramLayout" Target="../diagrams/layout6.xml"/><Relationship Id="rId7" Type="http://schemas.openxmlformats.org/officeDocument/2006/relationships/diagramData" Target="../diagrams/data7.xml"/><Relationship Id="rId12" Type="http://schemas.openxmlformats.org/officeDocument/2006/relationships/diagramData" Target="../diagrams/data8.xml"/><Relationship Id="rId2" Type="http://schemas.openxmlformats.org/officeDocument/2006/relationships/diagramData" Target="../diagrams/data6.xml"/><Relationship Id="rId16" Type="http://schemas.microsoft.com/office/2007/relationships/diagramDrawing" Target="../diagrams/drawing8.xml"/><Relationship Id="rId1" Type="http://schemas.openxmlformats.org/officeDocument/2006/relationships/slideLayout" Target="../slideLayouts/slideLayout2.xml"/><Relationship Id="rId6" Type="http://schemas.microsoft.com/office/2007/relationships/diagramDrawing" Target="../diagrams/drawing6.xml"/><Relationship Id="rId11" Type="http://schemas.microsoft.com/office/2007/relationships/diagramDrawing" Target="../diagrams/drawing7.xml"/><Relationship Id="rId5" Type="http://schemas.openxmlformats.org/officeDocument/2006/relationships/diagramColors" Target="../diagrams/colors6.xml"/><Relationship Id="rId15" Type="http://schemas.openxmlformats.org/officeDocument/2006/relationships/diagramColors" Target="../diagrams/colors8.xml"/><Relationship Id="rId10" Type="http://schemas.openxmlformats.org/officeDocument/2006/relationships/diagramColors" Target="../diagrams/colors7.xml"/><Relationship Id="rId4" Type="http://schemas.openxmlformats.org/officeDocument/2006/relationships/diagramQuickStyle" Target="../diagrams/quickStyle6.xml"/><Relationship Id="rId9" Type="http://schemas.openxmlformats.org/officeDocument/2006/relationships/diagramQuickStyle" Target="../diagrams/quickStyle7.xml"/><Relationship Id="rId14" Type="http://schemas.openxmlformats.org/officeDocument/2006/relationships/diagramQuickStyle" Target="../diagrams/quickStyle8.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7.xml.rels><?xml version="1.0" encoding="UTF-8" standalone="yes"?>
<Relationships xmlns="http://schemas.openxmlformats.org/package/2006/relationships"><Relationship Id="rId8" Type="http://schemas.openxmlformats.org/officeDocument/2006/relationships/diagramLayout" Target="../diagrams/layout10.xml"/><Relationship Id="rId13" Type="http://schemas.openxmlformats.org/officeDocument/2006/relationships/diagramLayout" Target="../diagrams/layout11.xml"/><Relationship Id="rId3" Type="http://schemas.openxmlformats.org/officeDocument/2006/relationships/diagramLayout" Target="../diagrams/layout9.xml"/><Relationship Id="rId7" Type="http://schemas.openxmlformats.org/officeDocument/2006/relationships/diagramData" Target="../diagrams/data10.xml"/><Relationship Id="rId12" Type="http://schemas.openxmlformats.org/officeDocument/2006/relationships/diagramData" Target="../diagrams/data11.xml"/><Relationship Id="rId2" Type="http://schemas.openxmlformats.org/officeDocument/2006/relationships/diagramData" Target="../diagrams/data9.xml"/><Relationship Id="rId16" Type="http://schemas.microsoft.com/office/2007/relationships/diagramDrawing" Target="../diagrams/drawing11.xml"/><Relationship Id="rId1" Type="http://schemas.openxmlformats.org/officeDocument/2006/relationships/slideLayout" Target="../slideLayouts/slideLayout2.xml"/><Relationship Id="rId6" Type="http://schemas.microsoft.com/office/2007/relationships/diagramDrawing" Target="../diagrams/drawing9.xml"/><Relationship Id="rId11" Type="http://schemas.microsoft.com/office/2007/relationships/diagramDrawing" Target="../diagrams/drawing10.xml"/><Relationship Id="rId5" Type="http://schemas.openxmlformats.org/officeDocument/2006/relationships/diagramColors" Target="../diagrams/colors9.xml"/><Relationship Id="rId15" Type="http://schemas.openxmlformats.org/officeDocument/2006/relationships/diagramColors" Target="../diagrams/colors11.xml"/><Relationship Id="rId10" Type="http://schemas.openxmlformats.org/officeDocument/2006/relationships/diagramColors" Target="../diagrams/colors10.xml"/><Relationship Id="rId4" Type="http://schemas.openxmlformats.org/officeDocument/2006/relationships/diagramQuickStyle" Target="../diagrams/quickStyle9.xml"/><Relationship Id="rId9" Type="http://schemas.openxmlformats.org/officeDocument/2006/relationships/diagramQuickStyle" Target="../diagrams/quickStyle10.xml"/><Relationship Id="rId14" Type="http://schemas.openxmlformats.org/officeDocument/2006/relationships/diagramQuickStyle" Target="../diagrams/quickStyle11.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72.xml.rels><?xml version="1.0" encoding="UTF-8" standalone="yes"?>
<Relationships xmlns="http://schemas.openxmlformats.org/package/2006/relationships"><Relationship Id="rId3" Type="http://schemas.openxmlformats.org/officeDocument/2006/relationships/diagramLayout" Target="../diagrams/layout138.xml"/><Relationship Id="rId2" Type="http://schemas.openxmlformats.org/officeDocument/2006/relationships/diagramData" Target="../diagrams/data138.xml"/><Relationship Id="rId1" Type="http://schemas.openxmlformats.org/officeDocument/2006/relationships/slideLayout" Target="../slideLayouts/slideLayout38.xml"/><Relationship Id="rId6" Type="http://schemas.microsoft.com/office/2007/relationships/diagramDrawing" Target="../diagrams/drawing138.xml"/><Relationship Id="rId5" Type="http://schemas.openxmlformats.org/officeDocument/2006/relationships/diagramColors" Target="../diagrams/colors138.xml"/><Relationship Id="rId4" Type="http://schemas.openxmlformats.org/officeDocument/2006/relationships/diagramQuickStyle" Target="../diagrams/quickStyle138.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76.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38.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78.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38.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8.xml.rels><?xml version="1.0" encoding="UTF-8" standalone="yes"?>
<Relationships xmlns="http://schemas.openxmlformats.org/package/2006/relationships"><Relationship Id="rId8" Type="http://schemas.openxmlformats.org/officeDocument/2006/relationships/diagramLayout" Target="../diagrams/layout13.xml"/><Relationship Id="rId13" Type="http://schemas.openxmlformats.org/officeDocument/2006/relationships/diagramLayout" Target="../diagrams/layout14.xml"/><Relationship Id="rId3" Type="http://schemas.openxmlformats.org/officeDocument/2006/relationships/diagramLayout" Target="../diagrams/layout12.xml"/><Relationship Id="rId7" Type="http://schemas.openxmlformats.org/officeDocument/2006/relationships/diagramData" Target="../diagrams/data13.xml"/><Relationship Id="rId12" Type="http://schemas.openxmlformats.org/officeDocument/2006/relationships/diagramData" Target="../diagrams/data14.xml"/><Relationship Id="rId2" Type="http://schemas.openxmlformats.org/officeDocument/2006/relationships/diagramData" Target="../diagrams/data12.xml"/><Relationship Id="rId16" Type="http://schemas.microsoft.com/office/2007/relationships/diagramDrawing" Target="../diagrams/drawing14.xml"/><Relationship Id="rId1" Type="http://schemas.openxmlformats.org/officeDocument/2006/relationships/slideLayout" Target="../slideLayouts/slideLayout2.xml"/><Relationship Id="rId6" Type="http://schemas.microsoft.com/office/2007/relationships/diagramDrawing" Target="../diagrams/drawing12.xml"/><Relationship Id="rId11" Type="http://schemas.microsoft.com/office/2007/relationships/diagramDrawing" Target="../diagrams/drawing13.xml"/><Relationship Id="rId5" Type="http://schemas.openxmlformats.org/officeDocument/2006/relationships/diagramColors" Target="../diagrams/colors12.xml"/><Relationship Id="rId15" Type="http://schemas.openxmlformats.org/officeDocument/2006/relationships/diagramColors" Target="../diagrams/colors14.xml"/><Relationship Id="rId10" Type="http://schemas.openxmlformats.org/officeDocument/2006/relationships/diagramColors" Target="../diagrams/colors13.xml"/><Relationship Id="rId4" Type="http://schemas.openxmlformats.org/officeDocument/2006/relationships/diagramQuickStyle" Target="../diagrams/quickStyle12.xml"/><Relationship Id="rId9" Type="http://schemas.openxmlformats.org/officeDocument/2006/relationships/diagramQuickStyle" Target="../diagrams/quickStyle13.xml"/><Relationship Id="rId14" Type="http://schemas.openxmlformats.org/officeDocument/2006/relationships/diagramQuickStyle" Target="../diagrams/quickStyle14.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84.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38.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86.xml.rels><?xml version="1.0" encoding="UTF-8" standalone="yes"?>
<Relationships xmlns="http://schemas.openxmlformats.org/package/2006/relationships"><Relationship Id="rId3" Type="http://schemas.openxmlformats.org/officeDocument/2006/relationships/diagramLayout" Target="../diagrams/layout139.xml"/><Relationship Id="rId2" Type="http://schemas.openxmlformats.org/officeDocument/2006/relationships/diagramData" Target="../diagrams/data139.xml"/><Relationship Id="rId1" Type="http://schemas.openxmlformats.org/officeDocument/2006/relationships/slideLayout" Target="../slideLayouts/slideLayout38.xml"/><Relationship Id="rId6" Type="http://schemas.microsoft.com/office/2007/relationships/diagramDrawing" Target="../diagrams/drawing139.xml"/><Relationship Id="rId5" Type="http://schemas.openxmlformats.org/officeDocument/2006/relationships/diagramColors" Target="../diagrams/colors139.xml"/><Relationship Id="rId4" Type="http://schemas.openxmlformats.org/officeDocument/2006/relationships/diagramQuickStyle" Target="../diagrams/quickStyle139.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88.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38.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9.xml.rels><?xml version="1.0" encoding="UTF-8" standalone="yes"?>
<Relationships xmlns="http://schemas.openxmlformats.org/package/2006/relationships"><Relationship Id="rId8" Type="http://schemas.openxmlformats.org/officeDocument/2006/relationships/diagramLayout" Target="../diagrams/layout16.xml"/><Relationship Id="rId3" Type="http://schemas.openxmlformats.org/officeDocument/2006/relationships/diagramLayout" Target="../diagrams/layout15.xml"/><Relationship Id="rId7" Type="http://schemas.openxmlformats.org/officeDocument/2006/relationships/diagramData" Target="../diagrams/data16.xml"/><Relationship Id="rId2" Type="http://schemas.openxmlformats.org/officeDocument/2006/relationships/diagramData" Target="../diagrams/data15.xml"/><Relationship Id="rId1" Type="http://schemas.openxmlformats.org/officeDocument/2006/relationships/slideLayout" Target="../slideLayouts/slideLayout2.xml"/><Relationship Id="rId6" Type="http://schemas.microsoft.com/office/2007/relationships/diagramDrawing" Target="../diagrams/drawing15.xml"/><Relationship Id="rId11" Type="http://schemas.microsoft.com/office/2007/relationships/diagramDrawing" Target="../diagrams/drawing16.xml"/><Relationship Id="rId5" Type="http://schemas.openxmlformats.org/officeDocument/2006/relationships/diagramColors" Target="../diagrams/colors15.xml"/><Relationship Id="rId10" Type="http://schemas.openxmlformats.org/officeDocument/2006/relationships/diagramColors" Target="../diagrams/colors16.xml"/><Relationship Id="rId4" Type="http://schemas.openxmlformats.org/officeDocument/2006/relationships/diagramQuickStyle" Target="../diagrams/quickStyle15.xml"/><Relationship Id="rId9" Type="http://schemas.openxmlformats.org/officeDocument/2006/relationships/diagramQuickStyle" Target="../diagrams/quickStyle16.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91.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38.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94.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38.xml"/></Relationships>
</file>

<file path=ppt/slides/_rels/slide295.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38.xml"/></Relationships>
</file>

<file path=ppt/slides/_rels/slide296.xml.rels><?xml version="1.0" encoding="UTF-8" standalone="yes"?>
<Relationships xmlns="http://schemas.openxmlformats.org/package/2006/relationships"><Relationship Id="rId3" Type="http://schemas.openxmlformats.org/officeDocument/2006/relationships/diagramData" Target="../diagrams/data140.xml"/><Relationship Id="rId7" Type="http://schemas.microsoft.com/office/2007/relationships/diagramDrawing" Target="../diagrams/drawing140.xml"/><Relationship Id="rId2" Type="http://schemas.openxmlformats.org/officeDocument/2006/relationships/notesSlide" Target="../notesSlides/notesSlide17.xml"/><Relationship Id="rId1" Type="http://schemas.openxmlformats.org/officeDocument/2006/relationships/slideLayout" Target="../slideLayouts/slideLayout49.xml"/><Relationship Id="rId6" Type="http://schemas.openxmlformats.org/officeDocument/2006/relationships/diagramColors" Target="../diagrams/colors140.xml"/><Relationship Id="rId5" Type="http://schemas.openxmlformats.org/officeDocument/2006/relationships/diagramQuickStyle" Target="../diagrams/quickStyle140.xml"/><Relationship Id="rId4" Type="http://schemas.openxmlformats.org/officeDocument/2006/relationships/diagramLayout" Target="../diagrams/layout140.xml"/></Relationships>
</file>

<file path=ppt/slides/_rels/slide297.xml.rels><?xml version="1.0" encoding="UTF-8" standalone="yes"?>
<Relationships xmlns="http://schemas.openxmlformats.org/package/2006/relationships"><Relationship Id="rId3" Type="http://schemas.openxmlformats.org/officeDocument/2006/relationships/diagramData" Target="../diagrams/data141.xml"/><Relationship Id="rId7" Type="http://schemas.microsoft.com/office/2007/relationships/diagramDrawing" Target="../diagrams/drawing141.xml"/><Relationship Id="rId2" Type="http://schemas.openxmlformats.org/officeDocument/2006/relationships/notesSlide" Target="../notesSlides/notesSlide18.xml"/><Relationship Id="rId1" Type="http://schemas.openxmlformats.org/officeDocument/2006/relationships/slideLayout" Target="../slideLayouts/slideLayout51.xml"/><Relationship Id="rId6" Type="http://schemas.openxmlformats.org/officeDocument/2006/relationships/diagramColors" Target="../diagrams/colors141.xml"/><Relationship Id="rId5" Type="http://schemas.openxmlformats.org/officeDocument/2006/relationships/diagramQuickStyle" Target="../diagrams/quickStyle141.xml"/><Relationship Id="rId4" Type="http://schemas.openxmlformats.org/officeDocument/2006/relationships/diagramLayout" Target="../diagrams/layout141.xml"/></Relationships>
</file>

<file path=ppt/slides/_rels/slide298.xml.rels><?xml version="1.0" encoding="UTF-8" standalone="yes"?>
<Relationships xmlns="http://schemas.openxmlformats.org/package/2006/relationships"><Relationship Id="rId8" Type="http://schemas.openxmlformats.org/officeDocument/2006/relationships/slide" Target="slide299.xml"/><Relationship Id="rId3" Type="http://schemas.openxmlformats.org/officeDocument/2006/relationships/diagramData" Target="../diagrams/data142.xml"/><Relationship Id="rId7" Type="http://schemas.microsoft.com/office/2007/relationships/diagramDrawing" Target="../diagrams/drawing142.xml"/><Relationship Id="rId2" Type="http://schemas.openxmlformats.org/officeDocument/2006/relationships/notesSlide" Target="../notesSlides/notesSlide19.xml"/><Relationship Id="rId1" Type="http://schemas.openxmlformats.org/officeDocument/2006/relationships/slideLayout" Target="../slideLayouts/slideLayout51.xml"/><Relationship Id="rId6" Type="http://schemas.openxmlformats.org/officeDocument/2006/relationships/diagramColors" Target="../diagrams/colors142.xml"/><Relationship Id="rId5" Type="http://schemas.openxmlformats.org/officeDocument/2006/relationships/diagramQuickStyle" Target="../diagrams/quickStyle142.xml"/><Relationship Id="rId10" Type="http://schemas.openxmlformats.org/officeDocument/2006/relationships/slide" Target="slide304.xml"/><Relationship Id="rId4" Type="http://schemas.openxmlformats.org/officeDocument/2006/relationships/diagramLayout" Target="../diagrams/layout142.xml"/><Relationship Id="rId9" Type="http://schemas.openxmlformats.org/officeDocument/2006/relationships/slide" Target="slide302.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1.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hyperlink" Target="ftp://210.45.72.58/" TargetMode="Externa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diagramLayout" Target="../diagrams/layout18.xml"/><Relationship Id="rId3" Type="http://schemas.openxmlformats.org/officeDocument/2006/relationships/diagramLayout" Target="../diagrams/layout17.xml"/><Relationship Id="rId7" Type="http://schemas.openxmlformats.org/officeDocument/2006/relationships/diagramData" Target="../diagrams/data18.xml"/><Relationship Id="rId2" Type="http://schemas.openxmlformats.org/officeDocument/2006/relationships/diagramData" Target="../diagrams/data17.xml"/><Relationship Id="rId1" Type="http://schemas.openxmlformats.org/officeDocument/2006/relationships/slideLayout" Target="../slideLayouts/slideLayout2.xml"/><Relationship Id="rId6" Type="http://schemas.microsoft.com/office/2007/relationships/diagramDrawing" Target="../diagrams/drawing17.xml"/><Relationship Id="rId11" Type="http://schemas.microsoft.com/office/2007/relationships/diagramDrawing" Target="../diagrams/drawing18.xml"/><Relationship Id="rId5" Type="http://schemas.openxmlformats.org/officeDocument/2006/relationships/diagramColors" Target="../diagrams/colors17.xml"/><Relationship Id="rId10" Type="http://schemas.openxmlformats.org/officeDocument/2006/relationships/diagramColors" Target="../diagrams/colors18.xml"/><Relationship Id="rId4" Type="http://schemas.openxmlformats.org/officeDocument/2006/relationships/diagramQuickStyle" Target="../diagrams/quickStyle17.xml"/><Relationship Id="rId9" Type="http://schemas.openxmlformats.org/officeDocument/2006/relationships/diagramQuickStyle" Target="../diagrams/quickStyle18.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1.xml"/></Relationships>
</file>

<file path=ppt/slides/_rels/slide30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22.xml"/><Relationship Id="rId1" Type="http://schemas.openxmlformats.org/officeDocument/2006/relationships/slideLayout" Target="../slideLayouts/slideLayout51.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1.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1.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1.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1.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1.xml"/></Relationships>
</file>

<file path=ppt/slides/_rels/slide307.xml.rels><?xml version="1.0" encoding="UTF-8" standalone="yes"?>
<Relationships xmlns="http://schemas.openxmlformats.org/package/2006/relationships"><Relationship Id="rId8" Type="http://schemas.openxmlformats.org/officeDocument/2006/relationships/slide" Target="slide308.xml"/><Relationship Id="rId3" Type="http://schemas.openxmlformats.org/officeDocument/2006/relationships/diagramData" Target="../diagrams/data143.xml"/><Relationship Id="rId7" Type="http://schemas.microsoft.com/office/2007/relationships/diagramDrawing" Target="../diagrams/drawing143.xml"/><Relationship Id="rId2" Type="http://schemas.openxmlformats.org/officeDocument/2006/relationships/notesSlide" Target="../notesSlides/notesSlide28.xml"/><Relationship Id="rId1" Type="http://schemas.openxmlformats.org/officeDocument/2006/relationships/slideLayout" Target="../slideLayouts/slideLayout51.xml"/><Relationship Id="rId6" Type="http://schemas.openxmlformats.org/officeDocument/2006/relationships/diagramColors" Target="../diagrams/colors143.xml"/><Relationship Id="rId5" Type="http://schemas.openxmlformats.org/officeDocument/2006/relationships/diagramQuickStyle" Target="../diagrams/quickStyle143.xml"/><Relationship Id="rId4" Type="http://schemas.openxmlformats.org/officeDocument/2006/relationships/diagramLayout" Target="../diagrams/layout143.xml"/><Relationship Id="rId9" Type="http://schemas.openxmlformats.org/officeDocument/2006/relationships/slide" Target="slide309.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1.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1.xml"/></Relationships>
</file>

<file path=ppt/slides/_rels/slide31.xml.rels><?xml version="1.0" encoding="UTF-8" standalone="yes"?>
<Relationships xmlns="http://schemas.openxmlformats.org/package/2006/relationships"><Relationship Id="rId8" Type="http://schemas.openxmlformats.org/officeDocument/2006/relationships/diagramLayout" Target="../diagrams/layout20.xml"/><Relationship Id="rId3" Type="http://schemas.openxmlformats.org/officeDocument/2006/relationships/diagramLayout" Target="../diagrams/layout19.xml"/><Relationship Id="rId7" Type="http://schemas.openxmlformats.org/officeDocument/2006/relationships/diagramData" Target="../diagrams/data20.xml"/><Relationship Id="rId2" Type="http://schemas.openxmlformats.org/officeDocument/2006/relationships/diagramData" Target="../diagrams/data19.xml"/><Relationship Id="rId1" Type="http://schemas.openxmlformats.org/officeDocument/2006/relationships/slideLayout" Target="../slideLayouts/slideLayout2.xml"/><Relationship Id="rId6" Type="http://schemas.microsoft.com/office/2007/relationships/diagramDrawing" Target="../diagrams/drawing19.xml"/><Relationship Id="rId11" Type="http://schemas.microsoft.com/office/2007/relationships/diagramDrawing" Target="../diagrams/drawing20.xml"/><Relationship Id="rId5" Type="http://schemas.openxmlformats.org/officeDocument/2006/relationships/diagramColors" Target="../diagrams/colors19.xml"/><Relationship Id="rId10" Type="http://schemas.openxmlformats.org/officeDocument/2006/relationships/diagramColors" Target="../diagrams/colors20.xml"/><Relationship Id="rId4" Type="http://schemas.openxmlformats.org/officeDocument/2006/relationships/diagramQuickStyle" Target="../diagrams/quickStyle19.xml"/><Relationship Id="rId9" Type="http://schemas.openxmlformats.org/officeDocument/2006/relationships/diagramQuickStyle" Target="../diagrams/quickStyle20.xml"/></Relationships>
</file>

<file path=ppt/slides/_rels/slide31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31.xml"/><Relationship Id="rId1" Type="http://schemas.openxmlformats.org/officeDocument/2006/relationships/slideLayout" Target="../slideLayouts/slideLayout61.xml"/></Relationships>
</file>

<file path=ppt/slides/_rels/slide311.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32.xml"/><Relationship Id="rId1" Type="http://schemas.openxmlformats.org/officeDocument/2006/relationships/slideLayout" Target="../slideLayouts/slideLayout62.xml"/></Relationships>
</file>

<file path=ppt/slides/_rels/slide312.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63.xml"/><Relationship Id="rId1" Type="http://schemas.openxmlformats.org/officeDocument/2006/relationships/vmlDrawing" Target="../drawings/vmlDrawing6.vml"/><Relationship Id="rId5" Type="http://schemas.openxmlformats.org/officeDocument/2006/relationships/image" Target="../media/image116.wmf"/><Relationship Id="rId4" Type="http://schemas.openxmlformats.org/officeDocument/2006/relationships/oleObject" Target="../embeddings/oleObject6.bin"/></Relationships>
</file>

<file path=ppt/slides/_rels/slide31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34.xml"/><Relationship Id="rId1" Type="http://schemas.openxmlformats.org/officeDocument/2006/relationships/slideLayout" Target="../slideLayouts/slideLayout61.xml"/></Relationships>
</file>

<file path=ppt/slides/_rels/slide31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35.xml"/><Relationship Id="rId1" Type="http://schemas.openxmlformats.org/officeDocument/2006/relationships/slideLayout" Target="../slideLayouts/slideLayout62.xml"/></Relationships>
</file>

<file path=ppt/slides/_rels/slide315.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36.xml"/><Relationship Id="rId1" Type="http://schemas.openxmlformats.org/officeDocument/2006/relationships/slideLayout" Target="../slideLayouts/slideLayout62.xml"/></Relationships>
</file>

<file path=ppt/slides/_rels/slide31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37.xml"/><Relationship Id="rId1" Type="http://schemas.openxmlformats.org/officeDocument/2006/relationships/slideLayout" Target="../slideLayouts/slideLayout64.xml"/></Relationships>
</file>

<file path=ppt/slides/_rels/slide31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38.xml"/><Relationship Id="rId1" Type="http://schemas.openxmlformats.org/officeDocument/2006/relationships/slideLayout" Target="../slideLayouts/slideLayout65.xml"/><Relationship Id="rId4" Type="http://schemas.openxmlformats.org/officeDocument/2006/relationships/image" Target="../media/image121.png"/></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1.xml"/></Relationships>
</file>

<file path=ppt/slides/_rels/slide319.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40.xml"/><Relationship Id="rId1" Type="http://schemas.openxmlformats.org/officeDocument/2006/relationships/slideLayout" Target="../slideLayouts/slideLayout61.xml"/></Relationships>
</file>

<file path=ppt/slides/_rels/slide32.xml.rels><?xml version="1.0" encoding="UTF-8" standalone="yes"?>
<Relationships xmlns="http://schemas.openxmlformats.org/package/2006/relationships"><Relationship Id="rId8" Type="http://schemas.openxmlformats.org/officeDocument/2006/relationships/diagramLayout" Target="../diagrams/layout22.xml"/><Relationship Id="rId3" Type="http://schemas.openxmlformats.org/officeDocument/2006/relationships/diagramLayout" Target="../diagrams/layout21.xml"/><Relationship Id="rId7" Type="http://schemas.openxmlformats.org/officeDocument/2006/relationships/diagramData" Target="../diagrams/data22.xml"/><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11" Type="http://schemas.microsoft.com/office/2007/relationships/diagramDrawing" Target="../diagrams/drawing22.xml"/><Relationship Id="rId5" Type="http://schemas.openxmlformats.org/officeDocument/2006/relationships/diagramColors" Target="../diagrams/colors21.xml"/><Relationship Id="rId10" Type="http://schemas.openxmlformats.org/officeDocument/2006/relationships/diagramColors" Target="../diagrams/colors22.xml"/><Relationship Id="rId4" Type="http://schemas.openxmlformats.org/officeDocument/2006/relationships/diagramQuickStyle" Target="../diagrams/quickStyle21.xml"/><Relationship Id="rId9" Type="http://schemas.openxmlformats.org/officeDocument/2006/relationships/diagramQuickStyle" Target="../diagrams/quickStyle22.xml"/></Relationships>
</file>

<file path=ppt/slides/_rels/slide32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41.xml"/><Relationship Id="rId1" Type="http://schemas.openxmlformats.org/officeDocument/2006/relationships/slideLayout" Target="../slideLayouts/slideLayout61.xml"/></Relationships>
</file>

<file path=ppt/slides/_rels/slide32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42.xml"/><Relationship Id="rId1" Type="http://schemas.openxmlformats.org/officeDocument/2006/relationships/slideLayout" Target="../slideLayouts/slideLayout62.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1.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1.xml"/></Relationships>
</file>

<file path=ppt/slides/_rels/slide324.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61.xml"/><Relationship Id="rId1" Type="http://schemas.openxmlformats.org/officeDocument/2006/relationships/vmlDrawing" Target="../drawings/vmlDrawing7.vml"/><Relationship Id="rId5" Type="http://schemas.openxmlformats.org/officeDocument/2006/relationships/image" Target="../media/image123.wmf"/><Relationship Id="rId4" Type="http://schemas.openxmlformats.org/officeDocument/2006/relationships/oleObject" Target="../embeddings/oleObject7.bin"/></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1.xml"/></Relationships>
</file>

<file path=ppt/slides/_rels/slide326.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55.xml"/><Relationship Id="rId1" Type="http://schemas.openxmlformats.org/officeDocument/2006/relationships/vmlDrawing" Target="../drawings/vmlDrawing8.vml"/><Relationship Id="rId5" Type="http://schemas.openxmlformats.org/officeDocument/2006/relationships/image" Target="../media/image124.png"/><Relationship Id="rId4" Type="http://schemas.openxmlformats.org/officeDocument/2006/relationships/oleObject" Target="../embeddings/oleObject8.bin"/></Relationships>
</file>

<file path=ppt/slides/_rels/slide32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48.xml"/><Relationship Id="rId1" Type="http://schemas.openxmlformats.org/officeDocument/2006/relationships/slideLayout" Target="../slideLayouts/slideLayout62.xml"/></Relationships>
</file>

<file path=ppt/slides/_rels/slide328.xml.rels><?xml version="1.0" encoding="UTF-8" standalone="yes"?>
<Relationships xmlns="http://schemas.openxmlformats.org/package/2006/relationships"><Relationship Id="rId8" Type="http://schemas.openxmlformats.org/officeDocument/2006/relationships/slide" Target="slide330.xml"/><Relationship Id="rId13" Type="http://schemas.openxmlformats.org/officeDocument/2006/relationships/slide" Target="slide371.xml"/><Relationship Id="rId3" Type="http://schemas.openxmlformats.org/officeDocument/2006/relationships/diagramData" Target="../diagrams/data144.xml"/><Relationship Id="rId7" Type="http://schemas.microsoft.com/office/2007/relationships/diagramDrawing" Target="../diagrams/drawing144.xml"/><Relationship Id="rId12" Type="http://schemas.openxmlformats.org/officeDocument/2006/relationships/slide" Target="slide355.xml"/><Relationship Id="rId2" Type="http://schemas.openxmlformats.org/officeDocument/2006/relationships/notesSlide" Target="../notesSlides/notesSlide49.xml"/><Relationship Id="rId1" Type="http://schemas.openxmlformats.org/officeDocument/2006/relationships/slideLayout" Target="../slideLayouts/slideLayout51.xml"/><Relationship Id="rId6" Type="http://schemas.openxmlformats.org/officeDocument/2006/relationships/diagramColors" Target="../diagrams/colors144.xml"/><Relationship Id="rId11" Type="http://schemas.openxmlformats.org/officeDocument/2006/relationships/slide" Target="slide344.xml"/><Relationship Id="rId5" Type="http://schemas.openxmlformats.org/officeDocument/2006/relationships/diagramQuickStyle" Target="../diagrams/quickStyle144.xml"/><Relationship Id="rId10" Type="http://schemas.openxmlformats.org/officeDocument/2006/relationships/slide" Target="slide341.xml"/><Relationship Id="rId4" Type="http://schemas.openxmlformats.org/officeDocument/2006/relationships/diagramLayout" Target="../diagrams/layout144.xml"/><Relationship Id="rId9" Type="http://schemas.openxmlformats.org/officeDocument/2006/relationships/slide" Target="slide334.xml"/><Relationship Id="rId14" Type="http://schemas.openxmlformats.org/officeDocument/2006/relationships/slide" Target="slide381.xml"/></Relationships>
</file>

<file path=ppt/slides/_rels/slide32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0.xml"/><Relationship Id="rId1" Type="http://schemas.openxmlformats.org/officeDocument/2006/relationships/slideLayout" Target="../slideLayouts/slideLayout61.xml"/></Relationships>
</file>

<file path=ppt/slides/_rels/slide33.xml.rels><?xml version="1.0" encoding="UTF-8" standalone="yes"?>
<Relationships xmlns="http://schemas.openxmlformats.org/package/2006/relationships"><Relationship Id="rId8" Type="http://schemas.openxmlformats.org/officeDocument/2006/relationships/diagramLayout" Target="../diagrams/layout24.xml"/><Relationship Id="rId3" Type="http://schemas.openxmlformats.org/officeDocument/2006/relationships/diagramLayout" Target="../diagrams/layout23.xml"/><Relationship Id="rId7" Type="http://schemas.openxmlformats.org/officeDocument/2006/relationships/diagramData" Target="../diagrams/data24.xml"/><Relationship Id="rId2" Type="http://schemas.openxmlformats.org/officeDocument/2006/relationships/diagramData" Target="../diagrams/data23.xml"/><Relationship Id="rId1" Type="http://schemas.openxmlformats.org/officeDocument/2006/relationships/slideLayout" Target="../slideLayouts/slideLayout2.xml"/><Relationship Id="rId6" Type="http://schemas.microsoft.com/office/2007/relationships/diagramDrawing" Target="../diagrams/drawing23.xml"/><Relationship Id="rId11" Type="http://schemas.microsoft.com/office/2007/relationships/diagramDrawing" Target="../diagrams/drawing24.xml"/><Relationship Id="rId5" Type="http://schemas.openxmlformats.org/officeDocument/2006/relationships/diagramColors" Target="../diagrams/colors23.xml"/><Relationship Id="rId10" Type="http://schemas.openxmlformats.org/officeDocument/2006/relationships/diagramColors" Target="../diagrams/colors24.xml"/><Relationship Id="rId4" Type="http://schemas.openxmlformats.org/officeDocument/2006/relationships/diagramQuickStyle" Target="../diagrams/quickStyle23.xml"/><Relationship Id="rId9" Type="http://schemas.openxmlformats.org/officeDocument/2006/relationships/diagramQuickStyle" Target="../diagrams/quickStyle24.xml"/></Relationships>
</file>

<file path=ppt/slides/_rels/slide330.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51.xml"/><Relationship Id="rId1" Type="http://schemas.openxmlformats.org/officeDocument/2006/relationships/vmlDrawing" Target="../drawings/vmlDrawing9.vml"/><Relationship Id="rId5" Type="http://schemas.openxmlformats.org/officeDocument/2006/relationships/image" Target="../media/image123.wmf"/><Relationship Id="rId4" Type="http://schemas.openxmlformats.org/officeDocument/2006/relationships/oleObject" Target="../embeddings/oleObject9.bin"/></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1.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1.xml"/></Relationships>
</file>

<file path=ppt/slides/_rels/slide33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54.xml"/><Relationship Id="rId1" Type="http://schemas.openxmlformats.org/officeDocument/2006/relationships/slideLayout" Target="../slideLayouts/slideLayout55.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1.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1.xml"/></Relationships>
</file>

<file path=ppt/slides/_rels/slide336.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57.xml"/><Relationship Id="rId1" Type="http://schemas.openxmlformats.org/officeDocument/2006/relationships/slideLayout" Target="../slideLayouts/slideLayout62.xml"/></Relationships>
</file>

<file path=ppt/slides/_rels/slide337.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58.xml"/><Relationship Id="rId1" Type="http://schemas.openxmlformats.org/officeDocument/2006/relationships/slideLayout" Target="../slideLayouts/slideLayout62.xml"/></Relationships>
</file>

<file path=ppt/slides/_rels/slide338.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59.xml"/><Relationship Id="rId1" Type="http://schemas.openxmlformats.org/officeDocument/2006/relationships/slideLayout" Target="../slideLayouts/slideLayout62.xml"/></Relationships>
</file>

<file path=ppt/slides/_rels/slide33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60.xml"/><Relationship Id="rId1" Type="http://schemas.openxmlformats.org/officeDocument/2006/relationships/slideLayout" Target="../slideLayouts/slideLayout62.xml"/></Relationships>
</file>

<file path=ppt/slides/_rels/slide34.xml.rels><?xml version="1.0" encoding="UTF-8" standalone="yes"?>
<Relationships xmlns="http://schemas.openxmlformats.org/package/2006/relationships"><Relationship Id="rId8" Type="http://schemas.openxmlformats.org/officeDocument/2006/relationships/diagramLayout" Target="../diagrams/layout26.xml"/><Relationship Id="rId13" Type="http://schemas.openxmlformats.org/officeDocument/2006/relationships/diagramLayout" Target="../diagrams/layout27.xml"/><Relationship Id="rId3" Type="http://schemas.openxmlformats.org/officeDocument/2006/relationships/diagramLayout" Target="../diagrams/layout25.xml"/><Relationship Id="rId7" Type="http://schemas.openxmlformats.org/officeDocument/2006/relationships/diagramData" Target="../diagrams/data26.xml"/><Relationship Id="rId12" Type="http://schemas.openxmlformats.org/officeDocument/2006/relationships/diagramData" Target="../diagrams/data27.xml"/><Relationship Id="rId2" Type="http://schemas.openxmlformats.org/officeDocument/2006/relationships/diagramData" Target="../diagrams/data25.xml"/><Relationship Id="rId16" Type="http://schemas.microsoft.com/office/2007/relationships/diagramDrawing" Target="../diagrams/drawing27.xml"/><Relationship Id="rId1" Type="http://schemas.openxmlformats.org/officeDocument/2006/relationships/slideLayout" Target="../slideLayouts/slideLayout2.xml"/><Relationship Id="rId6" Type="http://schemas.microsoft.com/office/2007/relationships/diagramDrawing" Target="../diagrams/drawing25.xml"/><Relationship Id="rId11" Type="http://schemas.microsoft.com/office/2007/relationships/diagramDrawing" Target="../diagrams/drawing26.xml"/><Relationship Id="rId5" Type="http://schemas.openxmlformats.org/officeDocument/2006/relationships/diagramColors" Target="../diagrams/colors25.xml"/><Relationship Id="rId15" Type="http://schemas.openxmlformats.org/officeDocument/2006/relationships/diagramColors" Target="../diagrams/colors27.xml"/><Relationship Id="rId10" Type="http://schemas.openxmlformats.org/officeDocument/2006/relationships/diagramColors" Target="../diagrams/colors26.xml"/><Relationship Id="rId4" Type="http://schemas.openxmlformats.org/officeDocument/2006/relationships/diagramQuickStyle" Target="../diagrams/quickStyle25.xml"/><Relationship Id="rId9" Type="http://schemas.openxmlformats.org/officeDocument/2006/relationships/diagramQuickStyle" Target="../diagrams/quickStyle26.xml"/><Relationship Id="rId14" Type="http://schemas.openxmlformats.org/officeDocument/2006/relationships/diagramQuickStyle" Target="../diagrams/quickStyle27.xml"/></Relationships>
</file>

<file path=ppt/slides/_rels/slide34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61.xml"/><Relationship Id="rId1" Type="http://schemas.openxmlformats.org/officeDocument/2006/relationships/slideLayout" Target="../slideLayouts/slideLayout62.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1.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1.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1.xml"/></Relationships>
</file>

<file path=ppt/slides/_rels/slide344.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51.xml"/><Relationship Id="rId1" Type="http://schemas.openxmlformats.org/officeDocument/2006/relationships/vmlDrawing" Target="../drawings/vmlDrawing10.vml"/><Relationship Id="rId5" Type="http://schemas.openxmlformats.org/officeDocument/2006/relationships/image" Target="../media/image132.wmf"/><Relationship Id="rId4" Type="http://schemas.openxmlformats.org/officeDocument/2006/relationships/oleObject" Target="../embeddings/oleObject10.bin"/></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1.xml"/></Relationships>
</file>

<file path=ppt/slides/_rels/slide346.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51.xml"/><Relationship Id="rId1" Type="http://schemas.openxmlformats.org/officeDocument/2006/relationships/vmlDrawing" Target="../drawings/vmlDrawing11.vml"/><Relationship Id="rId5" Type="http://schemas.openxmlformats.org/officeDocument/2006/relationships/image" Target="../media/image133.wmf"/><Relationship Id="rId4" Type="http://schemas.openxmlformats.org/officeDocument/2006/relationships/oleObject" Target="../embeddings/oleObject11.bin"/></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1.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1.xml"/></Relationships>
</file>

<file path=ppt/slides/_rels/slide349.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51.xml"/><Relationship Id="rId1" Type="http://schemas.openxmlformats.org/officeDocument/2006/relationships/vmlDrawing" Target="../drawings/vmlDrawing12.vml"/><Relationship Id="rId5" Type="http://schemas.openxmlformats.org/officeDocument/2006/relationships/image" Target="../media/image134.wmf"/><Relationship Id="rId4" Type="http://schemas.openxmlformats.org/officeDocument/2006/relationships/oleObject" Target="../embeddings/oleObject12.bin"/></Relationships>
</file>

<file path=ppt/slides/_rels/slide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2.xml"/></Relationships>
</file>

<file path=ppt/slides/_rels/slide350.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71.xml"/><Relationship Id="rId1" Type="http://schemas.openxmlformats.org/officeDocument/2006/relationships/slideLayout" Target="../slideLayouts/slideLayout51.xml"/></Relationships>
</file>

<file path=ppt/slides/_rels/slide351.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51.xml"/><Relationship Id="rId1" Type="http://schemas.openxmlformats.org/officeDocument/2006/relationships/vmlDrawing" Target="../drawings/vmlDrawing13.vml"/><Relationship Id="rId5" Type="http://schemas.openxmlformats.org/officeDocument/2006/relationships/image" Target="../media/image136.wmf"/><Relationship Id="rId4" Type="http://schemas.openxmlformats.org/officeDocument/2006/relationships/oleObject" Target="../embeddings/oleObject13.bin"/></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1.xml"/></Relationships>
</file>

<file path=ppt/slides/_rels/slide353.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51.xml"/><Relationship Id="rId1" Type="http://schemas.openxmlformats.org/officeDocument/2006/relationships/vmlDrawing" Target="../drawings/vmlDrawing14.vml"/><Relationship Id="rId5" Type="http://schemas.openxmlformats.org/officeDocument/2006/relationships/image" Target="../media/image137.png"/><Relationship Id="rId4" Type="http://schemas.openxmlformats.org/officeDocument/2006/relationships/oleObject" Target="../embeddings/oleObject14.bin"/></Relationships>
</file>

<file path=ppt/slides/_rels/slide354.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75.xml"/><Relationship Id="rId1" Type="http://schemas.openxmlformats.org/officeDocument/2006/relationships/slideLayout" Target="../slideLayouts/slideLayout51.xml"/></Relationships>
</file>

<file path=ppt/slides/_rels/slide355.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76.xml"/><Relationship Id="rId1" Type="http://schemas.openxmlformats.org/officeDocument/2006/relationships/slideLayout" Target="../slideLayouts/slideLayout51.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1.xml"/></Relationships>
</file>

<file path=ppt/slides/_rels/slide357.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78.xml"/><Relationship Id="rId1" Type="http://schemas.openxmlformats.org/officeDocument/2006/relationships/slideLayout" Target="../slideLayouts/slideLayout51.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1.xml"/></Relationships>
</file>

<file path=ppt/slides/_rels/slide359.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80.xml"/><Relationship Id="rId1" Type="http://schemas.openxmlformats.org/officeDocument/2006/relationships/slideLayout" Target="../slideLayouts/slideLayout56.xml"/></Relationships>
</file>

<file path=ppt/slides/_rels/slide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7.png"/></Relationships>
</file>

<file path=ppt/slides/_rels/slide360.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51.xml"/><Relationship Id="rId1" Type="http://schemas.openxmlformats.org/officeDocument/2006/relationships/vmlDrawing" Target="../drawings/vmlDrawing15.vml"/><Relationship Id="rId5" Type="http://schemas.openxmlformats.org/officeDocument/2006/relationships/image" Target="../media/image141.emf"/><Relationship Id="rId4" Type="http://schemas.openxmlformats.org/officeDocument/2006/relationships/oleObject" Target="../embeddings/oleObject15.bin"/></Relationships>
</file>

<file path=ppt/slides/_rels/slide361.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51.xml"/><Relationship Id="rId1" Type="http://schemas.openxmlformats.org/officeDocument/2006/relationships/vmlDrawing" Target="../drawings/vmlDrawing16.vml"/><Relationship Id="rId5" Type="http://schemas.openxmlformats.org/officeDocument/2006/relationships/image" Target="../media/image142.emf"/><Relationship Id="rId4" Type="http://schemas.openxmlformats.org/officeDocument/2006/relationships/oleObject" Target="../embeddings/oleObject16.bin"/></Relationships>
</file>

<file path=ppt/slides/_rels/slide362.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56.xml"/><Relationship Id="rId1" Type="http://schemas.openxmlformats.org/officeDocument/2006/relationships/vmlDrawing" Target="../drawings/vmlDrawing17.vml"/><Relationship Id="rId6" Type="http://schemas.openxmlformats.org/officeDocument/2006/relationships/image" Target="../media/image144.png"/><Relationship Id="rId5" Type="http://schemas.openxmlformats.org/officeDocument/2006/relationships/image" Target="../media/image143.png"/><Relationship Id="rId4" Type="http://schemas.openxmlformats.org/officeDocument/2006/relationships/oleObject" Target="../embeddings/oleObject17.bin"/></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6.xml"/></Relationships>
</file>

<file path=ppt/slides/_rels/slide364.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62.xml"/><Relationship Id="rId1" Type="http://schemas.openxmlformats.org/officeDocument/2006/relationships/vmlDrawing" Target="../drawings/vmlDrawing18.vml"/><Relationship Id="rId5" Type="http://schemas.openxmlformats.org/officeDocument/2006/relationships/image" Target="../media/image145.emf"/><Relationship Id="rId4" Type="http://schemas.openxmlformats.org/officeDocument/2006/relationships/oleObject" Target="../embeddings/oleObject18.bin"/></Relationships>
</file>

<file path=ppt/slides/_rels/slide365.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56.xml"/><Relationship Id="rId1" Type="http://schemas.openxmlformats.org/officeDocument/2006/relationships/vmlDrawing" Target="../drawings/vmlDrawing19.vml"/><Relationship Id="rId5" Type="http://schemas.openxmlformats.org/officeDocument/2006/relationships/image" Target="../media/image146.emf"/><Relationship Id="rId4" Type="http://schemas.openxmlformats.org/officeDocument/2006/relationships/oleObject" Target="../embeddings/oleObject19.bin"/></Relationships>
</file>

<file path=ppt/slides/_rels/slide36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51.xml"/></Relationships>
</file>

<file path=ppt/slides/_rels/slide36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88.xml"/><Relationship Id="rId1" Type="http://schemas.openxmlformats.org/officeDocument/2006/relationships/slideLayout" Target="../slideLayouts/slideLayout51.xml"/></Relationships>
</file>

<file path=ppt/slides/_rels/slide368.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89.xml"/><Relationship Id="rId1" Type="http://schemas.openxmlformats.org/officeDocument/2006/relationships/slideLayout" Target="../slideLayouts/slideLayout56.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1.xml"/></Relationships>
</file>

<file path=ppt/slides/_rels/slide3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9.png"/></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51.xml"/></Relationships>
</file>

<file path=ppt/slides/_rels/slide371.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92.xml"/><Relationship Id="rId1" Type="http://schemas.openxmlformats.org/officeDocument/2006/relationships/slideLayout" Target="../slideLayouts/slideLayout51.xml"/></Relationships>
</file>

<file path=ppt/slides/_rels/slide37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1.xml"/></Relationships>
</file>

<file path=ppt/slides/_rels/slide373.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1.xml"/></Relationships>
</file>

<file path=ppt/slides/_rels/slide374.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51.xml"/></Relationships>
</file>

<file path=ppt/slides/_rels/slide37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96.xml"/><Relationship Id="rId1" Type="http://schemas.openxmlformats.org/officeDocument/2006/relationships/slideLayout" Target="../slideLayouts/slideLayout56.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51.xml"/></Relationships>
</file>

<file path=ppt/slides/_rels/slide37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98.xml"/><Relationship Id="rId1" Type="http://schemas.openxmlformats.org/officeDocument/2006/relationships/slideLayout" Target="../slideLayouts/slideLayout56.xml"/></Relationships>
</file>

<file path=ppt/slides/_rels/slide37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99.xml"/><Relationship Id="rId1" Type="http://schemas.openxmlformats.org/officeDocument/2006/relationships/slideLayout" Target="../slideLayouts/slideLayout56.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1.xml"/></Relationships>
</file>

<file path=ppt/slides/_rels/slide38.xml.rels><?xml version="1.0" encoding="UTF-8" standalone="yes"?>
<Relationships xmlns="http://schemas.openxmlformats.org/package/2006/relationships"><Relationship Id="rId8" Type="http://schemas.openxmlformats.org/officeDocument/2006/relationships/diagramLayout" Target="../diagrams/layout29.xml"/><Relationship Id="rId13" Type="http://schemas.openxmlformats.org/officeDocument/2006/relationships/diagramLayout" Target="../diagrams/layout30.xml"/><Relationship Id="rId3" Type="http://schemas.openxmlformats.org/officeDocument/2006/relationships/diagramLayout" Target="../diagrams/layout28.xml"/><Relationship Id="rId7" Type="http://schemas.openxmlformats.org/officeDocument/2006/relationships/diagramData" Target="../diagrams/data29.xml"/><Relationship Id="rId12" Type="http://schemas.openxmlformats.org/officeDocument/2006/relationships/diagramData" Target="../diagrams/data30.xml"/><Relationship Id="rId2" Type="http://schemas.openxmlformats.org/officeDocument/2006/relationships/diagramData" Target="../diagrams/data28.xml"/><Relationship Id="rId16" Type="http://schemas.microsoft.com/office/2007/relationships/diagramDrawing" Target="../diagrams/drawing30.xml"/><Relationship Id="rId1" Type="http://schemas.openxmlformats.org/officeDocument/2006/relationships/slideLayout" Target="../slideLayouts/slideLayout2.xml"/><Relationship Id="rId6" Type="http://schemas.microsoft.com/office/2007/relationships/diagramDrawing" Target="../diagrams/drawing28.xml"/><Relationship Id="rId11" Type="http://schemas.microsoft.com/office/2007/relationships/diagramDrawing" Target="../diagrams/drawing29.xml"/><Relationship Id="rId5" Type="http://schemas.openxmlformats.org/officeDocument/2006/relationships/diagramColors" Target="../diagrams/colors28.xml"/><Relationship Id="rId15" Type="http://schemas.openxmlformats.org/officeDocument/2006/relationships/diagramColors" Target="../diagrams/colors30.xml"/><Relationship Id="rId10" Type="http://schemas.openxmlformats.org/officeDocument/2006/relationships/diagramColors" Target="../diagrams/colors29.xml"/><Relationship Id="rId4" Type="http://schemas.openxmlformats.org/officeDocument/2006/relationships/diagramQuickStyle" Target="../diagrams/quickStyle28.xml"/><Relationship Id="rId9" Type="http://schemas.openxmlformats.org/officeDocument/2006/relationships/diagramQuickStyle" Target="../diagrams/quickStyle29.xml"/><Relationship Id="rId14" Type="http://schemas.openxmlformats.org/officeDocument/2006/relationships/diagramQuickStyle" Target="../diagrams/quickStyle30.xml"/></Relationships>
</file>

<file path=ppt/slides/_rels/slide380.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51.xml"/><Relationship Id="rId1" Type="http://schemas.openxmlformats.org/officeDocument/2006/relationships/vmlDrawing" Target="../drawings/vmlDrawing20.vml"/><Relationship Id="rId6" Type="http://schemas.openxmlformats.org/officeDocument/2006/relationships/slide" Target="slide372.xml"/><Relationship Id="rId5" Type="http://schemas.openxmlformats.org/officeDocument/2006/relationships/image" Target="../media/image151.png"/><Relationship Id="rId4" Type="http://schemas.openxmlformats.org/officeDocument/2006/relationships/oleObject" Target="../embeddings/oleObject20.bin"/></Relationships>
</file>

<file path=ppt/slides/_rels/slide381.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51.xml"/><Relationship Id="rId1" Type="http://schemas.openxmlformats.org/officeDocument/2006/relationships/vmlDrawing" Target="../drawings/vmlDrawing21.vml"/><Relationship Id="rId6" Type="http://schemas.openxmlformats.org/officeDocument/2006/relationships/image" Target="../media/image152.wmf"/><Relationship Id="rId5" Type="http://schemas.openxmlformats.org/officeDocument/2006/relationships/oleObject" Target="../embeddings/oleObject21.bin"/><Relationship Id="rId4" Type="http://schemas.openxmlformats.org/officeDocument/2006/relationships/image" Target="../media/image153.wmf"/></Relationships>
</file>

<file path=ppt/slides/_rels/slide38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7.xml"/></Relationships>
</file>

<file path=ppt/slides/_rels/slide383.xml.rels><?xml version="1.0" encoding="UTF-8" standalone="yes"?>
<Relationships xmlns="http://schemas.openxmlformats.org/package/2006/relationships"><Relationship Id="rId3" Type="http://schemas.openxmlformats.org/officeDocument/2006/relationships/diagramData" Target="../diagrams/data145.xml"/><Relationship Id="rId7" Type="http://schemas.microsoft.com/office/2007/relationships/diagramDrawing" Target="../diagrams/drawing145.xml"/><Relationship Id="rId2" Type="http://schemas.openxmlformats.org/officeDocument/2006/relationships/notesSlide" Target="../notesSlides/notesSlide104.xml"/><Relationship Id="rId1" Type="http://schemas.openxmlformats.org/officeDocument/2006/relationships/slideLayout" Target="../slideLayouts/slideLayout68.xml"/><Relationship Id="rId6" Type="http://schemas.openxmlformats.org/officeDocument/2006/relationships/diagramColors" Target="../diagrams/colors145.xml"/><Relationship Id="rId5" Type="http://schemas.openxmlformats.org/officeDocument/2006/relationships/diagramQuickStyle" Target="../diagrams/quickStyle145.xml"/><Relationship Id="rId4" Type="http://schemas.openxmlformats.org/officeDocument/2006/relationships/diagramLayout" Target="../diagrams/layout145.xml"/></Relationships>
</file>

<file path=ppt/slides/_rels/slide384.xml.rels><?xml version="1.0" encoding="UTF-8" standalone="yes"?>
<Relationships xmlns="http://schemas.openxmlformats.org/package/2006/relationships"><Relationship Id="rId3" Type="http://schemas.openxmlformats.org/officeDocument/2006/relationships/diagramData" Target="../diagrams/data146.xml"/><Relationship Id="rId7" Type="http://schemas.microsoft.com/office/2007/relationships/diagramDrawing" Target="../diagrams/drawing146.xml"/><Relationship Id="rId2" Type="http://schemas.openxmlformats.org/officeDocument/2006/relationships/notesSlide" Target="../notesSlides/notesSlide105.xml"/><Relationship Id="rId1" Type="http://schemas.openxmlformats.org/officeDocument/2006/relationships/slideLayout" Target="../slideLayouts/slideLayout68.xml"/><Relationship Id="rId6" Type="http://schemas.openxmlformats.org/officeDocument/2006/relationships/diagramColors" Target="../diagrams/colors146.xml"/><Relationship Id="rId5" Type="http://schemas.openxmlformats.org/officeDocument/2006/relationships/diagramQuickStyle" Target="../diagrams/quickStyle146.xml"/><Relationship Id="rId4" Type="http://schemas.openxmlformats.org/officeDocument/2006/relationships/diagramLayout" Target="../diagrams/layout146.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68.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8.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68.xml"/></Relationships>
</file>

<file path=ppt/slides/_rels/slide38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09.xml"/><Relationship Id="rId1" Type="http://schemas.openxmlformats.org/officeDocument/2006/relationships/slideLayout" Target="../slideLayouts/slideLayout68.xml"/></Relationships>
</file>

<file path=ppt/slides/_rels/slide389.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68.xml"/></Relationships>
</file>

<file path=ppt/slides/_rels/slide3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2.xml"/></Relationships>
</file>

<file path=ppt/slides/_rels/slide390.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11.xml"/><Relationship Id="rId1" Type="http://schemas.openxmlformats.org/officeDocument/2006/relationships/slideLayout" Target="../slideLayouts/slideLayout68.xml"/><Relationship Id="rId4" Type="http://schemas.openxmlformats.org/officeDocument/2006/relationships/image" Target="../media/image156.png"/></Relationships>
</file>

<file path=ppt/slides/_rels/slide39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12.xml"/><Relationship Id="rId1" Type="http://schemas.openxmlformats.org/officeDocument/2006/relationships/slideLayout" Target="../slideLayouts/slideLayout68.xml"/></Relationships>
</file>

<file path=ppt/slides/_rels/slide392.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13.xml"/><Relationship Id="rId1" Type="http://schemas.openxmlformats.org/officeDocument/2006/relationships/slideLayout" Target="../slideLayouts/slideLayout68.xml"/></Relationships>
</file>

<file path=ppt/slides/_rels/slide393.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68.xml"/></Relationships>
</file>

<file path=ppt/slides/_rels/slide39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15.xml"/><Relationship Id="rId1" Type="http://schemas.openxmlformats.org/officeDocument/2006/relationships/slideLayout" Target="../slideLayouts/slideLayout72.xml"/></Relationships>
</file>

<file path=ppt/slides/_rels/slide395.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16.xml"/><Relationship Id="rId1" Type="http://schemas.openxmlformats.org/officeDocument/2006/relationships/slideLayout" Target="../slideLayouts/slideLayout68.xml"/><Relationship Id="rId5" Type="http://schemas.openxmlformats.org/officeDocument/2006/relationships/image" Target="../media/image162.png"/><Relationship Id="rId4" Type="http://schemas.openxmlformats.org/officeDocument/2006/relationships/image" Target="../media/image161.png"/></Relationships>
</file>

<file path=ppt/slides/_rels/slide39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17.xml"/><Relationship Id="rId1" Type="http://schemas.openxmlformats.org/officeDocument/2006/relationships/slideLayout" Target="../slideLayouts/slideLayout68.xml"/><Relationship Id="rId6" Type="http://schemas.openxmlformats.org/officeDocument/2006/relationships/image" Target="../media/image166.jpeg"/><Relationship Id="rId5" Type="http://schemas.openxmlformats.org/officeDocument/2006/relationships/image" Target="../media/image165.jpeg"/><Relationship Id="rId4" Type="http://schemas.openxmlformats.org/officeDocument/2006/relationships/image" Target="../media/image164.jpeg"/></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68.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68.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6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Layout" Target="../slideLayouts/slideLayout12.xml"/></Relationships>
</file>

<file path=ppt/slides/_rels/slide400.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21.xml"/><Relationship Id="rId1" Type="http://schemas.openxmlformats.org/officeDocument/2006/relationships/slideLayout" Target="../slideLayouts/slideLayout68.xml"/><Relationship Id="rId6" Type="http://schemas.openxmlformats.org/officeDocument/2006/relationships/image" Target="../media/image170.png"/><Relationship Id="rId5" Type="http://schemas.openxmlformats.org/officeDocument/2006/relationships/image" Target="../media/image169.png"/><Relationship Id="rId4" Type="http://schemas.openxmlformats.org/officeDocument/2006/relationships/image" Target="../media/image168.png"/></Relationships>
</file>

<file path=ppt/slides/_rels/slide401.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22.xml"/><Relationship Id="rId1" Type="http://schemas.openxmlformats.org/officeDocument/2006/relationships/slideLayout" Target="../slideLayouts/slideLayout68.xml"/></Relationships>
</file>

<file path=ppt/slides/_rels/slide40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23.xml"/><Relationship Id="rId1" Type="http://schemas.openxmlformats.org/officeDocument/2006/relationships/slideLayout" Target="../slideLayouts/slideLayout68.xml"/></Relationships>
</file>

<file path=ppt/slides/_rels/slide403.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notesSlide" Target="../notesSlides/notesSlide124.xml"/><Relationship Id="rId1" Type="http://schemas.openxmlformats.org/officeDocument/2006/relationships/slideLayout" Target="../slideLayouts/slideLayout68.xml"/></Relationships>
</file>

<file path=ppt/slides/_rels/slide404.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68.xml"/></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68.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68.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68.xml"/></Relationships>
</file>

<file path=ppt/slides/_rels/slide40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68.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68.xml"/></Relationships>
</file>

<file path=ppt/slides/_rels/slide41.xml.rels><?xml version="1.0" encoding="UTF-8" standalone="yes"?>
<Relationships xmlns="http://schemas.openxmlformats.org/package/2006/relationships"><Relationship Id="rId8" Type="http://schemas.openxmlformats.org/officeDocument/2006/relationships/diagramLayout" Target="../diagrams/layout32.xml"/><Relationship Id="rId13" Type="http://schemas.openxmlformats.org/officeDocument/2006/relationships/diagramLayout" Target="../diagrams/layout33.xml"/><Relationship Id="rId3" Type="http://schemas.openxmlformats.org/officeDocument/2006/relationships/diagramLayout" Target="../diagrams/layout31.xml"/><Relationship Id="rId7" Type="http://schemas.openxmlformats.org/officeDocument/2006/relationships/diagramData" Target="../diagrams/data32.xml"/><Relationship Id="rId12" Type="http://schemas.openxmlformats.org/officeDocument/2006/relationships/diagramData" Target="../diagrams/data33.xml"/><Relationship Id="rId2" Type="http://schemas.openxmlformats.org/officeDocument/2006/relationships/diagramData" Target="../diagrams/data31.xml"/><Relationship Id="rId16" Type="http://schemas.microsoft.com/office/2007/relationships/diagramDrawing" Target="../diagrams/drawing33.xml"/><Relationship Id="rId1" Type="http://schemas.openxmlformats.org/officeDocument/2006/relationships/slideLayout" Target="../slideLayouts/slideLayout2.xml"/><Relationship Id="rId6" Type="http://schemas.microsoft.com/office/2007/relationships/diagramDrawing" Target="../diagrams/drawing31.xml"/><Relationship Id="rId11" Type="http://schemas.microsoft.com/office/2007/relationships/diagramDrawing" Target="../diagrams/drawing32.xml"/><Relationship Id="rId5" Type="http://schemas.openxmlformats.org/officeDocument/2006/relationships/diagramColors" Target="../diagrams/colors31.xml"/><Relationship Id="rId15" Type="http://schemas.openxmlformats.org/officeDocument/2006/relationships/diagramColors" Target="../diagrams/colors33.xml"/><Relationship Id="rId10" Type="http://schemas.openxmlformats.org/officeDocument/2006/relationships/diagramColors" Target="../diagrams/colors32.xml"/><Relationship Id="rId4" Type="http://schemas.openxmlformats.org/officeDocument/2006/relationships/diagramQuickStyle" Target="../diagrams/quickStyle31.xml"/><Relationship Id="rId9" Type="http://schemas.openxmlformats.org/officeDocument/2006/relationships/diagramQuickStyle" Target="../diagrams/quickStyle32.xml"/><Relationship Id="rId14" Type="http://schemas.openxmlformats.org/officeDocument/2006/relationships/diagramQuickStyle" Target="../diagrams/quickStyle33.xml"/></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68.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68.xml"/></Relationships>
</file>

<file path=ppt/slides/_rels/slide412.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32.xml"/><Relationship Id="rId1" Type="http://schemas.openxmlformats.org/officeDocument/2006/relationships/slideLayout" Target="../slideLayouts/slideLayout68.xml"/></Relationships>
</file>

<file path=ppt/slides/_rels/slide413.xml.rels><?xml version="1.0" encoding="UTF-8" standalone="yes"?>
<Relationships xmlns="http://schemas.openxmlformats.org/package/2006/relationships"><Relationship Id="rId3" Type="http://schemas.openxmlformats.org/officeDocument/2006/relationships/diagramData" Target="../diagrams/data147.xml"/><Relationship Id="rId7" Type="http://schemas.microsoft.com/office/2007/relationships/diagramDrawing" Target="../diagrams/drawing147.xml"/><Relationship Id="rId2" Type="http://schemas.openxmlformats.org/officeDocument/2006/relationships/notesSlide" Target="../notesSlides/notesSlide133.xml"/><Relationship Id="rId1" Type="http://schemas.openxmlformats.org/officeDocument/2006/relationships/slideLayout" Target="../slideLayouts/slideLayout68.xml"/><Relationship Id="rId6" Type="http://schemas.openxmlformats.org/officeDocument/2006/relationships/diagramColors" Target="../diagrams/colors147.xml"/><Relationship Id="rId5" Type="http://schemas.openxmlformats.org/officeDocument/2006/relationships/diagramQuickStyle" Target="../diagrams/quickStyle147.xml"/><Relationship Id="rId4" Type="http://schemas.openxmlformats.org/officeDocument/2006/relationships/diagramLayout" Target="../diagrams/layout147.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8.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2.xml"/></Relationships>
</file>

<file path=ppt/slides/_rels/slide41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2.xml"/></Relationships>
</file>

<file path=ppt/slides/_rels/slide417.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37.xml"/><Relationship Id="rId1" Type="http://schemas.openxmlformats.org/officeDocument/2006/relationships/slideLayout" Target="../slideLayouts/slideLayout68.xml"/></Relationships>
</file>

<file path=ppt/slides/_rels/slide41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38.xml"/><Relationship Id="rId1" Type="http://schemas.openxmlformats.org/officeDocument/2006/relationships/slideLayout" Target="../slideLayouts/slideLayout68.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68.xml"/></Relationships>
</file>

<file path=ppt/slides/_rels/slide42.xml.rels><?xml version="1.0" encoding="UTF-8" standalone="yes"?>
<Relationships xmlns="http://schemas.openxmlformats.org/package/2006/relationships"><Relationship Id="rId8" Type="http://schemas.openxmlformats.org/officeDocument/2006/relationships/diagramLayout" Target="../diagrams/layout35.xml"/><Relationship Id="rId3" Type="http://schemas.openxmlformats.org/officeDocument/2006/relationships/diagramLayout" Target="../diagrams/layout34.xml"/><Relationship Id="rId7" Type="http://schemas.openxmlformats.org/officeDocument/2006/relationships/diagramData" Target="../diagrams/data35.xml"/><Relationship Id="rId2" Type="http://schemas.openxmlformats.org/officeDocument/2006/relationships/diagramData" Target="../diagrams/data34.xml"/><Relationship Id="rId1" Type="http://schemas.openxmlformats.org/officeDocument/2006/relationships/slideLayout" Target="../slideLayouts/slideLayout2.xml"/><Relationship Id="rId6" Type="http://schemas.microsoft.com/office/2007/relationships/diagramDrawing" Target="../diagrams/drawing34.xml"/><Relationship Id="rId11" Type="http://schemas.microsoft.com/office/2007/relationships/diagramDrawing" Target="../diagrams/drawing35.xml"/><Relationship Id="rId5" Type="http://schemas.openxmlformats.org/officeDocument/2006/relationships/diagramColors" Target="../diagrams/colors34.xml"/><Relationship Id="rId10" Type="http://schemas.openxmlformats.org/officeDocument/2006/relationships/diagramColors" Target="../diagrams/colors35.xml"/><Relationship Id="rId4" Type="http://schemas.openxmlformats.org/officeDocument/2006/relationships/diagramQuickStyle" Target="../diagrams/quickStyle34.xml"/><Relationship Id="rId9" Type="http://schemas.openxmlformats.org/officeDocument/2006/relationships/diagramQuickStyle" Target="../diagrams/quickStyle35.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2.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68.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2.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2.xml"/></Relationships>
</file>

<file path=ppt/slides/_rels/slide42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4.xml"/><Relationship Id="rId1" Type="http://schemas.openxmlformats.org/officeDocument/2006/relationships/slideLayout" Target="../slideLayouts/slideLayout68.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2.xml"/></Relationships>
</file>

<file path=ppt/slides/_rels/slide426.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46.xml"/><Relationship Id="rId1" Type="http://schemas.openxmlformats.org/officeDocument/2006/relationships/slideLayout" Target="../slideLayouts/slideLayout73.xml"/></Relationships>
</file>

<file path=ppt/slides/_rels/slide427.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47.xml"/><Relationship Id="rId1" Type="http://schemas.openxmlformats.org/officeDocument/2006/relationships/slideLayout" Target="../slideLayouts/slideLayout72.xml"/></Relationships>
</file>

<file path=ppt/slides/_rels/slide42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72.xml"/><Relationship Id="rId1" Type="http://schemas.openxmlformats.org/officeDocument/2006/relationships/vmlDrawing" Target="../drawings/vmlDrawing22.vml"/><Relationship Id="rId5" Type="http://schemas.openxmlformats.org/officeDocument/2006/relationships/image" Target="../media/image178.png"/><Relationship Id="rId4" Type="http://schemas.openxmlformats.org/officeDocument/2006/relationships/oleObject" Target="../embeddings/oleObject22.bin"/></Relationships>
</file>

<file path=ppt/slides/_rels/slide42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8.xml"/></Relationships>
</file>

<file path=ppt/slides/_rels/slide43.xml.rels><?xml version="1.0" encoding="UTF-8" standalone="yes"?>
<Relationships xmlns="http://schemas.openxmlformats.org/package/2006/relationships"><Relationship Id="rId8" Type="http://schemas.openxmlformats.org/officeDocument/2006/relationships/diagramLayout" Target="../diagrams/layout37.xml"/><Relationship Id="rId3" Type="http://schemas.openxmlformats.org/officeDocument/2006/relationships/diagramLayout" Target="../diagrams/layout36.xml"/><Relationship Id="rId7" Type="http://schemas.openxmlformats.org/officeDocument/2006/relationships/diagramData" Target="../diagrams/data37.xml"/><Relationship Id="rId2" Type="http://schemas.openxmlformats.org/officeDocument/2006/relationships/diagramData" Target="../diagrams/data36.xml"/><Relationship Id="rId1" Type="http://schemas.openxmlformats.org/officeDocument/2006/relationships/slideLayout" Target="../slideLayouts/slideLayout2.xml"/><Relationship Id="rId6" Type="http://schemas.microsoft.com/office/2007/relationships/diagramDrawing" Target="../diagrams/drawing36.xml"/><Relationship Id="rId11" Type="http://schemas.microsoft.com/office/2007/relationships/diagramDrawing" Target="../diagrams/drawing37.xml"/><Relationship Id="rId5" Type="http://schemas.openxmlformats.org/officeDocument/2006/relationships/diagramColors" Target="../diagrams/colors36.xml"/><Relationship Id="rId10" Type="http://schemas.openxmlformats.org/officeDocument/2006/relationships/diagramColors" Target="../diagrams/colors37.xml"/><Relationship Id="rId4" Type="http://schemas.openxmlformats.org/officeDocument/2006/relationships/diagramQuickStyle" Target="../diagrams/quickStyle36.xml"/><Relationship Id="rId9" Type="http://schemas.openxmlformats.org/officeDocument/2006/relationships/diagramQuickStyle" Target="../diagrams/quickStyle37.xml"/></Relationships>
</file>

<file path=ppt/slides/_rels/slide430.xml.rels><?xml version="1.0" encoding="UTF-8" standalone="yes"?>
<Relationships xmlns="http://schemas.openxmlformats.org/package/2006/relationships"><Relationship Id="rId3" Type="http://schemas.openxmlformats.org/officeDocument/2006/relationships/diagramData" Target="../diagrams/data148.xml"/><Relationship Id="rId7" Type="http://schemas.microsoft.com/office/2007/relationships/diagramDrawing" Target="../diagrams/drawing148.xml"/><Relationship Id="rId2" Type="http://schemas.openxmlformats.org/officeDocument/2006/relationships/notesSlide" Target="../notesSlides/notesSlide150.xml"/><Relationship Id="rId1" Type="http://schemas.openxmlformats.org/officeDocument/2006/relationships/slideLayout" Target="../slideLayouts/slideLayout79.xml"/><Relationship Id="rId6" Type="http://schemas.openxmlformats.org/officeDocument/2006/relationships/diagramColors" Target="../diagrams/colors148.xml"/><Relationship Id="rId5" Type="http://schemas.openxmlformats.org/officeDocument/2006/relationships/diagramQuickStyle" Target="../diagrams/quickStyle148.xml"/><Relationship Id="rId4" Type="http://schemas.openxmlformats.org/officeDocument/2006/relationships/diagramLayout" Target="../diagrams/layout148.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9.xml"/></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9.xml"/></Relationships>
</file>

<file path=ppt/slides/_rels/slide433.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79.xml"/><Relationship Id="rId1" Type="http://schemas.openxmlformats.org/officeDocument/2006/relationships/vmlDrawing" Target="../drawings/vmlDrawing23.vml"/><Relationship Id="rId5" Type="http://schemas.openxmlformats.org/officeDocument/2006/relationships/image" Target="../media/image179.wmf"/><Relationship Id="rId4" Type="http://schemas.openxmlformats.org/officeDocument/2006/relationships/oleObject" Target="../embeddings/oleObject23.bin"/></Relationships>
</file>

<file path=ppt/slides/_rels/slide43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9.xml"/></Relationships>
</file>

<file path=ppt/slides/_rels/slide435.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55.xml"/><Relationship Id="rId1" Type="http://schemas.openxmlformats.org/officeDocument/2006/relationships/slideLayout" Target="../slideLayouts/slideLayout84.xml"/></Relationships>
</file>

<file path=ppt/slides/_rels/slide43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9.xml"/></Relationships>
</file>

<file path=ppt/slides/_rels/slide43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9.xml"/></Relationships>
</file>

<file path=ppt/slides/_rels/slide438.xml.rels><?xml version="1.0" encoding="UTF-8" standalone="yes"?>
<Relationships xmlns="http://schemas.openxmlformats.org/package/2006/relationships"><Relationship Id="rId3" Type="http://schemas.openxmlformats.org/officeDocument/2006/relationships/diagramData" Target="../diagrams/data149.xml"/><Relationship Id="rId7" Type="http://schemas.microsoft.com/office/2007/relationships/diagramDrawing" Target="../diagrams/drawing149.xml"/><Relationship Id="rId2" Type="http://schemas.openxmlformats.org/officeDocument/2006/relationships/notesSlide" Target="../notesSlides/notesSlide158.xml"/><Relationship Id="rId1" Type="http://schemas.openxmlformats.org/officeDocument/2006/relationships/slideLayout" Target="../slideLayouts/slideLayout79.xml"/><Relationship Id="rId6" Type="http://schemas.openxmlformats.org/officeDocument/2006/relationships/diagramColors" Target="../diagrams/colors149.xml"/><Relationship Id="rId5" Type="http://schemas.openxmlformats.org/officeDocument/2006/relationships/diagramQuickStyle" Target="../diagrams/quickStyle149.xml"/><Relationship Id="rId4" Type="http://schemas.openxmlformats.org/officeDocument/2006/relationships/diagramLayout" Target="../diagrams/layout149.xml"/></Relationships>
</file>

<file path=ppt/slides/_rels/slide43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9.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38.xml"/><Relationship Id="rId7" Type="http://schemas.openxmlformats.org/officeDocument/2006/relationships/image" Target="../media/image12.png"/><Relationship Id="rId2" Type="http://schemas.openxmlformats.org/officeDocument/2006/relationships/diagramData" Target="../diagrams/data38.xml"/><Relationship Id="rId1" Type="http://schemas.openxmlformats.org/officeDocument/2006/relationships/slideLayout" Target="../slideLayouts/slideLayout2.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44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83.xml"/></Relationships>
</file>

<file path=ppt/slides/_rels/slide44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9.xml"/></Relationships>
</file>

<file path=ppt/slides/_rels/slide442.xml.rels><?xml version="1.0" encoding="UTF-8" standalone="yes"?>
<Relationships xmlns="http://schemas.openxmlformats.org/package/2006/relationships"><Relationship Id="rId3" Type="http://schemas.openxmlformats.org/officeDocument/2006/relationships/diagramData" Target="../diagrams/data150.xml"/><Relationship Id="rId7" Type="http://schemas.microsoft.com/office/2007/relationships/diagramDrawing" Target="../diagrams/drawing150.xml"/><Relationship Id="rId2" Type="http://schemas.openxmlformats.org/officeDocument/2006/relationships/notesSlide" Target="../notesSlides/notesSlide162.xml"/><Relationship Id="rId1" Type="http://schemas.openxmlformats.org/officeDocument/2006/relationships/slideLayout" Target="../slideLayouts/slideLayout83.xml"/><Relationship Id="rId6" Type="http://schemas.openxmlformats.org/officeDocument/2006/relationships/diagramColors" Target="../diagrams/colors150.xml"/><Relationship Id="rId5" Type="http://schemas.openxmlformats.org/officeDocument/2006/relationships/diagramQuickStyle" Target="../diagrams/quickStyle150.xml"/><Relationship Id="rId4" Type="http://schemas.openxmlformats.org/officeDocument/2006/relationships/diagramLayout" Target="../diagrams/layout150.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9.xml"/></Relationships>
</file>

<file path=ppt/slides/_rels/slide44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64.xml"/><Relationship Id="rId1" Type="http://schemas.openxmlformats.org/officeDocument/2006/relationships/slideLayout" Target="../slideLayouts/slideLayout83.xml"/></Relationships>
</file>

<file path=ppt/slides/_rels/slide445.xml.rels><?xml version="1.0" encoding="UTF-8" standalone="yes"?>
<Relationships xmlns="http://schemas.openxmlformats.org/package/2006/relationships"><Relationship Id="rId3" Type="http://schemas.openxmlformats.org/officeDocument/2006/relationships/diagramData" Target="../diagrams/data151.xml"/><Relationship Id="rId7" Type="http://schemas.microsoft.com/office/2007/relationships/diagramDrawing" Target="../diagrams/drawing151.xml"/><Relationship Id="rId2" Type="http://schemas.openxmlformats.org/officeDocument/2006/relationships/notesSlide" Target="../notesSlides/notesSlide165.xml"/><Relationship Id="rId1" Type="http://schemas.openxmlformats.org/officeDocument/2006/relationships/slideLayout" Target="../slideLayouts/slideLayout83.xml"/><Relationship Id="rId6" Type="http://schemas.openxmlformats.org/officeDocument/2006/relationships/diagramColors" Target="../diagrams/colors151.xml"/><Relationship Id="rId5" Type="http://schemas.openxmlformats.org/officeDocument/2006/relationships/diagramQuickStyle" Target="../diagrams/quickStyle151.xml"/><Relationship Id="rId4" Type="http://schemas.openxmlformats.org/officeDocument/2006/relationships/diagramLayout" Target="../diagrams/layout151.xml"/></Relationships>
</file>

<file path=ppt/slides/_rels/slide44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9.xml"/></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9.xml"/></Relationships>
</file>

<file path=ppt/slides/_rels/slide44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9.xml"/></Relationships>
</file>

<file path=ppt/slides/_rels/slide44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9.xml"/></Relationships>
</file>

<file path=ppt/slides/_rels/slide45.xml.rels><?xml version="1.0" encoding="UTF-8" standalone="yes"?>
<Relationships xmlns="http://schemas.openxmlformats.org/package/2006/relationships"><Relationship Id="rId8" Type="http://schemas.openxmlformats.org/officeDocument/2006/relationships/diagramLayout" Target="../diagrams/layout40.xml"/><Relationship Id="rId3" Type="http://schemas.openxmlformats.org/officeDocument/2006/relationships/diagramLayout" Target="../diagrams/layout39.xml"/><Relationship Id="rId7" Type="http://schemas.openxmlformats.org/officeDocument/2006/relationships/diagramData" Target="../diagrams/data40.xml"/><Relationship Id="rId2" Type="http://schemas.openxmlformats.org/officeDocument/2006/relationships/diagramData" Target="../diagrams/data39.xml"/><Relationship Id="rId1" Type="http://schemas.openxmlformats.org/officeDocument/2006/relationships/slideLayout" Target="../slideLayouts/slideLayout2.xml"/><Relationship Id="rId6" Type="http://schemas.microsoft.com/office/2007/relationships/diagramDrawing" Target="../diagrams/drawing39.xml"/><Relationship Id="rId11" Type="http://schemas.microsoft.com/office/2007/relationships/diagramDrawing" Target="../diagrams/drawing40.xml"/><Relationship Id="rId5" Type="http://schemas.openxmlformats.org/officeDocument/2006/relationships/diagramColors" Target="../diagrams/colors39.xml"/><Relationship Id="rId10" Type="http://schemas.openxmlformats.org/officeDocument/2006/relationships/diagramColors" Target="../diagrams/colors40.xml"/><Relationship Id="rId4" Type="http://schemas.openxmlformats.org/officeDocument/2006/relationships/diagramQuickStyle" Target="../diagrams/quickStyle39.xml"/><Relationship Id="rId9" Type="http://schemas.openxmlformats.org/officeDocument/2006/relationships/diagramQuickStyle" Target="../diagrams/quickStyle40.xml"/></Relationships>
</file>

<file path=ppt/slides/_rels/slide45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9.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84.xml"/></Relationships>
</file>

<file path=ppt/slides/_rels/slide452.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72.xml"/><Relationship Id="rId1" Type="http://schemas.openxmlformats.org/officeDocument/2006/relationships/slideLayout" Target="../slideLayouts/slideLayout84.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84.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84.xml"/></Relationships>
</file>

<file path=ppt/slides/_rels/slide45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75.xml"/><Relationship Id="rId1" Type="http://schemas.openxmlformats.org/officeDocument/2006/relationships/slideLayout" Target="../slideLayouts/slideLayout84.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9.xml"/></Relationships>
</file>

<file path=ppt/slides/_rels/slide457.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77.xml"/><Relationship Id="rId1" Type="http://schemas.openxmlformats.org/officeDocument/2006/relationships/slideLayout" Target="../slideLayouts/slideLayout83.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79.xml"/></Relationships>
</file>

<file path=ppt/slides/_rels/slide45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79.xml"/><Relationship Id="rId1" Type="http://schemas.openxmlformats.org/officeDocument/2006/relationships/slideLayout" Target="../slideLayouts/slideLayout83.xml"/></Relationships>
</file>

<file path=ppt/slides/_rels/slide46.xml.rels><?xml version="1.0" encoding="UTF-8" standalone="yes"?>
<Relationships xmlns="http://schemas.openxmlformats.org/package/2006/relationships"><Relationship Id="rId8" Type="http://schemas.openxmlformats.org/officeDocument/2006/relationships/diagramLayout" Target="../diagrams/layout42.xml"/><Relationship Id="rId3" Type="http://schemas.openxmlformats.org/officeDocument/2006/relationships/diagramLayout" Target="../diagrams/layout41.xml"/><Relationship Id="rId7" Type="http://schemas.openxmlformats.org/officeDocument/2006/relationships/diagramData" Target="../diagrams/data42.xml"/><Relationship Id="rId2" Type="http://schemas.openxmlformats.org/officeDocument/2006/relationships/diagramData" Target="../diagrams/data41.xml"/><Relationship Id="rId1" Type="http://schemas.openxmlformats.org/officeDocument/2006/relationships/slideLayout" Target="../slideLayouts/slideLayout2.xml"/><Relationship Id="rId6" Type="http://schemas.microsoft.com/office/2007/relationships/diagramDrawing" Target="../diagrams/drawing41.xml"/><Relationship Id="rId11" Type="http://schemas.microsoft.com/office/2007/relationships/diagramDrawing" Target="../diagrams/drawing42.xml"/><Relationship Id="rId5" Type="http://schemas.openxmlformats.org/officeDocument/2006/relationships/diagramColors" Target="../diagrams/colors41.xml"/><Relationship Id="rId10" Type="http://schemas.openxmlformats.org/officeDocument/2006/relationships/diagramColors" Target="../diagrams/colors42.xml"/><Relationship Id="rId4" Type="http://schemas.openxmlformats.org/officeDocument/2006/relationships/diagramQuickStyle" Target="../diagrams/quickStyle41.xml"/><Relationship Id="rId9" Type="http://schemas.openxmlformats.org/officeDocument/2006/relationships/diagramQuickStyle" Target="../diagrams/quickStyle42.xml"/></Relationships>
</file>

<file path=ppt/slides/_rels/slide46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9.xml"/></Relationships>
</file>

<file path=ppt/slides/_rels/slide461.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81.xml"/><Relationship Id="rId1" Type="http://schemas.openxmlformats.org/officeDocument/2006/relationships/slideLayout" Target="../slideLayouts/slideLayout83.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9.xml"/></Relationships>
</file>

<file path=ppt/slides/_rels/slide463.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83.xml"/><Relationship Id="rId1" Type="http://schemas.openxmlformats.org/officeDocument/2006/relationships/slideLayout" Target="../slideLayouts/slideLayout83.xml"/></Relationships>
</file>

<file path=ppt/slides/_rels/slide46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9.xml"/></Relationships>
</file>

<file path=ppt/slides/_rels/slide465.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85.xml"/><Relationship Id="rId1" Type="http://schemas.openxmlformats.org/officeDocument/2006/relationships/slideLayout" Target="../slideLayouts/slideLayout83.xml"/></Relationships>
</file>

<file path=ppt/slides/_rels/slide46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9.xml"/></Relationships>
</file>

<file path=ppt/slides/_rels/slide467.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87.xml"/><Relationship Id="rId1" Type="http://schemas.openxmlformats.org/officeDocument/2006/relationships/slideLayout" Target="../slideLayouts/slideLayout85.xml"/></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9.xml"/></Relationships>
</file>

<file path=ppt/slides/_rels/slide469.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89.xml"/><Relationship Id="rId1" Type="http://schemas.openxmlformats.org/officeDocument/2006/relationships/slideLayout" Target="../slideLayouts/slideLayout85.xml"/></Relationships>
</file>

<file path=ppt/slides/_rels/slide47.xml.rels><?xml version="1.0" encoding="UTF-8" standalone="yes"?>
<Relationships xmlns="http://schemas.openxmlformats.org/package/2006/relationships"><Relationship Id="rId8" Type="http://schemas.openxmlformats.org/officeDocument/2006/relationships/diagramLayout" Target="../diagrams/layout44.xml"/><Relationship Id="rId3" Type="http://schemas.openxmlformats.org/officeDocument/2006/relationships/diagramLayout" Target="../diagrams/layout43.xml"/><Relationship Id="rId7" Type="http://schemas.openxmlformats.org/officeDocument/2006/relationships/diagramData" Target="../diagrams/data44.xml"/><Relationship Id="rId2" Type="http://schemas.openxmlformats.org/officeDocument/2006/relationships/diagramData" Target="../diagrams/data43.xml"/><Relationship Id="rId1" Type="http://schemas.openxmlformats.org/officeDocument/2006/relationships/slideLayout" Target="../slideLayouts/slideLayout2.xml"/><Relationship Id="rId6" Type="http://schemas.microsoft.com/office/2007/relationships/diagramDrawing" Target="../diagrams/drawing43.xml"/><Relationship Id="rId11" Type="http://schemas.microsoft.com/office/2007/relationships/diagramDrawing" Target="../diagrams/drawing44.xml"/><Relationship Id="rId5" Type="http://schemas.openxmlformats.org/officeDocument/2006/relationships/diagramColors" Target="../diagrams/colors43.xml"/><Relationship Id="rId10" Type="http://schemas.openxmlformats.org/officeDocument/2006/relationships/diagramColors" Target="../diagrams/colors44.xml"/><Relationship Id="rId4" Type="http://schemas.openxmlformats.org/officeDocument/2006/relationships/diagramQuickStyle" Target="../diagrams/quickStyle43.xml"/><Relationship Id="rId9" Type="http://schemas.openxmlformats.org/officeDocument/2006/relationships/diagramQuickStyle" Target="../diagrams/quickStyle44.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9.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72.xml.rels><?xml version="1.0" encoding="UTF-8" standalone="yes"?>
<Relationships xmlns="http://schemas.openxmlformats.org/package/2006/relationships"><Relationship Id="rId3" Type="http://schemas.openxmlformats.org/officeDocument/2006/relationships/diagramLayout" Target="../diagrams/layout152.xml"/><Relationship Id="rId2" Type="http://schemas.openxmlformats.org/officeDocument/2006/relationships/diagramData" Target="../diagrams/data152.xml"/><Relationship Id="rId1" Type="http://schemas.openxmlformats.org/officeDocument/2006/relationships/slideLayout" Target="../slideLayouts/slideLayout79.xml"/><Relationship Id="rId6" Type="http://schemas.microsoft.com/office/2007/relationships/diagramDrawing" Target="../diagrams/drawing152.xml"/><Relationship Id="rId5" Type="http://schemas.openxmlformats.org/officeDocument/2006/relationships/diagramColors" Target="../diagrams/colors152.xml"/><Relationship Id="rId4" Type="http://schemas.openxmlformats.org/officeDocument/2006/relationships/diagramQuickStyle" Target="../diagrams/quickStyle152.xml"/></Relationships>
</file>

<file path=ppt/slides/_rels/slide473.xml.rels><?xml version="1.0" encoding="UTF-8" standalone="yes"?>
<Relationships xmlns="http://schemas.openxmlformats.org/package/2006/relationships"><Relationship Id="rId3" Type="http://schemas.openxmlformats.org/officeDocument/2006/relationships/slide" Target="slide458.xml"/><Relationship Id="rId2" Type="http://schemas.openxmlformats.org/officeDocument/2006/relationships/notesSlide" Target="../notesSlides/notesSlide191.xml"/><Relationship Id="rId1" Type="http://schemas.openxmlformats.org/officeDocument/2006/relationships/slideLayout" Target="../slideLayouts/slideLayout83.xml"/><Relationship Id="rId4" Type="http://schemas.openxmlformats.org/officeDocument/2006/relationships/image" Target="../media/image187.png"/></Relationships>
</file>

<file path=ppt/slides/_rels/slide474.xml.rels><?xml version="1.0" encoding="UTF-8" standalone="yes"?>
<Relationships xmlns="http://schemas.openxmlformats.org/package/2006/relationships"><Relationship Id="rId3" Type="http://schemas.openxmlformats.org/officeDocument/2006/relationships/notesSlide" Target="../notesSlides/notesSlide192.xml"/><Relationship Id="rId2" Type="http://schemas.openxmlformats.org/officeDocument/2006/relationships/slideLayout" Target="../slideLayouts/slideLayout83.xml"/><Relationship Id="rId1" Type="http://schemas.openxmlformats.org/officeDocument/2006/relationships/vmlDrawing" Target="../drawings/vmlDrawing24.vml"/><Relationship Id="rId5" Type="http://schemas.openxmlformats.org/officeDocument/2006/relationships/image" Target="../media/image188.wmf"/><Relationship Id="rId4" Type="http://schemas.openxmlformats.org/officeDocument/2006/relationships/oleObject" Target="../embeddings/oleObject24.bin"/></Relationships>
</file>

<file path=ppt/slides/_rels/slide475.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9.xml"/></Relationships>
</file>

<file path=ppt/slides/_rels/slide476.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94.xml"/><Relationship Id="rId1" Type="http://schemas.openxmlformats.org/officeDocument/2006/relationships/slideLayout" Target="../slideLayouts/slideLayout83.xml"/></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9.xml"/></Relationships>
</file>

<file path=ppt/slides/_rels/slide478.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9.xml"/></Relationships>
</file>

<file path=ppt/slides/_rels/slide479.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97.xml"/><Relationship Id="rId1" Type="http://schemas.openxmlformats.org/officeDocument/2006/relationships/slideLayout" Target="../slideLayouts/slideLayout83.xml"/></Relationships>
</file>

<file path=ppt/slides/_rels/slide4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2.xml"/><Relationship Id="rId1" Type="http://schemas.openxmlformats.org/officeDocument/2006/relationships/vmlDrawing" Target="../drawings/vmlDrawing1.vml"/><Relationship Id="rId4" Type="http://schemas.openxmlformats.org/officeDocument/2006/relationships/image" Target="../media/image13.emf"/></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79.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86.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9.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9.xml"/></Relationships>
</file>

<file path=ppt/slides/_rels/slide484.xml.rels><?xml version="1.0" encoding="UTF-8" standalone="yes"?>
<Relationships xmlns="http://schemas.openxmlformats.org/package/2006/relationships"><Relationship Id="rId3" Type="http://schemas.openxmlformats.org/officeDocument/2006/relationships/notesSlide" Target="../notesSlides/notesSlide202.xml"/><Relationship Id="rId2" Type="http://schemas.openxmlformats.org/officeDocument/2006/relationships/slideLayout" Target="../slideLayouts/slideLayout79.xml"/><Relationship Id="rId1" Type="http://schemas.openxmlformats.org/officeDocument/2006/relationships/vmlDrawing" Target="../drawings/vmlDrawing25.vml"/><Relationship Id="rId5" Type="http://schemas.openxmlformats.org/officeDocument/2006/relationships/image" Target="../media/image191.wmf"/><Relationship Id="rId4" Type="http://schemas.openxmlformats.org/officeDocument/2006/relationships/oleObject" Target="../embeddings/oleObject25.bin"/></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84.xml"/></Relationships>
</file>

<file path=ppt/slides/_rels/slide486.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79.xml"/><Relationship Id="rId1" Type="http://schemas.openxmlformats.org/officeDocument/2006/relationships/vmlDrawing" Target="../drawings/vmlDrawing26.vml"/><Relationship Id="rId5" Type="http://schemas.openxmlformats.org/officeDocument/2006/relationships/image" Target="../media/image192.wmf"/><Relationship Id="rId4" Type="http://schemas.openxmlformats.org/officeDocument/2006/relationships/oleObject" Target="../embeddings/oleObject26.bin"/></Relationships>
</file>

<file path=ppt/slides/_rels/slide487.xml.rels><?xml version="1.0" encoding="UTF-8" standalone="yes"?>
<Relationships xmlns="http://schemas.openxmlformats.org/package/2006/relationships"><Relationship Id="rId3" Type="http://schemas.openxmlformats.org/officeDocument/2006/relationships/notesSlide" Target="../notesSlides/notesSlide205.xml"/><Relationship Id="rId2" Type="http://schemas.openxmlformats.org/officeDocument/2006/relationships/slideLayout" Target="../slideLayouts/slideLayout79.xml"/><Relationship Id="rId1" Type="http://schemas.openxmlformats.org/officeDocument/2006/relationships/vmlDrawing" Target="../drawings/vmlDrawing27.vml"/><Relationship Id="rId5" Type="http://schemas.openxmlformats.org/officeDocument/2006/relationships/image" Target="../media/image193.wmf"/><Relationship Id="rId4" Type="http://schemas.openxmlformats.org/officeDocument/2006/relationships/oleObject" Target="../embeddings/oleObject27.bin"/></Relationships>
</file>

<file path=ppt/slides/_rels/slide488.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83.xml"/><Relationship Id="rId1" Type="http://schemas.openxmlformats.org/officeDocument/2006/relationships/vmlDrawing" Target="../drawings/vmlDrawing28.vml"/><Relationship Id="rId5" Type="http://schemas.openxmlformats.org/officeDocument/2006/relationships/image" Target="../media/image194.wmf"/><Relationship Id="rId4" Type="http://schemas.openxmlformats.org/officeDocument/2006/relationships/oleObject" Target="../embeddings/oleObject28.bin"/></Relationships>
</file>

<file path=ppt/slides/_rels/slide489.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9.xml"/></Relationships>
</file>

<file path=ppt/slides/_rels/slide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2.xml"/></Relationships>
</file>

<file path=ppt/slides/_rels/slide490.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208.xml"/><Relationship Id="rId1" Type="http://schemas.openxmlformats.org/officeDocument/2006/relationships/slideLayout" Target="../slideLayouts/slideLayout83.xml"/></Relationships>
</file>

<file path=ppt/slides/_rels/slide491.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9.xml"/></Relationships>
</file>

<file path=ppt/slides/_rels/slide492.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10.xml"/><Relationship Id="rId1" Type="http://schemas.openxmlformats.org/officeDocument/2006/relationships/slideLayout" Target="../slideLayouts/slideLayout83.xml"/></Relationships>
</file>

<file path=ppt/slides/_rels/slide493.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11.xml"/><Relationship Id="rId1" Type="http://schemas.openxmlformats.org/officeDocument/2006/relationships/slideLayout" Target="../slideLayouts/slideLayout83.xml"/></Relationships>
</file>

<file path=ppt/slides/_rels/slide494.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83.xml"/><Relationship Id="rId1" Type="http://schemas.openxmlformats.org/officeDocument/2006/relationships/vmlDrawing" Target="../drawings/vmlDrawing29.vml"/><Relationship Id="rId5" Type="http://schemas.openxmlformats.org/officeDocument/2006/relationships/image" Target="../media/image198.wmf"/><Relationship Id="rId4" Type="http://schemas.openxmlformats.org/officeDocument/2006/relationships/oleObject" Target="../embeddings/oleObject29.bin"/></Relationships>
</file>

<file path=ppt/slides/_rels/slide495.xml.rels><?xml version="1.0" encoding="UTF-8" standalone="yes"?>
<Relationships xmlns="http://schemas.openxmlformats.org/package/2006/relationships"><Relationship Id="rId3" Type="http://schemas.openxmlformats.org/officeDocument/2006/relationships/notesSlide" Target="../notesSlides/notesSlide213.xml"/><Relationship Id="rId2" Type="http://schemas.openxmlformats.org/officeDocument/2006/relationships/slideLayout" Target="../slideLayouts/slideLayout83.xml"/><Relationship Id="rId1" Type="http://schemas.openxmlformats.org/officeDocument/2006/relationships/vmlDrawing" Target="../drawings/vmlDrawing30.vml"/><Relationship Id="rId5" Type="http://schemas.openxmlformats.org/officeDocument/2006/relationships/image" Target="../media/image199.wmf"/><Relationship Id="rId4" Type="http://schemas.openxmlformats.org/officeDocument/2006/relationships/oleObject" Target="../embeddings/oleObject30.bin"/></Relationships>
</file>

<file path=ppt/slides/_rels/slide496.xml.rels><?xml version="1.0" encoding="UTF-8" standalone="yes"?>
<Relationships xmlns="http://schemas.openxmlformats.org/package/2006/relationships"><Relationship Id="rId3" Type="http://schemas.openxmlformats.org/officeDocument/2006/relationships/diagramData" Target="../diagrams/data153.xml"/><Relationship Id="rId7" Type="http://schemas.microsoft.com/office/2007/relationships/diagramDrawing" Target="../diagrams/drawing153.xml"/><Relationship Id="rId2" Type="http://schemas.openxmlformats.org/officeDocument/2006/relationships/notesSlide" Target="../notesSlides/notesSlide214.xml"/><Relationship Id="rId1" Type="http://schemas.openxmlformats.org/officeDocument/2006/relationships/slideLayout" Target="../slideLayouts/slideLayout84.xml"/><Relationship Id="rId6" Type="http://schemas.openxmlformats.org/officeDocument/2006/relationships/diagramColors" Target="../diagrams/colors153.xml"/><Relationship Id="rId5" Type="http://schemas.openxmlformats.org/officeDocument/2006/relationships/diagramQuickStyle" Target="../diagrams/quickStyle153.xml"/><Relationship Id="rId4" Type="http://schemas.openxmlformats.org/officeDocument/2006/relationships/diagramLayout" Target="../diagrams/layout153.xml"/></Relationships>
</file>

<file path=ppt/slides/_rels/slide497.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215.xml"/><Relationship Id="rId1" Type="http://schemas.openxmlformats.org/officeDocument/2006/relationships/slideLayout" Target="../slideLayouts/slideLayout84.xml"/></Relationships>
</file>

<file path=ppt/slides/_rels/slide498.xml.rels><?xml version="1.0" encoding="UTF-8" standalone="yes"?>
<Relationships xmlns="http://schemas.openxmlformats.org/package/2006/relationships"><Relationship Id="rId3" Type="http://schemas.openxmlformats.org/officeDocument/2006/relationships/slide" Target="slide451.xml"/><Relationship Id="rId2" Type="http://schemas.openxmlformats.org/officeDocument/2006/relationships/notesSlide" Target="../notesSlides/notesSlide216.xml"/><Relationship Id="rId1" Type="http://schemas.openxmlformats.org/officeDocument/2006/relationships/slideLayout" Target="../slideLayouts/slideLayout83.xml"/></Relationships>
</file>

<file path=ppt/slides/_rels/slide499.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17.xml"/><Relationship Id="rId1" Type="http://schemas.openxmlformats.org/officeDocument/2006/relationships/slideLayout" Target="../slideLayouts/slideLayout8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8" Type="http://schemas.openxmlformats.org/officeDocument/2006/relationships/diagramLayout" Target="../diagrams/layout46.xml"/><Relationship Id="rId3" Type="http://schemas.openxmlformats.org/officeDocument/2006/relationships/diagramLayout" Target="../diagrams/layout45.xml"/><Relationship Id="rId7" Type="http://schemas.openxmlformats.org/officeDocument/2006/relationships/diagramData" Target="../diagrams/data46.xml"/><Relationship Id="rId12" Type="http://schemas.openxmlformats.org/officeDocument/2006/relationships/image" Target="../media/image15.png"/><Relationship Id="rId2" Type="http://schemas.openxmlformats.org/officeDocument/2006/relationships/diagramData" Target="../diagrams/data45.xml"/><Relationship Id="rId1" Type="http://schemas.openxmlformats.org/officeDocument/2006/relationships/slideLayout" Target="../slideLayouts/slideLayout2.xml"/><Relationship Id="rId6" Type="http://schemas.microsoft.com/office/2007/relationships/diagramDrawing" Target="../diagrams/drawing45.xml"/><Relationship Id="rId11" Type="http://schemas.microsoft.com/office/2007/relationships/diagramDrawing" Target="../diagrams/drawing46.xml"/><Relationship Id="rId5" Type="http://schemas.openxmlformats.org/officeDocument/2006/relationships/diagramColors" Target="../diagrams/colors45.xml"/><Relationship Id="rId10" Type="http://schemas.openxmlformats.org/officeDocument/2006/relationships/diagramColors" Target="../diagrams/colors46.xml"/><Relationship Id="rId4" Type="http://schemas.openxmlformats.org/officeDocument/2006/relationships/diagramQuickStyle" Target="../diagrams/quickStyle45.xml"/><Relationship Id="rId9" Type="http://schemas.openxmlformats.org/officeDocument/2006/relationships/diagramQuickStyle" Target="../diagrams/quickStyle46.xml"/></Relationships>
</file>

<file path=ppt/slides/_rels/slide500.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83.xml"/></Relationships>
</file>

<file path=ppt/slides/_rels/slide501.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19.xml"/><Relationship Id="rId1" Type="http://schemas.openxmlformats.org/officeDocument/2006/relationships/slideLayout" Target="../slideLayouts/slideLayout83.xml"/></Relationships>
</file>

<file path=ppt/slides/_rels/slide502.xml.rels><?xml version="1.0" encoding="UTF-8" standalone="yes"?>
<Relationships xmlns="http://schemas.openxmlformats.org/package/2006/relationships"><Relationship Id="rId8" Type="http://schemas.openxmlformats.org/officeDocument/2006/relationships/slide" Target="slide521.xml"/><Relationship Id="rId3" Type="http://schemas.openxmlformats.org/officeDocument/2006/relationships/notesSlide" Target="../notesSlides/notesSlide220.xml"/><Relationship Id="rId7" Type="http://schemas.openxmlformats.org/officeDocument/2006/relationships/slide" Target="slide516.xml"/><Relationship Id="rId2" Type="http://schemas.openxmlformats.org/officeDocument/2006/relationships/slideLayout" Target="../slideLayouts/slideLayout83.xml"/><Relationship Id="rId1" Type="http://schemas.openxmlformats.org/officeDocument/2006/relationships/vmlDrawing" Target="../drawings/vmlDrawing31.vml"/><Relationship Id="rId6" Type="http://schemas.openxmlformats.org/officeDocument/2006/relationships/slide" Target="slide503.xml"/><Relationship Id="rId5" Type="http://schemas.openxmlformats.org/officeDocument/2006/relationships/image" Target="../media/image203.wmf"/><Relationship Id="rId4" Type="http://schemas.openxmlformats.org/officeDocument/2006/relationships/oleObject" Target="../embeddings/oleObject31.bin"/><Relationship Id="rId9" Type="http://schemas.openxmlformats.org/officeDocument/2006/relationships/slide" Target="slide512.xml"/></Relationships>
</file>

<file path=ppt/slides/_rels/slide503.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79.xml"/></Relationships>
</file>

<file path=ppt/slides/_rels/slide504.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22.xml"/><Relationship Id="rId1" Type="http://schemas.openxmlformats.org/officeDocument/2006/relationships/slideLayout" Target="../slideLayouts/slideLayout79.xml"/></Relationships>
</file>

<file path=ppt/slides/_rels/slide505.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83.xml"/></Relationships>
</file>

<file path=ppt/slides/_rels/slide506.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24.xml"/><Relationship Id="rId1" Type="http://schemas.openxmlformats.org/officeDocument/2006/relationships/slideLayout" Target="../slideLayouts/slideLayout79.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79.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79.xml"/></Relationships>
</file>

<file path=ppt/slides/_rels/slide509.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27.xml"/><Relationship Id="rId1" Type="http://schemas.openxmlformats.org/officeDocument/2006/relationships/slideLayout" Target="../slideLayouts/slideLayout85.xml"/></Relationships>
</file>

<file path=ppt/slides/_rels/slide51.xml.rels><?xml version="1.0" encoding="UTF-8" standalone="yes"?>
<Relationships xmlns="http://schemas.openxmlformats.org/package/2006/relationships"><Relationship Id="rId8" Type="http://schemas.openxmlformats.org/officeDocument/2006/relationships/diagramLayout" Target="../diagrams/layout48.xml"/><Relationship Id="rId3" Type="http://schemas.openxmlformats.org/officeDocument/2006/relationships/diagramLayout" Target="../diagrams/layout47.xml"/><Relationship Id="rId7" Type="http://schemas.openxmlformats.org/officeDocument/2006/relationships/diagramData" Target="../diagrams/data48.xml"/><Relationship Id="rId2" Type="http://schemas.openxmlformats.org/officeDocument/2006/relationships/diagramData" Target="../diagrams/data47.xml"/><Relationship Id="rId1" Type="http://schemas.openxmlformats.org/officeDocument/2006/relationships/slideLayout" Target="../slideLayouts/slideLayout2.xml"/><Relationship Id="rId6" Type="http://schemas.microsoft.com/office/2007/relationships/diagramDrawing" Target="../diagrams/drawing47.xml"/><Relationship Id="rId11" Type="http://schemas.microsoft.com/office/2007/relationships/diagramDrawing" Target="../diagrams/drawing48.xml"/><Relationship Id="rId5" Type="http://schemas.openxmlformats.org/officeDocument/2006/relationships/diagramColors" Target="../diagrams/colors47.xml"/><Relationship Id="rId10" Type="http://schemas.openxmlformats.org/officeDocument/2006/relationships/diagramColors" Target="../diagrams/colors48.xml"/><Relationship Id="rId4" Type="http://schemas.openxmlformats.org/officeDocument/2006/relationships/diagramQuickStyle" Target="../diagrams/quickStyle47.xml"/><Relationship Id="rId9" Type="http://schemas.openxmlformats.org/officeDocument/2006/relationships/diagramQuickStyle" Target="../diagrams/quickStyle48.xml"/></Relationships>
</file>

<file path=ppt/slides/_rels/slide510.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79.xml"/></Relationships>
</file>

<file path=ppt/slides/_rels/slide511.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29.xml"/><Relationship Id="rId1" Type="http://schemas.openxmlformats.org/officeDocument/2006/relationships/slideLayout" Target="../slideLayouts/slideLayout84.xml"/></Relationships>
</file>

<file path=ppt/slides/_rels/slide512.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79.xml"/></Relationships>
</file>

<file path=ppt/slides/_rels/slide513.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31.xml"/><Relationship Id="rId1" Type="http://schemas.openxmlformats.org/officeDocument/2006/relationships/slideLayout" Target="../slideLayouts/slideLayout84.xml"/></Relationships>
</file>

<file path=ppt/slides/_rels/slide514.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32.xml"/><Relationship Id="rId1" Type="http://schemas.openxmlformats.org/officeDocument/2006/relationships/slideLayout" Target="../slideLayouts/slideLayout84.xml"/></Relationships>
</file>

<file path=ppt/slides/_rels/slide515.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9.xml"/></Relationships>
</file>

<file path=ppt/slides/_rels/slide516.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9.xml"/></Relationships>
</file>

<file path=ppt/slides/_rels/slide517.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9.xml"/></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83.xml"/></Relationships>
</file>

<file path=ppt/slides/_rels/slide519.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9.xml"/></Relationships>
</file>

<file path=ppt/slides/_rels/slide52.xml.rels><?xml version="1.0" encoding="UTF-8" standalone="yes"?>
<Relationships xmlns="http://schemas.openxmlformats.org/package/2006/relationships"><Relationship Id="rId8" Type="http://schemas.openxmlformats.org/officeDocument/2006/relationships/diagramLayout" Target="../diagrams/layout50.xml"/><Relationship Id="rId3" Type="http://schemas.openxmlformats.org/officeDocument/2006/relationships/diagramLayout" Target="../diagrams/layout49.xml"/><Relationship Id="rId7" Type="http://schemas.openxmlformats.org/officeDocument/2006/relationships/diagramData" Target="../diagrams/data50.xml"/><Relationship Id="rId2" Type="http://schemas.openxmlformats.org/officeDocument/2006/relationships/diagramData" Target="../diagrams/data49.xml"/><Relationship Id="rId1" Type="http://schemas.openxmlformats.org/officeDocument/2006/relationships/slideLayout" Target="../slideLayouts/slideLayout2.xml"/><Relationship Id="rId6" Type="http://schemas.microsoft.com/office/2007/relationships/diagramDrawing" Target="../diagrams/drawing49.xml"/><Relationship Id="rId11" Type="http://schemas.microsoft.com/office/2007/relationships/diagramDrawing" Target="../diagrams/drawing50.xml"/><Relationship Id="rId5" Type="http://schemas.openxmlformats.org/officeDocument/2006/relationships/diagramColors" Target="../diagrams/colors49.xml"/><Relationship Id="rId10" Type="http://schemas.openxmlformats.org/officeDocument/2006/relationships/diagramColors" Target="../diagrams/colors50.xml"/><Relationship Id="rId4" Type="http://schemas.openxmlformats.org/officeDocument/2006/relationships/diagramQuickStyle" Target="../diagrams/quickStyle49.xml"/><Relationship Id="rId9" Type="http://schemas.openxmlformats.org/officeDocument/2006/relationships/diagramQuickStyle" Target="../diagrams/quickStyle50.xml"/></Relationships>
</file>

<file path=ppt/slides/_rels/slide520.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238.xml"/><Relationship Id="rId1" Type="http://schemas.openxmlformats.org/officeDocument/2006/relationships/slideLayout" Target="../slideLayouts/slideLayout84.xml"/><Relationship Id="rId4" Type="http://schemas.openxmlformats.org/officeDocument/2006/relationships/slide" Target="slide502.xml"/></Relationships>
</file>

<file path=ppt/slides/_rels/slide521.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79.xml"/></Relationships>
</file>

<file path=ppt/slides/_rels/slide52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0.xml"/><Relationship Id="rId1" Type="http://schemas.openxmlformats.org/officeDocument/2006/relationships/slideLayout" Target="../slideLayouts/slideLayout84.xml"/></Relationships>
</file>

<file path=ppt/slides/_rels/slide523.xml.rels><?xml version="1.0" encoding="UTF-8" standalone="yes"?>
<Relationships xmlns="http://schemas.openxmlformats.org/package/2006/relationships"><Relationship Id="rId3" Type="http://schemas.openxmlformats.org/officeDocument/2006/relationships/slide" Target="slide502.xml"/><Relationship Id="rId2" Type="http://schemas.openxmlformats.org/officeDocument/2006/relationships/notesSlide" Target="../notesSlides/notesSlide241.xml"/><Relationship Id="rId1" Type="http://schemas.openxmlformats.org/officeDocument/2006/relationships/slideLayout" Target="../slideLayouts/slideLayout79.xml"/></Relationships>
</file>

<file path=ppt/slides/_rels/slide524.xml.rels><?xml version="1.0" encoding="UTF-8" standalone="yes"?>
<Relationships xmlns="http://schemas.openxmlformats.org/package/2006/relationships"><Relationship Id="rId3" Type="http://schemas.openxmlformats.org/officeDocument/2006/relationships/slide" Target="slide526.xml"/><Relationship Id="rId2" Type="http://schemas.openxmlformats.org/officeDocument/2006/relationships/notesSlide" Target="../notesSlides/notesSlide242.xml"/><Relationship Id="rId1" Type="http://schemas.openxmlformats.org/officeDocument/2006/relationships/slideLayout" Target="../slideLayouts/slideLayout79.xml"/></Relationships>
</file>

<file path=ppt/slides/_rels/slide525.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83.xml"/></Relationships>
</file>

<file path=ppt/slides/_rels/slide526.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79.xml"/></Relationships>
</file>

<file path=ppt/slides/_rels/slide527.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79.xml"/></Relationships>
</file>

<file path=ppt/slides/_rels/slide528.xml.rels><?xml version="1.0" encoding="UTF-8" standalone="yes"?>
<Relationships xmlns="http://schemas.openxmlformats.org/package/2006/relationships"><Relationship Id="rId3" Type="http://schemas.openxmlformats.org/officeDocument/2006/relationships/slide" Target="slide524.xml"/><Relationship Id="rId2" Type="http://schemas.openxmlformats.org/officeDocument/2006/relationships/notesSlide" Target="../notesSlides/notesSlide246.xml"/><Relationship Id="rId1" Type="http://schemas.openxmlformats.org/officeDocument/2006/relationships/slideLayout" Target="../slideLayouts/slideLayout79.xml"/></Relationships>
</file>

<file path=ppt/slides/_rels/slide529.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79.xml"/></Relationships>
</file>

<file path=ppt/slides/_rels/slide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530.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248.xml"/><Relationship Id="rId1" Type="http://schemas.openxmlformats.org/officeDocument/2006/relationships/slideLayout" Target="../slideLayouts/slideLayout83.xml"/></Relationships>
</file>

<file path=ppt/slides/_rels/slide531.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49.xml"/><Relationship Id="rId1" Type="http://schemas.openxmlformats.org/officeDocument/2006/relationships/slideLayout" Target="../slideLayouts/slideLayout83.xml"/><Relationship Id="rId4" Type="http://schemas.openxmlformats.org/officeDocument/2006/relationships/image" Target="../media/image212.png"/></Relationships>
</file>

<file path=ppt/slides/_rels/slide532.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79.xml"/></Relationships>
</file>

<file path=ppt/slides/_rels/slide533.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51.xml"/><Relationship Id="rId1" Type="http://schemas.openxmlformats.org/officeDocument/2006/relationships/slideLayout" Target="../slideLayouts/slideLayout83.xml"/></Relationships>
</file>

<file path=ppt/slides/_rels/slide534.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79.xml"/></Relationships>
</file>

<file path=ppt/slides/_rels/slide535.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79.xml"/></Relationships>
</file>

<file path=ppt/slides/_rels/slide536.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79.xml"/></Relationships>
</file>

<file path=ppt/slides/_rels/slide537.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79.xml"/></Relationships>
</file>

<file path=ppt/slides/_rels/slide538.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79.xml"/></Relationships>
</file>

<file path=ppt/slides/_rels/slide539.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57.xml"/><Relationship Id="rId1" Type="http://schemas.openxmlformats.org/officeDocument/2006/relationships/slideLayout" Target="../slideLayouts/slideLayout79.xml"/></Relationships>
</file>

<file path=ppt/slides/_rels/slide54.xml.rels><?xml version="1.0" encoding="UTF-8" standalone="yes"?>
<Relationships xmlns="http://schemas.openxmlformats.org/package/2006/relationships"><Relationship Id="rId8" Type="http://schemas.openxmlformats.org/officeDocument/2006/relationships/diagramLayout" Target="../diagrams/layout52.xml"/><Relationship Id="rId3" Type="http://schemas.openxmlformats.org/officeDocument/2006/relationships/diagramLayout" Target="../diagrams/layout51.xml"/><Relationship Id="rId7" Type="http://schemas.openxmlformats.org/officeDocument/2006/relationships/diagramData" Target="../diagrams/data52.xml"/><Relationship Id="rId2" Type="http://schemas.openxmlformats.org/officeDocument/2006/relationships/diagramData" Target="../diagrams/data51.xml"/><Relationship Id="rId1" Type="http://schemas.openxmlformats.org/officeDocument/2006/relationships/slideLayout" Target="../slideLayouts/slideLayout2.xml"/><Relationship Id="rId6" Type="http://schemas.microsoft.com/office/2007/relationships/diagramDrawing" Target="../diagrams/drawing51.xml"/><Relationship Id="rId11" Type="http://schemas.microsoft.com/office/2007/relationships/diagramDrawing" Target="../diagrams/drawing52.xml"/><Relationship Id="rId5" Type="http://schemas.openxmlformats.org/officeDocument/2006/relationships/diagramColors" Target="../diagrams/colors51.xml"/><Relationship Id="rId10" Type="http://schemas.openxmlformats.org/officeDocument/2006/relationships/diagramColors" Target="../diagrams/colors52.xml"/><Relationship Id="rId4" Type="http://schemas.openxmlformats.org/officeDocument/2006/relationships/diagramQuickStyle" Target="../diagrams/quickStyle51.xml"/><Relationship Id="rId9" Type="http://schemas.openxmlformats.org/officeDocument/2006/relationships/diagramQuickStyle" Target="../diagrams/quickStyle52.xml"/></Relationships>
</file>

<file path=ppt/slides/_rels/slide540.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58.xml"/><Relationship Id="rId1" Type="http://schemas.openxmlformats.org/officeDocument/2006/relationships/slideLayout" Target="../slideLayouts/slideLayout79.xml"/></Relationships>
</file>

<file path=ppt/slides/_rels/slide541.xml.rels><?xml version="1.0" encoding="UTF-8" standalone="yes"?>
<Relationships xmlns="http://schemas.openxmlformats.org/package/2006/relationships"><Relationship Id="rId3" Type="http://schemas.openxmlformats.org/officeDocument/2006/relationships/notesSlide" Target="../notesSlides/notesSlide259.xml"/><Relationship Id="rId2" Type="http://schemas.openxmlformats.org/officeDocument/2006/relationships/slideLayout" Target="../slideLayouts/slideLayout79.xml"/><Relationship Id="rId1" Type="http://schemas.openxmlformats.org/officeDocument/2006/relationships/vmlDrawing" Target="../drawings/vmlDrawing32.vml"/><Relationship Id="rId6" Type="http://schemas.openxmlformats.org/officeDocument/2006/relationships/image" Target="../media/image217.png"/><Relationship Id="rId5" Type="http://schemas.openxmlformats.org/officeDocument/2006/relationships/image" Target="../media/image216.wmf"/><Relationship Id="rId4" Type="http://schemas.openxmlformats.org/officeDocument/2006/relationships/oleObject" Target="../embeddings/oleObject32.bin"/></Relationships>
</file>

<file path=ppt/slides/_rels/slide542.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87.xml"/></Relationships>
</file>

<file path=ppt/slides/_rels/slide543.xml.rels><?xml version="1.0" encoding="UTF-8" standalone="yes"?>
<Relationships xmlns="http://schemas.openxmlformats.org/package/2006/relationships"><Relationship Id="rId3" Type="http://schemas.openxmlformats.org/officeDocument/2006/relationships/diagramData" Target="../diagrams/data154.xml"/><Relationship Id="rId7" Type="http://schemas.microsoft.com/office/2007/relationships/diagramDrawing" Target="../diagrams/drawing154.xml"/><Relationship Id="rId2" Type="http://schemas.openxmlformats.org/officeDocument/2006/relationships/notesSlide" Target="../notesSlides/notesSlide261.xml"/><Relationship Id="rId1" Type="http://schemas.openxmlformats.org/officeDocument/2006/relationships/slideLayout" Target="../slideLayouts/slideLayout88.xml"/><Relationship Id="rId6" Type="http://schemas.openxmlformats.org/officeDocument/2006/relationships/diagramColors" Target="../diagrams/colors154.xml"/><Relationship Id="rId5" Type="http://schemas.openxmlformats.org/officeDocument/2006/relationships/diagramQuickStyle" Target="../diagrams/quickStyle154.xml"/><Relationship Id="rId4" Type="http://schemas.openxmlformats.org/officeDocument/2006/relationships/diagramLayout" Target="../diagrams/layout154.xml"/></Relationships>
</file>

<file path=ppt/slides/_rels/slide544.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88.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46.xml.rels><?xml version="1.0" encoding="UTF-8" standalone="yes"?>
<Relationships xmlns="http://schemas.openxmlformats.org/package/2006/relationships"><Relationship Id="rId3" Type="http://schemas.openxmlformats.org/officeDocument/2006/relationships/diagramData" Target="../diagrams/data155.xml"/><Relationship Id="rId7" Type="http://schemas.microsoft.com/office/2007/relationships/diagramDrawing" Target="../diagrams/drawing155.xml"/><Relationship Id="rId2" Type="http://schemas.openxmlformats.org/officeDocument/2006/relationships/notesSlide" Target="../notesSlides/notesSlide263.xml"/><Relationship Id="rId1" Type="http://schemas.openxmlformats.org/officeDocument/2006/relationships/slideLayout" Target="../slideLayouts/slideLayout88.xml"/><Relationship Id="rId6" Type="http://schemas.openxmlformats.org/officeDocument/2006/relationships/diagramColors" Target="../diagrams/colors155.xml"/><Relationship Id="rId5" Type="http://schemas.openxmlformats.org/officeDocument/2006/relationships/diagramQuickStyle" Target="../diagrams/quickStyle155.xml"/><Relationship Id="rId4" Type="http://schemas.openxmlformats.org/officeDocument/2006/relationships/diagramLayout" Target="../diagrams/layout155.xml"/></Relationships>
</file>

<file path=ppt/slides/_rels/slide547.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88.xml"/></Relationships>
</file>

<file path=ppt/slides/_rels/slide548.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87.xml"/></Relationships>
</file>

<file path=ppt/slides/_rels/slide549.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88.xml"/></Relationships>
</file>

<file path=ppt/slides/_rels/slide55.xml.rels><?xml version="1.0" encoding="UTF-8" standalone="yes"?>
<Relationships xmlns="http://schemas.openxmlformats.org/package/2006/relationships"><Relationship Id="rId8" Type="http://schemas.openxmlformats.org/officeDocument/2006/relationships/diagramLayout" Target="../diagrams/layout54.xml"/><Relationship Id="rId3" Type="http://schemas.openxmlformats.org/officeDocument/2006/relationships/diagramLayout" Target="../diagrams/layout53.xml"/><Relationship Id="rId7" Type="http://schemas.openxmlformats.org/officeDocument/2006/relationships/diagramData" Target="../diagrams/data54.xml"/><Relationship Id="rId2" Type="http://schemas.openxmlformats.org/officeDocument/2006/relationships/diagramData" Target="../diagrams/data53.xml"/><Relationship Id="rId1" Type="http://schemas.openxmlformats.org/officeDocument/2006/relationships/slideLayout" Target="../slideLayouts/slideLayout2.xml"/><Relationship Id="rId6" Type="http://schemas.microsoft.com/office/2007/relationships/diagramDrawing" Target="../diagrams/drawing53.xml"/><Relationship Id="rId11" Type="http://schemas.microsoft.com/office/2007/relationships/diagramDrawing" Target="../diagrams/drawing54.xml"/><Relationship Id="rId5" Type="http://schemas.openxmlformats.org/officeDocument/2006/relationships/diagramColors" Target="../diagrams/colors53.xml"/><Relationship Id="rId10" Type="http://schemas.openxmlformats.org/officeDocument/2006/relationships/diagramColors" Target="../diagrams/colors54.xml"/><Relationship Id="rId4" Type="http://schemas.openxmlformats.org/officeDocument/2006/relationships/diagramQuickStyle" Target="../diagrams/quickStyle53.xml"/><Relationship Id="rId9" Type="http://schemas.openxmlformats.org/officeDocument/2006/relationships/diagramQuickStyle" Target="../diagrams/quickStyle54.xml"/></Relationships>
</file>

<file path=ppt/slides/_rels/slide550.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88.xml"/></Relationships>
</file>

<file path=ppt/slides/_rels/slide55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268.xml"/><Relationship Id="rId1" Type="http://schemas.openxmlformats.org/officeDocument/2006/relationships/slideLayout" Target="../slideLayouts/slideLayout88.xml"/></Relationships>
</file>

<file path=ppt/slides/_rels/slide552.xml.rels><?xml version="1.0" encoding="UTF-8" standalone="yes"?>
<Relationships xmlns="http://schemas.openxmlformats.org/package/2006/relationships"><Relationship Id="rId3" Type="http://schemas.openxmlformats.org/officeDocument/2006/relationships/slide" Target="slide544.xml"/><Relationship Id="rId2" Type="http://schemas.openxmlformats.org/officeDocument/2006/relationships/notesSlide" Target="../notesSlides/notesSlide269.xml"/><Relationship Id="rId1" Type="http://schemas.openxmlformats.org/officeDocument/2006/relationships/slideLayout" Target="../slideLayouts/slideLayout88.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54.xml.rels><?xml version="1.0" encoding="UTF-8" standalone="yes"?>
<Relationships xmlns="http://schemas.openxmlformats.org/package/2006/relationships"><Relationship Id="rId3" Type="http://schemas.openxmlformats.org/officeDocument/2006/relationships/diagramData" Target="../diagrams/data156.xml"/><Relationship Id="rId7" Type="http://schemas.microsoft.com/office/2007/relationships/diagramDrawing" Target="../diagrams/drawing156.xml"/><Relationship Id="rId2" Type="http://schemas.openxmlformats.org/officeDocument/2006/relationships/notesSlide" Target="../notesSlides/notesSlide270.xml"/><Relationship Id="rId1" Type="http://schemas.openxmlformats.org/officeDocument/2006/relationships/slideLayout" Target="../slideLayouts/slideLayout88.xml"/><Relationship Id="rId6" Type="http://schemas.openxmlformats.org/officeDocument/2006/relationships/diagramColors" Target="../diagrams/colors156.xml"/><Relationship Id="rId5" Type="http://schemas.openxmlformats.org/officeDocument/2006/relationships/diagramQuickStyle" Target="../diagrams/quickStyle156.xml"/><Relationship Id="rId4" Type="http://schemas.openxmlformats.org/officeDocument/2006/relationships/diagramLayout" Target="../diagrams/layout156.xml"/></Relationships>
</file>

<file path=ppt/slides/_rels/slide555.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71.xml"/><Relationship Id="rId1" Type="http://schemas.openxmlformats.org/officeDocument/2006/relationships/slideLayout" Target="../slideLayouts/slideLayout88.xml"/></Relationships>
</file>

<file path=ppt/slides/_rels/slide556.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88.xml"/></Relationships>
</file>

<file path=ppt/slides/_rels/slide557.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88.xml"/></Relationships>
</file>

<file path=ppt/slides/_rels/slide558.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88.xml"/></Relationships>
</file>

<file path=ppt/slides/_rels/slide559.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88.xml"/></Relationships>
</file>

<file path=ppt/slides/_rels/slide56.xml.rels><?xml version="1.0" encoding="UTF-8" standalone="yes"?>
<Relationships xmlns="http://schemas.openxmlformats.org/package/2006/relationships"><Relationship Id="rId8" Type="http://schemas.openxmlformats.org/officeDocument/2006/relationships/diagramLayout" Target="../diagrams/layout56.xml"/><Relationship Id="rId3" Type="http://schemas.openxmlformats.org/officeDocument/2006/relationships/diagramLayout" Target="../diagrams/layout55.xml"/><Relationship Id="rId7" Type="http://schemas.openxmlformats.org/officeDocument/2006/relationships/diagramData" Target="../diagrams/data56.xml"/><Relationship Id="rId2" Type="http://schemas.openxmlformats.org/officeDocument/2006/relationships/diagramData" Target="../diagrams/data55.xml"/><Relationship Id="rId1" Type="http://schemas.openxmlformats.org/officeDocument/2006/relationships/slideLayout" Target="../slideLayouts/slideLayout2.xml"/><Relationship Id="rId6" Type="http://schemas.microsoft.com/office/2007/relationships/diagramDrawing" Target="../diagrams/drawing55.xml"/><Relationship Id="rId11" Type="http://schemas.microsoft.com/office/2007/relationships/diagramDrawing" Target="../diagrams/drawing56.xml"/><Relationship Id="rId5" Type="http://schemas.openxmlformats.org/officeDocument/2006/relationships/diagramColors" Target="../diagrams/colors55.xml"/><Relationship Id="rId10" Type="http://schemas.openxmlformats.org/officeDocument/2006/relationships/diagramColors" Target="../diagrams/colors56.xml"/><Relationship Id="rId4" Type="http://schemas.openxmlformats.org/officeDocument/2006/relationships/diagramQuickStyle" Target="../diagrams/quickStyle55.xml"/><Relationship Id="rId9" Type="http://schemas.openxmlformats.org/officeDocument/2006/relationships/diagramQuickStyle" Target="../diagrams/quickStyle56.xml"/></Relationships>
</file>

<file path=ppt/slides/_rels/slide560.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88.xml"/></Relationships>
</file>

<file path=ppt/slides/_rels/slide561.xml.rels><?xml version="1.0" encoding="UTF-8" standalone="yes"?>
<Relationships xmlns="http://schemas.openxmlformats.org/package/2006/relationships"><Relationship Id="rId3" Type="http://schemas.openxmlformats.org/officeDocument/2006/relationships/slide" Target="slide564.xml"/><Relationship Id="rId2" Type="http://schemas.openxmlformats.org/officeDocument/2006/relationships/notesSlide" Target="../notesSlides/notesSlide277.xml"/><Relationship Id="rId1" Type="http://schemas.openxmlformats.org/officeDocument/2006/relationships/slideLayout" Target="../slideLayouts/slideLayout88.xml"/></Relationships>
</file>

<file path=ppt/slides/_rels/slide562.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88.xml"/></Relationships>
</file>

<file path=ppt/slides/_rels/slide563.xml.rels><?xml version="1.0" encoding="UTF-8" standalone="yes"?>
<Relationships xmlns="http://schemas.openxmlformats.org/package/2006/relationships"><Relationship Id="rId3" Type="http://schemas.openxmlformats.org/officeDocument/2006/relationships/slide" Target="slide568.xml"/><Relationship Id="rId2" Type="http://schemas.openxmlformats.org/officeDocument/2006/relationships/notesSlide" Target="../notesSlides/notesSlide279.xml"/><Relationship Id="rId1" Type="http://schemas.openxmlformats.org/officeDocument/2006/relationships/slideLayout" Target="../slideLayouts/slideLayout93.xml"/><Relationship Id="rId6" Type="http://schemas.openxmlformats.org/officeDocument/2006/relationships/slide" Target="slide567.xml"/><Relationship Id="rId5" Type="http://schemas.openxmlformats.org/officeDocument/2006/relationships/slide" Target="slide566.xml"/><Relationship Id="rId4" Type="http://schemas.openxmlformats.org/officeDocument/2006/relationships/slide" Target="slide565.xml"/></Relationships>
</file>

<file path=ppt/slides/_rels/slide564.xml.rels><?xml version="1.0" encoding="UTF-8" standalone="yes"?>
<Relationships xmlns="http://schemas.openxmlformats.org/package/2006/relationships"><Relationship Id="rId3" Type="http://schemas.openxmlformats.org/officeDocument/2006/relationships/slide" Target="slide563.xml"/><Relationship Id="rId2" Type="http://schemas.openxmlformats.org/officeDocument/2006/relationships/notesSlide" Target="../notesSlides/notesSlide280.xml"/><Relationship Id="rId1" Type="http://schemas.openxmlformats.org/officeDocument/2006/relationships/slideLayout" Target="../slideLayouts/slideLayout88.xml"/></Relationships>
</file>

<file path=ppt/slides/_rels/slide565.xml.rels><?xml version="1.0" encoding="UTF-8" standalone="yes"?>
<Relationships xmlns="http://schemas.openxmlformats.org/package/2006/relationships"><Relationship Id="rId3" Type="http://schemas.openxmlformats.org/officeDocument/2006/relationships/slide" Target="slide563.xml"/><Relationship Id="rId2" Type="http://schemas.openxmlformats.org/officeDocument/2006/relationships/notesSlide" Target="../notesSlides/notesSlide281.xml"/><Relationship Id="rId1" Type="http://schemas.openxmlformats.org/officeDocument/2006/relationships/slideLayout" Target="../slideLayouts/slideLayout88.xml"/></Relationships>
</file>

<file path=ppt/slides/_rels/slide566.xml.rels><?xml version="1.0" encoding="UTF-8" standalone="yes"?>
<Relationships xmlns="http://schemas.openxmlformats.org/package/2006/relationships"><Relationship Id="rId3" Type="http://schemas.openxmlformats.org/officeDocument/2006/relationships/slide" Target="slide563.xml"/><Relationship Id="rId2" Type="http://schemas.openxmlformats.org/officeDocument/2006/relationships/notesSlide" Target="../notesSlides/notesSlide282.xml"/><Relationship Id="rId1" Type="http://schemas.openxmlformats.org/officeDocument/2006/relationships/slideLayout" Target="../slideLayouts/slideLayout88.xml"/></Relationships>
</file>

<file path=ppt/slides/_rels/slide567.xml.rels><?xml version="1.0" encoding="UTF-8" standalone="yes"?>
<Relationships xmlns="http://schemas.openxmlformats.org/package/2006/relationships"><Relationship Id="rId3" Type="http://schemas.openxmlformats.org/officeDocument/2006/relationships/slide" Target="slide563.xml"/><Relationship Id="rId2" Type="http://schemas.openxmlformats.org/officeDocument/2006/relationships/notesSlide" Target="../notesSlides/notesSlide283.xml"/><Relationship Id="rId1" Type="http://schemas.openxmlformats.org/officeDocument/2006/relationships/slideLayout" Target="../slideLayouts/slideLayout88.xml"/></Relationships>
</file>

<file path=ppt/slides/_rels/slide568.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88.xml"/></Relationships>
</file>

<file path=ppt/slides/_rels/slide569.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88.xml"/></Relationships>
</file>

<file path=ppt/slides/_rels/slide57.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2.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570.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88.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72.xml.rels><?xml version="1.0" encoding="UTF-8" standalone="yes"?>
<Relationships xmlns="http://schemas.openxmlformats.org/package/2006/relationships"><Relationship Id="rId3" Type="http://schemas.openxmlformats.org/officeDocument/2006/relationships/diagramData" Target="../diagrams/data157.xml"/><Relationship Id="rId7" Type="http://schemas.microsoft.com/office/2007/relationships/diagramDrawing" Target="../diagrams/drawing157.xml"/><Relationship Id="rId2" Type="http://schemas.openxmlformats.org/officeDocument/2006/relationships/notesSlide" Target="../notesSlides/notesSlide287.xml"/><Relationship Id="rId1" Type="http://schemas.openxmlformats.org/officeDocument/2006/relationships/slideLayout" Target="../slideLayouts/slideLayout88.xml"/><Relationship Id="rId6" Type="http://schemas.openxmlformats.org/officeDocument/2006/relationships/diagramColors" Target="../diagrams/colors157.xml"/><Relationship Id="rId5" Type="http://schemas.openxmlformats.org/officeDocument/2006/relationships/diagramQuickStyle" Target="../diagrams/quickStyle157.xml"/><Relationship Id="rId4" Type="http://schemas.openxmlformats.org/officeDocument/2006/relationships/diagramLayout" Target="../diagrams/layout157.xml"/></Relationships>
</file>

<file path=ppt/slides/_rels/slide573.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88.xml"/><Relationship Id="rId1" Type="http://schemas.openxmlformats.org/officeDocument/2006/relationships/slideLayout" Target="../slideLayouts/slideLayout88.xml"/></Relationships>
</file>

<file path=ppt/slides/_rels/slide574.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88.xml"/></Relationships>
</file>

<file path=ppt/slides/_rels/slide575.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88.xml"/></Relationships>
</file>

<file path=ppt/slides/_rels/slide576.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88.xml"/></Relationships>
</file>

<file path=ppt/slides/_rels/slide577.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88.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88.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88.xml"/></Relationships>
</file>

<file path=ppt/slides/_rels/slide58.xml.rels><?xml version="1.0" encoding="UTF-8" standalone="yes"?>
<Relationships xmlns="http://schemas.openxmlformats.org/package/2006/relationships"><Relationship Id="rId3" Type="http://schemas.openxmlformats.org/officeDocument/2006/relationships/diagramLayout" Target="../diagrams/layout58.xml"/><Relationship Id="rId2" Type="http://schemas.openxmlformats.org/officeDocument/2006/relationships/diagramData" Target="../diagrams/data58.xml"/><Relationship Id="rId1" Type="http://schemas.openxmlformats.org/officeDocument/2006/relationships/slideLayout" Target="../slideLayouts/slideLayout2.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580.xml.rels><?xml version="1.0" encoding="UTF-8" standalone="yes"?>
<Relationships xmlns="http://schemas.openxmlformats.org/package/2006/relationships"><Relationship Id="rId3" Type="http://schemas.openxmlformats.org/officeDocument/2006/relationships/slide" Target="slide582.xml"/><Relationship Id="rId2" Type="http://schemas.openxmlformats.org/officeDocument/2006/relationships/notesSlide" Target="../notesSlides/notesSlide295.xml"/><Relationship Id="rId1" Type="http://schemas.openxmlformats.org/officeDocument/2006/relationships/slideLayout" Target="../slideLayouts/slideLayout88.xml"/><Relationship Id="rId5" Type="http://schemas.openxmlformats.org/officeDocument/2006/relationships/image" Target="../media/image219.png"/><Relationship Id="rId4" Type="http://schemas.openxmlformats.org/officeDocument/2006/relationships/slide" Target="slide584.xml"/></Relationships>
</file>

<file path=ppt/slides/_rels/slide581.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96.xml"/><Relationship Id="rId1" Type="http://schemas.openxmlformats.org/officeDocument/2006/relationships/slideLayout" Target="../slideLayouts/slideLayout88.xml"/><Relationship Id="rId4" Type="http://schemas.openxmlformats.org/officeDocument/2006/relationships/slide" Target="slide585.xml"/></Relationships>
</file>

<file path=ppt/slides/_rels/slide582.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297.xml"/><Relationship Id="rId1" Type="http://schemas.openxmlformats.org/officeDocument/2006/relationships/slideLayout" Target="../slideLayouts/slideLayout88.xml"/></Relationships>
</file>

<file path=ppt/slides/_rels/slide583.xml.rels><?xml version="1.0" encoding="UTF-8" standalone="yes"?>
<Relationships xmlns="http://schemas.openxmlformats.org/package/2006/relationships"><Relationship Id="rId3" Type="http://schemas.openxmlformats.org/officeDocument/2006/relationships/slide" Target="slide580.xml"/><Relationship Id="rId2" Type="http://schemas.openxmlformats.org/officeDocument/2006/relationships/notesSlide" Target="../notesSlides/notesSlide298.xml"/><Relationship Id="rId1" Type="http://schemas.openxmlformats.org/officeDocument/2006/relationships/slideLayout" Target="../slideLayouts/slideLayout88.xml"/></Relationships>
</file>

<file path=ppt/slides/_rels/slide584.xml.rels><?xml version="1.0" encoding="UTF-8" standalone="yes"?>
<Relationships xmlns="http://schemas.openxmlformats.org/package/2006/relationships"><Relationship Id="rId3" Type="http://schemas.openxmlformats.org/officeDocument/2006/relationships/slide" Target="slide580.xml"/><Relationship Id="rId2" Type="http://schemas.openxmlformats.org/officeDocument/2006/relationships/notesSlide" Target="../notesSlides/notesSlide299.xml"/><Relationship Id="rId1" Type="http://schemas.openxmlformats.org/officeDocument/2006/relationships/slideLayout" Target="../slideLayouts/slideLayout88.xml"/></Relationships>
</file>

<file path=ppt/slides/_rels/slide585.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88.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88.xml"/></Relationships>
</file>

<file path=ppt/slides/_rels/slide587.xml.rels><?xml version="1.0" encoding="UTF-8" standalone="yes"?>
<Relationships xmlns="http://schemas.openxmlformats.org/package/2006/relationships"><Relationship Id="rId8" Type="http://schemas.openxmlformats.org/officeDocument/2006/relationships/slide" Target="slide544.xml"/><Relationship Id="rId3" Type="http://schemas.openxmlformats.org/officeDocument/2006/relationships/notesSlide" Target="../notesSlides/notesSlide302.xml"/><Relationship Id="rId7" Type="http://schemas.openxmlformats.org/officeDocument/2006/relationships/image" Target="../media/image223.png"/><Relationship Id="rId2" Type="http://schemas.openxmlformats.org/officeDocument/2006/relationships/slideLayout" Target="../slideLayouts/slideLayout88.xml"/><Relationship Id="rId1" Type="http://schemas.openxmlformats.org/officeDocument/2006/relationships/vmlDrawing" Target="../drawings/vmlDrawing33.vml"/><Relationship Id="rId6" Type="http://schemas.openxmlformats.org/officeDocument/2006/relationships/oleObject" Target="../embeddings/oleObject34.bin"/><Relationship Id="rId5" Type="http://schemas.openxmlformats.org/officeDocument/2006/relationships/image" Target="../media/image222.png"/><Relationship Id="rId4" Type="http://schemas.openxmlformats.org/officeDocument/2006/relationships/oleObject" Target="../embeddings/oleObject33.bin"/></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89.xml.rels><?xml version="1.0" encoding="UTF-8" standalone="yes"?>
<Relationships xmlns="http://schemas.openxmlformats.org/package/2006/relationships"><Relationship Id="rId3" Type="http://schemas.openxmlformats.org/officeDocument/2006/relationships/diagramData" Target="../diagrams/data158.xml"/><Relationship Id="rId7" Type="http://schemas.microsoft.com/office/2007/relationships/diagramDrawing" Target="../diagrams/drawing158.xml"/><Relationship Id="rId2" Type="http://schemas.openxmlformats.org/officeDocument/2006/relationships/notesSlide" Target="../notesSlides/notesSlide303.xml"/><Relationship Id="rId1" Type="http://schemas.openxmlformats.org/officeDocument/2006/relationships/slideLayout" Target="../slideLayouts/slideLayout88.xml"/><Relationship Id="rId6" Type="http://schemas.openxmlformats.org/officeDocument/2006/relationships/diagramColors" Target="../diagrams/colors158.xml"/><Relationship Id="rId5" Type="http://schemas.openxmlformats.org/officeDocument/2006/relationships/diagramQuickStyle" Target="../diagrams/quickStyle158.xml"/><Relationship Id="rId4" Type="http://schemas.openxmlformats.org/officeDocument/2006/relationships/diagramLayout" Target="../diagrams/layout158.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59.xml"/><Relationship Id="rId2" Type="http://schemas.openxmlformats.org/officeDocument/2006/relationships/diagramData" Target="../diagrams/data59.xml"/><Relationship Id="rId1" Type="http://schemas.openxmlformats.org/officeDocument/2006/relationships/slideLayout" Target="../slideLayouts/slideLayout2.xml"/><Relationship Id="rId6" Type="http://schemas.microsoft.com/office/2007/relationships/diagramDrawing" Target="../diagrams/drawing59.xml"/><Relationship Id="rId5" Type="http://schemas.openxmlformats.org/officeDocument/2006/relationships/diagramColors" Target="../diagrams/colors59.xml"/><Relationship Id="rId4" Type="http://schemas.openxmlformats.org/officeDocument/2006/relationships/diagramQuickStyle" Target="../diagrams/quickStyle59.xml"/></Relationships>
</file>

<file path=ppt/slides/_rels/slide590.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88.xml"/></Relationships>
</file>

<file path=ppt/slides/_rels/slide591.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305.xml"/><Relationship Id="rId1" Type="http://schemas.openxmlformats.org/officeDocument/2006/relationships/slideLayout" Target="../slideLayouts/slideLayout88.xml"/></Relationships>
</file>

<file path=ppt/slides/_rels/slide592.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306.xml"/><Relationship Id="rId1" Type="http://schemas.openxmlformats.org/officeDocument/2006/relationships/slideLayout" Target="../slideLayouts/slideLayout88.xml"/><Relationship Id="rId4" Type="http://schemas.openxmlformats.org/officeDocument/2006/relationships/image" Target="../media/image226.png"/></Relationships>
</file>

<file path=ppt/slides/_rels/slide593.xml.rels><?xml version="1.0" encoding="UTF-8" standalone="yes"?>
<Relationships xmlns="http://schemas.openxmlformats.org/package/2006/relationships"><Relationship Id="rId3" Type="http://schemas.openxmlformats.org/officeDocument/2006/relationships/slide" Target="slide594.xml"/><Relationship Id="rId2" Type="http://schemas.openxmlformats.org/officeDocument/2006/relationships/notesSlide" Target="../notesSlides/notesSlide307.xml"/><Relationship Id="rId1" Type="http://schemas.openxmlformats.org/officeDocument/2006/relationships/slideLayout" Target="../slideLayouts/slideLayout88.xml"/><Relationship Id="rId6" Type="http://schemas.openxmlformats.org/officeDocument/2006/relationships/slide" Target="slide596.xml"/><Relationship Id="rId5" Type="http://schemas.openxmlformats.org/officeDocument/2006/relationships/image" Target="../media/image228.png"/><Relationship Id="rId4" Type="http://schemas.openxmlformats.org/officeDocument/2006/relationships/image" Target="../media/image227.png"/></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88.xml"/></Relationships>
</file>

<file path=ppt/slides/_rels/slide595.xml.rels><?xml version="1.0" encoding="UTF-8" standalone="yes"?>
<Relationships xmlns="http://schemas.openxmlformats.org/package/2006/relationships"><Relationship Id="rId3" Type="http://schemas.openxmlformats.org/officeDocument/2006/relationships/slide" Target="slide593.xml"/><Relationship Id="rId2" Type="http://schemas.openxmlformats.org/officeDocument/2006/relationships/notesSlide" Target="../notesSlides/notesSlide309.xml"/><Relationship Id="rId1" Type="http://schemas.openxmlformats.org/officeDocument/2006/relationships/slideLayout" Target="../slideLayouts/slideLayout88.xml"/></Relationships>
</file>

<file path=ppt/slides/_rels/slide596.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88.xml"/></Relationships>
</file>

<file path=ppt/slides/_rels/slide597.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99.xml"/></Relationships>
</file>

<file path=ppt/slides/_rels/slide598.xml.rels><?xml version="1.0" encoding="UTF-8" standalone="yes"?>
<Relationships xmlns="http://schemas.openxmlformats.org/package/2006/relationships"><Relationship Id="rId3" Type="http://schemas.openxmlformats.org/officeDocument/2006/relationships/diagramData" Target="../diagrams/data159.xml"/><Relationship Id="rId7" Type="http://schemas.microsoft.com/office/2007/relationships/diagramDrawing" Target="../diagrams/drawing159.xml"/><Relationship Id="rId2" Type="http://schemas.openxmlformats.org/officeDocument/2006/relationships/notesSlide" Target="../notesSlides/notesSlide312.xml"/><Relationship Id="rId1" Type="http://schemas.openxmlformats.org/officeDocument/2006/relationships/slideLayout" Target="../slideLayouts/slideLayout99.xml"/><Relationship Id="rId6" Type="http://schemas.openxmlformats.org/officeDocument/2006/relationships/diagramColors" Target="../diagrams/colors159.xml"/><Relationship Id="rId5" Type="http://schemas.openxmlformats.org/officeDocument/2006/relationships/diagramQuickStyle" Target="../diagrams/quickStyle159.xml"/><Relationship Id="rId4" Type="http://schemas.openxmlformats.org/officeDocument/2006/relationships/diagramLayout" Target="../diagrams/layout159.xml"/></Relationships>
</file>

<file path=ppt/slides/_rels/slide599.xml.rels><?xml version="1.0" encoding="UTF-8" standalone="yes"?>
<Relationships xmlns="http://schemas.openxmlformats.org/package/2006/relationships"><Relationship Id="rId8" Type="http://schemas.microsoft.com/office/2007/relationships/diagramDrawing" Target="../diagrams/drawing160.xml"/><Relationship Id="rId3" Type="http://schemas.openxmlformats.org/officeDocument/2006/relationships/image" Target="../media/image229.png"/><Relationship Id="rId7" Type="http://schemas.openxmlformats.org/officeDocument/2006/relationships/diagramColors" Target="../diagrams/colors160.xml"/><Relationship Id="rId2" Type="http://schemas.openxmlformats.org/officeDocument/2006/relationships/notesSlide" Target="../notesSlides/notesSlide313.xml"/><Relationship Id="rId1" Type="http://schemas.openxmlformats.org/officeDocument/2006/relationships/slideLayout" Target="../slideLayouts/slideLayout99.xml"/><Relationship Id="rId6" Type="http://schemas.openxmlformats.org/officeDocument/2006/relationships/diagramQuickStyle" Target="../diagrams/quickStyle160.xml"/><Relationship Id="rId5" Type="http://schemas.openxmlformats.org/officeDocument/2006/relationships/diagramLayout" Target="../diagrams/layout160.xml"/><Relationship Id="rId4" Type="http://schemas.openxmlformats.org/officeDocument/2006/relationships/diagramData" Target="../diagrams/data16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diagramLayout" Target="../diagrams/layout60.xml"/><Relationship Id="rId2" Type="http://schemas.openxmlformats.org/officeDocument/2006/relationships/diagramData" Target="../diagrams/data60.xml"/><Relationship Id="rId1" Type="http://schemas.openxmlformats.org/officeDocument/2006/relationships/slideLayout" Target="../slideLayouts/slideLayout2.xml"/><Relationship Id="rId6" Type="http://schemas.microsoft.com/office/2007/relationships/diagramDrawing" Target="../diagrams/drawing60.xml"/><Relationship Id="rId5" Type="http://schemas.openxmlformats.org/officeDocument/2006/relationships/diagramColors" Target="../diagrams/colors60.xml"/><Relationship Id="rId4" Type="http://schemas.openxmlformats.org/officeDocument/2006/relationships/diagramQuickStyle" Target="../diagrams/quickStyle60.xml"/></Relationships>
</file>

<file path=ppt/slides/_rels/slide600.xml.rels><?xml version="1.0" encoding="UTF-8" standalone="yes"?>
<Relationships xmlns="http://schemas.openxmlformats.org/package/2006/relationships"><Relationship Id="rId3" Type="http://schemas.openxmlformats.org/officeDocument/2006/relationships/diagramLayout" Target="../diagrams/layout161.xml"/><Relationship Id="rId2" Type="http://schemas.openxmlformats.org/officeDocument/2006/relationships/diagramData" Target="../diagrams/data161.xml"/><Relationship Id="rId1" Type="http://schemas.openxmlformats.org/officeDocument/2006/relationships/slideLayout" Target="../slideLayouts/slideLayout99.xml"/><Relationship Id="rId6" Type="http://schemas.microsoft.com/office/2007/relationships/diagramDrawing" Target="../diagrams/drawing161.xml"/><Relationship Id="rId5" Type="http://schemas.openxmlformats.org/officeDocument/2006/relationships/diagramColors" Target="../diagrams/colors161.xml"/><Relationship Id="rId4" Type="http://schemas.openxmlformats.org/officeDocument/2006/relationships/diagramQuickStyle" Target="../diagrams/quickStyle161.xml"/></Relationships>
</file>

<file path=ppt/slides/_rels/slide601.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314.xml"/><Relationship Id="rId1" Type="http://schemas.openxmlformats.org/officeDocument/2006/relationships/slideLayout" Target="../slideLayouts/slideLayout99.xml"/><Relationship Id="rId4" Type="http://schemas.openxmlformats.org/officeDocument/2006/relationships/image" Target="../media/image231.png"/></Relationships>
</file>

<file path=ppt/slides/_rels/slide602.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image" Target="../media/image229.png"/><Relationship Id="rId1" Type="http://schemas.openxmlformats.org/officeDocument/2006/relationships/slideLayout" Target="../slideLayouts/slideLayout100.xml"/><Relationship Id="rId4" Type="http://schemas.openxmlformats.org/officeDocument/2006/relationships/slide" Target="slide599.xml"/></Relationships>
</file>

<file path=ppt/slides/_rels/slide603.xml.rels><?xml version="1.0" encoding="UTF-8" standalone="yes"?>
<Relationships xmlns="http://schemas.openxmlformats.org/package/2006/relationships"><Relationship Id="rId3" Type="http://schemas.openxmlformats.org/officeDocument/2006/relationships/diagramData" Target="../diagrams/data162.xml"/><Relationship Id="rId7" Type="http://schemas.microsoft.com/office/2007/relationships/diagramDrawing" Target="../diagrams/drawing162.xml"/><Relationship Id="rId2" Type="http://schemas.openxmlformats.org/officeDocument/2006/relationships/image" Target="../media/image233.png"/><Relationship Id="rId1" Type="http://schemas.openxmlformats.org/officeDocument/2006/relationships/slideLayout" Target="../slideLayouts/slideLayout99.xml"/><Relationship Id="rId6" Type="http://schemas.openxmlformats.org/officeDocument/2006/relationships/diagramColors" Target="../diagrams/colors162.xml"/><Relationship Id="rId5" Type="http://schemas.openxmlformats.org/officeDocument/2006/relationships/diagramQuickStyle" Target="../diagrams/quickStyle162.xml"/><Relationship Id="rId4" Type="http://schemas.openxmlformats.org/officeDocument/2006/relationships/diagramLayout" Target="../diagrams/layout162.xml"/></Relationships>
</file>

<file path=ppt/slides/_rels/slide604.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98.xml"/></Relationships>
</file>

<file path=ppt/slides/_rels/slide605.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image" Target="../media/image229.png"/><Relationship Id="rId1" Type="http://schemas.openxmlformats.org/officeDocument/2006/relationships/slideLayout" Target="../slideLayouts/slideLayout99.xml"/></Relationships>
</file>

<file path=ppt/slides/_rels/slide606.xml.rels><?xml version="1.0" encoding="UTF-8" standalone="yes"?>
<Relationships xmlns="http://schemas.openxmlformats.org/package/2006/relationships"><Relationship Id="rId3" Type="http://schemas.openxmlformats.org/officeDocument/2006/relationships/slide" Target="slide599.xml"/><Relationship Id="rId2" Type="http://schemas.openxmlformats.org/officeDocument/2006/relationships/image" Target="../media/image229.png"/><Relationship Id="rId1" Type="http://schemas.openxmlformats.org/officeDocument/2006/relationships/slideLayout" Target="../slideLayouts/slideLayout98.xml"/></Relationships>
</file>

<file path=ppt/slides/_rels/slide607.xml.rels><?xml version="1.0" encoding="UTF-8" standalone="yes"?>
<Relationships xmlns="http://schemas.openxmlformats.org/package/2006/relationships"><Relationship Id="rId3" Type="http://schemas.openxmlformats.org/officeDocument/2006/relationships/image" Target="../media/image236.gif"/><Relationship Id="rId2" Type="http://schemas.openxmlformats.org/officeDocument/2006/relationships/image" Target="../media/image235.png"/><Relationship Id="rId1" Type="http://schemas.openxmlformats.org/officeDocument/2006/relationships/slideLayout" Target="../slideLayouts/slideLayout99.xml"/><Relationship Id="rId6" Type="http://schemas.openxmlformats.org/officeDocument/2006/relationships/slide" Target="slide611.xml"/><Relationship Id="rId5" Type="http://schemas.openxmlformats.org/officeDocument/2006/relationships/slide" Target="slide609.xml"/><Relationship Id="rId4" Type="http://schemas.openxmlformats.org/officeDocument/2006/relationships/slide" Target="slide608.xml"/></Relationships>
</file>

<file path=ppt/slides/_rels/slide608.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image" Target="../media/image235.png"/><Relationship Id="rId1" Type="http://schemas.openxmlformats.org/officeDocument/2006/relationships/slideLayout" Target="../slideLayouts/slideLayout99.xml"/><Relationship Id="rId5" Type="http://schemas.openxmlformats.org/officeDocument/2006/relationships/slide" Target="slide607.xml"/><Relationship Id="rId4" Type="http://schemas.openxmlformats.org/officeDocument/2006/relationships/image" Target="../media/image238.png"/></Relationships>
</file>

<file path=ppt/slides/_rels/slide609.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1.xml.rels><?xml version="1.0" encoding="UTF-8" standalone="yes"?>
<Relationships xmlns="http://schemas.openxmlformats.org/package/2006/relationships"><Relationship Id="rId8" Type="http://schemas.openxmlformats.org/officeDocument/2006/relationships/diagramLayout" Target="../diagrams/layout62.xml"/><Relationship Id="rId3" Type="http://schemas.openxmlformats.org/officeDocument/2006/relationships/diagramLayout" Target="../diagrams/layout61.xml"/><Relationship Id="rId7" Type="http://schemas.openxmlformats.org/officeDocument/2006/relationships/diagramData" Target="../diagrams/data62.xml"/><Relationship Id="rId2" Type="http://schemas.openxmlformats.org/officeDocument/2006/relationships/diagramData" Target="../diagrams/data61.xml"/><Relationship Id="rId1" Type="http://schemas.openxmlformats.org/officeDocument/2006/relationships/slideLayout" Target="../slideLayouts/slideLayout2.xml"/><Relationship Id="rId6" Type="http://schemas.microsoft.com/office/2007/relationships/diagramDrawing" Target="../diagrams/drawing61.xml"/><Relationship Id="rId11" Type="http://schemas.microsoft.com/office/2007/relationships/diagramDrawing" Target="../diagrams/drawing62.xml"/><Relationship Id="rId5" Type="http://schemas.openxmlformats.org/officeDocument/2006/relationships/diagramColors" Target="../diagrams/colors61.xml"/><Relationship Id="rId10" Type="http://schemas.openxmlformats.org/officeDocument/2006/relationships/diagramColors" Target="../diagrams/colors62.xml"/><Relationship Id="rId4" Type="http://schemas.openxmlformats.org/officeDocument/2006/relationships/diagramQuickStyle" Target="../diagrams/quickStyle61.xml"/><Relationship Id="rId9" Type="http://schemas.openxmlformats.org/officeDocument/2006/relationships/diagramQuickStyle" Target="../diagrams/quickStyle62.xml"/></Relationships>
</file>

<file path=ppt/slides/_rels/slide610.xml.rels><?xml version="1.0" encoding="UTF-8" standalone="yes"?>
<Relationships xmlns="http://schemas.openxmlformats.org/package/2006/relationships"><Relationship Id="rId3" Type="http://schemas.openxmlformats.org/officeDocument/2006/relationships/slide" Target="slide607.xml"/><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11.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image" Target="../media/image235.png"/><Relationship Id="rId1" Type="http://schemas.openxmlformats.org/officeDocument/2006/relationships/slideLayout" Target="../slideLayouts/slideLayout99.xml"/><Relationship Id="rId5" Type="http://schemas.openxmlformats.org/officeDocument/2006/relationships/slide" Target="slide599.xml"/><Relationship Id="rId4" Type="http://schemas.openxmlformats.org/officeDocument/2006/relationships/image" Target="../media/image241.png"/></Relationships>
</file>

<file path=ppt/slides/_rels/slide612.xml.rels><?xml version="1.0" encoding="UTF-8" standalone="yes"?>
<Relationships xmlns="http://schemas.openxmlformats.org/package/2006/relationships"><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13.xml.rels><?xml version="1.0" encoding="UTF-8" standalone="yes"?>
<Relationships xmlns="http://schemas.openxmlformats.org/package/2006/relationships"><Relationship Id="rId3" Type="http://schemas.openxmlformats.org/officeDocument/2006/relationships/hyperlink" Target="http://wwwlhc01.cern.ch:8050/lhc_proj/owa/lhcp.page?p_number=153&amp;p_vars=7,72" TargetMode="External"/><Relationship Id="rId2" Type="http://schemas.openxmlformats.org/officeDocument/2006/relationships/image" Target="../media/image235.png"/><Relationship Id="rId1" Type="http://schemas.openxmlformats.org/officeDocument/2006/relationships/slideLayout" Target="../slideLayouts/slideLayout99.xml"/><Relationship Id="rId5" Type="http://schemas.openxmlformats.org/officeDocument/2006/relationships/hyperlink" Target="http://wwwlhc01.cern.ch:8050/lhc_proj/owa/lhcp.page?p_number=150&amp;p_vars=79,275" TargetMode="External"/><Relationship Id="rId4" Type="http://schemas.openxmlformats.org/officeDocument/2006/relationships/hyperlink" Target="http://wwwlhc01.cern.ch:8050/lhc_proj/owa/lhcp.page?p_number=150&amp;p_vars=79,306" TargetMode="External"/></Relationships>
</file>

<file path=ppt/slides/_rels/slide614.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15.xml.rels><?xml version="1.0" encoding="UTF-8" standalone="yes"?>
<Relationships xmlns="http://schemas.openxmlformats.org/package/2006/relationships"><Relationship Id="rId8" Type="http://schemas.openxmlformats.org/officeDocument/2006/relationships/image" Target="../media/image249.jpeg"/><Relationship Id="rId3" Type="http://schemas.openxmlformats.org/officeDocument/2006/relationships/image" Target="../media/image244.jpeg"/><Relationship Id="rId7" Type="http://schemas.openxmlformats.org/officeDocument/2006/relationships/image" Target="../media/image248.jpeg"/><Relationship Id="rId2" Type="http://schemas.openxmlformats.org/officeDocument/2006/relationships/image" Target="../media/image243.jpeg"/><Relationship Id="rId1" Type="http://schemas.openxmlformats.org/officeDocument/2006/relationships/slideLayout" Target="../slideLayouts/slideLayout98.xml"/><Relationship Id="rId6" Type="http://schemas.openxmlformats.org/officeDocument/2006/relationships/image" Target="../media/image247.jpeg"/><Relationship Id="rId5" Type="http://schemas.openxmlformats.org/officeDocument/2006/relationships/image" Target="../media/image246.jpeg"/><Relationship Id="rId4" Type="http://schemas.openxmlformats.org/officeDocument/2006/relationships/image" Target="../media/image245.jpeg"/><Relationship Id="rId9" Type="http://schemas.openxmlformats.org/officeDocument/2006/relationships/image" Target="../media/image250.png"/></Relationships>
</file>

<file path=ppt/slides/_rels/slide616.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99.xml"/></Relationships>
</file>

<file path=ppt/slides/_rels/slide617.xml.rels><?xml version="1.0" encoding="UTF-8" standalone="yes"?>
<Relationships xmlns="http://schemas.openxmlformats.org/package/2006/relationships"><Relationship Id="rId3" Type="http://schemas.openxmlformats.org/officeDocument/2006/relationships/slide" Target="slide618.xml"/><Relationship Id="rId2" Type="http://schemas.openxmlformats.org/officeDocument/2006/relationships/image" Target="../media/image229.png"/><Relationship Id="rId1" Type="http://schemas.openxmlformats.org/officeDocument/2006/relationships/slideLayout" Target="../slideLayouts/slideLayout99.xml"/><Relationship Id="rId6" Type="http://schemas.openxmlformats.org/officeDocument/2006/relationships/slide" Target="slide599.xml"/><Relationship Id="rId5" Type="http://schemas.openxmlformats.org/officeDocument/2006/relationships/slide" Target="slide620.xml"/><Relationship Id="rId4" Type="http://schemas.openxmlformats.org/officeDocument/2006/relationships/slide" Target="slide619.xml"/></Relationships>
</file>

<file path=ppt/slides/_rels/slide618.xml.rels><?xml version="1.0" encoding="UTF-8" standalone="yes"?>
<Relationships xmlns="http://schemas.openxmlformats.org/package/2006/relationships"><Relationship Id="rId3" Type="http://schemas.openxmlformats.org/officeDocument/2006/relationships/slide" Target="slide617.xml"/><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19.xml.rels><?xml version="1.0" encoding="UTF-8" standalone="yes"?>
<Relationships xmlns="http://schemas.openxmlformats.org/package/2006/relationships"><Relationship Id="rId3" Type="http://schemas.openxmlformats.org/officeDocument/2006/relationships/slide" Target="slide617.xml"/><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63.xml"/><Relationship Id="rId2" Type="http://schemas.openxmlformats.org/officeDocument/2006/relationships/diagramData" Target="../diagrams/data63.xml"/><Relationship Id="rId1" Type="http://schemas.openxmlformats.org/officeDocument/2006/relationships/slideLayout" Target="../slideLayouts/slideLayout2.xml"/><Relationship Id="rId6" Type="http://schemas.microsoft.com/office/2007/relationships/diagramDrawing" Target="../diagrams/drawing63.xml"/><Relationship Id="rId5" Type="http://schemas.openxmlformats.org/officeDocument/2006/relationships/diagramColors" Target="../diagrams/colors63.xml"/><Relationship Id="rId4" Type="http://schemas.openxmlformats.org/officeDocument/2006/relationships/diagramQuickStyle" Target="../diagrams/quickStyle63.xml"/></Relationships>
</file>

<file path=ppt/slides/_rels/slide620.xml.rels><?xml version="1.0" encoding="UTF-8" standalone="yes"?>
<Relationships xmlns="http://schemas.openxmlformats.org/package/2006/relationships"><Relationship Id="rId3" Type="http://schemas.openxmlformats.org/officeDocument/2006/relationships/slide" Target="slide617.xml"/><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21.xml.rels><?xml version="1.0" encoding="UTF-8" standalone="yes"?>
<Relationships xmlns="http://schemas.openxmlformats.org/package/2006/relationships"><Relationship Id="rId8" Type="http://schemas.microsoft.com/office/2007/relationships/diagramDrawing" Target="../diagrams/drawing163.xml"/><Relationship Id="rId3" Type="http://schemas.openxmlformats.org/officeDocument/2006/relationships/image" Target="../media/image229.png"/><Relationship Id="rId7" Type="http://schemas.openxmlformats.org/officeDocument/2006/relationships/diagramColors" Target="../diagrams/colors163.xml"/><Relationship Id="rId2" Type="http://schemas.openxmlformats.org/officeDocument/2006/relationships/notesSlide" Target="../notesSlides/notesSlide315.xml"/><Relationship Id="rId1" Type="http://schemas.openxmlformats.org/officeDocument/2006/relationships/slideLayout" Target="../slideLayouts/slideLayout99.xml"/><Relationship Id="rId6" Type="http://schemas.openxmlformats.org/officeDocument/2006/relationships/diagramQuickStyle" Target="../diagrams/quickStyle163.xml"/><Relationship Id="rId5" Type="http://schemas.openxmlformats.org/officeDocument/2006/relationships/diagramLayout" Target="../diagrams/layout163.xml"/><Relationship Id="rId4" Type="http://schemas.openxmlformats.org/officeDocument/2006/relationships/diagramData" Target="../diagrams/data163.xml"/></Relationships>
</file>

<file path=ppt/slides/_rels/slide622.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99.xml"/><Relationship Id="rId1" Type="http://schemas.openxmlformats.org/officeDocument/2006/relationships/vmlDrawing" Target="../drawings/vmlDrawing34.vml"/><Relationship Id="rId5" Type="http://schemas.openxmlformats.org/officeDocument/2006/relationships/image" Target="../media/image251.emf"/><Relationship Id="rId4" Type="http://schemas.openxmlformats.org/officeDocument/2006/relationships/oleObject" Target="../embeddings/oleObject35.bin"/></Relationships>
</file>

<file path=ppt/slides/_rels/slide623.xml.rels><?xml version="1.0" encoding="UTF-8" standalone="yes"?>
<Relationships xmlns="http://schemas.openxmlformats.org/package/2006/relationships"><Relationship Id="rId3" Type="http://schemas.openxmlformats.org/officeDocument/2006/relationships/slide" Target="slide621.xml"/><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24.xml.rels><?xml version="1.0" encoding="UTF-8" standalone="yes"?>
<Relationships xmlns="http://schemas.openxmlformats.org/package/2006/relationships"><Relationship Id="rId3" Type="http://schemas.openxmlformats.org/officeDocument/2006/relationships/slide" Target="slide621.xml"/><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25.xml.rels><?xml version="1.0" encoding="UTF-8" standalone="yes"?>
<Relationships xmlns="http://schemas.openxmlformats.org/package/2006/relationships"><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26.xml.rels><?xml version="1.0" encoding="UTF-8" standalone="yes"?>
<Relationships xmlns="http://schemas.openxmlformats.org/package/2006/relationships"><Relationship Id="rId3" Type="http://schemas.openxmlformats.org/officeDocument/2006/relationships/slide" Target="slide598.xml"/><Relationship Id="rId2" Type="http://schemas.openxmlformats.org/officeDocument/2006/relationships/image" Target="../media/image235.png"/><Relationship Id="rId1" Type="http://schemas.openxmlformats.org/officeDocument/2006/relationships/slideLayout" Target="../slideLayouts/slideLayout99.xml"/></Relationships>
</file>

<file path=ppt/slides/_rels/slide627.xml.rels><?xml version="1.0" encoding="UTF-8" standalone="yes"?>
<Relationships xmlns="http://schemas.openxmlformats.org/package/2006/relationships"><Relationship Id="rId3" Type="http://schemas.openxmlformats.org/officeDocument/2006/relationships/diagramData" Target="../diagrams/data164.xml"/><Relationship Id="rId7" Type="http://schemas.microsoft.com/office/2007/relationships/diagramDrawing" Target="../diagrams/drawing164.xml"/><Relationship Id="rId2" Type="http://schemas.openxmlformats.org/officeDocument/2006/relationships/notesSlide" Target="../notesSlides/notesSlide316.xml"/><Relationship Id="rId1" Type="http://schemas.openxmlformats.org/officeDocument/2006/relationships/slideLayout" Target="../slideLayouts/slideLayout107.xml"/><Relationship Id="rId6" Type="http://schemas.openxmlformats.org/officeDocument/2006/relationships/diagramColors" Target="../diagrams/colors164.xml"/><Relationship Id="rId5" Type="http://schemas.openxmlformats.org/officeDocument/2006/relationships/diagramQuickStyle" Target="../diagrams/quickStyle164.xml"/><Relationship Id="rId4" Type="http://schemas.openxmlformats.org/officeDocument/2006/relationships/diagramLayout" Target="../diagrams/layout164.xml"/></Relationships>
</file>

<file path=ppt/slides/_rels/slide628.xml.rels><?xml version="1.0" encoding="UTF-8" standalone="yes"?>
<Relationships xmlns="http://schemas.openxmlformats.org/package/2006/relationships"><Relationship Id="rId3" Type="http://schemas.openxmlformats.org/officeDocument/2006/relationships/notesSlide" Target="../notesSlides/notesSlide317.xml"/><Relationship Id="rId2" Type="http://schemas.openxmlformats.org/officeDocument/2006/relationships/slideLayout" Target="../slideLayouts/slideLayout107.xml"/><Relationship Id="rId1" Type="http://schemas.openxmlformats.org/officeDocument/2006/relationships/vmlDrawing" Target="../drawings/vmlDrawing35.vml"/><Relationship Id="rId5" Type="http://schemas.openxmlformats.org/officeDocument/2006/relationships/image" Target="../media/image251.emf"/><Relationship Id="rId4" Type="http://schemas.openxmlformats.org/officeDocument/2006/relationships/oleObject" Target="../embeddings/oleObject36.bin"/></Relationships>
</file>

<file path=ppt/slides/_rels/slide629.xml.rels><?xml version="1.0" encoding="UTF-8" standalone="yes"?>
<Relationships xmlns="http://schemas.openxmlformats.org/package/2006/relationships"><Relationship Id="rId3" Type="http://schemas.openxmlformats.org/officeDocument/2006/relationships/diagramLayout" Target="../diagrams/layout165.xml"/><Relationship Id="rId2" Type="http://schemas.openxmlformats.org/officeDocument/2006/relationships/diagramData" Target="../diagrams/data165.xml"/><Relationship Id="rId1" Type="http://schemas.openxmlformats.org/officeDocument/2006/relationships/slideLayout" Target="../slideLayouts/slideLayout102.xml"/><Relationship Id="rId6" Type="http://schemas.microsoft.com/office/2007/relationships/diagramDrawing" Target="../diagrams/drawing165.xml"/><Relationship Id="rId5" Type="http://schemas.openxmlformats.org/officeDocument/2006/relationships/diagramColors" Target="../diagrams/colors165.xml"/><Relationship Id="rId4" Type="http://schemas.openxmlformats.org/officeDocument/2006/relationships/diagramQuickStyle" Target="../diagrams/quickStyle165.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64.xml"/><Relationship Id="rId2" Type="http://schemas.openxmlformats.org/officeDocument/2006/relationships/diagramData" Target="../diagrams/data64.xml"/><Relationship Id="rId1" Type="http://schemas.openxmlformats.org/officeDocument/2006/relationships/slideLayout" Target="../slideLayouts/slideLayout2.xml"/><Relationship Id="rId6" Type="http://schemas.microsoft.com/office/2007/relationships/diagramDrawing" Target="../diagrams/drawing64.xml"/><Relationship Id="rId5" Type="http://schemas.openxmlformats.org/officeDocument/2006/relationships/diagramColors" Target="../diagrams/colors64.xml"/><Relationship Id="rId4" Type="http://schemas.openxmlformats.org/officeDocument/2006/relationships/diagramQuickStyle" Target="../diagrams/quickStyle64.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31.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33.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318.xml"/><Relationship Id="rId1" Type="http://schemas.openxmlformats.org/officeDocument/2006/relationships/slideLayout" Target="../slideLayouts/slideLayout102.xml"/></Relationships>
</file>

<file path=ppt/slides/_rels/slide634.xml.rels><?xml version="1.0" encoding="UTF-8" standalone="yes"?>
<Relationships xmlns="http://schemas.openxmlformats.org/package/2006/relationships"><Relationship Id="rId2" Type="http://schemas.openxmlformats.org/officeDocument/2006/relationships/image" Target="../media/image253.jpeg"/><Relationship Id="rId1" Type="http://schemas.openxmlformats.org/officeDocument/2006/relationships/slideLayout" Target="../slideLayouts/slideLayout102.xml"/></Relationships>
</file>

<file path=ppt/slides/_rels/slide635.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36.xml.rels><?xml version="1.0" encoding="UTF-8" standalone="yes"?>
<Relationships xmlns="http://schemas.openxmlformats.org/package/2006/relationships"><Relationship Id="rId2" Type="http://schemas.openxmlformats.org/officeDocument/2006/relationships/notesSlide" Target="../notesSlides/notesSlide319.xml"/><Relationship Id="rId1" Type="http://schemas.openxmlformats.org/officeDocument/2006/relationships/slideLayout" Target="../slideLayouts/slideLayout102.xml"/></Relationships>
</file>

<file path=ppt/slides/_rels/slide637.xml.rels><?xml version="1.0" encoding="UTF-8" standalone="yes"?>
<Relationships xmlns="http://schemas.openxmlformats.org/package/2006/relationships"><Relationship Id="rId2" Type="http://schemas.openxmlformats.org/officeDocument/2006/relationships/image" Target="../media/image254.wmf"/><Relationship Id="rId1" Type="http://schemas.openxmlformats.org/officeDocument/2006/relationships/slideLayout" Target="../slideLayouts/slideLayout102.xml"/></Relationships>
</file>

<file path=ppt/slides/_rels/slide638.xml.rels><?xml version="1.0" encoding="UTF-8" standalone="yes"?>
<Relationships xmlns="http://schemas.openxmlformats.org/package/2006/relationships"><Relationship Id="rId2" Type="http://schemas.openxmlformats.org/officeDocument/2006/relationships/image" Target="../media/image255.wmf"/><Relationship Id="rId1" Type="http://schemas.openxmlformats.org/officeDocument/2006/relationships/slideLayout" Target="../slideLayouts/slideLayout102.xml"/></Relationships>
</file>

<file path=ppt/slides/_rels/slide639.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4.xml.rels><?xml version="1.0" encoding="UTF-8" standalone="yes"?>
<Relationships xmlns="http://schemas.openxmlformats.org/package/2006/relationships"><Relationship Id="rId3" Type="http://schemas.openxmlformats.org/officeDocument/2006/relationships/diagramLayout" Target="../diagrams/layout65.xml"/><Relationship Id="rId2" Type="http://schemas.openxmlformats.org/officeDocument/2006/relationships/diagramData" Target="../diagrams/data65.xml"/><Relationship Id="rId1" Type="http://schemas.openxmlformats.org/officeDocument/2006/relationships/slideLayout" Target="../slideLayouts/slideLayout2.xml"/><Relationship Id="rId6" Type="http://schemas.microsoft.com/office/2007/relationships/diagramDrawing" Target="../diagrams/drawing65.xml"/><Relationship Id="rId5" Type="http://schemas.openxmlformats.org/officeDocument/2006/relationships/diagramColors" Target="../diagrams/colors65.xml"/><Relationship Id="rId4" Type="http://schemas.openxmlformats.org/officeDocument/2006/relationships/diagramQuickStyle" Target="../diagrams/quickStyle65.xml"/></Relationships>
</file>

<file path=ppt/slides/_rels/slide640.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41.xml.rels><?xml version="1.0" encoding="UTF-8" standalone="yes"?>
<Relationships xmlns="http://schemas.openxmlformats.org/package/2006/relationships"><Relationship Id="rId2" Type="http://schemas.openxmlformats.org/officeDocument/2006/relationships/image" Target="../media/image256.wmf"/><Relationship Id="rId1" Type="http://schemas.openxmlformats.org/officeDocument/2006/relationships/slideLayout" Target="../slideLayouts/slideLayout102.xml"/></Relationships>
</file>

<file path=ppt/slides/_rels/slide642.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43.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44.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45.xml.rels><?xml version="1.0" encoding="UTF-8" standalone="yes"?>
<Relationships xmlns="http://schemas.openxmlformats.org/package/2006/relationships"><Relationship Id="rId2" Type="http://schemas.openxmlformats.org/officeDocument/2006/relationships/image" Target="../media/image257.wmf"/><Relationship Id="rId1" Type="http://schemas.openxmlformats.org/officeDocument/2006/relationships/slideLayout" Target="../slideLayouts/slideLayout102.xml"/></Relationships>
</file>

<file path=ppt/slides/_rels/slide646.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102.xml"/></Relationships>
</file>

<file path=ppt/slides/_rels/slide647.xml.rels><?xml version="1.0" encoding="UTF-8" standalone="yes"?>
<Relationships xmlns="http://schemas.openxmlformats.org/package/2006/relationships"><Relationship Id="rId2" Type="http://schemas.openxmlformats.org/officeDocument/2006/relationships/image" Target="../media/image259.wmf"/><Relationship Id="rId1" Type="http://schemas.openxmlformats.org/officeDocument/2006/relationships/slideLayout" Target="../slideLayouts/slideLayout102.xml"/></Relationships>
</file>

<file path=ppt/slides/_rels/slide648.xml.rels><?xml version="1.0" encoding="UTF-8" standalone="yes"?>
<Relationships xmlns="http://schemas.openxmlformats.org/package/2006/relationships"><Relationship Id="rId2" Type="http://schemas.openxmlformats.org/officeDocument/2006/relationships/image" Target="../media/image260.png"/><Relationship Id="rId1" Type="http://schemas.openxmlformats.org/officeDocument/2006/relationships/slideLayout" Target="../slideLayouts/slideLayout102.xml"/></Relationships>
</file>

<file path=ppt/slides/_rels/slide649.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5.xml.rels><?xml version="1.0" encoding="UTF-8" standalone="yes"?>
<Relationships xmlns="http://schemas.openxmlformats.org/package/2006/relationships"><Relationship Id="rId8" Type="http://schemas.openxmlformats.org/officeDocument/2006/relationships/diagramLayout" Target="../diagrams/layout67.xml"/><Relationship Id="rId3" Type="http://schemas.openxmlformats.org/officeDocument/2006/relationships/diagramLayout" Target="../diagrams/layout66.xml"/><Relationship Id="rId7" Type="http://schemas.openxmlformats.org/officeDocument/2006/relationships/diagramData" Target="../diagrams/data67.xml"/><Relationship Id="rId2" Type="http://schemas.openxmlformats.org/officeDocument/2006/relationships/diagramData" Target="../diagrams/data66.xml"/><Relationship Id="rId1" Type="http://schemas.openxmlformats.org/officeDocument/2006/relationships/slideLayout" Target="../slideLayouts/slideLayout2.xml"/><Relationship Id="rId6" Type="http://schemas.microsoft.com/office/2007/relationships/diagramDrawing" Target="../diagrams/drawing66.xml"/><Relationship Id="rId11" Type="http://schemas.microsoft.com/office/2007/relationships/diagramDrawing" Target="../diagrams/drawing67.xml"/><Relationship Id="rId5" Type="http://schemas.openxmlformats.org/officeDocument/2006/relationships/diagramColors" Target="../diagrams/colors66.xml"/><Relationship Id="rId10" Type="http://schemas.openxmlformats.org/officeDocument/2006/relationships/diagramColors" Target="../diagrams/colors67.xml"/><Relationship Id="rId4" Type="http://schemas.openxmlformats.org/officeDocument/2006/relationships/diagramQuickStyle" Target="../diagrams/quickStyle66.xml"/><Relationship Id="rId9" Type="http://schemas.openxmlformats.org/officeDocument/2006/relationships/diagramQuickStyle" Target="../diagrams/quickStyle67.xml"/></Relationships>
</file>

<file path=ppt/slides/_rels/slide650.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51.xml.rels><?xml version="1.0" encoding="UTF-8" standalone="yes"?>
<Relationships xmlns="http://schemas.openxmlformats.org/package/2006/relationships"><Relationship Id="rId2" Type="http://schemas.openxmlformats.org/officeDocument/2006/relationships/image" Target="../media/image261.wmf"/><Relationship Id="rId1" Type="http://schemas.openxmlformats.org/officeDocument/2006/relationships/slideLayout" Target="../slideLayouts/slideLayout102.xml"/></Relationships>
</file>

<file path=ppt/slides/_rels/slide652.xml.rels><?xml version="1.0" encoding="UTF-8" standalone="yes"?>
<Relationships xmlns="http://schemas.openxmlformats.org/package/2006/relationships"><Relationship Id="rId3" Type="http://schemas.openxmlformats.org/officeDocument/2006/relationships/image" Target="../media/image263.wmf"/><Relationship Id="rId2" Type="http://schemas.openxmlformats.org/officeDocument/2006/relationships/image" Target="../media/image262.png"/><Relationship Id="rId1" Type="http://schemas.openxmlformats.org/officeDocument/2006/relationships/slideLayout" Target="../slideLayouts/slideLayout102.xml"/></Relationships>
</file>

<file path=ppt/slides/_rels/slide653.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102.xml"/></Relationships>
</file>

<file path=ppt/slides/_rels/slide654.xml.rels><?xml version="1.0" encoding="UTF-8" standalone="yes"?>
<Relationships xmlns="http://schemas.openxmlformats.org/package/2006/relationships"><Relationship Id="rId2" Type="http://schemas.openxmlformats.org/officeDocument/2006/relationships/image" Target="../media/image265.jpeg"/><Relationship Id="rId1" Type="http://schemas.openxmlformats.org/officeDocument/2006/relationships/slideLayout" Target="../slideLayouts/slideLayout102.xml"/></Relationships>
</file>

<file path=ppt/slides/_rels/slide655.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image" Target="../media/image250.png"/><Relationship Id="rId1" Type="http://schemas.openxmlformats.org/officeDocument/2006/relationships/slideLayout" Target="../slideLayouts/slideLayout102.xml"/><Relationship Id="rId4" Type="http://schemas.openxmlformats.org/officeDocument/2006/relationships/image" Target="../media/image249.jpeg"/></Relationships>
</file>

<file path=ppt/slides/_rels/slide656.xml.rels><?xml version="1.0" encoding="UTF-8" standalone="yes"?>
<Relationships xmlns="http://schemas.openxmlformats.org/package/2006/relationships"><Relationship Id="rId2" Type="http://schemas.openxmlformats.org/officeDocument/2006/relationships/image" Target="../media/image267.jpeg"/><Relationship Id="rId1" Type="http://schemas.openxmlformats.org/officeDocument/2006/relationships/slideLayout" Target="../slideLayouts/slideLayout102.xml"/></Relationships>
</file>

<file path=ppt/slides/_rels/slide657.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6.xml.rels><?xml version="1.0" encoding="UTF-8" standalone="yes"?>
<Relationships xmlns="http://schemas.openxmlformats.org/package/2006/relationships"><Relationship Id="rId3" Type="http://schemas.openxmlformats.org/officeDocument/2006/relationships/diagramData" Target="../diagrams/data68.xml"/><Relationship Id="rId7" Type="http://schemas.microsoft.com/office/2007/relationships/diagramDrawing" Target="../diagrams/drawing68.xml"/><Relationship Id="rId2" Type="http://schemas.openxmlformats.org/officeDocument/2006/relationships/image" Target="../media/image16.png"/><Relationship Id="rId1" Type="http://schemas.openxmlformats.org/officeDocument/2006/relationships/slideLayout" Target="../slideLayouts/slideLayout2.xml"/><Relationship Id="rId6" Type="http://schemas.openxmlformats.org/officeDocument/2006/relationships/diagramColors" Target="../diagrams/colors68.xml"/><Relationship Id="rId5" Type="http://schemas.openxmlformats.org/officeDocument/2006/relationships/diagramQuickStyle" Target="../diagrams/quickStyle68.xml"/><Relationship Id="rId4" Type="http://schemas.openxmlformats.org/officeDocument/2006/relationships/diagramLayout" Target="../diagrams/layout68.xml"/></Relationships>
</file>

<file path=ppt/slides/_rels/slide660.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62.xml.rels><?xml version="1.0" encoding="UTF-8" standalone="yes"?>
<Relationships xmlns="http://schemas.openxmlformats.org/package/2006/relationships"><Relationship Id="rId2" Type="http://schemas.openxmlformats.org/officeDocument/2006/relationships/image" Target="../media/image268.png"/><Relationship Id="rId1" Type="http://schemas.openxmlformats.org/officeDocument/2006/relationships/slideLayout" Target="../slideLayouts/slideLayout102.xml"/></Relationships>
</file>

<file path=ppt/slides/_rels/slide663.xml.rels><?xml version="1.0" encoding="UTF-8" standalone="yes"?>
<Relationships xmlns="http://schemas.openxmlformats.org/package/2006/relationships"><Relationship Id="rId2" Type="http://schemas.openxmlformats.org/officeDocument/2006/relationships/image" Target="../media/image269.png"/><Relationship Id="rId1" Type="http://schemas.openxmlformats.org/officeDocument/2006/relationships/slideLayout" Target="../slideLayouts/slideLayout102.xml"/></Relationships>
</file>

<file path=ppt/slides/_rels/slide664.xml.rels><?xml version="1.0" encoding="UTF-8" standalone="yes"?>
<Relationships xmlns="http://schemas.openxmlformats.org/package/2006/relationships"><Relationship Id="rId2" Type="http://schemas.openxmlformats.org/officeDocument/2006/relationships/image" Target="../media/image270.png"/><Relationship Id="rId1" Type="http://schemas.openxmlformats.org/officeDocument/2006/relationships/slideLayout" Target="../slideLayouts/slideLayout102.xml"/></Relationships>
</file>

<file path=ppt/slides/_rels/slide665.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102.xml"/></Relationships>
</file>

<file path=ppt/slides/_rels/slide666.xml.rels><?xml version="1.0" encoding="UTF-8" standalone="yes"?>
<Relationships xmlns="http://schemas.openxmlformats.org/package/2006/relationships"><Relationship Id="rId2" Type="http://schemas.openxmlformats.org/officeDocument/2006/relationships/image" Target="../media/image265.jpeg"/><Relationship Id="rId1" Type="http://schemas.openxmlformats.org/officeDocument/2006/relationships/slideLayout" Target="../slideLayouts/slideLayout102.xml"/></Relationships>
</file>

<file path=ppt/slides/_rels/slide667.xml.rels><?xml version="1.0" encoding="UTF-8" standalone="yes"?>
<Relationships xmlns="http://schemas.openxmlformats.org/package/2006/relationships"><Relationship Id="rId2" Type="http://schemas.openxmlformats.org/officeDocument/2006/relationships/image" Target="../media/image272.png"/><Relationship Id="rId1" Type="http://schemas.openxmlformats.org/officeDocument/2006/relationships/slideLayout" Target="../slideLayouts/slideLayout102.xml"/></Relationships>
</file>

<file path=ppt/slides/_rels/slide668.xml.rels><?xml version="1.0" encoding="UTF-8" standalone="yes"?>
<Relationships xmlns="http://schemas.openxmlformats.org/package/2006/relationships"><Relationship Id="rId2" Type="http://schemas.openxmlformats.org/officeDocument/2006/relationships/image" Target="../media/image273.png"/><Relationship Id="rId1" Type="http://schemas.openxmlformats.org/officeDocument/2006/relationships/slideLayout" Target="../slideLayouts/slideLayout102.xml"/></Relationships>
</file>

<file path=ppt/slides/_rels/slide669.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102.xml"/></Relationships>
</file>

<file path=ppt/slides/_rels/slide67.xml.rels><?xml version="1.0" encoding="UTF-8" standalone="yes"?>
<Relationships xmlns="http://schemas.openxmlformats.org/package/2006/relationships"><Relationship Id="rId8" Type="http://schemas.openxmlformats.org/officeDocument/2006/relationships/diagramLayout" Target="../diagrams/layout70.xml"/><Relationship Id="rId3" Type="http://schemas.openxmlformats.org/officeDocument/2006/relationships/diagramLayout" Target="../diagrams/layout69.xml"/><Relationship Id="rId7" Type="http://schemas.openxmlformats.org/officeDocument/2006/relationships/diagramData" Target="../diagrams/data70.xml"/><Relationship Id="rId2" Type="http://schemas.openxmlformats.org/officeDocument/2006/relationships/diagramData" Target="../diagrams/data69.xml"/><Relationship Id="rId1" Type="http://schemas.openxmlformats.org/officeDocument/2006/relationships/slideLayout" Target="../slideLayouts/slideLayout2.xml"/><Relationship Id="rId6" Type="http://schemas.microsoft.com/office/2007/relationships/diagramDrawing" Target="../diagrams/drawing69.xml"/><Relationship Id="rId11" Type="http://schemas.microsoft.com/office/2007/relationships/diagramDrawing" Target="../diagrams/drawing70.xml"/><Relationship Id="rId5" Type="http://schemas.openxmlformats.org/officeDocument/2006/relationships/diagramColors" Target="../diagrams/colors69.xml"/><Relationship Id="rId10" Type="http://schemas.openxmlformats.org/officeDocument/2006/relationships/diagramColors" Target="../diagrams/colors70.xml"/><Relationship Id="rId4" Type="http://schemas.openxmlformats.org/officeDocument/2006/relationships/diagramQuickStyle" Target="../diagrams/quickStyle69.xml"/><Relationship Id="rId9" Type="http://schemas.openxmlformats.org/officeDocument/2006/relationships/diagramQuickStyle" Target="../diagrams/quickStyle70.xml"/></Relationships>
</file>

<file path=ppt/slides/_rels/slide670.xml.rels><?xml version="1.0" encoding="UTF-8" standalone="yes"?>
<Relationships xmlns="http://schemas.openxmlformats.org/package/2006/relationships"><Relationship Id="rId2" Type="http://schemas.openxmlformats.org/officeDocument/2006/relationships/image" Target="../media/image275.png"/><Relationship Id="rId1" Type="http://schemas.openxmlformats.org/officeDocument/2006/relationships/slideLayout" Target="../slideLayouts/slideLayout102.xml"/></Relationships>
</file>

<file path=ppt/slides/_rels/slide671.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102.xml"/></Relationships>
</file>

<file path=ppt/slides/_rels/slide672.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02.xml"/></Relationships>
</file>

<file path=ppt/slides/_rels/slide673.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102.xml"/></Relationships>
</file>

<file path=ppt/slides/_rels/slide674.xml.rels><?xml version="1.0" encoding="UTF-8" standalone="yes"?>
<Relationships xmlns="http://schemas.openxmlformats.org/package/2006/relationships"><Relationship Id="rId3" Type="http://schemas.openxmlformats.org/officeDocument/2006/relationships/image" Target="../media/image280.wmf"/><Relationship Id="rId2" Type="http://schemas.openxmlformats.org/officeDocument/2006/relationships/image" Target="../media/image279.png"/><Relationship Id="rId1" Type="http://schemas.openxmlformats.org/officeDocument/2006/relationships/slideLayout" Target="../slideLayouts/slideLayout102.xml"/></Relationships>
</file>

<file path=ppt/slides/_rels/slide675.xml.rels><?xml version="1.0" encoding="UTF-8" standalone="yes"?>
<Relationships xmlns="http://schemas.openxmlformats.org/package/2006/relationships"><Relationship Id="rId2" Type="http://schemas.openxmlformats.org/officeDocument/2006/relationships/image" Target="../media/image281.wmf"/><Relationship Id="rId1" Type="http://schemas.openxmlformats.org/officeDocument/2006/relationships/slideLayout" Target="../slideLayouts/slideLayout102.xml"/></Relationships>
</file>

<file path=ppt/slides/_rels/slide676.xml.rels><?xml version="1.0" encoding="UTF-8" standalone="yes"?>
<Relationships xmlns="http://schemas.openxmlformats.org/package/2006/relationships"><Relationship Id="rId2" Type="http://schemas.openxmlformats.org/officeDocument/2006/relationships/image" Target="../media/image282.png"/><Relationship Id="rId1" Type="http://schemas.openxmlformats.org/officeDocument/2006/relationships/slideLayout" Target="../slideLayouts/slideLayout102.xml"/></Relationships>
</file>

<file path=ppt/slides/_rels/slide677.xml.rels><?xml version="1.0" encoding="UTF-8" standalone="yes"?>
<Relationships xmlns="http://schemas.openxmlformats.org/package/2006/relationships"><Relationship Id="rId2" Type="http://schemas.openxmlformats.org/officeDocument/2006/relationships/image" Target="../media/image283.wmf"/><Relationship Id="rId1" Type="http://schemas.openxmlformats.org/officeDocument/2006/relationships/slideLayout" Target="../slideLayouts/slideLayout102.xml"/></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79.xml.rels><?xml version="1.0" encoding="UTF-8" standalone="yes"?>
<Relationships xmlns="http://schemas.openxmlformats.org/package/2006/relationships"><Relationship Id="rId2" Type="http://schemas.openxmlformats.org/officeDocument/2006/relationships/image" Target="../media/image284.png"/><Relationship Id="rId1" Type="http://schemas.openxmlformats.org/officeDocument/2006/relationships/slideLayout" Target="../slideLayouts/slideLayout102.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71.xml"/><Relationship Id="rId2" Type="http://schemas.openxmlformats.org/officeDocument/2006/relationships/diagramData" Target="../diagrams/data71.xml"/><Relationship Id="rId1" Type="http://schemas.openxmlformats.org/officeDocument/2006/relationships/slideLayout" Target="../slideLayouts/slideLayout2.xml"/><Relationship Id="rId6" Type="http://schemas.microsoft.com/office/2007/relationships/diagramDrawing" Target="../diagrams/drawing71.xml"/><Relationship Id="rId5" Type="http://schemas.openxmlformats.org/officeDocument/2006/relationships/diagramColors" Target="../diagrams/colors71.xml"/><Relationship Id="rId4" Type="http://schemas.openxmlformats.org/officeDocument/2006/relationships/diagramQuickStyle" Target="../diagrams/quickStyle71.xml"/></Relationships>
</file>

<file path=ppt/slides/_rels/slide680.xml.rels><?xml version="1.0" encoding="UTF-8" standalone="yes"?>
<Relationships xmlns="http://schemas.openxmlformats.org/package/2006/relationships"><Relationship Id="rId2" Type="http://schemas.openxmlformats.org/officeDocument/2006/relationships/image" Target="../media/image285.wmf"/><Relationship Id="rId1" Type="http://schemas.openxmlformats.org/officeDocument/2006/relationships/slideLayout" Target="../slideLayouts/slideLayout102.xml"/></Relationships>
</file>

<file path=ppt/slides/_rels/slide681.xml.rels><?xml version="1.0" encoding="UTF-8" standalone="yes"?>
<Relationships xmlns="http://schemas.openxmlformats.org/package/2006/relationships"><Relationship Id="rId2" Type="http://schemas.openxmlformats.org/officeDocument/2006/relationships/image" Target="../media/image286.png"/><Relationship Id="rId1" Type="http://schemas.openxmlformats.org/officeDocument/2006/relationships/slideLayout" Target="../slideLayouts/slideLayout107.xml"/></Relationships>
</file>

<file path=ppt/slides/_rels/slide682.xml.rels><?xml version="1.0" encoding="UTF-8" standalone="yes"?>
<Relationships xmlns="http://schemas.openxmlformats.org/package/2006/relationships"><Relationship Id="rId2" Type="http://schemas.openxmlformats.org/officeDocument/2006/relationships/image" Target="../media/image287.png"/><Relationship Id="rId1" Type="http://schemas.openxmlformats.org/officeDocument/2006/relationships/slideLayout" Target="../slideLayouts/slideLayout102.xml"/></Relationships>
</file>

<file path=ppt/slides/_rels/slide683.xml.rels><?xml version="1.0" encoding="UTF-8" standalone="yes"?>
<Relationships xmlns="http://schemas.openxmlformats.org/package/2006/relationships"><Relationship Id="rId2" Type="http://schemas.openxmlformats.org/officeDocument/2006/relationships/image" Target="../media/image288.png"/><Relationship Id="rId1" Type="http://schemas.openxmlformats.org/officeDocument/2006/relationships/slideLayout" Target="../slideLayouts/slideLayout107.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85.xml.rels><?xml version="1.0" encoding="UTF-8" standalone="yes"?>
<Relationships xmlns="http://schemas.openxmlformats.org/package/2006/relationships"><Relationship Id="rId2" Type="http://schemas.openxmlformats.org/officeDocument/2006/relationships/image" Target="../media/image289.png"/><Relationship Id="rId1" Type="http://schemas.openxmlformats.org/officeDocument/2006/relationships/slideLayout" Target="../slideLayouts/slideLayout102.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687.xml.rels><?xml version="1.0" encoding="UTF-8" standalone="yes"?>
<Relationships xmlns="http://schemas.openxmlformats.org/package/2006/relationships"><Relationship Id="rId2" Type="http://schemas.openxmlformats.org/officeDocument/2006/relationships/image" Target="../media/image290.wmf"/><Relationship Id="rId1" Type="http://schemas.openxmlformats.org/officeDocument/2006/relationships/slideLayout" Target="../slideLayouts/slideLayout102.xml"/></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72.xml"/><Relationship Id="rId2" Type="http://schemas.openxmlformats.org/officeDocument/2006/relationships/diagramData" Target="../diagrams/data72.xml"/><Relationship Id="rId1" Type="http://schemas.openxmlformats.org/officeDocument/2006/relationships/slideLayout" Target="../slideLayouts/slideLayout2.xml"/><Relationship Id="rId6" Type="http://schemas.microsoft.com/office/2007/relationships/diagramDrawing" Target="../diagrams/drawing72.xml"/><Relationship Id="rId5" Type="http://schemas.openxmlformats.org/officeDocument/2006/relationships/diagramColors" Target="../diagrams/colors72.xml"/><Relationship Id="rId4" Type="http://schemas.openxmlformats.org/officeDocument/2006/relationships/diagramQuickStyle" Target="../diagrams/quickStyle72.xml"/></Relationships>
</file>

<file path=ppt/slides/_rels/slide690.xml.rels><?xml version="1.0" encoding="UTF-8" standalone="yes"?>
<Relationships xmlns="http://schemas.openxmlformats.org/package/2006/relationships"><Relationship Id="rId2" Type="http://schemas.openxmlformats.org/officeDocument/2006/relationships/image" Target="../media/image291.png"/><Relationship Id="rId1" Type="http://schemas.openxmlformats.org/officeDocument/2006/relationships/slideLayout" Target="../slideLayouts/slideLayout113.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693.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694.xml.rels><?xml version="1.0" encoding="UTF-8" standalone="yes"?>
<Relationships xmlns="http://schemas.openxmlformats.org/package/2006/relationships"><Relationship Id="rId2" Type="http://schemas.openxmlformats.org/officeDocument/2006/relationships/image" Target="../media/image292.png"/><Relationship Id="rId1" Type="http://schemas.openxmlformats.org/officeDocument/2006/relationships/slideLayout" Target="../slideLayouts/slideLayout113.xml"/></Relationships>
</file>

<file path=ppt/slides/_rels/slide695.xml.rels><?xml version="1.0" encoding="UTF-8" standalone="yes"?>
<Relationships xmlns="http://schemas.openxmlformats.org/package/2006/relationships"><Relationship Id="rId2" Type="http://schemas.openxmlformats.org/officeDocument/2006/relationships/image" Target="../media/image293.png"/><Relationship Id="rId1" Type="http://schemas.openxmlformats.org/officeDocument/2006/relationships/slideLayout" Target="../slideLayouts/slideLayout113.xml"/></Relationships>
</file>

<file path=ppt/slides/_rels/slide696.xml.rels><?xml version="1.0" encoding="UTF-8" standalone="yes"?>
<Relationships xmlns="http://schemas.openxmlformats.org/package/2006/relationships"><Relationship Id="rId2" Type="http://schemas.openxmlformats.org/officeDocument/2006/relationships/image" Target="../media/image294.png"/><Relationship Id="rId1" Type="http://schemas.openxmlformats.org/officeDocument/2006/relationships/slideLayout" Target="../slideLayouts/slideLayout113.xml"/></Relationships>
</file>

<file path=ppt/slides/_rels/slide697.xml.rels><?xml version="1.0" encoding="UTF-8" standalone="yes"?>
<Relationships xmlns="http://schemas.openxmlformats.org/package/2006/relationships"><Relationship Id="rId2" Type="http://schemas.openxmlformats.org/officeDocument/2006/relationships/image" Target="../media/image295.wmf"/><Relationship Id="rId1" Type="http://schemas.openxmlformats.org/officeDocument/2006/relationships/slideLayout" Target="../slideLayouts/slideLayout113.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73.xml"/><Relationship Id="rId2" Type="http://schemas.openxmlformats.org/officeDocument/2006/relationships/diagramData" Target="../diagrams/data73.xml"/><Relationship Id="rId1" Type="http://schemas.openxmlformats.org/officeDocument/2006/relationships/slideLayout" Target="../slideLayouts/slideLayout2.xml"/><Relationship Id="rId6" Type="http://schemas.microsoft.com/office/2007/relationships/diagramDrawing" Target="../diagrams/drawing73.xml"/><Relationship Id="rId5" Type="http://schemas.openxmlformats.org/officeDocument/2006/relationships/diagramColors" Target="../diagrams/colors73.xml"/><Relationship Id="rId4" Type="http://schemas.openxmlformats.org/officeDocument/2006/relationships/diagramQuickStyle" Target="../diagrams/quickStyle73.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01.xml.rels><?xml version="1.0" encoding="UTF-8" standalone="yes"?>
<Relationships xmlns="http://schemas.openxmlformats.org/package/2006/relationships"><Relationship Id="rId2" Type="http://schemas.openxmlformats.org/officeDocument/2006/relationships/image" Target="../media/image296.jpeg"/><Relationship Id="rId1" Type="http://schemas.openxmlformats.org/officeDocument/2006/relationships/slideLayout" Target="../slideLayouts/slideLayout113.xml"/></Relationships>
</file>

<file path=ppt/slides/_rels/slide702.xml.rels><?xml version="1.0" encoding="UTF-8" standalone="yes"?>
<Relationships xmlns="http://schemas.openxmlformats.org/package/2006/relationships"><Relationship Id="rId2" Type="http://schemas.openxmlformats.org/officeDocument/2006/relationships/image" Target="../media/image297.wmf"/><Relationship Id="rId1" Type="http://schemas.openxmlformats.org/officeDocument/2006/relationships/slideLayout" Target="../slideLayouts/slideLayout113.xml"/></Relationships>
</file>

<file path=ppt/slides/_rels/slide703.xml.rels><?xml version="1.0" encoding="UTF-8" standalone="yes"?>
<Relationships xmlns="http://schemas.openxmlformats.org/package/2006/relationships"><Relationship Id="rId2" Type="http://schemas.openxmlformats.org/officeDocument/2006/relationships/image" Target="../media/image298.png"/><Relationship Id="rId1" Type="http://schemas.openxmlformats.org/officeDocument/2006/relationships/slideLayout" Target="../slideLayouts/slideLayout113.xml"/></Relationships>
</file>

<file path=ppt/slides/_rels/slide704.xml.rels><?xml version="1.0" encoding="UTF-8" standalone="yes"?>
<Relationships xmlns="http://schemas.openxmlformats.org/package/2006/relationships"><Relationship Id="rId2" Type="http://schemas.openxmlformats.org/officeDocument/2006/relationships/image" Target="../media/image299.png"/><Relationship Id="rId1" Type="http://schemas.openxmlformats.org/officeDocument/2006/relationships/slideLayout" Target="../slideLayouts/slideLayout113.xml"/></Relationships>
</file>

<file path=ppt/slides/_rels/slide705.xml.rels><?xml version="1.0" encoding="UTF-8" standalone="yes"?>
<Relationships xmlns="http://schemas.openxmlformats.org/package/2006/relationships"><Relationship Id="rId2" Type="http://schemas.openxmlformats.org/officeDocument/2006/relationships/image" Target="../media/image300.png"/><Relationship Id="rId1" Type="http://schemas.openxmlformats.org/officeDocument/2006/relationships/slideLayout" Target="../slideLayouts/slideLayout115.xml"/></Relationships>
</file>

<file path=ppt/slides/_rels/slide706.xml.rels><?xml version="1.0" encoding="UTF-8" standalone="yes"?>
<Relationships xmlns="http://schemas.openxmlformats.org/package/2006/relationships"><Relationship Id="rId2" Type="http://schemas.openxmlformats.org/officeDocument/2006/relationships/image" Target="../media/image301.png"/><Relationship Id="rId1" Type="http://schemas.openxmlformats.org/officeDocument/2006/relationships/slideLayout" Target="../slideLayouts/slideLayout115.xml"/></Relationships>
</file>

<file path=ppt/slides/_rels/slide707.xml.rels><?xml version="1.0" encoding="UTF-8" standalone="yes"?>
<Relationships xmlns="http://schemas.openxmlformats.org/package/2006/relationships"><Relationship Id="rId2" Type="http://schemas.openxmlformats.org/officeDocument/2006/relationships/image" Target="../media/image302.png"/><Relationship Id="rId1" Type="http://schemas.openxmlformats.org/officeDocument/2006/relationships/slideLayout" Target="../slideLayouts/slideLayout115.xml"/></Relationships>
</file>

<file path=ppt/slides/_rels/slide708.xml.rels><?xml version="1.0" encoding="UTF-8" standalone="yes"?>
<Relationships xmlns="http://schemas.openxmlformats.org/package/2006/relationships"><Relationship Id="rId2" Type="http://schemas.openxmlformats.org/officeDocument/2006/relationships/image" Target="../media/image303.png"/><Relationship Id="rId1" Type="http://schemas.openxmlformats.org/officeDocument/2006/relationships/slideLayout" Target="../slideLayouts/slideLayout115.xml"/></Relationships>
</file>

<file path=ppt/slides/_rels/slide709.xml.rels><?xml version="1.0" encoding="UTF-8" standalone="yes"?>
<Relationships xmlns="http://schemas.openxmlformats.org/package/2006/relationships"><Relationship Id="rId2" Type="http://schemas.openxmlformats.org/officeDocument/2006/relationships/image" Target="../media/image304.png"/><Relationship Id="rId1" Type="http://schemas.openxmlformats.org/officeDocument/2006/relationships/slideLayout" Target="../slideLayouts/slideLayout115.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74.xml"/><Relationship Id="rId2" Type="http://schemas.openxmlformats.org/officeDocument/2006/relationships/diagramData" Target="../diagrams/data74.xml"/><Relationship Id="rId1" Type="http://schemas.openxmlformats.org/officeDocument/2006/relationships/slideLayout" Target="../slideLayouts/slideLayout2.xml"/><Relationship Id="rId6" Type="http://schemas.microsoft.com/office/2007/relationships/diagramDrawing" Target="../diagrams/drawing74.xml"/><Relationship Id="rId5" Type="http://schemas.openxmlformats.org/officeDocument/2006/relationships/diagramColors" Target="../diagrams/colors74.xml"/><Relationship Id="rId4" Type="http://schemas.openxmlformats.org/officeDocument/2006/relationships/diagramQuickStyle" Target="../diagrams/quickStyle74.xml"/></Relationships>
</file>

<file path=ppt/slides/_rels/slide710.xml.rels><?xml version="1.0" encoding="UTF-8" standalone="yes"?>
<Relationships xmlns="http://schemas.openxmlformats.org/package/2006/relationships"><Relationship Id="rId2" Type="http://schemas.openxmlformats.org/officeDocument/2006/relationships/image" Target="../media/image305.png"/><Relationship Id="rId1" Type="http://schemas.openxmlformats.org/officeDocument/2006/relationships/slideLayout" Target="../slideLayouts/slideLayout115.xml"/></Relationships>
</file>

<file path=ppt/slides/_rels/slide711.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320.xml"/><Relationship Id="rId1" Type="http://schemas.openxmlformats.org/officeDocument/2006/relationships/slideLayout" Target="../slideLayouts/slideLayout113.xml"/></Relationships>
</file>

<file path=ppt/slides/_rels/slide712.xml.rels><?xml version="1.0" encoding="UTF-8" standalone="yes"?>
<Relationships xmlns="http://schemas.openxmlformats.org/package/2006/relationships"><Relationship Id="rId2" Type="http://schemas.openxmlformats.org/officeDocument/2006/relationships/image" Target="../media/image307.wmf"/><Relationship Id="rId1" Type="http://schemas.openxmlformats.org/officeDocument/2006/relationships/slideLayout" Target="../slideLayouts/slideLayout113.xml"/></Relationships>
</file>

<file path=ppt/slides/_rels/slide713.xml.rels><?xml version="1.0" encoding="UTF-8" standalone="yes"?>
<Relationships xmlns="http://schemas.openxmlformats.org/package/2006/relationships"><Relationship Id="rId2" Type="http://schemas.openxmlformats.org/officeDocument/2006/relationships/image" Target="../media/image308.wmf"/><Relationship Id="rId1" Type="http://schemas.openxmlformats.org/officeDocument/2006/relationships/slideLayout" Target="../slideLayouts/slideLayout113.xml"/></Relationships>
</file>

<file path=ppt/slides/_rels/slide714.xml.rels><?xml version="1.0" encoding="UTF-8" standalone="yes"?>
<Relationships xmlns="http://schemas.openxmlformats.org/package/2006/relationships"><Relationship Id="rId2" Type="http://schemas.openxmlformats.org/officeDocument/2006/relationships/image" Target="../media/image309.png"/><Relationship Id="rId1" Type="http://schemas.openxmlformats.org/officeDocument/2006/relationships/slideLayout" Target="../slideLayouts/slideLayout115.xml"/></Relationships>
</file>

<file path=ppt/slides/_rels/slide715.xml.rels><?xml version="1.0" encoding="UTF-8" standalone="yes"?>
<Relationships xmlns="http://schemas.openxmlformats.org/package/2006/relationships"><Relationship Id="rId2" Type="http://schemas.openxmlformats.org/officeDocument/2006/relationships/image" Target="../media/image310.wmf"/><Relationship Id="rId1" Type="http://schemas.openxmlformats.org/officeDocument/2006/relationships/slideLayout" Target="../slideLayouts/slideLayout115.xml"/></Relationships>
</file>

<file path=ppt/slides/_rels/slide716.xml.rels><?xml version="1.0" encoding="UTF-8" standalone="yes"?>
<Relationships xmlns="http://schemas.openxmlformats.org/package/2006/relationships"><Relationship Id="rId2" Type="http://schemas.openxmlformats.org/officeDocument/2006/relationships/image" Target="../media/image311.png"/><Relationship Id="rId1" Type="http://schemas.openxmlformats.org/officeDocument/2006/relationships/slideLayout" Target="../slideLayouts/slideLayout115.xml"/></Relationships>
</file>

<file path=ppt/slides/_rels/slide717.xml.rels><?xml version="1.0" encoding="UTF-8" standalone="yes"?>
<Relationships xmlns="http://schemas.openxmlformats.org/package/2006/relationships"><Relationship Id="rId2" Type="http://schemas.openxmlformats.org/officeDocument/2006/relationships/image" Target="../media/image312.png"/><Relationship Id="rId1" Type="http://schemas.openxmlformats.org/officeDocument/2006/relationships/slideLayout" Target="../slideLayouts/slideLayout113.xml"/></Relationships>
</file>

<file path=ppt/slides/_rels/slide718.xml.rels><?xml version="1.0" encoding="UTF-8" standalone="yes"?>
<Relationships xmlns="http://schemas.openxmlformats.org/package/2006/relationships"><Relationship Id="rId1" Type="http://schemas.openxmlformats.org/officeDocument/2006/relationships/slideLayout" Target="../slideLayouts/slideLayout115.xml"/></Relationships>
</file>

<file path=ppt/slides/_rels/slide719.xml.rels><?xml version="1.0" encoding="UTF-8" standalone="yes"?>
<Relationships xmlns="http://schemas.openxmlformats.org/package/2006/relationships"><Relationship Id="rId1" Type="http://schemas.openxmlformats.org/officeDocument/2006/relationships/slideLayout" Target="../slideLayouts/slideLayout115.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75.xml"/><Relationship Id="rId2" Type="http://schemas.openxmlformats.org/officeDocument/2006/relationships/diagramData" Target="../diagrams/data75.xml"/><Relationship Id="rId1" Type="http://schemas.openxmlformats.org/officeDocument/2006/relationships/slideLayout" Target="../slideLayouts/slideLayout2.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115.xml"/></Relationships>
</file>

<file path=ppt/slides/_rels/slide721.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22.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23.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113.xml"/></Relationships>
</file>

<file path=ppt/slides/_rels/slide724.xml.rels><?xml version="1.0" encoding="UTF-8" standalone="yes"?>
<Relationships xmlns="http://schemas.openxmlformats.org/package/2006/relationships"><Relationship Id="rId2" Type="http://schemas.openxmlformats.org/officeDocument/2006/relationships/image" Target="../media/image314.png"/><Relationship Id="rId1" Type="http://schemas.openxmlformats.org/officeDocument/2006/relationships/slideLayout" Target="../slideLayouts/slideLayout113.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27.xml.rels><?xml version="1.0" encoding="UTF-8" standalone="yes"?>
<Relationships xmlns="http://schemas.openxmlformats.org/package/2006/relationships"><Relationship Id="rId2" Type="http://schemas.openxmlformats.org/officeDocument/2006/relationships/image" Target="../media/image315.png"/><Relationship Id="rId1" Type="http://schemas.openxmlformats.org/officeDocument/2006/relationships/slideLayout" Target="../slideLayouts/slideLayout113.xml"/></Relationships>
</file>

<file path=ppt/slides/_rels/slide728.xml.rels><?xml version="1.0" encoding="UTF-8" standalone="yes"?>
<Relationships xmlns="http://schemas.openxmlformats.org/package/2006/relationships"><Relationship Id="rId2" Type="http://schemas.openxmlformats.org/officeDocument/2006/relationships/image" Target="../media/image316.png"/><Relationship Id="rId1" Type="http://schemas.openxmlformats.org/officeDocument/2006/relationships/slideLayout" Target="../slideLayouts/slideLayout113.xml"/></Relationships>
</file>

<file path=ppt/slides/_rels/slide729.xml.rels><?xml version="1.0" encoding="UTF-8" standalone="yes"?>
<Relationships xmlns="http://schemas.openxmlformats.org/package/2006/relationships"><Relationship Id="rId2" Type="http://schemas.openxmlformats.org/officeDocument/2006/relationships/image" Target="../media/image317.png"/><Relationship Id="rId1" Type="http://schemas.openxmlformats.org/officeDocument/2006/relationships/slideLayout" Target="../slideLayouts/slideLayout113.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76.xml"/><Relationship Id="rId2" Type="http://schemas.openxmlformats.org/officeDocument/2006/relationships/diagramData" Target="../diagrams/data76.xml"/><Relationship Id="rId1" Type="http://schemas.openxmlformats.org/officeDocument/2006/relationships/slideLayout" Target="../slideLayouts/slideLayout2.xml"/><Relationship Id="rId6" Type="http://schemas.microsoft.com/office/2007/relationships/diagramDrawing" Target="../diagrams/drawing76.xml"/><Relationship Id="rId5" Type="http://schemas.openxmlformats.org/officeDocument/2006/relationships/diagramColors" Target="../diagrams/colors76.xml"/><Relationship Id="rId4" Type="http://schemas.openxmlformats.org/officeDocument/2006/relationships/diagramQuickStyle" Target="../diagrams/quickStyle76.xml"/></Relationships>
</file>

<file path=ppt/slides/_rels/slide730.xml.rels><?xml version="1.0" encoding="UTF-8" standalone="yes"?>
<Relationships xmlns="http://schemas.openxmlformats.org/package/2006/relationships"><Relationship Id="rId2" Type="http://schemas.openxmlformats.org/officeDocument/2006/relationships/image" Target="../media/image318.png"/><Relationship Id="rId1" Type="http://schemas.openxmlformats.org/officeDocument/2006/relationships/slideLayout" Target="../slideLayouts/slideLayout113.xml"/></Relationships>
</file>

<file path=ppt/slides/_rels/slide731.xml.rels><?xml version="1.0" encoding="UTF-8" standalone="yes"?>
<Relationships xmlns="http://schemas.openxmlformats.org/package/2006/relationships"><Relationship Id="rId2" Type="http://schemas.openxmlformats.org/officeDocument/2006/relationships/image" Target="../media/image319.png"/><Relationship Id="rId1" Type="http://schemas.openxmlformats.org/officeDocument/2006/relationships/slideLayout" Target="../slideLayouts/slideLayout113.xml"/></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33.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34.xml.rels><?xml version="1.0" encoding="UTF-8" standalone="yes"?>
<Relationships xmlns="http://schemas.openxmlformats.org/package/2006/relationships"><Relationship Id="rId2" Type="http://schemas.openxmlformats.org/officeDocument/2006/relationships/image" Target="../media/image320.png"/><Relationship Id="rId1" Type="http://schemas.openxmlformats.org/officeDocument/2006/relationships/slideLayout" Target="../slideLayouts/slideLayout113.xml"/></Relationships>
</file>

<file path=ppt/slides/_rels/slide735.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37.xml.rels><?xml version="1.0" encoding="UTF-8" standalone="yes"?>
<Relationships xmlns="http://schemas.openxmlformats.org/package/2006/relationships"><Relationship Id="rId2" Type="http://schemas.openxmlformats.org/officeDocument/2006/relationships/image" Target="../media/image321.png"/><Relationship Id="rId1" Type="http://schemas.openxmlformats.org/officeDocument/2006/relationships/slideLayout" Target="../slideLayouts/slideLayout113.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39.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77.xml"/><Relationship Id="rId2" Type="http://schemas.openxmlformats.org/officeDocument/2006/relationships/diagramData" Target="../diagrams/data77.xml"/><Relationship Id="rId1" Type="http://schemas.openxmlformats.org/officeDocument/2006/relationships/slideLayout" Target="../slideLayouts/slideLayout2.xml"/><Relationship Id="rId6" Type="http://schemas.microsoft.com/office/2007/relationships/diagramDrawing" Target="../diagrams/drawing77.xml"/><Relationship Id="rId5" Type="http://schemas.openxmlformats.org/officeDocument/2006/relationships/diagramColors" Target="../diagrams/colors77.xml"/><Relationship Id="rId4" Type="http://schemas.openxmlformats.org/officeDocument/2006/relationships/diagramQuickStyle" Target="../diagrams/quickStyle77.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41.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742.xml.rels><?xml version="1.0" encoding="UTF-8" standalone="yes"?>
<Relationships xmlns="http://schemas.openxmlformats.org/package/2006/relationships"><Relationship Id="rId2" Type="http://schemas.openxmlformats.org/officeDocument/2006/relationships/image" Target="../media/image292.png"/><Relationship Id="rId1" Type="http://schemas.openxmlformats.org/officeDocument/2006/relationships/slideLayout" Target="../slideLayouts/slideLayout124.xml"/></Relationships>
</file>

<file path=ppt/slides/_rels/slide743.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44.xml.rels><?xml version="1.0" encoding="UTF-8" standalone="yes"?>
<Relationships xmlns="http://schemas.openxmlformats.org/package/2006/relationships"><Relationship Id="rId2" Type="http://schemas.openxmlformats.org/officeDocument/2006/relationships/image" Target="../media/image322.wmf"/><Relationship Id="rId1" Type="http://schemas.openxmlformats.org/officeDocument/2006/relationships/slideLayout" Target="../slideLayouts/slideLayout124.xml"/></Relationships>
</file>

<file path=ppt/slides/_rels/slide745.xml.rels><?xml version="1.0" encoding="UTF-8" standalone="yes"?>
<Relationships xmlns="http://schemas.openxmlformats.org/package/2006/relationships"><Relationship Id="rId2" Type="http://schemas.openxmlformats.org/officeDocument/2006/relationships/image" Target="../media/image323.wmf"/><Relationship Id="rId1" Type="http://schemas.openxmlformats.org/officeDocument/2006/relationships/slideLayout" Target="../slideLayouts/slideLayout124.xml"/></Relationships>
</file>

<file path=ppt/slides/_rels/slide746.xml.rels><?xml version="1.0" encoding="UTF-8" standalone="yes"?>
<Relationships xmlns="http://schemas.openxmlformats.org/package/2006/relationships"><Relationship Id="rId2" Type="http://schemas.openxmlformats.org/officeDocument/2006/relationships/image" Target="../media/image324.wmf"/><Relationship Id="rId1" Type="http://schemas.openxmlformats.org/officeDocument/2006/relationships/slideLayout" Target="../slideLayouts/slideLayout124.xml"/></Relationships>
</file>

<file path=ppt/slides/_rels/slide747.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48.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49.xml.rels><?xml version="1.0" encoding="UTF-8" standalone="yes"?>
<Relationships xmlns="http://schemas.openxmlformats.org/package/2006/relationships"><Relationship Id="rId2" Type="http://schemas.openxmlformats.org/officeDocument/2006/relationships/image" Target="../media/image325.png"/><Relationship Id="rId1" Type="http://schemas.openxmlformats.org/officeDocument/2006/relationships/slideLayout" Target="../slideLayouts/slideLayout124.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78.xml"/><Relationship Id="rId2" Type="http://schemas.openxmlformats.org/officeDocument/2006/relationships/diagramData" Target="../diagrams/data78.xml"/><Relationship Id="rId1" Type="http://schemas.openxmlformats.org/officeDocument/2006/relationships/slideLayout" Target="../slideLayouts/slideLayout2.xml"/><Relationship Id="rId6" Type="http://schemas.microsoft.com/office/2007/relationships/diagramDrawing" Target="../diagrams/drawing78.xml"/><Relationship Id="rId5" Type="http://schemas.openxmlformats.org/officeDocument/2006/relationships/diagramColors" Target="../diagrams/colors78.xml"/><Relationship Id="rId4" Type="http://schemas.openxmlformats.org/officeDocument/2006/relationships/diagramQuickStyle" Target="../diagrams/quickStyle78.xml"/></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51.xml.rels><?xml version="1.0" encoding="UTF-8" standalone="yes"?>
<Relationships xmlns="http://schemas.openxmlformats.org/package/2006/relationships"><Relationship Id="rId2" Type="http://schemas.openxmlformats.org/officeDocument/2006/relationships/image" Target="../media/image326.png"/><Relationship Id="rId1" Type="http://schemas.openxmlformats.org/officeDocument/2006/relationships/slideLayout" Target="../slideLayouts/slideLayout124.xml"/></Relationships>
</file>

<file path=ppt/slides/_rels/slide752.xml.rels><?xml version="1.0" encoding="UTF-8" standalone="yes"?>
<Relationships xmlns="http://schemas.openxmlformats.org/package/2006/relationships"><Relationship Id="rId2" Type="http://schemas.openxmlformats.org/officeDocument/2006/relationships/image" Target="../media/image327.png"/><Relationship Id="rId1" Type="http://schemas.openxmlformats.org/officeDocument/2006/relationships/slideLayout" Target="../slideLayouts/slideLayout124.xml"/></Relationships>
</file>

<file path=ppt/slides/_rels/slide753.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54.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55.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56.xml.rels><?xml version="1.0" encoding="UTF-8" standalone="yes"?>
<Relationships xmlns="http://schemas.openxmlformats.org/package/2006/relationships"><Relationship Id="rId2" Type="http://schemas.openxmlformats.org/officeDocument/2006/relationships/image" Target="../media/image328.png"/><Relationship Id="rId1" Type="http://schemas.openxmlformats.org/officeDocument/2006/relationships/slideLayout" Target="../slideLayouts/slideLayout124.xml"/></Relationships>
</file>

<file path=ppt/slides/_rels/slide757.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59.xml.rels><?xml version="1.0" encoding="UTF-8" standalone="yes"?>
<Relationships xmlns="http://schemas.openxmlformats.org/package/2006/relationships"><Relationship Id="rId2" Type="http://schemas.openxmlformats.org/officeDocument/2006/relationships/image" Target="../media/image329.png"/><Relationship Id="rId1" Type="http://schemas.openxmlformats.org/officeDocument/2006/relationships/slideLayout" Target="../slideLayouts/slideLayout124.xml"/></Relationships>
</file>

<file path=ppt/slides/_rels/slide76.xml.rels><?xml version="1.0" encoding="UTF-8" standalone="yes"?>
<Relationships xmlns="http://schemas.openxmlformats.org/package/2006/relationships"><Relationship Id="rId3" Type="http://schemas.openxmlformats.org/officeDocument/2006/relationships/diagramLayout" Target="../diagrams/layout79.xml"/><Relationship Id="rId2" Type="http://schemas.openxmlformats.org/officeDocument/2006/relationships/diagramData" Target="../diagrams/data79.xml"/><Relationship Id="rId1" Type="http://schemas.openxmlformats.org/officeDocument/2006/relationships/slideLayout" Target="../slideLayouts/slideLayout2.xml"/><Relationship Id="rId6" Type="http://schemas.microsoft.com/office/2007/relationships/diagramDrawing" Target="../diagrams/drawing79.xml"/><Relationship Id="rId5" Type="http://schemas.openxmlformats.org/officeDocument/2006/relationships/diagramColors" Target="../diagrams/colors79.xml"/><Relationship Id="rId4" Type="http://schemas.openxmlformats.org/officeDocument/2006/relationships/diagramQuickStyle" Target="../diagrams/quickStyle79.xml"/></Relationships>
</file>

<file path=ppt/slides/_rels/slide760.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61.xml.rels><?xml version="1.0" encoding="UTF-8" standalone="yes"?>
<Relationships xmlns="http://schemas.openxmlformats.org/package/2006/relationships"><Relationship Id="rId2" Type="http://schemas.openxmlformats.org/officeDocument/2006/relationships/image" Target="../media/image330.png"/><Relationship Id="rId1" Type="http://schemas.openxmlformats.org/officeDocument/2006/relationships/slideLayout" Target="../slideLayouts/slideLayout124.xml"/></Relationships>
</file>

<file path=ppt/slides/_rels/slide762.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63.xml.rels><?xml version="1.0" encoding="UTF-8" standalone="yes"?>
<Relationships xmlns="http://schemas.openxmlformats.org/package/2006/relationships"><Relationship Id="rId2" Type="http://schemas.openxmlformats.org/officeDocument/2006/relationships/image" Target="../media/image331.png"/><Relationship Id="rId1" Type="http://schemas.openxmlformats.org/officeDocument/2006/relationships/slideLayout" Target="../slideLayouts/slideLayout124.xml"/></Relationships>
</file>

<file path=ppt/slides/_rels/slide764.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image" Target="../media/image332.jpeg"/><Relationship Id="rId1" Type="http://schemas.openxmlformats.org/officeDocument/2006/relationships/slideLayout" Target="../slideLayouts/slideLayout135.xml"/><Relationship Id="rId4" Type="http://schemas.openxmlformats.org/officeDocument/2006/relationships/image" Target="../media/image334.png"/></Relationships>
</file>

<file path=ppt/slides/_rels/slide765.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66.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67.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68.xml.rels><?xml version="1.0" encoding="UTF-8" standalone="yes"?>
<Relationships xmlns="http://schemas.openxmlformats.org/package/2006/relationships"><Relationship Id="rId2" Type="http://schemas.openxmlformats.org/officeDocument/2006/relationships/image" Target="../media/image335.jpeg"/><Relationship Id="rId1" Type="http://schemas.openxmlformats.org/officeDocument/2006/relationships/slideLayout" Target="../slideLayouts/slideLayout135.xml"/></Relationships>
</file>

<file path=ppt/slides/_rels/slide769.xml.rels><?xml version="1.0" encoding="UTF-8" standalone="yes"?>
<Relationships xmlns="http://schemas.openxmlformats.org/package/2006/relationships"><Relationship Id="rId2" Type="http://schemas.openxmlformats.org/officeDocument/2006/relationships/image" Target="../media/image336.jpeg"/><Relationship Id="rId1" Type="http://schemas.openxmlformats.org/officeDocument/2006/relationships/slideLayout" Target="../slideLayouts/slideLayout135.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80.xml"/><Relationship Id="rId2" Type="http://schemas.openxmlformats.org/officeDocument/2006/relationships/diagramData" Target="../diagrams/data80.xml"/><Relationship Id="rId1" Type="http://schemas.openxmlformats.org/officeDocument/2006/relationships/slideLayout" Target="../slideLayouts/slideLayout2.xml"/><Relationship Id="rId6" Type="http://schemas.microsoft.com/office/2007/relationships/diagramDrawing" Target="../diagrams/drawing80.xml"/><Relationship Id="rId5" Type="http://schemas.openxmlformats.org/officeDocument/2006/relationships/diagramColors" Target="../diagrams/colors80.xml"/><Relationship Id="rId4" Type="http://schemas.openxmlformats.org/officeDocument/2006/relationships/diagramQuickStyle" Target="../diagrams/quickStyle80.xml"/></Relationships>
</file>

<file path=ppt/slides/_rels/slide770.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image" Target="../media/image337.jpeg"/><Relationship Id="rId1" Type="http://schemas.openxmlformats.org/officeDocument/2006/relationships/slideLayout" Target="../slideLayouts/slideLayout135.xml"/></Relationships>
</file>

<file path=ppt/slides/_rels/slide771.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image" Target="../media/image339.jpeg"/><Relationship Id="rId1" Type="http://schemas.openxmlformats.org/officeDocument/2006/relationships/slideLayout" Target="../slideLayouts/slideLayout135.xml"/></Relationships>
</file>

<file path=ppt/slides/_rels/slide772.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73.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Layout" Target="../slideLayouts/slideLayout145.xml"/><Relationship Id="rId1" Type="http://schemas.openxmlformats.org/officeDocument/2006/relationships/vmlDrawing" Target="../drawings/vmlDrawing36.vml"/><Relationship Id="rId4" Type="http://schemas.openxmlformats.org/officeDocument/2006/relationships/image" Target="../media/image341.wmf"/></Relationships>
</file>

<file path=ppt/slides/_rels/slide774.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75.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76.xml.rels><?xml version="1.0" encoding="UTF-8" standalone="yes"?>
<Relationships xmlns="http://schemas.openxmlformats.org/package/2006/relationships"><Relationship Id="rId2" Type="http://schemas.openxmlformats.org/officeDocument/2006/relationships/image" Target="../media/image342.jpeg"/><Relationship Id="rId1" Type="http://schemas.openxmlformats.org/officeDocument/2006/relationships/slideLayout" Target="../slideLayouts/slideLayout135.xml"/></Relationships>
</file>

<file path=ppt/slides/_rels/slide777.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Layout" Target="../slideLayouts/slideLayout135.xml"/><Relationship Id="rId1" Type="http://schemas.openxmlformats.org/officeDocument/2006/relationships/vmlDrawing" Target="../drawings/vmlDrawing37.vml"/><Relationship Id="rId4" Type="http://schemas.openxmlformats.org/officeDocument/2006/relationships/image" Target="../media/image343.wmf"/></Relationships>
</file>

<file path=ppt/slides/_rels/slide778.xml.rels><?xml version="1.0" encoding="UTF-8" standalone="yes"?>
<Relationships xmlns="http://schemas.openxmlformats.org/package/2006/relationships"><Relationship Id="rId2" Type="http://schemas.openxmlformats.org/officeDocument/2006/relationships/hyperlink" Target="mailto:3%25@1" TargetMode="External"/><Relationship Id="rId1" Type="http://schemas.openxmlformats.org/officeDocument/2006/relationships/slideLayout" Target="../slideLayouts/slideLayout135.xml"/></Relationships>
</file>

<file path=ppt/slides/_rels/slide779.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135.xml"/><Relationship Id="rId1" Type="http://schemas.openxmlformats.org/officeDocument/2006/relationships/vmlDrawing" Target="../drawings/vmlDrawing38.vml"/><Relationship Id="rId4" Type="http://schemas.openxmlformats.org/officeDocument/2006/relationships/image" Target="../media/image344.wmf"/></Relationships>
</file>

<file path=ppt/slides/_rels/slide78.xml.rels><?xml version="1.0" encoding="UTF-8" standalone="yes"?>
<Relationships xmlns="http://schemas.openxmlformats.org/package/2006/relationships"><Relationship Id="rId3" Type="http://schemas.openxmlformats.org/officeDocument/2006/relationships/diagramLayout" Target="../diagrams/layout81.xml"/><Relationship Id="rId2" Type="http://schemas.openxmlformats.org/officeDocument/2006/relationships/diagramData" Target="../diagrams/data81.xml"/><Relationship Id="rId1" Type="http://schemas.openxmlformats.org/officeDocument/2006/relationships/slideLayout" Target="../slideLayouts/slideLayout2.xml"/><Relationship Id="rId6" Type="http://schemas.microsoft.com/office/2007/relationships/diagramDrawing" Target="../diagrams/drawing81.xml"/><Relationship Id="rId5" Type="http://schemas.openxmlformats.org/officeDocument/2006/relationships/diagramColors" Target="../diagrams/colors81.xml"/><Relationship Id="rId4" Type="http://schemas.openxmlformats.org/officeDocument/2006/relationships/diagramQuickStyle" Target="../diagrams/quickStyle81.xml"/></Relationships>
</file>

<file path=ppt/slides/_rels/slide780.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Layout" Target="../slideLayouts/slideLayout135.xml"/><Relationship Id="rId1" Type="http://schemas.openxmlformats.org/officeDocument/2006/relationships/vmlDrawing" Target="../drawings/vmlDrawing39.vml"/><Relationship Id="rId4" Type="http://schemas.openxmlformats.org/officeDocument/2006/relationships/image" Target="../media/image345.wmf"/></Relationships>
</file>

<file path=ppt/slides/_rels/slide781.xml.rels><?xml version="1.0" encoding="UTF-8" standalone="yes"?>
<Relationships xmlns="http://schemas.openxmlformats.org/package/2006/relationships"><Relationship Id="rId3" Type="http://schemas.openxmlformats.org/officeDocument/2006/relationships/oleObject" Target="../embeddings/oleObject41.bin"/><Relationship Id="rId2" Type="http://schemas.openxmlformats.org/officeDocument/2006/relationships/slideLayout" Target="../slideLayouts/slideLayout135.xml"/><Relationship Id="rId1" Type="http://schemas.openxmlformats.org/officeDocument/2006/relationships/vmlDrawing" Target="../drawings/vmlDrawing40.vml"/><Relationship Id="rId4" Type="http://schemas.openxmlformats.org/officeDocument/2006/relationships/image" Target="../media/image346.wmf"/></Relationships>
</file>

<file path=ppt/slides/_rels/slide782.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83.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84.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85.xml.rels><?xml version="1.0" encoding="UTF-8" standalone="yes"?>
<Relationships xmlns="http://schemas.openxmlformats.org/package/2006/relationships"><Relationship Id="rId2" Type="http://schemas.openxmlformats.org/officeDocument/2006/relationships/image" Target="../media/image347.png"/><Relationship Id="rId1" Type="http://schemas.openxmlformats.org/officeDocument/2006/relationships/slideLayout" Target="../slideLayouts/slideLayout135.xml"/></Relationships>
</file>

<file path=ppt/slides/_rels/slide786.xml.rels><?xml version="1.0" encoding="UTF-8" standalone="yes"?>
<Relationships xmlns="http://schemas.openxmlformats.org/package/2006/relationships"><Relationship Id="rId2" Type="http://schemas.openxmlformats.org/officeDocument/2006/relationships/image" Target="../media/image348.png"/><Relationship Id="rId1" Type="http://schemas.openxmlformats.org/officeDocument/2006/relationships/slideLayout" Target="../slideLayouts/slideLayout135.xml"/></Relationships>
</file>

<file path=ppt/slides/_rels/slide787.xml.rels><?xml version="1.0" encoding="UTF-8" standalone="yes"?>
<Relationships xmlns="http://schemas.openxmlformats.org/package/2006/relationships"><Relationship Id="rId2" Type="http://schemas.openxmlformats.org/officeDocument/2006/relationships/image" Target="../media/image349.wmf"/><Relationship Id="rId1" Type="http://schemas.openxmlformats.org/officeDocument/2006/relationships/slideLayout" Target="../slideLayouts/slideLayout135.xml"/></Relationships>
</file>

<file path=ppt/slides/_rels/slide788.xml.rels><?xml version="1.0" encoding="UTF-8" standalone="yes"?>
<Relationships xmlns="http://schemas.openxmlformats.org/package/2006/relationships"><Relationship Id="rId3" Type="http://schemas.openxmlformats.org/officeDocument/2006/relationships/oleObject" Target="../embeddings/oleObject42.bin"/><Relationship Id="rId2" Type="http://schemas.openxmlformats.org/officeDocument/2006/relationships/slideLayout" Target="../slideLayouts/slideLayout135.xml"/><Relationship Id="rId1" Type="http://schemas.openxmlformats.org/officeDocument/2006/relationships/vmlDrawing" Target="../drawings/vmlDrawing41.vml"/><Relationship Id="rId4" Type="http://schemas.openxmlformats.org/officeDocument/2006/relationships/image" Target="../media/image350.wmf"/></Relationships>
</file>

<file path=ppt/slides/_rels/slide789.xml.rels><?xml version="1.0" encoding="UTF-8" standalone="yes"?>
<Relationships xmlns="http://schemas.openxmlformats.org/package/2006/relationships"><Relationship Id="rId2" Type="http://schemas.openxmlformats.org/officeDocument/2006/relationships/image" Target="../media/image351.png"/><Relationship Id="rId1" Type="http://schemas.openxmlformats.org/officeDocument/2006/relationships/slideLayout" Target="../slideLayouts/slideLayout135.xml"/></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82.xml"/><Relationship Id="rId2" Type="http://schemas.openxmlformats.org/officeDocument/2006/relationships/diagramData" Target="../diagrams/data82.xml"/><Relationship Id="rId1" Type="http://schemas.openxmlformats.org/officeDocument/2006/relationships/slideLayout" Target="../slideLayouts/slideLayout2.xml"/><Relationship Id="rId6" Type="http://schemas.microsoft.com/office/2007/relationships/diagramDrawing" Target="../diagrams/drawing82.xml"/><Relationship Id="rId5" Type="http://schemas.openxmlformats.org/officeDocument/2006/relationships/diagramColors" Target="../diagrams/colors82.xml"/><Relationship Id="rId4" Type="http://schemas.openxmlformats.org/officeDocument/2006/relationships/diagramQuickStyle" Target="../diagrams/quickStyle82.xml"/></Relationships>
</file>

<file path=ppt/slides/_rels/slide790.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91.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792.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135.xml"/></Relationships>
</file>

<file path=ppt/slides/_rels/slide793.xml.rels><?xml version="1.0" encoding="UTF-8" standalone="yes"?>
<Relationships xmlns="http://schemas.openxmlformats.org/package/2006/relationships"><Relationship Id="rId2" Type="http://schemas.openxmlformats.org/officeDocument/2006/relationships/image" Target="../media/image352.png"/><Relationship Id="rId1" Type="http://schemas.openxmlformats.org/officeDocument/2006/relationships/slideLayout" Target="../slideLayouts/slideLayout135.xml"/></Relationships>
</file>

<file path=ppt/slides/_rels/slide794.xml.rels><?xml version="1.0" encoding="UTF-8" standalone="yes"?>
<Relationships xmlns="http://schemas.openxmlformats.org/package/2006/relationships"><Relationship Id="rId2" Type="http://schemas.openxmlformats.org/officeDocument/2006/relationships/image" Target="../media/image353.png"/><Relationship Id="rId1" Type="http://schemas.openxmlformats.org/officeDocument/2006/relationships/slideLayout" Target="../slideLayouts/slideLayout135.xml"/></Relationships>
</file>

<file path=ppt/slides/_rels/slide795.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135.xml"/><Relationship Id="rId1" Type="http://schemas.openxmlformats.org/officeDocument/2006/relationships/vmlDrawing" Target="../drawings/vmlDrawing42.vml"/><Relationship Id="rId4" Type="http://schemas.openxmlformats.org/officeDocument/2006/relationships/image" Target="../media/image354.wmf"/></Relationships>
</file>

<file path=ppt/slides/_rels/slide796.xml.rels><?xml version="1.0" encoding="UTF-8" standalone="yes"?>
<Relationships xmlns="http://schemas.openxmlformats.org/package/2006/relationships"><Relationship Id="rId3" Type="http://schemas.openxmlformats.org/officeDocument/2006/relationships/oleObject" Target="../embeddings/oleObject44.bin"/><Relationship Id="rId2" Type="http://schemas.openxmlformats.org/officeDocument/2006/relationships/slideLayout" Target="../slideLayouts/slideLayout135.xml"/><Relationship Id="rId1" Type="http://schemas.openxmlformats.org/officeDocument/2006/relationships/vmlDrawing" Target="../drawings/vmlDrawing43.vml"/><Relationship Id="rId4" Type="http://schemas.openxmlformats.org/officeDocument/2006/relationships/image" Target="../media/image355.wmf"/></Relationships>
</file>

<file path=ppt/slides/_rels/slide797.xml.rels><?xml version="1.0" encoding="UTF-8" standalone="yes"?>
<Relationships xmlns="http://schemas.openxmlformats.org/package/2006/relationships"><Relationship Id="rId2" Type="http://schemas.openxmlformats.org/officeDocument/2006/relationships/image" Target="../media/image356.png"/><Relationship Id="rId1" Type="http://schemas.openxmlformats.org/officeDocument/2006/relationships/slideLayout" Target="../slideLayouts/slideLayout135.xml"/></Relationships>
</file>

<file path=ppt/slides/_rels/slide798.xml.rels><?xml version="1.0" encoding="UTF-8" standalone="yes"?>
<Relationships xmlns="http://schemas.openxmlformats.org/package/2006/relationships"><Relationship Id="rId2" Type="http://schemas.openxmlformats.org/officeDocument/2006/relationships/image" Target="../media/image357.png"/><Relationship Id="rId1" Type="http://schemas.openxmlformats.org/officeDocument/2006/relationships/slideLayout" Target="../slideLayouts/slideLayout135.xml"/></Relationships>
</file>

<file path=ppt/slides/_rels/slide799.xml.rels><?xml version="1.0" encoding="UTF-8" standalone="yes"?>
<Relationships xmlns="http://schemas.openxmlformats.org/package/2006/relationships"><Relationship Id="rId2" Type="http://schemas.openxmlformats.org/officeDocument/2006/relationships/image" Target="../media/image358.png"/><Relationship Id="rId1" Type="http://schemas.openxmlformats.org/officeDocument/2006/relationships/slideLayout" Target="../slideLayouts/slideLayout13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83.xml"/><Relationship Id="rId2" Type="http://schemas.openxmlformats.org/officeDocument/2006/relationships/diagramData" Target="../diagrams/data83.xml"/><Relationship Id="rId1" Type="http://schemas.openxmlformats.org/officeDocument/2006/relationships/slideLayout" Target="../slideLayouts/slideLayout2.xml"/><Relationship Id="rId6" Type="http://schemas.microsoft.com/office/2007/relationships/diagramDrawing" Target="../diagrams/drawing83.xml"/><Relationship Id="rId5" Type="http://schemas.openxmlformats.org/officeDocument/2006/relationships/diagramColors" Target="../diagrams/colors83.xml"/><Relationship Id="rId4" Type="http://schemas.openxmlformats.org/officeDocument/2006/relationships/diagramQuickStyle" Target="../diagrams/quickStyle83.xml"/></Relationships>
</file>

<file path=ppt/slides/_rels/slide800.xml.rels><?xml version="1.0" encoding="UTF-8" standalone="yes"?>
<Relationships xmlns="http://schemas.openxmlformats.org/package/2006/relationships"><Relationship Id="rId2" Type="http://schemas.openxmlformats.org/officeDocument/2006/relationships/image" Target="../media/image359.png"/><Relationship Id="rId1" Type="http://schemas.openxmlformats.org/officeDocument/2006/relationships/slideLayout" Target="../slideLayouts/slideLayout135.xml"/></Relationships>
</file>

<file path=ppt/slides/_rels/slide801.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140.xml"/></Relationships>
</file>

<file path=ppt/slides/_rels/slide802.xml.rels><?xml version="1.0" encoding="UTF-8" standalone="yes"?>
<Relationships xmlns="http://schemas.openxmlformats.org/package/2006/relationships"><Relationship Id="rId2" Type="http://schemas.openxmlformats.org/officeDocument/2006/relationships/image" Target="../media/image235.png"/><Relationship Id="rId1" Type="http://schemas.openxmlformats.org/officeDocument/2006/relationships/slideLayout" Target="../slideLayouts/slideLayout140.xml"/></Relationships>
</file>

<file path=ppt/slides/_rels/slide803.xml.rels><?xml version="1.0" encoding="UTF-8" standalone="yes"?>
<Relationships xmlns="http://schemas.openxmlformats.org/package/2006/relationships"><Relationship Id="rId2" Type="http://schemas.openxmlformats.org/officeDocument/2006/relationships/image" Target="../media/image360.png"/><Relationship Id="rId1" Type="http://schemas.openxmlformats.org/officeDocument/2006/relationships/slideLayout" Target="../slideLayouts/slideLayout135.xml"/></Relationships>
</file>

<file path=ppt/slides/_rels/slide804.xml.rels><?xml version="1.0" encoding="UTF-8" standalone="yes"?>
<Relationships xmlns="http://schemas.openxmlformats.org/package/2006/relationships"><Relationship Id="rId2" Type="http://schemas.openxmlformats.org/officeDocument/2006/relationships/image" Target="../media/image361.png"/><Relationship Id="rId1" Type="http://schemas.openxmlformats.org/officeDocument/2006/relationships/slideLayout" Target="../slideLayouts/slideLayout135.xml"/></Relationships>
</file>

<file path=ppt/slides/_rels/slide805.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image" Target="../media/image362.png"/><Relationship Id="rId1" Type="http://schemas.openxmlformats.org/officeDocument/2006/relationships/slideLayout" Target="../slideLayouts/slideLayout135.xml"/></Relationships>
</file>

<file path=ppt/slides/_rels/slide806.xml.rels><?xml version="1.0" encoding="UTF-8" standalone="yes"?>
<Relationships xmlns="http://schemas.openxmlformats.org/package/2006/relationships"><Relationship Id="rId2" Type="http://schemas.openxmlformats.org/officeDocument/2006/relationships/image" Target="../media/image364.png"/><Relationship Id="rId1" Type="http://schemas.openxmlformats.org/officeDocument/2006/relationships/slideLayout" Target="../slideLayouts/slideLayout135.xml"/></Relationships>
</file>

<file path=ppt/slides/_rels/slide807.xml.rels><?xml version="1.0" encoding="UTF-8" standalone="yes"?>
<Relationships xmlns="http://schemas.openxmlformats.org/package/2006/relationships"><Relationship Id="rId2" Type="http://schemas.openxmlformats.org/officeDocument/2006/relationships/image" Target="../media/image365.png"/><Relationship Id="rId1" Type="http://schemas.openxmlformats.org/officeDocument/2006/relationships/slideLayout" Target="../slideLayouts/slideLayout135.xml"/></Relationships>
</file>

<file path=ppt/slides/_rels/slide808.xml.rels><?xml version="1.0" encoding="UTF-8" standalone="yes"?>
<Relationships xmlns="http://schemas.openxmlformats.org/package/2006/relationships"><Relationship Id="rId3" Type="http://schemas.openxmlformats.org/officeDocument/2006/relationships/image" Target="../media/image367.png"/><Relationship Id="rId2" Type="http://schemas.openxmlformats.org/officeDocument/2006/relationships/image" Target="../media/image366.png"/><Relationship Id="rId1" Type="http://schemas.openxmlformats.org/officeDocument/2006/relationships/slideLayout" Target="../slideLayouts/slideLayout135.xml"/></Relationships>
</file>

<file path=ppt/slides/_rels/slide809.xml.rels><?xml version="1.0" encoding="UTF-8" standalone="yes"?>
<Relationships xmlns="http://schemas.openxmlformats.org/package/2006/relationships"><Relationship Id="rId2" Type="http://schemas.openxmlformats.org/officeDocument/2006/relationships/image" Target="../media/image235.png"/><Relationship Id="rId1" Type="http://schemas.openxmlformats.org/officeDocument/2006/relationships/slideLayout" Target="../slideLayouts/slideLayout140.xml"/></Relationships>
</file>

<file path=ppt/slides/_rels/slide81.xml.rels><?xml version="1.0" encoding="UTF-8" standalone="yes"?>
<Relationships xmlns="http://schemas.openxmlformats.org/package/2006/relationships"><Relationship Id="rId3" Type="http://schemas.openxmlformats.org/officeDocument/2006/relationships/diagramLayout" Target="../diagrams/layout84.xml"/><Relationship Id="rId2" Type="http://schemas.openxmlformats.org/officeDocument/2006/relationships/diagramData" Target="../diagrams/data84.xml"/><Relationship Id="rId1" Type="http://schemas.openxmlformats.org/officeDocument/2006/relationships/slideLayout" Target="../slideLayouts/slideLayout2.xml"/><Relationship Id="rId6" Type="http://schemas.microsoft.com/office/2007/relationships/diagramDrawing" Target="../diagrams/drawing84.xml"/><Relationship Id="rId5" Type="http://schemas.openxmlformats.org/officeDocument/2006/relationships/diagramColors" Target="../diagrams/colors84.xml"/><Relationship Id="rId4" Type="http://schemas.openxmlformats.org/officeDocument/2006/relationships/diagramQuickStyle" Target="../diagrams/quickStyle84.xml"/></Relationships>
</file>

<file path=ppt/slides/_rels/slide810.xml.rels><?xml version="1.0" encoding="UTF-8" standalone="yes"?>
<Relationships xmlns="http://schemas.openxmlformats.org/package/2006/relationships"><Relationship Id="rId2" Type="http://schemas.openxmlformats.org/officeDocument/2006/relationships/image" Target="../media/image235.png"/><Relationship Id="rId1" Type="http://schemas.openxmlformats.org/officeDocument/2006/relationships/slideLayout" Target="../slideLayouts/slideLayout140.xml"/></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812.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135.xml"/><Relationship Id="rId1" Type="http://schemas.openxmlformats.org/officeDocument/2006/relationships/vmlDrawing" Target="../drawings/vmlDrawing44.vml"/><Relationship Id="rId4" Type="http://schemas.openxmlformats.org/officeDocument/2006/relationships/image" Target="../media/image368.emf"/></Relationships>
</file>

<file path=ppt/slides/_rels/slide813.xml.rels><?xml version="1.0" encoding="UTF-8" standalone="yes"?>
<Relationships xmlns="http://schemas.openxmlformats.org/package/2006/relationships"><Relationship Id="rId3" Type="http://schemas.openxmlformats.org/officeDocument/2006/relationships/oleObject" Target="../embeddings/oleObject46.bin"/><Relationship Id="rId2" Type="http://schemas.openxmlformats.org/officeDocument/2006/relationships/slideLayout" Target="../slideLayouts/slideLayout135.xml"/><Relationship Id="rId1" Type="http://schemas.openxmlformats.org/officeDocument/2006/relationships/vmlDrawing" Target="../drawings/vmlDrawing45.vml"/><Relationship Id="rId4" Type="http://schemas.openxmlformats.org/officeDocument/2006/relationships/image" Target="../media/image369.emf"/></Relationships>
</file>

<file path=ppt/slides/_rels/slide814.xml.rels><?xml version="1.0" encoding="UTF-8" standalone="yes"?>
<Relationships xmlns="http://schemas.openxmlformats.org/package/2006/relationships"><Relationship Id="rId2" Type="http://schemas.openxmlformats.org/officeDocument/2006/relationships/image" Target="../media/image370.jpeg"/><Relationship Id="rId1" Type="http://schemas.openxmlformats.org/officeDocument/2006/relationships/slideLayout" Target="../slideLayouts/slideLayout135.xml"/></Relationships>
</file>

<file path=ppt/slides/_rels/slide815.xml.rels><?xml version="1.0" encoding="UTF-8" standalone="yes"?>
<Relationships xmlns="http://schemas.openxmlformats.org/package/2006/relationships"><Relationship Id="rId3" Type="http://schemas.openxmlformats.org/officeDocument/2006/relationships/oleObject" Target="../embeddings/oleObject47.bin"/><Relationship Id="rId2" Type="http://schemas.openxmlformats.org/officeDocument/2006/relationships/slideLayout" Target="../slideLayouts/slideLayout145.xml"/><Relationship Id="rId1" Type="http://schemas.openxmlformats.org/officeDocument/2006/relationships/vmlDrawing" Target="../drawings/vmlDrawing46.vml"/><Relationship Id="rId4" Type="http://schemas.openxmlformats.org/officeDocument/2006/relationships/image" Target="../media/image371.emf"/></Relationships>
</file>

<file path=ppt/slides/_rels/slide816.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Layout" Target="../slideLayouts/slideLayout145.xml"/><Relationship Id="rId1" Type="http://schemas.openxmlformats.org/officeDocument/2006/relationships/vmlDrawing" Target="../drawings/vmlDrawing47.vml"/><Relationship Id="rId4" Type="http://schemas.openxmlformats.org/officeDocument/2006/relationships/image" Target="../media/image372.emf"/></Relationships>
</file>

<file path=ppt/slides/_rels/slide817.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Layout" Target="../slideLayouts/slideLayout145.xml"/><Relationship Id="rId1" Type="http://schemas.openxmlformats.org/officeDocument/2006/relationships/vmlDrawing" Target="../drawings/vmlDrawing48.vml"/><Relationship Id="rId4" Type="http://schemas.openxmlformats.org/officeDocument/2006/relationships/image" Target="../media/image373.emf"/></Relationships>
</file>

<file path=ppt/slides/_rels/slide818.xml.rels><?xml version="1.0" encoding="UTF-8" standalone="yes"?>
<Relationships xmlns="http://schemas.openxmlformats.org/package/2006/relationships"><Relationship Id="rId3" Type="http://schemas.openxmlformats.org/officeDocument/2006/relationships/oleObject" Target="../embeddings/oleObject50.bin"/><Relationship Id="rId2" Type="http://schemas.openxmlformats.org/officeDocument/2006/relationships/slideLayout" Target="../slideLayouts/slideLayout146.xml"/><Relationship Id="rId1" Type="http://schemas.openxmlformats.org/officeDocument/2006/relationships/vmlDrawing" Target="../drawings/vmlDrawing49.vml"/><Relationship Id="rId4" Type="http://schemas.openxmlformats.org/officeDocument/2006/relationships/image" Target="../media/image374.emf"/></Relationships>
</file>

<file path=ppt/slides/_rels/slide819.xml.rels><?xml version="1.0" encoding="UTF-8" standalone="yes"?>
<Relationships xmlns="http://schemas.openxmlformats.org/package/2006/relationships"><Relationship Id="rId3" Type="http://schemas.openxmlformats.org/officeDocument/2006/relationships/oleObject" Target="../embeddings/oleObject51.bin"/><Relationship Id="rId2" Type="http://schemas.openxmlformats.org/officeDocument/2006/relationships/slideLayout" Target="../slideLayouts/slideLayout135.xml"/><Relationship Id="rId1" Type="http://schemas.openxmlformats.org/officeDocument/2006/relationships/vmlDrawing" Target="../drawings/vmlDrawing50.vml"/><Relationship Id="rId4" Type="http://schemas.openxmlformats.org/officeDocument/2006/relationships/image" Target="../media/image375.emf"/></Relationships>
</file>

<file path=ppt/slides/_rels/slide82.xml.rels><?xml version="1.0" encoding="UTF-8" standalone="yes"?>
<Relationships xmlns="http://schemas.openxmlformats.org/package/2006/relationships"><Relationship Id="rId3" Type="http://schemas.openxmlformats.org/officeDocument/2006/relationships/diagramLayout" Target="../diagrams/layout85.xml"/><Relationship Id="rId2" Type="http://schemas.openxmlformats.org/officeDocument/2006/relationships/diagramData" Target="../diagrams/data85.xml"/><Relationship Id="rId1" Type="http://schemas.openxmlformats.org/officeDocument/2006/relationships/slideLayout" Target="../slideLayouts/slideLayout26.xml"/><Relationship Id="rId6" Type="http://schemas.microsoft.com/office/2007/relationships/diagramDrawing" Target="../diagrams/drawing85.xml"/><Relationship Id="rId5" Type="http://schemas.openxmlformats.org/officeDocument/2006/relationships/diagramColors" Target="../diagrams/colors85.xml"/><Relationship Id="rId4" Type="http://schemas.openxmlformats.org/officeDocument/2006/relationships/diagramQuickStyle" Target="../diagrams/quickStyle85.xml"/></Relationships>
</file>

<file path=ppt/slides/_rels/slide820.xml.rels><?xml version="1.0" encoding="UTF-8" standalone="yes"?>
<Relationships xmlns="http://schemas.openxmlformats.org/package/2006/relationships"><Relationship Id="rId2" Type="http://schemas.openxmlformats.org/officeDocument/2006/relationships/image" Target="../media/image376.jpeg"/><Relationship Id="rId1" Type="http://schemas.openxmlformats.org/officeDocument/2006/relationships/slideLayout" Target="../slideLayouts/slideLayout135.xml"/></Relationships>
</file>

<file path=ppt/slides/_rels/slide821.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822.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322.xml"/><Relationship Id="rId1" Type="http://schemas.openxmlformats.org/officeDocument/2006/relationships/slideLayout" Target="../slideLayouts/slideLayout140.xml"/></Relationships>
</file>

<file path=ppt/slides/_rels/slide823.xml.rels><?xml version="1.0" encoding="UTF-8" standalone="yes"?>
<Relationships xmlns="http://schemas.openxmlformats.org/package/2006/relationships"><Relationship Id="rId3" Type="http://schemas.openxmlformats.org/officeDocument/2006/relationships/image" Target="../media/image378.png"/><Relationship Id="rId2" Type="http://schemas.openxmlformats.org/officeDocument/2006/relationships/image" Target="../media/image377.png"/><Relationship Id="rId1" Type="http://schemas.openxmlformats.org/officeDocument/2006/relationships/slideLayout" Target="../slideLayouts/slideLayout135.xml"/></Relationships>
</file>

<file path=ppt/slides/_rels/slide824.xml.rels><?xml version="1.0" encoding="UTF-8" standalone="yes"?>
<Relationships xmlns="http://schemas.openxmlformats.org/package/2006/relationships"><Relationship Id="rId2" Type="http://schemas.openxmlformats.org/officeDocument/2006/relationships/image" Target="../media/image379.png"/><Relationship Id="rId1" Type="http://schemas.openxmlformats.org/officeDocument/2006/relationships/slideLayout" Target="../slideLayouts/slideLayout135.xml"/></Relationships>
</file>

<file path=ppt/slides/_rels/slide825.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image" Target="../media/image380.jpeg"/><Relationship Id="rId1" Type="http://schemas.openxmlformats.org/officeDocument/2006/relationships/slideLayout" Target="../slideLayouts/slideLayout135.xml"/></Relationships>
</file>

<file path=ppt/slides/_rels/slide826.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image" Target="../media/image382.jpeg"/><Relationship Id="rId1" Type="http://schemas.openxmlformats.org/officeDocument/2006/relationships/slideLayout" Target="../slideLayouts/slideLayout135.xml"/></Relationships>
</file>

<file path=ppt/slides/_rels/slide83.xml.rels><?xml version="1.0" encoding="UTF-8" standalone="yes"?>
<Relationships xmlns="http://schemas.openxmlformats.org/package/2006/relationships"><Relationship Id="rId8" Type="http://schemas.openxmlformats.org/officeDocument/2006/relationships/diagramLayout" Target="../diagrams/layout87.xml"/><Relationship Id="rId3" Type="http://schemas.openxmlformats.org/officeDocument/2006/relationships/diagramLayout" Target="../diagrams/layout86.xml"/><Relationship Id="rId7" Type="http://schemas.openxmlformats.org/officeDocument/2006/relationships/diagramData" Target="../diagrams/data87.xml"/><Relationship Id="rId2" Type="http://schemas.openxmlformats.org/officeDocument/2006/relationships/diagramData" Target="../diagrams/data86.xml"/><Relationship Id="rId1" Type="http://schemas.openxmlformats.org/officeDocument/2006/relationships/slideLayout" Target="../slideLayouts/slideLayout26.xml"/><Relationship Id="rId6" Type="http://schemas.microsoft.com/office/2007/relationships/diagramDrawing" Target="../diagrams/drawing86.xml"/><Relationship Id="rId11" Type="http://schemas.microsoft.com/office/2007/relationships/diagramDrawing" Target="../diagrams/drawing87.xml"/><Relationship Id="rId5" Type="http://schemas.openxmlformats.org/officeDocument/2006/relationships/diagramColors" Target="../diagrams/colors86.xml"/><Relationship Id="rId10" Type="http://schemas.openxmlformats.org/officeDocument/2006/relationships/diagramColors" Target="../diagrams/colors87.xml"/><Relationship Id="rId4" Type="http://schemas.openxmlformats.org/officeDocument/2006/relationships/diagramQuickStyle" Target="../diagrams/quickStyle86.xml"/><Relationship Id="rId9" Type="http://schemas.openxmlformats.org/officeDocument/2006/relationships/diagramQuickStyle" Target="../diagrams/quickStyle87.xml"/></Relationships>
</file>

<file path=ppt/slides/_rels/slide84.xml.rels><?xml version="1.0" encoding="UTF-8" standalone="yes"?>
<Relationships xmlns="http://schemas.openxmlformats.org/package/2006/relationships"><Relationship Id="rId8" Type="http://schemas.openxmlformats.org/officeDocument/2006/relationships/diagramData" Target="../diagrams/data89.xml"/><Relationship Id="rId3" Type="http://schemas.openxmlformats.org/officeDocument/2006/relationships/diagramData" Target="../diagrams/data88.xml"/><Relationship Id="rId7" Type="http://schemas.microsoft.com/office/2007/relationships/diagramDrawing" Target="../diagrams/drawing88.xml"/><Relationship Id="rId12" Type="http://schemas.microsoft.com/office/2007/relationships/diagramDrawing" Target="../diagrams/drawing89.xml"/><Relationship Id="rId2" Type="http://schemas.openxmlformats.org/officeDocument/2006/relationships/notesSlide" Target="../notesSlides/notesSlide3.xml"/><Relationship Id="rId1" Type="http://schemas.openxmlformats.org/officeDocument/2006/relationships/slideLayout" Target="../slideLayouts/slideLayout26.xml"/><Relationship Id="rId6" Type="http://schemas.openxmlformats.org/officeDocument/2006/relationships/diagramColors" Target="../diagrams/colors88.xml"/><Relationship Id="rId11" Type="http://schemas.openxmlformats.org/officeDocument/2006/relationships/diagramColors" Target="../diagrams/colors89.xml"/><Relationship Id="rId5" Type="http://schemas.openxmlformats.org/officeDocument/2006/relationships/diagramQuickStyle" Target="../diagrams/quickStyle88.xml"/><Relationship Id="rId10" Type="http://schemas.openxmlformats.org/officeDocument/2006/relationships/diagramQuickStyle" Target="../diagrams/quickStyle89.xml"/><Relationship Id="rId4" Type="http://schemas.openxmlformats.org/officeDocument/2006/relationships/diagramLayout" Target="../diagrams/layout88.xml"/><Relationship Id="rId9" Type="http://schemas.openxmlformats.org/officeDocument/2006/relationships/diagramLayout" Target="../diagrams/layout89.xml"/></Relationships>
</file>

<file path=ppt/slides/_rels/slide85.xml.rels><?xml version="1.0" encoding="UTF-8" standalone="yes"?>
<Relationships xmlns="http://schemas.openxmlformats.org/package/2006/relationships"><Relationship Id="rId3" Type="http://schemas.openxmlformats.org/officeDocument/2006/relationships/diagramData" Target="../diagrams/data90.xml"/><Relationship Id="rId7" Type="http://schemas.microsoft.com/office/2007/relationships/diagramDrawing" Target="../diagrams/drawing90.xml"/><Relationship Id="rId2" Type="http://schemas.openxmlformats.org/officeDocument/2006/relationships/notesSlide" Target="../notesSlides/notesSlide4.xml"/><Relationship Id="rId1" Type="http://schemas.openxmlformats.org/officeDocument/2006/relationships/slideLayout" Target="../slideLayouts/slideLayout26.xml"/><Relationship Id="rId6" Type="http://schemas.openxmlformats.org/officeDocument/2006/relationships/diagramColors" Target="../diagrams/colors90.xml"/><Relationship Id="rId5" Type="http://schemas.openxmlformats.org/officeDocument/2006/relationships/diagramQuickStyle" Target="../diagrams/quickStyle90.xml"/><Relationship Id="rId4" Type="http://schemas.openxmlformats.org/officeDocument/2006/relationships/diagramLayout" Target="../diagrams/layout90.xml"/></Relationships>
</file>

<file path=ppt/slides/_rels/slide86.xml.rels><?xml version="1.0" encoding="UTF-8" standalone="yes"?>
<Relationships xmlns="http://schemas.openxmlformats.org/package/2006/relationships"><Relationship Id="rId3" Type="http://schemas.openxmlformats.org/officeDocument/2006/relationships/diagramData" Target="../diagrams/data91.xml"/><Relationship Id="rId7" Type="http://schemas.microsoft.com/office/2007/relationships/diagramDrawing" Target="../diagrams/drawing91.xml"/><Relationship Id="rId2" Type="http://schemas.openxmlformats.org/officeDocument/2006/relationships/notesSlide" Target="../notesSlides/notesSlide5.xml"/><Relationship Id="rId1" Type="http://schemas.openxmlformats.org/officeDocument/2006/relationships/slideLayout" Target="../slideLayouts/slideLayout26.xml"/><Relationship Id="rId6" Type="http://schemas.openxmlformats.org/officeDocument/2006/relationships/diagramColors" Target="../diagrams/colors91.xml"/><Relationship Id="rId5" Type="http://schemas.openxmlformats.org/officeDocument/2006/relationships/diagramQuickStyle" Target="../diagrams/quickStyle91.xml"/><Relationship Id="rId4" Type="http://schemas.openxmlformats.org/officeDocument/2006/relationships/diagramLayout" Target="../diagrams/layout91.xml"/></Relationships>
</file>

<file path=ppt/slides/_rels/slide87.xml.rels><?xml version="1.0" encoding="UTF-8" standalone="yes"?>
<Relationships xmlns="http://schemas.openxmlformats.org/package/2006/relationships"><Relationship Id="rId3" Type="http://schemas.openxmlformats.org/officeDocument/2006/relationships/diagramData" Target="../diagrams/data92.xml"/><Relationship Id="rId7" Type="http://schemas.microsoft.com/office/2007/relationships/diagramDrawing" Target="../diagrams/drawing92.xml"/><Relationship Id="rId2" Type="http://schemas.openxmlformats.org/officeDocument/2006/relationships/notesSlide" Target="../notesSlides/notesSlide6.xml"/><Relationship Id="rId1" Type="http://schemas.openxmlformats.org/officeDocument/2006/relationships/slideLayout" Target="../slideLayouts/slideLayout26.xml"/><Relationship Id="rId6" Type="http://schemas.openxmlformats.org/officeDocument/2006/relationships/diagramColors" Target="../diagrams/colors92.xml"/><Relationship Id="rId5" Type="http://schemas.openxmlformats.org/officeDocument/2006/relationships/diagramQuickStyle" Target="../diagrams/quickStyle92.xml"/><Relationship Id="rId4" Type="http://schemas.openxmlformats.org/officeDocument/2006/relationships/diagramLayout" Target="../diagrams/layout92.xml"/></Relationships>
</file>

<file path=ppt/slides/_rels/slide88.xml.rels><?xml version="1.0" encoding="UTF-8" standalone="yes"?>
<Relationships xmlns="http://schemas.openxmlformats.org/package/2006/relationships"><Relationship Id="rId3" Type="http://schemas.openxmlformats.org/officeDocument/2006/relationships/diagramData" Target="../diagrams/data93.xml"/><Relationship Id="rId7" Type="http://schemas.microsoft.com/office/2007/relationships/diagramDrawing" Target="../diagrams/drawing93.xml"/><Relationship Id="rId2" Type="http://schemas.openxmlformats.org/officeDocument/2006/relationships/notesSlide" Target="../notesSlides/notesSlide7.xml"/><Relationship Id="rId1" Type="http://schemas.openxmlformats.org/officeDocument/2006/relationships/slideLayout" Target="../slideLayouts/slideLayout26.xml"/><Relationship Id="rId6" Type="http://schemas.openxmlformats.org/officeDocument/2006/relationships/diagramColors" Target="../diagrams/colors93.xml"/><Relationship Id="rId5" Type="http://schemas.openxmlformats.org/officeDocument/2006/relationships/diagramQuickStyle" Target="../diagrams/quickStyle93.xml"/><Relationship Id="rId4" Type="http://schemas.openxmlformats.org/officeDocument/2006/relationships/diagramLayout" Target="../diagrams/layout93.xml"/></Relationships>
</file>

<file path=ppt/slides/_rels/slide89.xml.rels><?xml version="1.0" encoding="UTF-8" standalone="yes"?>
<Relationships xmlns="http://schemas.openxmlformats.org/package/2006/relationships"><Relationship Id="rId8" Type="http://schemas.openxmlformats.org/officeDocument/2006/relationships/hyperlink" Target="https://baike.baidu.com/item/Mb/s/9923956" TargetMode="External"/><Relationship Id="rId3" Type="http://schemas.openxmlformats.org/officeDocument/2006/relationships/diagramData" Target="../diagrams/data94.xml"/><Relationship Id="rId7" Type="http://schemas.microsoft.com/office/2007/relationships/diagramDrawing" Target="../diagrams/drawing94.xml"/><Relationship Id="rId2" Type="http://schemas.openxmlformats.org/officeDocument/2006/relationships/notesSlide" Target="../notesSlides/notesSlide8.xml"/><Relationship Id="rId1" Type="http://schemas.openxmlformats.org/officeDocument/2006/relationships/slideLayout" Target="../slideLayouts/slideLayout26.xml"/><Relationship Id="rId6" Type="http://schemas.openxmlformats.org/officeDocument/2006/relationships/diagramColors" Target="../diagrams/colors94.xml"/><Relationship Id="rId5" Type="http://schemas.openxmlformats.org/officeDocument/2006/relationships/diagramQuickStyle" Target="../diagrams/quickStyle94.xml"/><Relationship Id="rId4" Type="http://schemas.openxmlformats.org/officeDocument/2006/relationships/diagramLayout" Target="../diagrams/layout9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diagramData" Target="../diagrams/data95.xml"/><Relationship Id="rId7" Type="http://schemas.microsoft.com/office/2007/relationships/diagramDrawing" Target="../diagrams/drawing95.xml"/><Relationship Id="rId2" Type="http://schemas.openxmlformats.org/officeDocument/2006/relationships/notesSlide" Target="../notesSlides/notesSlide9.xml"/><Relationship Id="rId1" Type="http://schemas.openxmlformats.org/officeDocument/2006/relationships/slideLayout" Target="../slideLayouts/slideLayout26.xml"/><Relationship Id="rId6" Type="http://schemas.openxmlformats.org/officeDocument/2006/relationships/diagramColors" Target="../diagrams/colors95.xml"/><Relationship Id="rId5" Type="http://schemas.openxmlformats.org/officeDocument/2006/relationships/diagramQuickStyle" Target="../diagrams/quickStyle95.xml"/><Relationship Id="rId4" Type="http://schemas.openxmlformats.org/officeDocument/2006/relationships/diagramLayout" Target="../diagrams/layout95.xml"/></Relationships>
</file>

<file path=ppt/slides/_rels/slide91.xml.rels><?xml version="1.0" encoding="UTF-8" standalone="yes"?>
<Relationships xmlns="http://schemas.openxmlformats.org/package/2006/relationships"><Relationship Id="rId8" Type="http://schemas.openxmlformats.org/officeDocument/2006/relationships/diagramLayout" Target="../diagrams/layout97.xml"/><Relationship Id="rId3" Type="http://schemas.openxmlformats.org/officeDocument/2006/relationships/diagramLayout" Target="../diagrams/layout96.xml"/><Relationship Id="rId7" Type="http://schemas.openxmlformats.org/officeDocument/2006/relationships/diagramData" Target="../diagrams/data97.xml"/><Relationship Id="rId2" Type="http://schemas.openxmlformats.org/officeDocument/2006/relationships/diagramData" Target="../diagrams/data96.xml"/><Relationship Id="rId1" Type="http://schemas.openxmlformats.org/officeDocument/2006/relationships/slideLayout" Target="../slideLayouts/slideLayout26.xml"/><Relationship Id="rId6" Type="http://schemas.microsoft.com/office/2007/relationships/diagramDrawing" Target="../diagrams/drawing96.xml"/><Relationship Id="rId11" Type="http://schemas.microsoft.com/office/2007/relationships/diagramDrawing" Target="../diagrams/drawing97.xml"/><Relationship Id="rId5" Type="http://schemas.openxmlformats.org/officeDocument/2006/relationships/diagramColors" Target="../diagrams/colors96.xml"/><Relationship Id="rId10" Type="http://schemas.openxmlformats.org/officeDocument/2006/relationships/diagramColors" Target="../diagrams/colors97.xml"/><Relationship Id="rId4" Type="http://schemas.openxmlformats.org/officeDocument/2006/relationships/diagramQuickStyle" Target="../diagrams/quickStyle96.xml"/><Relationship Id="rId9" Type="http://schemas.openxmlformats.org/officeDocument/2006/relationships/diagramQuickStyle" Target="../diagrams/quickStyle97.xml"/></Relationships>
</file>

<file path=ppt/slides/_rels/slide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6.xml"/></Relationships>
</file>

<file path=ppt/slides/_rels/slide9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23850" y="1557338"/>
            <a:ext cx="8458200" cy="2376487"/>
          </a:xfrm>
        </p:spPr>
        <p:txBody>
          <a:bodyPr rtlCol="0">
            <a:normAutofit fontScale="90000"/>
          </a:bodyPr>
          <a:lstStyle/>
          <a:p>
            <a:pPr eaLnBrk="1" fontAlgn="auto" hangingPunct="1">
              <a:spcAft>
                <a:spcPts val="0"/>
              </a:spcAft>
              <a:defRPr/>
            </a:pPr>
            <a:r>
              <a:rPr lang="zh-CN" altLang="en-US" sz="7200" dirty="0">
                <a:solidFill>
                  <a:srgbClr val="CC3300"/>
                </a:solidFill>
                <a:ea typeface="华文行楷" pitchFamily="2" charset="-122"/>
              </a:rPr>
              <a:t>高等核电子学</a:t>
            </a:r>
            <a:br>
              <a:rPr lang="zh-CN" altLang="en-US" sz="7200" dirty="0">
                <a:solidFill>
                  <a:srgbClr val="66FFFF"/>
                </a:solidFill>
                <a:ea typeface="华文行楷" pitchFamily="2" charset="-122"/>
              </a:rPr>
            </a:br>
            <a:r>
              <a:rPr lang="en-US" altLang="zh-CN" sz="7200" dirty="0">
                <a:solidFill>
                  <a:schemeClr val="tx1">
                    <a:lumMod val="95000"/>
                    <a:lumOff val="5000"/>
                  </a:schemeClr>
                </a:solidFill>
                <a:ea typeface="华文行楷" pitchFamily="2" charset="-122"/>
              </a:rPr>
              <a:t>—</a:t>
            </a:r>
            <a:r>
              <a:rPr lang="zh-CN" altLang="en-US" sz="3600" dirty="0">
                <a:solidFill>
                  <a:schemeClr val="tx1">
                    <a:lumMod val="95000"/>
                    <a:lumOff val="5000"/>
                  </a:schemeClr>
                </a:solidFill>
                <a:ea typeface="新宋体" pitchFamily="49" charset="-122"/>
              </a:rPr>
              <a:t>实验物理中的数据获取和管理系统</a:t>
            </a:r>
            <a:br>
              <a:rPr lang="zh-CN" altLang="en-US" sz="3600" b="1" dirty="0">
                <a:solidFill>
                  <a:schemeClr val="tx1">
                    <a:lumMod val="95000"/>
                    <a:lumOff val="5000"/>
                  </a:schemeClr>
                </a:solidFill>
                <a:ea typeface="新宋体" pitchFamily="49" charset="-122"/>
              </a:rPr>
            </a:br>
            <a:endParaRPr lang="zh-CN" altLang="en-US" sz="3600" b="1" dirty="0">
              <a:solidFill>
                <a:schemeClr val="tx1">
                  <a:lumMod val="95000"/>
                  <a:lumOff val="5000"/>
                </a:schemeClr>
              </a:solidFill>
              <a:ea typeface="新宋体" pitchFamily="49" charset="-122"/>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755650" y="476250"/>
            <a:ext cx="7772400" cy="792163"/>
          </a:xfrm>
        </p:spPr>
        <p:txBody>
          <a:bodyPr/>
          <a:lstStyle/>
          <a:p>
            <a:pPr marL="838200" indent="-838200" eaLnBrk="1" hangingPunct="1">
              <a:buFontTx/>
              <a:buAutoNum type="arabicPeriod"/>
            </a:pPr>
            <a:r>
              <a:rPr lang="zh-CN" altLang="en-US" sz="3600">
                <a:solidFill>
                  <a:srgbClr val="0000FF"/>
                </a:solidFill>
                <a:latin typeface="华文细黑" pitchFamily="2" charset="-122"/>
                <a:ea typeface="华文细黑" pitchFamily="2" charset="-122"/>
              </a:rPr>
              <a:t>信息提取</a:t>
            </a:r>
          </a:p>
        </p:txBody>
      </p:sp>
      <p:sp>
        <p:nvSpPr>
          <p:cNvPr id="47107" name="Rectangle 3"/>
          <p:cNvSpPr>
            <a:spLocks noGrp="1" noChangeArrowheads="1"/>
          </p:cNvSpPr>
          <p:nvPr>
            <p:ph idx="1"/>
          </p:nvPr>
        </p:nvSpPr>
        <p:spPr>
          <a:xfrm>
            <a:off x="107950" y="1268413"/>
            <a:ext cx="8686800" cy="5400675"/>
          </a:xfrm>
        </p:spPr>
        <p:txBody>
          <a:bodyPr/>
          <a:lstStyle/>
          <a:p>
            <a:pPr marL="609600" indent="-609600" eaLnBrk="1" hangingPunct="1">
              <a:lnSpc>
                <a:spcPct val="80000"/>
              </a:lnSpc>
              <a:buFontTx/>
              <a:buNone/>
            </a:pPr>
            <a:r>
              <a:rPr lang="en-US" altLang="zh-CN" sz="2800">
                <a:solidFill>
                  <a:srgbClr val="0000FF"/>
                </a:solidFill>
                <a:latin typeface="华文细黑" pitchFamily="2" charset="-122"/>
                <a:ea typeface="华文细黑" pitchFamily="2" charset="-122"/>
              </a:rPr>
              <a:t>2</a:t>
            </a:r>
            <a:r>
              <a:rPr lang="zh-CN" altLang="en-US" sz="2800">
                <a:solidFill>
                  <a:srgbClr val="0000FF"/>
                </a:solidFill>
                <a:latin typeface="华文细黑" pitchFamily="2" charset="-122"/>
                <a:ea typeface="华文细黑" pitchFamily="2" charset="-122"/>
              </a:rPr>
              <a:t>）主放大器</a:t>
            </a:r>
          </a:p>
          <a:p>
            <a:pPr marL="990600" lvl="1" indent="-533400" eaLnBrk="1" hangingPunct="1">
              <a:lnSpc>
                <a:spcPct val="80000"/>
              </a:lnSpc>
              <a:buFontTx/>
              <a:buChar char="•"/>
            </a:pPr>
            <a:r>
              <a:rPr lang="zh-CN" altLang="en-US" sz="2000">
                <a:solidFill>
                  <a:srgbClr val="0000FF"/>
                </a:solidFill>
                <a:latin typeface="华文细黑" pitchFamily="2" charset="-122"/>
                <a:ea typeface="华文细黑" pitchFamily="2" charset="-122"/>
              </a:rPr>
              <a:t>成形滤波放大器：用于能谱测量信号放大</a:t>
            </a:r>
          </a:p>
          <a:p>
            <a:pPr marL="990600" lvl="1" indent="-533400" eaLnBrk="1" hangingPunct="1">
              <a:lnSpc>
                <a:spcPct val="80000"/>
              </a:lnSpc>
              <a:buFontTx/>
              <a:buChar char="•"/>
            </a:pPr>
            <a:r>
              <a:rPr lang="zh-CN" altLang="en-US" sz="2000">
                <a:solidFill>
                  <a:srgbClr val="0000FF"/>
                </a:solidFill>
                <a:latin typeface="华文细黑" pitchFamily="2" charset="-122"/>
                <a:ea typeface="华文细黑" pitchFamily="2" charset="-122"/>
              </a:rPr>
              <a:t>宽带放大器：    用于高计数率测量中信号放大 </a:t>
            </a:r>
          </a:p>
          <a:p>
            <a:pPr marL="990600" lvl="1" indent="-533400" eaLnBrk="1" hangingPunct="1">
              <a:lnSpc>
                <a:spcPct val="80000"/>
              </a:lnSpc>
              <a:buFontTx/>
              <a:buChar char="•"/>
            </a:pPr>
            <a:r>
              <a:rPr lang="zh-CN" altLang="en-US" sz="2000">
                <a:solidFill>
                  <a:srgbClr val="0000FF"/>
                </a:solidFill>
                <a:latin typeface="华文细黑" pitchFamily="2" charset="-122"/>
                <a:ea typeface="华文细黑" pitchFamily="2" charset="-122"/>
              </a:rPr>
              <a:t>定时滤波放大器：用于时间测量中定时用的信号放大</a:t>
            </a:r>
          </a:p>
          <a:p>
            <a:pPr marL="990600" lvl="1" indent="-533400" eaLnBrk="1" hangingPunct="1">
              <a:lnSpc>
                <a:spcPct val="80000"/>
              </a:lnSpc>
              <a:buFontTx/>
              <a:buNone/>
            </a:pPr>
            <a:r>
              <a:rPr lang="zh-CN" altLang="en-US" sz="2000">
                <a:solidFill>
                  <a:srgbClr val="0000FF"/>
                </a:solidFill>
                <a:latin typeface="华文细黑" pitchFamily="2" charset="-122"/>
                <a:ea typeface="华文细黑" pitchFamily="2" charset="-122"/>
              </a:rPr>
              <a:t>成形滤波放大器 </a:t>
            </a:r>
          </a:p>
          <a:p>
            <a:pPr marL="1371600" lvl="2" indent="-457200" eaLnBrk="1" hangingPunct="1">
              <a:lnSpc>
                <a:spcPct val="80000"/>
              </a:lnSpc>
            </a:pPr>
            <a:r>
              <a:rPr lang="zh-CN" altLang="en-US" sz="2000">
                <a:solidFill>
                  <a:srgbClr val="0000FF"/>
                </a:solidFill>
                <a:latin typeface="华文细黑" pitchFamily="2" charset="-122"/>
                <a:ea typeface="华文细黑" pitchFamily="2" charset="-122"/>
              </a:rPr>
              <a:t>关建问题是提高能量分辨，影响能量分辨的因素有：</a:t>
            </a:r>
          </a:p>
          <a:p>
            <a:pPr marL="1752600" lvl="3" indent="-381000" eaLnBrk="1" hangingPunct="1">
              <a:lnSpc>
                <a:spcPct val="80000"/>
              </a:lnSpc>
              <a:buFontTx/>
              <a:buNone/>
            </a:pPr>
            <a:r>
              <a:rPr lang="zh-CN" altLang="en-US">
                <a:solidFill>
                  <a:srgbClr val="0000FF"/>
                </a:solidFill>
                <a:latin typeface="华文细黑" pitchFamily="2" charset="-122"/>
                <a:ea typeface="华文细黑" pitchFamily="2" charset="-122"/>
              </a:rPr>
              <a:t>噪声</a:t>
            </a:r>
          </a:p>
          <a:p>
            <a:pPr marL="1752600" lvl="3" indent="-381000" eaLnBrk="1" hangingPunct="1">
              <a:lnSpc>
                <a:spcPct val="80000"/>
              </a:lnSpc>
              <a:buFontTx/>
              <a:buNone/>
            </a:pPr>
            <a:r>
              <a:rPr lang="zh-CN" altLang="en-US">
                <a:solidFill>
                  <a:srgbClr val="0000FF"/>
                </a:solidFill>
                <a:latin typeface="华文细黑" pitchFamily="2" charset="-122"/>
                <a:ea typeface="华文细黑" pitchFamily="2" charset="-122"/>
              </a:rPr>
              <a:t>计数率效应</a:t>
            </a:r>
          </a:p>
          <a:p>
            <a:pPr marL="1752600" lvl="3" indent="-381000" eaLnBrk="1" hangingPunct="1">
              <a:lnSpc>
                <a:spcPct val="80000"/>
              </a:lnSpc>
              <a:buFontTx/>
              <a:buNone/>
            </a:pPr>
            <a:r>
              <a:rPr lang="zh-CN" altLang="en-US">
                <a:solidFill>
                  <a:srgbClr val="0000FF"/>
                </a:solidFill>
                <a:latin typeface="华文细黑" pitchFamily="2" charset="-122"/>
                <a:ea typeface="华文细黑" pitchFamily="2" charset="-122"/>
              </a:rPr>
              <a:t>堆积和基线漂移</a:t>
            </a:r>
          </a:p>
          <a:p>
            <a:pPr marL="1752600" lvl="3" indent="-381000" eaLnBrk="1" hangingPunct="1">
              <a:lnSpc>
                <a:spcPct val="80000"/>
              </a:lnSpc>
              <a:buFontTx/>
              <a:buNone/>
            </a:pPr>
            <a:r>
              <a:rPr lang="zh-CN" altLang="en-US">
                <a:solidFill>
                  <a:srgbClr val="0000FF"/>
                </a:solidFill>
                <a:latin typeface="华文细黑" pitchFamily="2" charset="-122"/>
                <a:ea typeface="华文细黑" pitchFamily="2" charset="-122"/>
              </a:rPr>
              <a:t>弹道亏损效应 </a:t>
            </a:r>
          </a:p>
          <a:p>
            <a:pPr marL="1371600" lvl="2" indent="-457200" eaLnBrk="1" hangingPunct="1">
              <a:lnSpc>
                <a:spcPct val="80000"/>
              </a:lnSpc>
            </a:pPr>
            <a:r>
              <a:rPr lang="zh-CN" altLang="en-US" sz="2000">
                <a:solidFill>
                  <a:srgbClr val="0000FF"/>
                </a:solidFill>
                <a:latin typeface="华文细黑" pitchFamily="2" charset="-122"/>
                <a:ea typeface="华文细黑" pitchFamily="2" charset="-122"/>
              </a:rPr>
              <a:t>几种采用不同成形处理的成形滤波放大器： </a:t>
            </a:r>
          </a:p>
          <a:p>
            <a:pPr marL="1752600" lvl="3" indent="-381000" eaLnBrk="1" hangingPunct="1">
              <a:lnSpc>
                <a:spcPct val="80000"/>
              </a:lnSpc>
              <a:buFontTx/>
              <a:buNone/>
            </a:pPr>
            <a:r>
              <a:rPr lang="zh-CN" altLang="en-US">
                <a:solidFill>
                  <a:srgbClr val="0000FF"/>
                </a:solidFill>
                <a:latin typeface="华文细黑" pitchFamily="2" charset="-122"/>
                <a:ea typeface="华文细黑" pitchFamily="2" charset="-122"/>
              </a:rPr>
              <a:t>延迟线成形   </a:t>
            </a:r>
            <a:r>
              <a:rPr lang="en-US" altLang="zh-CN">
                <a:solidFill>
                  <a:srgbClr val="0000FF"/>
                </a:solidFill>
                <a:latin typeface="华文细黑" pitchFamily="2" charset="-122"/>
                <a:ea typeface="华文细黑" pitchFamily="2" charset="-122"/>
              </a:rPr>
              <a:t>DL</a:t>
            </a:r>
            <a:r>
              <a:rPr lang="zh-CN" altLang="en-US">
                <a:solidFill>
                  <a:srgbClr val="0000FF"/>
                </a:solidFill>
                <a:latin typeface="华文细黑" pitchFamily="2" charset="-122"/>
                <a:ea typeface="华文细黑" pitchFamily="2" charset="-122"/>
              </a:rPr>
              <a:t>或</a:t>
            </a:r>
            <a:r>
              <a:rPr lang="en-US" altLang="zh-CN">
                <a:solidFill>
                  <a:srgbClr val="0000FF"/>
                </a:solidFill>
                <a:latin typeface="华文细黑" pitchFamily="2" charset="-122"/>
                <a:ea typeface="华文细黑" pitchFamily="2" charset="-122"/>
              </a:rPr>
              <a:t>(DL)2 </a:t>
            </a:r>
          </a:p>
          <a:p>
            <a:pPr marL="1752600" lvl="3" indent="-381000" eaLnBrk="1" hangingPunct="1">
              <a:lnSpc>
                <a:spcPct val="80000"/>
              </a:lnSpc>
              <a:buFontTx/>
              <a:buNone/>
            </a:pPr>
            <a:r>
              <a:rPr lang="en-US" altLang="zh-CN">
                <a:solidFill>
                  <a:srgbClr val="0000FF"/>
                </a:solidFill>
                <a:latin typeface="华文细黑" pitchFamily="2" charset="-122"/>
                <a:ea typeface="华文细黑" pitchFamily="2" charset="-122"/>
              </a:rPr>
              <a:t>CR-RC</a:t>
            </a:r>
            <a:r>
              <a:rPr lang="zh-CN" altLang="en-US">
                <a:solidFill>
                  <a:srgbClr val="0000FF"/>
                </a:solidFill>
                <a:latin typeface="华文细黑" pitchFamily="2" charset="-122"/>
                <a:ea typeface="华文细黑" pitchFamily="2" charset="-122"/>
              </a:rPr>
              <a:t>成形   </a:t>
            </a:r>
            <a:r>
              <a:rPr lang="en-US" altLang="zh-CN">
                <a:solidFill>
                  <a:srgbClr val="0000FF"/>
                </a:solidFill>
                <a:latin typeface="华文细黑" pitchFamily="2" charset="-122"/>
                <a:ea typeface="华文细黑" pitchFamily="2" charset="-122"/>
              </a:rPr>
              <a:t>(</a:t>
            </a:r>
            <a:r>
              <a:rPr lang="zh-CN" altLang="en-US">
                <a:solidFill>
                  <a:srgbClr val="0000FF"/>
                </a:solidFill>
                <a:latin typeface="华文细黑" pitchFamily="2" charset="-122"/>
                <a:ea typeface="华文细黑" pitchFamily="2" charset="-122"/>
              </a:rPr>
              <a:t>带极零相消</a:t>
            </a:r>
            <a:r>
              <a:rPr lang="en-US" altLang="zh-CN">
                <a:solidFill>
                  <a:srgbClr val="0000FF"/>
                </a:solidFill>
                <a:latin typeface="华文细黑" pitchFamily="2" charset="-122"/>
                <a:ea typeface="华文细黑" pitchFamily="2" charset="-122"/>
              </a:rPr>
              <a:t>) </a:t>
            </a:r>
          </a:p>
          <a:p>
            <a:pPr marL="1752600" lvl="3" indent="-381000" eaLnBrk="1" hangingPunct="1">
              <a:lnSpc>
                <a:spcPct val="80000"/>
              </a:lnSpc>
              <a:buFontTx/>
              <a:buNone/>
            </a:pPr>
            <a:r>
              <a:rPr lang="zh-CN" altLang="en-US">
                <a:solidFill>
                  <a:srgbClr val="0000FF"/>
                </a:solidFill>
                <a:latin typeface="华文细黑" pitchFamily="2" charset="-122"/>
                <a:ea typeface="华文细黑" pitchFamily="2" charset="-122"/>
              </a:rPr>
              <a:t>半高斯成形   </a:t>
            </a:r>
            <a:r>
              <a:rPr lang="en-US" altLang="zh-CN">
                <a:solidFill>
                  <a:srgbClr val="0000FF"/>
                </a:solidFill>
                <a:latin typeface="华文细黑" pitchFamily="2" charset="-122"/>
                <a:ea typeface="华文细黑" pitchFamily="2" charset="-122"/>
              </a:rPr>
              <a:t>(</a:t>
            </a:r>
            <a:r>
              <a:rPr lang="zh-CN" altLang="en-US">
                <a:solidFill>
                  <a:srgbClr val="0000FF"/>
                </a:solidFill>
                <a:latin typeface="华文细黑" pitchFamily="2" charset="-122"/>
                <a:ea typeface="华文细黑" pitchFamily="2" charset="-122"/>
              </a:rPr>
              <a:t>微分</a:t>
            </a:r>
            <a:r>
              <a:rPr lang="en-US" altLang="zh-CN">
                <a:solidFill>
                  <a:srgbClr val="0000FF"/>
                </a:solidFill>
                <a:latin typeface="华文细黑" pitchFamily="2" charset="-122"/>
                <a:ea typeface="华文细黑" pitchFamily="2" charset="-122"/>
              </a:rPr>
              <a:t>+</a:t>
            </a:r>
            <a:r>
              <a:rPr lang="zh-CN" altLang="en-US">
                <a:solidFill>
                  <a:srgbClr val="0000FF"/>
                </a:solidFill>
                <a:latin typeface="华文细黑" pitchFamily="2" charset="-122"/>
                <a:ea typeface="华文细黑" pitchFamily="2" charset="-122"/>
              </a:rPr>
              <a:t>有源积分</a:t>
            </a:r>
            <a:r>
              <a:rPr lang="en-US" altLang="zh-CN">
                <a:solidFill>
                  <a:srgbClr val="0000FF"/>
                </a:solidFill>
                <a:latin typeface="华文细黑" pitchFamily="2" charset="-122"/>
                <a:ea typeface="华文细黑" pitchFamily="2" charset="-122"/>
              </a:rPr>
              <a:t>) </a:t>
            </a:r>
          </a:p>
          <a:p>
            <a:pPr marL="1752600" lvl="3" indent="-381000" eaLnBrk="1" hangingPunct="1">
              <a:lnSpc>
                <a:spcPct val="80000"/>
              </a:lnSpc>
              <a:buFontTx/>
              <a:buNone/>
            </a:pPr>
            <a:r>
              <a:rPr lang="zh-CN" altLang="en-US">
                <a:solidFill>
                  <a:srgbClr val="0000FF"/>
                </a:solidFill>
                <a:latin typeface="华文细黑" pitchFamily="2" charset="-122"/>
                <a:ea typeface="华文细黑" pitchFamily="2" charset="-122"/>
              </a:rPr>
              <a:t>带基线恢复 </a:t>
            </a:r>
          </a:p>
          <a:p>
            <a:pPr marL="1752600" lvl="3" indent="-381000" eaLnBrk="1" hangingPunct="1">
              <a:lnSpc>
                <a:spcPct val="80000"/>
              </a:lnSpc>
              <a:buFontTx/>
              <a:buNone/>
            </a:pPr>
            <a:r>
              <a:rPr lang="zh-CN" altLang="en-US">
                <a:solidFill>
                  <a:srgbClr val="0000FF"/>
                </a:solidFill>
                <a:latin typeface="华文细黑" pitchFamily="2" charset="-122"/>
                <a:ea typeface="华文细黑" pitchFamily="2" charset="-122"/>
              </a:rPr>
              <a:t>带反堆积 </a:t>
            </a:r>
            <a:r>
              <a:rPr lang="en-US" altLang="zh-CN">
                <a:solidFill>
                  <a:srgbClr val="0000FF"/>
                </a:solidFill>
                <a:latin typeface="华文细黑" pitchFamily="2" charset="-122"/>
                <a:ea typeface="华文细黑" pitchFamily="2" charset="-122"/>
              </a:rPr>
              <a:t>(Pile-up Rejection) </a:t>
            </a:r>
          </a:p>
        </p:txBody>
      </p:sp>
      <p:sp>
        <p:nvSpPr>
          <p:cNvPr id="4" name="灯片编号占位符 3"/>
          <p:cNvSpPr>
            <a:spLocks noGrp="1"/>
          </p:cNvSpPr>
          <p:nvPr>
            <p:ph type="sldNum" sz="quarter" idx="12"/>
          </p:nvPr>
        </p:nvSpPr>
        <p:spPr/>
        <p:txBody>
          <a:bodyPr/>
          <a:lstStyle/>
          <a:p>
            <a:pPr>
              <a:defRPr/>
            </a:pPr>
            <a:fld id="{ECCD6044-64FC-47F8-9046-6BBCA412608F}" type="slidenum">
              <a:rPr lang="en-US" altLang="zh-CN" smtClean="0">
                <a:latin typeface="华文细黑" pitchFamily="2" charset="-122"/>
                <a:ea typeface="华文细黑" pitchFamily="2" charset="-122"/>
              </a:rPr>
              <a:pPr>
                <a:defRPr/>
              </a:pPr>
              <a:t>10</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7107">
                                            <p:txEl>
                                              <p:pRg st="4" end="4"/>
                                            </p:txEl>
                                          </p:spTgt>
                                        </p:tgtEl>
                                        <p:attrNameLst>
                                          <p:attrName>style.visibility</p:attrName>
                                        </p:attrNameLst>
                                      </p:cBhvr>
                                      <p:to>
                                        <p:strVal val="visible"/>
                                      </p:to>
                                    </p:set>
                                    <p:anim calcmode="lin" valueType="num">
                                      <p:cBhvr additive="base">
                                        <p:cTn id="7" dur="500" fill="hold"/>
                                        <p:tgtEl>
                                          <p:spTgt spid="47107">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7107">
                                            <p:txEl>
                                              <p:pRg st="4" end="4"/>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7107">
                                            <p:txEl>
                                              <p:pRg st="5" end="5"/>
                                            </p:txEl>
                                          </p:spTgt>
                                        </p:tgtEl>
                                        <p:attrNameLst>
                                          <p:attrName>style.visibility</p:attrName>
                                        </p:attrNameLst>
                                      </p:cBhvr>
                                      <p:to>
                                        <p:strVal val="visible"/>
                                      </p:to>
                                    </p:set>
                                    <p:anim calcmode="lin" valueType="num">
                                      <p:cBhvr additive="base">
                                        <p:cTn id="11" dur="500" fill="hold"/>
                                        <p:tgtEl>
                                          <p:spTgt spid="47107">
                                            <p:txEl>
                                              <p:pRg st="5" end="5"/>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7107">
                                            <p:txEl>
                                              <p:pRg st="5" end="5"/>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7107">
                                            <p:txEl>
                                              <p:pRg st="6" end="6"/>
                                            </p:txEl>
                                          </p:spTgt>
                                        </p:tgtEl>
                                        <p:attrNameLst>
                                          <p:attrName>style.visibility</p:attrName>
                                        </p:attrNameLst>
                                      </p:cBhvr>
                                      <p:to>
                                        <p:strVal val="visible"/>
                                      </p:to>
                                    </p:set>
                                    <p:anim calcmode="lin" valueType="num">
                                      <p:cBhvr additive="base">
                                        <p:cTn id="15" dur="500" fill="hold"/>
                                        <p:tgtEl>
                                          <p:spTgt spid="47107">
                                            <p:txEl>
                                              <p:pRg st="6" end="6"/>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7107">
                                            <p:txEl>
                                              <p:pRg st="6" end="6"/>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7107">
                                            <p:txEl>
                                              <p:pRg st="7" end="7"/>
                                            </p:txEl>
                                          </p:spTgt>
                                        </p:tgtEl>
                                        <p:attrNameLst>
                                          <p:attrName>style.visibility</p:attrName>
                                        </p:attrNameLst>
                                      </p:cBhvr>
                                      <p:to>
                                        <p:strVal val="visible"/>
                                      </p:to>
                                    </p:set>
                                    <p:anim calcmode="lin" valueType="num">
                                      <p:cBhvr additive="base">
                                        <p:cTn id="19" dur="500" fill="hold"/>
                                        <p:tgtEl>
                                          <p:spTgt spid="47107">
                                            <p:txEl>
                                              <p:pRg st="7" end="7"/>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7107">
                                            <p:txEl>
                                              <p:pRg st="7" end="7"/>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7107">
                                            <p:txEl>
                                              <p:pRg st="8" end="8"/>
                                            </p:txEl>
                                          </p:spTgt>
                                        </p:tgtEl>
                                        <p:attrNameLst>
                                          <p:attrName>style.visibility</p:attrName>
                                        </p:attrNameLst>
                                      </p:cBhvr>
                                      <p:to>
                                        <p:strVal val="visible"/>
                                      </p:to>
                                    </p:set>
                                    <p:anim calcmode="lin" valueType="num">
                                      <p:cBhvr additive="base">
                                        <p:cTn id="23" dur="500" fill="hold"/>
                                        <p:tgtEl>
                                          <p:spTgt spid="47107">
                                            <p:txEl>
                                              <p:pRg st="8" end="8"/>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7107">
                                            <p:txEl>
                                              <p:pRg st="8" end="8"/>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7107">
                                            <p:txEl>
                                              <p:pRg st="9" end="9"/>
                                            </p:txEl>
                                          </p:spTgt>
                                        </p:tgtEl>
                                        <p:attrNameLst>
                                          <p:attrName>style.visibility</p:attrName>
                                        </p:attrNameLst>
                                      </p:cBhvr>
                                      <p:to>
                                        <p:strVal val="visible"/>
                                      </p:to>
                                    </p:set>
                                    <p:anim calcmode="lin" valueType="num">
                                      <p:cBhvr additive="base">
                                        <p:cTn id="27" dur="500" fill="hold"/>
                                        <p:tgtEl>
                                          <p:spTgt spid="47107">
                                            <p:txEl>
                                              <p:pRg st="9" end="9"/>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7107">
                                            <p:txEl>
                                              <p:pRg st="9" end="9"/>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7107">
                                            <p:txEl>
                                              <p:pRg st="10" end="10"/>
                                            </p:txEl>
                                          </p:spTgt>
                                        </p:tgtEl>
                                        <p:attrNameLst>
                                          <p:attrName>style.visibility</p:attrName>
                                        </p:attrNameLst>
                                      </p:cBhvr>
                                      <p:to>
                                        <p:strVal val="visible"/>
                                      </p:to>
                                    </p:set>
                                    <p:anim calcmode="lin" valueType="num">
                                      <p:cBhvr additive="base">
                                        <p:cTn id="31" dur="500" fill="hold"/>
                                        <p:tgtEl>
                                          <p:spTgt spid="47107">
                                            <p:txEl>
                                              <p:pRg st="10" end="1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7107">
                                            <p:txEl>
                                              <p:pRg st="10" end="10"/>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7107">
                                            <p:txEl>
                                              <p:pRg st="11" end="11"/>
                                            </p:txEl>
                                          </p:spTgt>
                                        </p:tgtEl>
                                        <p:attrNameLst>
                                          <p:attrName>style.visibility</p:attrName>
                                        </p:attrNameLst>
                                      </p:cBhvr>
                                      <p:to>
                                        <p:strVal val="visible"/>
                                      </p:to>
                                    </p:set>
                                    <p:anim calcmode="lin" valueType="num">
                                      <p:cBhvr additive="base">
                                        <p:cTn id="35" dur="500" fill="hold"/>
                                        <p:tgtEl>
                                          <p:spTgt spid="47107">
                                            <p:txEl>
                                              <p:pRg st="11" end="11"/>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7107">
                                            <p:txEl>
                                              <p:pRg st="11" end="11"/>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7107">
                                            <p:txEl>
                                              <p:pRg st="12" end="12"/>
                                            </p:txEl>
                                          </p:spTgt>
                                        </p:tgtEl>
                                        <p:attrNameLst>
                                          <p:attrName>style.visibility</p:attrName>
                                        </p:attrNameLst>
                                      </p:cBhvr>
                                      <p:to>
                                        <p:strVal val="visible"/>
                                      </p:to>
                                    </p:set>
                                    <p:anim calcmode="lin" valueType="num">
                                      <p:cBhvr additive="base">
                                        <p:cTn id="39" dur="500" fill="hold"/>
                                        <p:tgtEl>
                                          <p:spTgt spid="47107">
                                            <p:txEl>
                                              <p:pRg st="12" end="12"/>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7107">
                                            <p:txEl>
                                              <p:pRg st="12" end="12"/>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7107">
                                            <p:txEl>
                                              <p:pRg st="13" end="13"/>
                                            </p:txEl>
                                          </p:spTgt>
                                        </p:tgtEl>
                                        <p:attrNameLst>
                                          <p:attrName>style.visibility</p:attrName>
                                        </p:attrNameLst>
                                      </p:cBhvr>
                                      <p:to>
                                        <p:strVal val="visible"/>
                                      </p:to>
                                    </p:set>
                                    <p:anim calcmode="lin" valueType="num">
                                      <p:cBhvr additive="base">
                                        <p:cTn id="43" dur="500" fill="hold"/>
                                        <p:tgtEl>
                                          <p:spTgt spid="47107">
                                            <p:txEl>
                                              <p:pRg st="13" end="1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7107">
                                            <p:txEl>
                                              <p:pRg st="13" end="13"/>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7107">
                                            <p:txEl>
                                              <p:pRg st="14" end="14"/>
                                            </p:txEl>
                                          </p:spTgt>
                                        </p:tgtEl>
                                        <p:attrNameLst>
                                          <p:attrName>style.visibility</p:attrName>
                                        </p:attrNameLst>
                                      </p:cBhvr>
                                      <p:to>
                                        <p:strVal val="visible"/>
                                      </p:to>
                                    </p:set>
                                    <p:anim calcmode="lin" valueType="num">
                                      <p:cBhvr additive="base">
                                        <p:cTn id="47" dur="500" fill="hold"/>
                                        <p:tgtEl>
                                          <p:spTgt spid="47107">
                                            <p:txEl>
                                              <p:pRg st="14" end="1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7107">
                                            <p:txEl>
                                              <p:pRg st="14" end="14"/>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7107">
                                            <p:txEl>
                                              <p:pRg st="15" end="15"/>
                                            </p:txEl>
                                          </p:spTgt>
                                        </p:tgtEl>
                                        <p:attrNameLst>
                                          <p:attrName>style.visibility</p:attrName>
                                        </p:attrNameLst>
                                      </p:cBhvr>
                                      <p:to>
                                        <p:strVal val="visible"/>
                                      </p:to>
                                    </p:set>
                                    <p:anim calcmode="lin" valueType="num">
                                      <p:cBhvr additive="base">
                                        <p:cTn id="51" dur="500" fill="hold"/>
                                        <p:tgtEl>
                                          <p:spTgt spid="47107">
                                            <p:txEl>
                                              <p:pRg st="15" end="1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7107">
                                            <p:txEl>
                                              <p:pRg st="15" end="1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332656"/>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en-US" altLang="zh-CN" sz="2800" dirty="0"/>
              <a:t>Data Transfer Bus</a:t>
            </a:r>
          </a:p>
        </p:txBody>
      </p:sp>
      <p:pic>
        <p:nvPicPr>
          <p:cNvPr id="134147" name="Picture 3"/>
          <p:cNvPicPr>
            <a:picLocks noGrp="1" noChangeAspect="1" noChangeArrowheads="1"/>
          </p:cNvPicPr>
          <p:nvPr>
            <p:ph type="body" idx="1"/>
          </p:nvPr>
        </p:nvPicPr>
        <p:blipFill>
          <a:blip r:embed="rId2" cstate="print"/>
          <a:srcRect/>
          <a:stretch>
            <a:fillRect/>
          </a:stretch>
        </p:blipFill>
        <p:spPr>
          <a:xfrm>
            <a:off x="457200" y="1196975"/>
            <a:ext cx="8229600" cy="3311525"/>
          </a:xfrm>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Grp="1" noChangeArrowheads="1"/>
          </p:cNvSpPr>
          <p:nvPr>
            <p:ph type="title"/>
          </p:nvPr>
        </p:nvSpPr>
        <p:spPr>
          <a:xfrm>
            <a:off x="457200" y="332656"/>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en-US" altLang="zh-CN" sz="2800" dirty="0"/>
              <a:t>Data Transfer Functional Diagram</a:t>
            </a:r>
          </a:p>
        </p:txBody>
      </p:sp>
      <p:pic>
        <p:nvPicPr>
          <p:cNvPr id="135171" name="Picture 3"/>
          <p:cNvPicPr>
            <a:picLocks noGrp="1" noChangeAspect="1" noChangeArrowheads="1"/>
          </p:cNvPicPr>
          <p:nvPr>
            <p:ph type="body" idx="1"/>
          </p:nvPr>
        </p:nvPicPr>
        <p:blipFill>
          <a:blip r:embed="rId2" cstate="print"/>
          <a:srcRect/>
          <a:stretch>
            <a:fillRect/>
          </a:stretch>
        </p:blipFill>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67544" y="332656"/>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en-US" altLang="zh-CN" sz="2800" dirty="0"/>
              <a:t>Block Diagram</a:t>
            </a:r>
            <a:r>
              <a:rPr lang="zh-CN" altLang="en-US" sz="2800" dirty="0"/>
              <a:t>－</a:t>
            </a:r>
            <a:r>
              <a:rPr lang="en-US" altLang="zh-CN" sz="2800" dirty="0"/>
              <a:t>MASTER</a:t>
            </a:r>
          </a:p>
        </p:txBody>
      </p:sp>
      <p:pic>
        <p:nvPicPr>
          <p:cNvPr id="136195" name="Picture 3"/>
          <p:cNvPicPr>
            <a:picLocks noGrp="1" noChangeAspect="1" noChangeArrowheads="1"/>
          </p:cNvPicPr>
          <p:nvPr>
            <p:ph type="body" idx="1"/>
          </p:nvPr>
        </p:nvPicPr>
        <p:blipFill>
          <a:blip r:embed="rId2" cstate="print"/>
          <a:srcRect/>
          <a:stretch>
            <a:fillRect/>
          </a:stretch>
        </p:blipFill>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457200" y="332656"/>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en-US" altLang="zh-CN" sz="2800" dirty="0"/>
              <a:t>Block Diagram</a:t>
            </a:r>
            <a:r>
              <a:rPr lang="zh-CN" altLang="en-US" sz="2800" dirty="0"/>
              <a:t>－</a:t>
            </a:r>
            <a:r>
              <a:rPr lang="en-US" altLang="zh-CN" sz="2800" dirty="0"/>
              <a:t>SLAVE</a:t>
            </a:r>
          </a:p>
        </p:txBody>
      </p:sp>
      <p:pic>
        <p:nvPicPr>
          <p:cNvPr id="137219" name="Picture 3"/>
          <p:cNvPicPr>
            <a:picLocks noGrp="1" noChangeAspect="1" noChangeArrowheads="1"/>
          </p:cNvPicPr>
          <p:nvPr>
            <p:ph type="body" idx="1"/>
          </p:nvPr>
        </p:nvPicPr>
        <p:blipFill>
          <a:blip r:embed="rId2" cstate="print"/>
          <a:srcRect/>
          <a:stretch>
            <a:fillRect/>
          </a:stretch>
        </p:blipFill>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3" name="Picture 3"/>
          <p:cNvPicPr>
            <a:picLocks noGrp="1" noChangeAspect="1" noChangeArrowheads="1"/>
          </p:cNvPicPr>
          <p:nvPr>
            <p:ph type="body" idx="1"/>
          </p:nvPr>
        </p:nvPicPr>
        <p:blipFill>
          <a:blip r:embed="rId2" cstate="print"/>
          <a:srcRect/>
          <a:stretch>
            <a:fillRect/>
          </a:stretch>
        </p:blipFill>
        <p:spPr>
          <a:xfrm>
            <a:off x="250825" y="908720"/>
            <a:ext cx="8642350" cy="9288462"/>
          </a:xfrm>
        </p:spPr>
      </p:pic>
      <p:sp>
        <p:nvSpPr>
          <p:cNvPr id="138244" name="Rectangle 4"/>
          <p:cNvSpPr>
            <a:spLocks noGrp="1" noChangeArrowheads="1"/>
          </p:cNvSpPr>
          <p:nvPr>
            <p:ph type="title"/>
          </p:nvPr>
        </p:nvSpPr>
        <p:spPr>
          <a:xfrm>
            <a:off x="457200" y="260648"/>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en-US" altLang="zh-CN" sz="2800" dirty="0"/>
              <a:t>Single BYTE Read Cycle</a:t>
            </a:r>
          </a:p>
        </p:txBody>
      </p:sp>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90" name="Picture 2"/>
          <p:cNvPicPr>
            <a:picLocks noGrp="1" noChangeAspect="1" noChangeArrowheads="1"/>
          </p:cNvPicPr>
          <p:nvPr>
            <p:ph type="body" idx="1"/>
          </p:nvPr>
        </p:nvPicPr>
        <p:blipFill>
          <a:blip r:embed="rId2" cstate="print"/>
          <a:srcRect/>
          <a:stretch>
            <a:fillRect/>
          </a:stretch>
        </p:blipFill>
        <p:spPr>
          <a:xfrm>
            <a:off x="250825" y="-2979738"/>
            <a:ext cx="8642350" cy="9288463"/>
          </a:xfrm>
        </p:spPr>
      </p:pic>
      <p:sp>
        <p:nvSpPr>
          <p:cNvPr id="140291" name="Rectangle 3"/>
          <p:cNvSpPr>
            <a:spLocks noGrp="1" noChangeArrowheads="1"/>
          </p:cNvSpPr>
          <p:nvPr>
            <p:ph type="title"/>
          </p:nvPr>
        </p:nvSpPr>
        <p:spPr>
          <a:xfrm>
            <a:off x="457200" y="260648"/>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en-US" altLang="zh-CN" sz="2800" dirty="0"/>
              <a:t>Single BYTE Read Cycle (cont.)</a:t>
            </a:r>
          </a:p>
        </p:txBody>
      </p:sp>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5" name="Rectangle 5"/>
          <p:cNvSpPr>
            <a:spLocks noGrp="1" noChangeArrowheads="1"/>
          </p:cNvSpPr>
          <p:nvPr>
            <p:ph type="title"/>
          </p:nvPr>
        </p:nvSpPr>
        <p:spPr>
          <a:xfrm>
            <a:off x="457200" y="620713"/>
            <a:ext cx="8229600" cy="504825"/>
          </a:xfrm>
        </p:spPr>
        <p:txBody>
          <a:bodyPr/>
          <a:lstStyle/>
          <a:p>
            <a:endParaRPr lang="zh-CN" altLang="zh-CN"/>
          </a:p>
        </p:txBody>
      </p:sp>
      <p:pic>
        <p:nvPicPr>
          <p:cNvPr id="168964" name="Picture 4" descr="SingleByteRead2"/>
          <p:cNvPicPr>
            <a:picLocks noGrp="1" noChangeAspect="1" noChangeArrowheads="1"/>
          </p:cNvPicPr>
          <p:nvPr>
            <p:ph idx="1"/>
          </p:nvPr>
        </p:nvPicPr>
        <p:blipFill>
          <a:blip r:embed="rId2" cstate="print"/>
          <a:srcRect/>
          <a:stretch>
            <a:fillRect/>
          </a:stretch>
        </p:blipFill>
        <p:spPr>
          <a:xfrm>
            <a:off x="395288" y="620713"/>
            <a:ext cx="8353425" cy="6237287"/>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title"/>
          </p:nvPr>
        </p:nvSpPr>
        <p:spPr>
          <a:xfrm>
            <a:off x="539750" y="332656"/>
            <a:ext cx="8147050" cy="431800"/>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latin typeface="华文细黑" pitchFamily="2" charset="-122"/>
                <a:ea typeface="华文细黑" pitchFamily="2" charset="-122"/>
              </a:rPr>
              <a:t>DTB</a:t>
            </a:r>
            <a:r>
              <a:rPr lang="zh-CN" altLang="en-US" sz="2800" dirty="0">
                <a:latin typeface="华文细黑" pitchFamily="2" charset="-122"/>
                <a:ea typeface="华文细黑" pitchFamily="2" charset="-122"/>
              </a:rPr>
              <a:t>基本周期类型</a:t>
            </a:r>
          </a:p>
        </p:txBody>
      </p:sp>
      <p:sp>
        <p:nvSpPr>
          <p:cNvPr id="167939" name="Rectangle 3"/>
          <p:cNvSpPr>
            <a:spLocks noGrp="1" noChangeArrowheads="1"/>
          </p:cNvSpPr>
          <p:nvPr>
            <p:ph type="body" idx="1"/>
          </p:nvPr>
        </p:nvSpPr>
        <p:spPr>
          <a:xfrm>
            <a:off x="457200" y="836712"/>
            <a:ext cx="8229600" cy="5688632"/>
          </a:xfrm>
        </p:spPr>
        <p:txBody>
          <a:bodyPr/>
          <a:lstStyle/>
          <a:p>
            <a:pPr>
              <a:lnSpc>
                <a:spcPct val="80000"/>
              </a:lnSpc>
              <a:buFont typeface="Wingdings" pitchFamily="2" charset="2"/>
              <a:buAutoNum type="arabicPeriod"/>
            </a:pPr>
            <a:r>
              <a:rPr lang="en-US" altLang="zh-CN" sz="2000" dirty="0">
                <a:latin typeface="华文细黑" pitchFamily="2" charset="-122"/>
                <a:ea typeface="华文细黑" pitchFamily="2" charset="-122"/>
              </a:rPr>
              <a:t>Read/Write  </a:t>
            </a:r>
            <a:r>
              <a:rPr lang="zh-CN" altLang="en-US" sz="2000" dirty="0">
                <a:latin typeface="华文细黑" pitchFamily="2" charset="-122"/>
                <a:ea typeface="华文细黑" pitchFamily="2" charset="-122"/>
              </a:rPr>
              <a:t>读</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写                    （最常用）  </a:t>
            </a:r>
          </a:p>
          <a:p>
            <a:pPr>
              <a:lnSpc>
                <a:spcPct val="80000"/>
              </a:lnSpc>
              <a:buFont typeface="Wingdings" pitchFamily="2" charset="2"/>
              <a:buNone/>
            </a:pPr>
            <a:r>
              <a:rPr lang="zh-CN" altLang="en-US" sz="2000" dirty="0">
                <a:latin typeface="华文细黑" pitchFamily="2" charset="-122"/>
                <a:ea typeface="华文细黑" pitchFamily="2" charset="-122"/>
              </a:rPr>
              <a:t>	在主设备与从设备之间 传送</a:t>
            </a:r>
            <a:r>
              <a:rPr lang="en-US" altLang="zh-CN" sz="2000" dirty="0">
                <a:latin typeface="华文细黑" pitchFamily="2" charset="-122"/>
                <a:ea typeface="华文细黑" pitchFamily="2" charset="-122"/>
              </a:rPr>
              <a:t>8</a:t>
            </a:r>
            <a:r>
              <a:rPr lang="zh-CN" altLang="en-US" sz="2000" dirty="0">
                <a:latin typeface="华文细黑" pitchFamily="2" charset="-122"/>
                <a:ea typeface="华文细黑" pitchFamily="2" charset="-122"/>
              </a:rPr>
              <a:t>、</a:t>
            </a:r>
            <a:r>
              <a:rPr lang="en-US" altLang="zh-CN" sz="2000" dirty="0">
                <a:latin typeface="华文细黑" pitchFamily="2" charset="-122"/>
                <a:ea typeface="华文细黑" pitchFamily="2" charset="-122"/>
              </a:rPr>
              <a:t>16</a:t>
            </a:r>
            <a:r>
              <a:rPr lang="zh-CN" altLang="en-US" sz="2000" dirty="0">
                <a:latin typeface="华文细黑" pitchFamily="2" charset="-122"/>
                <a:ea typeface="华文细黑" pitchFamily="2" charset="-122"/>
              </a:rPr>
              <a:t>、</a:t>
            </a:r>
            <a:r>
              <a:rPr lang="en-US" altLang="zh-CN" sz="2000" dirty="0">
                <a:latin typeface="华文细黑" pitchFamily="2" charset="-122"/>
                <a:ea typeface="华文细黑" pitchFamily="2" charset="-122"/>
              </a:rPr>
              <a:t>32</a:t>
            </a:r>
            <a:r>
              <a:rPr lang="zh-CN" altLang="en-US" sz="2000" dirty="0">
                <a:latin typeface="华文细黑" pitchFamily="2" charset="-122"/>
                <a:ea typeface="华文细黑" pitchFamily="2" charset="-122"/>
              </a:rPr>
              <a:t>、</a:t>
            </a:r>
            <a:r>
              <a:rPr lang="en-US" altLang="zh-CN" sz="2000" dirty="0">
                <a:latin typeface="华文细黑" pitchFamily="2" charset="-122"/>
                <a:ea typeface="华文细黑" pitchFamily="2" charset="-122"/>
              </a:rPr>
              <a:t>64</a:t>
            </a:r>
            <a:r>
              <a:rPr lang="zh-CN" altLang="en-US" sz="2000" dirty="0">
                <a:latin typeface="华文细黑" pitchFamily="2" charset="-122"/>
                <a:ea typeface="华文细黑" pitchFamily="2" charset="-122"/>
              </a:rPr>
              <a:t>位宽的数据读周期中，主设备发出一个地址码和地址修饰码之后开始，在被选中的从设备捕捉到该地址，并对此周期作出响应，发回一个回答信号或出错信号后结束。</a:t>
            </a:r>
          </a:p>
          <a:p>
            <a:pPr>
              <a:lnSpc>
                <a:spcPct val="80000"/>
              </a:lnSpc>
              <a:buFont typeface="Wingdings" pitchFamily="2" charset="2"/>
              <a:buAutoNum type="arabicPeriod" startAt="2"/>
            </a:pPr>
            <a:r>
              <a:rPr lang="en-US" altLang="zh-CN" sz="2000" dirty="0">
                <a:latin typeface="华文细黑" pitchFamily="2" charset="-122"/>
                <a:ea typeface="华文细黑" pitchFamily="2" charset="-122"/>
              </a:rPr>
              <a:t>Read-Modify-write </a:t>
            </a:r>
            <a:r>
              <a:rPr lang="zh-CN" altLang="en-US" sz="2000" dirty="0">
                <a:latin typeface="华文细黑" pitchFamily="2" charset="-122"/>
                <a:ea typeface="华文细黑" pitchFamily="2" charset="-122"/>
              </a:rPr>
              <a:t>读改写周期</a:t>
            </a:r>
          </a:p>
          <a:p>
            <a:pPr>
              <a:lnSpc>
                <a:spcPct val="80000"/>
              </a:lnSpc>
              <a:buFont typeface="Wingdings" pitchFamily="2" charset="2"/>
              <a:buNone/>
            </a:pPr>
            <a:r>
              <a:rPr lang="zh-CN" altLang="en-US" sz="2000" dirty="0">
                <a:latin typeface="华文细黑" pitchFamily="2" charset="-122"/>
                <a:ea typeface="华文细黑" pitchFamily="2" charset="-122"/>
              </a:rPr>
              <a:t>	主设备在此周期内先读后写一个连续操作过程，不允许其他主设备插入其间，这种类型周期在多处理器共享资源时最有用。</a:t>
            </a:r>
          </a:p>
          <a:p>
            <a:pPr>
              <a:lnSpc>
                <a:spcPct val="80000"/>
              </a:lnSpc>
              <a:buFont typeface="Wingdings" pitchFamily="2" charset="2"/>
              <a:buAutoNum type="arabicPeriod" startAt="3"/>
            </a:pPr>
            <a:r>
              <a:rPr lang="en-US" altLang="zh-CN" sz="2000" dirty="0">
                <a:latin typeface="华文细黑" pitchFamily="2" charset="-122"/>
                <a:ea typeface="华文细黑" pitchFamily="2" charset="-122"/>
              </a:rPr>
              <a:t>Block Transfer </a:t>
            </a:r>
            <a:r>
              <a:rPr lang="zh-CN" altLang="en-US" sz="2000" dirty="0">
                <a:latin typeface="华文细黑" pitchFamily="2" charset="-122"/>
                <a:ea typeface="华文细黑" pitchFamily="2" charset="-122"/>
              </a:rPr>
              <a:t>字组传送周期</a:t>
            </a:r>
          </a:p>
          <a:p>
            <a:pPr>
              <a:lnSpc>
                <a:spcPct val="80000"/>
              </a:lnSpc>
              <a:buFont typeface="Wingdings" pitchFamily="2" charset="2"/>
              <a:buNone/>
            </a:pPr>
            <a:r>
              <a:rPr lang="zh-CN" altLang="en-US" sz="2000" dirty="0">
                <a:latin typeface="华文细黑" pitchFamily="2" charset="-122"/>
                <a:ea typeface="华文细黑" pitchFamily="2" charset="-122"/>
              </a:rPr>
              <a:t>	主设备发出一个起始地址启动一个字组传送周期，对从设备一组地址进行数据转换。</a:t>
            </a:r>
          </a:p>
          <a:p>
            <a:pPr>
              <a:lnSpc>
                <a:spcPct val="80000"/>
              </a:lnSpc>
              <a:buFont typeface="Wingdings" pitchFamily="2" charset="2"/>
              <a:buNone/>
            </a:pPr>
            <a:r>
              <a:rPr lang="zh-CN" altLang="en-US" sz="2000" dirty="0">
                <a:latin typeface="华文细黑" pitchFamily="2" charset="-122"/>
                <a:ea typeface="华文细黑" pitchFamily="2" charset="-122"/>
              </a:rPr>
              <a:t>	 </a:t>
            </a:r>
            <a:r>
              <a:rPr lang="en-US" altLang="zh-CN" sz="2000" dirty="0">
                <a:latin typeface="华文细黑" pitchFamily="2" charset="-122"/>
                <a:ea typeface="华文细黑" pitchFamily="2" charset="-122"/>
              </a:rPr>
              <a:t> </a:t>
            </a:r>
            <a:r>
              <a:rPr lang="zh-CN" altLang="en-US" sz="2000" dirty="0">
                <a:latin typeface="华文细黑" pitchFamily="2" charset="-122"/>
                <a:ea typeface="华文细黑" pitchFamily="2" charset="-122"/>
              </a:rPr>
              <a:t>这种类型周期要求这组从设备地址在一块板上，并设有一个计数器，周期开始对此计数器预置初始地址。主设备传送一次数据，使计数器递增，作为下一个设备地址，一直到设定末地址结束这周期。显然这种类型周期要比单个读</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写周期快。</a:t>
            </a:r>
          </a:p>
          <a:p>
            <a:pPr>
              <a:lnSpc>
                <a:spcPct val="80000"/>
              </a:lnSpc>
              <a:buFont typeface="Wingdings" pitchFamily="2" charset="2"/>
              <a:buAutoNum type="arabicPeriod" startAt="4"/>
            </a:pPr>
            <a:r>
              <a:rPr lang="en-US" altLang="zh-CN" sz="2000" dirty="0">
                <a:latin typeface="华文细黑" pitchFamily="2" charset="-122"/>
                <a:ea typeface="华文细黑" pitchFamily="2" charset="-122"/>
              </a:rPr>
              <a:t>Address Only  </a:t>
            </a:r>
            <a:r>
              <a:rPr lang="zh-CN" altLang="en-US" sz="2000" dirty="0">
                <a:latin typeface="华文细黑" pitchFamily="2" charset="-122"/>
                <a:ea typeface="华文细黑" pitchFamily="2" charset="-122"/>
              </a:rPr>
              <a:t>只发地址周期</a:t>
            </a:r>
          </a:p>
          <a:p>
            <a:pPr>
              <a:lnSpc>
                <a:spcPct val="80000"/>
              </a:lnSpc>
              <a:buFont typeface="Wingdings" pitchFamily="2" charset="2"/>
              <a:buNone/>
            </a:pPr>
            <a:r>
              <a:rPr lang="zh-CN" altLang="en-US" sz="2000" dirty="0">
                <a:latin typeface="华文细黑" pitchFamily="2" charset="-122"/>
                <a:ea typeface="华文细黑" pitchFamily="2" charset="-122"/>
              </a:rPr>
              <a:t>	主设备在这类周期中只发地址没有数据传送，无需从设备回答而结束周期，因此周期时间很短。</a:t>
            </a:r>
          </a:p>
          <a:p>
            <a:pPr>
              <a:lnSpc>
                <a:spcPct val="80000"/>
              </a:lnSpc>
              <a:buFont typeface="Wingdings" pitchFamily="2" charset="2"/>
              <a:buAutoNum type="arabicPeriod" startAt="5"/>
            </a:pPr>
            <a:r>
              <a:rPr lang="en-US" altLang="zh-CN" sz="2000" dirty="0">
                <a:latin typeface="华文细黑" pitchFamily="2" charset="-122"/>
                <a:ea typeface="华文细黑" pitchFamily="2" charset="-122"/>
              </a:rPr>
              <a:t>Interrupt </a:t>
            </a:r>
            <a:r>
              <a:rPr lang="en-US" altLang="zh-CN" sz="2000" dirty="0" err="1">
                <a:latin typeface="华文细黑" pitchFamily="2" charset="-122"/>
                <a:ea typeface="华文细黑" pitchFamily="2" charset="-122"/>
              </a:rPr>
              <a:t>Acknowlege</a:t>
            </a:r>
            <a:r>
              <a:rPr lang="en-US" altLang="zh-CN" sz="2000" dirty="0">
                <a:latin typeface="华文细黑" pitchFamily="2" charset="-122"/>
                <a:ea typeface="华文细黑" pitchFamily="2" charset="-122"/>
              </a:rPr>
              <a:t> </a:t>
            </a:r>
            <a:r>
              <a:rPr lang="zh-CN" altLang="en-US" sz="2000" dirty="0">
                <a:latin typeface="华文细黑" pitchFamily="2" charset="-122"/>
                <a:ea typeface="华文细黑" pitchFamily="2" charset="-122"/>
              </a:rPr>
              <a:t>中断回答周期</a:t>
            </a:r>
          </a:p>
          <a:p>
            <a:pPr>
              <a:lnSpc>
                <a:spcPct val="80000"/>
              </a:lnSpc>
              <a:buFont typeface="Wingdings" pitchFamily="2" charset="2"/>
              <a:buNone/>
            </a:pPr>
            <a:r>
              <a:rPr lang="zh-CN" altLang="en-US" sz="2000" dirty="0">
                <a:latin typeface="华文细黑" pitchFamily="2" charset="-122"/>
                <a:ea typeface="华文细黑" pitchFamily="2" charset="-122"/>
              </a:rPr>
              <a:t>	这类周期是在中断处理器控制</a:t>
            </a:r>
            <a:r>
              <a:rPr lang="en-US" altLang="zh-CN" sz="2000" dirty="0">
                <a:latin typeface="华文细黑" pitchFamily="2" charset="-122"/>
                <a:ea typeface="华文细黑" pitchFamily="2" charset="-122"/>
              </a:rPr>
              <a:t>DTB</a:t>
            </a:r>
            <a:r>
              <a:rPr lang="zh-CN" altLang="en-US" sz="2000" dirty="0">
                <a:latin typeface="华文细黑" pitchFamily="2" charset="-122"/>
                <a:ea typeface="华文细黑" pitchFamily="2" charset="-122"/>
              </a:rPr>
              <a:t>之后，从中断器读取状态</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标记字。  </a:t>
            </a:r>
          </a:p>
        </p:txBody>
      </p:sp>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3" name="Rectangle 5"/>
          <p:cNvSpPr>
            <a:spLocks noGrp="1" noChangeArrowheads="1"/>
          </p:cNvSpPr>
          <p:nvPr>
            <p:ph type="title"/>
          </p:nvPr>
        </p:nvSpPr>
        <p:spPr>
          <a:xfrm>
            <a:off x="457200" y="620713"/>
            <a:ext cx="8229600" cy="504825"/>
          </a:xfrm>
        </p:spPr>
        <p:txBody>
          <a:bodyPr/>
          <a:lstStyle/>
          <a:p>
            <a:endParaRPr lang="zh-CN" altLang="zh-CN"/>
          </a:p>
        </p:txBody>
      </p:sp>
      <p:pic>
        <p:nvPicPr>
          <p:cNvPr id="171012" name="Picture 4"/>
          <p:cNvPicPr>
            <a:picLocks noGrp="1" noChangeAspect="1" noChangeArrowheads="1"/>
          </p:cNvPicPr>
          <p:nvPr>
            <p:ph idx="1"/>
          </p:nvPr>
        </p:nvPicPr>
        <p:blipFill>
          <a:blip r:embed="rId2" cstate="print"/>
          <a:srcRect/>
          <a:stretch>
            <a:fillRect/>
          </a:stretch>
        </p:blipFill>
        <p:spPr>
          <a:xfrm>
            <a:off x="0" y="620713"/>
            <a:ext cx="9144000" cy="6286500"/>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5" name="Rectangle 5"/>
          <p:cNvSpPr>
            <a:spLocks noGrp="1" noChangeArrowheads="1"/>
          </p:cNvSpPr>
          <p:nvPr>
            <p:ph type="title"/>
          </p:nvPr>
        </p:nvSpPr>
        <p:spPr>
          <a:xfrm>
            <a:off x="457200" y="620713"/>
            <a:ext cx="8229600" cy="504825"/>
          </a:xfrm>
        </p:spPr>
        <p:txBody>
          <a:bodyPr/>
          <a:lstStyle/>
          <a:p>
            <a:endParaRPr lang="zh-CN" altLang="zh-CN"/>
          </a:p>
        </p:txBody>
      </p:sp>
      <p:pic>
        <p:nvPicPr>
          <p:cNvPr id="163844" name="Picture 4"/>
          <p:cNvPicPr>
            <a:picLocks noGrp="1" noChangeAspect="1" noChangeArrowheads="1"/>
          </p:cNvPicPr>
          <p:nvPr>
            <p:ph idx="1"/>
          </p:nvPr>
        </p:nvPicPr>
        <p:blipFill>
          <a:blip r:embed="rId2" cstate="print"/>
          <a:srcRect/>
          <a:stretch>
            <a:fillRect/>
          </a:stretch>
        </p:blipFill>
        <p:spPr>
          <a:xfrm>
            <a:off x="468313" y="549275"/>
            <a:ext cx="8280400" cy="6308725"/>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109</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684213" y="692150"/>
            <a:ext cx="7772400" cy="720725"/>
          </a:xfrm>
        </p:spPr>
        <p:txBody>
          <a:bodyPr/>
          <a:lstStyle/>
          <a:p>
            <a:pPr marL="838200" indent="-838200" eaLnBrk="1" hangingPunct="1">
              <a:buFontTx/>
              <a:buAutoNum type="arabicPeriod"/>
            </a:pPr>
            <a:r>
              <a:rPr lang="zh-CN" altLang="en-US" sz="3600">
                <a:solidFill>
                  <a:srgbClr val="0000FF"/>
                </a:solidFill>
                <a:latin typeface="华文细黑" pitchFamily="2" charset="-122"/>
                <a:ea typeface="华文细黑" pitchFamily="2" charset="-122"/>
              </a:rPr>
              <a:t>信息提取</a:t>
            </a:r>
          </a:p>
        </p:txBody>
      </p:sp>
      <p:sp>
        <p:nvSpPr>
          <p:cNvPr id="48131" name="Rectangle 3"/>
          <p:cNvSpPr>
            <a:spLocks noGrp="1" noChangeArrowheads="1"/>
          </p:cNvSpPr>
          <p:nvPr>
            <p:ph idx="1"/>
          </p:nvPr>
        </p:nvSpPr>
        <p:spPr>
          <a:xfrm>
            <a:off x="0" y="1268413"/>
            <a:ext cx="9144000" cy="5589587"/>
          </a:xfrm>
        </p:spPr>
        <p:txBody>
          <a:bodyPr/>
          <a:lstStyle/>
          <a:p>
            <a:pPr marL="609600" indent="-609600" eaLnBrk="1" hangingPunct="1">
              <a:lnSpc>
                <a:spcPct val="80000"/>
              </a:lnSpc>
              <a:buFontTx/>
              <a:buAutoNum type="arabicParenR" startAt="3"/>
            </a:pPr>
            <a:r>
              <a:rPr lang="zh-CN" altLang="en-US" sz="2800">
                <a:solidFill>
                  <a:srgbClr val="0000FF"/>
                </a:solidFill>
                <a:latin typeface="华文细黑" pitchFamily="2" charset="-122"/>
                <a:ea typeface="华文细黑" pitchFamily="2" charset="-122"/>
              </a:rPr>
              <a:t>定时甄别器</a:t>
            </a:r>
          </a:p>
          <a:p>
            <a:pPr marL="990600" lvl="1" indent="-533400" eaLnBrk="1" hangingPunct="1">
              <a:lnSpc>
                <a:spcPct val="80000"/>
              </a:lnSpc>
              <a:buFontTx/>
              <a:buChar char="•"/>
            </a:pPr>
            <a:r>
              <a:rPr lang="zh-CN" altLang="en-US" sz="2400">
                <a:solidFill>
                  <a:srgbClr val="0000FF"/>
                </a:solidFill>
                <a:latin typeface="华文细黑" pitchFamily="2" charset="-122"/>
                <a:ea typeface="华文细黑" pitchFamily="2" charset="-122"/>
              </a:rPr>
              <a:t>提取脉冲到达的时间信息，用于时间测量与高计数率下计数</a:t>
            </a:r>
          </a:p>
          <a:p>
            <a:pPr marL="990600" lvl="1" indent="-533400" eaLnBrk="1" hangingPunct="1">
              <a:lnSpc>
                <a:spcPct val="80000"/>
              </a:lnSpc>
              <a:buFontTx/>
              <a:buNone/>
            </a:pPr>
            <a:r>
              <a:rPr lang="zh-CN" altLang="en-US" sz="2400">
                <a:solidFill>
                  <a:srgbClr val="0000FF"/>
                </a:solidFill>
                <a:latin typeface="华文细黑" pitchFamily="2" charset="-122"/>
                <a:ea typeface="华文细黑" pitchFamily="2" charset="-122"/>
              </a:rPr>
              <a:t>定时误差来源</a:t>
            </a:r>
            <a:r>
              <a:rPr lang="en-US" altLang="zh-CN" sz="2400">
                <a:solidFill>
                  <a:srgbClr val="0000FF"/>
                </a:solidFill>
                <a:latin typeface="华文细黑" pitchFamily="2" charset="-122"/>
                <a:ea typeface="华文细黑" pitchFamily="2" charset="-122"/>
              </a:rPr>
              <a:t>(</a:t>
            </a:r>
            <a:r>
              <a:rPr lang="zh-CN" altLang="en-US" sz="2400">
                <a:solidFill>
                  <a:srgbClr val="0000FF"/>
                </a:solidFill>
                <a:latin typeface="华文细黑" pitchFamily="2" charset="-122"/>
                <a:ea typeface="华文细黑" pitchFamily="2" charset="-122"/>
              </a:rPr>
              <a:t>影响时间分辨的因素</a:t>
            </a:r>
            <a:r>
              <a:rPr lang="en-US" altLang="zh-CN" sz="2400">
                <a:solidFill>
                  <a:srgbClr val="0000FF"/>
                </a:solidFill>
                <a:latin typeface="华文细黑" pitchFamily="2" charset="-122"/>
                <a:ea typeface="华文细黑" pitchFamily="2" charset="-122"/>
              </a:rPr>
              <a:t>)</a:t>
            </a:r>
            <a:r>
              <a:rPr lang="zh-CN" altLang="en-US" sz="2400">
                <a:solidFill>
                  <a:srgbClr val="0000FF"/>
                </a:solidFill>
                <a:latin typeface="华文细黑" pitchFamily="2" charset="-122"/>
                <a:ea typeface="华文细黑" pitchFamily="2" charset="-122"/>
              </a:rPr>
              <a:t>： </a:t>
            </a:r>
          </a:p>
          <a:p>
            <a:pPr marL="1371600" lvl="2" indent="-457200" eaLnBrk="1" hangingPunct="1">
              <a:lnSpc>
                <a:spcPct val="80000"/>
              </a:lnSpc>
              <a:buFontTx/>
              <a:buNone/>
            </a:pPr>
            <a:r>
              <a:rPr lang="en-US" altLang="zh-CN">
                <a:solidFill>
                  <a:srgbClr val="0000FF"/>
                </a:solidFill>
                <a:latin typeface="华文细黑" pitchFamily="2" charset="-122"/>
                <a:ea typeface="华文细黑" pitchFamily="2" charset="-122"/>
              </a:rPr>
              <a:t>Time Jitter (</a:t>
            </a:r>
            <a:r>
              <a:rPr lang="zh-CN" altLang="en-US">
                <a:solidFill>
                  <a:srgbClr val="0000FF"/>
                </a:solidFill>
                <a:latin typeface="华文细黑" pitchFamily="2" charset="-122"/>
                <a:ea typeface="华文细黑" pitchFamily="2" charset="-122"/>
              </a:rPr>
              <a:t>晃动</a:t>
            </a:r>
            <a:r>
              <a:rPr lang="en-US" altLang="zh-CN">
                <a:solidFill>
                  <a:srgbClr val="0000FF"/>
                </a:solidFill>
                <a:latin typeface="华文细黑" pitchFamily="2" charset="-122"/>
                <a:ea typeface="华文细黑" pitchFamily="2" charset="-122"/>
              </a:rPr>
              <a:t>) </a:t>
            </a:r>
          </a:p>
          <a:p>
            <a:pPr marL="1752600" lvl="3" indent="-381000" eaLnBrk="1" hangingPunct="1">
              <a:lnSpc>
                <a:spcPct val="80000"/>
              </a:lnSpc>
              <a:buFontTx/>
              <a:buNone/>
            </a:pPr>
            <a:r>
              <a:rPr lang="zh-CN" altLang="en-US" sz="2400">
                <a:solidFill>
                  <a:srgbClr val="0000FF"/>
                </a:solidFill>
                <a:latin typeface="华文细黑" pitchFamily="2" charset="-122"/>
                <a:ea typeface="华文细黑" pitchFamily="2" charset="-122"/>
              </a:rPr>
              <a:t>噪声引起 </a:t>
            </a:r>
          </a:p>
          <a:p>
            <a:pPr marL="1371600" lvl="2" indent="-457200" eaLnBrk="1" hangingPunct="1">
              <a:lnSpc>
                <a:spcPct val="80000"/>
              </a:lnSpc>
              <a:buFontTx/>
              <a:buNone/>
            </a:pPr>
            <a:r>
              <a:rPr lang="en-US" altLang="zh-CN">
                <a:solidFill>
                  <a:srgbClr val="0000FF"/>
                </a:solidFill>
                <a:latin typeface="华文细黑" pitchFamily="2" charset="-122"/>
                <a:ea typeface="华文细黑" pitchFamily="2" charset="-122"/>
              </a:rPr>
              <a:t>Time Walk (</a:t>
            </a:r>
            <a:r>
              <a:rPr lang="zh-CN" altLang="en-US">
                <a:solidFill>
                  <a:srgbClr val="0000FF"/>
                </a:solidFill>
                <a:latin typeface="华文细黑" pitchFamily="2" charset="-122"/>
                <a:ea typeface="华文细黑" pitchFamily="2" charset="-122"/>
              </a:rPr>
              <a:t>游动</a:t>
            </a:r>
            <a:r>
              <a:rPr lang="en-US" altLang="zh-CN">
                <a:solidFill>
                  <a:srgbClr val="0000FF"/>
                </a:solidFill>
                <a:latin typeface="华文细黑" pitchFamily="2" charset="-122"/>
                <a:ea typeface="华文细黑" pitchFamily="2" charset="-122"/>
              </a:rPr>
              <a:t>) </a:t>
            </a:r>
          </a:p>
          <a:p>
            <a:pPr marL="1752600" lvl="3" indent="-381000" eaLnBrk="1" hangingPunct="1">
              <a:lnSpc>
                <a:spcPct val="80000"/>
              </a:lnSpc>
              <a:buFontTx/>
              <a:buNone/>
            </a:pPr>
            <a:r>
              <a:rPr lang="zh-CN" altLang="en-US" sz="2400">
                <a:solidFill>
                  <a:srgbClr val="0000FF"/>
                </a:solidFill>
                <a:latin typeface="华文细黑" pitchFamily="2" charset="-122"/>
                <a:ea typeface="华文细黑" pitchFamily="2" charset="-122"/>
              </a:rPr>
              <a:t>幅度变化引起 </a:t>
            </a:r>
          </a:p>
          <a:p>
            <a:pPr marL="1371600" lvl="2" indent="-457200" eaLnBrk="1" hangingPunct="1">
              <a:lnSpc>
                <a:spcPct val="80000"/>
              </a:lnSpc>
              <a:buFontTx/>
              <a:buNone/>
            </a:pPr>
            <a:r>
              <a:rPr lang="en-US" altLang="zh-CN">
                <a:solidFill>
                  <a:srgbClr val="0000FF"/>
                </a:solidFill>
                <a:latin typeface="华文细黑" pitchFamily="2" charset="-122"/>
                <a:ea typeface="华文细黑" pitchFamily="2" charset="-122"/>
              </a:rPr>
              <a:t>Drift  (</a:t>
            </a:r>
            <a:r>
              <a:rPr lang="zh-CN" altLang="en-US">
                <a:solidFill>
                  <a:srgbClr val="0000FF"/>
                </a:solidFill>
                <a:latin typeface="华文细黑" pitchFamily="2" charset="-122"/>
                <a:ea typeface="华文细黑" pitchFamily="2" charset="-122"/>
              </a:rPr>
              <a:t>漂移</a:t>
            </a:r>
            <a:r>
              <a:rPr lang="en-US" altLang="zh-CN">
                <a:solidFill>
                  <a:srgbClr val="0000FF"/>
                </a:solidFill>
                <a:latin typeface="华文细黑" pitchFamily="2" charset="-122"/>
                <a:ea typeface="华文细黑" pitchFamily="2" charset="-122"/>
              </a:rPr>
              <a:t>)</a:t>
            </a:r>
          </a:p>
          <a:p>
            <a:pPr marL="1752600" lvl="3" indent="-381000" eaLnBrk="1" hangingPunct="1">
              <a:lnSpc>
                <a:spcPct val="80000"/>
              </a:lnSpc>
              <a:buFontTx/>
              <a:buNone/>
            </a:pPr>
            <a:r>
              <a:rPr lang="zh-CN" altLang="en-US" sz="2400">
                <a:solidFill>
                  <a:srgbClr val="0000FF"/>
                </a:solidFill>
                <a:latin typeface="华文细黑" pitchFamily="2" charset="-122"/>
                <a:ea typeface="华文细黑" pitchFamily="2" charset="-122"/>
              </a:rPr>
              <a:t>电平慢变化引起 </a:t>
            </a:r>
          </a:p>
          <a:p>
            <a:pPr marL="990600" lvl="1" indent="-533400" eaLnBrk="1" hangingPunct="1">
              <a:lnSpc>
                <a:spcPct val="80000"/>
              </a:lnSpc>
              <a:buFontTx/>
              <a:buChar char="•"/>
            </a:pPr>
            <a:r>
              <a:rPr lang="zh-CN" altLang="en-US" sz="2400">
                <a:solidFill>
                  <a:srgbClr val="0000FF"/>
                </a:solidFill>
                <a:latin typeface="华文细黑" pitchFamily="2" charset="-122"/>
                <a:ea typeface="华文细黑" pitchFamily="2" charset="-122"/>
              </a:rPr>
              <a:t>定时甄别器类型：</a:t>
            </a:r>
          </a:p>
          <a:p>
            <a:pPr marL="1371600" lvl="2" indent="-457200" eaLnBrk="1" hangingPunct="1">
              <a:lnSpc>
                <a:spcPct val="80000"/>
              </a:lnSpc>
              <a:buFontTx/>
              <a:buNone/>
            </a:pPr>
            <a:r>
              <a:rPr lang="zh-CN" altLang="en-US">
                <a:solidFill>
                  <a:srgbClr val="0000FF"/>
                </a:solidFill>
                <a:latin typeface="华文细黑" pitchFamily="2" charset="-122"/>
                <a:ea typeface="华文细黑" pitchFamily="2" charset="-122"/>
              </a:rPr>
              <a:t>前沿定时甄别器 </a:t>
            </a:r>
            <a:r>
              <a:rPr lang="en-US" altLang="zh-CN">
                <a:solidFill>
                  <a:srgbClr val="0000FF"/>
                </a:solidFill>
                <a:latin typeface="华文细黑" pitchFamily="2" charset="-122"/>
                <a:ea typeface="华文细黑" pitchFamily="2" charset="-122"/>
              </a:rPr>
              <a:t>(LED) </a:t>
            </a:r>
          </a:p>
          <a:p>
            <a:pPr marL="1371600" lvl="2" indent="-457200" eaLnBrk="1" hangingPunct="1">
              <a:lnSpc>
                <a:spcPct val="80000"/>
              </a:lnSpc>
              <a:buFontTx/>
              <a:buNone/>
            </a:pPr>
            <a:r>
              <a:rPr lang="zh-CN" altLang="en-US">
                <a:solidFill>
                  <a:srgbClr val="0000FF"/>
                </a:solidFill>
                <a:latin typeface="华文细黑" pitchFamily="2" charset="-122"/>
                <a:ea typeface="华文细黑" pitchFamily="2" charset="-122"/>
              </a:rPr>
              <a:t>恒比定时甄别器 </a:t>
            </a:r>
            <a:r>
              <a:rPr lang="en-US" altLang="zh-CN">
                <a:solidFill>
                  <a:srgbClr val="0000FF"/>
                </a:solidFill>
                <a:latin typeface="华文细黑" pitchFamily="2" charset="-122"/>
                <a:ea typeface="华文细黑" pitchFamily="2" charset="-122"/>
              </a:rPr>
              <a:t>(CFD) </a:t>
            </a:r>
          </a:p>
          <a:p>
            <a:pPr marL="1371600" lvl="2" indent="-457200" eaLnBrk="1" hangingPunct="1">
              <a:lnSpc>
                <a:spcPct val="80000"/>
              </a:lnSpc>
              <a:buFontTx/>
              <a:buNone/>
            </a:pPr>
            <a:r>
              <a:rPr lang="zh-CN" altLang="en-US">
                <a:solidFill>
                  <a:srgbClr val="0000FF"/>
                </a:solidFill>
                <a:latin typeface="华文细黑" pitchFamily="2" charset="-122"/>
                <a:ea typeface="华文细黑" pitchFamily="2" charset="-122"/>
              </a:rPr>
              <a:t>过零定时甄别器 </a:t>
            </a:r>
            <a:r>
              <a:rPr lang="en-US" altLang="zh-CN">
                <a:solidFill>
                  <a:srgbClr val="0000FF"/>
                </a:solidFill>
                <a:latin typeface="华文细黑" pitchFamily="2" charset="-122"/>
                <a:ea typeface="华文细黑" pitchFamily="2" charset="-122"/>
              </a:rPr>
              <a:t>(CZD) </a:t>
            </a:r>
          </a:p>
          <a:p>
            <a:pPr marL="1371600" lvl="2" indent="-457200" eaLnBrk="1" hangingPunct="1">
              <a:lnSpc>
                <a:spcPct val="80000"/>
              </a:lnSpc>
              <a:buFontTx/>
              <a:buNone/>
            </a:pPr>
            <a:r>
              <a:rPr lang="zh-CN" altLang="en-US">
                <a:solidFill>
                  <a:srgbClr val="0000FF"/>
                </a:solidFill>
                <a:latin typeface="华文细黑" pitchFamily="2" charset="-122"/>
                <a:ea typeface="华文细黑" pitchFamily="2" charset="-122"/>
              </a:rPr>
              <a:t>幅度上升时间补偿定时甄别器 </a:t>
            </a:r>
            <a:r>
              <a:rPr lang="en-US" altLang="zh-CN">
                <a:solidFill>
                  <a:srgbClr val="0000FF"/>
                </a:solidFill>
                <a:latin typeface="华文细黑" pitchFamily="2" charset="-122"/>
                <a:ea typeface="华文细黑" pitchFamily="2" charset="-122"/>
              </a:rPr>
              <a:t>(ARCD) </a:t>
            </a:r>
          </a:p>
          <a:p>
            <a:pPr marL="990600" lvl="1" indent="-533400" eaLnBrk="1" hangingPunct="1">
              <a:lnSpc>
                <a:spcPct val="80000"/>
              </a:lnSpc>
              <a:buFontTx/>
              <a:buNone/>
            </a:pPr>
            <a:r>
              <a:rPr lang="en-US" altLang="zh-CN" sz="2400">
                <a:solidFill>
                  <a:srgbClr val="0000FF"/>
                </a:solidFill>
                <a:latin typeface="华文细黑" pitchFamily="2" charset="-122"/>
                <a:ea typeface="华文细黑" pitchFamily="2" charset="-122"/>
              </a:rPr>
              <a:t>   </a:t>
            </a:r>
          </a:p>
        </p:txBody>
      </p:sp>
      <p:sp>
        <p:nvSpPr>
          <p:cNvPr id="4" name="灯片编号占位符 3"/>
          <p:cNvSpPr>
            <a:spLocks noGrp="1"/>
          </p:cNvSpPr>
          <p:nvPr>
            <p:ph type="sldNum" sz="quarter" idx="12"/>
          </p:nvPr>
        </p:nvSpPr>
        <p:spPr/>
        <p:txBody>
          <a:bodyPr/>
          <a:lstStyle/>
          <a:p>
            <a:pPr>
              <a:defRPr/>
            </a:pPr>
            <a:fld id="{DD2C36E7-4DC4-40EC-B3BB-4B3D4BD97F50}" type="slidenum">
              <a:rPr lang="en-US" altLang="zh-CN" smtClean="0">
                <a:latin typeface="华文细黑" pitchFamily="2" charset="-122"/>
                <a:ea typeface="华文细黑" pitchFamily="2" charset="-122"/>
              </a:rPr>
              <a:pPr>
                <a:defRPr/>
              </a:pPr>
              <a:t>11</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8131">
                                            <p:txEl>
                                              <p:pRg st="1" end="1"/>
                                            </p:txEl>
                                          </p:spTgt>
                                        </p:tgtEl>
                                        <p:attrNameLst>
                                          <p:attrName>style.visibility</p:attrName>
                                        </p:attrNameLst>
                                      </p:cBhvr>
                                      <p:to>
                                        <p:strVal val="visible"/>
                                      </p:to>
                                    </p:set>
                                    <p:anim calcmode="lin" valueType="num">
                                      <p:cBhvr additive="base">
                                        <p:cTn id="7" dur="500" fill="hold"/>
                                        <p:tgtEl>
                                          <p:spTgt spid="4813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8131">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8131">
                                            <p:txEl>
                                              <p:pRg st="2" end="2"/>
                                            </p:txEl>
                                          </p:spTgt>
                                        </p:tgtEl>
                                        <p:attrNameLst>
                                          <p:attrName>style.visibility</p:attrName>
                                        </p:attrNameLst>
                                      </p:cBhvr>
                                      <p:to>
                                        <p:strVal val="visible"/>
                                      </p:to>
                                    </p:set>
                                    <p:anim calcmode="lin" valueType="num">
                                      <p:cBhvr additive="base">
                                        <p:cTn id="11" dur="500" fill="hold"/>
                                        <p:tgtEl>
                                          <p:spTgt spid="48131">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8131">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8131">
                                            <p:txEl>
                                              <p:pRg st="3" end="3"/>
                                            </p:txEl>
                                          </p:spTgt>
                                        </p:tgtEl>
                                        <p:attrNameLst>
                                          <p:attrName>style.visibility</p:attrName>
                                        </p:attrNameLst>
                                      </p:cBhvr>
                                      <p:to>
                                        <p:strVal val="visible"/>
                                      </p:to>
                                    </p:set>
                                    <p:anim calcmode="lin" valueType="num">
                                      <p:cBhvr additive="base">
                                        <p:cTn id="15" dur="500" fill="hold"/>
                                        <p:tgtEl>
                                          <p:spTgt spid="48131">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8131">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8131">
                                            <p:txEl>
                                              <p:pRg st="4" end="4"/>
                                            </p:txEl>
                                          </p:spTgt>
                                        </p:tgtEl>
                                        <p:attrNameLst>
                                          <p:attrName>style.visibility</p:attrName>
                                        </p:attrNameLst>
                                      </p:cBhvr>
                                      <p:to>
                                        <p:strVal val="visible"/>
                                      </p:to>
                                    </p:set>
                                    <p:anim calcmode="lin" valueType="num">
                                      <p:cBhvr additive="base">
                                        <p:cTn id="19" dur="500" fill="hold"/>
                                        <p:tgtEl>
                                          <p:spTgt spid="48131">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8131">
                                            <p:txEl>
                                              <p:pRg st="4" end="4"/>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8131">
                                            <p:txEl>
                                              <p:pRg st="5" end="5"/>
                                            </p:txEl>
                                          </p:spTgt>
                                        </p:tgtEl>
                                        <p:attrNameLst>
                                          <p:attrName>style.visibility</p:attrName>
                                        </p:attrNameLst>
                                      </p:cBhvr>
                                      <p:to>
                                        <p:strVal val="visible"/>
                                      </p:to>
                                    </p:set>
                                    <p:anim calcmode="lin" valueType="num">
                                      <p:cBhvr additive="base">
                                        <p:cTn id="23" dur="500" fill="hold"/>
                                        <p:tgtEl>
                                          <p:spTgt spid="48131">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8131">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8131">
                                            <p:txEl>
                                              <p:pRg st="6" end="6"/>
                                            </p:txEl>
                                          </p:spTgt>
                                        </p:tgtEl>
                                        <p:attrNameLst>
                                          <p:attrName>style.visibility</p:attrName>
                                        </p:attrNameLst>
                                      </p:cBhvr>
                                      <p:to>
                                        <p:strVal val="visible"/>
                                      </p:to>
                                    </p:set>
                                    <p:anim calcmode="lin" valueType="num">
                                      <p:cBhvr additive="base">
                                        <p:cTn id="27" dur="500" fill="hold"/>
                                        <p:tgtEl>
                                          <p:spTgt spid="48131">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8131">
                                            <p:txEl>
                                              <p:pRg st="6" end="6"/>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8131">
                                            <p:txEl>
                                              <p:pRg st="7" end="7"/>
                                            </p:txEl>
                                          </p:spTgt>
                                        </p:tgtEl>
                                        <p:attrNameLst>
                                          <p:attrName>style.visibility</p:attrName>
                                        </p:attrNameLst>
                                      </p:cBhvr>
                                      <p:to>
                                        <p:strVal val="visible"/>
                                      </p:to>
                                    </p:set>
                                    <p:anim calcmode="lin" valueType="num">
                                      <p:cBhvr additive="base">
                                        <p:cTn id="31" dur="500" fill="hold"/>
                                        <p:tgtEl>
                                          <p:spTgt spid="48131">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8131">
                                            <p:txEl>
                                              <p:pRg st="7" end="7"/>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8131">
                                            <p:txEl>
                                              <p:pRg st="8" end="8"/>
                                            </p:txEl>
                                          </p:spTgt>
                                        </p:tgtEl>
                                        <p:attrNameLst>
                                          <p:attrName>style.visibility</p:attrName>
                                        </p:attrNameLst>
                                      </p:cBhvr>
                                      <p:to>
                                        <p:strVal val="visible"/>
                                      </p:to>
                                    </p:set>
                                    <p:anim calcmode="lin" valueType="num">
                                      <p:cBhvr additive="base">
                                        <p:cTn id="35" dur="500" fill="hold"/>
                                        <p:tgtEl>
                                          <p:spTgt spid="48131">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8131">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48131">
                                            <p:txEl>
                                              <p:pRg st="9" end="9"/>
                                            </p:txEl>
                                          </p:spTgt>
                                        </p:tgtEl>
                                        <p:attrNameLst>
                                          <p:attrName>style.visibility</p:attrName>
                                        </p:attrNameLst>
                                      </p:cBhvr>
                                      <p:to>
                                        <p:strVal val="visible"/>
                                      </p:to>
                                    </p:set>
                                    <p:anim calcmode="lin" valueType="num">
                                      <p:cBhvr additive="base">
                                        <p:cTn id="41" dur="500" fill="hold"/>
                                        <p:tgtEl>
                                          <p:spTgt spid="48131">
                                            <p:txEl>
                                              <p:pRg st="9" end="9"/>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8131">
                                            <p:txEl>
                                              <p:pRg st="9" end="9"/>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48131">
                                            <p:txEl>
                                              <p:pRg st="10" end="10"/>
                                            </p:txEl>
                                          </p:spTgt>
                                        </p:tgtEl>
                                        <p:attrNameLst>
                                          <p:attrName>style.visibility</p:attrName>
                                        </p:attrNameLst>
                                      </p:cBhvr>
                                      <p:to>
                                        <p:strVal val="visible"/>
                                      </p:to>
                                    </p:set>
                                    <p:anim calcmode="lin" valueType="num">
                                      <p:cBhvr additive="base">
                                        <p:cTn id="45" dur="500" fill="hold"/>
                                        <p:tgtEl>
                                          <p:spTgt spid="48131">
                                            <p:txEl>
                                              <p:pRg st="10" end="1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48131">
                                            <p:txEl>
                                              <p:pRg st="10" end="10"/>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48131">
                                            <p:txEl>
                                              <p:pRg st="11" end="11"/>
                                            </p:txEl>
                                          </p:spTgt>
                                        </p:tgtEl>
                                        <p:attrNameLst>
                                          <p:attrName>style.visibility</p:attrName>
                                        </p:attrNameLst>
                                      </p:cBhvr>
                                      <p:to>
                                        <p:strVal val="visible"/>
                                      </p:to>
                                    </p:set>
                                    <p:anim calcmode="lin" valueType="num">
                                      <p:cBhvr additive="base">
                                        <p:cTn id="49" dur="500" fill="hold"/>
                                        <p:tgtEl>
                                          <p:spTgt spid="48131">
                                            <p:txEl>
                                              <p:pRg st="11" end="1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48131">
                                            <p:txEl>
                                              <p:pRg st="11" end="11"/>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48131">
                                            <p:txEl>
                                              <p:pRg st="12" end="12"/>
                                            </p:txEl>
                                          </p:spTgt>
                                        </p:tgtEl>
                                        <p:attrNameLst>
                                          <p:attrName>style.visibility</p:attrName>
                                        </p:attrNameLst>
                                      </p:cBhvr>
                                      <p:to>
                                        <p:strVal val="visible"/>
                                      </p:to>
                                    </p:set>
                                    <p:anim calcmode="lin" valueType="num">
                                      <p:cBhvr additive="base">
                                        <p:cTn id="53" dur="500" fill="hold"/>
                                        <p:tgtEl>
                                          <p:spTgt spid="48131">
                                            <p:txEl>
                                              <p:pRg st="12" end="12"/>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48131">
                                            <p:txEl>
                                              <p:pRg st="12" end="12"/>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48131">
                                            <p:txEl>
                                              <p:pRg st="13" end="13"/>
                                            </p:txEl>
                                          </p:spTgt>
                                        </p:tgtEl>
                                        <p:attrNameLst>
                                          <p:attrName>style.visibility</p:attrName>
                                        </p:attrNameLst>
                                      </p:cBhvr>
                                      <p:to>
                                        <p:strVal val="visible"/>
                                      </p:to>
                                    </p:set>
                                    <p:anim calcmode="lin" valueType="num">
                                      <p:cBhvr additive="base">
                                        <p:cTn id="57" dur="500" fill="hold"/>
                                        <p:tgtEl>
                                          <p:spTgt spid="48131">
                                            <p:txEl>
                                              <p:pRg st="13" end="13"/>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48131">
                                            <p:txEl>
                                              <p:pRg st="13" end="1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60" name="Picture 4" descr="AddressAlignmentOnBus"/>
          <p:cNvPicPr>
            <a:picLocks noGrp="1" noChangeAspect="1" noChangeArrowheads="1"/>
          </p:cNvPicPr>
          <p:nvPr>
            <p:ph/>
          </p:nvPr>
        </p:nvPicPr>
        <p:blipFill>
          <a:blip r:embed="rId2" cstate="print"/>
          <a:srcRect/>
          <a:stretch>
            <a:fillRect/>
          </a:stretch>
        </p:blipFill>
        <p:spPr>
          <a:xfrm>
            <a:off x="0" y="836613"/>
            <a:ext cx="9144000" cy="3805237"/>
          </a:xfrm>
          <a:noFill/>
          <a:ln/>
        </p:spPr>
      </p:pic>
      <p:sp>
        <p:nvSpPr>
          <p:cNvPr id="3"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p:cNvSpPr>
            <a:spLocks noGrp="1" noChangeArrowheads="1"/>
          </p:cNvSpPr>
          <p:nvPr>
            <p:ph type="title"/>
          </p:nvPr>
        </p:nvSpPr>
        <p:spPr>
          <a:xfrm>
            <a:off x="457200" y="331887"/>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t>Data Transfer Arbitration Bus</a:t>
            </a:r>
          </a:p>
        </p:txBody>
      </p:sp>
      <p:graphicFrame>
        <p:nvGraphicFramePr>
          <p:cNvPr id="5" name="图示 4"/>
          <p:cNvGraphicFramePr/>
          <p:nvPr/>
        </p:nvGraphicFramePr>
        <p:xfrm>
          <a:off x="457200" y="980728"/>
          <a:ext cx="8229600" cy="54006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图示 11"/>
          <p:cNvGraphicFramePr/>
          <p:nvPr/>
        </p:nvGraphicFramePr>
        <p:xfrm>
          <a:off x="6516216" y="4509120"/>
          <a:ext cx="2160240" cy="20255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6130" name="Rectangle 2"/>
          <p:cNvSpPr>
            <a:spLocks noGrp="1" noChangeArrowheads="1"/>
          </p:cNvSpPr>
          <p:nvPr>
            <p:ph type="title"/>
          </p:nvPr>
        </p:nvSpPr>
        <p:spPr>
          <a:xfrm>
            <a:off x="457200" y="331887"/>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t>Data Transfer Arbitration Bus</a:t>
            </a:r>
          </a:p>
        </p:txBody>
      </p:sp>
      <p:graphicFrame>
        <p:nvGraphicFramePr>
          <p:cNvPr id="10" name="图示 9"/>
          <p:cNvGraphicFramePr/>
          <p:nvPr/>
        </p:nvGraphicFramePr>
        <p:xfrm>
          <a:off x="395536" y="980728"/>
          <a:ext cx="8229600" cy="48965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7"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a:xfrm>
            <a:off x="457200" y="332656"/>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zh-CN" altLang="en-US" sz="2800" b="1"/>
              <a:t>仲裁操作</a:t>
            </a:r>
          </a:p>
        </p:txBody>
      </p:sp>
      <p:sp>
        <p:nvSpPr>
          <p:cNvPr id="177155" name="Rectangle 3"/>
          <p:cNvSpPr>
            <a:spLocks noGrp="1" noChangeArrowheads="1"/>
          </p:cNvSpPr>
          <p:nvPr>
            <p:ph type="body" idx="1"/>
          </p:nvPr>
        </p:nvSpPr>
        <p:spPr/>
        <p:txBody>
          <a:bodyPr/>
          <a:lstStyle/>
          <a:p>
            <a:pPr>
              <a:lnSpc>
                <a:spcPct val="90000"/>
              </a:lnSpc>
            </a:pPr>
            <a:r>
              <a:rPr lang="zh-CN" altLang="en-US" sz="2400" b="1"/>
              <a:t>由仲裁器监测请求线 </a:t>
            </a:r>
            <a:r>
              <a:rPr lang="en-US" altLang="zh-CN" sz="2400" b="1"/>
              <a:t>BR3*~BR0*</a:t>
            </a:r>
            <a:r>
              <a:rPr lang="zh-CN" altLang="en-US" sz="2400" b="1"/>
              <a:t>上信号</a:t>
            </a:r>
            <a:r>
              <a:rPr lang="en-US" altLang="zh-CN" sz="2400" b="1"/>
              <a:t>(PRI,PRS)</a:t>
            </a:r>
            <a:r>
              <a:rPr lang="zh-CN" altLang="en-US" sz="2400" b="1"/>
              <a:t>或       </a:t>
            </a:r>
            <a:r>
              <a:rPr lang="en-US" altLang="zh-CN" sz="2400" b="1"/>
              <a:t>BR3*(SGL)</a:t>
            </a:r>
          </a:p>
          <a:p>
            <a:pPr>
              <a:lnSpc>
                <a:spcPct val="90000"/>
              </a:lnSpc>
            </a:pPr>
            <a:r>
              <a:rPr lang="zh-CN" altLang="en-US" sz="2400" b="1"/>
              <a:t>每一条请求线对应一条准许应答线</a:t>
            </a:r>
          </a:p>
          <a:p>
            <a:pPr>
              <a:lnSpc>
                <a:spcPct val="90000"/>
              </a:lnSpc>
              <a:buFont typeface="Wingdings" pitchFamily="2" charset="2"/>
              <a:buNone/>
            </a:pPr>
            <a:r>
              <a:rPr lang="zh-CN" altLang="en-US" sz="2400" b="1"/>
              <a:t>              </a:t>
            </a:r>
            <a:r>
              <a:rPr lang="en-US" altLang="zh-CN" sz="2400" b="1"/>
              <a:t>BR3*                BG3IN*/BG3OUT*</a:t>
            </a:r>
          </a:p>
          <a:p>
            <a:pPr>
              <a:lnSpc>
                <a:spcPct val="90000"/>
              </a:lnSpc>
              <a:buFont typeface="Wingdings" pitchFamily="2" charset="2"/>
              <a:buNone/>
            </a:pPr>
            <a:r>
              <a:rPr lang="en-US" altLang="zh-CN" sz="2400" b="1"/>
              <a:t>              BR2*                BG2IN*/BG2OUT*</a:t>
            </a:r>
          </a:p>
          <a:p>
            <a:pPr>
              <a:lnSpc>
                <a:spcPct val="90000"/>
              </a:lnSpc>
              <a:buFont typeface="Wingdings" pitchFamily="2" charset="2"/>
              <a:buNone/>
            </a:pPr>
            <a:r>
              <a:rPr lang="en-US" altLang="zh-CN" sz="2400" b="1"/>
              <a:t>              BR1*                BG1IN*/BG1OUT*</a:t>
            </a:r>
          </a:p>
          <a:p>
            <a:pPr>
              <a:lnSpc>
                <a:spcPct val="90000"/>
              </a:lnSpc>
              <a:buFont typeface="Wingdings" pitchFamily="2" charset="2"/>
              <a:buNone/>
            </a:pPr>
            <a:r>
              <a:rPr lang="en-US" altLang="zh-CN" sz="2400" b="1"/>
              <a:t>              BR0*                BGOIN*/BGOOUT*</a:t>
            </a:r>
          </a:p>
          <a:p>
            <a:pPr>
              <a:lnSpc>
                <a:spcPct val="90000"/>
              </a:lnSpc>
            </a:pPr>
            <a:r>
              <a:rPr lang="zh-CN" altLang="en-US" sz="2400" b="1"/>
              <a:t>准许应答线</a:t>
            </a:r>
            <a:r>
              <a:rPr lang="en-US" altLang="zh-CN" sz="2400" b="1"/>
              <a:t>BGnIN*/BGnOUT*</a:t>
            </a:r>
            <a:r>
              <a:rPr lang="zh-CN" altLang="en-US" sz="2400" b="1"/>
              <a:t>是一种</a:t>
            </a:r>
            <a:r>
              <a:rPr lang="en-US" altLang="zh-CN" sz="2400" b="1"/>
              <a:t>Daisy-CHain</a:t>
            </a:r>
            <a:r>
              <a:rPr lang="zh-CN" altLang="en-US" sz="2400" b="1"/>
              <a:t>结构</a:t>
            </a:r>
          </a:p>
          <a:p>
            <a:pPr>
              <a:lnSpc>
                <a:spcPct val="90000"/>
              </a:lnSpc>
            </a:pPr>
            <a:r>
              <a:rPr lang="zh-CN" altLang="en-US" sz="2400" b="1"/>
              <a:t>仲裁器接收到</a:t>
            </a:r>
            <a:r>
              <a:rPr lang="en-US" altLang="zh-CN" sz="2400" b="1"/>
              <a:t>BRn*</a:t>
            </a:r>
            <a:r>
              <a:rPr lang="zh-CN" altLang="en-US" sz="2400" b="1"/>
              <a:t>信号</a:t>
            </a:r>
            <a:r>
              <a:rPr lang="en-US" altLang="zh-CN" sz="2400" b="1"/>
              <a:t>,</a:t>
            </a:r>
            <a:r>
              <a:rPr lang="zh-CN" altLang="en-US" sz="2400" b="1"/>
              <a:t>作优先级处理之后</a:t>
            </a:r>
            <a:r>
              <a:rPr lang="en-US" altLang="zh-CN" sz="2400" b="1"/>
              <a:t>.</a:t>
            </a:r>
            <a:r>
              <a:rPr lang="zh-CN" altLang="en-US" sz="2400" b="1"/>
              <a:t>在相应</a:t>
            </a:r>
            <a:r>
              <a:rPr lang="en-US" altLang="zh-CN" sz="2400" b="1"/>
              <a:t>BGnIN*/BGnOUT*</a:t>
            </a:r>
            <a:r>
              <a:rPr lang="zh-CN" altLang="en-US" sz="2400" b="1"/>
              <a:t>发回准许信号给对应的请求器</a:t>
            </a:r>
            <a:r>
              <a:rPr lang="en-US" altLang="zh-CN" sz="2400" b="1"/>
              <a:t>,</a:t>
            </a:r>
            <a:r>
              <a:rPr lang="zh-CN" altLang="en-US" sz="2400" b="1"/>
              <a:t>把</a:t>
            </a:r>
            <a:r>
              <a:rPr lang="en-US" altLang="zh-CN" sz="2400" b="1"/>
              <a:t>DTB</a:t>
            </a:r>
            <a:r>
              <a:rPr lang="zh-CN" altLang="en-US" sz="2400" b="1"/>
              <a:t>的控制权交付给与之相联的主设备</a:t>
            </a:r>
            <a:r>
              <a:rPr lang="en-US" altLang="zh-CN" sz="2400" b="1"/>
              <a:t>.</a:t>
            </a:r>
            <a:r>
              <a:rPr lang="en-US" altLang="zh-CN" sz="2400"/>
              <a:t> </a:t>
            </a:r>
          </a:p>
        </p:txBody>
      </p:sp>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81" name="Rectangle 5"/>
          <p:cNvSpPr>
            <a:spLocks noGrp="1" noChangeArrowheads="1"/>
          </p:cNvSpPr>
          <p:nvPr>
            <p:ph type="title"/>
          </p:nvPr>
        </p:nvSpPr>
        <p:spPr>
          <a:xfrm>
            <a:off x="457200" y="404664"/>
            <a:ext cx="8229600" cy="504825"/>
          </a:xfrm>
        </p:spPr>
        <p:style>
          <a:lnRef idx="1">
            <a:schemeClr val="accent2"/>
          </a:lnRef>
          <a:fillRef idx="2">
            <a:schemeClr val="accent2"/>
          </a:fillRef>
          <a:effectRef idx="1">
            <a:schemeClr val="accent2"/>
          </a:effectRef>
          <a:fontRef idx="minor">
            <a:schemeClr val="dk1"/>
          </a:fontRef>
        </p:style>
        <p:txBody>
          <a:bodyPr/>
          <a:lstStyle/>
          <a:p>
            <a:r>
              <a:rPr lang="en-US" altLang="zh-CN" sz="2800" dirty="0"/>
              <a:t>DTAB </a:t>
            </a:r>
            <a:r>
              <a:rPr lang="en-US" altLang="zh-CN" sz="2800" dirty="0" err="1"/>
              <a:t>DaisyChain</a:t>
            </a:r>
            <a:endParaRPr lang="en-US" altLang="zh-CN" sz="2800" dirty="0"/>
          </a:p>
        </p:txBody>
      </p:sp>
      <p:pic>
        <p:nvPicPr>
          <p:cNvPr id="178180" name="Picture 4" descr="DaisyChain"/>
          <p:cNvPicPr>
            <a:picLocks noGrp="1" noChangeAspect="1" noChangeArrowheads="1"/>
          </p:cNvPicPr>
          <p:nvPr>
            <p:ph idx="1"/>
          </p:nvPr>
        </p:nvPicPr>
        <p:blipFill>
          <a:blip r:embed="rId2" cstate="print"/>
          <a:srcRect/>
          <a:stretch>
            <a:fillRect/>
          </a:stretch>
        </p:blipFill>
        <p:spPr>
          <a:xfrm>
            <a:off x="1809750" y="1196975"/>
            <a:ext cx="5522913" cy="4929188"/>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9" name="Rectangle 5"/>
          <p:cNvSpPr>
            <a:spLocks noGrp="1" noChangeArrowheads="1"/>
          </p:cNvSpPr>
          <p:nvPr>
            <p:ph type="title"/>
          </p:nvPr>
        </p:nvSpPr>
        <p:spPr>
          <a:xfrm>
            <a:off x="457200" y="188640"/>
            <a:ext cx="8229600" cy="504825"/>
          </a:xfrm>
        </p:spPr>
        <p:txBody>
          <a:bodyPr/>
          <a:lstStyle/>
          <a:p>
            <a:r>
              <a:rPr lang="en-US" altLang="zh-CN" sz="2800" dirty="0"/>
              <a:t>DTAB </a:t>
            </a:r>
            <a:r>
              <a:rPr lang="zh-CN" altLang="en-US" sz="2800" dirty="0"/>
              <a:t>信号</a:t>
            </a:r>
          </a:p>
        </p:txBody>
      </p:sp>
      <p:pic>
        <p:nvPicPr>
          <p:cNvPr id="180228" name="Picture 4" descr="ARBiBus"/>
          <p:cNvPicPr>
            <a:picLocks noGrp="1" noChangeAspect="1" noChangeArrowheads="1"/>
          </p:cNvPicPr>
          <p:nvPr>
            <p:ph idx="1"/>
          </p:nvPr>
        </p:nvPicPr>
        <p:blipFill>
          <a:blip r:embed="rId2" cstate="print"/>
          <a:srcRect/>
          <a:stretch>
            <a:fillRect/>
          </a:stretch>
        </p:blipFill>
        <p:spPr>
          <a:xfrm>
            <a:off x="1042988" y="764902"/>
            <a:ext cx="6913562" cy="5661025"/>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7" name="Rectangle 5"/>
          <p:cNvSpPr>
            <a:spLocks noGrp="1" noChangeArrowheads="1"/>
          </p:cNvSpPr>
          <p:nvPr>
            <p:ph type="title"/>
          </p:nvPr>
        </p:nvSpPr>
        <p:spPr>
          <a:xfrm>
            <a:off x="457200" y="620713"/>
            <a:ext cx="8229600" cy="504825"/>
          </a:xfrm>
        </p:spPr>
        <p:txBody>
          <a:bodyPr/>
          <a:lstStyle/>
          <a:p>
            <a:endParaRPr lang="zh-CN" altLang="zh-CN"/>
          </a:p>
        </p:txBody>
      </p:sp>
      <p:pic>
        <p:nvPicPr>
          <p:cNvPr id="182276" name="Picture 4" descr="ARBi2MasterA"/>
          <p:cNvPicPr>
            <a:picLocks noGrp="1" noChangeAspect="1" noChangeArrowheads="1"/>
          </p:cNvPicPr>
          <p:nvPr>
            <p:ph idx="1"/>
          </p:nvPr>
        </p:nvPicPr>
        <p:blipFill>
          <a:blip r:embed="rId2" cstate="print"/>
          <a:srcRect/>
          <a:stretch>
            <a:fillRect/>
          </a:stretch>
        </p:blipFill>
        <p:spPr>
          <a:xfrm>
            <a:off x="900113" y="549275"/>
            <a:ext cx="7200900" cy="6477000"/>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5" name="Rectangle 5"/>
          <p:cNvSpPr>
            <a:spLocks noGrp="1" noChangeArrowheads="1"/>
          </p:cNvSpPr>
          <p:nvPr>
            <p:ph type="title"/>
          </p:nvPr>
        </p:nvSpPr>
        <p:spPr>
          <a:xfrm>
            <a:off x="457200" y="620713"/>
            <a:ext cx="8229600" cy="504825"/>
          </a:xfrm>
        </p:spPr>
        <p:txBody>
          <a:bodyPr/>
          <a:lstStyle/>
          <a:p>
            <a:endParaRPr lang="zh-CN" altLang="zh-CN"/>
          </a:p>
        </p:txBody>
      </p:sp>
      <p:pic>
        <p:nvPicPr>
          <p:cNvPr id="184324" name="Picture 4" descr="ARBi2MasterB"/>
          <p:cNvPicPr>
            <a:picLocks noGrp="1" noChangeAspect="1" noChangeArrowheads="1"/>
          </p:cNvPicPr>
          <p:nvPr>
            <p:ph idx="1"/>
          </p:nvPr>
        </p:nvPicPr>
        <p:blipFill>
          <a:blip r:embed="rId2" cstate="print"/>
          <a:srcRect/>
          <a:stretch>
            <a:fillRect/>
          </a:stretch>
        </p:blipFill>
        <p:spPr>
          <a:xfrm>
            <a:off x="1042988" y="620713"/>
            <a:ext cx="5889625" cy="6408737"/>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3" name="Rectangle 5"/>
          <p:cNvSpPr>
            <a:spLocks noGrp="1" noChangeArrowheads="1"/>
          </p:cNvSpPr>
          <p:nvPr>
            <p:ph type="title"/>
          </p:nvPr>
        </p:nvSpPr>
        <p:spPr>
          <a:xfrm>
            <a:off x="457200" y="620713"/>
            <a:ext cx="8229600" cy="504825"/>
          </a:xfrm>
        </p:spPr>
        <p:txBody>
          <a:bodyPr/>
          <a:lstStyle/>
          <a:p>
            <a:endParaRPr lang="zh-CN" altLang="zh-CN"/>
          </a:p>
        </p:txBody>
      </p:sp>
      <p:pic>
        <p:nvPicPr>
          <p:cNvPr id="186372" name="Picture 4" descr="ARBi2MasterC"/>
          <p:cNvPicPr>
            <a:picLocks noGrp="1" noChangeAspect="1" noChangeArrowheads="1"/>
          </p:cNvPicPr>
          <p:nvPr>
            <p:ph idx="1"/>
          </p:nvPr>
        </p:nvPicPr>
        <p:blipFill>
          <a:blip r:embed="rId2" cstate="print"/>
          <a:srcRect/>
          <a:stretch>
            <a:fillRect/>
          </a:stretch>
        </p:blipFill>
        <p:spPr>
          <a:xfrm>
            <a:off x="468313" y="657225"/>
            <a:ext cx="8208962" cy="6200775"/>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21" name="Rectangle 5"/>
          <p:cNvSpPr>
            <a:spLocks noGrp="1" noChangeArrowheads="1"/>
          </p:cNvSpPr>
          <p:nvPr>
            <p:ph type="title"/>
          </p:nvPr>
        </p:nvSpPr>
        <p:spPr>
          <a:xfrm>
            <a:off x="457200" y="620713"/>
            <a:ext cx="8229600" cy="504825"/>
          </a:xfrm>
        </p:spPr>
        <p:txBody>
          <a:bodyPr/>
          <a:lstStyle/>
          <a:p>
            <a:endParaRPr lang="zh-CN" altLang="zh-CN"/>
          </a:p>
        </p:txBody>
      </p:sp>
      <p:pic>
        <p:nvPicPr>
          <p:cNvPr id="188420" name="Picture 4" descr="ARBi2MasterSameLevel1"/>
          <p:cNvPicPr>
            <a:picLocks noGrp="1" noChangeAspect="1" noChangeArrowheads="1"/>
          </p:cNvPicPr>
          <p:nvPr>
            <p:ph idx="1"/>
          </p:nvPr>
        </p:nvPicPr>
        <p:blipFill>
          <a:blip r:embed="rId2" cstate="print"/>
          <a:srcRect/>
          <a:stretch>
            <a:fillRect/>
          </a:stretch>
        </p:blipFill>
        <p:spPr>
          <a:xfrm>
            <a:off x="971550" y="531813"/>
            <a:ext cx="7200900" cy="6259512"/>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119</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539750" y="765175"/>
            <a:ext cx="7772400" cy="649288"/>
          </a:xfrm>
        </p:spPr>
        <p:txBody>
          <a:bodyPr/>
          <a:lstStyle/>
          <a:p>
            <a:pPr marL="838200" indent="-838200" eaLnBrk="1" hangingPunct="1">
              <a:buFontTx/>
              <a:buAutoNum type="arabicPeriod"/>
            </a:pPr>
            <a:r>
              <a:rPr lang="zh-CN" altLang="en-US" sz="3600">
                <a:solidFill>
                  <a:srgbClr val="0000FF"/>
                </a:solidFill>
                <a:latin typeface="华文细黑" pitchFamily="2" charset="-122"/>
                <a:ea typeface="华文细黑" pitchFamily="2" charset="-122"/>
              </a:rPr>
              <a:t>信息提取</a:t>
            </a:r>
          </a:p>
        </p:txBody>
      </p:sp>
      <p:sp>
        <p:nvSpPr>
          <p:cNvPr id="14339" name="Rectangle 3"/>
          <p:cNvSpPr>
            <a:spLocks noGrp="1" noChangeArrowheads="1"/>
          </p:cNvSpPr>
          <p:nvPr>
            <p:ph idx="1"/>
          </p:nvPr>
        </p:nvSpPr>
        <p:spPr>
          <a:xfrm>
            <a:off x="152400" y="1981200"/>
            <a:ext cx="8763000" cy="2887663"/>
          </a:xfrm>
        </p:spPr>
        <p:txBody>
          <a:bodyPr/>
          <a:lstStyle/>
          <a:p>
            <a:pPr marL="609600" indent="-609600" eaLnBrk="1" hangingPunct="1">
              <a:buFontTx/>
              <a:buAutoNum type="arabicParenR" startAt="4"/>
            </a:pPr>
            <a:r>
              <a:rPr lang="zh-CN" altLang="en-US" sz="2800">
                <a:solidFill>
                  <a:srgbClr val="0000FF"/>
                </a:solidFill>
                <a:latin typeface="华文细黑" pitchFamily="2" charset="-122"/>
                <a:ea typeface="华文细黑" pitchFamily="2" charset="-122"/>
              </a:rPr>
              <a:t>脉冲形状甄别器</a:t>
            </a:r>
          </a:p>
          <a:p>
            <a:pPr marL="990600" lvl="1" indent="-533400" eaLnBrk="1" hangingPunct="1">
              <a:buFontTx/>
              <a:buNone/>
            </a:pPr>
            <a:r>
              <a:rPr lang="zh-CN" altLang="en-US" sz="2400">
                <a:solidFill>
                  <a:srgbClr val="0000FF"/>
                </a:solidFill>
                <a:latin typeface="华文细黑" pitchFamily="2" charset="-122"/>
                <a:ea typeface="华文细黑" pitchFamily="2" charset="-122"/>
              </a:rPr>
              <a:t>提取脉冲形状信息，甄别粒子类型  </a:t>
            </a:r>
          </a:p>
          <a:p>
            <a:pPr marL="990600" lvl="1" indent="-533400" eaLnBrk="1" hangingPunct="1">
              <a:buFontTx/>
              <a:buChar char="•"/>
            </a:pPr>
            <a:endParaRPr lang="en-US" altLang="zh-CN" sz="2400">
              <a:solidFill>
                <a:srgbClr val="0000FF"/>
              </a:solidFill>
              <a:latin typeface="华文细黑" pitchFamily="2" charset="-122"/>
              <a:ea typeface="华文细黑" pitchFamily="2" charset="-122"/>
            </a:endParaRPr>
          </a:p>
        </p:txBody>
      </p:sp>
      <p:sp>
        <p:nvSpPr>
          <p:cNvPr id="4" name="灯片编号占位符 3"/>
          <p:cNvSpPr>
            <a:spLocks noGrp="1"/>
          </p:cNvSpPr>
          <p:nvPr>
            <p:ph type="sldNum" sz="quarter" idx="12"/>
          </p:nvPr>
        </p:nvSpPr>
        <p:spPr/>
        <p:txBody>
          <a:bodyPr/>
          <a:lstStyle/>
          <a:p>
            <a:pPr>
              <a:defRPr/>
            </a:pPr>
            <a:fld id="{2EABA083-ED87-4E8E-9F3D-052226969FE9}" type="slidenum">
              <a:rPr lang="en-US" altLang="zh-CN" smtClean="0">
                <a:latin typeface="华文细黑" pitchFamily="2" charset="-122"/>
                <a:ea typeface="华文细黑" pitchFamily="2" charset="-122"/>
              </a:rPr>
              <a:pPr>
                <a:defRPr/>
              </a:pPr>
              <a:t>12</a:t>
            </a:fld>
            <a:endParaRPr lang="en-US" altLang="zh-CN">
              <a:latin typeface="华文细黑" pitchFamily="2" charset="-122"/>
              <a:ea typeface="华文细黑" pitchFamily="2" charset="-122"/>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9" name="Rectangle 5"/>
          <p:cNvSpPr>
            <a:spLocks noGrp="1" noChangeArrowheads="1"/>
          </p:cNvSpPr>
          <p:nvPr>
            <p:ph type="title"/>
          </p:nvPr>
        </p:nvSpPr>
        <p:spPr>
          <a:xfrm>
            <a:off x="457200" y="620713"/>
            <a:ext cx="8229600" cy="504825"/>
          </a:xfrm>
        </p:spPr>
        <p:txBody>
          <a:bodyPr/>
          <a:lstStyle/>
          <a:p>
            <a:endParaRPr lang="zh-CN" altLang="zh-CN"/>
          </a:p>
        </p:txBody>
      </p:sp>
      <p:pic>
        <p:nvPicPr>
          <p:cNvPr id="190468" name="Picture 4" descr="ARBi2MasterSameLevel2"/>
          <p:cNvPicPr>
            <a:picLocks noGrp="1" noChangeAspect="1" noChangeArrowheads="1"/>
          </p:cNvPicPr>
          <p:nvPr>
            <p:ph idx="1"/>
          </p:nvPr>
        </p:nvPicPr>
        <p:blipFill>
          <a:blip r:embed="rId2" cstate="print"/>
          <a:srcRect/>
          <a:stretch>
            <a:fillRect/>
          </a:stretch>
        </p:blipFill>
        <p:spPr>
          <a:xfrm>
            <a:off x="1258888" y="549275"/>
            <a:ext cx="5607050" cy="6308725"/>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7" name="Rectangle 5"/>
          <p:cNvSpPr>
            <a:spLocks noGrp="1" noChangeArrowheads="1"/>
          </p:cNvSpPr>
          <p:nvPr>
            <p:ph type="title"/>
          </p:nvPr>
        </p:nvSpPr>
        <p:spPr>
          <a:xfrm>
            <a:off x="457200" y="620713"/>
            <a:ext cx="8229600" cy="504825"/>
          </a:xfrm>
        </p:spPr>
        <p:txBody>
          <a:bodyPr/>
          <a:lstStyle/>
          <a:p>
            <a:endParaRPr lang="zh-CN" altLang="zh-CN"/>
          </a:p>
        </p:txBody>
      </p:sp>
      <p:pic>
        <p:nvPicPr>
          <p:cNvPr id="192516" name="Picture 4" descr="ARBi2MasterSameLevel3"/>
          <p:cNvPicPr>
            <a:picLocks noGrp="1" noChangeAspect="1" noChangeArrowheads="1"/>
          </p:cNvPicPr>
          <p:nvPr>
            <p:ph idx="1"/>
          </p:nvPr>
        </p:nvPicPr>
        <p:blipFill>
          <a:blip r:embed="rId2" cstate="print"/>
          <a:srcRect/>
          <a:stretch>
            <a:fillRect/>
          </a:stretch>
        </p:blipFill>
        <p:spPr>
          <a:xfrm>
            <a:off x="1804988" y="549275"/>
            <a:ext cx="6081712" cy="6840538"/>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5" name="Rectangle 5"/>
          <p:cNvSpPr>
            <a:spLocks noGrp="1" noChangeArrowheads="1"/>
          </p:cNvSpPr>
          <p:nvPr>
            <p:ph type="title"/>
          </p:nvPr>
        </p:nvSpPr>
        <p:spPr>
          <a:xfrm>
            <a:off x="457200" y="620713"/>
            <a:ext cx="8229600" cy="504825"/>
          </a:xfrm>
        </p:spPr>
        <p:txBody>
          <a:bodyPr/>
          <a:lstStyle/>
          <a:p>
            <a:endParaRPr lang="zh-CN" altLang="zh-CN"/>
          </a:p>
        </p:txBody>
      </p:sp>
      <p:pic>
        <p:nvPicPr>
          <p:cNvPr id="194564" name="Picture 4" descr="ARBi2MasterSameLevelTiming"/>
          <p:cNvPicPr>
            <a:picLocks noGrp="1" noChangeAspect="1" noChangeArrowheads="1"/>
          </p:cNvPicPr>
          <p:nvPr>
            <p:ph idx="1"/>
          </p:nvPr>
        </p:nvPicPr>
        <p:blipFill>
          <a:blip r:embed="rId2" cstate="print"/>
          <a:srcRect/>
          <a:stretch>
            <a:fillRect/>
          </a:stretch>
        </p:blipFill>
        <p:spPr>
          <a:xfrm>
            <a:off x="1187450" y="549275"/>
            <a:ext cx="6080125" cy="6840538"/>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5" name="Rectangle 5"/>
          <p:cNvSpPr>
            <a:spLocks noGrp="1" noChangeArrowheads="1"/>
          </p:cNvSpPr>
          <p:nvPr>
            <p:ph type="title"/>
          </p:nvPr>
        </p:nvSpPr>
        <p:spPr>
          <a:xfrm>
            <a:off x="457200" y="620713"/>
            <a:ext cx="8229600" cy="504825"/>
          </a:xfrm>
        </p:spPr>
        <p:txBody>
          <a:bodyPr/>
          <a:lstStyle/>
          <a:p>
            <a:endParaRPr lang="zh-CN" altLang="zh-CN"/>
          </a:p>
        </p:txBody>
      </p:sp>
      <p:pic>
        <p:nvPicPr>
          <p:cNvPr id="199684" name="Picture 4" descr="DTABExchangeCycle"/>
          <p:cNvPicPr>
            <a:picLocks noGrp="1" noChangeAspect="1" noChangeArrowheads="1"/>
          </p:cNvPicPr>
          <p:nvPr>
            <p:ph idx="1"/>
          </p:nvPr>
        </p:nvPicPr>
        <p:blipFill>
          <a:blip r:embed="rId2" cstate="print"/>
          <a:srcRect/>
          <a:stretch>
            <a:fillRect/>
          </a:stretch>
        </p:blipFill>
        <p:spPr>
          <a:xfrm>
            <a:off x="179388" y="836613"/>
            <a:ext cx="8675687" cy="5449887"/>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457200" y="331887"/>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zh-CN" altLang="en-US" sz="2800" b="1"/>
              <a:t>优先级中断</a:t>
            </a:r>
            <a:r>
              <a:rPr lang="zh-CN" altLang="en-US" sz="2800"/>
              <a:t> </a:t>
            </a:r>
          </a:p>
        </p:txBody>
      </p:sp>
      <p:graphicFrame>
        <p:nvGraphicFramePr>
          <p:cNvPr id="5" name="图示 4"/>
          <p:cNvGraphicFramePr/>
          <p:nvPr/>
        </p:nvGraphicFramePr>
        <p:xfrm>
          <a:off x="457200" y="909215"/>
          <a:ext cx="8229600" cy="54721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457200" y="332656"/>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zh-CN" altLang="en-US" sz="2800" b="1" dirty="0"/>
              <a:t>用于处理中断的信号线</a:t>
            </a:r>
          </a:p>
        </p:txBody>
      </p:sp>
      <p:sp>
        <p:nvSpPr>
          <p:cNvPr id="197635" name="Rectangle 3"/>
          <p:cNvSpPr>
            <a:spLocks noGrp="1" noChangeArrowheads="1"/>
          </p:cNvSpPr>
          <p:nvPr>
            <p:ph type="body" idx="1"/>
          </p:nvPr>
        </p:nvSpPr>
        <p:spPr/>
        <p:txBody>
          <a:bodyPr/>
          <a:lstStyle/>
          <a:p>
            <a:pPr>
              <a:buFont typeface="Wingdings" pitchFamily="2" charset="2"/>
              <a:buNone/>
            </a:pPr>
            <a:r>
              <a:rPr lang="zh-CN" altLang="en-US" sz="2800" b="1" dirty="0"/>
              <a:t>申请中断和中断处理过程要比数据传送和仲裁过程复杂，它将施用：</a:t>
            </a:r>
            <a:r>
              <a:rPr lang="en-US" altLang="zh-CN" sz="2800" b="1" dirty="0"/>
              <a:t>DTB</a:t>
            </a:r>
            <a:r>
              <a:rPr lang="zh-CN" altLang="en-US" sz="2800" b="1" dirty="0"/>
              <a:t>、</a:t>
            </a:r>
            <a:r>
              <a:rPr lang="en-US" altLang="zh-CN" sz="2800" b="1" dirty="0"/>
              <a:t>DTAB</a:t>
            </a:r>
            <a:r>
              <a:rPr lang="zh-CN" altLang="en-US" sz="2800" b="1" dirty="0"/>
              <a:t>、</a:t>
            </a:r>
            <a:r>
              <a:rPr lang="en-US" altLang="zh-CN" sz="2800" b="1" dirty="0"/>
              <a:t>PIB</a:t>
            </a:r>
          </a:p>
          <a:p>
            <a:pPr>
              <a:buFont typeface="Wingdings" pitchFamily="2" charset="2"/>
              <a:buAutoNum type="arabicPeriod"/>
            </a:pPr>
            <a:r>
              <a:rPr lang="zh-CN" altLang="en-US" sz="2800" b="1" dirty="0"/>
              <a:t>优先级中断总线</a:t>
            </a:r>
            <a:r>
              <a:rPr lang="en-US" altLang="zh-CN" sz="2800" b="1" dirty="0"/>
              <a:t>PIB</a:t>
            </a:r>
            <a:r>
              <a:rPr lang="zh-CN" altLang="en-US" sz="2800" b="1" dirty="0"/>
              <a:t>的信号线包括七条中断申请信号线</a:t>
            </a:r>
          </a:p>
          <a:p>
            <a:pPr>
              <a:buFont typeface="Wingdings" pitchFamily="2" charset="2"/>
              <a:buNone/>
            </a:pPr>
            <a:r>
              <a:rPr lang="zh-CN" altLang="en-US" sz="2800" b="1" dirty="0"/>
              <a:t>                        		</a:t>
            </a:r>
            <a:r>
              <a:rPr lang="en-US" altLang="zh-CN" sz="2000" b="1" dirty="0"/>
              <a:t>IRQ1*    IRQ2*    IRQ3*</a:t>
            </a:r>
          </a:p>
          <a:p>
            <a:r>
              <a:rPr lang="en-US" altLang="zh-CN" sz="2800" b="1" dirty="0"/>
              <a:t> </a:t>
            </a:r>
            <a:r>
              <a:rPr lang="zh-CN" altLang="en-US" sz="2800" b="1" dirty="0"/>
              <a:t>由中断线发出</a:t>
            </a:r>
          </a:p>
          <a:p>
            <a:pPr>
              <a:buFont typeface="Wingdings" pitchFamily="2" charset="2"/>
              <a:buNone/>
            </a:pPr>
            <a:r>
              <a:rPr lang="zh-CN" altLang="en-US" sz="2000" b="1" dirty="0"/>
              <a:t>                          			</a:t>
            </a:r>
            <a:r>
              <a:rPr lang="en-US" altLang="zh-CN" sz="2000" b="1" dirty="0"/>
              <a:t>IRQ4*   IRQ5*    IRQ6*     IRQ7*</a:t>
            </a:r>
            <a:r>
              <a:rPr lang="en-US" altLang="zh-CN" sz="2800" b="1" dirty="0"/>
              <a:t>      </a:t>
            </a:r>
          </a:p>
          <a:p>
            <a:r>
              <a:rPr lang="zh-CN" altLang="en-US" sz="2800" b="1" dirty="0"/>
              <a:t>一条中断回答线</a:t>
            </a:r>
            <a:r>
              <a:rPr lang="en-US" altLang="zh-CN" sz="2800" b="1" dirty="0"/>
              <a:t>IACK*,</a:t>
            </a:r>
            <a:r>
              <a:rPr lang="zh-CN" altLang="en-US" sz="2800" b="1" dirty="0"/>
              <a:t>由中断处理器发出</a:t>
            </a:r>
            <a:r>
              <a:rPr lang="en-US" altLang="zh-CN" sz="2800" b="1" dirty="0"/>
              <a:t>.</a:t>
            </a:r>
            <a:r>
              <a:rPr lang="zh-CN" altLang="en-US" sz="2800" b="1" dirty="0"/>
              <a:t>一条菊花链结构</a:t>
            </a:r>
            <a:r>
              <a:rPr lang="en-US" altLang="zh-CN" sz="2800" b="1" dirty="0"/>
              <a:t>,</a:t>
            </a:r>
            <a:r>
              <a:rPr lang="zh-CN" altLang="en-US" sz="2800" b="1" dirty="0"/>
              <a:t>中断回答  </a:t>
            </a:r>
          </a:p>
          <a:p>
            <a:pPr>
              <a:buFont typeface="Wingdings" pitchFamily="2" charset="2"/>
              <a:buNone/>
            </a:pPr>
            <a:r>
              <a:rPr lang="zh-CN" altLang="en-US" sz="2800" b="1" dirty="0"/>
              <a:t> 菊花链线有</a:t>
            </a:r>
            <a:r>
              <a:rPr lang="en-US" altLang="zh-CN" sz="2800" b="1" dirty="0"/>
              <a:t>IACK*</a:t>
            </a:r>
            <a:r>
              <a:rPr lang="zh-CN" altLang="en-US" sz="2800" b="1" dirty="0"/>
              <a:t>驱动</a:t>
            </a:r>
            <a:r>
              <a:rPr lang="en-US" altLang="zh-CN" sz="2800" b="1" dirty="0"/>
              <a:t>,</a:t>
            </a:r>
            <a:r>
              <a:rPr lang="zh-CN" altLang="en-US" sz="2800" b="1" dirty="0"/>
              <a:t>由驱动器发出。</a:t>
            </a:r>
            <a:r>
              <a:rPr lang="zh-CN" altLang="en-US" sz="2800" dirty="0"/>
              <a:t> </a:t>
            </a:r>
          </a:p>
        </p:txBody>
      </p:sp>
      <p:sp>
        <p:nvSpPr>
          <p:cNvPr id="197636" name="AutoShape 4"/>
          <p:cNvSpPr>
            <a:spLocks/>
          </p:cNvSpPr>
          <p:nvPr/>
        </p:nvSpPr>
        <p:spPr bwMode="auto">
          <a:xfrm>
            <a:off x="3635375" y="3213100"/>
            <a:ext cx="360363" cy="1295400"/>
          </a:xfrm>
          <a:prstGeom prst="leftBrace">
            <a:avLst>
              <a:gd name="adj1" fmla="val 29956"/>
              <a:gd name="adj2" fmla="val 50000"/>
            </a:avLst>
          </a:prstGeom>
          <a:noFill/>
          <a:ln w="9525">
            <a:solidFill>
              <a:schemeClr val="tx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5"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81" name="Rectangle 5"/>
          <p:cNvSpPr>
            <a:spLocks noGrp="1" noChangeArrowheads="1"/>
          </p:cNvSpPr>
          <p:nvPr>
            <p:ph type="title"/>
          </p:nvPr>
        </p:nvSpPr>
        <p:spPr>
          <a:xfrm>
            <a:off x="457200" y="620713"/>
            <a:ext cx="8229600" cy="504825"/>
          </a:xfrm>
        </p:spPr>
        <p:txBody>
          <a:bodyPr/>
          <a:lstStyle/>
          <a:p>
            <a:endParaRPr lang="zh-CN" altLang="zh-CN"/>
          </a:p>
        </p:txBody>
      </p:sp>
      <p:pic>
        <p:nvPicPr>
          <p:cNvPr id="203780" name="Picture 4" descr="IRQSignal"/>
          <p:cNvPicPr>
            <a:picLocks noGrp="1" noChangeAspect="1" noChangeArrowheads="1"/>
          </p:cNvPicPr>
          <p:nvPr>
            <p:ph idx="1"/>
          </p:nvPr>
        </p:nvPicPr>
        <p:blipFill>
          <a:blip r:embed="rId2" cstate="print"/>
          <a:srcRect/>
          <a:stretch>
            <a:fillRect/>
          </a:stretch>
        </p:blipFill>
        <p:spPr>
          <a:xfrm>
            <a:off x="323850" y="1484313"/>
            <a:ext cx="8820150" cy="3441700"/>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457200" y="332656"/>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en-US" altLang="zh-CN" sz="2800">
                <a:latin typeface="华文细黑" pitchFamily="2" charset="-122"/>
                <a:ea typeface="华文细黑" pitchFamily="2" charset="-122"/>
              </a:rPr>
              <a:t>2 </a:t>
            </a:r>
            <a:r>
              <a:rPr lang="zh-CN" altLang="en-US" sz="2800">
                <a:latin typeface="华文细黑" pitchFamily="2" charset="-122"/>
                <a:ea typeface="华文细黑" pitchFamily="2" charset="-122"/>
              </a:rPr>
              <a:t>中断回答菊花链结构</a:t>
            </a:r>
            <a:r>
              <a:rPr lang="en-US" altLang="zh-CN" sz="2800">
                <a:latin typeface="华文细黑" pitchFamily="2" charset="-122"/>
                <a:ea typeface="华文细黑" pitchFamily="2" charset="-122"/>
              </a:rPr>
              <a:t>IACKIN*/IACKOUT*</a:t>
            </a:r>
          </a:p>
        </p:txBody>
      </p:sp>
      <p:sp>
        <p:nvSpPr>
          <p:cNvPr id="198659" name="Rectangle 3"/>
          <p:cNvSpPr>
            <a:spLocks noGrp="1" noChangeArrowheads="1"/>
          </p:cNvSpPr>
          <p:nvPr>
            <p:ph type="body" idx="1"/>
          </p:nvPr>
        </p:nvSpPr>
        <p:spPr>
          <a:xfrm>
            <a:off x="457200" y="980728"/>
            <a:ext cx="8229600" cy="5832475"/>
          </a:xfrm>
        </p:spPr>
        <p:txBody>
          <a:bodyPr/>
          <a:lstStyle/>
          <a:p>
            <a:pPr>
              <a:lnSpc>
                <a:spcPct val="80000"/>
              </a:lnSpc>
              <a:buFont typeface="Wingdings" pitchFamily="2" charset="2"/>
              <a:buNone/>
            </a:pPr>
            <a:r>
              <a:rPr lang="en-US" altLang="zh-CN" sz="2400" b="1"/>
              <a:t>	</a:t>
            </a:r>
            <a:r>
              <a:rPr lang="zh-CN" altLang="en-US" sz="2400" b="1"/>
              <a:t>图示中设</a:t>
            </a:r>
            <a:r>
              <a:rPr lang="en-US" altLang="zh-CN" sz="2400" b="1"/>
              <a:t>A4(SLOT4)</a:t>
            </a:r>
            <a:r>
              <a:rPr lang="zh-CN" altLang="en-US" sz="2400" b="1"/>
              <a:t>中断器</a:t>
            </a:r>
            <a:r>
              <a:rPr lang="en-US" altLang="zh-CN" sz="2400" b="1"/>
              <a:t>2</a:t>
            </a:r>
            <a:r>
              <a:rPr lang="zh-CN" altLang="en-US" sz="2400" b="1"/>
              <a:t>有一个中断请求</a:t>
            </a:r>
            <a:r>
              <a:rPr lang="en-US" altLang="zh-CN" sz="2400" b="1"/>
              <a:t>,</a:t>
            </a:r>
            <a:r>
              <a:rPr lang="zh-CN" altLang="en-US" sz="2400" b="1"/>
              <a:t>中断处理器经过判断发出中断回答</a:t>
            </a:r>
            <a:r>
              <a:rPr lang="en-US" altLang="zh-CN" sz="2400" b="1"/>
              <a:t>IACK*</a:t>
            </a:r>
            <a:r>
              <a:rPr lang="zh-CN" altLang="en-US" sz="2400" b="1"/>
              <a:t>。</a:t>
            </a:r>
            <a:r>
              <a:rPr lang="en-US" altLang="zh-CN" sz="2400" b="1"/>
              <a:t>IACK*</a:t>
            </a:r>
            <a:r>
              <a:rPr lang="zh-CN" altLang="en-US" sz="2400" b="1"/>
              <a:t>一方面传到总线</a:t>
            </a:r>
            <a:r>
              <a:rPr lang="en-US" altLang="zh-CN" sz="2400" b="1"/>
              <a:t>IACK*</a:t>
            </a:r>
            <a:r>
              <a:rPr lang="zh-CN" altLang="en-US" sz="2400" b="1"/>
              <a:t>线上</a:t>
            </a:r>
            <a:r>
              <a:rPr lang="en-US" altLang="zh-CN" sz="2400" b="1"/>
              <a:t>,</a:t>
            </a:r>
            <a:r>
              <a:rPr lang="zh-CN" altLang="en-US" sz="2400" b="1"/>
              <a:t>通知</a:t>
            </a:r>
            <a:r>
              <a:rPr lang="en-US" altLang="zh-CN" sz="2400" b="1"/>
              <a:t>DTB,</a:t>
            </a:r>
            <a:r>
              <a:rPr lang="zh-CN" altLang="en-US" sz="2400" b="1"/>
              <a:t>此时为 一个中断回答周期。</a:t>
            </a:r>
          </a:p>
          <a:p>
            <a:pPr>
              <a:lnSpc>
                <a:spcPct val="80000"/>
              </a:lnSpc>
              <a:buFont typeface="Wingdings" pitchFamily="2" charset="2"/>
              <a:buNone/>
            </a:pPr>
            <a:r>
              <a:rPr lang="zh-CN" altLang="en-US" sz="2400" b="1"/>
              <a:t>	另一方面，传到位于</a:t>
            </a:r>
            <a:r>
              <a:rPr lang="en-US" altLang="zh-CN" sz="2400" b="1"/>
              <a:t>SLOT1</a:t>
            </a:r>
            <a:r>
              <a:rPr lang="zh-CN" altLang="en-US" sz="2400" b="1"/>
              <a:t>的</a:t>
            </a:r>
            <a:r>
              <a:rPr lang="en-US" altLang="zh-CN" sz="2400" b="1"/>
              <a:t>IACK</a:t>
            </a:r>
            <a:r>
              <a:rPr lang="zh-CN" altLang="en-US" sz="2400" b="1"/>
              <a:t>菊花链驱动器</a:t>
            </a:r>
            <a:r>
              <a:rPr lang="en-US" altLang="zh-CN" sz="2400" b="1"/>
              <a:t>,</a:t>
            </a:r>
            <a:r>
              <a:rPr lang="zh-CN" altLang="en-US" sz="2400" b="1"/>
              <a:t>由它发出</a:t>
            </a:r>
            <a:r>
              <a:rPr lang="en-US" altLang="zh-CN" sz="2400" b="1"/>
              <a:t>IACKOUT*</a:t>
            </a:r>
            <a:r>
              <a:rPr lang="zh-CN" altLang="en-US" sz="2400" b="1"/>
              <a:t>信号在</a:t>
            </a:r>
            <a:r>
              <a:rPr lang="en-US" altLang="zh-CN" sz="2400" b="1"/>
              <a:t>IACKIN*/IACKOUT*</a:t>
            </a:r>
            <a:r>
              <a:rPr lang="zh-CN" altLang="en-US" sz="2400" b="1"/>
              <a:t>菊花链结构的线上传送</a:t>
            </a:r>
            <a:r>
              <a:rPr lang="en-US" altLang="zh-CN" sz="2400" b="1"/>
              <a:t>.  </a:t>
            </a:r>
            <a:endParaRPr lang="en-US" altLang="zh-CN" sz="2400"/>
          </a:p>
          <a:p>
            <a:pPr>
              <a:lnSpc>
                <a:spcPct val="80000"/>
              </a:lnSpc>
              <a:buFont typeface="Wingdings" pitchFamily="2" charset="2"/>
              <a:buNone/>
            </a:pPr>
            <a:r>
              <a:rPr lang="en-US" altLang="zh-CN" sz="2400"/>
              <a:t>    </a:t>
            </a:r>
            <a:r>
              <a:rPr lang="en-US" altLang="zh-CN" sz="2400" b="1"/>
              <a:t>  </a:t>
            </a:r>
          </a:p>
          <a:p>
            <a:pPr>
              <a:lnSpc>
                <a:spcPct val="80000"/>
              </a:lnSpc>
              <a:buFont typeface="Wingdings" pitchFamily="2" charset="2"/>
              <a:buNone/>
            </a:pPr>
            <a:endParaRPr lang="en-US" altLang="zh-CN" sz="2400"/>
          </a:p>
          <a:p>
            <a:pPr>
              <a:lnSpc>
                <a:spcPct val="80000"/>
              </a:lnSpc>
              <a:buFont typeface="Wingdings" pitchFamily="2" charset="2"/>
              <a:buNone/>
            </a:pPr>
            <a:endParaRPr lang="en-US" altLang="zh-CN" sz="2400"/>
          </a:p>
          <a:p>
            <a:pPr>
              <a:lnSpc>
                <a:spcPct val="80000"/>
              </a:lnSpc>
              <a:buFont typeface="Wingdings" pitchFamily="2" charset="2"/>
              <a:buNone/>
            </a:pPr>
            <a:endParaRPr lang="en-US" altLang="zh-CN" sz="2400"/>
          </a:p>
          <a:p>
            <a:pPr>
              <a:lnSpc>
                <a:spcPct val="80000"/>
              </a:lnSpc>
              <a:buFont typeface="Wingdings" pitchFamily="2" charset="2"/>
              <a:buNone/>
            </a:pPr>
            <a:endParaRPr lang="en-US" altLang="zh-CN" sz="2400"/>
          </a:p>
          <a:p>
            <a:pPr>
              <a:lnSpc>
                <a:spcPct val="80000"/>
              </a:lnSpc>
              <a:buFont typeface="Wingdings" pitchFamily="2" charset="2"/>
              <a:buNone/>
            </a:pPr>
            <a:endParaRPr lang="en-US" altLang="zh-CN" sz="2400"/>
          </a:p>
          <a:p>
            <a:pPr>
              <a:lnSpc>
                <a:spcPct val="80000"/>
              </a:lnSpc>
              <a:buFont typeface="Wingdings" pitchFamily="2" charset="2"/>
              <a:buNone/>
            </a:pPr>
            <a:br>
              <a:rPr lang="en-US" altLang="zh-CN" sz="2400"/>
            </a:br>
            <a:r>
              <a:rPr lang="en-US" altLang="zh-CN" sz="2400" b="1"/>
              <a:t>IACKIN*</a:t>
            </a:r>
            <a:r>
              <a:rPr lang="zh-CN" altLang="en-US" sz="2400" b="1"/>
              <a:t>到达</a:t>
            </a:r>
            <a:r>
              <a:rPr lang="en-US" altLang="zh-CN" sz="2400" b="1"/>
              <a:t>A2,</a:t>
            </a:r>
            <a:r>
              <a:rPr lang="zh-CN" altLang="en-US" sz="2400" b="1"/>
              <a:t>因为该槽无请求线</a:t>
            </a:r>
            <a:r>
              <a:rPr lang="en-US" altLang="zh-CN" sz="2400" b="1"/>
              <a:t>,</a:t>
            </a:r>
            <a:r>
              <a:rPr lang="zh-CN" altLang="en-US" sz="2400" b="1"/>
              <a:t>因此跳线输出到</a:t>
            </a:r>
            <a:r>
              <a:rPr lang="en-US" altLang="zh-CN" sz="2400" b="1"/>
              <a:t>A3.</a:t>
            </a:r>
            <a:r>
              <a:rPr lang="zh-CN" altLang="en-US" sz="2400" b="1"/>
              <a:t>中断器</a:t>
            </a:r>
            <a:r>
              <a:rPr lang="en-US" altLang="zh-CN" sz="2400" b="1"/>
              <a:t>1</a:t>
            </a:r>
            <a:r>
              <a:rPr lang="zh-CN" altLang="en-US" sz="2400" b="1"/>
              <a:t>未发中断申请</a:t>
            </a:r>
            <a:r>
              <a:rPr lang="en-US" altLang="zh-CN" sz="2400" b="1"/>
              <a:t>,</a:t>
            </a:r>
            <a:r>
              <a:rPr lang="zh-CN" altLang="en-US" sz="2400" b="1"/>
              <a:t>由它的逻辑电路处理使</a:t>
            </a:r>
            <a:r>
              <a:rPr lang="en-US" altLang="zh-CN" sz="2400" b="1"/>
              <a:t>IN*</a:t>
            </a:r>
            <a:r>
              <a:rPr lang="zh-CN" altLang="en-US" sz="2400" b="1"/>
              <a:t>电平传到</a:t>
            </a:r>
            <a:r>
              <a:rPr lang="en-US" altLang="zh-CN" sz="2400" b="1"/>
              <a:t>OUT*</a:t>
            </a:r>
            <a:r>
              <a:rPr lang="zh-CN" altLang="en-US" sz="2400" b="1"/>
              <a:t>进入</a:t>
            </a:r>
            <a:r>
              <a:rPr lang="en-US" altLang="zh-CN" sz="2400" b="1"/>
              <a:t>A4.</a:t>
            </a:r>
            <a:r>
              <a:rPr lang="zh-CN" altLang="en-US" sz="2400" b="1"/>
              <a:t>由于中断器</a:t>
            </a:r>
            <a:r>
              <a:rPr lang="en-US" altLang="zh-CN" sz="2400" b="1"/>
              <a:t>2</a:t>
            </a:r>
            <a:r>
              <a:rPr lang="zh-CN" altLang="en-US" sz="2400" b="1"/>
              <a:t>是发中断申请者</a:t>
            </a:r>
            <a:r>
              <a:rPr lang="en-US" altLang="zh-CN" sz="2400" b="1"/>
              <a:t>,</a:t>
            </a:r>
            <a:r>
              <a:rPr lang="zh-CN" altLang="en-US" sz="2400" b="1"/>
              <a:t>它接收</a:t>
            </a:r>
            <a:r>
              <a:rPr lang="en-US" altLang="zh-CN" sz="2400" b="1"/>
              <a:t>IACKIN*,</a:t>
            </a:r>
            <a:r>
              <a:rPr lang="zh-CN" altLang="en-US" sz="2400" b="1"/>
              <a:t>终止传送到后继插槽</a:t>
            </a:r>
            <a:r>
              <a:rPr lang="en-US" altLang="zh-CN" sz="2400" b="1"/>
              <a:t>.</a:t>
            </a:r>
            <a:r>
              <a:rPr lang="en-US" altLang="zh-CN" sz="2400"/>
              <a:t> </a:t>
            </a:r>
          </a:p>
        </p:txBody>
      </p:sp>
      <p:sp>
        <p:nvSpPr>
          <p:cNvPr id="198660" name="Rectangle 4"/>
          <p:cNvSpPr>
            <a:spLocks noChangeArrowheads="1"/>
          </p:cNvSpPr>
          <p:nvPr/>
        </p:nvSpPr>
        <p:spPr bwMode="auto">
          <a:xfrm>
            <a:off x="1187450" y="2925416"/>
            <a:ext cx="1296988" cy="1439862"/>
          </a:xfrm>
          <a:prstGeom prst="rect">
            <a:avLst/>
          </a:prstGeom>
          <a:solidFill>
            <a:schemeClr val="accent1"/>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A1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IACK*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菊花链</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驱动器</a:t>
            </a:r>
          </a:p>
        </p:txBody>
      </p:sp>
      <p:sp>
        <p:nvSpPr>
          <p:cNvPr id="198661" name="Rectangle 5"/>
          <p:cNvSpPr>
            <a:spLocks noChangeArrowheads="1"/>
          </p:cNvSpPr>
          <p:nvPr/>
        </p:nvSpPr>
        <p:spPr bwMode="auto">
          <a:xfrm>
            <a:off x="3563938" y="2925416"/>
            <a:ext cx="1079500" cy="1439862"/>
          </a:xfrm>
          <a:prstGeom prst="rect">
            <a:avLst/>
          </a:prstGeom>
          <a:solidFill>
            <a:schemeClr val="accent1"/>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A2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endParaRPr>
          </a:p>
        </p:txBody>
      </p:sp>
      <p:sp>
        <p:nvSpPr>
          <p:cNvPr id="198662" name="Rectangle 6"/>
          <p:cNvSpPr>
            <a:spLocks noChangeArrowheads="1"/>
          </p:cNvSpPr>
          <p:nvPr/>
        </p:nvSpPr>
        <p:spPr bwMode="auto">
          <a:xfrm>
            <a:off x="5580063" y="2925416"/>
            <a:ext cx="1081087" cy="1439862"/>
          </a:xfrm>
          <a:prstGeom prst="rect">
            <a:avLst/>
          </a:prstGeom>
          <a:solidFill>
            <a:schemeClr val="accent1"/>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中断器</a:t>
            </a:r>
            <a:r>
              <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1</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	</a:t>
            </a:r>
          </a:p>
        </p:txBody>
      </p:sp>
      <p:sp>
        <p:nvSpPr>
          <p:cNvPr id="198663" name="Rectangle 7"/>
          <p:cNvSpPr>
            <a:spLocks noChangeArrowheads="1"/>
          </p:cNvSpPr>
          <p:nvPr/>
        </p:nvSpPr>
        <p:spPr bwMode="auto">
          <a:xfrm>
            <a:off x="7451725" y="2925416"/>
            <a:ext cx="1081088" cy="1439862"/>
          </a:xfrm>
          <a:prstGeom prst="rect">
            <a:avLst/>
          </a:prstGeom>
          <a:solidFill>
            <a:schemeClr val="accent1"/>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中断器</a:t>
            </a:r>
            <a:r>
              <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rPr>
              <a:t>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宋体" charset="-122"/>
              <a:cs typeface="+mn-cs"/>
            </a:endParaRPr>
          </a:p>
        </p:txBody>
      </p:sp>
      <p:sp>
        <p:nvSpPr>
          <p:cNvPr id="198665" name="Line 9"/>
          <p:cNvSpPr>
            <a:spLocks noChangeShapeType="1"/>
          </p:cNvSpPr>
          <p:nvPr/>
        </p:nvSpPr>
        <p:spPr bwMode="auto">
          <a:xfrm>
            <a:off x="2051050" y="4365278"/>
            <a:ext cx="0" cy="360363"/>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66" name="Line 10"/>
          <p:cNvSpPr>
            <a:spLocks noChangeShapeType="1"/>
          </p:cNvSpPr>
          <p:nvPr/>
        </p:nvSpPr>
        <p:spPr bwMode="auto">
          <a:xfrm>
            <a:off x="2051050" y="4725641"/>
            <a:ext cx="1800225" cy="0"/>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67" name="Line 11"/>
          <p:cNvSpPr>
            <a:spLocks noChangeShapeType="1"/>
          </p:cNvSpPr>
          <p:nvPr/>
        </p:nvSpPr>
        <p:spPr bwMode="auto">
          <a:xfrm flipV="1">
            <a:off x="3779838" y="4365278"/>
            <a:ext cx="0" cy="360363"/>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68" name="Line 12"/>
          <p:cNvSpPr>
            <a:spLocks noChangeShapeType="1"/>
          </p:cNvSpPr>
          <p:nvPr/>
        </p:nvSpPr>
        <p:spPr bwMode="auto">
          <a:xfrm flipV="1">
            <a:off x="3779838" y="4076353"/>
            <a:ext cx="0" cy="288925"/>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69" name="Line 13"/>
          <p:cNvSpPr>
            <a:spLocks noChangeShapeType="1"/>
          </p:cNvSpPr>
          <p:nvPr/>
        </p:nvSpPr>
        <p:spPr bwMode="auto">
          <a:xfrm>
            <a:off x="3779838" y="4076353"/>
            <a:ext cx="647700" cy="0"/>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0" name="Line 14"/>
          <p:cNvSpPr>
            <a:spLocks noChangeShapeType="1"/>
          </p:cNvSpPr>
          <p:nvPr/>
        </p:nvSpPr>
        <p:spPr bwMode="auto">
          <a:xfrm>
            <a:off x="4427538" y="4076353"/>
            <a:ext cx="0" cy="288925"/>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1" name="Line 15"/>
          <p:cNvSpPr>
            <a:spLocks noChangeShapeType="1"/>
          </p:cNvSpPr>
          <p:nvPr/>
        </p:nvSpPr>
        <p:spPr bwMode="auto">
          <a:xfrm>
            <a:off x="4427538" y="4365278"/>
            <a:ext cx="0" cy="360363"/>
          </a:xfrm>
          <a:prstGeom prst="line">
            <a:avLst/>
          </a:prstGeom>
          <a:noFill/>
          <a:ln w="9525">
            <a:solidFill>
              <a:schemeClr val="tx1"/>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2" name="Line 16"/>
          <p:cNvSpPr>
            <a:spLocks noChangeShapeType="1"/>
          </p:cNvSpPr>
          <p:nvPr/>
        </p:nvSpPr>
        <p:spPr bwMode="auto">
          <a:xfrm>
            <a:off x="4427538" y="4725641"/>
            <a:ext cx="1368425" cy="0"/>
          </a:xfrm>
          <a:prstGeom prst="line">
            <a:avLst/>
          </a:prstGeom>
          <a:noFill/>
          <a:ln w="9525">
            <a:solidFill>
              <a:schemeClr val="tx1"/>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3" name="Line 17"/>
          <p:cNvSpPr>
            <a:spLocks noChangeShapeType="1"/>
          </p:cNvSpPr>
          <p:nvPr/>
        </p:nvSpPr>
        <p:spPr bwMode="auto">
          <a:xfrm flipV="1">
            <a:off x="5795963" y="4365278"/>
            <a:ext cx="0" cy="360363"/>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4" name="Line 18"/>
          <p:cNvSpPr>
            <a:spLocks noChangeShapeType="1"/>
          </p:cNvSpPr>
          <p:nvPr/>
        </p:nvSpPr>
        <p:spPr bwMode="auto">
          <a:xfrm>
            <a:off x="6372225" y="4365278"/>
            <a:ext cx="0" cy="360363"/>
          </a:xfrm>
          <a:prstGeom prst="line">
            <a:avLst/>
          </a:prstGeom>
          <a:noFill/>
          <a:ln w="9525">
            <a:solidFill>
              <a:schemeClr val="tx1"/>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5" name="Line 19"/>
          <p:cNvSpPr>
            <a:spLocks noChangeShapeType="1"/>
          </p:cNvSpPr>
          <p:nvPr/>
        </p:nvSpPr>
        <p:spPr bwMode="auto">
          <a:xfrm>
            <a:off x="6372225" y="4725641"/>
            <a:ext cx="1368425" cy="0"/>
          </a:xfrm>
          <a:prstGeom prst="line">
            <a:avLst/>
          </a:prstGeom>
          <a:noFill/>
          <a:ln w="9525">
            <a:solidFill>
              <a:schemeClr val="tx1"/>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6" name="Line 20"/>
          <p:cNvSpPr>
            <a:spLocks noChangeShapeType="1"/>
          </p:cNvSpPr>
          <p:nvPr/>
        </p:nvSpPr>
        <p:spPr bwMode="auto">
          <a:xfrm flipV="1">
            <a:off x="7740650" y="4365278"/>
            <a:ext cx="0" cy="360363"/>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7" name="Line 21"/>
          <p:cNvSpPr>
            <a:spLocks noChangeShapeType="1"/>
          </p:cNvSpPr>
          <p:nvPr/>
        </p:nvSpPr>
        <p:spPr bwMode="auto">
          <a:xfrm>
            <a:off x="8172450" y="4365278"/>
            <a:ext cx="0" cy="360363"/>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8" name="Line 22"/>
          <p:cNvSpPr>
            <a:spLocks noChangeShapeType="1"/>
          </p:cNvSpPr>
          <p:nvPr/>
        </p:nvSpPr>
        <p:spPr bwMode="auto">
          <a:xfrm>
            <a:off x="8172450" y="4725641"/>
            <a:ext cx="431800" cy="0"/>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79" name="Line 23"/>
          <p:cNvSpPr>
            <a:spLocks noChangeShapeType="1"/>
          </p:cNvSpPr>
          <p:nvPr/>
        </p:nvSpPr>
        <p:spPr bwMode="auto">
          <a:xfrm>
            <a:off x="1692275" y="5012978"/>
            <a:ext cx="6911975" cy="0"/>
          </a:xfrm>
          <a:prstGeom prst="line">
            <a:avLst/>
          </a:prstGeom>
          <a:noFill/>
          <a:ln w="9525">
            <a:solidFill>
              <a:schemeClr val="tx1"/>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198680" name="Line 24"/>
          <p:cNvSpPr>
            <a:spLocks noChangeShapeType="1"/>
          </p:cNvSpPr>
          <p:nvPr/>
        </p:nvSpPr>
        <p:spPr bwMode="auto">
          <a:xfrm flipV="1">
            <a:off x="1692275" y="4365278"/>
            <a:ext cx="0" cy="647700"/>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
        <p:nvSpPr>
          <p:cNvPr id="2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3" name="Rectangle 5"/>
          <p:cNvSpPr>
            <a:spLocks noGrp="1" noChangeArrowheads="1"/>
          </p:cNvSpPr>
          <p:nvPr>
            <p:ph type="title"/>
          </p:nvPr>
        </p:nvSpPr>
        <p:spPr>
          <a:xfrm>
            <a:off x="457200" y="620713"/>
            <a:ext cx="8229600" cy="504825"/>
          </a:xfrm>
        </p:spPr>
        <p:txBody>
          <a:bodyPr/>
          <a:lstStyle/>
          <a:p>
            <a:endParaRPr lang="zh-CN" altLang="zh-CN"/>
          </a:p>
        </p:txBody>
      </p:sp>
      <p:pic>
        <p:nvPicPr>
          <p:cNvPr id="201732" name="Picture 4" descr="IRQSignalDaisyChain"/>
          <p:cNvPicPr>
            <a:picLocks noGrp="1" noChangeAspect="1" noChangeArrowheads="1"/>
          </p:cNvPicPr>
          <p:nvPr>
            <p:ph idx="1"/>
          </p:nvPr>
        </p:nvPicPr>
        <p:blipFill>
          <a:blip r:embed="rId2" cstate="print"/>
          <a:srcRect/>
          <a:stretch>
            <a:fillRect/>
          </a:stretch>
        </p:blipFill>
        <p:spPr>
          <a:xfrm>
            <a:off x="1258888" y="485775"/>
            <a:ext cx="6624637" cy="6372225"/>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9" name="Rectangle 5"/>
          <p:cNvSpPr>
            <a:spLocks noGrp="1" noChangeArrowheads="1"/>
          </p:cNvSpPr>
          <p:nvPr>
            <p:ph type="title"/>
          </p:nvPr>
        </p:nvSpPr>
        <p:spPr>
          <a:xfrm>
            <a:off x="457200" y="620713"/>
            <a:ext cx="8229600" cy="504825"/>
          </a:xfrm>
        </p:spPr>
        <p:txBody>
          <a:bodyPr/>
          <a:lstStyle/>
          <a:p>
            <a:endParaRPr lang="zh-CN" altLang="zh-CN"/>
          </a:p>
        </p:txBody>
      </p:sp>
      <p:pic>
        <p:nvPicPr>
          <p:cNvPr id="205828" name="Picture 4" descr="IRQTiming"/>
          <p:cNvPicPr>
            <a:picLocks noGrp="1" noChangeAspect="1" noChangeArrowheads="1"/>
          </p:cNvPicPr>
          <p:nvPr>
            <p:ph idx="1"/>
          </p:nvPr>
        </p:nvPicPr>
        <p:blipFill>
          <a:blip r:embed="rId2" cstate="print"/>
          <a:srcRect/>
          <a:stretch>
            <a:fillRect/>
          </a:stretch>
        </p:blipFill>
        <p:spPr>
          <a:xfrm>
            <a:off x="900113" y="765175"/>
            <a:ext cx="7272337" cy="5888038"/>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129</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685800" y="549275"/>
            <a:ext cx="7772400" cy="647700"/>
          </a:xfrm>
        </p:spPr>
        <p:txBody>
          <a:bodyPr/>
          <a:lstStyle/>
          <a:p>
            <a:pPr eaLnBrk="1" hangingPunct="1"/>
            <a:r>
              <a:rPr lang="zh-CN" altLang="en-US" sz="3600">
                <a:solidFill>
                  <a:srgbClr val="0000FF"/>
                </a:solidFill>
                <a:latin typeface="华文细黑" pitchFamily="2" charset="-122"/>
                <a:ea typeface="华文细黑" pitchFamily="2" charset="-122"/>
              </a:rPr>
              <a:t>核电子学内容复习</a:t>
            </a:r>
          </a:p>
        </p:txBody>
      </p:sp>
      <p:sp>
        <p:nvSpPr>
          <p:cNvPr id="50179" name="Rectangle 3"/>
          <p:cNvSpPr>
            <a:spLocks noGrp="1" noChangeArrowheads="1"/>
          </p:cNvSpPr>
          <p:nvPr>
            <p:ph idx="1"/>
          </p:nvPr>
        </p:nvSpPr>
        <p:spPr>
          <a:xfrm>
            <a:off x="304800" y="1447800"/>
            <a:ext cx="8686800" cy="5181600"/>
          </a:xfrm>
        </p:spPr>
        <p:txBody>
          <a:bodyPr/>
          <a:lstStyle/>
          <a:p>
            <a:pPr marL="609600" indent="-609600" eaLnBrk="1" hangingPunct="1">
              <a:buFontTx/>
              <a:buAutoNum type="arabicPeriod" startAt="2"/>
            </a:pPr>
            <a:r>
              <a:rPr lang="zh-CN" altLang="en-US" sz="3600">
                <a:solidFill>
                  <a:srgbClr val="0000FF"/>
                </a:solidFill>
                <a:latin typeface="华文细黑" pitchFamily="2" charset="-122"/>
                <a:ea typeface="华文细黑" pitchFamily="2" charset="-122"/>
              </a:rPr>
              <a:t>数字化</a:t>
            </a:r>
          </a:p>
          <a:p>
            <a:pPr marL="990600" lvl="1" indent="-533400" eaLnBrk="1" hangingPunct="1">
              <a:buFontTx/>
              <a:buNone/>
            </a:pPr>
            <a:r>
              <a:rPr lang="zh-CN" altLang="en-US" sz="2400">
                <a:solidFill>
                  <a:srgbClr val="0000FF"/>
                </a:solidFill>
                <a:latin typeface="华文细黑" pitchFamily="2" charset="-122"/>
                <a:ea typeface="华文细黑" pitchFamily="2" charset="-122"/>
              </a:rPr>
              <a:t>数字化电路是将信息提取电路中提取的模拟信号进行数字化 </a:t>
            </a:r>
          </a:p>
          <a:p>
            <a:pPr marL="990600" lvl="1" indent="-533400" eaLnBrk="1" hangingPunct="1">
              <a:buFontTx/>
              <a:buNone/>
            </a:pPr>
            <a:r>
              <a:rPr lang="zh-CN" altLang="en-US" sz="2400">
                <a:solidFill>
                  <a:srgbClr val="0000FF"/>
                </a:solidFill>
                <a:latin typeface="华文细黑" pitchFamily="2" charset="-122"/>
                <a:ea typeface="华文细黑" pitchFamily="2" charset="-122"/>
              </a:rPr>
              <a:t>数字化电路类型有：</a:t>
            </a:r>
            <a:r>
              <a:rPr lang="zh-CN" altLang="en-US">
                <a:solidFill>
                  <a:srgbClr val="0000FF"/>
                </a:solidFill>
                <a:latin typeface="华文细黑" pitchFamily="2" charset="-122"/>
                <a:ea typeface="华文细黑" pitchFamily="2" charset="-122"/>
              </a:rPr>
              <a:t> </a:t>
            </a:r>
          </a:p>
          <a:p>
            <a:pPr marL="1371600" lvl="2" indent="-457200" eaLnBrk="1" hangingPunct="1">
              <a:buFontTx/>
              <a:buAutoNum type="arabicParenR"/>
            </a:pPr>
            <a:r>
              <a:rPr lang="zh-CN" altLang="en-US">
                <a:solidFill>
                  <a:srgbClr val="0000FF"/>
                </a:solidFill>
                <a:latin typeface="华文细黑" pitchFamily="2" charset="-122"/>
                <a:ea typeface="华文细黑" pitchFamily="2" charset="-122"/>
              </a:rPr>
              <a:t>积分和微分幅度甄别器</a:t>
            </a:r>
            <a:r>
              <a:rPr lang="en-US" altLang="zh-CN">
                <a:solidFill>
                  <a:srgbClr val="0000FF"/>
                </a:solidFill>
                <a:latin typeface="华文细黑" pitchFamily="2" charset="-122"/>
                <a:ea typeface="华文细黑" pitchFamily="2" charset="-122"/>
              </a:rPr>
              <a:t>(</a:t>
            </a:r>
            <a:r>
              <a:rPr lang="zh-CN" altLang="en-US">
                <a:solidFill>
                  <a:srgbClr val="0000FF"/>
                </a:solidFill>
                <a:latin typeface="华文细黑" pitchFamily="2" charset="-122"/>
                <a:ea typeface="华文细黑" pitchFamily="2" charset="-122"/>
              </a:rPr>
              <a:t>单道分析器</a:t>
            </a:r>
            <a:r>
              <a:rPr lang="en-US" altLang="zh-CN">
                <a:solidFill>
                  <a:srgbClr val="0000FF"/>
                </a:solidFill>
                <a:latin typeface="华文细黑" pitchFamily="2" charset="-122"/>
                <a:ea typeface="华文细黑" pitchFamily="2" charset="-122"/>
              </a:rPr>
              <a:t>)</a:t>
            </a:r>
            <a:r>
              <a:rPr lang="zh-CN" altLang="en-US">
                <a:solidFill>
                  <a:srgbClr val="0000FF"/>
                </a:solidFill>
                <a:latin typeface="华文细黑" pitchFamily="2" charset="-122"/>
                <a:ea typeface="华文细黑" pitchFamily="2" charset="-122"/>
              </a:rPr>
              <a:t>，进行一位模数变换 </a:t>
            </a:r>
          </a:p>
          <a:p>
            <a:pPr marL="1371600" lvl="2" indent="-457200" eaLnBrk="1" hangingPunct="1">
              <a:buFontTx/>
              <a:buAutoNum type="arabicParenR"/>
            </a:pPr>
            <a:r>
              <a:rPr lang="zh-CN" altLang="en-US">
                <a:solidFill>
                  <a:srgbClr val="0000FF"/>
                </a:solidFill>
                <a:latin typeface="华文细黑" pitchFamily="2" charset="-122"/>
                <a:ea typeface="华文细黑" pitchFamily="2" charset="-122"/>
              </a:rPr>
              <a:t>模数变换电路（</a:t>
            </a:r>
            <a:r>
              <a:rPr lang="en-US" altLang="zh-CN">
                <a:solidFill>
                  <a:srgbClr val="0000FF"/>
                </a:solidFill>
                <a:latin typeface="华文细黑" pitchFamily="2" charset="-122"/>
                <a:ea typeface="华文细黑" pitchFamily="2" charset="-122"/>
              </a:rPr>
              <a:t>ADC</a:t>
            </a:r>
            <a:r>
              <a:rPr lang="zh-CN" altLang="en-US">
                <a:solidFill>
                  <a:srgbClr val="0000FF"/>
                </a:solidFill>
                <a:latin typeface="华文细黑" pitchFamily="2" charset="-122"/>
                <a:ea typeface="华文细黑" pitchFamily="2" charset="-122"/>
              </a:rPr>
              <a:t>），进行一位以上模数变换</a:t>
            </a:r>
          </a:p>
          <a:p>
            <a:pPr marL="1371600" lvl="2" indent="-457200" eaLnBrk="1" hangingPunct="1">
              <a:buFontTx/>
              <a:buAutoNum type="arabicParenR"/>
            </a:pPr>
            <a:r>
              <a:rPr lang="zh-CN" altLang="en-US">
                <a:solidFill>
                  <a:srgbClr val="0000FF"/>
                </a:solidFill>
                <a:latin typeface="华文细黑" pitchFamily="2" charset="-122"/>
                <a:ea typeface="华文细黑" pitchFamily="2" charset="-122"/>
              </a:rPr>
              <a:t>时间</a:t>
            </a:r>
            <a:r>
              <a:rPr lang="en-US" altLang="zh-CN">
                <a:solidFill>
                  <a:srgbClr val="0000FF"/>
                </a:solidFill>
                <a:latin typeface="华文细黑" pitchFamily="2" charset="-122"/>
                <a:ea typeface="华文细黑" pitchFamily="2" charset="-122"/>
              </a:rPr>
              <a:t>-</a:t>
            </a:r>
            <a:r>
              <a:rPr lang="zh-CN" altLang="en-US">
                <a:solidFill>
                  <a:srgbClr val="0000FF"/>
                </a:solidFill>
                <a:latin typeface="华文细黑" pitchFamily="2" charset="-122"/>
                <a:ea typeface="华文细黑" pitchFamily="2" charset="-122"/>
              </a:rPr>
              <a:t>数字变换器</a:t>
            </a:r>
          </a:p>
          <a:p>
            <a:pPr marL="1371600" lvl="2" indent="-457200" eaLnBrk="1" hangingPunct="1">
              <a:buFontTx/>
              <a:buAutoNum type="arabicParenR"/>
            </a:pPr>
            <a:r>
              <a:rPr lang="zh-CN" altLang="en-US">
                <a:solidFill>
                  <a:srgbClr val="0000FF"/>
                </a:solidFill>
                <a:latin typeface="华文细黑" pitchFamily="2" charset="-122"/>
                <a:ea typeface="华文细黑" pitchFamily="2" charset="-122"/>
              </a:rPr>
              <a:t>位置编码电路  </a:t>
            </a:r>
          </a:p>
        </p:txBody>
      </p:sp>
      <p:sp>
        <p:nvSpPr>
          <p:cNvPr id="4" name="灯片编号占位符 3"/>
          <p:cNvSpPr>
            <a:spLocks noGrp="1"/>
          </p:cNvSpPr>
          <p:nvPr>
            <p:ph type="sldNum" sz="quarter" idx="12"/>
          </p:nvPr>
        </p:nvSpPr>
        <p:spPr/>
        <p:txBody>
          <a:bodyPr/>
          <a:lstStyle/>
          <a:p>
            <a:pPr>
              <a:defRPr/>
            </a:pPr>
            <a:fld id="{089DC46D-2AFF-4A11-8996-18DA78DCDEE0}" type="slidenum">
              <a:rPr lang="en-US" altLang="zh-CN" smtClean="0">
                <a:latin typeface="华文细黑" pitchFamily="2" charset="-122"/>
                <a:ea typeface="华文细黑" pitchFamily="2" charset="-122"/>
              </a:rPr>
              <a:pPr>
                <a:defRPr/>
              </a:pPr>
              <a:t>13</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0179">
                                            <p:txEl>
                                              <p:pRg st="1" end="1"/>
                                            </p:txEl>
                                          </p:spTgt>
                                        </p:tgtEl>
                                        <p:attrNameLst>
                                          <p:attrName>style.visibility</p:attrName>
                                        </p:attrNameLst>
                                      </p:cBhvr>
                                      <p:to>
                                        <p:strVal val="visible"/>
                                      </p:to>
                                    </p:set>
                                    <p:anim calcmode="lin" valueType="num">
                                      <p:cBhvr additive="base">
                                        <p:cTn id="7" dur="500" fill="hold"/>
                                        <p:tgtEl>
                                          <p:spTgt spid="5017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0179">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0179">
                                            <p:txEl>
                                              <p:pRg st="2" end="2"/>
                                            </p:txEl>
                                          </p:spTgt>
                                        </p:tgtEl>
                                        <p:attrNameLst>
                                          <p:attrName>style.visibility</p:attrName>
                                        </p:attrNameLst>
                                      </p:cBhvr>
                                      <p:to>
                                        <p:strVal val="visible"/>
                                      </p:to>
                                    </p:set>
                                    <p:anim calcmode="lin" valueType="num">
                                      <p:cBhvr additive="base">
                                        <p:cTn id="11" dur="500" fill="hold"/>
                                        <p:tgtEl>
                                          <p:spTgt spid="50179">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0179">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0179">
                                            <p:txEl>
                                              <p:pRg st="3" end="3"/>
                                            </p:txEl>
                                          </p:spTgt>
                                        </p:tgtEl>
                                        <p:attrNameLst>
                                          <p:attrName>style.visibility</p:attrName>
                                        </p:attrNameLst>
                                      </p:cBhvr>
                                      <p:to>
                                        <p:strVal val="visible"/>
                                      </p:to>
                                    </p:set>
                                    <p:anim calcmode="lin" valueType="num">
                                      <p:cBhvr additive="base">
                                        <p:cTn id="15" dur="500" fill="hold"/>
                                        <p:tgtEl>
                                          <p:spTgt spid="50179">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0179">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0179">
                                            <p:txEl>
                                              <p:pRg st="4" end="4"/>
                                            </p:txEl>
                                          </p:spTgt>
                                        </p:tgtEl>
                                        <p:attrNameLst>
                                          <p:attrName>style.visibility</p:attrName>
                                        </p:attrNameLst>
                                      </p:cBhvr>
                                      <p:to>
                                        <p:strVal val="visible"/>
                                      </p:to>
                                    </p:set>
                                    <p:anim calcmode="lin" valueType="num">
                                      <p:cBhvr additive="base">
                                        <p:cTn id="19" dur="500" fill="hold"/>
                                        <p:tgtEl>
                                          <p:spTgt spid="50179">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0179">
                                            <p:txEl>
                                              <p:pRg st="4" end="4"/>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0179">
                                            <p:txEl>
                                              <p:pRg st="5" end="5"/>
                                            </p:txEl>
                                          </p:spTgt>
                                        </p:tgtEl>
                                        <p:attrNameLst>
                                          <p:attrName>style.visibility</p:attrName>
                                        </p:attrNameLst>
                                      </p:cBhvr>
                                      <p:to>
                                        <p:strVal val="visible"/>
                                      </p:to>
                                    </p:set>
                                    <p:anim calcmode="lin" valueType="num">
                                      <p:cBhvr additive="base">
                                        <p:cTn id="23" dur="500" fill="hold"/>
                                        <p:tgtEl>
                                          <p:spTgt spid="50179">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0179">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0179">
                                            <p:txEl>
                                              <p:pRg st="6" end="6"/>
                                            </p:txEl>
                                          </p:spTgt>
                                        </p:tgtEl>
                                        <p:attrNameLst>
                                          <p:attrName>style.visibility</p:attrName>
                                        </p:attrNameLst>
                                      </p:cBhvr>
                                      <p:to>
                                        <p:strVal val="visible"/>
                                      </p:to>
                                    </p:set>
                                    <p:anim calcmode="lin" valueType="num">
                                      <p:cBhvr additive="base">
                                        <p:cTn id="27" dur="500" fill="hold"/>
                                        <p:tgtEl>
                                          <p:spTgt spid="50179">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0179">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7" name="Rectangle 5"/>
          <p:cNvSpPr>
            <a:spLocks noGrp="1" noChangeArrowheads="1"/>
          </p:cNvSpPr>
          <p:nvPr>
            <p:ph type="title"/>
          </p:nvPr>
        </p:nvSpPr>
        <p:spPr>
          <a:xfrm>
            <a:off x="457200" y="620713"/>
            <a:ext cx="8229600" cy="504825"/>
          </a:xfrm>
        </p:spPr>
        <p:txBody>
          <a:bodyPr/>
          <a:lstStyle/>
          <a:p>
            <a:endParaRPr lang="zh-CN" altLang="zh-CN"/>
          </a:p>
        </p:txBody>
      </p:sp>
      <p:pic>
        <p:nvPicPr>
          <p:cNvPr id="207876" name="Picture 4" descr="IACKTiming"/>
          <p:cNvPicPr>
            <a:picLocks noGrp="1" noChangeAspect="1" noChangeArrowheads="1"/>
          </p:cNvPicPr>
          <p:nvPr>
            <p:ph idx="1"/>
          </p:nvPr>
        </p:nvPicPr>
        <p:blipFill>
          <a:blip r:embed="rId2" cstate="print"/>
          <a:srcRect/>
          <a:stretch>
            <a:fillRect/>
          </a:stretch>
        </p:blipFill>
        <p:spPr>
          <a:xfrm>
            <a:off x="1042988" y="692150"/>
            <a:ext cx="7416800" cy="5864225"/>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5" name="Rectangle 5"/>
          <p:cNvSpPr>
            <a:spLocks noGrp="1" noChangeArrowheads="1"/>
          </p:cNvSpPr>
          <p:nvPr>
            <p:ph type="title"/>
          </p:nvPr>
        </p:nvSpPr>
        <p:spPr>
          <a:xfrm>
            <a:off x="457200" y="620713"/>
            <a:ext cx="8229600" cy="504825"/>
          </a:xfrm>
        </p:spPr>
        <p:txBody>
          <a:bodyPr/>
          <a:lstStyle/>
          <a:p>
            <a:endParaRPr lang="zh-CN" altLang="zh-CN"/>
          </a:p>
        </p:txBody>
      </p:sp>
      <p:pic>
        <p:nvPicPr>
          <p:cNvPr id="209924" name="Picture 4" descr="IACKTimingSingleByteACK"/>
          <p:cNvPicPr>
            <a:picLocks noGrp="1" noChangeAspect="1" noChangeArrowheads="1"/>
          </p:cNvPicPr>
          <p:nvPr>
            <p:ph idx="1"/>
          </p:nvPr>
        </p:nvPicPr>
        <p:blipFill>
          <a:blip r:embed="rId2" cstate="print"/>
          <a:srcRect/>
          <a:stretch>
            <a:fillRect/>
          </a:stretch>
        </p:blipFill>
        <p:spPr>
          <a:xfrm>
            <a:off x="1042988" y="692150"/>
            <a:ext cx="7129462" cy="6040438"/>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2"/>
          <p:cNvSpPr>
            <a:spLocks noGrp="1" noChangeArrowheads="1"/>
          </p:cNvSpPr>
          <p:nvPr>
            <p:ph type="title"/>
          </p:nvPr>
        </p:nvSpPr>
        <p:spPr>
          <a:xfrm>
            <a:off x="457200" y="332656"/>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t>VME Standard </a:t>
            </a:r>
            <a:r>
              <a:rPr lang="zh-CN" altLang="en-US" sz="2800" dirty="0"/>
              <a:t>条目	</a:t>
            </a:r>
          </a:p>
        </p:txBody>
      </p:sp>
      <p:pic>
        <p:nvPicPr>
          <p:cNvPr id="211972" name="Picture 4"/>
          <p:cNvPicPr>
            <a:picLocks noGrp="1" noChangeAspect="1" noChangeArrowheads="1"/>
          </p:cNvPicPr>
          <p:nvPr>
            <p:ph idx="1"/>
          </p:nvPr>
        </p:nvPicPr>
        <p:blipFill>
          <a:blip r:embed="rId2" cstate="print"/>
          <a:srcRect/>
          <a:stretch>
            <a:fillRect/>
          </a:stretch>
        </p:blipFill>
        <p:spPr>
          <a:xfrm>
            <a:off x="1403350" y="1412875"/>
            <a:ext cx="3817938" cy="2339975"/>
          </a:xfrm>
          <a:noFill/>
          <a:ln/>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ChangeArrowheads="1"/>
          </p:cNvSpPr>
          <p:nvPr>
            <p:ph type="title"/>
          </p:nvPr>
        </p:nvSpPr>
        <p:spPr>
          <a:xfrm>
            <a:off x="457200" y="332656"/>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dirty="0"/>
              <a:t>VME BUS VOLTAGE SPECIFICATION</a:t>
            </a:r>
          </a:p>
        </p:txBody>
      </p:sp>
      <p:pic>
        <p:nvPicPr>
          <p:cNvPr id="139267" name="Picture 3"/>
          <p:cNvPicPr>
            <a:picLocks noGrp="1" noChangeAspect="1" noChangeArrowheads="1"/>
          </p:cNvPicPr>
          <p:nvPr>
            <p:ph type="body" idx="1"/>
          </p:nvPr>
        </p:nvPicPr>
        <p:blipFill>
          <a:blip r:embed="rId2" cstate="print"/>
          <a:srcRect/>
          <a:stretch>
            <a:fillRect/>
          </a:stretch>
        </p:blipFill>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p:cNvSpPr>
            <a:spLocks noGrp="1" noChangeArrowheads="1"/>
          </p:cNvSpPr>
          <p:nvPr>
            <p:ph type="title"/>
          </p:nvPr>
        </p:nvSpPr>
        <p:spPr>
          <a:xfrm>
            <a:off x="457200" y="332656"/>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t>VME BUS SIGNAL LEVEL</a:t>
            </a:r>
          </a:p>
        </p:txBody>
      </p:sp>
      <p:pic>
        <p:nvPicPr>
          <p:cNvPr id="141315" name="Picture 3"/>
          <p:cNvPicPr>
            <a:picLocks noGrp="1" noChangeAspect="1" noChangeArrowheads="1"/>
          </p:cNvPicPr>
          <p:nvPr>
            <p:ph type="body" idx="1"/>
          </p:nvPr>
        </p:nvPicPr>
        <p:blipFill>
          <a:blip r:embed="rId2" cstate="print"/>
          <a:srcRect/>
          <a:stretch>
            <a:fillRect/>
          </a:stretch>
        </p:blipFill>
        <p:spPr>
          <a:xfrm>
            <a:off x="457200" y="1196975"/>
            <a:ext cx="8229600" cy="2447925"/>
          </a:xfrm>
        </p:spPr>
      </p:pic>
      <p:pic>
        <p:nvPicPr>
          <p:cNvPr id="141316" name="Picture 4"/>
          <p:cNvPicPr>
            <a:picLocks noChangeAspect="1" noChangeArrowheads="1"/>
          </p:cNvPicPr>
          <p:nvPr/>
        </p:nvPicPr>
        <p:blipFill>
          <a:blip r:embed="rId3" cstate="print"/>
          <a:srcRect/>
          <a:stretch>
            <a:fillRect/>
          </a:stretch>
        </p:blipFill>
        <p:spPr bwMode="auto">
          <a:xfrm>
            <a:off x="1187450" y="3724275"/>
            <a:ext cx="6753225" cy="3133725"/>
          </a:xfrm>
          <a:prstGeom prst="rect">
            <a:avLst/>
          </a:prstGeom>
          <a:noFill/>
          <a:ln w="9525">
            <a:noFill/>
            <a:miter lim="800000"/>
            <a:headEnd/>
            <a:tailEnd/>
          </a:ln>
          <a:effectLst/>
        </p:spPr>
      </p:pic>
      <p:sp>
        <p:nvSpPr>
          <p:cNvPr id="5"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457200" y="332656"/>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t>RESISTOR NETWORKS</a:t>
            </a:r>
          </a:p>
        </p:txBody>
      </p:sp>
      <p:pic>
        <p:nvPicPr>
          <p:cNvPr id="142339" name="Picture 3"/>
          <p:cNvPicPr>
            <a:picLocks noGrp="1" noChangeAspect="1" noChangeArrowheads="1"/>
          </p:cNvPicPr>
          <p:nvPr>
            <p:ph type="body" idx="1"/>
          </p:nvPr>
        </p:nvPicPr>
        <p:blipFill>
          <a:blip r:embed="rId2" cstate="print"/>
          <a:srcRect/>
          <a:stretch>
            <a:fillRect/>
          </a:stretch>
        </p:blipFill>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a:xfrm>
            <a:off x="457200" y="332656"/>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t>BUS DRIVER SUMs</a:t>
            </a:r>
          </a:p>
        </p:txBody>
      </p:sp>
      <p:pic>
        <p:nvPicPr>
          <p:cNvPr id="143363" name="Picture 3"/>
          <p:cNvPicPr>
            <a:picLocks noGrp="1" noChangeAspect="1" noChangeArrowheads="1"/>
          </p:cNvPicPr>
          <p:nvPr>
            <p:ph type="body" idx="1"/>
          </p:nvPr>
        </p:nvPicPr>
        <p:blipFill>
          <a:blip r:embed="rId2" cstate="print"/>
          <a:srcRect/>
          <a:stretch>
            <a:fillRect/>
          </a:stretch>
        </p:blipFill>
        <p:spPr>
          <a:xfrm>
            <a:off x="457200" y="1196975"/>
            <a:ext cx="8229600" cy="4392613"/>
          </a:xfrm>
        </p:spPr>
      </p:pic>
      <p:pic>
        <p:nvPicPr>
          <p:cNvPr id="143364" name="Picture 4"/>
          <p:cNvPicPr>
            <a:picLocks noChangeAspect="1" noChangeArrowheads="1"/>
          </p:cNvPicPr>
          <p:nvPr/>
        </p:nvPicPr>
        <p:blipFill>
          <a:blip r:embed="rId3" cstate="print"/>
          <a:srcRect/>
          <a:stretch>
            <a:fillRect/>
          </a:stretch>
        </p:blipFill>
        <p:spPr bwMode="auto">
          <a:xfrm>
            <a:off x="2916238" y="5589588"/>
            <a:ext cx="3448050" cy="1076325"/>
          </a:xfrm>
          <a:prstGeom prst="rect">
            <a:avLst/>
          </a:prstGeom>
          <a:noFill/>
          <a:ln w="9525">
            <a:noFill/>
            <a:miter lim="800000"/>
            <a:headEnd/>
            <a:tailEnd/>
          </a:ln>
          <a:effectLst/>
        </p:spPr>
      </p:pic>
      <p:sp>
        <p:nvSpPr>
          <p:cNvPr id="5"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图示 4"/>
          <p:cNvGraphicFramePr/>
          <p:nvPr/>
        </p:nvGraphicFramePr>
        <p:xfrm>
          <a:off x="457200" y="1196975"/>
          <a:ext cx="8229600" cy="324013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6"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8963" name="Rectangle 3"/>
          <p:cNvSpPr>
            <a:spLocks noGrp="1" noChangeArrowheads="1"/>
          </p:cNvSpPr>
          <p:nvPr>
            <p:ph type="body" idx="1"/>
          </p:nvPr>
        </p:nvSpPr>
        <p:spPr>
          <a:xfrm>
            <a:off x="457200" y="1196975"/>
            <a:ext cx="8229600" cy="5661025"/>
          </a:xfrm>
        </p:spPr>
        <p:txBody>
          <a:bodyPr/>
          <a:lstStyle/>
          <a:p>
            <a:pPr>
              <a:lnSpc>
                <a:spcPct val="80000"/>
              </a:lnSpc>
              <a:buFont typeface="Wingdings" pitchFamily="2" charset="2"/>
              <a:buNone/>
            </a:pPr>
            <a:r>
              <a:rPr lang="en-US" altLang="zh-CN" sz="2000" dirty="0">
                <a:latin typeface="华文细黑" pitchFamily="2" charset="-122"/>
                <a:ea typeface="华文细黑" pitchFamily="2" charset="-122"/>
              </a:rPr>
              <a:t> Intel</a:t>
            </a:r>
            <a:r>
              <a:rPr lang="zh-CN" altLang="en-US" sz="2000" dirty="0">
                <a:latin typeface="华文细黑" pitchFamily="2" charset="-122"/>
                <a:ea typeface="华文细黑" pitchFamily="2" charset="-122"/>
              </a:rPr>
              <a:t>公司开发的通用串行总线架构</a:t>
            </a:r>
            <a:r>
              <a:rPr lang="en-US" altLang="zh-CN" sz="2000" dirty="0">
                <a:latin typeface="华文细黑" pitchFamily="2" charset="-122"/>
                <a:ea typeface="华文细黑" pitchFamily="2" charset="-122"/>
              </a:rPr>
              <a:t>(USB)</a:t>
            </a:r>
            <a:r>
              <a:rPr lang="zh-CN" altLang="en-US" sz="2000" dirty="0">
                <a:latin typeface="华文细黑" pitchFamily="2" charset="-122"/>
                <a:ea typeface="华文细黑" pitchFamily="2" charset="-122"/>
              </a:rPr>
              <a:t>的目的主要基于以下三方面考虑：</a:t>
            </a:r>
          </a:p>
          <a:p>
            <a:pPr>
              <a:lnSpc>
                <a:spcPct val="80000"/>
              </a:lnSpc>
              <a:buFont typeface="Wingdings" pitchFamily="2" charset="2"/>
              <a:buNone/>
            </a:pPr>
            <a:r>
              <a:rPr lang="zh-CN" altLang="en-US" sz="2000" dirty="0">
                <a:latin typeface="华文细黑" pitchFamily="2" charset="-122"/>
                <a:ea typeface="华文细黑" pitchFamily="2" charset="-122"/>
              </a:rPr>
              <a:t>    </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一</a:t>
            </a:r>
            <a:r>
              <a:rPr lang="en-US" altLang="zh-CN" sz="2000" dirty="0">
                <a:latin typeface="华文细黑" pitchFamily="2" charset="-122"/>
                <a:ea typeface="华文细黑" pitchFamily="2" charset="-122"/>
              </a:rPr>
              <a:t>)</a:t>
            </a:r>
            <a:r>
              <a:rPr lang="zh-CN" altLang="en-US" sz="2000" dirty="0">
                <a:solidFill>
                  <a:srgbClr val="FF0000"/>
                </a:solidFill>
                <a:latin typeface="华文细黑" pitchFamily="2" charset="-122"/>
                <a:ea typeface="华文细黑" pitchFamily="2" charset="-122"/>
              </a:rPr>
              <a:t>计算机与电话之间的连接</a:t>
            </a:r>
            <a:r>
              <a:rPr lang="zh-CN" altLang="en-US" sz="2000" dirty="0">
                <a:latin typeface="华文细黑" pitchFamily="2" charset="-122"/>
                <a:ea typeface="华文细黑" pitchFamily="2" charset="-122"/>
              </a:rPr>
              <a:t>：显然用计算机来进行计算机通信将是下一代计算机基本的应用。机器和人们的数据交互流动需要一个广泛而又便宜的连通网络。然而，由于目前产业间的相互独立发展</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尚未建立统一标准</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而</a:t>
            </a:r>
            <a:r>
              <a:rPr lang="en-US" altLang="zh-CN" sz="2000" dirty="0">
                <a:latin typeface="华文细黑" pitchFamily="2" charset="-122"/>
                <a:ea typeface="华文细黑" pitchFamily="2" charset="-122"/>
              </a:rPr>
              <a:t>USB</a:t>
            </a:r>
            <a:r>
              <a:rPr lang="zh-CN" altLang="en-US" sz="2000" dirty="0">
                <a:latin typeface="华文细黑" pitchFamily="2" charset="-122"/>
                <a:ea typeface="华文细黑" pitchFamily="2" charset="-122"/>
              </a:rPr>
              <a:t>则可以广泛的连接计算机和电话。</a:t>
            </a:r>
          </a:p>
          <a:p>
            <a:pPr>
              <a:lnSpc>
                <a:spcPct val="80000"/>
              </a:lnSpc>
              <a:buFont typeface="Wingdings" pitchFamily="2" charset="2"/>
              <a:buNone/>
            </a:pPr>
            <a:r>
              <a:rPr lang="zh-CN" altLang="en-US" sz="2000" dirty="0">
                <a:latin typeface="华文细黑" pitchFamily="2" charset="-122"/>
                <a:ea typeface="华文细黑" pitchFamily="2" charset="-122"/>
              </a:rPr>
              <a:t>    </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二</a:t>
            </a:r>
            <a:r>
              <a:rPr lang="en-US" altLang="zh-CN" sz="2000" dirty="0">
                <a:latin typeface="华文细黑" pitchFamily="2" charset="-122"/>
                <a:ea typeface="华文细黑" pitchFamily="2" charset="-122"/>
              </a:rPr>
              <a:t>)</a:t>
            </a:r>
            <a:r>
              <a:rPr lang="zh-CN" altLang="en-US" sz="2000" dirty="0">
                <a:solidFill>
                  <a:srgbClr val="FF0000"/>
                </a:solidFill>
                <a:latin typeface="华文细黑" pitchFamily="2" charset="-122"/>
                <a:ea typeface="华文细黑" pitchFamily="2" charset="-122"/>
              </a:rPr>
              <a:t>易用性</a:t>
            </a:r>
            <a:r>
              <a:rPr lang="zh-CN" altLang="en-US" sz="2000" dirty="0">
                <a:latin typeface="华文细黑" pitchFamily="2" charset="-122"/>
                <a:ea typeface="华文细黑" pitchFamily="2" charset="-122"/>
              </a:rPr>
              <a:t>：众所周知</a:t>
            </a:r>
            <a:r>
              <a:rPr lang="en-US" altLang="zh-CN" sz="2000" dirty="0">
                <a:latin typeface="华文细黑" pitchFamily="2" charset="-122"/>
                <a:ea typeface="华文细黑" pitchFamily="2" charset="-122"/>
              </a:rPr>
              <a:t>,PC</a:t>
            </a:r>
            <a:r>
              <a:rPr lang="zh-CN" altLang="en-US" sz="2000" dirty="0">
                <a:latin typeface="华文细黑" pitchFamily="2" charset="-122"/>
                <a:ea typeface="华文细黑" pitchFamily="2" charset="-122"/>
              </a:rPr>
              <a:t>机的改装是极不灵活的。对用户友好的图形化接口和一些软硬件机制的结合，加上新一代总线结构使得计算机的冲突大量减少，且易于改装。但以终端用户的眼光来看，</a:t>
            </a:r>
            <a:r>
              <a:rPr lang="en-US" altLang="zh-CN" sz="2000" dirty="0">
                <a:latin typeface="华文细黑" pitchFamily="2" charset="-122"/>
                <a:ea typeface="华文细黑" pitchFamily="2" charset="-122"/>
              </a:rPr>
              <a:t>PC</a:t>
            </a:r>
            <a:r>
              <a:rPr lang="zh-CN" altLang="en-US" sz="2000" dirty="0">
                <a:latin typeface="华文细黑" pitchFamily="2" charset="-122"/>
                <a:ea typeface="华文细黑" pitchFamily="2" charset="-122"/>
              </a:rPr>
              <a:t>机的输入</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输出，如串行</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并行端口、键盘、鼠标、操纵杆接口等，均还没有达到即插即用的特性，</a:t>
            </a:r>
            <a:r>
              <a:rPr lang="en-US" altLang="zh-CN" sz="2000" dirty="0">
                <a:latin typeface="华文细黑" pitchFamily="2" charset="-122"/>
                <a:ea typeface="华文细黑" pitchFamily="2" charset="-122"/>
              </a:rPr>
              <a:t>USB</a:t>
            </a:r>
            <a:r>
              <a:rPr lang="zh-CN" altLang="en-US" sz="2000" dirty="0">
                <a:latin typeface="华文细黑" pitchFamily="2" charset="-122"/>
                <a:ea typeface="华文细黑" pitchFamily="2" charset="-122"/>
              </a:rPr>
              <a:t>正是在这种情况下问世的。</a:t>
            </a:r>
          </a:p>
          <a:p>
            <a:pPr>
              <a:lnSpc>
                <a:spcPct val="80000"/>
              </a:lnSpc>
              <a:buFont typeface="Wingdings" pitchFamily="2" charset="2"/>
              <a:buNone/>
            </a:pPr>
            <a:r>
              <a:rPr lang="zh-CN" altLang="en-US" sz="2000" dirty="0">
                <a:latin typeface="华文细黑" pitchFamily="2" charset="-122"/>
                <a:ea typeface="华文细黑" pitchFamily="2" charset="-122"/>
              </a:rPr>
              <a:t>    </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三</a:t>
            </a:r>
            <a:r>
              <a:rPr lang="en-US" altLang="zh-CN" sz="2000" dirty="0">
                <a:latin typeface="华文细黑" pitchFamily="2" charset="-122"/>
                <a:ea typeface="华文细黑" pitchFamily="2" charset="-122"/>
              </a:rPr>
              <a:t>)</a:t>
            </a:r>
            <a:r>
              <a:rPr lang="zh-CN" altLang="en-US" sz="2000" dirty="0">
                <a:solidFill>
                  <a:srgbClr val="FF0000"/>
                </a:solidFill>
                <a:latin typeface="华文细黑" pitchFamily="2" charset="-122"/>
                <a:ea typeface="华文细黑" pitchFamily="2" charset="-122"/>
              </a:rPr>
              <a:t>端口扩充</a:t>
            </a:r>
            <a:r>
              <a:rPr lang="zh-CN" altLang="en-US" sz="2000" dirty="0">
                <a:latin typeface="华文细黑" pitchFamily="2" charset="-122"/>
                <a:ea typeface="华文细黑" pitchFamily="2" charset="-122"/>
              </a:rPr>
              <a:t>：外围设备的添加总是被相当有限的端口数目限制着。缺少一个双向、价廉、与外设连接的中低速的总线，限制了外围设备</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诸如电话</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电传</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调制解调器的适配器、扫描仪、键盘、</a:t>
            </a:r>
            <a:r>
              <a:rPr lang="en-US" altLang="zh-CN" sz="2000" dirty="0">
                <a:latin typeface="华文细黑" pitchFamily="2" charset="-122"/>
                <a:ea typeface="华文细黑" pitchFamily="2" charset="-122"/>
              </a:rPr>
              <a:t>PDA)</a:t>
            </a:r>
            <a:r>
              <a:rPr lang="zh-CN" altLang="en-US" sz="2000" dirty="0">
                <a:latin typeface="华文细黑" pitchFamily="2" charset="-122"/>
                <a:ea typeface="华文细黑" pitchFamily="2" charset="-122"/>
              </a:rPr>
              <a:t>的开发。现有的连接只可对极少设备进行优化，对于</a:t>
            </a:r>
            <a:r>
              <a:rPr lang="en-US" altLang="zh-CN" sz="2000" dirty="0">
                <a:latin typeface="华文细黑" pitchFamily="2" charset="-122"/>
                <a:ea typeface="华文细黑" pitchFamily="2" charset="-122"/>
              </a:rPr>
              <a:t>PC</a:t>
            </a:r>
            <a:r>
              <a:rPr lang="zh-CN" altLang="en-US" sz="2000" dirty="0">
                <a:latin typeface="华文细黑" pitchFamily="2" charset="-122"/>
                <a:ea typeface="华文细黑" pitchFamily="2" charset="-122"/>
              </a:rPr>
              <a:t>机的新的功能部件的添加需定义一个新的接口来满足上述需要，</a:t>
            </a:r>
            <a:r>
              <a:rPr lang="en-US" altLang="zh-CN" sz="2000" dirty="0">
                <a:latin typeface="华文细黑" pitchFamily="2" charset="-122"/>
                <a:ea typeface="华文细黑" pitchFamily="2" charset="-122"/>
              </a:rPr>
              <a:t>USB</a:t>
            </a:r>
            <a:r>
              <a:rPr lang="zh-CN" altLang="en-US" sz="2000" dirty="0">
                <a:latin typeface="华文细黑" pitchFamily="2" charset="-122"/>
                <a:ea typeface="华文细黑" pitchFamily="2" charset="-122"/>
              </a:rPr>
              <a:t>就应运而生。它是快速、双向、同步、动态连接且价格低廉的串行接口，可以满足</a:t>
            </a:r>
            <a:r>
              <a:rPr lang="en-US" altLang="zh-CN" sz="2000" dirty="0">
                <a:latin typeface="华文细黑" pitchFamily="2" charset="-122"/>
                <a:ea typeface="华文细黑" pitchFamily="2" charset="-122"/>
              </a:rPr>
              <a:t>PC</a:t>
            </a:r>
            <a:r>
              <a:rPr lang="zh-CN" altLang="en-US" sz="2000" dirty="0">
                <a:latin typeface="华文细黑" pitchFamily="2" charset="-122"/>
                <a:ea typeface="华文细黑" pitchFamily="2" charset="-122"/>
              </a:rPr>
              <a:t>机发展的现在和未来的需要。</a:t>
            </a:r>
          </a:p>
          <a:p>
            <a:pPr>
              <a:lnSpc>
                <a:spcPct val="80000"/>
              </a:lnSpc>
              <a:buFont typeface="Wingdings" pitchFamily="2" charset="2"/>
              <a:buNone/>
            </a:pPr>
            <a:r>
              <a:rPr lang="zh-CN" altLang="en-US" sz="2000" dirty="0">
                <a:latin typeface="华文细黑" pitchFamily="2" charset="-122"/>
                <a:ea typeface="华文细黑" pitchFamily="2" charset="-122"/>
              </a:rPr>
              <a:t>下面将对</a:t>
            </a:r>
            <a:r>
              <a:rPr lang="en-US" altLang="zh-CN" sz="2000" dirty="0">
                <a:latin typeface="华文细黑" pitchFamily="2" charset="-122"/>
                <a:ea typeface="华文细黑" pitchFamily="2" charset="-122"/>
              </a:rPr>
              <a:t>USB</a:t>
            </a:r>
            <a:r>
              <a:rPr lang="zh-CN" altLang="en-US" sz="2000" dirty="0">
                <a:latin typeface="华文细黑" pitchFamily="2" charset="-122"/>
                <a:ea typeface="华文细黑" pitchFamily="2" charset="-122"/>
              </a:rPr>
              <a:t>背景知识作简单描述，其中主要包括设计目标、总线特性，以及现行技术特点。</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9987" name="Rectangle 3"/>
          <p:cNvSpPr>
            <a:spLocks noGrp="1" noChangeArrowheads="1"/>
          </p:cNvSpPr>
          <p:nvPr>
            <p:ph type="body" idx="1"/>
          </p:nvPr>
        </p:nvSpPr>
        <p:spPr>
          <a:xfrm>
            <a:off x="457200" y="1308124"/>
            <a:ext cx="8435975" cy="4929188"/>
          </a:xfrm>
        </p:spPr>
        <p:txBody>
          <a:bodyPr/>
          <a:lstStyle/>
          <a:p>
            <a:pPr>
              <a:lnSpc>
                <a:spcPct val="90000"/>
              </a:lnSpc>
              <a:buFont typeface="Wingdings" pitchFamily="2" charset="2"/>
              <a:buNone/>
            </a:pPr>
            <a:r>
              <a:rPr lang="en-US" altLang="zh-CN" sz="2800" dirty="0">
                <a:latin typeface="华文细黑" pitchFamily="2" charset="-122"/>
                <a:ea typeface="华文细黑" pitchFamily="2" charset="-122"/>
              </a:rPr>
              <a:t>USB</a:t>
            </a:r>
            <a:r>
              <a:rPr lang="zh-CN" altLang="en-US" sz="2800" dirty="0">
                <a:latin typeface="华文细黑" pitchFamily="2" charset="-122"/>
                <a:ea typeface="华文细黑" pitchFamily="2" charset="-122"/>
              </a:rPr>
              <a:t>的工业标准是对</a:t>
            </a:r>
            <a:r>
              <a:rPr lang="en-US" altLang="zh-CN" sz="2800" dirty="0">
                <a:latin typeface="华文细黑" pitchFamily="2" charset="-122"/>
                <a:ea typeface="华文细黑" pitchFamily="2" charset="-122"/>
              </a:rPr>
              <a:t>PC</a:t>
            </a:r>
            <a:r>
              <a:rPr lang="zh-CN" altLang="en-US" sz="2800" dirty="0">
                <a:latin typeface="华文细黑" pitchFamily="2" charset="-122"/>
                <a:ea typeface="华文细黑" pitchFamily="2" charset="-122"/>
              </a:rPr>
              <a:t>机现有的体系结构的扩充。</a:t>
            </a:r>
            <a:r>
              <a:rPr lang="en-US" altLang="zh-CN" sz="2800" dirty="0">
                <a:latin typeface="华文细黑" pitchFamily="2" charset="-122"/>
                <a:ea typeface="华文细黑" pitchFamily="2" charset="-122"/>
              </a:rPr>
              <a:t>USB</a:t>
            </a:r>
            <a:r>
              <a:rPr lang="zh-CN" altLang="en-US" sz="2800" dirty="0">
                <a:latin typeface="华文细黑" pitchFamily="2" charset="-122"/>
                <a:ea typeface="华文细黑" pitchFamily="2" charset="-122"/>
              </a:rPr>
              <a:t>的设计主要遵循以下几个准则：</a:t>
            </a:r>
          </a:p>
          <a:p>
            <a:pPr>
              <a:lnSpc>
                <a:spcPct val="90000"/>
              </a:lnSpc>
            </a:pPr>
            <a:r>
              <a:rPr lang="zh-CN" altLang="en-US" sz="2800" dirty="0">
                <a:latin typeface="华文细黑" pitchFamily="2" charset="-122"/>
                <a:ea typeface="华文细黑" pitchFamily="2" charset="-122"/>
              </a:rPr>
              <a:t>易于扩充多个外围设备；</a:t>
            </a:r>
          </a:p>
          <a:p>
            <a:pPr>
              <a:lnSpc>
                <a:spcPct val="90000"/>
              </a:lnSpc>
            </a:pPr>
            <a:r>
              <a:rPr lang="zh-CN" altLang="en-US" sz="2800" dirty="0">
                <a:latin typeface="华文细黑" pitchFamily="2" charset="-122"/>
                <a:ea typeface="华文细黑" pitchFamily="2" charset="-122"/>
              </a:rPr>
              <a:t>价格低廉，且支持</a:t>
            </a:r>
            <a:r>
              <a:rPr lang="en-US" altLang="zh-CN" sz="2800" dirty="0">
                <a:latin typeface="华文细黑" pitchFamily="2" charset="-122"/>
                <a:ea typeface="华文细黑" pitchFamily="2" charset="-122"/>
              </a:rPr>
              <a:t>12M</a:t>
            </a:r>
            <a:r>
              <a:rPr lang="zh-CN" altLang="en-US" sz="2800" dirty="0">
                <a:latin typeface="华文细黑" pitchFamily="2" charset="-122"/>
                <a:ea typeface="华文细黑" pitchFamily="2" charset="-122"/>
              </a:rPr>
              <a:t>比特率的数据传输；</a:t>
            </a:r>
          </a:p>
          <a:p>
            <a:pPr>
              <a:lnSpc>
                <a:spcPct val="90000"/>
              </a:lnSpc>
            </a:pPr>
            <a:r>
              <a:rPr lang="zh-CN" altLang="en-US" sz="2800" dirty="0">
                <a:latin typeface="华文细黑" pitchFamily="2" charset="-122"/>
                <a:ea typeface="华文细黑" pitchFamily="2" charset="-122"/>
              </a:rPr>
              <a:t>对声音音频和压缩视频等实时数据的充分支持；</a:t>
            </a:r>
          </a:p>
          <a:p>
            <a:pPr>
              <a:lnSpc>
                <a:spcPct val="90000"/>
              </a:lnSpc>
            </a:pPr>
            <a:r>
              <a:rPr lang="zh-CN" altLang="en-US" sz="2800" dirty="0">
                <a:latin typeface="华文细黑" pitchFamily="2" charset="-122"/>
                <a:ea typeface="华文细黑" pitchFamily="2" charset="-122"/>
              </a:rPr>
              <a:t>协议灵活，综合了同步和异步数据传输；</a:t>
            </a:r>
          </a:p>
          <a:p>
            <a:pPr>
              <a:lnSpc>
                <a:spcPct val="90000"/>
              </a:lnSpc>
            </a:pPr>
            <a:r>
              <a:rPr lang="zh-CN" altLang="en-US" sz="2800" dirty="0">
                <a:latin typeface="华文细黑" pitchFamily="2" charset="-122"/>
                <a:ea typeface="华文细黑" pitchFamily="2" charset="-122"/>
              </a:rPr>
              <a:t>兼容了不同设备的技术；</a:t>
            </a:r>
          </a:p>
          <a:p>
            <a:pPr>
              <a:lnSpc>
                <a:spcPct val="90000"/>
              </a:lnSpc>
            </a:pPr>
            <a:r>
              <a:rPr lang="zh-CN" altLang="en-US" sz="2800" dirty="0">
                <a:latin typeface="华文细黑" pitchFamily="2" charset="-122"/>
                <a:ea typeface="华文细黑" pitchFamily="2" charset="-122"/>
              </a:rPr>
              <a:t>综合了不同</a:t>
            </a:r>
            <a:r>
              <a:rPr lang="en-US" altLang="zh-CN" sz="2800" dirty="0">
                <a:latin typeface="华文细黑" pitchFamily="2" charset="-122"/>
                <a:ea typeface="华文细黑" pitchFamily="2" charset="-122"/>
              </a:rPr>
              <a:t>PC</a:t>
            </a:r>
            <a:r>
              <a:rPr lang="zh-CN" altLang="en-US" sz="2800" dirty="0">
                <a:latin typeface="华文细黑" pitchFamily="2" charset="-122"/>
                <a:ea typeface="华文细黑" pitchFamily="2" charset="-122"/>
              </a:rPr>
              <a:t>机的结构和体系特点；</a:t>
            </a:r>
          </a:p>
          <a:p>
            <a:pPr>
              <a:lnSpc>
                <a:spcPct val="90000"/>
              </a:lnSpc>
            </a:pPr>
            <a:r>
              <a:rPr lang="zh-CN" altLang="en-US" sz="2800" dirty="0">
                <a:latin typeface="华文细黑" pitchFamily="2" charset="-122"/>
                <a:ea typeface="华文细黑" pitchFamily="2" charset="-122"/>
              </a:rPr>
              <a:t>提供一个标准接口，广泛接纳各种设备；</a:t>
            </a:r>
          </a:p>
          <a:p>
            <a:pPr>
              <a:lnSpc>
                <a:spcPct val="90000"/>
              </a:lnSpc>
            </a:pPr>
            <a:r>
              <a:rPr lang="zh-CN" altLang="en-US" sz="2800" dirty="0">
                <a:latin typeface="华文细黑" pitchFamily="2" charset="-122"/>
                <a:ea typeface="华文细黑" pitchFamily="2" charset="-122"/>
              </a:rPr>
              <a:t>赋予</a:t>
            </a:r>
            <a:r>
              <a:rPr lang="en-US" altLang="zh-CN" sz="2800" dirty="0">
                <a:latin typeface="华文细黑" pitchFamily="2" charset="-122"/>
                <a:ea typeface="华文细黑" pitchFamily="2" charset="-122"/>
              </a:rPr>
              <a:t>PC</a:t>
            </a:r>
            <a:r>
              <a:rPr lang="zh-CN" altLang="en-US" sz="2800" dirty="0">
                <a:latin typeface="华文细黑" pitchFamily="2" charset="-122"/>
                <a:ea typeface="华文细黑" pitchFamily="2" charset="-122"/>
              </a:rPr>
              <a:t>机新的功能，使之可以接纳许多新设备。</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139</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685800" y="620713"/>
            <a:ext cx="7772400" cy="576262"/>
          </a:xfrm>
        </p:spPr>
        <p:txBody>
          <a:bodyPr/>
          <a:lstStyle/>
          <a:p>
            <a:pPr eaLnBrk="1" hangingPunct="1"/>
            <a:r>
              <a:rPr lang="zh-CN" altLang="en-US" sz="3600">
                <a:solidFill>
                  <a:srgbClr val="0000FF"/>
                </a:solidFill>
                <a:latin typeface="华文细黑" pitchFamily="2" charset="-122"/>
                <a:ea typeface="华文细黑" pitchFamily="2" charset="-122"/>
              </a:rPr>
              <a:t>数字化</a:t>
            </a:r>
          </a:p>
        </p:txBody>
      </p:sp>
      <p:sp>
        <p:nvSpPr>
          <p:cNvPr id="51203" name="Rectangle 3"/>
          <p:cNvSpPr>
            <a:spLocks noGrp="1" noChangeArrowheads="1"/>
          </p:cNvSpPr>
          <p:nvPr>
            <p:ph idx="1"/>
          </p:nvPr>
        </p:nvSpPr>
        <p:spPr>
          <a:xfrm>
            <a:off x="381000" y="1600200"/>
            <a:ext cx="8382000" cy="5105400"/>
          </a:xfrm>
        </p:spPr>
        <p:txBody>
          <a:bodyPr/>
          <a:lstStyle/>
          <a:p>
            <a:pPr marL="609600" indent="-609600" eaLnBrk="1" hangingPunct="1">
              <a:buFont typeface="Wingdings" pitchFamily="2" charset="2"/>
              <a:buChar char="Ø"/>
            </a:pPr>
            <a:r>
              <a:rPr lang="zh-CN" altLang="en-US" sz="3600">
                <a:solidFill>
                  <a:srgbClr val="0000FF"/>
                </a:solidFill>
                <a:latin typeface="华文细黑" pitchFamily="2" charset="-122"/>
                <a:ea typeface="华文细黑" pitchFamily="2" charset="-122"/>
              </a:rPr>
              <a:t>模数变换电路（</a:t>
            </a:r>
            <a:r>
              <a:rPr lang="en-US" altLang="zh-CN" sz="3600">
                <a:solidFill>
                  <a:srgbClr val="0000FF"/>
                </a:solidFill>
                <a:latin typeface="华文细黑" pitchFamily="2" charset="-122"/>
                <a:ea typeface="华文细黑" pitchFamily="2" charset="-122"/>
              </a:rPr>
              <a:t>ADC</a:t>
            </a:r>
            <a:r>
              <a:rPr lang="zh-CN" altLang="en-US" sz="3600">
                <a:solidFill>
                  <a:srgbClr val="0000FF"/>
                </a:solidFill>
                <a:latin typeface="华文细黑" pitchFamily="2" charset="-122"/>
                <a:ea typeface="华文细黑" pitchFamily="2" charset="-122"/>
              </a:rPr>
              <a:t>）</a:t>
            </a:r>
          </a:p>
          <a:p>
            <a:pPr marL="990600" lvl="1" indent="-533400" eaLnBrk="1" hangingPunct="1">
              <a:buFontTx/>
              <a:buNone/>
            </a:pPr>
            <a:r>
              <a:rPr lang="zh-CN" altLang="en-US" sz="2400">
                <a:solidFill>
                  <a:srgbClr val="0000FF"/>
                </a:solidFill>
                <a:latin typeface="华文细黑" pitchFamily="2" charset="-122"/>
                <a:ea typeface="华文细黑" pitchFamily="2" charset="-122"/>
              </a:rPr>
              <a:t>常用的几种</a:t>
            </a:r>
            <a:r>
              <a:rPr lang="en-US" altLang="zh-CN" sz="2400">
                <a:solidFill>
                  <a:srgbClr val="0000FF"/>
                </a:solidFill>
                <a:latin typeface="华文细黑" pitchFamily="2" charset="-122"/>
                <a:ea typeface="华文细黑" pitchFamily="2" charset="-122"/>
              </a:rPr>
              <a:t>ADC</a:t>
            </a:r>
            <a:r>
              <a:rPr lang="zh-CN" altLang="en-US" sz="2400">
                <a:solidFill>
                  <a:srgbClr val="0000FF"/>
                </a:solidFill>
                <a:latin typeface="华文细黑" pitchFamily="2" charset="-122"/>
                <a:ea typeface="华文细黑" pitchFamily="2" charset="-122"/>
              </a:rPr>
              <a:t>： </a:t>
            </a:r>
          </a:p>
          <a:p>
            <a:pPr marL="1371600" lvl="2" indent="-457200" eaLnBrk="1" hangingPunct="1">
              <a:buFontTx/>
              <a:buNone/>
            </a:pPr>
            <a:r>
              <a:rPr lang="zh-CN" altLang="en-US">
                <a:solidFill>
                  <a:srgbClr val="0000FF"/>
                </a:solidFill>
                <a:latin typeface="华文细黑" pitchFamily="2" charset="-122"/>
                <a:ea typeface="华文细黑" pitchFamily="2" charset="-122"/>
              </a:rPr>
              <a:t>线性放电型</a:t>
            </a:r>
            <a:r>
              <a:rPr lang="en-US" altLang="zh-CN">
                <a:solidFill>
                  <a:srgbClr val="0000FF"/>
                </a:solidFill>
                <a:latin typeface="华文细黑" pitchFamily="2" charset="-122"/>
                <a:ea typeface="华文细黑" pitchFamily="2" charset="-122"/>
              </a:rPr>
              <a:t>ADC </a:t>
            </a:r>
          </a:p>
          <a:p>
            <a:pPr marL="1371600" lvl="2" indent="-457200" eaLnBrk="1" hangingPunct="1">
              <a:buFontTx/>
              <a:buNone/>
            </a:pPr>
            <a:r>
              <a:rPr lang="zh-CN" altLang="en-US">
                <a:solidFill>
                  <a:srgbClr val="0000FF"/>
                </a:solidFill>
                <a:latin typeface="华文细黑" pitchFamily="2" charset="-122"/>
                <a:ea typeface="华文细黑" pitchFamily="2" charset="-122"/>
              </a:rPr>
              <a:t>逐次比较型</a:t>
            </a:r>
            <a:r>
              <a:rPr lang="en-US" altLang="zh-CN">
                <a:solidFill>
                  <a:srgbClr val="0000FF"/>
                </a:solidFill>
                <a:latin typeface="华文细黑" pitchFamily="2" charset="-122"/>
                <a:ea typeface="华文细黑" pitchFamily="2" charset="-122"/>
              </a:rPr>
              <a:t>ADC </a:t>
            </a:r>
          </a:p>
          <a:p>
            <a:pPr marL="1371600" lvl="2" indent="-457200" eaLnBrk="1" hangingPunct="1">
              <a:buFontTx/>
              <a:buNone/>
            </a:pPr>
            <a:r>
              <a:rPr lang="zh-CN" altLang="en-US">
                <a:solidFill>
                  <a:srgbClr val="0000FF"/>
                </a:solidFill>
                <a:latin typeface="华文细黑" pitchFamily="2" charset="-122"/>
                <a:ea typeface="华文细黑" pitchFamily="2" charset="-122"/>
              </a:rPr>
              <a:t>多甄别器型</a:t>
            </a:r>
            <a:r>
              <a:rPr lang="en-US" altLang="zh-CN">
                <a:solidFill>
                  <a:srgbClr val="0000FF"/>
                </a:solidFill>
                <a:latin typeface="华文细黑" pitchFamily="2" charset="-122"/>
                <a:ea typeface="华文细黑" pitchFamily="2" charset="-122"/>
              </a:rPr>
              <a:t>ADC (FADC) </a:t>
            </a:r>
          </a:p>
          <a:p>
            <a:pPr marL="990600" lvl="1" indent="-533400" eaLnBrk="1" hangingPunct="1">
              <a:buFontTx/>
              <a:buNone/>
            </a:pPr>
            <a:r>
              <a:rPr lang="en-US" altLang="zh-CN" sz="2400">
                <a:solidFill>
                  <a:srgbClr val="0000FF"/>
                </a:solidFill>
                <a:latin typeface="华文细黑" pitchFamily="2" charset="-122"/>
                <a:ea typeface="华文细黑" pitchFamily="2" charset="-122"/>
              </a:rPr>
              <a:t>ADC</a:t>
            </a:r>
            <a:r>
              <a:rPr lang="zh-CN" altLang="en-US" sz="2400">
                <a:solidFill>
                  <a:srgbClr val="0000FF"/>
                </a:solidFill>
                <a:latin typeface="华文细黑" pitchFamily="2" charset="-122"/>
                <a:ea typeface="华文细黑" pitchFamily="2" charset="-122"/>
              </a:rPr>
              <a:t>的主要性能指标是微分非线性（</a:t>
            </a:r>
            <a:r>
              <a:rPr lang="en-US" altLang="zh-CN" sz="2400">
                <a:solidFill>
                  <a:srgbClr val="0000FF"/>
                </a:solidFill>
                <a:latin typeface="华文细黑" pitchFamily="2" charset="-122"/>
                <a:ea typeface="华文细黑" pitchFamily="2" charset="-122"/>
              </a:rPr>
              <a:t>DNL</a:t>
            </a:r>
            <a:r>
              <a:rPr lang="zh-CN" altLang="en-US" sz="2400">
                <a:solidFill>
                  <a:srgbClr val="0000FF"/>
                </a:solidFill>
                <a:latin typeface="华文细黑" pitchFamily="2" charset="-122"/>
                <a:ea typeface="华文细黑" pitchFamily="2" charset="-122"/>
              </a:rPr>
              <a:t>）和变换时间；</a:t>
            </a:r>
          </a:p>
          <a:p>
            <a:pPr marL="990600" lvl="1" indent="-533400" eaLnBrk="1" hangingPunct="1">
              <a:buFontTx/>
              <a:buNone/>
            </a:pPr>
            <a:r>
              <a:rPr lang="zh-CN" altLang="en-US" sz="2400">
                <a:solidFill>
                  <a:srgbClr val="0000FF"/>
                </a:solidFill>
                <a:latin typeface="华文细黑" pitchFamily="2" charset="-122"/>
                <a:ea typeface="华文细黑" pitchFamily="2" charset="-122"/>
              </a:rPr>
              <a:t>线性放电型</a:t>
            </a:r>
            <a:r>
              <a:rPr lang="en-US" altLang="zh-CN" sz="2400">
                <a:solidFill>
                  <a:srgbClr val="0000FF"/>
                </a:solidFill>
                <a:latin typeface="华文细黑" pitchFamily="2" charset="-122"/>
                <a:ea typeface="华文细黑" pitchFamily="2" charset="-122"/>
              </a:rPr>
              <a:t>ADC</a:t>
            </a:r>
            <a:r>
              <a:rPr lang="zh-CN" altLang="en-US" sz="2400">
                <a:solidFill>
                  <a:srgbClr val="0000FF"/>
                </a:solidFill>
                <a:latin typeface="华文细黑" pitchFamily="2" charset="-122"/>
                <a:ea typeface="华文细黑" pitchFamily="2" charset="-122"/>
              </a:rPr>
              <a:t>微分非线性最佳，多甄别器型</a:t>
            </a:r>
            <a:r>
              <a:rPr lang="en-US" altLang="zh-CN" sz="2400">
                <a:solidFill>
                  <a:srgbClr val="0000FF"/>
                </a:solidFill>
                <a:latin typeface="华文细黑" pitchFamily="2" charset="-122"/>
                <a:ea typeface="华文细黑" pitchFamily="2" charset="-122"/>
              </a:rPr>
              <a:t>ADC</a:t>
            </a:r>
            <a:r>
              <a:rPr lang="zh-CN" altLang="en-US" sz="2400">
                <a:solidFill>
                  <a:srgbClr val="0000FF"/>
                </a:solidFill>
                <a:latin typeface="华文细黑" pitchFamily="2" charset="-122"/>
                <a:ea typeface="华文细黑" pitchFamily="2" charset="-122"/>
              </a:rPr>
              <a:t>最差 ；</a:t>
            </a:r>
          </a:p>
          <a:p>
            <a:pPr marL="990600" lvl="1" indent="-533400" eaLnBrk="1" hangingPunct="1">
              <a:buFontTx/>
              <a:buNone/>
            </a:pPr>
            <a:r>
              <a:rPr lang="zh-CN" altLang="en-US" sz="2400">
                <a:solidFill>
                  <a:srgbClr val="0000FF"/>
                </a:solidFill>
                <a:latin typeface="华文细黑" pitchFamily="2" charset="-122"/>
                <a:ea typeface="华文细黑" pitchFamily="2" charset="-122"/>
              </a:rPr>
              <a:t>线性放电型</a:t>
            </a:r>
            <a:r>
              <a:rPr lang="en-US" altLang="zh-CN" sz="2400">
                <a:solidFill>
                  <a:srgbClr val="0000FF"/>
                </a:solidFill>
                <a:latin typeface="华文细黑" pitchFamily="2" charset="-122"/>
                <a:ea typeface="华文细黑" pitchFamily="2" charset="-122"/>
              </a:rPr>
              <a:t>ADC</a:t>
            </a:r>
            <a:r>
              <a:rPr lang="zh-CN" altLang="en-US" sz="2400">
                <a:solidFill>
                  <a:srgbClr val="0000FF"/>
                </a:solidFill>
                <a:latin typeface="华文细黑" pitchFamily="2" charset="-122"/>
                <a:ea typeface="华文细黑" pitchFamily="2" charset="-122"/>
              </a:rPr>
              <a:t>变换时间最长，多甄别器型</a:t>
            </a:r>
            <a:r>
              <a:rPr lang="en-US" altLang="zh-CN" sz="2400">
                <a:solidFill>
                  <a:srgbClr val="0000FF"/>
                </a:solidFill>
                <a:latin typeface="华文细黑" pitchFamily="2" charset="-122"/>
                <a:ea typeface="华文细黑" pitchFamily="2" charset="-122"/>
              </a:rPr>
              <a:t>ADC</a:t>
            </a:r>
            <a:r>
              <a:rPr lang="zh-CN" altLang="en-US" sz="2400">
                <a:solidFill>
                  <a:srgbClr val="0000FF"/>
                </a:solidFill>
                <a:latin typeface="华文细黑" pitchFamily="2" charset="-122"/>
                <a:ea typeface="华文细黑" pitchFamily="2" charset="-122"/>
              </a:rPr>
              <a:t>最短； </a:t>
            </a:r>
          </a:p>
          <a:p>
            <a:pPr marL="990600" lvl="1" indent="-533400" eaLnBrk="1" hangingPunct="1">
              <a:buFontTx/>
              <a:buNone/>
            </a:pPr>
            <a:r>
              <a:rPr lang="zh-CN" altLang="en-US" sz="2400">
                <a:solidFill>
                  <a:srgbClr val="0000FF"/>
                </a:solidFill>
                <a:latin typeface="华文细黑" pitchFamily="2" charset="-122"/>
                <a:ea typeface="华文细黑" pitchFamily="2" charset="-122"/>
              </a:rPr>
              <a:t>微分非线性改善方法：道宽平滑器   </a:t>
            </a:r>
          </a:p>
          <a:p>
            <a:pPr marL="609600" indent="-609600" eaLnBrk="1" hangingPunct="1">
              <a:buFontTx/>
              <a:buNone/>
            </a:pPr>
            <a:endParaRPr lang="en-US" altLang="zh-CN" sz="2400">
              <a:solidFill>
                <a:srgbClr val="0070C0"/>
              </a:solidFill>
              <a:latin typeface="华文细黑" pitchFamily="2" charset="-122"/>
              <a:ea typeface="华文细黑" pitchFamily="2" charset="-122"/>
            </a:endParaRPr>
          </a:p>
        </p:txBody>
      </p:sp>
      <p:sp>
        <p:nvSpPr>
          <p:cNvPr id="4" name="灯片编号占位符 3"/>
          <p:cNvSpPr>
            <a:spLocks noGrp="1"/>
          </p:cNvSpPr>
          <p:nvPr>
            <p:ph type="sldNum" sz="quarter" idx="12"/>
          </p:nvPr>
        </p:nvSpPr>
        <p:spPr/>
        <p:txBody>
          <a:bodyPr/>
          <a:lstStyle/>
          <a:p>
            <a:pPr>
              <a:defRPr/>
            </a:pPr>
            <a:fld id="{4B464913-391E-4103-BC8C-A214BEFF763B}" type="slidenum">
              <a:rPr lang="en-US" altLang="zh-CN" smtClean="0">
                <a:latin typeface="华文细黑" pitchFamily="2" charset="-122"/>
                <a:ea typeface="华文细黑" pitchFamily="2" charset="-122"/>
              </a:rPr>
              <a:pPr>
                <a:defRPr/>
              </a:pPr>
              <a:t>14</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1203">
                                            <p:txEl>
                                              <p:pRg st="1" end="1"/>
                                            </p:txEl>
                                          </p:spTgt>
                                        </p:tgtEl>
                                        <p:attrNameLst>
                                          <p:attrName>style.visibility</p:attrName>
                                        </p:attrNameLst>
                                      </p:cBhvr>
                                      <p:to>
                                        <p:strVal val="visible"/>
                                      </p:to>
                                    </p:set>
                                    <p:anim calcmode="lin" valueType="num">
                                      <p:cBhvr additive="base">
                                        <p:cTn id="7" dur="500" fill="hold"/>
                                        <p:tgtEl>
                                          <p:spTgt spid="5120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1203">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1203">
                                            <p:txEl>
                                              <p:pRg st="2" end="2"/>
                                            </p:txEl>
                                          </p:spTgt>
                                        </p:tgtEl>
                                        <p:attrNameLst>
                                          <p:attrName>style.visibility</p:attrName>
                                        </p:attrNameLst>
                                      </p:cBhvr>
                                      <p:to>
                                        <p:strVal val="visible"/>
                                      </p:to>
                                    </p:set>
                                    <p:anim calcmode="lin" valueType="num">
                                      <p:cBhvr additive="base">
                                        <p:cTn id="11" dur="500" fill="hold"/>
                                        <p:tgtEl>
                                          <p:spTgt spid="51203">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1203">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1203">
                                            <p:txEl>
                                              <p:pRg st="3" end="3"/>
                                            </p:txEl>
                                          </p:spTgt>
                                        </p:tgtEl>
                                        <p:attrNameLst>
                                          <p:attrName>style.visibility</p:attrName>
                                        </p:attrNameLst>
                                      </p:cBhvr>
                                      <p:to>
                                        <p:strVal val="visible"/>
                                      </p:to>
                                    </p:set>
                                    <p:anim calcmode="lin" valueType="num">
                                      <p:cBhvr additive="base">
                                        <p:cTn id="15" dur="500" fill="hold"/>
                                        <p:tgtEl>
                                          <p:spTgt spid="51203">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1203">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1203">
                                            <p:txEl>
                                              <p:pRg st="4" end="4"/>
                                            </p:txEl>
                                          </p:spTgt>
                                        </p:tgtEl>
                                        <p:attrNameLst>
                                          <p:attrName>style.visibility</p:attrName>
                                        </p:attrNameLst>
                                      </p:cBhvr>
                                      <p:to>
                                        <p:strVal val="visible"/>
                                      </p:to>
                                    </p:set>
                                    <p:anim calcmode="lin" valueType="num">
                                      <p:cBhvr additive="base">
                                        <p:cTn id="19" dur="500" fill="hold"/>
                                        <p:tgtEl>
                                          <p:spTgt spid="5120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1203">
                                            <p:txEl>
                                              <p:pRg st="4" end="4"/>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1203">
                                            <p:txEl>
                                              <p:pRg st="5" end="5"/>
                                            </p:txEl>
                                          </p:spTgt>
                                        </p:tgtEl>
                                        <p:attrNameLst>
                                          <p:attrName>style.visibility</p:attrName>
                                        </p:attrNameLst>
                                      </p:cBhvr>
                                      <p:to>
                                        <p:strVal val="visible"/>
                                      </p:to>
                                    </p:set>
                                    <p:anim calcmode="lin" valueType="num">
                                      <p:cBhvr additive="base">
                                        <p:cTn id="23" dur="500" fill="hold"/>
                                        <p:tgtEl>
                                          <p:spTgt spid="51203">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1203">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1203">
                                            <p:txEl>
                                              <p:pRg st="6" end="6"/>
                                            </p:txEl>
                                          </p:spTgt>
                                        </p:tgtEl>
                                        <p:attrNameLst>
                                          <p:attrName>style.visibility</p:attrName>
                                        </p:attrNameLst>
                                      </p:cBhvr>
                                      <p:to>
                                        <p:strVal val="visible"/>
                                      </p:to>
                                    </p:set>
                                    <p:anim calcmode="lin" valueType="num">
                                      <p:cBhvr additive="base">
                                        <p:cTn id="27" dur="500" fill="hold"/>
                                        <p:tgtEl>
                                          <p:spTgt spid="51203">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1203">
                                            <p:txEl>
                                              <p:pRg st="6" end="6"/>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1203">
                                            <p:txEl>
                                              <p:pRg st="7" end="7"/>
                                            </p:txEl>
                                          </p:spTgt>
                                        </p:tgtEl>
                                        <p:attrNameLst>
                                          <p:attrName>style.visibility</p:attrName>
                                        </p:attrNameLst>
                                      </p:cBhvr>
                                      <p:to>
                                        <p:strVal val="visible"/>
                                      </p:to>
                                    </p:set>
                                    <p:anim calcmode="lin" valueType="num">
                                      <p:cBhvr additive="base">
                                        <p:cTn id="31" dur="500" fill="hold"/>
                                        <p:tgtEl>
                                          <p:spTgt spid="51203">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1203">
                                            <p:txEl>
                                              <p:pRg st="7" end="7"/>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1203">
                                            <p:txEl>
                                              <p:pRg st="8" end="8"/>
                                            </p:txEl>
                                          </p:spTgt>
                                        </p:tgtEl>
                                        <p:attrNameLst>
                                          <p:attrName>style.visibility</p:attrName>
                                        </p:attrNameLst>
                                      </p:cBhvr>
                                      <p:to>
                                        <p:strVal val="visible"/>
                                      </p:to>
                                    </p:set>
                                    <p:anim calcmode="lin" valueType="num">
                                      <p:cBhvr additive="base">
                                        <p:cTn id="35" dur="500" fill="hold"/>
                                        <p:tgtEl>
                                          <p:spTgt spid="51203">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1203">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1011" name="Rectangle 3"/>
          <p:cNvSpPr>
            <a:spLocks noGrp="1" noChangeArrowheads="1"/>
          </p:cNvSpPr>
          <p:nvPr>
            <p:ph type="body" idx="1"/>
          </p:nvPr>
        </p:nvSpPr>
        <p:spPr/>
        <p:txBody>
          <a:bodyPr/>
          <a:lstStyle/>
          <a:p>
            <a:r>
              <a:rPr lang="zh-CN" altLang="en-US">
                <a:latin typeface="华文细黑" pitchFamily="2" charset="-122"/>
                <a:ea typeface="华文细黑" pitchFamily="2" charset="-122"/>
              </a:rPr>
              <a:t>按照数据传输率</a:t>
            </a:r>
            <a:r>
              <a:rPr lang="en-US" altLang="zh-CN">
                <a:latin typeface="华文细黑" pitchFamily="2" charset="-122"/>
                <a:ea typeface="华文细黑" pitchFamily="2" charset="-122"/>
              </a:rPr>
              <a:t>(USB</a:t>
            </a:r>
            <a:r>
              <a:rPr lang="zh-CN" altLang="en-US">
                <a:latin typeface="华文细黑" pitchFamily="2" charset="-122"/>
                <a:ea typeface="华文细黑" pitchFamily="2" charset="-122"/>
              </a:rPr>
              <a:t>可以达到</a:t>
            </a:r>
            <a:r>
              <a:rPr lang="en-US" altLang="zh-CN">
                <a:latin typeface="华文细黑" pitchFamily="2" charset="-122"/>
                <a:ea typeface="华文细黑" pitchFamily="2" charset="-122"/>
              </a:rPr>
              <a:t>)</a:t>
            </a:r>
            <a:r>
              <a:rPr lang="zh-CN" altLang="en-US">
                <a:latin typeface="华文细黑" pitchFamily="2" charset="-122"/>
                <a:ea typeface="华文细黑" pitchFamily="2" charset="-122"/>
              </a:rPr>
              <a:t>进行了分类。可以看到，</a:t>
            </a:r>
            <a:r>
              <a:rPr lang="en-US" altLang="zh-CN">
                <a:latin typeface="华文细黑" pitchFamily="2" charset="-122"/>
                <a:ea typeface="华文细黑" pitchFamily="2" charset="-122"/>
              </a:rPr>
              <a:t>12M</a:t>
            </a:r>
            <a:r>
              <a:rPr lang="zh-CN" altLang="en-US">
                <a:latin typeface="华文细黑" pitchFamily="2" charset="-122"/>
                <a:ea typeface="华文细黑" pitchFamily="2" charset="-122"/>
              </a:rPr>
              <a:t>比特率可以包括中速和低速的情况。总的来说，中速的传输是同步的，低速的数据来自交互的设备，</a:t>
            </a:r>
            <a:r>
              <a:rPr lang="en-US" altLang="zh-CN">
                <a:latin typeface="华文细黑" pitchFamily="2" charset="-122"/>
                <a:ea typeface="华文细黑" pitchFamily="2" charset="-122"/>
              </a:rPr>
              <a:t>USB</a:t>
            </a:r>
            <a:r>
              <a:rPr lang="zh-CN" altLang="en-US">
                <a:latin typeface="华文细黑" pitchFamily="2" charset="-122"/>
                <a:ea typeface="华文细黑" pitchFamily="2" charset="-122"/>
              </a:rPr>
              <a:t>设计的初衷是针对桌面电脑而不是应用于可移动的环境下的。软件体系通过对各种主机控制器提供支持以保证将来对</a:t>
            </a:r>
            <a:r>
              <a:rPr lang="en-US" altLang="zh-CN">
                <a:latin typeface="华文细黑" pitchFamily="2" charset="-122"/>
                <a:ea typeface="华文细黑" pitchFamily="2" charset="-122"/>
              </a:rPr>
              <a:t>USB</a:t>
            </a:r>
            <a:r>
              <a:rPr lang="zh-CN" altLang="en-US">
                <a:latin typeface="华文细黑" pitchFamily="2" charset="-122"/>
                <a:ea typeface="华文细黑" pitchFamily="2" charset="-122"/>
              </a:rPr>
              <a:t>的扩充。</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395288" y="692150"/>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45411" name="Picture 3"/>
          <p:cNvPicPr>
            <a:picLocks noGrp="1" noChangeAspect="1" noChangeArrowheads="1"/>
          </p:cNvPicPr>
          <p:nvPr>
            <p:ph type="body" idx="1"/>
          </p:nvPr>
        </p:nvPicPr>
        <p:blipFill>
          <a:blip r:embed="rId7" cstate="print"/>
          <a:srcRect/>
          <a:stretch>
            <a:fillRect/>
          </a:stretch>
        </p:blipFill>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2035" name="Rectangle 3"/>
          <p:cNvSpPr>
            <a:spLocks noGrp="1" noChangeArrowheads="1"/>
          </p:cNvSpPr>
          <p:nvPr>
            <p:ph type="body" idx="1"/>
          </p:nvPr>
        </p:nvSpPr>
        <p:spPr>
          <a:xfrm>
            <a:off x="457200" y="1196975"/>
            <a:ext cx="8229600" cy="5472113"/>
          </a:xfrm>
        </p:spPr>
        <p:txBody>
          <a:bodyPr/>
          <a:lstStyle/>
          <a:p>
            <a:r>
              <a:rPr lang="en-US" altLang="zh-CN" sz="2800"/>
              <a:t>USB</a:t>
            </a:r>
            <a:r>
              <a:rPr lang="zh-CN" altLang="en-US" sz="2800"/>
              <a:t>的规范能针对不同的性能价格比要求提供不同的选择，以满足不同的系统和部件及相应不同的功能，其主要特色可归结为以下几点：</a:t>
            </a:r>
          </a:p>
          <a:p>
            <a:pPr lvl="1"/>
            <a:r>
              <a:rPr lang="zh-CN" altLang="en-US" sz="2400"/>
              <a:t>    终端用户的易用性：</a:t>
            </a:r>
          </a:p>
          <a:p>
            <a:pPr lvl="1"/>
            <a:r>
              <a:rPr lang="zh-CN" altLang="en-US" sz="2400"/>
              <a:t>    广泛的应用性：</a:t>
            </a:r>
          </a:p>
          <a:p>
            <a:pPr lvl="1"/>
            <a:r>
              <a:rPr lang="zh-CN" altLang="en-US" sz="2400"/>
              <a:t>    同步传输带宽：</a:t>
            </a:r>
          </a:p>
          <a:p>
            <a:pPr lvl="1"/>
            <a:r>
              <a:rPr lang="zh-CN" altLang="en-US" sz="2400"/>
              <a:t>    灵活性：</a:t>
            </a:r>
          </a:p>
          <a:p>
            <a:pPr lvl="1"/>
            <a:r>
              <a:rPr lang="zh-CN" altLang="en-US" sz="2400"/>
              <a:t>    健壮性：</a:t>
            </a:r>
          </a:p>
          <a:p>
            <a:pPr lvl="1"/>
            <a:r>
              <a:rPr lang="zh-CN" altLang="en-US" sz="2400"/>
              <a:t>    与</a:t>
            </a:r>
            <a:r>
              <a:rPr lang="en-US" altLang="zh-CN" sz="2400"/>
              <a:t>PC</a:t>
            </a:r>
            <a:r>
              <a:rPr lang="zh-CN" altLang="en-US" sz="2400"/>
              <a:t>产业的一致性：</a:t>
            </a:r>
          </a:p>
          <a:p>
            <a:pPr lvl="1"/>
            <a:r>
              <a:rPr lang="zh-CN" altLang="en-US" sz="2400"/>
              <a:t>    价廉物美</a:t>
            </a:r>
          </a:p>
          <a:p>
            <a:pPr lvl="1"/>
            <a:r>
              <a:rPr lang="zh-CN" altLang="en-US" sz="2400"/>
              <a:t>    升级路径：</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3059" name="Rectangle 3"/>
          <p:cNvSpPr>
            <a:spLocks noGrp="1" noChangeArrowheads="1"/>
          </p:cNvSpPr>
          <p:nvPr>
            <p:ph type="body" idx="1"/>
          </p:nvPr>
        </p:nvSpPr>
        <p:spPr/>
        <p:txBody>
          <a:bodyPr/>
          <a:lstStyle/>
          <a:p>
            <a:pPr>
              <a:lnSpc>
                <a:spcPct val="80000"/>
              </a:lnSpc>
            </a:pPr>
            <a:r>
              <a:rPr lang="en-US" altLang="zh-CN" sz="2000"/>
              <a:t>USB</a:t>
            </a:r>
            <a:r>
              <a:rPr lang="zh-CN" altLang="en-US" sz="2000"/>
              <a:t>是一种电缆总线，支持在主机和各式各样的即插即用的外设之间进行数据传输。由主机预定的标准的协议使各种设备分享</a:t>
            </a:r>
            <a:r>
              <a:rPr lang="en-US" altLang="zh-CN" sz="2000"/>
              <a:t>USB</a:t>
            </a:r>
            <a:r>
              <a:rPr lang="zh-CN" altLang="en-US" sz="2000"/>
              <a:t>带宽，当其它设备和主机在运行时，总线允许添加、设置、使用以及拆除外设。</a:t>
            </a:r>
          </a:p>
          <a:p>
            <a:pPr>
              <a:lnSpc>
                <a:spcPct val="80000"/>
              </a:lnSpc>
            </a:pPr>
            <a:r>
              <a:rPr lang="en-US" altLang="zh-CN" sz="2000" b="1"/>
              <a:t>USB</a:t>
            </a:r>
            <a:r>
              <a:rPr lang="zh-CN" altLang="en-US" sz="2000" b="1"/>
              <a:t>系统的描述</a:t>
            </a:r>
            <a:endParaRPr lang="zh-CN" altLang="en-US" sz="2000"/>
          </a:p>
          <a:p>
            <a:pPr>
              <a:lnSpc>
                <a:spcPct val="80000"/>
              </a:lnSpc>
              <a:buFont typeface="Wingdings" pitchFamily="2" charset="2"/>
              <a:buNone/>
            </a:pPr>
            <a:r>
              <a:rPr lang="zh-CN" altLang="en-US" sz="2000"/>
              <a:t>一个</a:t>
            </a:r>
            <a:r>
              <a:rPr lang="en-US" altLang="zh-CN" sz="2000"/>
              <a:t>USB</a:t>
            </a:r>
            <a:r>
              <a:rPr lang="zh-CN" altLang="en-US" sz="2000"/>
              <a:t>系统主要被定义为三个部分：</a:t>
            </a:r>
          </a:p>
          <a:p>
            <a:pPr lvl="1">
              <a:lnSpc>
                <a:spcPct val="80000"/>
              </a:lnSpc>
            </a:pPr>
            <a:r>
              <a:rPr lang="en-US" altLang="zh-CN" sz="1800"/>
              <a:t>USB</a:t>
            </a:r>
            <a:r>
              <a:rPr lang="zh-CN" altLang="en-US" sz="1800"/>
              <a:t>的互连；</a:t>
            </a:r>
          </a:p>
          <a:p>
            <a:pPr lvl="1">
              <a:lnSpc>
                <a:spcPct val="80000"/>
              </a:lnSpc>
            </a:pPr>
            <a:r>
              <a:rPr lang="en-US" altLang="zh-CN" sz="1800"/>
              <a:t>USB</a:t>
            </a:r>
            <a:r>
              <a:rPr lang="zh-CN" altLang="en-US" sz="1800"/>
              <a:t>的设备；</a:t>
            </a:r>
          </a:p>
          <a:p>
            <a:pPr lvl="1">
              <a:lnSpc>
                <a:spcPct val="80000"/>
              </a:lnSpc>
            </a:pPr>
            <a:r>
              <a:rPr lang="en-US" altLang="zh-CN" sz="1800"/>
              <a:t>USB</a:t>
            </a:r>
            <a:r>
              <a:rPr lang="zh-CN" altLang="en-US" sz="1800"/>
              <a:t>的主机。</a:t>
            </a:r>
          </a:p>
          <a:p>
            <a:pPr>
              <a:lnSpc>
                <a:spcPct val="80000"/>
              </a:lnSpc>
            </a:pPr>
            <a:r>
              <a:rPr lang="en-US" altLang="zh-CN" sz="2000"/>
              <a:t>USB</a:t>
            </a:r>
            <a:r>
              <a:rPr lang="zh-CN" altLang="en-US" sz="2000"/>
              <a:t>的互连是指</a:t>
            </a:r>
            <a:r>
              <a:rPr lang="en-US" altLang="zh-CN" sz="2000"/>
              <a:t>USB</a:t>
            </a:r>
            <a:r>
              <a:rPr lang="zh-CN" altLang="en-US" sz="2000"/>
              <a:t>设备与主机之间进行连接和通信的操作，主要包括以下几方面：</a:t>
            </a:r>
          </a:p>
          <a:p>
            <a:pPr lvl="1">
              <a:lnSpc>
                <a:spcPct val="80000"/>
              </a:lnSpc>
              <a:buFont typeface="Wingdings" pitchFamily="2" charset="2"/>
              <a:buChar char="p"/>
            </a:pPr>
            <a:r>
              <a:rPr lang="zh-CN" altLang="en-US" sz="1800"/>
              <a:t>总线的拓扑结构：</a:t>
            </a:r>
            <a:r>
              <a:rPr lang="en-US" altLang="zh-CN" sz="1800"/>
              <a:t>USB</a:t>
            </a:r>
            <a:r>
              <a:rPr lang="zh-CN" altLang="en-US" sz="1800"/>
              <a:t>设备与主机之间的各种连接方式；</a:t>
            </a:r>
          </a:p>
          <a:p>
            <a:pPr lvl="1">
              <a:lnSpc>
                <a:spcPct val="80000"/>
              </a:lnSpc>
              <a:buFont typeface="Wingdings" pitchFamily="2" charset="2"/>
              <a:buChar char="p"/>
            </a:pPr>
            <a:r>
              <a:rPr lang="zh-CN" altLang="en-US" sz="1800"/>
              <a:t>内部层次关系：根据性能叠置，</a:t>
            </a:r>
            <a:r>
              <a:rPr lang="en-US" altLang="zh-CN" sz="1800"/>
              <a:t>USB</a:t>
            </a:r>
            <a:r>
              <a:rPr lang="zh-CN" altLang="en-US" sz="1800"/>
              <a:t>的任务被分配到系统的每一个层次；</a:t>
            </a:r>
          </a:p>
          <a:p>
            <a:pPr lvl="1">
              <a:lnSpc>
                <a:spcPct val="80000"/>
              </a:lnSpc>
              <a:buFont typeface="Wingdings" pitchFamily="2" charset="2"/>
              <a:buChar char="p"/>
            </a:pPr>
            <a:r>
              <a:rPr lang="zh-CN" altLang="en-US" sz="1800"/>
              <a:t>数据流模式：描述了数据在系统中通过</a:t>
            </a:r>
            <a:r>
              <a:rPr lang="en-US" altLang="zh-CN" sz="1800"/>
              <a:t>USB</a:t>
            </a:r>
            <a:r>
              <a:rPr lang="zh-CN" altLang="en-US" sz="1800"/>
              <a:t>从产生方到使用方的流动方式；</a:t>
            </a:r>
          </a:p>
          <a:p>
            <a:pPr lvl="1">
              <a:lnSpc>
                <a:spcPct val="80000"/>
              </a:lnSpc>
              <a:buFont typeface="Wingdings" pitchFamily="2" charset="2"/>
              <a:buChar char="p"/>
            </a:pPr>
            <a:r>
              <a:rPr lang="en-US" altLang="zh-CN" sz="1800"/>
              <a:t>USB</a:t>
            </a:r>
            <a:r>
              <a:rPr lang="zh-CN" altLang="en-US" sz="1800"/>
              <a:t>的调度：</a:t>
            </a:r>
            <a:r>
              <a:rPr lang="en-US" altLang="zh-CN" sz="1800"/>
              <a:t>USB</a:t>
            </a:r>
            <a:r>
              <a:rPr lang="zh-CN" altLang="en-US" sz="1800"/>
              <a:t>提供了一个共享的连接。对可以使用的连接进行了调度以支持同步数据传输，并且避免的优先级判别的开销。</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图示 6"/>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74083" name="Rectangle 3"/>
          <p:cNvSpPr>
            <a:spLocks noGrp="1" noChangeArrowheads="1"/>
          </p:cNvSpPr>
          <p:nvPr>
            <p:ph type="body" idx="1"/>
          </p:nvPr>
        </p:nvSpPr>
        <p:spPr>
          <a:xfrm>
            <a:off x="457200" y="1196975"/>
            <a:ext cx="8229600" cy="1727200"/>
          </a:xfrm>
        </p:spPr>
        <p:txBody>
          <a:bodyPr/>
          <a:lstStyle/>
          <a:p>
            <a:pPr>
              <a:lnSpc>
                <a:spcPct val="80000"/>
              </a:lnSpc>
            </a:pPr>
            <a:r>
              <a:rPr lang="en-US" altLang="zh-CN" sz="2400"/>
              <a:t>USB</a:t>
            </a:r>
            <a:r>
              <a:rPr lang="zh-CN" altLang="en-US" sz="2400"/>
              <a:t>连接了</a:t>
            </a:r>
            <a:r>
              <a:rPr lang="en-US" altLang="zh-CN" sz="2400"/>
              <a:t>USB</a:t>
            </a:r>
            <a:r>
              <a:rPr lang="zh-CN" altLang="en-US" sz="2400"/>
              <a:t>设备和</a:t>
            </a:r>
            <a:r>
              <a:rPr lang="en-US" altLang="zh-CN" sz="2400"/>
              <a:t>USB</a:t>
            </a:r>
            <a:r>
              <a:rPr lang="zh-CN" altLang="en-US" sz="2400"/>
              <a:t>主机，</a:t>
            </a:r>
            <a:r>
              <a:rPr lang="en-US" altLang="zh-CN" sz="2400"/>
              <a:t>USB</a:t>
            </a:r>
            <a:r>
              <a:rPr lang="zh-CN" altLang="en-US" sz="2400"/>
              <a:t>的物理连接是有层次性的星型结构。每个网络集线器是在星型的中心，每条线段是点点连接。从主机到集线器或其功能部件，或从集线器到集线器或其功能部件，从图</a:t>
            </a:r>
            <a:r>
              <a:rPr lang="en-US" altLang="zh-CN" sz="2400"/>
              <a:t>3-1</a:t>
            </a:r>
            <a:r>
              <a:rPr lang="zh-CN" altLang="en-US" sz="2400"/>
              <a:t>中可看出</a:t>
            </a:r>
            <a:r>
              <a:rPr lang="en-US" altLang="zh-CN" sz="2400"/>
              <a:t>USB</a:t>
            </a:r>
            <a:r>
              <a:rPr lang="zh-CN" altLang="en-US" sz="2400"/>
              <a:t>的拓扑结构 </a:t>
            </a:r>
          </a:p>
        </p:txBody>
      </p:sp>
      <p:grpSp>
        <p:nvGrpSpPr>
          <p:cNvPr id="174084" name="Group 4"/>
          <p:cNvGrpSpPr>
            <a:grpSpLocks/>
          </p:cNvGrpSpPr>
          <p:nvPr/>
        </p:nvGrpSpPr>
        <p:grpSpPr bwMode="auto">
          <a:xfrm>
            <a:off x="2051050" y="2708275"/>
            <a:ext cx="5041900" cy="4149725"/>
            <a:chOff x="2789" y="2322"/>
            <a:chExt cx="5566" cy="4038"/>
          </a:xfrm>
        </p:grpSpPr>
        <p:graphicFrame>
          <p:nvGraphicFramePr>
            <p:cNvPr id="174085" name="Object 5"/>
            <p:cNvGraphicFramePr>
              <a:graphicFrameLocks noChangeAspect="1"/>
            </p:cNvGraphicFramePr>
            <p:nvPr/>
          </p:nvGraphicFramePr>
          <p:xfrm>
            <a:off x="2789" y="2322"/>
            <a:ext cx="5566" cy="3824"/>
          </p:xfrm>
          <a:graphic>
            <a:graphicData uri="http://schemas.openxmlformats.org/presentationml/2006/ole">
              <mc:AlternateContent xmlns:mc="http://schemas.openxmlformats.org/markup-compatibility/2006">
                <mc:Choice xmlns:v="urn:schemas-microsoft-com:vml" Requires="v">
                  <p:oleObj spid="_x0000_s2051" name="图片" r:id="rId8" imgW="3906000" imgH="2683440" progId="Word.Picture.8">
                    <p:embed/>
                  </p:oleObj>
                </mc:Choice>
                <mc:Fallback>
                  <p:oleObj name="图片" r:id="rId8" imgW="3906000" imgH="2683440" progId="Word.Picture.8">
                    <p:embed/>
                    <p:pic>
                      <p:nvPicPr>
                        <p:cNvPr id="174085"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89" y="2322"/>
                          <a:ext cx="5566" cy="382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4086" name="Text Box 6"/>
            <p:cNvSpPr txBox="1">
              <a:spLocks noChangeArrowheads="1"/>
            </p:cNvSpPr>
            <p:nvPr/>
          </p:nvSpPr>
          <p:spPr bwMode="auto">
            <a:xfrm>
              <a:off x="3525" y="5895"/>
              <a:ext cx="3105" cy="465"/>
            </a:xfrm>
            <a:prstGeom prst="rect">
              <a:avLst/>
            </a:prstGeom>
            <a:solidFill>
              <a:srgbClr val="FFFFFF"/>
            </a:solidFill>
            <a:ln w="9525">
              <a:noFill/>
              <a:miter lim="800000"/>
              <a:headEnd/>
              <a:tailEnd/>
            </a:ln>
            <a:effec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宋体" charset="-122"/>
                  <a:ea typeface="宋体" charset="-122"/>
                  <a:cs typeface="+mn-cs"/>
                </a:rPr>
                <a:t>图</a:t>
              </a:r>
              <a:r>
                <a:rPr kumimoji="0" lang="en-US" altLang="zh-CN" sz="1600" b="0" i="0" u="none" strike="noStrike" kern="1200" cap="none" spc="0" normalizeH="0" baseline="0" noProof="0">
                  <a:ln>
                    <a:noFill/>
                  </a:ln>
                  <a:solidFill>
                    <a:srgbClr val="000000"/>
                  </a:solidFill>
                  <a:effectLst/>
                  <a:uLnTx/>
                  <a:uFillTx/>
                  <a:latin typeface="宋体" charset="-122"/>
                  <a:ea typeface="宋体" charset="-122"/>
                  <a:cs typeface="+mn-cs"/>
                </a:rPr>
                <a:t>3</a:t>
              </a:r>
              <a:r>
                <a:rPr kumimoji="0" lang="zh-CN" altLang="en-US" sz="1600" b="0" i="0" u="none" strike="noStrike" kern="1200" cap="none" spc="0" normalizeH="0" baseline="0" noProof="0">
                  <a:ln>
                    <a:noFill/>
                  </a:ln>
                  <a:solidFill>
                    <a:srgbClr val="000000"/>
                  </a:solidFill>
                  <a:effectLst/>
                  <a:uLnTx/>
                  <a:uFillTx/>
                  <a:latin typeface="宋体" charset="-122"/>
                  <a:ea typeface="宋体" charset="-122"/>
                  <a:cs typeface="+mn-cs"/>
                </a:rPr>
                <a:t>－</a:t>
              </a:r>
              <a:r>
                <a:rPr kumimoji="0" lang="en-US" altLang="zh-CN" sz="1600" b="0" i="0" u="none" strike="noStrike" kern="1200" cap="none" spc="0" normalizeH="0" baseline="0" noProof="0">
                  <a:ln>
                    <a:noFill/>
                  </a:ln>
                  <a:solidFill>
                    <a:srgbClr val="000000"/>
                  </a:solidFill>
                  <a:effectLst/>
                  <a:uLnTx/>
                  <a:uFillTx/>
                  <a:latin typeface="宋体" charset="-122"/>
                  <a:ea typeface="宋体" charset="-122"/>
                  <a:cs typeface="+mn-cs"/>
                </a:rPr>
                <a:t>1 </a:t>
              </a:r>
              <a:r>
                <a:rPr kumimoji="0" lang="zh-CN" altLang="en-US" sz="1600" b="0" i="0" u="none" strike="noStrike" kern="1200" cap="none" spc="0" normalizeH="0" baseline="0" noProof="0">
                  <a:ln>
                    <a:noFill/>
                  </a:ln>
                  <a:solidFill>
                    <a:srgbClr val="000000"/>
                  </a:solidFill>
                  <a:effectLst/>
                  <a:uLnTx/>
                  <a:uFillTx/>
                  <a:latin typeface="宋体" charset="-122"/>
                  <a:ea typeface="宋体" charset="-122"/>
                  <a:cs typeface="+mn-cs"/>
                </a:rPr>
                <a:t>总线的拓扑结构</a:t>
              </a:r>
              <a:endParaRPr kumimoji="0" lang="zh-CN" altLang="en-US" sz="16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charset="-122"/>
                <a:cs typeface="+mn-cs"/>
              </a:endParaRPr>
            </a:p>
          </p:txBody>
        </p:sp>
      </p:grpSp>
      <p:sp>
        <p:nvSpPr>
          <p:cNvPr id="8"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p:txBody>
          <a:bodyPr/>
          <a:lstStyle/>
          <a:p>
            <a:r>
              <a:rPr lang="en-US" altLang="zh-CN" sz="2800" dirty="0"/>
              <a:t>USB BUS TOPOLOGY</a:t>
            </a:r>
          </a:p>
        </p:txBody>
      </p:sp>
      <p:pic>
        <p:nvPicPr>
          <p:cNvPr id="147459" name="Picture 3"/>
          <p:cNvPicPr>
            <a:picLocks noGrp="1" noChangeAspect="1" noChangeArrowheads="1"/>
          </p:cNvPicPr>
          <p:nvPr>
            <p:ph type="body" idx="1"/>
          </p:nvPr>
        </p:nvPicPr>
        <p:blipFill>
          <a:blip r:embed="rId2" cstate="print"/>
          <a:srcRect/>
          <a:stretch>
            <a:fillRect/>
          </a:stretch>
        </p:blipFill>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p:cNvSpPr>
            <a:spLocks noGrp="1" noChangeArrowheads="1"/>
          </p:cNvSpPr>
          <p:nvPr>
            <p:ph type="title"/>
          </p:nvPr>
        </p:nvSpPr>
        <p:spPr/>
        <p:txBody>
          <a:bodyPr/>
          <a:lstStyle/>
          <a:p>
            <a:endParaRPr lang="zh-CN" altLang="zh-CN"/>
          </a:p>
        </p:txBody>
      </p:sp>
      <p:sp>
        <p:nvSpPr>
          <p:cNvPr id="175107" name="Rectangle 3"/>
          <p:cNvSpPr>
            <a:spLocks noGrp="1" noChangeArrowheads="1"/>
          </p:cNvSpPr>
          <p:nvPr>
            <p:ph type="body" idx="1"/>
          </p:nvPr>
        </p:nvSpPr>
        <p:spPr/>
        <p:txBody>
          <a:bodyPr/>
          <a:lstStyle/>
          <a:p>
            <a:pPr>
              <a:lnSpc>
                <a:spcPct val="80000"/>
              </a:lnSpc>
            </a:pPr>
            <a:r>
              <a:rPr lang="en-US" altLang="zh-CN" sz="2400" b="1"/>
              <a:t>USB</a:t>
            </a:r>
            <a:r>
              <a:rPr lang="zh-CN" altLang="en-US" sz="2400" b="1"/>
              <a:t>的主机</a:t>
            </a:r>
            <a:endParaRPr lang="zh-CN" altLang="en-US" sz="2400"/>
          </a:p>
          <a:p>
            <a:pPr>
              <a:lnSpc>
                <a:spcPct val="80000"/>
              </a:lnSpc>
            </a:pPr>
            <a:r>
              <a:rPr lang="zh-CN" altLang="en-US" sz="2400"/>
              <a:t>    在任何</a:t>
            </a:r>
            <a:r>
              <a:rPr lang="en-US" altLang="zh-CN" sz="2400"/>
              <a:t>USB</a:t>
            </a:r>
            <a:r>
              <a:rPr lang="zh-CN" altLang="en-US" sz="2400"/>
              <a:t>系统中，只有一个主机。</a:t>
            </a:r>
            <a:r>
              <a:rPr lang="en-US" altLang="zh-CN" sz="2400"/>
              <a:t>USB</a:t>
            </a:r>
            <a:r>
              <a:rPr lang="zh-CN" altLang="en-US" sz="2400"/>
              <a:t>和主机系统的接口称作主机控制器，主机控制器可由硬件、固件和软件综合实现。根集线器是由主机系统整合的，用以提供更多的连接点。</a:t>
            </a:r>
            <a:endParaRPr lang="zh-CN" altLang="en-US" sz="2400" b="1"/>
          </a:p>
          <a:p>
            <a:pPr>
              <a:lnSpc>
                <a:spcPct val="80000"/>
              </a:lnSpc>
            </a:pPr>
            <a:r>
              <a:rPr lang="en-US" altLang="zh-CN" sz="2400" b="1"/>
              <a:t>USB</a:t>
            </a:r>
            <a:r>
              <a:rPr lang="zh-CN" altLang="en-US" sz="2400" b="1"/>
              <a:t>的设备</a:t>
            </a:r>
            <a:endParaRPr lang="zh-CN" altLang="en-US" sz="2400"/>
          </a:p>
          <a:p>
            <a:pPr>
              <a:lnSpc>
                <a:spcPct val="80000"/>
              </a:lnSpc>
              <a:buFont typeface="Wingdings" pitchFamily="2" charset="2"/>
              <a:buNone/>
            </a:pPr>
            <a:r>
              <a:rPr lang="zh-CN" altLang="en-US" sz="2400"/>
              <a:t>	</a:t>
            </a:r>
            <a:r>
              <a:rPr lang="en-US" altLang="zh-CN" sz="2400"/>
              <a:t>USB</a:t>
            </a:r>
            <a:r>
              <a:rPr lang="zh-CN" altLang="en-US" sz="2400"/>
              <a:t>的设备如下所示</a:t>
            </a:r>
            <a:r>
              <a:rPr lang="en-US" altLang="zh-CN" sz="2400"/>
              <a:t>:</a:t>
            </a:r>
          </a:p>
          <a:p>
            <a:pPr lvl="1">
              <a:lnSpc>
                <a:spcPct val="80000"/>
              </a:lnSpc>
            </a:pPr>
            <a:r>
              <a:rPr lang="zh-CN" altLang="en-US" sz="2000"/>
              <a:t>网络集线器，向</a:t>
            </a:r>
            <a:r>
              <a:rPr lang="en-US" altLang="zh-CN" sz="2000"/>
              <a:t>USB</a:t>
            </a:r>
            <a:r>
              <a:rPr lang="zh-CN" altLang="en-US" sz="2000"/>
              <a:t>提供了更多的连接点</a:t>
            </a:r>
            <a:r>
              <a:rPr lang="en-US" altLang="zh-CN" sz="2000"/>
              <a:t>;</a:t>
            </a:r>
          </a:p>
          <a:p>
            <a:pPr lvl="1">
              <a:lnSpc>
                <a:spcPct val="80000"/>
              </a:lnSpc>
            </a:pPr>
            <a:r>
              <a:rPr lang="zh-CN" altLang="en-US" sz="2000"/>
              <a:t>功能器件：为系统提供具体功能，如</a:t>
            </a:r>
            <a:r>
              <a:rPr lang="en-US" altLang="zh-CN" sz="2000"/>
              <a:t>ISDN</a:t>
            </a:r>
            <a:r>
              <a:rPr lang="zh-CN" altLang="en-US" sz="2000"/>
              <a:t>的连接，数字的游戏杆或扬声器。</a:t>
            </a:r>
          </a:p>
          <a:p>
            <a:pPr>
              <a:lnSpc>
                <a:spcPct val="80000"/>
              </a:lnSpc>
              <a:buFont typeface="Wingdings" pitchFamily="2" charset="2"/>
              <a:buNone/>
            </a:pPr>
            <a:r>
              <a:rPr lang="zh-CN" altLang="en-US" sz="2400"/>
              <a:t>	</a:t>
            </a:r>
            <a:r>
              <a:rPr lang="en-US" altLang="zh-CN" sz="2400"/>
              <a:t>USB</a:t>
            </a:r>
            <a:r>
              <a:rPr lang="zh-CN" altLang="en-US" sz="2400"/>
              <a:t>设备提供的</a:t>
            </a:r>
            <a:r>
              <a:rPr lang="en-US" altLang="zh-CN" sz="2400"/>
              <a:t>USB</a:t>
            </a:r>
            <a:r>
              <a:rPr lang="zh-CN" altLang="en-US" sz="2400"/>
              <a:t>标准接口的主要依据：</a:t>
            </a:r>
          </a:p>
          <a:p>
            <a:pPr lvl="1">
              <a:lnSpc>
                <a:spcPct val="80000"/>
              </a:lnSpc>
            </a:pPr>
            <a:r>
              <a:rPr lang="zh-CN" altLang="en-US" sz="2000"/>
              <a:t>对</a:t>
            </a:r>
            <a:r>
              <a:rPr lang="en-US" altLang="zh-CN" sz="2000"/>
              <a:t>USB</a:t>
            </a:r>
            <a:r>
              <a:rPr lang="zh-CN" altLang="en-US" sz="2000"/>
              <a:t>协议的运用；</a:t>
            </a:r>
          </a:p>
          <a:p>
            <a:pPr lvl="1">
              <a:lnSpc>
                <a:spcPct val="80000"/>
              </a:lnSpc>
            </a:pPr>
            <a:r>
              <a:rPr lang="zh-CN" altLang="en-US" sz="2000"/>
              <a:t>对标准</a:t>
            </a:r>
            <a:r>
              <a:rPr lang="en-US" altLang="zh-CN" sz="2000"/>
              <a:t>USB</a:t>
            </a:r>
            <a:r>
              <a:rPr lang="zh-CN" altLang="en-US" sz="2000"/>
              <a:t>操作的反馈，如设置和复位；</a:t>
            </a:r>
          </a:p>
          <a:p>
            <a:pPr lvl="1">
              <a:lnSpc>
                <a:spcPct val="80000"/>
              </a:lnSpc>
            </a:pPr>
            <a:r>
              <a:rPr lang="zh-CN" altLang="en-US" sz="2000"/>
              <a:t>标准性能的描述性信息 </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p:txBody>
          <a:bodyPr/>
          <a:lstStyle/>
          <a:p>
            <a:r>
              <a:rPr lang="en-US" altLang="zh-CN" sz="2800"/>
              <a:t>USB Implementation Area</a:t>
            </a:r>
          </a:p>
        </p:txBody>
      </p:sp>
      <p:pic>
        <p:nvPicPr>
          <p:cNvPr id="146435" name="Picture 3"/>
          <p:cNvPicPr>
            <a:picLocks noGrp="1" noChangeAspect="1" noChangeArrowheads="1"/>
          </p:cNvPicPr>
          <p:nvPr>
            <p:ph type="body" idx="1"/>
          </p:nvPr>
        </p:nvPicPr>
        <p:blipFill>
          <a:blip r:embed="rId2" cstate="print"/>
          <a:srcRect/>
          <a:stretch>
            <a:fillRect/>
          </a:stretch>
        </p:blipFill>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图示 6"/>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6131" name="Rectangle 3"/>
          <p:cNvSpPr>
            <a:spLocks noGrp="1" noChangeArrowheads="1"/>
          </p:cNvSpPr>
          <p:nvPr>
            <p:ph type="body" idx="1"/>
          </p:nvPr>
        </p:nvSpPr>
        <p:spPr>
          <a:xfrm>
            <a:off x="457200" y="1196975"/>
            <a:ext cx="8229600" cy="3311525"/>
          </a:xfrm>
        </p:spPr>
        <p:txBody>
          <a:bodyPr/>
          <a:lstStyle/>
          <a:p>
            <a:pPr>
              <a:lnSpc>
                <a:spcPct val="90000"/>
              </a:lnSpc>
            </a:pPr>
            <a:endParaRPr lang="en-US" altLang="zh-CN" sz="2800"/>
          </a:p>
          <a:p>
            <a:pPr>
              <a:lnSpc>
                <a:spcPct val="90000"/>
              </a:lnSpc>
            </a:pPr>
            <a:r>
              <a:rPr lang="en-US" altLang="zh-CN" sz="2800"/>
              <a:t>USB</a:t>
            </a:r>
            <a:r>
              <a:rPr lang="zh-CN" altLang="en-US" sz="2800"/>
              <a:t>传送信号和电源是通过一种四线的电缆，图</a:t>
            </a:r>
            <a:r>
              <a:rPr lang="en-US" altLang="zh-CN" sz="2800"/>
              <a:t>3-2</a:t>
            </a:r>
            <a:r>
              <a:rPr lang="zh-CN" altLang="en-US" sz="2800"/>
              <a:t>中的两根线是用于发送信号。</a:t>
            </a:r>
          </a:p>
          <a:p>
            <a:pPr>
              <a:lnSpc>
                <a:spcPct val="90000"/>
              </a:lnSpc>
            </a:pPr>
            <a:r>
              <a:rPr lang="zh-CN" altLang="en-US" sz="2800"/>
              <a:t>存在</a:t>
            </a:r>
            <a:r>
              <a:rPr lang="en-US" altLang="zh-CN" sz="2800"/>
              <a:t>3</a:t>
            </a:r>
            <a:r>
              <a:rPr lang="zh-CN" altLang="en-US" sz="2800"/>
              <a:t>种数据传输率：</a:t>
            </a:r>
          </a:p>
          <a:p>
            <a:pPr>
              <a:lnSpc>
                <a:spcPct val="90000"/>
              </a:lnSpc>
            </a:pPr>
            <a:r>
              <a:rPr lang="en-US" altLang="zh-CN" sz="2800"/>
              <a:t>USB</a:t>
            </a:r>
            <a:r>
              <a:rPr lang="zh-CN" altLang="en-US" sz="2800"/>
              <a:t>的高速信号的比特率定为</a:t>
            </a:r>
            <a:r>
              <a:rPr lang="en-US" altLang="zh-CN" sz="2800"/>
              <a:t>12Mbps</a:t>
            </a:r>
            <a:r>
              <a:rPr lang="zh-CN" altLang="en-US" sz="2800"/>
              <a:t>；</a:t>
            </a:r>
          </a:p>
          <a:p>
            <a:pPr>
              <a:lnSpc>
                <a:spcPct val="90000"/>
              </a:lnSpc>
            </a:pPr>
            <a:r>
              <a:rPr lang="zh-CN" altLang="en-US" sz="2800"/>
              <a:t>低速信号传送的模式定为</a:t>
            </a:r>
            <a:r>
              <a:rPr lang="en-US" altLang="zh-CN" sz="2800"/>
              <a:t>1.5Mbps</a:t>
            </a:r>
            <a:r>
              <a:rPr lang="zh-CN" altLang="en-US" sz="2800"/>
              <a:t>；</a:t>
            </a:r>
          </a:p>
          <a:p>
            <a:pPr>
              <a:lnSpc>
                <a:spcPct val="90000"/>
              </a:lnSpc>
            </a:pPr>
            <a:r>
              <a:rPr lang="zh-CN" altLang="en-US" sz="2800"/>
              <a:t>高速信号传送的模式</a:t>
            </a:r>
            <a:r>
              <a:rPr lang="en-US" altLang="zh-CN" sz="2800"/>
              <a:t>400Mbps</a:t>
            </a:r>
          </a:p>
        </p:txBody>
      </p:sp>
      <p:grpSp>
        <p:nvGrpSpPr>
          <p:cNvPr id="176132" name="Group 4"/>
          <p:cNvGrpSpPr>
            <a:grpSpLocks/>
          </p:cNvGrpSpPr>
          <p:nvPr/>
        </p:nvGrpSpPr>
        <p:grpSpPr bwMode="auto">
          <a:xfrm>
            <a:off x="1908175" y="4508500"/>
            <a:ext cx="4751388" cy="1944688"/>
            <a:chOff x="2250" y="7605"/>
            <a:chExt cx="6675" cy="2325"/>
          </a:xfrm>
        </p:grpSpPr>
        <p:pic>
          <p:nvPicPr>
            <p:cNvPr id="176133" name="Picture 5"/>
            <p:cNvPicPr>
              <a:picLocks noChangeAspect="1" noChangeArrowheads="1"/>
            </p:cNvPicPr>
            <p:nvPr/>
          </p:nvPicPr>
          <p:blipFill>
            <a:blip r:embed="rId7" cstate="print"/>
            <a:srcRect/>
            <a:stretch>
              <a:fillRect/>
            </a:stretch>
          </p:blipFill>
          <p:spPr bwMode="auto">
            <a:xfrm>
              <a:off x="2250" y="7605"/>
              <a:ext cx="6675" cy="2213"/>
            </a:xfrm>
            <a:prstGeom prst="rect">
              <a:avLst/>
            </a:prstGeom>
            <a:noFill/>
            <a:ln w="9525">
              <a:noFill/>
              <a:miter lim="800000"/>
              <a:headEnd/>
              <a:tailEnd/>
            </a:ln>
          </p:spPr>
        </p:pic>
        <p:sp>
          <p:nvSpPr>
            <p:cNvPr id="176134" name="Text Box 6"/>
            <p:cNvSpPr txBox="1">
              <a:spLocks noChangeArrowheads="1"/>
            </p:cNvSpPr>
            <p:nvPr/>
          </p:nvSpPr>
          <p:spPr bwMode="auto">
            <a:xfrm>
              <a:off x="4023" y="9450"/>
              <a:ext cx="3165" cy="480"/>
            </a:xfrm>
            <a:prstGeom prst="rect">
              <a:avLst/>
            </a:prstGeom>
            <a:solidFill>
              <a:srgbClr val="FFFFFF"/>
            </a:solidFill>
            <a:ln w="9525">
              <a:noFill/>
              <a:miter lim="800000"/>
              <a:headEnd/>
              <a:tailEnd/>
            </a:ln>
            <a:effectLst/>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宋体" charset="-122"/>
                  <a:ea typeface="宋体" charset="-122"/>
                  <a:cs typeface="+mn-cs"/>
                </a:rPr>
                <a:t>图</a:t>
              </a:r>
              <a:r>
                <a:rPr kumimoji="0" lang="en-US" altLang="zh-CN" sz="1600" b="0" i="0" u="none" strike="noStrike" kern="1200" cap="none" spc="0" normalizeH="0" baseline="0" noProof="0">
                  <a:ln>
                    <a:noFill/>
                  </a:ln>
                  <a:solidFill>
                    <a:srgbClr val="000000"/>
                  </a:solidFill>
                  <a:effectLst/>
                  <a:uLnTx/>
                  <a:uFillTx/>
                  <a:latin typeface="宋体" charset="-122"/>
                  <a:ea typeface="宋体" charset="-122"/>
                  <a:cs typeface="+mn-cs"/>
                </a:rPr>
                <a:t>3-2</a:t>
              </a:r>
              <a:r>
                <a:rPr kumimoji="0" lang="zh-CN" altLang="en-US" sz="1600" b="0" i="0" u="none" strike="noStrike" kern="1200" cap="none" spc="0" normalizeH="0" baseline="0" noProof="0">
                  <a:ln>
                    <a:noFill/>
                  </a:ln>
                  <a:solidFill>
                    <a:srgbClr val="000000"/>
                  </a:solidFill>
                  <a:effectLst/>
                  <a:uLnTx/>
                  <a:uFillTx/>
                  <a:latin typeface="宋体" charset="-122"/>
                  <a:ea typeface="宋体" charset="-122"/>
                  <a:cs typeface="+mn-cs"/>
                </a:rPr>
                <a:t>　</a:t>
              </a:r>
              <a:r>
                <a:rPr kumimoji="0" lang="en-US" altLang="zh-CN" sz="1600" b="0" i="0" u="none" strike="noStrike" kern="1200" cap="none" spc="0" normalizeH="0" baseline="0" noProof="0">
                  <a:ln>
                    <a:noFill/>
                  </a:ln>
                  <a:solidFill>
                    <a:srgbClr val="000000"/>
                  </a:solidFill>
                  <a:effectLst/>
                  <a:uLnTx/>
                  <a:uFillTx/>
                  <a:latin typeface="宋体" charset="-122"/>
                  <a:ea typeface="宋体" charset="-122"/>
                  <a:cs typeface="+mn-cs"/>
                </a:rPr>
                <a:t>USB </a:t>
              </a:r>
              <a:r>
                <a:rPr kumimoji="0" lang="zh-CN" altLang="en-US" sz="1600" b="0" i="0" u="none" strike="noStrike" kern="1200" cap="none" spc="0" normalizeH="0" baseline="0" noProof="0">
                  <a:ln>
                    <a:noFill/>
                  </a:ln>
                  <a:solidFill>
                    <a:srgbClr val="000000"/>
                  </a:solidFill>
                  <a:effectLst/>
                  <a:uLnTx/>
                  <a:uFillTx/>
                  <a:latin typeface="宋体" charset="-122"/>
                  <a:ea typeface="宋体" charset="-122"/>
                  <a:cs typeface="+mn-cs"/>
                </a:rPr>
                <a:t>的电缆</a:t>
              </a:r>
              <a:endParaRPr kumimoji="0" lang="zh-CN" altLang="en-US" sz="16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charset="-122"/>
                <a:cs typeface="+mn-cs"/>
              </a:endParaRPr>
            </a:p>
          </p:txBody>
        </p:sp>
      </p:grpSp>
      <p:sp>
        <p:nvSpPr>
          <p:cNvPr id="8"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53603" name="Picture 3"/>
          <p:cNvPicPr>
            <a:picLocks noGrp="1" noChangeAspect="1" noChangeArrowheads="1"/>
          </p:cNvPicPr>
          <p:nvPr>
            <p:ph type="body" idx="1"/>
          </p:nvPr>
        </p:nvPicPr>
        <p:blipFill>
          <a:blip r:embed="rId7" cstate="print"/>
          <a:srcRect/>
          <a:stretch>
            <a:fillRect/>
          </a:stretch>
        </p:blipFill>
        <p:spPr>
          <a:xfrm>
            <a:off x="468313" y="1125538"/>
            <a:ext cx="8229600" cy="4929187"/>
          </a:xfrm>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149</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685800" y="620713"/>
            <a:ext cx="7772400" cy="647700"/>
          </a:xfrm>
        </p:spPr>
        <p:txBody>
          <a:bodyPr/>
          <a:lstStyle/>
          <a:p>
            <a:pPr eaLnBrk="1" hangingPunct="1"/>
            <a:r>
              <a:rPr lang="zh-CN" altLang="en-US" sz="3600">
                <a:solidFill>
                  <a:srgbClr val="0000FF"/>
                </a:solidFill>
                <a:latin typeface="华文细黑" pitchFamily="2" charset="-122"/>
                <a:ea typeface="华文细黑" pitchFamily="2" charset="-122"/>
              </a:rPr>
              <a:t>数字化</a:t>
            </a:r>
          </a:p>
        </p:txBody>
      </p:sp>
      <p:sp>
        <p:nvSpPr>
          <p:cNvPr id="52227" name="Rectangle 3"/>
          <p:cNvSpPr>
            <a:spLocks noGrp="1" noChangeArrowheads="1"/>
          </p:cNvSpPr>
          <p:nvPr>
            <p:ph idx="1"/>
          </p:nvPr>
        </p:nvSpPr>
        <p:spPr>
          <a:xfrm>
            <a:off x="228600" y="1600200"/>
            <a:ext cx="8686800" cy="5029200"/>
          </a:xfrm>
        </p:spPr>
        <p:txBody>
          <a:bodyPr/>
          <a:lstStyle/>
          <a:p>
            <a:pPr marL="609600" indent="-609600" eaLnBrk="1" hangingPunct="1">
              <a:buFont typeface="Wingdings" pitchFamily="2" charset="2"/>
              <a:buChar char="Ø"/>
            </a:pPr>
            <a:r>
              <a:rPr lang="zh-CN" altLang="en-US" sz="3600">
                <a:solidFill>
                  <a:srgbClr val="0000FF"/>
                </a:solidFill>
                <a:latin typeface="华文细黑" pitchFamily="2" charset="-122"/>
                <a:ea typeface="华文细黑" pitchFamily="2" charset="-122"/>
              </a:rPr>
              <a:t>时间</a:t>
            </a:r>
            <a:r>
              <a:rPr lang="en-US" altLang="zh-CN" sz="3600">
                <a:solidFill>
                  <a:srgbClr val="0000FF"/>
                </a:solidFill>
                <a:latin typeface="华文细黑" pitchFamily="2" charset="-122"/>
                <a:ea typeface="华文细黑" pitchFamily="2" charset="-122"/>
              </a:rPr>
              <a:t>-</a:t>
            </a:r>
            <a:r>
              <a:rPr lang="zh-CN" altLang="en-US" sz="3600">
                <a:solidFill>
                  <a:srgbClr val="0000FF"/>
                </a:solidFill>
                <a:latin typeface="华文细黑" pitchFamily="2" charset="-122"/>
                <a:ea typeface="华文细黑" pitchFamily="2" charset="-122"/>
              </a:rPr>
              <a:t>数字变换器</a:t>
            </a:r>
          </a:p>
          <a:p>
            <a:pPr marL="990600" lvl="1" indent="-533400" eaLnBrk="1" hangingPunct="1">
              <a:buFontTx/>
              <a:buNone/>
            </a:pPr>
            <a:r>
              <a:rPr lang="zh-CN" altLang="en-US" sz="2400" b="1">
                <a:solidFill>
                  <a:srgbClr val="0000FF"/>
                </a:solidFill>
                <a:latin typeface="华文细黑" pitchFamily="2" charset="-122"/>
                <a:ea typeface="华文细黑" pitchFamily="2" charset="-122"/>
              </a:rPr>
              <a:t>将二个信号之间的时间间隔数字化</a:t>
            </a:r>
          </a:p>
          <a:p>
            <a:pPr marL="990600" lvl="1" indent="-533400" eaLnBrk="1" hangingPunct="1">
              <a:buFontTx/>
              <a:buNone/>
            </a:pPr>
            <a:r>
              <a:rPr lang="zh-CN" altLang="en-US" sz="2400" b="1">
                <a:solidFill>
                  <a:srgbClr val="0000FF"/>
                </a:solidFill>
                <a:latin typeface="华文细黑" pitchFamily="2" charset="-122"/>
                <a:ea typeface="华文细黑" pitchFamily="2" charset="-122"/>
              </a:rPr>
              <a:t>按变换方法不同有以下几种类型： </a:t>
            </a:r>
          </a:p>
          <a:p>
            <a:pPr marL="1371600" lvl="2" indent="-457200" eaLnBrk="1" hangingPunct="1"/>
            <a:r>
              <a:rPr lang="zh-CN" altLang="en-US" b="1">
                <a:solidFill>
                  <a:srgbClr val="0000FF"/>
                </a:solidFill>
                <a:latin typeface="华文细黑" pitchFamily="2" charset="-122"/>
                <a:ea typeface="华文细黑" pitchFamily="2" charset="-122"/>
              </a:rPr>
              <a:t>直接计数型</a:t>
            </a:r>
            <a:r>
              <a:rPr lang="en-US" altLang="zh-CN" b="1">
                <a:solidFill>
                  <a:srgbClr val="0000FF"/>
                </a:solidFill>
                <a:latin typeface="华文细黑" pitchFamily="2" charset="-122"/>
                <a:ea typeface="华文细黑" pitchFamily="2" charset="-122"/>
              </a:rPr>
              <a:t>TDC </a:t>
            </a:r>
          </a:p>
          <a:p>
            <a:pPr marL="1371600" lvl="2" indent="-457200" eaLnBrk="1" hangingPunct="1"/>
            <a:r>
              <a:rPr lang="zh-CN" altLang="en-US" b="1">
                <a:solidFill>
                  <a:srgbClr val="0000FF"/>
                </a:solidFill>
                <a:latin typeface="华文细黑" pitchFamily="2" charset="-122"/>
                <a:ea typeface="华文细黑" pitchFamily="2" charset="-122"/>
              </a:rPr>
              <a:t>游标尺型</a:t>
            </a:r>
            <a:r>
              <a:rPr lang="en-US" altLang="zh-CN" b="1">
                <a:solidFill>
                  <a:srgbClr val="0000FF"/>
                </a:solidFill>
                <a:latin typeface="华文细黑" pitchFamily="2" charset="-122"/>
                <a:ea typeface="华文细黑" pitchFamily="2" charset="-122"/>
              </a:rPr>
              <a:t>TDC </a:t>
            </a:r>
          </a:p>
          <a:p>
            <a:pPr marL="1371600" lvl="2" indent="-457200" eaLnBrk="1" hangingPunct="1"/>
            <a:r>
              <a:rPr lang="en-US" altLang="zh-CN" b="1">
                <a:solidFill>
                  <a:srgbClr val="0000FF"/>
                </a:solidFill>
                <a:latin typeface="华文细黑" pitchFamily="2" charset="-122"/>
                <a:ea typeface="华文细黑" pitchFamily="2" charset="-122"/>
              </a:rPr>
              <a:t>TAC+ADC </a:t>
            </a:r>
          </a:p>
          <a:p>
            <a:pPr marL="1371600" lvl="2" indent="-457200" eaLnBrk="1" hangingPunct="1"/>
            <a:r>
              <a:rPr lang="zh-CN" altLang="en-US" b="1">
                <a:solidFill>
                  <a:srgbClr val="0000FF"/>
                </a:solidFill>
                <a:latin typeface="华文细黑" pitchFamily="2" charset="-122"/>
                <a:ea typeface="华文细黑" pitchFamily="2" charset="-122"/>
              </a:rPr>
              <a:t>基于时间内插方法的</a:t>
            </a:r>
            <a:r>
              <a:rPr lang="en-US" altLang="en-US" b="1">
                <a:solidFill>
                  <a:srgbClr val="0000FF"/>
                </a:solidFill>
                <a:latin typeface="华文细黑" pitchFamily="2" charset="-122"/>
                <a:ea typeface="华文细黑" pitchFamily="2" charset="-122"/>
              </a:rPr>
              <a:t>TDC</a:t>
            </a:r>
            <a:r>
              <a:rPr lang="en-US" altLang="zh-CN" b="1">
                <a:solidFill>
                  <a:srgbClr val="0000FF"/>
                </a:solidFill>
                <a:latin typeface="华文细黑" pitchFamily="2" charset="-122"/>
                <a:ea typeface="华文细黑" pitchFamily="2" charset="-122"/>
              </a:rPr>
              <a:t>—</a:t>
            </a:r>
            <a:r>
              <a:rPr lang="en-US" altLang="en-US" b="1">
                <a:solidFill>
                  <a:srgbClr val="0000FF"/>
                </a:solidFill>
                <a:latin typeface="华文细黑" pitchFamily="2" charset="-122"/>
                <a:ea typeface="华文细黑" pitchFamily="2" charset="-122"/>
              </a:rPr>
              <a:t>ASIC</a:t>
            </a:r>
            <a:r>
              <a:rPr lang="zh-CN" altLang="en-US" b="1">
                <a:solidFill>
                  <a:srgbClr val="0000FF"/>
                </a:solidFill>
                <a:latin typeface="华文细黑" pitchFamily="2" charset="-122"/>
                <a:ea typeface="华文细黑" pitchFamily="2" charset="-122"/>
              </a:rPr>
              <a:t>、</a:t>
            </a:r>
            <a:r>
              <a:rPr lang="en-US" altLang="en-US" b="1">
                <a:solidFill>
                  <a:srgbClr val="0000FF"/>
                </a:solidFill>
                <a:latin typeface="华文细黑" pitchFamily="2" charset="-122"/>
                <a:ea typeface="华文细黑" pitchFamily="2" charset="-122"/>
              </a:rPr>
              <a:t>FPGA</a:t>
            </a:r>
            <a:r>
              <a:rPr lang="en-US" altLang="zh-CN" b="1">
                <a:solidFill>
                  <a:srgbClr val="0000FF"/>
                </a:solidFill>
                <a:latin typeface="华文细黑" pitchFamily="2" charset="-122"/>
                <a:ea typeface="华文细黑" pitchFamily="2" charset="-122"/>
              </a:rPr>
              <a:t> </a:t>
            </a:r>
          </a:p>
          <a:p>
            <a:pPr marL="609600" indent="-609600" eaLnBrk="1" hangingPunct="1">
              <a:buFont typeface="Wingdings" pitchFamily="2" charset="2"/>
              <a:buChar char="Ø"/>
            </a:pPr>
            <a:r>
              <a:rPr lang="zh-CN" altLang="en-US" sz="3600">
                <a:solidFill>
                  <a:srgbClr val="0000FF"/>
                </a:solidFill>
                <a:latin typeface="华文细黑" pitchFamily="2" charset="-122"/>
                <a:ea typeface="华文细黑" pitchFamily="2" charset="-122"/>
              </a:rPr>
              <a:t>位置编码电路</a:t>
            </a:r>
          </a:p>
          <a:p>
            <a:pPr marL="990600" lvl="1" indent="-533400" eaLnBrk="1" hangingPunct="1">
              <a:buFont typeface="Wingdings" pitchFamily="2" charset="2"/>
              <a:buNone/>
            </a:pPr>
            <a:r>
              <a:rPr lang="zh-CN" altLang="en-US" sz="2400" b="1">
                <a:solidFill>
                  <a:srgbClr val="0000FF"/>
                </a:solidFill>
                <a:latin typeface="华文细黑" pitchFamily="2" charset="-122"/>
                <a:ea typeface="华文细黑" pitchFamily="2" charset="-122"/>
              </a:rPr>
              <a:t>将不同物理位置编成数码输出 </a:t>
            </a:r>
          </a:p>
        </p:txBody>
      </p:sp>
      <p:sp>
        <p:nvSpPr>
          <p:cNvPr id="4" name="灯片编号占位符 3"/>
          <p:cNvSpPr>
            <a:spLocks noGrp="1"/>
          </p:cNvSpPr>
          <p:nvPr>
            <p:ph type="sldNum" sz="quarter" idx="12"/>
          </p:nvPr>
        </p:nvSpPr>
        <p:spPr/>
        <p:txBody>
          <a:bodyPr/>
          <a:lstStyle/>
          <a:p>
            <a:pPr>
              <a:defRPr/>
            </a:pPr>
            <a:fld id="{8DB35D89-25CD-47E4-8AD8-A237A69339B1}" type="slidenum">
              <a:rPr lang="en-US" altLang="zh-CN" smtClean="0">
                <a:latin typeface="华文细黑" pitchFamily="2" charset="-122"/>
                <a:ea typeface="华文细黑" pitchFamily="2" charset="-122"/>
              </a:rPr>
              <a:pPr>
                <a:defRPr/>
              </a:pPr>
              <a:t>15</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2227">
                                            <p:txEl>
                                              <p:pRg st="1" end="1"/>
                                            </p:txEl>
                                          </p:spTgt>
                                        </p:tgtEl>
                                        <p:attrNameLst>
                                          <p:attrName>style.visibility</p:attrName>
                                        </p:attrNameLst>
                                      </p:cBhvr>
                                      <p:to>
                                        <p:strVal val="visible"/>
                                      </p:to>
                                    </p:set>
                                    <p:anim calcmode="lin" valueType="num">
                                      <p:cBhvr additive="base">
                                        <p:cTn id="7" dur="500" fill="hold"/>
                                        <p:tgtEl>
                                          <p:spTgt spid="5222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2227">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2227">
                                            <p:txEl>
                                              <p:pRg st="2" end="2"/>
                                            </p:txEl>
                                          </p:spTgt>
                                        </p:tgtEl>
                                        <p:attrNameLst>
                                          <p:attrName>style.visibility</p:attrName>
                                        </p:attrNameLst>
                                      </p:cBhvr>
                                      <p:to>
                                        <p:strVal val="visible"/>
                                      </p:to>
                                    </p:set>
                                    <p:anim calcmode="lin" valueType="num">
                                      <p:cBhvr additive="base">
                                        <p:cTn id="11" dur="500" fill="hold"/>
                                        <p:tgtEl>
                                          <p:spTgt spid="52227">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2227">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2227">
                                            <p:txEl>
                                              <p:pRg st="3" end="3"/>
                                            </p:txEl>
                                          </p:spTgt>
                                        </p:tgtEl>
                                        <p:attrNameLst>
                                          <p:attrName>style.visibility</p:attrName>
                                        </p:attrNameLst>
                                      </p:cBhvr>
                                      <p:to>
                                        <p:strVal val="visible"/>
                                      </p:to>
                                    </p:set>
                                    <p:anim calcmode="lin" valueType="num">
                                      <p:cBhvr additive="base">
                                        <p:cTn id="15" dur="500" fill="hold"/>
                                        <p:tgtEl>
                                          <p:spTgt spid="52227">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2227">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2227">
                                            <p:txEl>
                                              <p:pRg st="4" end="4"/>
                                            </p:txEl>
                                          </p:spTgt>
                                        </p:tgtEl>
                                        <p:attrNameLst>
                                          <p:attrName>style.visibility</p:attrName>
                                        </p:attrNameLst>
                                      </p:cBhvr>
                                      <p:to>
                                        <p:strVal val="visible"/>
                                      </p:to>
                                    </p:set>
                                    <p:anim calcmode="lin" valueType="num">
                                      <p:cBhvr additive="base">
                                        <p:cTn id="19" dur="500" fill="hold"/>
                                        <p:tgtEl>
                                          <p:spTgt spid="52227">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2227">
                                            <p:txEl>
                                              <p:pRg st="4" end="4"/>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2227">
                                            <p:txEl>
                                              <p:pRg st="5" end="5"/>
                                            </p:txEl>
                                          </p:spTgt>
                                        </p:tgtEl>
                                        <p:attrNameLst>
                                          <p:attrName>style.visibility</p:attrName>
                                        </p:attrNameLst>
                                      </p:cBhvr>
                                      <p:to>
                                        <p:strVal val="visible"/>
                                      </p:to>
                                    </p:set>
                                    <p:anim calcmode="lin" valueType="num">
                                      <p:cBhvr additive="base">
                                        <p:cTn id="23" dur="500" fill="hold"/>
                                        <p:tgtEl>
                                          <p:spTgt spid="52227">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2227">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2227">
                                            <p:txEl>
                                              <p:pRg st="6" end="6"/>
                                            </p:txEl>
                                          </p:spTgt>
                                        </p:tgtEl>
                                        <p:attrNameLst>
                                          <p:attrName>style.visibility</p:attrName>
                                        </p:attrNameLst>
                                      </p:cBhvr>
                                      <p:to>
                                        <p:strVal val="visible"/>
                                      </p:to>
                                    </p:set>
                                    <p:anim calcmode="lin" valueType="num">
                                      <p:cBhvr additive="base">
                                        <p:cTn id="27" dur="500" fill="hold"/>
                                        <p:tgtEl>
                                          <p:spTgt spid="52227">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222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2227">
                                            <p:txEl>
                                              <p:pRg st="7" end="7"/>
                                            </p:txEl>
                                          </p:spTgt>
                                        </p:tgtEl>
                                        <p:attrNameLst>
                                          <p:attrName>style.visibility</p:attrName>
                                        </p:attrNameLst>
                                      </p:cBhvr>
                                      <p:to>
                                        <p:strVal val="visible"/>
                                      </p:to>
                                    </p:set>
                                    <p:anim calcmode="lin" valueType="num">
                                      <p:cBhvr additive="base">
                                        <p:cTn id="33" dur="500" fill="hold"/>
                                        <p:tgtEl>
                                          <p:spTgt spid="52227">
                                            <p:txEl>
                                              <p:pRg st="7" end="7"/>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2227">
                                            <p:txEl>
                                              <p:pRg st="7" end="7"/>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2227">
                                            <p:txEl>
                                              <p:pRg st="8" end="8"/>
                                            </p:txEl>
                                          </p:spTgt>
                                        </p:tgtEl>
                                        <p:attrNameLst>
                                          <p:attrName>style.visibility</p:attrName>
                                        </p:attrNameLst>
                                      </p:cBhvr>
                                      <p:to>
                                        <p:strVal val="visible"/>
                                      </p:to>
                                    </p:set>
                                    <p:anim calcmode="lin" valueType="num">
                                      <p:cBhvr additive="base">
                                        <p:cTn id="37" dur="500" fill="hold"/>
                                        <p:tgtEl>
                                          <p:spTgt spid="52227">
                                            <p:txEl>
                                              <p:pRg st="8" end="8"/>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2227">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50531" name="Picture 3"/>
          <p:cNvPicPr>
            <a:picLocks noGrp="1" noChangeAspect="1" noChangeArrowheads="1"/>
          </p:cNvPicPr>
          <p:nvPr>
            <p:ph type="body" idx="1"/>
          </p:nvPr>
        </p:nvPicPr>
        <p:blipFill>
          <a:blip r:embed="rId7" cstate="print"/>
          <a:srcRect/>
          <a:stretch>
            <a:fillRect/>
          </a:stretch>
        </p:blipFill>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48483" name="Picture 3"/>
          <p:cNvPicPr>
            <a:picLocks noGrp="1" noChangeAspect="1" noChangeArrowheads="1"/>
          </p:cNvPicPr>
          <p:nvPr>
            <p:ph type="body" idx="1"/>
          </p:nvPr>
        </p:nvPicPr>
        <p:blipFill>
          <a:blip r:embed="rId7" cstate="print"/>
          <a:srcRect/>
          <a:stretch>
            <a:fillRect/>
          </a:stretch>
        </p:blipFill>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Grp="1" noChangeArrowheads="1"/>
          </p:cNvSpPr>
          <p:nvPr>
            <p:ph type="title"/>
          </p:nvPr>
        </p:nvSpPr>
        <p:spPr/>
        <p:txBody>
          <a:bodyPr/>
          <a:lstStyle/>
          <a:p>
            <a:endParaRPr lang="zh-CN" altLang="zh-CN"/>
          </a:p>
        </p:txBody>
      </p:sp>
      <p:pic>
        <p:nvPicPr>
          <p:cNvPr id="149508" name="Picture 4"/>
          <p:cNvPicPr>
            <a:picLocks noChangeAspect="1" noChangeArrowheads="1"/>
          </p:cNvPicPr>
          <p:nvPr/>
        </p:nvPicPr>
        <p:blipFill>
          <a:blip r:embed="rId2" cstate="print"/>
          <a:srcRect/>
          <a:stretch>
            <a:fillRect/>
          </a:stretch>
        </p:blipFill>
        <p:spPr bwMode="auto">
          <a:xfrm>
            <a:off x="2411413" y="549275"/>
            <a:ext cx="4572000" cy="6000750"/>
          </a:xfrm>
          <a:prstGeom prst="rect">
            <a:avLst/>
          </a:prstGeom>
          <a:noFill/>
          <a:ln w="9525">
            <a:noFill/>
            <a:miter lim="800000"/>
            <a:headEnd/>
            <a:tailEnd/>
          </a:ln>
          <a:effectLst/>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51558" name="Rectangle 6"/>
          <p:cNvSpPr>
            <a:spLocks noGrp="1" noChangeArrowheads="1"/>
          </p:cNvSpPr>
          <p:nvPr>
            <p:ph type="body" idx="1"/>
          </p:nvPr>
        </p:nvSpPr>
        <p:spPr/>
        <p:txBody>
          <a:bodyPr/>
          <a:lstStyle/>
          <a:p>
            <a:pPr marL="449263" lvl="1" indent="0">
              <a:lnSpc>
                <a:spcPct val="90000"/>
              </a:lnSpc>
            </a:pPr>
            <a:endParaRPr lang="en-US" altLang="zh-CN" sz="2000" dirty="0"/>
          </a:p>
          <a:p>
            <a:pPr marL="85725" indent="20638">
              <a:lnSpc>
                <a:spcPct val="90000"/>
              </a:lnSpc>
              <a:buFont typeface="Wingdings" pitchFamily="2" charset="2"/>
              <a:buNone/>
            </a:pPr>
            <a:r>
              <a:rPr lang="zh-CN" altLang="en-US" sz="2400" dirty="0"/>
              <a:t>主要包括两方面：</a:t>
            </a:r>
          </a:p>
          <a:p>
            <a:pPr marL="449263" lvl="1" indent="0">
              <a:lnSpc>
                <a:spcPct val="90000"/>
              </a:lnSpc>
              <a:buFontTx/>
              <a:buChar char="–"/>
            </a:pPr>
            <a:r>
              <a:rPr lang="zh-CN" altLang="en-US" sz="2000" dirty="0">
                <a:solidFill>
                  <a:srgbClr val="FF0000"/>
                </a:solidFill>
                <a:latin typeface="华文细黑" pitchFamily="2" charset="-122"/>
                <a:ea typeface="华文细黑" pitchFamily="2" charset="-122"/>
              </a:rPr>
              <a:t>电源分配：</a:t>
            </a:r>
          </a:p>
          <a:p>
            <a:pPr marL="449263" lvl="1" indent="0">
              <a:lnSpc>
                <a:spcPct val="90000"/>
              </a:lnSpc>
              <a:buFontTx/>
              <a:buNone/>
            </a:pPr>
            <a:r>
              <a:rPr lang="zh-CN" altLang="en-US" sz="2000" dirty="0"/>
              <a:t>即</a:t>
            </a:r>
            <a:r>
              <a:rPr lang="en-US" altLang="zh-CN" sz="2000" dirty="0"/>
              <a:t>USB</a:t>
            </a:r>
            <a:r>
              <a:rPr lang="zh-CN" altLang="en-US" sz="2000" dirty="0"/>
              <a:t>的设备如何通过</a:t>
            </a:r>
            <a:r>
              <a:rPr lang="en-US" altLang="zh-CN" sz="2000" dirty="0"/>
              <a:t>USB</a:t>
            </a:r>
            <a:r>
              <a:rPr lang="zh-CN" altLang="en-US" sz="2000" dirty="0"/>
              <a:t>分配得到由主计算机提供的能源；每个</a:t>
            </a:r>
            <a:r>
              <a:rPr lang="en-US" altLang="zh-CN" sz="2000" dirty="0"/>
              <a:t>USB</a:t>
            </a:r>
            <a:r>
              <a:rPr lang="zh-CN" altLang="en-US" sz="2000" dirty="0"/>
              <a:t>单元通过电缆只能提供有限的能源。主机对那种直接相连的</a:t>
            </a:r>
            <a:r>
              <a:rPr lang="en-US" altLang="zh-CN" sz="2000" dirty="0"/>
              <a:t>USB</a:t>
            </a:r>
            <a:r>
              <a:rPr lang="zh-CN" altLang="en-US" sz="2000" dirty="0"/>
              <a:t>设备提供电源供其使用。并且每个</a:t>
            </a:r>
            <a:r>
              <a:rPr lang="en-US" altLang="zh-CN" sz="2000" dirty="0"/>
              <a:t>USB</a:t>
            </a:r>
            <a:r>
              <a:rPr lang="zh-CN" altLang="en-US" sz="2000" dirty="0"/>
              <a:t>设备都可能有自己的电源。那些完全依靠电缆提供能源的设备称作“总线供能”设备。相反，那些可选择能源来源的设备称作“自供电”设备。而且，集线器也可由与之相连的</a:t>
            </a:r>
            <a:r>
              <a:rPr lang="en-US" altLang="zh-CN" sz="2000" dirty="0"/>
              <a:t>USB</a:t>
            </a:r>
            <a:r>
              <a:rPr lang="zh-CN" altLang="en-US" sz="2000" dirty="0"/>
              <a:t>设备提供电源。</a:t>
            </a:r>
          </a:p>
          <a:p>
            <a:pPr marL="449263" lvl="1" indent="0">
              <a:lnSpc>
                <a:spcPct val="90000"/>
              </a:lnSpc>
              <a:buFontTx/>
              <a:buChar char="–"/>
            </a:pPr>
            <a:r>
              <a:rPr lang="zh-CN" altLang="en-US" sz="2000" dirty="0">
                <a:solidFill>
                  <a:srgbClr val="FF0000"/>
                </a:solidFill>
                <a:latin typeface="华文细黑" pitchFamily="2" charset="-122"/>
                <a:ea typeface="华文细黑" pitchFamily="2" charset="-122"/>
              </a:rPr>
              <a:t>电源管理：</a:t>
            </a:r>
          </a:p>
          <a:p>
            <a:pPr marL="449263" lvl="1" indent="0">
              <a:lnSpc>
                <a:spcPct val="90000"/>
              </a:lnSpc>
              <a:buFontTx/>
              <a:buNone/>
            </a:pPr>
            <a:r>
              <a:rPr lang="zh-CN" altLang="en-US" sz="1800" dirty="0"/>
              <a:t>即通过电源管理系统，</a:t>
            </a:r>
            <a:r>
              <a:rPr lang="en-US" altLang="zh-CN" sz="1800" dirty="0"/>
              <a:t>USB</a:t>
            </a:r>
            <a:r>
              <a:rPr lang="zh-CN" altLang="en-US" sz="1800" dirty="0"/>
              <a:t>的系统软件和设备如何与主机协调工作。</a:t>
            </a:r>
            <a:r>
              <a:rPr lang="en-US" altLang="zh-CN" sz="1800" dirty="0"/>
              <a:t>USB</a:t>
            </a:r>
            <a:r>
              <a:rPr lang="zh-CN" altLang="en-US" sz="1800" dirty="0"/>
              <a:t>主机与</a:t>
            </a:r>
            <a:r>
              <a:rPr lang="en-US" altLang="zh-CN" sz="1800" dirty="0"/>
              <a:t>USB</a:t>
            </a:r>
            <a:r>
              <a:rPr lang="zh-CN" altLang="en-US" sz="1800" dirty="0"/>
              <a:t>系统有相互独立的电源管理系统。</a:t>
            </a:r>
            <a:r>
              <a:rPr lang="en-US" altLang="zh-CN" sz="1800" dirty="0"/>
              <a:t>USB</a:t>
            </a:r>
            <a:r>
              <a:rPr lang="zh-CN" altLang="en-US" sz="1800" dirty="0"/>
              <a:t>的系统软件可以与主机的能源管理系统结合共同处理各种电源子件如挂起、唤醒，并且有特色的是，</a:t>
            </a:r>
            <a:r>
              <a:rPr lang="en-US" altLang="zh-CN" sz="1800" dirty="0"/>
              <a:t>USB</a:t>
            </a:r>
            <a:r>
              <a:rPr lang="zh-CN" altLang="en-US" sz="1800" dirty="0"/>
              <a:t>设备应用特有的电源管理特性，可让系统软件和控制其电源管理。</a:t>
            </a:r>
            <a:r>
              <a:rPr lang="en-US" altLang="zh-CN" sz="1800" dirty="0"/>
              <a:t>USB</a:t>
            </a:r>
            <a:r>
              <a:rPr lang="zh-CN" altLang="en-US" sz="1800" dirty="0"/>
              <a:t>的电源分配和电源管理特性使之可以被设计在电源传感系统中，如采用电池的笔记本电脑。</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7155" name="Rectangle 3"/>
          <p:cNvSpPr>
            <a:spLocks noGrp="1" noChangeArrowheads="1"/>
          </p:cNvSpPr>
          <p:nvPr>
            <p:ph type="body" idx="1"/>
          </p:nvPr>
        </p:nvSpPr>
        <p:spPr/>
        <p:txBody>
          <a:bodyPr/>
          <a:lstStyle/>
          <a:p>
            <a:pPr>
              <a:lnSpc>
                <a:spcPct val="90000"/>
              </a:lnSpc>
              <a:buFont typeface="Wingdings" pitchFamily="2" charset="2"/>
              <a:buNone/>
            </a:pPr>
            <a:r>
              <a:rPr lang="en-US" altLang="zh-CN" sz="2800"/>
              <a:t>USB</a:t>
            </a:r>
            <a:r>
              <a:rPr lang="zh-CN" altLang="en-US" sz="2800"/>
              <a:t>健壮性的特征在于：</a:t>
            </a:r>
          </a:p>
          <a:p>
            <a:pPr>
              <a:lnSpc>
                <a:spcPct val="90000"/>
              </a:lnSpc>
            </a:pPr>
            <a:r>
              <a:rPr lang="zh-CN" altLang="en-US" sz="2800"/>
              <a:t>使用差分的驱动接收和防护，以保证信号完整性；</a:t>
            </a:r>
          </a:p>
          <a:p>
            <a:pPr>
              <a:lnSpc>
                <a:spcPct val="90000"/>
              </a:lnSpc>
            </a:pPr>
            <a:r>
              <a:rPr lang="zh-CN" altLang="en-US" sz="2800"/>
              <a:t>在数据和控制信息上加了循环冗余码</a:t>
            </a:r>
            <a:r>
              <a:rPr lang="en-US" altLang="zh-CN" sz="2800"/>
              <a:t>(CRC)</a:t>
            </a:r>
            <a:r>
              <a:rPr lang="zh-CN" altLang="en-US" sz="2800"/>
              <a:t>；</a:t>
            </a:r>
          </a:p>
          <a:p>
            <a:pPr>
              <a:lnSpc>
                <a:spcPct val="90000"/>
              </a:lnSpc>
            </a:pPr>
            <a:r>
              <a:rPr lang="zh-CN" altLang="en-US" sz="2800"/>
              <a:t>对装卸的检测和系统级资源的设置；</a:t>
            </a:r>
          </a:p>
          <a:p>
            <a:pPr>
              <a:lnSpc>
                <a:spcPct val="90000"/>
              </a:lnSpc>
            </a:pPr>
            <a:r>
              <a:rPr lang="zh-CN" altLang="en-US" sz="2800"/>
              <a:t>对丢失或损坏的数据包暂停传输、利用协议自我恢复；</a:t>
            </a:r>
          </a:p>
          <a:p>
            <a:pPr>
              <a:lnSpc>
                <a:spcPct val="90000"/>
              </a:lnSpc>
            </a:pPr>
            <a:r>
              <a:rPr lang="zh-CN" altLang="en-US" sz="2800"/>
              <a:t>对流数据进行控制，以保证同步信号和硬件缓冲管理的安全；</a:t>
            </a:r>
          </a:p>
          <a:p>
            <a:pPr>
              <a:lnSpc>
                <a:spcPct val="90000"/>
              </a:lnSpc>
            </a:pPr>
            <a:r>
              <a:rPr lang="zh-CN" altLang="en-US" sz="2800"/>
              <a:t>数据和控制通道的建立，使功能部件的相互不利的影响独立开，消除了负作用。 </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8179" name="Rectangle 3"/>
          <p:cNvSpPr>
            <a:spLocks noGrp="1" noChangeArrowheads="1"/>
          </p:cNvSpPr>
          <p:nvPr>
            <p:ph type="body" idx="1"/>
          </p:nvPr>
        </p:nvSpPr>
        <p:spPr>
          <a:xfrm>
            <a:off x="468313" y="1196975"/>
            <a:ext cx="8218487" cy="3095625"/>
          </a:xfrm>
        </p:spPr>
        <p:txBody>
          <a:bodyPr/>
          <a:lstStyle/>
          <a:p>
            <a:pPr>
              <a:lnSpc>
                <a:spcPct val="80000"/>
              </a:lnSpc>
            </a:pPr>
            <a:r>
              <a:rPr lang="en-US" altLang="zh-CN" sz="2400" dirty="0"/>
              <a:t>USB</a:t>
            </a:r>
            <a:r>
              <a:rPr lang="zh-CN" altLang="en-US" sz="2400" dirty="0"/>
              <a:t>传输介质产生的错误率是与自然界的异常现象的概率相吻合，是瞬时一现的，因此就要在每个数据包中加入检测位来发现这些瞬时的错误，并且提供了一系列硬件和软件设施来保证数据的正确性。</a:t>
            </a:r>
          </a:p>
          <a:p>
            <a:pPr>
              <a:lnSpc>
                <a:spcPct val="80000"/>
              </a:lnSpc>
            </a:pPr>
            <a:r>
              <a:rPr lang="zh-CN" altLang="en-US" sz="2400" dirty="0"/>
              <a:t>协议中对每个包中的控制和数据位都提供了循环冗余码校验，若出现了循环冗余码的错误则被认为是该数据包已被损坏，循环冗余码可对一位或两位的错误进行</a:t>
            </a:r>
            <a:r>
              <a:rPr lang="en-US" altLang="zh-CN" sz="2400" dirty="0"/>
              <a:t>100%</a:t>
            </a:r>
            <a:r>
              <a:rPr lang="zh-CN" altLang="en-US" sz="2400" dirty="0"/>
              <a:t>的修复。</a:t>
            </a:r>
          </a:p>
        </p:txBody>
      </p:sp>
      <p:sp>
        <p:nvSpPr>
          <p:cNvPr id="178180" name="Rectangle 4"/>
          <p:cNvSpPr>
            <a:spLocks noChangeArrowheads="1"/>
          </p:cNvSpPr>
          <p:nvPr/>
        </p:nvSpPr>
        <p:spPr bwMode="auto">
          <a:xfrm>
            <a:off x="502791" y="4226312"/>
            <a:ext cx="8101657" cy="1938992"/>
          </a:xfrm>
          <a:prstGeom prst="rect">
            <a:avLst/>
          </a:prstGeom>
          <a:noFill/>
          <a:ln w="9525">
            <a:noFill/>
            <a:miter lim="800000"/>
            <a:headEnd/>
            <a:tailEnd/>
          </a:ln>
          <a:effec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协议在硬件或软件级上提供对错误的处理。硬件的错误处理包括汇报并重新进行上一次失败的传输、传输中若遇到错误，</a:t>
            </a:r>
            <a:r>
              <a:rPr kumimoji="0" lang="en-US" altLang="zh-CN"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USB</a:t>
            </a:r>
            <a:r>
              <a:rPr kumimoji="0"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主机控制器将重新进行传输，最多可再进行三次。若错误依然存在，则对客户端软件报告错误，客户端软件可用一种特定的方法进行处理。</a:t>
            </a:r>
          </a:p>
        </p:txBody>
      </p:sp>
      <p:graphicFrame>
        <p:nvGraphicFramePr>
          <p:cNvPr id="7" name="图示 6"/>
          <p:cNvGraphicFramePr/>
          <p:nvPr/>
        </p:nvGraphicFramePr>
        <p:xfrm>
          <a:off x="502791" y="3717032"/>
          <a:ext cx="7920880" cy="50405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6"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ChangeArrowheads="1"/>
          </p:cNvSpPr>
          <p:nvPr>
            <p:ph type="title"/>
          </p:nvPr>
        </p:nvSpPr>
        <p:spPr/>
        <p:txBody>
          <a:bodyPr/>
          <a:lstStyle/>
          <a:p>
            <a:r>
              <a:rPr lang="en-US" altLang="zh-CN" sz="2800"/>
              <a:t>Example High Speed Capable Transceiver Circuit</a:t>
            </a:r>
          </a:p>
        </p:txBody>
      </p:sp>
      <p:pic>
        <p:nvPicPr>
          <p:cNvPr id="152579" name="Picture 3"/>
          <p:cNvPicPr>
            <a:picLocks noGrp="1" noChangeAspect="1" noChangeArrowheads="1"/>
          </p:cNvPicPr>
          <p:nvPr>
            <p:ph type="body" idx="1"/>
          </p:nvPr>
        </p:nvPicPr>
        <p:blipFill>
          <a:blip r:embed="rId2" cstate="print"/>
          <a:srcRect/>
          <a:stretch>
            <a:fillRect/>
          </a:stretch>
        </p:blipFill>
        <p:spPr>
          <a:xfrm>
            <a:off x="457200" y="1196975"/>
            <a:ext cx="8229600" cy="5400675"/>
          </a:xfrm>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p:txBody>
          <a:bodyPr/>
          <a:lstStyle/>
          <a:p>
            <a:r>
              <a:rPr lang="en-US" altLang="zh-CN" sz="2800"/>
              <a:t>Low/Full Speed Packet Voltage Levels</a:t>
            </a:r>
          </a:p>
        </p:txBody>
      </p:sp>
      <p:pic>
        <p:nvPicPr>
          <p:cNvPr id="154627" name="Picture 3"/>
          <p:cNvPicPr>
            <a:picLocks noGrp="1" noChangeAspect="1" noChangeArrowheads="1"/>
          </p:cNvPicPr>
          <p:nvPr>
            <p:ph type="body" idx="1"/>
          </p:nvPr>
        </p:nvPicPr>
        <p:blipFill>
          <a:blip r:embed="rId2" cstate="print"/>
          <a:srcRect/>
          <a:stretch>
            <a:fillRect/>
          </a:stretch>
        </p:blipFill>
        <p:spPr>
          <a:xfrm>
            <a:off x="457200" y="1196975"/>
            <a:ext cx="8229600" cy="3744913"/>
          </a:xfrm>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p:cNvSpPr>
            <a:spLocks noGrp="1" noChangeArrowheads="1"/>
          </p:cNvSpPr>
          <p:nvPr>
            <p:ph type="title"/>
          </p:nvPr>
        </p:nvSpPr>
        <p:spPr/>
        <p:txBody>
          <a:bodyPr/>
          <a:lstStyle/>
          <a:p>
            <a:r>
              <a:rPr lang="en-US" altLang="zh-CN" sz="2800"/>
              <a:t>Data Encoding</a:t>
            </a:r>
          </a:p>
        </p:txBody>
      </p:sp>
      <p:pic>
        <p:nvPicPr>
          <p:cNvPr id="155651" name="Picture 3"/>
          <p:cNvPicPr>
            <a:picLocks noGrp="1" noChangeAspect="1" noChangeArrowheads="1"/>
          </p:cNvPicPr>
          <p:nvPr>
            <p:ph type="body" idx="1"/>
          </p:nvPr>
        </p:nvPicPr>
        <p:blipFill>
          <a:blip r:embed="rId2" cstate="print"/>
          <a:srcRect/>
          <a:stretch>
            <a:fillRect/>
          </a:stretch>
        </p:blipFill>
        <p:spPr>
          <a:xfrm>
            <a:off x="457200" y="1196975"/>
            <a:ext cx="8229600" cy="2952750"/>
          </a:xfrm>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0771" name="Rectangle 3"/>
          <p:cNvSpPr>
            <a:spLocks noGrp="1" noChangeArrowheads="1"/>
          </p:cNvSpPr>
          <p:nvPr>
            <p:ph type="body" idx="1"/>
          </p:nvPr>
        </p:nvSpPr>
        <p:spPr>
          <a:xfrm>
            <a:off x="539750" y="1268413"/>
            <a:ext cx="8229600" cy="4392612"/>
          </a:xfrm>
        </p:spPr>
        <p:txBody>
          <a:bodyPr/>
          <a:lstStyle/>
          <a:p>
            <a:pPr>
              <a:lnSpc>
                <a:spcPct val="90000"/>
              </a:lnSpc>
            </a:pP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总线属一种轮讯方式的总线，主机控制端口初始化所有的数据传输。</a:t>
            </a:r>
          </a:p>
          <a:p>
            <a:pPr>
              <a:lnSpc>
                <a:spcPct val="90000"/>
              </a:lnSpc>
            </a:pPr>
            <a:r>
              <a:rPr lang="zh-CN" altLang="en-US" sz="2400" dirty="0">
                <a:latin typeface="华文细黑" pitchFamily="2" charset="-122"/>
                <a:ea typeface="华文细黑" pitchFamily="2" charset="-122"/>
              </a:rPr>
              <a:t>每一总线执行动作最多传送三个数据包。按照传输前制定好的原则，在每次传送开始时，主机控制器发送一个描述传输运作的种类、方向，</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设备地址和终端号的</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数据包，这个数据包通常称为标志包</a:t>
            </a:r>
            <a:r>
              <a:rPr lang="en-US" altLang="zh-CN" sz="2400" dirty="0">
                <a:latin typeface="华文细黑" pitchFamily="2" charset="-122"/>
                <a:ea typeface="华文细黑" pitchFamily="2" charset="-122"/>
              </a:rPr>
              <a:t>(token packet)</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设备从解码后的数据包的适当位置取出属于自己的数据。数据传输方向不是从主机到设备就是从设备到主机。在传输开始时，由标志包来标志数据的传输方向，然后发送端开始发送包含信息的数据包或表明没有数据传送。接收端也要相应发送一个握手的数据包表明是否传送成功。</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159</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685800" y="620713"/>
            <a:ext cx="7772400" cy="647700"/>
          </a:xfrm>
        </p:spPr>
        <p:txBody>
          <a:bodyPr/>
          <a:lstStyle/>
          <a:p>
            <a:pPr eaLnBrk="1" hangingPunct="1"/>
            <a:r>
              <a:rPr lang="zh-CN" altLang="en-US" sz="3600">
                <a:solidFill>
                  <a:srgbClr val="0000FF"/>
                </a:solidFill>
                <a:latin typeface="华文细黑" pitchFamily="2" charset="-122"/>
                <a:ea typeface="华文细黑" pitchFamily="2" charset="-122"/>
              </a:rPr>
              <a:t>核电子学内容复习</a:t>
            </a:r>
          </a:p>
        </p:txBody>
      </p:sp>
      <p:sp>
        <p:nvSpPr>
          <p:cNvPr id="53251" name="Rectangle 3"/>
          <p:cNvSpPr>
            <a:spLocks noGrp="1" noChangeArrowheads="1"/>
          </p:cNvSpPr>
          <p:nvPr>
            <p:ph idx="1"/>
          </p:nvPr>
        </p:nvSpPr>
        <p:spPr>
          <a:xfrm>
            <a:off x="250825" y="1412875"/>
            <a:ext cx="8610600" cy="4648200"/>
          </a:xfrm>
        </p:spPr>
        <p:txBody>
          <a:bodyPr/>
          <a:lstStyle/>
          <a:p>
            <a:pPr marL="609600" indent="-609600" eaLnBrk="1" hangingPunct="1">
              <a:buFontTx/>
              <a:buAutoNum type="arabicPeriod" startAt="3"/>
            </a:pPr>
            <a:r>
              <a:rPr lang="zh-CN" altLang="en-US" sz="3600">
                <a:solidFill>
                  <a:srgbClr val="0000FF"/>
                </a:solidFill>
                <a:latin typeface="华文细黑" pitchFamily="2" charset="-122"/>
                <a:ea typeface="华文细黑" pitchFamily="2" charset="-122"/>
              </a:rPr>
              <a:t>记录统计 </a:t>
            </a:r>
          </a:p>
          <a:p>
            <a:pPr marL="990600" lvl="1" indent="-533400" eaLnBrk="1" hangingPunct="1">
              <a:buFontTx/>
              <a:buAutoNum type="arabicParenR"/>
            </a:pPr>
            <a:r>
              <a:rPr lang="zh-CN" altLang="en-US" sz="2400" b="1">
                <a:solidFill>
                  <a:srgbClr val="0000FF"/>
                </a:solidFill>
                <a:latin typeface="华文细黑" pitchFamily="2" charset="-122"/>
                <a:ea typeface="华文细黑" pitchFamily="2" charset="-122"/>
              </a:rPr>
              <a:t>计数率仪 </a:t>
            </a:r>
          </a:p>
          <a:p>
            <a:pPr marL="990600" lvl="1" indent="-533400" eaLnBrk="1" hangingPunct="1">
              <a:buFontTx/>
              <a:buAutoNum type="arabicParenR"/>
            </a:pPr>
            <a:r>
              <a:rPr lang="zh-CN" altLang="en-US" sz="2400" b="1">
                <a:solidFill>
                  <a:srgbClr val="0000FF"/>
                </a:solidFill>
                <a:latin typeface="华文细黑" pitchFamily="2" charset="-122"/>
                <a:ea typeface="华文细黑" pitchFamily="2" charset="-122"/>
              </a:rPr>
              <a:t>定标器</a:t>
            </a:r>
            <a:r>
              <a:rPr lang="en-US" altLang="zh-CN" sz="2400" b="1">
                <a:solidFill>
                  <a:srgbClr val="0000FF"/>
                </a:solidFill>
                <a:latin typeface="华文细黑" pitchFamily="2" charset="-122"/>
                <a:ea typeface="华文细黑" pitchFamily="2" charset="-122"/>
              </a:rPr>
              <a:t>(</a:t>
            </a:r>
            <a:r>
              <a:rPr lang="zh-CN" altLang="en-US" sz="2400" b="1">
                <a:solidFill>
                  <a:srgbClr val="0000FF"/>
                </a:solidFill>
                <a:latin typeface="华文细黑" pitchFamily="2" charset="-122"/>
                <a:ea typeface="华文细黑" pitchFamily="2" charset="-122"/>
              </a:rPr>
              <a:t>计数器</a:t>
            </a:r>
            <a:r>
              <a:rPr lang="en-US" altLang="zh-CN" sz="2400" b="1">
                <a:solidFill>
                  <a:srgbClr val="0000FF"/>
                </a:solidFill>
                <a:latin typeface="华文细黑" pitchFamily="2" charset="-122"/>
                <a:ea typeface="华文细黑" pitchFamily="2" charset="-122"/>
              </a:rPr>
              <a:t>)</a:t>
            </a:r>
            <a:r>
              <a:rPr lang="zh-CN" altLang="en-US" sz="2400" b="1">
                <a:solidFill>
                  <a:srgbClr val="0000FF"/>
                </a:solidFill>
                <a:latin typeface="华文细黑" pitchFamily="2" charset="-122"/>
                <a:ea typeface="华文细黑" pitchFamily="2" charset="-122"/>
              </a:rPr>
              <a:t>和多路定标器 </a:t>
            </a:r>
          </a:p>
          <a:p>
            <a:pPr marL="990600" lvl="1" indent="-533400" eaLnBrk="1" hangingPunct="1">
              <a:buFontTx/>
              <a:buAutoNum type="arabicParenR"/>
            </a:pPr>
            <a:r>
              <a:rPr lang="zh-CN" altLang="en-US" sz="2400" b="1">
                <a:solidFill>
                  <a:srgbClr val="0000FF"/>
                </a:solidFill>
                <a:latin typeface="华文细黑" pitchFamily="2" charset="-122"/>
                <a:ea typeface="华文细黑" pitchFamily="2" charset="-122"/>
              </a:rPr>
              <a:t>多道分析器</a:t>
            </a:r>
            <a:r>
              <a:rPr lang="en-US" altLang="zh-CN" sz="2400" b="1">
                <a:solidFill>
                  <a:srgbClr val="0000FF"/>
                </a:solidFill>
                <a:latin typeface="华文细黑" pitchFamily="2" charset="-122"/>
                <a:ea typeface="华文细黑" pitchFamily="2" charset="-122"/>
              </a:rPr>
              <a:t>: </a:t>
            </a:r>
          </a:p>
          <a:p>
            <a:pPr marL="1371600" lvl="2" indent="-457200" eaLnBrk="1" hangingPunct="1">
              <a:buFontTx/>
              <a:buNone/>
            </a:pPr>
            <a:r>
              <a:rPr lang="zh-CN" altLang="en-US" b="1">
                <a:solidFill>
                  <a:srgbClr val="0000FF"/>
                </a:solidFill>
                <a:latin typeface="华文细黑" pitchFamily="2" charset="-122"/>
                <a:ea typeface="华文细黑" pitchFamily="2" charset="-122"/>
              </a:rPr>
              <a:t>多道幅度分析器    专用 </a:t>
            </a:r>
          </a:p>
          <a:p>
            <a:pPr marL="1752600" lvl="3" indent="-381000" eaLnBrk="1" hangingPunct="1">
              <a:buFontTx/>
              <a:buNone/>
            </a:pPr>
            <a:r>
              <a:rPr lang="zh-CN" altLang="en-US" sz="2400" b="1">
                <a:solidFill>
                  <a:srgbClr val="0000FF"/>
                </a:solidFill>
                <a:latin typeface="华文细黑" pitchFamily="2" charset="-122"/>
                <a:ea typeface="华文细黑" pitchFamily="2" charset="-122"/>
              </a:rPr>
              <a:t>             </a:t>
            </a:r>
            <a:r>
              <a:rPr lang="en-US" altLang="zh-CN" sz="2400" b="1">
                <a:solidFill>
                  <a:srgbClr val="0000FF"/>
                </a:solidFill>
                <a:latin typeface="华文细黑" pitchFamily="2" charset="-122"/>
                <a:ea typeface="华文细黑" pitchFamily="2" charset="-122"/>
              </a:rPr>
              <a:t>ADC+</a:t>
            </a:r>
            <a:r>
              <a:rPr lang="zh-CN" altLang="en-US" sz="2400" b="1">
                <a:solidFill>
                  <a:srgbClr val="0000FF"/>
                </a:solidFill>
                <a:latin typeface="华文细黑" pitchFamily="2" charset="-122"/>
                <a:ea typeface="华文细黑" pitchFamily="2" charset="-122"/>
              </a:rPr>
              <a:t>接口</a:t>
            </a:r>
            <a:r>
              <a:rPr lang="en-US" altLang="zh-CN" sz="2400" b="1">
                <a:solidFill>
                  <a:srgbClr val="0000FF"/>
                </a:solidFill>
                <a:latin typeface="华文细黑" pitchFamily="2" charset="-122"/>
                <a:ea typeface="华文细黑" pitchFamily="2" charset="-122"/>
              </a:rPr>
              <a:t>+</a:t>
            </a:r>
            <a:r>
              <a:rPr lang="zh-CN" altLang="en-US" sz="2400" b="1">
                <a:solidFill>
                  <a:srgbClr val="0000FF"/>
                </a:solidFill>
                <a:latin typeface="华文细黑" pitchFamily="2" charset="-122"/>
                <a:ea typeface="华文细黑" pitchFamily="2" charset="-122"/>
              </a:rPr>
              <a:t>计算机</a:t>
            </a:r>
          </a:p>
          <a:p>
            <a:pPr marL="1371600" lvl="2" indent="-457200" eaLnBrk="1" hangingPunct="1">
              <a:buFontTx/>
              <a:buNone/>
            </a:pPr>
            <a:r>
              <a:rPr lang="zh-CN" altLang="en-US" b="1">
                <a:solidFill>
                  <a:srgbClr val="0000FF"/>
                </a:solidFill>
                <a:latin typeface="华文细黑" pitchFamily="2" charset="-122"/>
                <a:ea typeface="华文细黑" pitchFamily="2" charset="-122"/>
              </a:rPr>
              <a:t>多道时间分析器  </a:t>
            </a:r>
          </a:p>
        </p:txBody>
      </p:sp>
      <p:sp>
        <p:nvSpPr>
          <p:cNvPr id="53252" name="Rectangle 4"/>
          <p:cNvSpPr>
            <a:spLocks noChangeArrowheads="1"/>
          </p:cNvSpPr>
          <p:nvPr/>
        </p:nvSpPr>
        <p:spPr bwMode="auto">
          <a:xfrm>
            <a:off x="7956550" y="6021388"/>
            <a:ext cx="184150" cy="457200"/>
          </a:xfrm>
          <a:prstGeom prst="rect">
            <a:avLst/>
          </a:prstGeom>
          <a:noFill/>
          <a:ln w="9525">
            <a:noFill/>
            <a:miter lim="800000"/>
            <a:headEnd/>
            <a:tailEnd/>
          </a:ln>
        </p:spPr>
        <p:txBody>
          <a:bodyPr wrap="none">
            <a:spAutoFit/>
          </a:bodyPr>
          <a:lstStyle/>
          <a:p>
            <a:endParaRPr lang="zh-CN" altLang="zh-CN">
              <a:solidFill>
                <a:schemeClr val="accent2"/>
              </a:solidFill>
              <a:latin typeface="华文细黑" pitchFamily="2" charset="-122"/>
              <a:ea typeface="华文细黑" pitchFamily="2" charset="-122"/>
            </a:endParaRPr>
          </a:p>
        </p:txBody>
      </p:sp>
      <p:sp>
        <p:nvSpPr>
          <p:cNvPr id="5" name="灯片编号占位符 4"/>
          <p:cNvSpPr>
            <a:spLocks noGrp="1"/>
          </p:cNvSpPr>
          <p:nvPr>
            <p:ph type="sldNum" sz="quarter" idx="12"/>
          </p:nvPr>
        </p:nvSpPr>
        <p:spPr/>
        <p:txBody>
          <a:bodyPr/>
          <a:lstStyle/>
          <a:p>
            <a:pPr>
              <a:defRPr/>
            </a:pPr>
            <a:fld id="{DD2282FE-47A5-41BD-BEFA-B41E75730600}" type="slidenum">
              <a:rPr lang="en-US" altLang="zh-CN" smtClean="0">
                <a:latin typeface="华文细黑" pitchFamily="2" charset="-122"/>
                <a:ea typeface="华文细黑" pitchFamily="2" charset="-122"/>
              </a:rPr>
              <a:pPr>
                <a:defRPr/>
              </a:pPr>
              <a:t>16</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3251">
                                            <p:txEl>
                                              <p:pRg st="1" end="1"/>
                                            </p:txEl>
                                          </p:spTgt>
                                        </p:tgtEl>
                                        <p:attrNameLst>
                                          <p:attrName>style.visibility</p:attrName>
                                        </p:attrNameLst>
                                      </p:cBhvr>
                                      <p:to>
                                        <p:strVal val="visible"/>
                                      </p:to>
                                    </p:set>
                                    <p:anim calcmode="lin" valueType="num">
                                      <p:cBhvr additive="base">
                                        <p:cTn id="7" dur="500" fill="hold"/>
                                        <p:tgtEl>
                                          <p:spTgt spid="5325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3251">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3251">
                                            <p:txEl>
                                              <p:pRg st="2" end="2"/>
                                            </p:txEl>
                                          </p:spTgt>
                                        </p:tgtEl>
                                        <p:attrNameLst>
                                          <p:attrName>style.visibility</p:attrName>
                                        </p:attrNameLst>
                                      </p:cBhvr>
                                      <p:to>
                                        <p:strVal val="visible"/>
                                      </p:to>
                                    </p:set>
                                    <p:anim calcmode="lin" valueType="num">
                                      <p:cBhvr additive="base">
                                        <p:cTn id="11" dur="500" fill="hold"/>
                                        <p:tgtEl>
                                          <p:spTgt spid="53251">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3251">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3251">
                                            <p:txEl>
                                              <p:pRg st="3" end="3"/>
                                            </p:txEl>
                                          </p:spTgt>
                                        </p:tgtEl>
                                        <p:attrNameLst>
                                          <p:attrName>style.visibility</p:attrName>
                                        </p:attrNameLst>
                                      </p:cBhvr>
                                      <p:to>
                                        <p:strVal val="visible"/>
                                      </p:to>
                                    </p:set>
                                    <p:anim calcmode="lin" valueType="num">
                                      <p:cBhvr additive="base">
                                        <p:cTn id="15" dur="500" fill="hold"/>
                                        <p:tgtEl>
                                          <p:spTgt spid="53251">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3251">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3251">
                                            <p:txEl>
                                              <p:pRg st="4" end="4"/>
                                            </p:txEl>
                                          </p:spTgt>
                                        </p:tgtEl>
                                        <p:attrNameLst>
                                          <p:attrName>style.visibility</p:attrName>
                                        </p:attrNameLst>
                                      </p:cBhvr>
                                      <p:to>
                                        <p:strVal val="visible"/>
                                      </p:to>
                                    </p:set>
                                    <p:anim calcmode="lin" valueType="num">
                                      <p:cBhvr additive="base">
                                        <p:cTn id="19" dur="500" fill="hold"/>
                                        <p:tgtEl>
                                          <p:spTgt spid="53251">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3251">
                                            <p:txEl>
                                              <p:pRg st="4" end="4"/>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3251">
                                            <p:txEl>
                                              <p:pRg st="5" end="5"/>
                                            </p:txEl>
                                          </p:spTgt>
                                        </p:tgtEl>
                                        <p:attrNameLst>
                                          <p:attrName>style.visibility</p:attrName>
                                        </p:attrNameLst>
                                      </p:cBhvr>
                                      <p:to>
                                        <p:strVal val="visible"/>
                                      </p:to>
                                    </p:set>
                                    <p:anim calcmode="lin" valueType="num">
                                      <p:cBhvr additive="base">
                                        <p:cTn id="23" dur="500" fill="hold"/>
                                        <p:tgtEl>
                                          <p:spTgt spid="53251">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3251">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3251">
                                            <p:txEl>
                                              <p:pRg st="6" end="6"/>
                                            </p:txEl>
                                          </p:spTgt>
                                        </p:tgtEl>
                                        <p:attrNameLst>
                                          <p:attrName>style.visibility</p:attrName>
                                        </p:attrNameLst>
                                      </p:cBhvr>
                                      <p:to>
                                        <p:strVal val="visible"/>
                                      </p:to>
                                    </p:set>
                                    <p:anim calcmode="lin" valueType="num">
                                      <p:cBhvr additive="base">
                                        <p:cTn id="27" dur="500" fill="hold"/>
                                        <p:tgtEl>
                                          <p:spTgt spid="53251">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325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nodeType="clickEffect" nodePh="1">
                                  <p:stCondLst>
                                    <p:cond delay="0"/>
                                  </p:stCondLst>
                                  <p:endCondLst>
                                    <p:cond evt="begin" delay="0">
                                      <p:tn val="31"/>
                                    </p:cond>
                                  </p:endCondLst>
                                  <p:childTnLst>
                                    <p:set>
                                      <p:cBhvr>
                                        <p:cTn id="32" dur="1" fill="hold">
                                          <p:stCondLst>
                                            <p:cond delay="0"/>
                                          </p:stCondLst>
                                        </p:cTn>
                                        <p:tgtEl>
                                          <p:spTgt spid="53252">
                                            <p:txEl>
                                              <p:pRg st="0" end="0"/>
                                            </p:txEl>
                                          </p:spTgt>
                                        </p:tgtEl>
                                        <p:attrNameLst>
                                          <p:attrName>style.visibility</p:attrName>
                                        </p:attrNameLst>
                                      </p:cBhvr>
                                      <p:to>
                                        <p:strVal val="visible"/>
                                      </p:to>
                                    </p:set>
                                    <p:animEffect transition="in" filter="blinds(horizontal)">
                                      <p:cBhvr>
                                        <p:cTn id="33" dur="500"/>
                                        <p:tgtEl>
                                          <p:spTgt spid="532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83299" name="Rectangle 3"/>
          <p:cNvSpPr>
            <a:spLocks noGrp="1" noChangeArrowheads="1"/>
          </p:cNvSpPr>
          <p:nvPr>
            <p:ph type="body" idx="1"/>
          </p:nvPr>
        </p:nvSpPr>
        <p:spPr/>
        <p:txBody>
          <a:bodyPr/>
          <a:lstStyle/>
          <a:p>
            <a:pPr>
              <a:lnSpc>
                <a:spcPct val="80000"/>
              </a:lnSpc>
            </a:pPr>
            <a:r>
              <a:rPr lang="zh-CN" altLang="en-US" sz="2400" dirty="0">
                <a:latin typeface="华文细黑" pitchFamily="2" charset="-122"/>
                <a:ea typeface="华文细黑" pitchFamily="2" charset="-122"/>
              </a:rPr>
              <a:t>发送端和接收端之间的</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数据传输，在主机和设备的端口之间，可视为一个通道。存在两种类型的通道：流和消息。流的数据不像消息的数据，它没有</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所定义的结构，而且通道与数据带宽、传送服务类型，端口特性（如方向和缓冲区大小）有关。多数通道在</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设备设置完成后即存在。</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中有一个特殊的通道</a:t>
            </a:r>
            <a:r>
              <a:rPr lang="en-US" altLang="zh-CN" sz="2400" dirty="0">
                <a:latin typeface="华文细黑" pitchFamily="2" charset="-122"/>
                <a:ea typeface="华文细黑" pitchFamily="2" charset="-122"/>
              </a:rPr>
              <a:t>——</a:t>
            </a:r>
            <a:r>
              <a:rPr lang="zh-CN" altLang="en-US" sz="2400" dirty="0">
                <a:latin typeface="华文细黑" pitchFamily="2" charset="-122"/>
                <a:ea typeface="华文细黑" pitchFamily="2" charset="-122"/>
              </a:rPr>
              <a:t>缺省控制通道，它属于消息通道，当设备一启动即存在，从而为设备的设置、查询状况和输入控制信息提供一个入口。</a:t>
            </a:r>
          </a:p>
          <a:p>
            <a:pPr>
              <a:lnSpc>
                <a:spcPct val="80000"/>
              </a:lnSpc>
            </a:pPr>
            <a:r>
              <a:rPr lang="zh-CN" altLang="en-US" sz="2400" dirty="0">
                <a:latin typeface="华文细黑" pitchFamily="2" charset="-122"/>
                <a:ea typeface="华文细黑" pitchFamily="2" charset="-122"/>
              </a:rPr>
              <a:t>事务预处理允许对一些数据流的通道进行控制，从而在硬件级上防止了对缓冲区的高估或低估，通过发送不确认握手信号从而阻塞了数据的传输速度。当不确认信号发过后，若总线有空闲，数据传输将再做一次。这种流控制机制允许灵活的任务安排，可使不同性质的流通道同时正常工作，这样多种流通常可在不同间隔进行工作，传送不同大小的数据包 </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p:cNvSpPr>
            <a:spLocks noGrp="1" noChangeArrowheads="1"/>
          </p:cNvSpPr>
          <p:nvPr>
            <p:ph type="title"/>
          </p:nvPr>
        </p:nvSpPr>
        <p:spPr/>
        <p:style>
          <a:lnRef idx="1">
            <a:schemeClr val="accent2"/>
          </a:lnRef>
          <a:fillRef idx="3">
            <a:schemeClr val="accent2"/>
          </a:fillRef>
          <a:effectRef idx="2">
            <a:schemeClr val="accent2"/>
          </a:effectRef>
          <a:fontRef idx="minor">
            <a:schemeClr val="lt1"/>
          </a:fontRef>
        </p:style>
        <p:txBody>
          <a:bodyPr/>
          <a:lstStyle/>
          <a:p>
            <a:r>
              <a:rPr lang="en-US" altLang="zh-CN" sz="2800" dirty="0"/>
              <a:t>USB</a:t>
            </a:r>
            <a:r>
              <a:rPr lang="zh-CN" altLang="en-US" sz="2800" dirty="0"/>
              <a:t>数据流</a:t>
            </a:r>
          </a:p>
        </p:txBody>
      </p:sp>
      <p:sp>
        <p:nvSpPr>
          <p:cNvPr id="181251" name="Rectangle 3"/>
          <p:cNvSpPr>
            <a:spLocks noGrp="1" noChangeArrowheads="1"/>
          </p:cNvSpPr>
          <p:nvPr>
            <p:ph type="body" idx="1"/>
          </p:nvPr>
        </p:nvSpPr>
        <p:spPr>
          <a:xfrm>
            <a:off x="457200" y="1196975"/>
            <a:ext cx="8229600" cy="3240088"/>
          </a:xfrm>
        </p:spPr>
        <p:txBody>
          <a:bodyPr/>
          <a:lstStyle/>
          <a:p>
            <a:pPr>
              <a:lnSpc>
                <a:spcPct val="90000"/>
              </a:lnSpc>
            </a:pPr>
            <a:r>
              <a:rPr lang="zh-CN" altLang="en-US" sz="2400" b="1" dirty="0">
                <a:latin typeface="华文细黑" pitchFamily="2" charset="-122"/>
                <a:ea typeface="华文细黑" pitchFamily="2" charset="-122"/>
              </a:rPr>
              <a:t>帧：</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总线将</a:t>
            </a:r>
            <a:r>
              <a:rPr lang="en-US" altLang="zh-CN" sz="2400" dirty="0">
                <a:latin typeface="华文细黑" pitchFamily="2" charset="-122"/>
                <a:ea typeface="华文细黑" pitchFamily="2" charset="-122"/>
              </a:rPr>
              <a:t>1ms</a:t>
            </a:r>
            <a:r>
              <a:rPr lang="zh-CN" altLang="en-US" sz="2400" dirty="0">
                <a:latin typeface="华文细黑" pitchFamily="2" charset="-122"/>
                <a:ea typeface="华文细黑" pitchFamily="2" charset="-122"/>
              </a:rPr>
              <a:t>定义为一帧，每帧以一个</a:t>
            </a:r>
            <a:r>
              <a:rPr lang="en-US" altLang="zh-CN" sz="2400" dirty="0">
                <a:latin typeface="华文细黑" pitchFamily="2" charset="-122"/>
                <a:ea typeface="华文细黑" pitchFamily="2" charset="-122"/>
              </a:rPr>
              <a:t>SOF</a:t>
            </a:r>
            <a:r>
              <a:rPr lang="zh-CN" altLang="en-US" sz="2400" dirty="0">
                <a:latin typeface="华文细黑" pitchFamily="2" charset="-122"/>
                <a:ea typeface="华文细黑" pitchFamily="2" charset="-122"/>
              </a:rPr>
              <a:t>包为起始，在这</a:t>
            </a:r>
            <a:r>
              <a:rPr lang="en-US" altLang="zh-CN" sz="2400" dirty="0">
                <a:latin typeface="华文细黑" pitchFamily="2" charset="-122"/>
                <a:ea typeface="华文细黑" pitchFamily="2" charset="-122"/>
              </a:rPr>
              <a:t>1ms</a:t>
            </a:r>
            <a:r>
              <a:rPr lang="zh-CN" altLang="en-US" sz="2400" dirty="0">
                <a:latin typeface="华文细黑" pitchFamily="2" charset="-122"/>
                <a:ea typeface="华文细黑" pitchFamily="2" charset="-122"/>
              </a:rPr>
              <a:t>里</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进行一系列的总线操作。引入帧的概念主要是为了支持与时间有关的总线操作。</a:t>
            </a:r>
          </a:p>
          <a:p>
            <a:pPr>
              <a:lnSpc>
                <a:spcPct val="90000"/>
              </a:lnSpc>
              <a:buFont typeface="Wingdings" pitchFamily="2" charset="2"/>
              <a:buNone/>
            </a:pPr>
            <a:r>
              <a:rPr lang="zh-CN" altLang="en-US" sz="2400" dirty="0">
                <a:latin typeface="华文细黑" pitchFamily="2" charset="-122"/>
                <a:ea typeface="华文细黑" pitchFamily="2" charset="-122"/>
              </a:rPr>
              <a:t>	为了满足不同外设和用户的要求，</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提供了四种传输方式：控制传输；同步传输；中断传输；批传输。它们在数据格式、传输方向、数据包容量限制、总线访问限制等方面有着各自不同的特征</a:t>
            </a:r>
            <a:r>
              <a:rPr lang="en-US" altLang="zh-CN" sz="2400" dirty="0">
                <a:latin typeface="华文细黑" pitchFamily="2" charset="-122"/>
                <a:ea typeface="华文细黑" pitchFamily="2" charset="-122"/>
              </a:rPr>
              <a:t>:</a:t>
            </a:r>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82275" name="Rectangle 3"/>
          <p:cNvSpPr>
            <a:spLocks noGrp="1" noChangeArrowheads="1"/>
          </p:cNvSpPr>
          <p:nvPr>
            <p:ph type="body" idx="1"/>
          </p:nvPr>
        </p:nvSpPr>
        <p:spPr>
          <a:xfrm>
            <a:off x="457200" y="1340767"/>
            <a:ext cx="8229600" cy="4785395"/>
          </a:xfrm>
        </p:spPr>
        <p:txBody>
          <a:bodyPr/>
          <a:lstStyle/>
          <a:p>
            <a:pPr>
              <a:lnSpc>
                <a:spcPct val="80000"/>
              </a:lnSpc>
            </a:pPr>
            <a:r>
              <a:rPr lang="zh-CN" altLang="en-US" sz="2800" dirty="0">
                <a:latin typeface="华文细黑" pitchFamily="2" charset="-122"/>
                <a:ea typeface="华文细黑" pitchFamily="2" charset="-122"/>
              </a:rPr>
              <a:t>通常用于配置</a:t>
            </a:r>
            <a:r>
              <a:rPr lang="en-US" altLang="zh-CN" sz="2800" dirty="0">
                <a:latin typeface="华文细黑" pitchFamily="2" charset="-122"/>
                <a:ea typeface="华文细黑" pitchFamily="2" charset="-122"/>
              </a:rPr>
              <a:t>/</a:t>
            </a:r>
            <a:r>
              <a:rPr lang="zh-CN" altLang="en-US" sz="2800" dirty="0">
                <a:latin typeface="华文细黑" pitchFamily="2" charset="-122"/>
                <a:ea typeface="华文细黑" pitchFamily="2" charset="-122"/>
              </a:rPr>
              <a:t>命令</a:t>
            </a:r>
            <a:r>
              <a:rPr lang="en-US" altLang="zh-CN" sz="2800" dirty="0">
                <a:latin typeface="华文细黑" pitchFamily="2" charset="-122"/>
                <a:ea typeface="华文细黑" pitchFamily="2" charset="-122"/>
              </a:rPr>
              <a:t>/</a:t>
            </a:r>
            <a:r>
              <a:rPr lang="zh-CN" altLang="en-US" sz="2800" dirty="0">
                <a:latin typeface="华文细黑" pitchFamily="2" charset="-122"/>
                <a:ea typeface="华文细黑" pitchFamily="2" charset="-122"/>
              </a:rPr>
              <a:t>状态等情形；</a:t>
            </a:r>
          </a:p>
          <a:p>
            <a:pPr>
              <a:lnSpc>
                <a:spcPct val="80000"/>
              </a:lnSpc>
            </a:pPr>
            <a:r>
              <a:rPr lang="zh-CN" altLang="en-US" sz="2800" dirty="0">
                <a:latin typeface="华文细黑" pitchFamily="2" charset="-122"/>
                <a:ea typeface="华文细黑" pitchFamily="2" charset="-122"/>
              </a:rPr>
              <a:t>其中的设置操作（</a:t>
            </a:r>
            <a:r>
              <a:rPr lang="en-US" altLang="zh-CN" sz="2800" dirty="0">
                <a:latin typeface="华文细黑" pitchFamily="2" charset="-122"/>
                <a:ea typeface="华文细黑" pitchFamily="2" charset="-122"/>
              </a:rPr>
              <a:t>setup</a:t>
            </a:r>
            <a:r>
              <a:rPr lang="zh-CN" altLang="en-US" sz="2800" dirty="0">
                <a:latin typeface="华文细黑" pitchFamily="2" charset="-122"/>
                <a:ea typeface="华文细黑" pitchFamily="2" charset="-122"/>
              </a:rPr>
              <a:t>）和状态操作（</a:t>
            </a:r>
            <a:r>
              <a:rPr lang="en-US" altLang="zh-CN" sz="2800" dirty="0">
                <a:latin typeface="华文细黑" pitchFamily="2" charset="-122"/>
                <a:ea typeface="华文细黑" pitchFamily="2" charset="-122"/>
              </a:rPr>
              <a:t>status</a:t>
            </a:r>
            <a:r>
              <a:rPr lang="zh-CN" altLang="en-US" sz="2800" dirty="0">
                <a:latin typeface="华文细黑" pitchFamily="2" charset="-122"/>
                <a:ea typeface="华文细黑" pitchFamily="2" charset="-122"/>
              </a:rPr>
              <a:t>）的数据包具有</a:t>
            </a:r>
            <a:r>
              <a:rPr lang="en-US" altLang="zh-CN" sz="2800" dirty="0">
                <a:latin typeface="华文细黑" pitchFamily="2" charset="-122"/>
                <a:ea typeface="华文细黑" pitchFamily="2" charset="-122"/>
              </a:rPr>
              <a:t>USB</a:t>
            </a:r>
            <a:r>
              <a:rPr lang="zh-CN" altLang="en-US" sz="2800" dirty="0">
                <a:latin typeface="华文细黑" pitchFamily="2" charset="-122"/>
                <a:ea typeface="华文细黑" pitchFamily="2" charset="-122"/>
              </a:rPr>
              <a:t>定义的结构，因此控制传输只能通过消息管道进行；</a:t>
            </a:r>
          </a:p>
          <a:p>
            <a:pPr>
              <a:lnSpc>
                <a:spcPct val="80000"/>
              </a:lnSpc>
            </a:pPr>
            <a:r>
              <a:rPr lang="zh-CN" altLang="en-US" sz="2800" dirty="0">
                <a:latin typeface="华文细黑" pitchFamily="2" charset="-122"/>
                <a:ea typeface="华文细黑" pitchFamily="2" charset="-122"/>
              </a:rPr>
              <a:t>支持双向传输；</a:t>
            </a:r>
          </a:p>
          <a:p>
            <a:pPr>
              <a:lnSpc>
                <a:spcPct val="80000"/>
              </a:lnSpc>
            </a:pPr>
            <a:r>
              <a:rPr lang="zh-CN" altLang="en-US" sz="2800" dirty="0">
                <a:latin typeface="华文细黑" pitchFamily="2" charset="-122"/>
                <a:ea typeface="华文细黑" pitchFamily="2" charset="-122"/>
              </a:rPr>
              <a:t>对于高速设备，允许数据包最大容量为</a:t>
            </a:r>
            <a:r>
              <a:rPr lang="en-US" altLang="zh-CN" sz="2800" dirty="0">
                <a:latin typeface="华文细黑" pitchFamily="2" charset="-122"/>
                <a:ea typeface="华文细黑" pitchFamily="2" charset="-122"/>
              </a:rPr>
              <a:t>8</a:t>
            </a:r>
            <a:r>
              <a:rPr lang="zh-CN" altLang="en-US" sz="2800" dirty="0">
                <a:latin typeface="华文细黑" pitchFamily="2" charset="-122"/>
                <a:ea typeface="华文细黑" pitchFamily="2" charset="-122"/>
              </a:rPr>
              <a:t>，</a:t>
            </a:r>
            <a:r>
              <a:rPr lang="en-US" altLang="zh-CN" sz="2800" dirty="0">
                <a:latin typeface="华文细黑" pitchFamily="2" charset="-122"/>
                <a:ea typeface="华文细黑" pitchFamily="2" charset="-122"/>
              </a:rPr>
              <a:t>16</a:t>
            </a:r>
            <a:r>
              <a:rPr lang="zh-CN" altLang="en-US" sz="2800" dirty="0">
                <a:latin typeface="华文细黑" pitchFamily="2" charset="-122"/>
                <a:ea typeface="华文细黑" pitchFamily="2" charset="-122"/>
              </a:rPr>
              <a:t>，</a:t>
            </a:r>
            <a:r>
              <a:rPr lang="en-US" altLang="zh-CN" sz="2800" dirty="0">
                <a:latin typeface="华文细黑" pitchFamily="2" charset="-122"/>
                <a:ea typeface="华文细黑" pitchFamily="2" charset="-122"/>
              </a:rPr>
              <a:t>32</a:t>
            </a:r>
            <a:r>
              <a:rPr lang="zh-CN" altLang="en-US" sz="2800" dirty="0">
                <a:latin typeface="华文细黑" pitchFamily="2" charset="-122"/>
                <a:ea typeface="华文细黑" pitchFamily="2" charset="-122"/>
              </a:rPr>
              <a:t>或</a:t>
            </a:r>
            <a:r>
              <a:rPr lang="en-US" altLang="zh-CN" sz="2800" dirty="0">
                <a:latin typeface="华文细黑" pitchFamily="2" charset="-122"/>
                <a:ea typeface="华文细黑" pitchFamily="2" charset="-122"/>
              </a:rPr>
              <a:t>64</a:t>
            </a:r>
            <a:r>
              <a:rPr lang="zh-CN" altLang="en-US" sz="2800" dirty="0">
                <a:latin typeface="华文细黑" pitchFamily="2" charset="-122"/>
                <a:ea typeface="华文细黑" pitchFamily="2" charset="-122"/>
              </a:rPr>
              <a:t>字节，对于低速设备只有</a:t>
            </a:r>
            <a:r>
              <a:rPr lang="en-US" altLang="zh-CN" sz="2800" dirty="0">
                <a:latin typeface="华文细黑" pitchFamily="2" charset="-122"/>
                <a:ea typeface="华文细黑" pitchFamily="2" charset="-122"/>
              </a:rPr>
              <a:t>8</a:t>
            </a:r>
            <a:r>
              <a:rPr lang="zh-CN" altLang="en-US" sz="2800" dirty="0">
                <a:latin typeface="华文细黑" pitchFamily="2" charset="-122"/>
                <a:ea typeface="华文细黑" pitchFamily="2" charset="-122"/>
              </a:rPr>
              <a:t>字节一种选择；</a:t>
            </a:r>
          </a:p>
          <a:p>
            <a:pPr>
              <a:lnSpc>
                <a:spcPct val="80000"/>
              </a:lnSpc>
            </a:pPr>
            <a:r>
              <a:rPr lang="zh-CN" altLang="en-US" sz="2800" dirty="0">
                <a:latin typeface="华文细黑" pitchFamily="2" charset="-122"/>
                <a:ea typeface="华文细黑" pitchFamily="2" charset="-122"/>
              </a:rPr>
              <a:t>端点不能指定总线访问的频率和占用总线的时间，</a:t>
            </a:r>
            <a:r>
              <a:rPr lang="en-US" altLang="zh-CN" sz="2800" dirty="0">
                <a:latin typeface="华文细黑" pitchFamily="2" charset="-122"/>
                <a:ea typeface="华文细黑" pitchFamily="2" charset="-122"/>
              </a:rPr>
              <a:t>USB</a:t>
            </a:r>
            <a:r>
              <a:rPr lang="zh-CN" altLang="en-US" sz="2800" dirty="0">
                <a:latin typeface="华文细黑" pitchFamily="2" charset="-122"/>
                <a:ea typeface="华文细黑" pitchFamily="2" charset="-122"/>
              </a:rPr>
              <a:t>系统软件会做出限制；</a:t>
            </a:r>
          </a:p>
          <a:p>
            <a:pPr>
              <a:lnSpc>
                <a:spcPct val="80000"/>
              </a:lnSpc>
            </a:pPr>
            <a:r>
              <a:rPr lang="zh-CN" altLang="en-US" sz="2800" dirty="0">
                <a:latin typeface="华文细黑" pitchFamily="2" charset="-122"/>
                <a:ea typeface="华文细黑" pitchFamily="2" charset="-122"/>
              </a:rPr>
              <a:t>具有数据传输保证，在必要时可以重试。</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84323" name="Rectangle 3"/>
          <p:cNvSpPr>
            <a:spLocks noGrp="1" noChangeArrowheads="1"/>
          </p:cNvSpPr>
          <p:nvPr>
            <p:ph type="body" idx="1"/>
          </p:nvPr>
        </p:nvSpPr>
        <p:spPr/>
        <p:txBody>
          <a:bodyPr/>
          <a:lstStyle/>
          <a:p>
            <a:pPr>
              <a:lnSpc>
                <a:spcPct val="90000"/>
              </a:lnSpc>
            </a:pPr>
            <a:endParaRPr lang="en-US" altLang="zh-CN" sz="2400" dirty="0"/>
          </a:p>
          <a:p>
            <a:pPr>
              <a:lnSpc>
                <a:spcPct val="90000"/>
              </a:lnSpc>
            </a:pPr>
            <a:r>
              <a:rPr lang="zh-CN" altLang="en-US" sz="2400" dirty="0">
                <a:latin typeface="华文细黑" pitchFamily="2" charset="-122"/>
                <a:ea typeface="华文细黑" pitchFamily="2" charset="-122"/>
              </a:rPr>
              <a:t>是一种周期的、连续的传输方式，通常用于与时间有密切关系的信息的传输；</a:t>
            </a:r>
          </a:p>
          <a:p>
            <a:pPr>
              <a:lnSpc>
                <a:spcPct val="90000"/>
              </a:lnSpc>
            </a:pPr>
            <a:r>
              <a:rPr lang="zh-CN" altLang="en-US" sz="2400" dirty="0">
                <a:latin typeface="华文细黑" pitchFamily="2" charset="-122"/>
                <a:ea typeface="华文细黑" pitchFamily="2" charset="-122"/>
              </a:rPr>
              <a:t>数据没有</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定义的结构（数据流管道）；</a:t>
            </a:r>
          </a:p>
          <a:p>
            <a:pPr>
              <a:lnSpc>
                <a:spcPct val="90000"/>
              </a:lnSpc>
            </a:pPr>
            <a:r>
              <a:rPr lang="zh-CN" altLang="en-US" sz="2400" dirty="0">
                <a:latin typeface="华文细黑" pitchFamily="2" charset="-122"/>
                <a:ea typeface="华文细黑" pitchFamily="2" charset="-122"/>
              </a:rPr>
              <a:t>单向传输，如果一个外设需要双向传输，则必须使用另一个端点；</a:t>
            </a:r>
          </a:p>
          <a:p>
            <a:pPr>
              <a:lnSpc>
                <a:spcPct val="90000"/>
              </a:lnSpc>
            </a:pPr>
            <a:r>
              <a:rPr lang="zh-CN" altLang="en-US" sz="2400" dirty="0">
                <a:latin typeface="华文细黑" pitchFamily="2" charset="-122"/>
                <a:ea typeface="华文细黑" pitchFamily="2" charset="-122"/>
              </a:rPr>
              <a:t>只能用于高速设备，数据包的最大容量可以从</a:t>
            </a:r>
            <a:r>
              <a:rPr lang="en-US" altLang="zh-CN" sz="2400" dirty="0">
                <a:latin typeface="华文细黑" pitchFamily="2" charset="-122"/>
                <a:ea typeface="华文细黑" pitchFamily="2" charset="-122"/>
              </a:rPr>
              <a:t>0</a:t>
            </a:r>
            <a:r>
              <a:rPr lang="zh-CN" altLang="en-US" sz="2400" dirty="0">
                <a:latin typeface="华文细黑" pitchFamily="2" charset="-122"/>
                <a:ea typeface="华文细黑" pitchFamily="2" charset="-122"/>
              </a:rPr>
              <a:t>到</a:t>
            </a:r>
            <a:r>
              <a:rPr lang="en-US" altLang="zh-CN" sz="2400" dirty="0">
                <a:latin typeface="华文细黑" pitchFamily="2" charset="-122"/>
                <a:ea typeface="华文细黑" pitchFamily="2" charset="-122"/>
              </a:rPr>
              <a:t>1023</a:t>
            </a:r>
            <a:r>
              <a:rPr lang="zh-CN" altLang="en-US" sz="2400" dirty="0">
                <a:latin typeface="华文细黑" pitchFamily="2" charset="-122"/>
                <a:ea typeface="华文细黑" pitchFamily="2" charset="-122"/>
              </a:rPr>
              <a:t>个字节；</a:t>
            </a:r>
          </a:p>
          <a:p>
            <a:pPr>
              <a:lnSpc>
                <a:spcPct val="90000"/>
              </a:lnSpc>
            </a:pPr>
            <a:r>
              <a:rPr lang="zh-CN" altLang="en-US" sz="2400" dirty="0">
                <a:latin typeface="华文细黑" pitchFamily="2" charset="-122"/>
                <a:ea typeface="华文细黑" pitchFamily="2" charset="-122"/>
              </a:rPr>
              <a:t>具有带宽保证，并且保持数据传输的速率恒定（每个同步管道每帧传输一个数据包）；</a:t>
            </a:r>
          </a:p>
          <a:p>
            <a:pPr>
              <a:lnSpc>
                <a:spcPct val="90000"/>
              </a:lnSpc>
            </a:pPr>
            <a:r>
              <a:rPr lang="zh-CN" altLang="en-US" sz="2400" dirty="0">
                <a:latin typeface="华文细黑" pitchFamily="2" charset="-122"/>
                <a:ea typeface="华文细黑" pitchFamily="2" charset="-122"/>
              </a:rPr>
              <a:t>没有数据重发机制，要求具有一定的容错性；</a:t>
            </a:r>
          </a:p>
          <a:p>
            <a:pPr>
              <a:lnSpc>
                <a:spcPct val="90000"/>
              </a:lnSpc>
            </a:pPr>
            <a:r>
              <a:rPr lang="zh-CN" altLang="en-US" sz="2400" dirty="0">
                <a:latin typeface="华文细黑" pitchFamily="2" charset="-122"/>
                <a:ea typeface="华文细黑" pitchFamily="2" charset="-122"/>
              </a:rPr>
              <a:t>与中断方式一起，占用总线的时间不得超过一帧的</a:t>
            </a:r>
            <a:r>
              <a:rPr lang="en-US" altLang="zh-CN" sz="2400" dirty="0">
                <a:latin typeface="华文细黑" pitchFamily="2" charset="-122"/>
                <a:ea typeface="华文细黑" pitchFamily="2" charset="-122"/>
              </a:rPr>
              <a:t>90%</a:t>
            </a:r>
            <a:r>
              <a:rPr lang="zh-CN" altLang="en-US" sz="2400" dirty="0">
                <a:latin typeface="华文细黑" pitchFamily="2" charset="-122"/>
                <a:ea typeface="华文细黑" pitchFamily="2" charset="-122"/>
              </a:rPr>
              <a:t>。 </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85347" name="Rectangle 3"/>
          <p:cNvSpPr>
            <a:spLocks noGrp="1" noChangeArrowheads="1"/>
          </p:cNvSpPr>
          <p:nvPr>
            <p:ph type="body" idx="1"/>
          </p:nvPr>
        </p:nvSpPr>
        <p:spPr/>
        <p:txBody>
          <a:bodyPr/>
          <a:lstStyle/>
          <a:p>
            <a:pPr>
              <a:lnSpc>
                <a:spcPct val="90000"/>
              </a:lnSpc>
            </a:pPr>
            <a:endParaRPr lang="en-US" altLang="zh-CN" sz="2400" dirty="0"/>
          </a:p>
          <a:p>
            <a:pPr>
              <a:lnSpc>
                <a:spcPct val="90000"/>
              </a:lnSpc>
            </a:pPr>
            <a:r>
              <a:rPr lang="zh-CN" altLang="en-US" sz="2400" dirty="0">
                <a:latin typeface="华文细黑" pitchFamily="2" charset="-122"/>
                <a:ea typeface="华文细黑" pitchFamily="2" charset="-122"/>
              </a:rPr>
              <a:t>用于非周期的、自然发生的、数据量很小的信息的传输，如键盘、鼠标等；</a:t>
            </a:r>
          </a:p>
          <a:p>
            <a:pPr>
              <a:lnSpc>
                <a:spcPct val="90000"/>
              </a:lnSpc>
            </a:pPr>
            <a:r>
              <a:rPr lang="zh-CN" altLang="en-US" sz="2400" dirty="0">
                <a:latin typeface="华文细黑" pitchFamily="2" charset="-122"/>
                <a:ea typeface="华文细黑" pitchFamily="2" charset="-122"/>
              </a:rPr>
              <a:t>数据没有</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定义的结构（数据流管道）；</a:t>
            </a:r>
          </a:p>
          <a:p>
            <a:pPr>
              <a:lnSpc>
                <a:spcPct val="90000"/>
              </a:lnSpc>
            </a:pPr>
            <a:r>
              <a:rPr lang="zh-CN" altLang="en-US" sz="2400" dirty="0">
                <a:latin typeface="华文细黑" pitchFamily="2" charset="-122"/>
                <a:ea typeface="华文细黑" pitchFamily="2" charset="-122"/>
              </a:rPr>
              <a:t>只有输入这一种传输方式（即外设到主机）；</a:t>
            </a:r>
          </a:p>
          <a:p>
            <a:pPr>
              <a:lnSpc>
                <a:spcPct val="90000"/>
              </a:lnSpc>
            </a:pPr>
            <a:r>
              <a:rPr lang="zh-CN" altLang="en-US" sz="2400" dirty="0">
                <a:latin typeface="华文细黑" pitchFamily="2" charset="-122"/>
                <a:ea typeface="华文细黑" pitchFamily="2" charset="-122"/>
              </a:rPr>
              <a:t>对于高速设备，允许数据包最大容量为小于或等于</a:t>
            </a:r>
            <a:r>
              <a:rPr lang="en-US" altLang="zh-CN" sz="2400" dirty="0">
                <a:latin typeface="华文细黑" pitchFamily="2" charset="-122"/>
                <a:ea typeface="华文细黑" pitchFamily="2" charset="-122"/>
              </a:rPr>
              <a:t>64</a:t>
            </a:r>
            <a:r>
              <a:rPr lang="zh-CN" altLang="en-US" sz="2400" dirty="0">
                <a:latin typeface="华文细黑" pitchFamily="2" charset="-122"/>
                <a:ea typeface="华文细黑" pitchFamily="2" charset="-122"/>
              </a:rPr>
              <a:t>字节，对于低速设备只能小于或等于</a:t>
            </a:r>
            <a:r>
              <a:rPr lang="en-US" altLang="zh-CN" sz="2400" dirty="0">
                <a:latin typeface="华文细黑" pitchFamily="2" charset="-122"/>
                <a:ea typeface="华文细黑" pitchFamily="2" charset="-122"/>
              </a:rPr>
              <a:t>8</a:t>
            </a:r>
            <a:r>
              <a:rPr lang="zh-CN" altLang="en-US" sz="2400" dirty="0">
                <a:latin typeface="华文细黑" pitchFamily="2" charset="-122"/>
                <a:ea typeface="华文细黑" pitchFamily="2" charset="-122"/>
              </a:rPr>
              <a:t>字节；</a:t>
            </a:r>
          </a:p>
          <a:p>
            <a:pPr>
              <a:lnSpc>
                <a:spcPct val="90000"/>
              </a:lnSpc>
            </a:pPr>
            <a:r>
              <a:rPr lang="zh-CN" altLang="en-US" sz="2400" dirty="0">
                <a:latin typeface="华文细黑" pitchFamily="2" charset="-122"/>
                <a:ea typeface="华文细黑" pitchFamily="2" charset="-122"/>
              </a:rPr>
              <a:t>具有最大服务周期保证，即在规定时间内保证有一次数据传输；</a:t>
            </a:r>
          </a:p>
          <a:p>
            <a:pPr>
              <a:lnSpc>
                <a:spcPct val="90000"/>
              </a:lnSpc>
            </a:pPr>
            <a:r>
              <a:rPr lang="zh-CN" altLang="en-US" sz="2400" dirty="0">
                <a:latin typeface="华文细黑" pitchFamily="2" charset="-122"/>
                <a:ea typeface="华文细黑" pitchFamily="2" charset="-122"/>
              </a:rPr>
              <a:t>与同步方式一起，占用总线的时间不得超过一帧的</a:t>
            </a:r>
            <a:r>
              <a:rPr lang="en-US" altLang="zh-CN" sz="2400" dirty="0">
                <a:latin typeface="华文细黑" pitchFamily="2" charset="-122"/>
                <a:ea typeface="华文细黑" pitchFamily="2" charset="-122"/>
              </a:rPr>
              <a:t>90%</a:t>
            </a:r>
            <a:r>
              <a:rPr lang="zh-CN" altLang="en-US" sz="2400" dirty="0">
                <a:latin typeface="华文细黑" pitchFamily="2" charset="-122"/>
                <a:ea typeface="华文细黑" pitchFamily="2" charset="-122"/>
              </a:rPr>
              <a:t>；</a:t>
            </a:r>
          </a:p>
          <a:p>
            <a:pPr>
              <a:lnSpc>
                <a:spcPct val="90000"/>
              </a:lnSpc>
            </a:pPr>
            <a:r>
              <a:rPr lang="zh-CN" altLang="en-US" sz="2400" dirty="0">
                <a:latin typeface="华文细黑" pitchFamily="2" charset="-122"/>
                <a:ea typeface="华文细黑" pitchFamily="2" charset="-122"/>
              </a:rPr>
              <a:t>具有数据传输保证，在必要时可以重试。</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86371" name="Rectangle 3"/>
          <p:cNvSpPr>
            <a:spLocks noGrp="1" noChangeArrowheads="1"/>
          </p:cNvSpPr>
          <p:nvPr>
            <p:ph type="body" idx="1"/>
          </p:nvPr>
        </p:nvSpPr>
        <p:spPr/>
        <p:txBody>
          <a:bodyPr/>
          <a:lstStyle/>
          <a:p>
            <a:pPr>
              <a:lnSpc>
                <a:spcPct val="90000"/>
              </a:lnSpc>
            </a:pPr>
            <a:endParaRPr lang="en-US" altLang="zh-CN" sz="2400" dirty="0"/>
          </a:p>
          <a:p>
            <a:pPr>
              <a:lnSpc>
                <a:spcPct val="90000"/>
              </a:lnSpc>
            </a:pPr>
            <a:r>
              <a:rPr lang="zh-CN" altLang="en-US" sz="2400" dirty="0">
                <a:latin typeface="华文细黑" pitchFamily="2" charset="-122"/>
                <a:ea typeface="华文细黑" pitchFamily="2" charset="-122"/>
              </a:rPr>
              <a:t>用于大量的、对时间没有要求的数据传输；</a:t>
            </a:r>
          </a:p>
          <a:p>
            <a:pPr>
              <a:lnSpc>
                <a:spcPct val="90000"/>
              </a:lnSpc>
            </a:pPr>
            <a:r>
              <a:rPr lang="zh-CN" altLang="en-US" sz="2400" dirty="0">
                <a:latin typeface="华文细黑" pitchFamily="2" charset="-122"/>
                <a:ea typeface="华文细黑" pitchFamily="2" charset="-122"/>
              </a:rPr>
              <a:t>数据没有</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定义的结构（数据流管道）；</a:t>
            </a:r>
          </a:p>
          <a:p>
            <a:pPr>
              <a:lnSpc>
                <a:spcPct val="90000"/>
              </a:lnSpc>
            </a:pPr>
            <a:r>
              <a:rPr lang="zh-CN" altLang="en-US" sz="2400" dirty="0">
                <a:latin typeface="华文细黑" pitchFamily="2" charset="-122"/>
                <a:ea typeface="华文细黑" pitchFamily="2" charset="-122"/>
              </a:rPr>
              <a:t>单向传输，如果一个外设需要双向传输，则必须使用另一个端点；</a:t>
            </a:r>
          </a:p>
          <a:p>
            <a:pPr>
              <a:lnSpc>
                <a:spcPct val="90000"/>
              </a:lnSpc>
            </a:pPr>
            <a:r>
              <a:rPr lang="zh-CN" altLang="en-US" sz="2400" dirty="0">
                <a:latin typeface="华文细黑" pitchFamily="2" charset="-122"/>
                <a:ea typeface="华文细黑" pitchFamily="2" charset="-122"/>
              </a:rPr>
              <a:t>只能用于高速设备，允许数据包最大容量为</a:t>
            </a:r>
            <a:r>
              <a:rPr lang="en-US" altLang="zh-CN" sz="2400" dirty="0">
                <a:latin typeface="华文细黑" pitchFamily="2" charset="-122"/>
                <a:ea typeface="华文细黑" pitchFamily="2" charset="-122"/>
              </a:rPr>
              <a:t>8</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16</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32</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..1024</a:t>
            </a:r>
            <a:r>
              <a:rPr lang="zh-CN" altLang="en-US" sz="2400" dirty="0">
                <a:latin typeface="华文细黑" pitchFamily="2" charset="-122"/>
                <a:ea typeface="华文细黑" pitchFamily="2" charset="-122"/>
              </a:rPr>
              <a:t>字节；</a:t>
            </a:r>
          </a:p>
          <a:p>
            <a:pPr>
              <a:lnSpc>
                <a:spcPct val="90000"/>
              </a:lnSpc>
            </a:pPr>
            <a:r>
              <a:rPr lang="zh-CN" altLang="en-US" sz="2400" dirty="0">
                <a:latin typeface="华文细黑" pitchFamily="2" charset="-122"/>
                <a:ea typeface="华文细黑" pitchFamily="2" charset="-122"/>
              </a:rPr>
              <a:t>没有带宽的保证，只要有总线空闲，就允许传输数据（优先级小于控制传输）；</a:t>
            </a:r>
          </a:p>
          <a:p>
            <a:pPr>
              <a:lnSpc>
                <a:spcPct val="90000"/>
              </a:lnSpc>
            </a:pPr>
            <a:r>
              <a:rPr lang="zh-CN" altLang="en-US" sz="2400" dirty="0">
                <a:latin typeface="华文细黑" pitchFamily="2" charset="-122"/>
                <a:ea typeface="华文细黑" pitchFamily="2" charset="-122"/>
              </a:rPr>
              <a:t>具有数据传输保证，在必要时可以重试</a:t>
            </a:r>
            <a:r>
              <a:rPr lang="en-US" altLang="zh-CN" sz="2400" dirty="0">
                <a:latin typeface="华文细黑" pitchFamily="2" charset="-122"/>
                <a:ea typeface="华文细黑" pitchFamily="2" charset="-122"/>
              </a:rPr>
              <a:t>,</a:t>
            </a:r>
            <a:r>
              <a:rPr lang="zh-CN" altLang="en-US" sz="2400" dirty="0">
                <a:latin typeface="华文细黑" pitchFamily="2" charset="-122"/>
                <a:ea typeface="华文细黑" pitchFamily="2" charset="-122"/>
              </a:rPr>
              <a:t>以保证数据的准确性。</a:t>
            </a:r>
          </a:p>
          <a:p>
            <a:pPr>
              <a:lnSpc>
                <a:spcPct val="90000"/>
              </a:lnSpc>
            </a:pPr>
            <a:r>
              <a:rPr lang="zh-CN" altLang="en-US" sz="2400" dirty="0">
                <a:latin typeface="华文细黑" pitchFamily="2" charset="-122"/>
                <a:ea typeface="华文细黑" pitchFamily="2" charset="-122"/>
              </a:rPr>
              <a:t>图</a:t>
            </a:r>
            <a:r>
              <a:rPr lang="en-US" altLang="zh-CN" sz="2400" dirty="0">
                <a:latin typeface="华文细黑" pitchFamily="2" charset="-122"/>
                <a:ea typeface="华文细黑" pitchFamily="2" charset="-122"/>
              </a:rPr>
              <a:t>2.7</a:t>
            </a:r>
            <a:r>
              <a:rPr lang="zh-CN" altLang="en-US" sz="2400" dirty="0">
                <a:latin typeface="华文细黑" pitchFamily="2" charset="-122"/>
                <a:ea typeface="华文细黑" pitchFamily="2" charset="-122"/>
              </a:rPr>
              <a:t>描述了输入输出请求（</a:t>
            </a:r>
            <a:r>
              <a:rPr lang="en-US" altLang="zh-CN" sz="2400" dirty="0">
                <a:latin typeface="华文细黑" pitchFamily="2" charset="-122"/>
                <a:ea typeface="华文细黑" pitchFamily="2" charset="-122"/>
              </a:rPr>
              <a:t>IRP</a:t>
            </a:r>
            <a:r>
              <a:rPr lang="zh-CN" altLang="en-US" sz="2400" dirty="0">
                <a:latin typeface="华文细黑" pitchFamily="2" charset="-122"/>
                <a:ea typeface="华文细黑" pitchFamily="2" charset="-122"/>
              </a:rPr>
              <a:t>）、传输（</a:t>
            </a:r>
            <a:r>
              <a:rPr lang="en-US" altLang="zh-CN" sz="2400" dirty="0">
                <a:latin typeface="华文细黑" pitchFamily="2" charset="-122"/>
                <a:ea typeface="华文细黑" pitchFamily="2" charset="-122"/>
              </a:rPr>
              <a:t>transfer</a:t>
            </a:r>
            <a:r>
              <a:rPr lang="zh-CN" altLang="en-US" sz="2400" dirty="0">
                <a:latin typeface="华文细黑" pitchFamily="2" charset="-122"/>
                <a:ea typeface="华文细黑" pitchFamily="2" charset="-122"/>
              </a:rPr>
              <a:t>）与操作（</a:t>
            </a:r>
            <a:r>
              <a:rPr lang="en-US" altLang="zh-CN" sz="2400" dirty="0">
                <a:latin typeface="华文细黑" pitchFamily="2" charset="-122"/>
                <a:ea typeface="华文细黑" pitchFamily="2" charset="-122"/>
              </a:rPr>
              <a:t>transaction</a:t>
            </a:r>
            <a:r>
              <a:rPr lang="zh-CN" altLang="en-US" sz="2400" dirty="0">
                <a:latin typeface="华文细黑" pitchFamily="2" charset="-122"/>
                <a:ea typeface="华文细黑" pitchFamily="2" charset="-122"/>
              </a:rPr>
              <a:t>）之间的关系。 </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ChangeArrowheads="1"/>
          </p:cNvSpPr>
          <p:nvPr>
            <p:ph type="title"/>
          </p:nvPr>
        </p:nvSpPr>
        <p:spPr>
          <a:xfrm>
            <a:off x="457200" y="620713"/>
            <a:ext cx="2026568" cy="504825"/>
          </a:xfrm>
        </p:spPr>
        <p:style>
          <a:lnRef idx="1">
            <a:schemeClr val="accent2"/>
          </a:lnRef>
          <a:fillRef idx="3">
            <a:schemeClr val="accent2"/>
          </a:fillRef>
          <a:effectRef idx="2">
            <a:schemeClr val="accent2"/>
          </a:effectRef>
          <a:fontRef idx="minor">
            <a:schemeClr val="lt1"/>
          </a:fontRef>
        </p:style>
        <p:txBody>
          <a:bodyPr/>
          <a:lstStyle/>
          <a:p>
            <a:r>
              <a:rPr lang="en-US" altLang="zh-CN" sz="2800" dirty="0"/>
              <a:t>USB</a:t>
            </a:r>
            <a:r>
              <a:rPr lang="zh-CN" altLang="en-US" sz="2800" dirty="0"/>
              <a:t>数据流 </a:t>
            </a:r>
          </a:p>
        </p:txBody>
      </p:sp>
      <p:sp>
        <p:nvSpPr>
          <p:cNvPr id="179205" name="Rectangle 5"/>
          <p:cNvSpPr>
            <a:spLocks noChangeArrowheads="1"/>
          </p:cNvSpPr>
          <p:nvPr/>
        </p:nvSpPr>
        <p:spPr bwMode="auto">
          <a:xfrm>
            <a:off x="0" y="1401763"/>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graphicFrame>
        <p:nvGraphicFramePr>
          <p:cNvPr id="179204" name="Object 4"/>
          <p:cNvGraphicFramePr>
            <a:graphicFrameLocks noChangeAspect="1"/>
          </p:cNvGraphicFramePr>
          <p:nvPr/>
        </p:nvGraphicFramePr>
        <p:xfrm>
          <a:off x="684213" y="620713"/>
          <a:ext cx="7272337" cy="6181725"/>
        </p:xfrm>
        <a:graphic>
          <a:graphicData uri="http://schemas.openxmlformats.org/presentationml/2006/ole">
            <mc:AlternateContent xmlns:mc="http://schemas.openxmlformats.org/markup-compatibility/2006">
              <mc:Choice xmlns:v="urn:schemas-microsoft-com:vml" Requires="v">
                <p:oleObj spid="_x0000_s3075" name="图片" r:id="rId3" imgW="7525512" imgH="6412992" progId="Word.Picture.8">
                  <p:embed/>
                </p:oleObj>
              </mc:Choice>
              <mc:Fallback>
                <p:oleObj name="图片" r:id="rId3" imgW="7525512" imgH="6412992" progId="Word.Picture.8">
                  <p:embed/>
                  <p:pic>
                    <p:nvPicPr>
                      <p:cNvPr id="179204"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4213" y="620713"/>
                        <a:ext cx="7272337" cy="6181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2"/>
          <p:cNvSpPr>
            <a:spLocks noGrp="1" noChangeArrowheads="1"/>
          </p:cNvSpPr>
          <p:nvPr>
            <p:ph type="title"/>
          </p:nvPr>
        </p:nvSpPr>
        <p:spPr/>
        <p:style>
          <a:lnRef idx="1">
            <a:schemeClr val="accent2"/>
          </a:lnRef>
          <a:fillRef idx="3">
            <a:schemeClr val="accent2"/>
          </a:fillRef>
          <a:effectRef idx="2">
            <a:schemeClr val="accent2"/>
          </a:effectRef>
          <a:fontRef idx="minor">
            <a:schemeClr val="lt1"/>
          </a:fontRef>
        </p:style>
        <p:txBody>
          <a:bodyPr/>
          <a:lstStyle/>
          <a:p>
            <a:r>
              <a:rPr lang="en-US" altLang="zh-CN" sz="2800" dirty="0"/>
              <a:t>USB</a:t>
            </a:r>
            <a:r>
              <a:rPr lang="zh-CN" altLang="en-US" sz="2800" dirty="0"/>
              <a:t>数据流</a:t>
            </a:r>
          </a:p>
        </p:txBody>
      </p:sp>
      <p:sp>
        <p:nvSpPr>
          <p:cNvPr id="180227" name="Rectangle 3"/>
          <p:cNvSpPr>
            <a:spLocks noGrp="1" noChangeArrowheads="1"/>
          </p:cNvSpPr>
          <p:nvPr>
            <p:ph type="body" idx="1"/>
          </p:nvPr>
        </p:nvSpPr>
        <p:spPr>
          <a:xfrm>
            <a:off x="468313" y="1340768"/>
            <a:ext cx="8229600" cy="4248150"/>
          </a:xfrm>
        </p:spPr>
        <p:txBody>
          <a:bodyPr/>
          <a:lstStyle/>
          <a:p>
            <a:pPr>
              <a:lnSpc>
                <a:spcPct val="90000"/>
              </a:lnSpc>
            </a:pPr>
            <a:r>
              <a:rPr lang="zh-CN" altLang="en-US" sz="2400" dirty="0">
                <a:latin typeface="华文细黑" pitchFamily="2" charset="-122"/>
                <a:ea typeface="华文细黑" pitchFamily="2" charset="-122"/>
              </a:rPr>
              <a:t>从逻辑上讲，</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数据的传输是通过管道进行的。</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系统软件通过缺省管道</a:t>
            </a:r>
            <a:r>
              <a:rPr lang="en-US" altLang="zh-CN" sz="2400" dirty="0">
                <a:latin typeface="华文细黑" pitchFamily="2" charset="-122"/>
                <a:ea typeface="华文细黑" pitchFamily="2" charset="-122"/>
              </a:rPr>
              <a:t>(</a:t>
            </a:r>
            <a:r>
              <a:rPr lang="zh-CN" altLang="en-US" sz="2400" dirty="0">
                <a:latin typeface="华文细黑" pitchFamily="2" charset="-122"/>
                <a:ea typeface="华文细黑" pitchFamily="2" charset="-122"/>
              </a:rPr>
              <a:t>与端点</a:t>
            </a:r>
            <a:r>
              <a:rPr lang="en-US" altLang="zh-CN" sz="2400" dirty="0">
                <a:latin typeface="华文细黑" pitchFamily="2" charset="-122"/>
                <a:ea typeface="华文细黑" pitchFamily="2" charset="-122"/>
              </a:rPr>
              <a:t>0</a:t>
            </a:r>
            <a:r>
              <a:rPr lang="zh-CN" altLang="en-US" sz="2400" dirty="0">
                <a:latin typeface="华文细黑" pitchFamily="2" charset="-122"/>
                <a:ea typeface="华文细黑" pitchFamily="2" charset="-122"/>
              </a:rPr>
              <a:t>相对应</a:t>
            </a:r>
            <a:r>
              <a:rPr lang="en-US" altLang="zh-CN" sz="2400" dirty="0">
                <a:latin typeface="华文细黑" pitchFamily="2" charset="-122"/>
                <a:ea typeface="华文细黑" pitchFamily="2" charset="-122"/>
              </a:rPr>
              <a:t>)</a:t>
            </a:r>
            <a:r>
              <a:rPr lang="zh-CN" altLang="en-US" sz="2400" dirty="0">
                <a:latin typeface="华文细黑" pitchFamily="2" charset="-122"/>
                <a:ea typeface="华文细黑" pitchFamily="2" charset="-122"/>
              </a:rPr>
              <a:t>管理设备，设备驱动程序通过其它的管道来管理设备的功能接口。实际的数据传输过程是这样的：设备驱动程序通过对</a:t>
            </a:r>
            <a:r>
              <a:rPr lang="en-US" altLang="zh-CN" sz="2400" dirty="0">
                <a:latin typeface="华文细黑" pitchFamily="2" charset="-122"/>
                <a:ea typeface="华文细黑" pitchFamily="2" charset="-122"/>
              </a:rPr>
              <a:t>USBD</a:t>
            </a:r>
            <a:r>
              <a:rPr lang="zh-CN" altLang="en-US" sz="2400" dirty="0">
                <a:latin typeface="华文细黑" pitchFamily="2" charset="-122"/>
                <a:ea typeface="华文细黑" pitchFamily="2" charset="-122"/>
              </a:rPr>
              <a:t>接口</a:t>
            </a:r>
            <a:r>
              <a:rPr lang="en-US" altLang="zh-CN" sz="2400" dirty="0">
                <a:latin typeface="华文细黑" pitchFamily="2" charset="-122"/>
                <a:ea typeface="华文细黑" pitchFamily="2" charset="-122"/>
              </a:rPr>
              <a:t>(USB driver interface)</a:t>
            </a:r>
            <a:r>
              <a:rPr lang="zh-CN" altLang="en-US" sz="2400" dirty="0">
                <a:latin typeface="华文细黑" pitchFamily="2" charset="-122"/>
                <a:ea typeface="华文细黑" pitchFamily="2" charset="-122"/>
              </a:rPr>
              <a:t>的调用发出输入输出请求</a:t>
            </a:r>
            <a:r>
              <a:rPr lang="en-US" altLang="zh-CN" sz="2400" dirty="0">
                <a:latin typeface="华文细黑" pitchFamily="2" charset="-122"/>
                <a:ea typeface="华文细黑" pitchFamily="2" charset="-122"/>
              </a:rPr>
              <a:t>(IRP</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I/O Request Packet)</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驱动程序接到请求后，调用</a:t>
            </a:r>
            <a:r>
              <a:rPr lang="en-US" altLang="zh-CN" sz="2400" dirty="0">
                <a:latin typeface="华文细黑" pitchFamily="2" charset="-122"/>
                <a:ea typeface="华文细黑" pitchFamily="2" charset="-122"/>
              </a:rPr>
              <a:t>HCD</a:t>
            </a:r>
            <a:r>
              <a:rPr lang="zh-CN" altLang="en-US" sz="2400" dirty="0">
                <a:latin typeface="华文细黑" pitchFamily="2" charset="-122"/>
                <a:ea typeface="华文细黑" pitchFamily="2" charset="-122"/>
              </a:rPr>
              <a:t>接口</a:t>
            </a:r>
            <a:r>
              <a:rPr lang="en-US" altLang="zh-CN" sz="2400" dirty="0">
                <a:latin typeface="华文细黑" pitchFamily="2" charset="-122"/>
                <a:ea typeface="华文细黑" pitchFamily="2" charset="-122"/>
              </a:rPr>
              <a:t>(host controller driver interface)</a:t>
            </a:r>
            <a:r>
              <a:rPr lang="zh-CN" altLang="en-US" sz="2400" dirty="0">
                <a:latin typeface="华文细黑" pitchFamily="2" charset="-122"/>
                <a:ea typeface="华文细黑" pitchFamily="2" charset="-122"/>
              </a:rPr>
              <a:t>，将</a:t>
            </a:r>
            <a:r>
              <a:rPr lang="en-US" altLang="zh-CN" sz="2400" dirty="0">
                <a:latin typeface="华文细黑" pitchFamily="2" charset="-122"/>
                <a:ea typeface="华文细黑" pitchFamily="2" charset="-122"/>
              </a:rPr>
              <a:t>IRP</a:t>
            </a:r>
            <a:r>
              <a:rPr lang="zh-CN" altLang="en-US" sz="2400" dirty="0">
                <a:latin typeface="华文细黑" pitchFamily="2" charset="-122"/>
                <a:ea typeface="华文细黑" pitchFamily="2" charset="-122"/>
              </a:rPr>
              <a:t>转化为</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的传输</a:t>
            </a:r>
            <a:r>
              <a:rPr lang="en-US" altLang="zh-CN" sz="2400" dirty="0">
                <a:latin typeface="华文细黑" pitchFamily="2" charset="-122"/>
                <a:ea typeface="华文细黑" pitchFamily="2" charset="-122"/>
              </a:rPr>
              <a:t>(transfer)</a:t>
            </a:r>
            <a:r>
              <a:rPr lang="zh-CN" altLang="en-US" sz="2400" dirty="0">
                <a:latin typeface="华文细黑" pitchFamily="2" charset="-122"/>
                <a:ea typeface="华文细黑" pitchFamily="2" charset="-122"/>
              </a:rPr>
              <a:t>，一个</a:t>
            </a:r>
            <a:r>
              <a:rPr lang="en-US" altLang="zh-CN" sz="2400" dirty="0">
                <a:latin typeface="华文细黑" pitchFamily="2" charset="-122"/>
                <a:ea typeface="华文细黑" pitchFamily="2" charset="-122"/>
              </a:rPr>
              <a:t>IRP</a:t>
            </a:r>
            <a:r>
              <a:rPr lang="zh-CN" altLang="en-US" sz="2400" dirty="0">
                <a:latin typeface="华文细黑" pitchFamily="2" charset="-122"/>
                <a:ea typeface="华文细黑" pitchFamily="2" charset="-122"/>
              </a:rPr>
              <a:t>可以包含一个或多个</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传输</a:t>
            </a:r>
            <a:r>
              <a:rPr lang="en-US" altLang="zh-CN" sz="2400" dirty="0">
                <a:latin typeface="华文细黑" pitchFamily="2" charset="-122"/>
                <a:ea typeface="华文细黑" pitchFamily="2" charset="-122"/>
              </a:rPr>
              <a:t>; </a:t>
            </a:r>
            <a:r>
              <a:rPr lang="zh-CN" altLang="en-US" sz="2400" dirty="0">
                <a:latin typeface="华文细黑" pitchFamily="2" charset="-122"/>
                <a:ea typeface="华文细黑" pitchFamily="2" charset="-122"/>
              </a:rPr>
              <a:t>然后</a:t>
            </a:r>
            <a:r>
              <a:rPr lang="en-US" altLang="zh-CN" sz="2400" dirty="0">
                <a:latin typeface="华文细黑" pitchFamily="2" charset="-122"/>
                <a:ea typeface="华文细黑" pitchFamily="2" charset="-122"/>
              </a:rPr>
              <a:t>HCD</a:t>
            </a:r>
            <a:r>
              <a:rPr lang="zh-CN" altLang="en-US" sz="2400" dirty="0">
                <a:latin typeface="华文细黑" pitchFamily="2" charset="-122"/>
                <a:ea typeface="华文细黑" pitchFamily="2" charset="-122"/>
              </a:rPr>
              <a:t>将</a:t>
            </a:r>
            <a:r>
              <a:rPr lang="en-US" altLang="zh-CN" sz="2400" dirty="0">
                <a:latin typeface="华文细黑" pitchFamily="2" charset="-122"/>
                <a:ea typeface="华文细黑" pitchFamily="2" charset="-122"/>
              </a:rPr>
              <a:t>USB</a:t>
            </a:r>
            <a:r>
              <a:rPr lang="zh-CN" altLang="en-US" sz="2400" dirty="0">
                <a:latin typeface="华文细黑" pitchFamily="2" charset="-122"/>
                <a:ea typeface="华文细黑" pitchFamily="2" charset="-122"/>
              </a:rPr>
              <a:t>传输分解为总线操作</a:t>
            </a:r>
            <a:r>
              <a:rPr lang="en-US" altLang="zh-CN" sz="2400" dirty="0">
                <a:latin typeface="华文细黑" pitchFamily="2" charset="-122"/>
                <a:ea typeface="华文细黑" pitchFamily="2" charset="-122"/>
              </a:rPr>
              <a:t>(transaction)</a:t>
            </a:r>
            <a:r>
              <a:rPr lang="zh-CN" altLang="en-US" sz="2400" dirty="0">
                <a:latin typeface="华文细黑" pitchFamily="2" charset="-122"/>
                <a:ea typeface="华文细黑" pitchFamily="2" charset="-122"/>
              </a:rPr>
              <a:t>，由主控制器以包</a:t>
            </a:r>
            <a:r>
              <a:rPr lang="en-US" altLang="zh-CN" sz="2400" dirty="0">
                <a:latin typeface="华文细黑" pitchFamily="2" charset="-122"/>
                <a:ea typeface="华文细黑" pitchFamily="2" charset="-122"/>
              </a:rPr>
              <a:t>(packet)</a:t>
            </a:r>
            <a:r>
              <a:rPr lang="zh-CN" altLang="en-US" sz="2400" dirty="0">
                <a:latin typeface="华文细黑" pitchFamily="2" charset="-122"/>
                <a:ea typeface="华文细黑" pitchFamily="2" charset="-122"/>
              </a:rPr>
              <a:t>的形式发出。需要注意的是：</a:t>
            </a:r>
            <a:r>
              <a:rPr lang="zh-CN" altLang="en-US" sz="2400" b="1" dirty="0">
                <a:latin typeface="华文细黑" pitchFamily="2" charset="-122"/>
                <a:ea typeface="华文细黑" pitchFamily="2" charset="-122"/>
              </a:rPr>
              <a:t>所有的数据传输都是由主机开始的</a:t>
            </a:r>
            <a:r>
              <a:rPr lang="zh-CN" altLang="en-US" sz="2400" dirty="0">
                <a:latin typeface="华文细黑" pitchFamily="2" charset="-122"/>
                <a:ea typeface="华文细黑" pitchFamily="2" charset="-122"/>
              </a:rPr>
              <a:t>，任何外设都无权开始一个传输。</a:t>
            </a:r>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p:cNvSpPr>
            <a:spLocks noGrp="1" noChangeArrowheads="1"/>
          </p:cNvSpPr>
          <p:nvPr>
            <p:ph type="title"/>
          </p:nvPr>
        </p:nvSpPr>
        <p:spPr/>
        <p:txBody>
          <a:bodyPr/>
          <a:lstStyle/>
          <a:p>
            <a:r>
              <a:rPr lang="en-US" altLang="zh-CN" sz="2800"/>
              <a:t>USB  TRANSFER</a:t>
            </a:r>
          </a:p>
        </p:txBody>
      </p:sp>
      <p:sp>
        <p:nvSpPr>
          <p:cNvPr id="156675" name="Rectangle 3"/>
          <p:cNvSpPr>
            <a:spLocks noGrp="1" noChangeAspect="1" noChangeArrowheads="1"/>
          </p:cNvSpPr>
          <p:nvPr>
            <p:ph type="body" idx="1"/>
          </p:nvPr>
        </p:nvSpPr>
        <p:spPr/>
        <p:txBody>
          <a:bodyPr/>
          <a:lstStyle/>
          <a:p>
            <a:endParaRPr lang="zh-CN" altLang="zh-CN"/>
          </a:p>
        </p:txBody>
      </p:sp>
      <p:pic>
        <p:nvPicPr>
          <p:cNvPr id="156676" name="Picture 4"/>
          <p:cNvPicPr>
            <a:picLocks noChangeAspect="1" noChangeArrowheads="1"/>
          </p:cNvPicPr>
          <p:nvPr/>
        </p:nvPicPr>
        <p:blipFill>
          <a:blip r:embed="rId2" cstate="print"/>
          <a:srcRect/>
          <a:stretch>
            <a:fillRect/>
          </a:stretch>
        </p:blipFill>
        <p:spPr bwMode="auto">
          <a:xfrm>
            <a:off x="1187450" y="1412875"/>
            <a:ext cx="6696075" cy="1531938"/>
          </a:xfrm>
          <a:prstGeom prst="rect">
            <a:avLst/>
          </a:prstGeom>
          <a:noFill/>
          <a:ln w="9525">
            <a:noFill/>
            <a:miter lim="800000"/>
            <a:headEnd/>
            <a:tailEnd/>
          </a:ln>
          <a:effectLst/>
        </p:spPr>
      </p:pic>
      <p:pic>
        <p:nvPicPr>
          <p:cNvPr id="156677" name="Picture 5"/>
          <p:cNvPicPr>
            <a:picLocks noChangeAspect="1" noChangeArrowheads="1"/>
          </p:cNvPicPr>
          <p:nvPr/>
        </p:nvPicPr>
        <p:blipFill>
          <a:blip r:embed="rId3" cstate="print"/>
          <a:srcRect/>
          <a:stretch>
            <a:fillRect/>
          </a:stretch>
        </p:blipFill>
        <p:spPr bwMode="auto">
          <a:xfrm>
            <a:off x="2484438" y="4076700"/>
            <a:ext cx="4348162" cy="1547813"/>
          </a:xfrm>
          <a:prstGeom prst="rect">
            <a:avLst/>
          </a:prstGeom>
          <a:noFill/>
          <a:ln w="9525">
            <a:noFill/>
            <a:miter lim="800000"/>
            <a:headEnd/>
            <a:tailEnd/>
          </a:ln>
          <a:effectLst/>
        </p:spPr>
      </p:pic>
      <p:sp>
        <p:nvSpPr>
          <p:cNvPr id="6"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2"/>
          <p:cNvSpPr>
            <a:spLocks noGrp="1" noChangeArrowheads="1"/>
          </p:cNvSpPr>
          <p:nvPr>
            <p:ph type="title"/>
          </p:nvPr>
        </p:nvSpPr>
        <p:spPr/>
        <p:style>
          <a:lnRef idx="1">
            <a:schemeClr val="accent2"/>
          </a:lnRef>
          <a:fillRef idx="3">
            <a:schemeClr val="accent2"/>
          </a:fillRef>
          <a:effectRef idx="2">
            <a:schemeClr val="accent2"/>
          </a:effectRef>
          <a:fontRef idx="minor">
            <a:schemeClr val="lt1"/>
          </a:fontRef>
        </p:style>
        <p:txBody>
          <a:bodyPr/>
          <a:lstStyle/>
          <a:p>
            <a:r>
              <a:rPr lang="zh-CN" altLang="en-US" sz="2800" dirty="0"/>
              <a:t>总线操作</a:t>
            </a:r>
          </a:p>
        </p:txBody>
      </p:sp>
      <p:sp>
        <p:nvSpPr>
          <p:cNvPr id="187395" name="Rectangle 3"/>
          <p:cNvSpPr>
            <a:spLocks noGrp="1" noChangeArrowheads="1"/>
          </p:cNvSpPr>
          <p:nvPr>
            <p:ph type="body" idx="1"/>
          </p:nvPr>
        </p:nvSpPr>
        <p:spPr>
          <a:xfrm>
            <a:off x="468313" y="1557338"/>
            <a:ext cx="8229600" cy="2952750"/>
          </a:xfrm>
        </p:spPr>
        <p:txBody>
          <a:bodyPr/>
          <a:lstStyle/>
          <a:p>
            <a:pPr>
              <a:lnSpc>
                <a:spcPct val="80000"/>
              </a:lnSpc>
              <a:buFont typeface="Wingdings" pitchFamily="2" charset="2"/>
              <a:buNone/>
            </a:pPr>
            <a:r>
              <a:rPr lang="zh-CN" altLang="en-US" sz="2400"/>
              <a:t>所有都可以归结为三种包的传输。</a:t>
            </a:r>
          </a:p>
          <a:p>
            <a:pPr>
              <a:lnSpc>
                <a:spcPct val="80000"/>
              </a:lnSpc>
            </a:pPr>
            <a:r>
              <a:rPr lang="zh-CN" altLang="en-US" sz="2400"/>
              <a:t>任何操作都是从主机开始的，主机按预先排好的进度表，发出一个描述操作类型、方向、外设地址以及端点号</a:t>
            </a:r>
            <a:r>
              <a:rPr lang="en-US" altLang="zh-CN" sz="2400"/>
              <a:t>(</a:t>
            </a:r>
            <a:r>
              <a:rPr lang="zh-CN" altLang="en-US" sz="2400"/>
              <a:t>这将在以下部分给予解释</a:t>
            </a:r>
            <a:r>
              <a:rPr lang="en-US" altLang="zh-CN" sz="2400"/>
              <a:t>)</a:t>
            </a:r>
            <a:r>
              <a:rPr lang="zh-CN" altLang="en-US" sz="2400"/>
              <a:t>的包，称为</a:t>
            </a:r>
            <a:r>
              <a:rPr lang="zh-CN" altLang="en-US" sz="2400" b="1" i="1"/>
              <a:t>令牌包</a:t>
            </a:r>
            <a:r>
              <a:rPr lang="en-US" altLang="zh-CN" sz="2400"/>
              <a:t>(</a:t>
            </a:r>
            <a:r>
              <a:rPr lang="en-US" altLang="zh-CN" sz="2400" i="1"/>
              <a:t>Token Packet</a:t>
            </a:r>
            <a:r>
              <a:rPr lang="en-US" altLang="zh-CN" sz="2400"/>
              <a:t>)</a:t>
            </a:r>
            <a:r>
              <a:rPr lang="zh-CN" altLang="en-US" sz="2400"/>
              <a:t>。</a:t>
            </a:r>
          </a:p>
          <a:p>
            <a:pPr>
              <a:lnSpc>
                <a:spcPct val="80000"/>
              </a:lnSpc>
            </a:pPr>
            <a:r>
              <a:rPr lang="zh-CN" altLang="en-US" sz="2400"/>
              <a:t>然后在令牌中指定的数据发送者发出一个</a:t>
            </a:r>
            <a:r>
              <a:rPr lang="zh-CN" altLang="en-US" sz="2400" b="1" i="1"/>
              <a:t>数据包</a:t>
            </a:r>
            <a:r>
              <a:rPr lang="zh-CN" altLang="en-US" sz="2400"/>
              <a:t>或者指出它没有数据可以传输。</a:t>
            </a:r>
          </a:p>
          <a:p>
            <a:pPr>
              <a:lnSpc>
                <a:spcPct val="80000"/>
              </a:lnSpc>
            </a:pPr>
            <a:r>
              <a:rPr lang="zh-CN" altLang="en-US" sz="2400"/>
              <a:t>而数据的目的地一般要以一个</a:t>
            </a:r>
            <a:r>
              <a:rPr lang="zh-CN" altLang="en-US" sz="2400" b="1" i="1"/>
              <a:t>确认包</a:t>
            </a:r>
            <a:r>
              <a:rPr lang="en-US" altLang="zh-CN" sz="2400"/>
              <a:t>(</a:t>
            </a:r>
            <a:r>
              <a:rPr lang="en-US" altLang="zh-CN" sz="2400" i="1"/>
              <a:t>Handshake Packet</a:t>
            </a:r>
            <a:r>
              <a:rPr lang="zh-CN" altLang="en-US" sz="2400" i="1"/>
              <a:t>，</a:t>
            </a:r>
            <a:r>
              <a:rPr lang="en-US" altLang="zh-CN" sz="2400" i="1"/>
              <a:t>Ack</a:t>
            </a:r>
            <a:r>
              <a:rPr lang="en-US" altLang="zh-CN" sz="2400"/>
              <a:t>)</a:t>
            </a:r>
            <a:r>
              <a:rPr lang="zh-CN" altLang="en-US" sz="2400"/>
              <a:t>做出响应以表明传输是否成功。 </a:t>
            </a:r>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169</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685800" y="692150"/>
            <a:ext cx="7772400" cy="576263"/>
          </a:xfrm>
        </p:spPr>
        <p:txBody>
          <a:bodyPr rtlCol="0">
            <a:normAutofit fontScale="90000"/>
          </a:bodyPr>
          <a:lstStyle/>
          <a:p>
            <a:pPr eaLnBrk="1" fontAlgn="auto" hangingPunct="1">
              <a:spcAft>
                <a:spcPts val="0"/>
              </a:spcAft>
              <a:defRPr/>
            </a:pPr>
            <a:r>
              <a:rPr lang="zh-CN" altLang="en-US" sz="3600" dirty="0">
                <a:solidFill>
                  <a:srgbClr val="0000FF"/>
                </a:solidFill>
                <a:latin typeface="华文细黑" pitchFamily="2" charset="-122"/>
                <a:ea typeface="华文细黑" pitchFamily="2" charset="-122"/>
              </a:rPr>
              <a:t>核电子学内容复习</a:t>
            </a:r>
          </a:p>
        </p:txBody>
      </p:sp>
      <p:sp>
        <p:nvSpPr>
          <p:cNvPr id="54275" name="Rectangle 3"/>
          <p:cNvSpPr>
            <a:spLocks noGrp="1" noChangeArrowheads="1"/>
          </p:cNvSpPr>
          <p:nvPr>
            <p:ph idx="1"/>
          </p:nvPr>
        </p:nvSpPr>
        <p:spPr>
          <a:xfrm>
            <a:off x="228600" y="1752600"/>
            <a:ext cx="8686800" cy="4876800"/>
          </a:xfrm>
        </p:spPr>
        <p:txBody>
          <a:bodyPr/>
          <a:lstStyle/>
          <a:p>
            <a:pPr marL="609600" indent="-609600" eaLnBrk="1" hangingPunct="1">
              <a:buFontTx/>
              <a:buAutoNum type="arabicPeriod" startAt="4"/>
            </a:pPr>
            <a:r>
              <a:rPr lang="zh-CN" altLang="en-US" sz="3600">
                <a:solidFill>
                  <a:srgbClr val="0000FF"/>
                </a:solidFill>
                <a:latin typeface="华文细黑" pitchFamily="2" charset="-122"/>
                <a:ea typeface="华文细黑" pitchFamily="2" charset="-122"/>
              </a:rPr>
              <a:t>事例选择：</a:t>
            </a:r>
          </a:p>
          <a:p>
            <a:pPr marL="990600" lvl="1" indent="-533400" eaLnBrk="1" hangingPunct="1">
              <a:buFontTx/>
              <a:buNone/>
            </a:pPr>
            <a:r>
              <a:rPr lang="zh-CN" altLang="en-US" sz="2400" b="1">
                <a:solidFill>
                  <a:srgbClr val="0000FF"/>
                </a:solidFill>
                <a:latin typeface="华文细黑" pitchFamily="2" charset="-122"/>
                <a:ea typeface="华文细黑" pitchFamily="2" charset="-122"/>
              </a:rPr>
              <a:t>幅度选择：	甄别器</a:t>
            </a:r>
          </a:p>
          <a:p>
            <a:pPr marL="990600" lvl="1" indent="-533400" eaLnBrk="1" hangingPunct="1">
              <a:buFontTx/>
              <a:buNone/>
            </a:pPr>
            <a:r>
              <a:rPr lang="zh-CN" altLang="en-US" sz="2400" b="1">
                <a:solidFill>
                  <a:srgbClr val="0000FF"/>
                </a:solidFill>
                <a:latin typeface="华文细黑" pitchFamily="2" charset="-122"/>
                <a:ea typeface="华文细黑" pitchFamily="2" charset="-122"/>
              </a:rPr>
              <a:t>时间条件选择</a:t>
            </a:r>
            <a:r>
              <a:rPr lang="en-US" altLang="zh-CN" sz="2400" b="1">
                <a:solidFill>
                  <a:srgbClr val="0000FF"/>
                </a:solidFill>
                <a:latin typeface="华文细黑" pitchFamily="2" charset="-122"/>
                <a:ea typeface="华文细黑" pitchFamily="2" charset="-122"/>
              </a:rPr>
              <a:t>:  </a:t>
            </a:r>
            <a:r>
              <a:rPr lang="zh-CN" altLang="en-US" sz="2400" b="1">
                <a:solidFill>
                  <a:srgbClr val="0000FF"/>
                </a:solidFill>
                <a:latin typeface="华文细黑" pitchFamily="2" charset="-122"/>
                <a:ea typeface="华文细黑" pitchFamily="2" charset="-122"/>
              </a:rPr>
              <a:t>符合技术</a:t>
            </a:r>
          </a:p>
          <a:p>
            <a:pPr marL="1371600" lvl="2" indent="-457200" eaLnBrk="1" hangingPunct="1">
              <a:buFontTx/>
              <a:buNone/>
            </a:pPr>
            <a:r>
              <a:rPr lang="zh-CN" altLang="en-US" b="1">
                <a:solidFill>
                  <a:srgbClr val="0000FF"/>
                </a:solidFill>
                <a:latin typeface="华文细黑" pitchFamily="2" charset="-122"/>
                <a:ea typeface="华文细黑" pitchFamily="2" charset="-122"/>
              </a:rPr>
              <a:t>快符合与快慢符合 </a:t>
            </a:r>
          </a:p>
          <a:p>
            <a:pPr marL="990600" lvl="1" indent="-533400" eaLnBrk="1" hangingPunct="1">
              <a:buFontTx/>
              <a:buNone/>
            </a:pPr>
            <a:r>
              <a:rPr lang="zh-CN" altLang="en-US" sz="2400" b="1">
                <a:solidFill>
                  <a:srgbClr val="0000FF"/>
                </a:solidFill>
                <a:latin typeface="华文细黑" pitchFamily="2" charset="-122"/>
                <a:ea typeface="华文细黑" pitchFamily="2" charset="-122"/>
              </a:rPr>
              <a:t>   符合电路的性能由分辨曲线及分辨时间来描述  </a:t>
            </a:r>
          </a:p>
        </p:txBody>
      </p:sp>
      <p:sp>
        <p:nvSpPr>
          <p:cNvPr id="54276" name="Rectangle 4"/>
          <p:cNvSpPr>
            <a:spLocks noChangeArrowheads="1"/>
          </p:cNvSpPr>
          <p:nvPr/>
        </p:nvSpPr>
        <p:spPr bwMode="auto">
          <a:xfrm>
            <a:off x="7667625" y="5734050"/>
            <a:ext cx="184150" cy="457200"/>
          </a:xfrm>
          <a:prstGeom prst="rect">
            <a:avLst/>
          </a:prstGeom>
          <a:noFill/>
          <a:ln w="9525">
            <a:noFill/>
            <a:miter lim="800000"/>
            <a:headEnd/>
            <a:tailEnd/>
          </a:ln>
        </p:spPr>
        <p:txBody>
          <a:bodyPr wrap="none">
            <a:spAutoFit/>
          </a:bodyPr>
          <a:lstStyle/>
          <a:p>
            <a:endParaRPr lang="zh-CN" altLang="zh-CN">
              <a:solidFill>
                <a:schemeClr val="accent2"/>
              </a:solidFill>
              <a:latin typeface="华文细黑" pitchFamily="2" charset="-122"/>
              <a:ea typeface="华文细黑" pitchFamily="2" charset="-122"/>
            </a:endParaRPr>
          </a:p>
        </p:txBody>
      </p:sp>
      <p:sp>
        <p:nvSpPr>
          <p:cNvPr id="5" name="灯片编号占位符 4"/>
          <p:cNvSpPr>
            <a:spLocks noGrp="1"/>
          </p:cNvSpPr>
          <p:nvPr>
            <p:ph type="sldNum" sz="quarter" idx="12"/>
          </p:nvPr>
        </p:nvSpPr>
        <p:spPr/>
        <p:txBody>
          <a:bodyPr/>
          <a:lstStyle/>
          <a:p>
            <a:pPr>
              <a:defRPr/>
            </a:pPr>
            <a:fld id="{083F0F1F-EE66-4671-9981-522CEBFC662B}" type="slidenum">
              <a:rPr lang="en-US" altLang="zh-CN" b="1" smtClean="0">
                <a:latin typeface="华文细黑" pitchFamily="2" charset="-122"/>
                <a:ea typeface="华文细黑" pitchFamily="2" charset="-122"/>
              </a:rPr>
              <a:pPr>
                <a:defRPr/>
              </a:pPr>
              <a:t>17</a:t>
            </a:fld>
            <a:endParaRPr lang="en-US" altLang="zh-CN" b="1" dirty="0">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4275">
                                            <p:txEl>
                                              <p:pRg st="1" end="1"/>
                                            </p:txEl>
                                          </p:spTgt>
                                        </p:tgtEl>
                                        <p:attrNameLst>
                                          <p:attrName>style.visibility</p:attrName>
                                        </p:attrNameLst>
                                      </p:cBhvr>
                                      <p:to>
                                        <p:strVal val="visible"/>
                                      </p:to>
                                    </p:set>
                                    <p:anim calcmode="lin" valueType="num">
                                      <p:cBhvr additive="base">
                                        <p:cTn id="7" dur="500" fill="hold"/>
                                        <p:tgtEl>
                                          <p:spTgt spid="5427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4275">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4275">
                                            <p:txEl>
                                              <p:pRg st="2" end="2"/>
                                            </p:txEl>
                                          </p:spTgt>
                                        </p:tgtEl>
                                        <p:attrNameLst>
                                          <p:attrName>style.visibility</p:attrName>
                                        </p:attrNameLst>
                                      </p:cBhvr>
                                      <p:to>
                                        <p:strVal val="visible"/>
                                      </p:to>
                                    </p:set>
                                    <p:anim calcmode="lin" valueType="num">
                                      <p:cBhvr additive="base">
                                        <p:cTn id="11" dur="500" fill="hold"/>
                                        <p:tgtEl>
                                          <p:spTgt spid="54275">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4275">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4275">
                                            <p:txEl>
                                              <p:pRg st="3" end="3"/>
                                            </p:txEl>
                                          </p:spTgt>
                                        </p:tgtEl>
                                        <p:attrNameLst>
                                          <p:attrName>style.visibility</p:attrName>
                                        </p:attrNameLst>
                                      </p:cBhvr>
                                      <p:to>
                                        <p:strVal val="visible"/>
                                      </p:to>
                                    </p:set>
                                    <p:anim calcmode="lin" valueType="num">
                                      <p:cBhvr additive="base">
                                        <p:cTn id="15" dur="500" fill="hold"/>
                                        <p:tgtEl>
                                          <p:spTgt spid="54275">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4275">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4275">
                                            <p:txEl>
                                              <p:pRg st="4" end="4"/>
                                            </p:txEl>
                                          </p:spTgt>
                                        </p:tgtEl>
                                        <p:attrNameLst>
                                          <p:attrName>style.visibility</p:attrName>
                                        </p:attrNameLst>
                                      </p:cBhvr>
                                      <p:to>
                                        <p:strVal val="visible"/>
                                      </p:to>
                                    </p:set>
                                    <p:anim calcmode="lin" valueType="num">
                                      <p:cBhvr additive="base">
                                        <p:cTn id="19" dur="500" fill="hold"/>
                                        <p:tgtEl>
                                          <p:spTgt spid="54275">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427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nodeType="clickEffect" nodePh="1">
                                  <p:stCondLst>
                                    <p:cond delay="0"/>
                                  </p:stCondLst>
                                  <p:endCondLst>
                                    <p:cond evt="begin" delay="0">
                                      <p:tn val="23"/>
                                    </p:cond>
                                  </p:endCondLst>
                                  <p:childTnLst>
                                    <p:set>
                                      <p:cBhvr>
                                        <p:cTn id="24" dur="1" fill="hold">
                                          <p:stCondLst>
                                            <p:cond delay="0"/>
                                          </p:stCondLst>
                                        </p:cTn>
                                        <p:tgtEl>
                                          <p:spTgt spid="54276">
                                            <p:txEl>
                                              <p:pRg st="0" end="0"/>
                                            </p:txEl>
                                          </p:spTgt>
                                        </p:tgtEl>
                                        <p:attrNameLst>
                                          <p:attrName>style.visibility</p:attrName>
                                        </p:attrNameLst>
                                      </p:cBhvr>
                                      <p:to>
                                        <p:strVal val="visible"/>
                                      </p:to>
                                    </p:set>
                                    <p:animEffect transition="in" filter="blinds(horizontal)">
                                      <p:cBhvr>
                                        <p:cTn id="25" dur="500"/>
                                        <p:tgtEl>
                                          <p:spTgt spid="542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p:style>
          <a:lnRef idx="1">
            <a:schemeClr val="accent1"/>
          </a:lnRef>
          <a:fillRef idx="3">
            <a:schemeClr val="accent1"/>
          </a:fillRef>
          <a:effectRef idx="2">
            <a:schemeClr val="accent1"/>
          </a:effectRef>
          <a:fontRef idx="minor">
            <a:schemeClr val="lt1"/>
          </a:fontRef>
        </p:style>
        <p:txBody>
          <a:bodyPr/>
          <a:lstStyle/>
          <a:p>
            <a:r>
              <a:rPr lang="zh-CN" altLang="en-US" sz="2800" b="1" dirty="0">
                <a:solidFill>
                  <a:srgbClr val="FF0000"/>
                </a:solidFill>
                <a:latin typeface="华文细黑" pitchFamily="2" charset="-122"/>
                <a:ea typeface="华文细黑" pitchFamily="2" charset="-122"/>
              </a:rPr>
              <a:t>域的类型</a:t>
            </a:r>
          </a:p>
        </p:txBody>
      </p:sp>
      <p:sp>
        <p:nvSpPr>
          <p:cNvPr id="198659" name="Rectangle 3"/>
          <p:cNvSpPr>
            <a:spLocks noGrp="1" noChangeArrowheads="1"/>
          </p:cNvSpPr>
          <p:nvPr>
            <p:ph type="body" idx="1"/>
          </p:nvPr>
        </p:nvSpPr>
        <p:spPr>
          <a:xfrm>
            <a:off x="0" y="1196975"/>
            <a:ext cx="9144000" cy="5661025"/>
          </a:xfrm>
        </p:spPr>
        <p:txBody>
          <a:bodyPr/>
          <a:lstStyle/>
          <a:p>
            <a:pPr>
              <a:lnSpc>
                <a:spcPct val="80000"/>
              </a:lnSpc>
            </a:pPr>
            <a:r>
              <a:rPr lang="zh-CN" altLang="en-US" sz="1800" b="1" dirty="0"/>
              <a:t>同步域</a:t>
            </a:r>
            <a:r>
              <a:rPr lang="en-US" altLang="zh-CN" sz="1800" dirty="0"/>
              <a:t>(SYNC field)</a:t>
            </a:r>
            <a:r>
              <a:rPr lang="zh-CN" altLang="en-US" sz="1800" dirty="0"/>
              <a:t>：所有的包都起始于</a:t>
            </a:r>
            <a:r>
              <a:rPr lang="en-US" altLang="zh-CN" sz="1800" dirty="0"/>
              <a:t>SYNC</a:t>
            </a:r>
            <a:r>
              <a:rPr lang="zh-CN" altLang="en-US" sz="1800" dirty="0"/>
              <a:t>域，它被用于本地时钟与输入信号的同步，并且在长度上定义为</a:t>
            </a:r>
            <a:r>
              <a:rPr lang="en-US" altLang="zh-CN" sz="1800" dirty="0"/>
              <a:t>8</a:t>
            </a:r>
            <a:r>
              <a:rPr lang="zh-CN" altLang="en-US" sz="1800" dirty="0"/>
              <a:t>位。</a:t>
            </a:r>
            <a:r>
              <a:rPr lang="en-US" altLang="zh-CN" sz="1800" dirty="0"/>
              <a:t>SYNC</a:t>
            </a:r>
            <a:r>
              <a:rPr lang="zh-CN" altLang="en-US" sz="1800" dirty="0"/>
              <a:t>的最后两位作为一个记号表明</a:t>
            </a:r>
            <a:r>
              <a:rPr lang="en-US" altLang="zh-CN" sz="1800" dirty="0"/>
              <a:t>PID</a:t>
            </a:r>
            <a:r>
              <a:rPr lang="zh-CN" altLang="en-US" sz="1800" dirty="0"/>
              <a:t>域</a:t>
            </a:r>
            <a:r>
              <a:rPr lang="en-US" altLang="zh-CN" sz="1800" dirty="0"/>
              <a:t>(</a:t>
            </a:r>
            <a:r>
              <a:rPr lang="zh-CN" altLang="en-US" sz="1800" dirty="0"/>
              <a:t>标识域</a:t>
            </a:r>
            <a:r>
              <a:rPr lang="en-US" altLang="zh-CN" sz="1800" dirty="0"/>
              <a:t>)</a:t>
            </a:r>
            <a:r>
              <a:rPr lang="zh-CN" altLang="en-US" sz="1800" dirty="0"/>
              <a:t>的开始。在以后的叙述中，</a:t>
            </a:r>
            <a:r>
              <a:rPr lang="en-US" altLang="zh-CN" sz="1800" dirty="0"/>
              <a:t>SYNC</a:t>
            </a:r>
            <a:r>
              <a:rPr lang="zh-CN" altLang="en-US" sz="1800" dirty="0"/>
              <a:t>域将被省去。</a:t>
            </a:r>
            <a:endParaRPr lang="zh-CN" altLang="en-US" sz="1800" b="1" dirty="0"/>
          </a:p>
          <a:p>
            <a:pPr>
              <a:lnSpc>
                <a:spcPct val="80000"/>
              </a:lnSpc>
            </a:pPr>
            <a:r>
              <a:rPr lang="zh-CN" altLang="en-US" sz="1800" b="1" dirty="0"/>
              <a:t>标识域</a:t>
            </a:r>
            <a:r>
              <a:rPr lang="en-US" altLang="zh-CN" sz="1800" dirty="0"/>
              <a:t>(Packet Identifier Field)</a:t>
            </a:r>
            <a:r>
              <a:rPr lang="zh-CN" altLang="en-US" sz="1800" dirty="0"/>
              <a:t>：对于每个包，</a:t>
            </a:r>
            <a:r>
              <a:rPr lang="en-US" altLang="zh-CN" sz="1800" dirty="0"/>
              <a:t>PID</a:t>
            </a:r>
            <a:r>
              <a:rPr lang="zh-CN" altLang="en-US" sz="1800" dirty="0"/>
              <a:t>都是紧跟着</a:t>
            </a:r>
            <a:r>
              <a:rPr lang="en-US" altLang="zh-CN" sz="1800" dirty="0"/>
              <a:t>SYNC</a:t>
            </a:r>
            <a:r>
              <a:rPr lang="zh-CN" altLang="en-US" sz="1800" dirty="0"/>
              <a:t>的，</a:t>
            </a:r>
            <a:r>
              <a:rPr lang="en-US" altLang="zh-CN" sz="1800" dirty="0"/>
              <a:t>PID</a:t>
            </a:r>
            <a:r>
              <a:rPr lang="zh-CN" altLang="en-US" sz="1800" dirty="0"/>
              <a:t>指明了包的类型及其格式。主机和所有的外设都必须对接收到的</a:t>
            </a:r>
            <a:r>
              <a:rPr lang="en-US" altLang="zh-CN" sz="1800" dirty="0"/>
              <a:t>PID</a:t>
            </a:r>
            <a:r>
              <a:rPr lang="zh-CN" altLang="en-US" sz="1800" dirty="0"/>
              <a:t>域进行解码。如果出现错误或者解码为未定义的值，那么这个包就会被接收者忽略。如果外设接收到一个</a:t>
            </a:r>
            <a:r>
              <a:rPr lang="en-US" altLang="zh-CN" sz="1800" dirty="0"/>
              <a:t>PID</a:t>
            </a:r>
            <a:r>
              <a:rPr lang="zh-CN" altLang="en-US" sz="1800" dirty="0"/>
              <a:t>，它所指明的操作类型或者方向不被支持，外设将不作出响应。</a:t>
            </a:r>
            <a:endParaRPr lang="zh-CN" altLang="en-US" sz="1800" b="1" dirty="0"/>
          </a:p>
          <a:p>
            <a:pPr>
              <a:lnSpc>
                <a:spcPct val="80000"/>
              </a:lnSpc>
            </a:pPr>
            <a:r>
              <a:rPr lang="zh-CN" altLang="en-US" sz="1800" b="1" dirty="0"/>
              <a:t>地址域</a:t>
            </a:r>
            <a:r>
              <a:rPr lang="en-US" altLang="zh-CN" sz="1800" dirty="0"/>
              <a:t>(Address Field)</a:t>
            </a:r>
            <a:r>
              <a:rPr lang="zh-CN" altLang="en-US" sz="1800" dirty="0"/>
              <a:t>：外设端点都是由地址域指明的，它包括两个子域：外设地址和外设端点。外设必须解读这两个域，其中有任何一个不匹配，这个令牌就会被忽略。</a:t>
            </a:r>
          </a:p>
          <a:p>
            <a:pPr>
              <a:lnSpc>
                <a:spcPct val="80000"/>
              </a:lnSpc>
              <a:buFont typeface="Wingdings" pitchFamily="2" charset="2"/>
              <a:buNone/>
            </a:pPr>
            <a:r>
              <a:rPr lang="zh-CN" altLang="en-US" sz="1800" dirty="0"/>
              <a:t>	外设地址域</a:t>
            </a:r>
            <a:r>
              <a:rPr lang="en-US" altLang="zh-CN" sz="1800" dirty="0"/>
              <a:t>(ADDR)</a:t>
            </a:r>
            <a:r>
              <a:rPr lang="zh-CN" altLang="en-US" sz="1800" dirty="0"/>
              <a:t>指定了外设，它根据</a:t>
            </a:r>
            <a:r>
              <a:rPr lang="en-US" altLang="zh-CN" sz="1800" dirty="0"/>
              <a:t>PID</a:t>
            </a:r>
            <a:r>
              <a:rPr lang="zh-CN" altLang="en-US" sz="1800" dirty="0"/>
              <a:t>所说明的令牌的类型，指明了外设是数据包的发送者或接收者。</a:t>
            </a:r>
            <a:r>
              <a:rPr lang="en-US" altLang="zh-CN" sz="1800" dirty="0"/>
              <a:t>ADDR</a:t>
            </a:r>
            <a:r>
              <a:rPr lang="zh-CN" altLang="en-US" sz="1800" dirty="0"/>
              <a:t>共</a:t>
            </a:r>
            <a:r>
              <a:rPr lang="en-US" altLang="zh-CN" sz="1800"/>
              <a:t>7</a:t>
            </a:r>
            <a:r>
              <a:rPr lang="zh-CN" altLang="en-US" sz="1800"/>
              <a:t>位</a:t>
            </a:r>
            <a:r>
              <a:rPr lang="zh-CN" altLang="en-US" sz="1800" dirty="0"/>
              <a:t>，因此最多可以有</a:t>
            </a:r>
            <a:r>
              <a:rPr lang="en-US" altLang="zh-CN" sz="1800" dirty="0"/>
              <a:t>127</a:t>
            </a:r>
            <a:r>
              <a:rPr lang="zh-CN" altLang="en-US" sz="1800" dirty="0"/>
              <a:t>个地址。一旦外设被复位或上电，外设的地址被缺省为</a:t>
            </a:r>
            <a:r>
              <a:rPr lang="en-US" altLang="zh-CN" sz="1800" dirty="0"/>
              <a:t>0</a:t>
            </a:r>
            <a:r>
              <a:rPr lang="zh-CN" altLang="en-US" sz="1800" dirty="0"/>
              <a:t>，这时必须在主机枚举过程中被赋予一个独一无二的地址。而</a:t>
            </a:r>
            <a:r>
              <a:rPr lang="en-US" altLang="zh-CN" sz="1800" dirty="0"/>
              <a:t>0</a:t>
            </a:r>
            <a:r>
              <a:rPr lang="zh-CN" altLang="en-US" sz="1800" dirty="0"/>
              <a:t>地址只能用于缺省值，而不能分配作一般的地址。</a:t>
            </a:r>
          </a:p>
          <a:p>
            <a:pPr>
              <a:lnSpc>
                <a:spcPct val="80000"/>
              </a:lnSpc>
              <a:buFont typeface="Wingdings" pitchFamily="2" charset="2"/>
              <a:buNone/>
            </a:pPr>
            <a:r>
              <a:rPr lang="zh-CN" altLang="en-US" sz="1800" dirty="0"/>
              <a:t>	端点域</a:t>
            </a:r>
            <a:r>
              <a:rPr lang="en-US" altLang="zh-CN" sz="1800" dirty="0"/>
              <a:t>(ENDP)</a:t>
            </a:r>
            <a:r>
              <a:rPr lang="zh-CN" altLang="en-US" sz="1800" dirty="0"/>
              <a:t>有</a:t>
            </a:r>
            <a:r>
              <a:rPr lang="en-US" altLang="zh-CN" sz="1800" dirty="0"/>
              <a:t>4</a:t>
            </a:r>
            <a:r>
              <a:rPr lang="zh-CN" altLang="en-US" sz="1800" dirty="0"/>
              <a:t>位，它使设备可以拥有几个子通道。所有的设备必须支持一个控制端点</a:t>
            </a:r>
            <a:r>
              <a:rPr lang="en-US" altLang="zh-CN" sz="1800" dirty="0"/>
              <a:t>0(endpoint 0)</a:t>
            </a:r>
            <a:r>
              <a:rPr lang="zh-CN" altLang="en-US" sz="1800" dirty="0"/>
              <a:t>。低速的设备最多支持</a:t>
            </a:r>
            <a:r>
              <a:rPr lang="en-US" altLang="zh-CN" sz="1800" dirty="0"/>
              <a:t>2</a:t>
            </a:r>
            <a:r>
              <a:rPr lang="zh-CN" altLang="en-US" sz="1800" dirty="0"/>
              <a:t>个端点：</a:t>
            </a:r>
            <a:r>
              <a:rPr lang="en-US" altLang="zh-CN" sz="1800" dirty="0"/>
              <a:t>0</a:t>
            </a:r>
            <a:r>
              <a:rPr lang="zh-CN" altLang="en-US" sz="1800" dirty="0"/>
              <a:t>和一个附加端点。高速设备可以支持最多</a:t>
            </a:r>
            <a:r>
              <a:rPr lang="en-US" altLang="zh-CN" sz="1800" dirty="0"/>
              <a:t>16</a:t>
            </a:r>
            <a:r>
              <a:rPr lang="zh-CN" altLang="en-US" sz="1800" dirty="0"/>
              <a:t>个端点。</a:t>
            </a:r>
            <a:endParaRPr lang="zh-CN" altLang="en-US" sz="1800" b="1" dirty="0"/>
          </a:p>
          <a:p>
            <a:pPr>
              <a:lnSpc>
                <a:spcPct val="80000"/>
              </a:lnSpc>
            </a:pPr>
            <a:r>
              <a:rPr lang="zh-CN" altLang="en-US" sz="1800" b="1" dirty="0"/>
              <a:t>帧号域</a:t>
            </a:r>
            <a:r>
              <a:rPr lang="en-US" altLang="zh-CN" sz="1800" dirty="0"/>
              <a:t>(Frame Number Field)</a:t>
            </a:r>
            <a:r>
              <a:rPr lang="zh-CN" altLang="en-US" sz="1800" dirty="0"/>
              <a:t>：这是一个</a:t>
            </a:r>
            <a:r>
              <a:rPr lang="en-US" altLang="zh-CN" sz="1800" dirty="0"/>
              <a:t>11</a:t>
            </a:r>
            <a:r>
              <a:rPr lang="zh-CN" altLang="en-US" sz="1800" dirty="0"/>
              <a:t>位的域，指明了目前帧的排号，每过一帧</a:t>
            </a:r>
            <a:r>
              <a:rPr lang="en-US" altLang="zh-CN" sz="1800" dirty="0"/>
              <a:t>(1ms)</a:t>
            </a:r>
            <a:r>
              <a:rPr lang="zh-CN" altLang="en-US" sz="1800" dirty="0"/>
              <a:t>这个域的值加</a:t>
            </a:r>
            <a:r>
              <a:rPr lang="en-US" altLang="zh-CN" sz="1800" dirty="0"/>
              <a:t>1</a:t>
            </a:r>
            <a:r>
              <a:rPr lang="zh-CN" altLang="en-US" sz="1800" dirty="0"/>
              <a:t>，到达最大值</a:t>
            </a:r>
            <a:r>
              <a:rPr lang="en-US" altLang="zh-CN" sz="1800" dirty="0"/>
              <a:t>XFF</a:t>
            </a:r>
            <a:r>
              <a:rPr lang="zh-CN" altLang="en-US" sz="1800" dirty="0"/>
              <a:t>后返回</a:t>
            </a:r>
            <a:r>
              <a:rPr lang="en-US" altLang="zh-CN" sz="1800" dirty="0"/>
              <a:t>0</a:t>
            </a:r>
            <a:r>
              <a:rPr lang="zh-CN" altLang="en-US" sz="1800" dirty="0"/>
              <a:t>。这个域只存在于每帧开始时的</a:t>
            </a:r>
            <a:r>
              <a:rPr lang="en-US" altLang="zh-CN" sz="1800" dirty="0"/>
              <a:t>SOF</a:t>
            </a:r>
            <a:r>
              <a:rPr lang="zh-CN" altLang="en-US" sz="1800" dirty="0"/>
              <a:t>令牌中。</a:t>
            </a:r>
            <a:r>
              <a:rPr lang="en-US" altLang="zh-CN" sz="1800" dirty="0"/>
              <a:t>SOF</a:t>
            </a:r>
            <a:r>
              <a:rPr lang="zh-CN" altLang="en-US" sz="1800" dirty="0"/>
              <a:t>令牌在下面将详细介绍。</a:t>
            </a:r>
            <a:endParaRPr lang="zh-CN" altLang="en-US" sz="1800" b="1" dirty="0"/>
          </a:p>
          <a:p>
            <a:pPr>
              <a:lnSpc>
                <a:spcPct val="80000"/>
              </a:lnSpc>
            </a:pPr>
            <a:r>
              <a:rPr lang="zh-CN" altLang="en-US" sz="1800" b="1" dirty="0"/>
              <a:t>数据域</a:t>
            </a:r>
            <a:r>
              <a:rPr lang="en-US" altLang="zh-CN" sz="1800" dirty="0"/>
              <a:t>(Data Field):</a:t>
            </a:r>
            <a:r>
              <a:rPr lang="zh-CN" altLang="en-US" sz="1800" dirty="0"/>
              <a:t>范围是</a:t>
            </a:r>
            <a:r>
              <a:rPr lang="en-US" altLang="zh-CN" sz="1800" dirty="0"/>
              <a:t>0</a:t>
            </a:r>
            <a:r>
              <a:rPr lang="zh-CN" altLang="en-US" sz="1800" dirty="0"/>
              <a:t>－</a:t>
            </a:r>
            <a:r>
              <a:rPr lang="en-US" altLang="zh-CN" sz="1800" dirty="0"/>
              <a:t>1023</a:t>
            </a:r>
            <a:r>
              <a:rPr lang="zh-CN" altLang="en-US" sz="1800" dirty="0"/>
              <a:t>字节，而且必须是整数字节。</a:t>
            </a:r>
            <a:endParaRPr lang="zh-CN" altLang="en-US" sz="1800" b="1" dirty="0"/>
          </a:p>
          <a:p>
            <a:pPr>
              <a:lnSpc>
                <a:spcPct val="80000"/>
              </a:lnSpc>
            </a:pPr>
            <a:r>
              <a:rPr lang="en-US" altLang="zh-CN" sz="1800" b="1" dirty="0"/>
              <a:t>CRC</a:t>
            </a:r>
            <a:r>
              <a:rPr lang="zh-CN" altLang="en-US" sz="1800" b="1" dirty="0"/>
              <a:t>校验</a:t>
            </a:r>
            <a:r>
              <a:rPr lang="zh-CN" altLang="en-US" sz="1800" dirty="0"/>
              <a:t>：包括令牌校验和数据校验。 </a:t>
            </a:r>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p:cNvSpPr>
            <a:spLocks noGrp="1" noChangeArrowheads="1"/>
          </p:cNvSpPr>
          <p:nvPr>
            <p:ph type="title"/>
          </p:nvPr>
        </p:nvSpPr>
        <p:spPr/>
        <p:style>
          <a:lnRef idx="1">
            <a:schemeClr val="accent1"/>
          </a:lnRef>
          <a:fillRef idx="3">
            <a:schemeClr val="accent1"/>
          </a:fillRef>
          <a:effectRef idx="2">
            <a:schemeClr val="accent1"/>
          </a:effectRef>
          <a:fontRef idx="minor">
            <a:schemeClr val="lt1"/>
          </a:fontRef>
        </p:style>
        <p:txBody>
          <a:bodyPr/>
          <a:lstStyle/>
          <a:p>
            <a:r>
              <a:rPr lang="zh-CN" altLang="en-US" sz="2800" dirty="0">
                <a:solidFill>
                  <a:srgbClr val="FF0000"/>
                </a:solidFill>
                <a:latin typeface="华文细黑" pitchFamily="2" charset="-122"/>
                <a:ea typeface="华文细黑" pitchFamily="2" charset="-122"/>
              </a:rPr>
              <a:t>包的类型 </a:t>
            </a:r>
          </a:p>
        </p:txBody>
      </p:sp>
      <p:sp>
        <p:nvSpPr>
          <p:cNvPr id="188419" name="Rectangle 3"/>
          <p:cNvSpPr>
            <a:spLocks noGrp="1" noChangeArrowheads="1"/>
          </p:cNvSpPr>
          <p:nvPr>
            <p:ph type="body" sz="half" idx="1"/>
          </p:nvPr>
        </p:nvSpPr>
        <p:spPr>
          <a:xfrm>
            <a:off x="457200" y="1196975"/>
            <a:ext cx="8147050" cy="5400675"/>
          </a:xfrm>
        </p:spPr>
        <p:txBody>
          <a:bodyPr/>
          <a:lstStyle/>
          <a:p>
            <a:pPr>
              <a:lnSpc>
                <a:spcPct val="80000"/>
              </a:lnSpc>
              <a:buFont typeface="Wingdings" pitchFamily="2" charset="2"/>
              <a:buNone/>
            </a:pPr>
            <a:r>
              <a:rPr lang="zh-CN" altLang="en-US" sz="2000" b="1"/>
              <a:t>令牌包</a:t>
            </a:r>
            <a:r>
              <a:rPr lang="en-US" altLang="zh-CN" sz="2000" b="1" i="1"/>
              <a:t>(Token Packed)</a:t>
            </a:r>
            <a:r>
              <a:rPr lang="zh-CN" altLang="en-US" sz="2000"/>
              <a:t>：</a:t>
            </a:r>
          </a:p>
          <a:p>
            <a:pPr>
              <a:lnSpc>
                <a:spcPct val="80000"/>
              </a:lnSpc>
            </a:pPr>
            <a:r>
              <a:rPr lang="zh-CN" altLang="en-US" sz="2000"/>
              <a:t>其中包括：</a:t>
            </a:r>
            <a:r>
              <a:rPr lang="en-US" altLang="zh-CN" sz="2000"/>
              <a:t>IN(</a:t>
            </a:r>
            <a:r>
              <a:rPr lang="zh-CN" altLang="en-US" sz="2000"/>
              <a:t>输入</a:t>
            </a:r>
            <a:r>
              <a:rPr lang="en-US" altLang="zh-CN" sz="2000"/>
              <a:t>)</a:t>
            </a:r>
            <a:r>
              <a:rPr lang="zh-CN" altLang="en-US" sz="2000"/>
              <a:t>、</a:t>
            </a:r>
            <a:r>
              <a:rPr lang="en-US" altLang="zh-CN" sz="2000"/>
              <a:t>OUT(</a:t>
            </a:r>
            <a:r>
              <a:rPr lang="zh-CN" altLang="en-US" sz="2000"/>
              <a:t>输出</a:t>
            </a:r>
            <a:r>
              <a:rPr lang="en-US" altLang="zh-CN" sz="2000"/>
              <a:t>)</a:t>
            </a:r>
            <a:r>
              <a:rPr lang="zh-CN" altLang="en-US" sz="2000"/>
              <a:t>、</a:t>
            </a:r>
            <a:r>
              <a:rPr lang="en-US" altLang="zh-CN" sz="2000"/>
              <a:t>SETUP(</a:t>
            </a:r>
            <a:r>
              <a:rPr lang="zh-CN" altLang="en-US" sz="2000"/>
              <a:t>设置</a:t>
            </a:r>
            <a:r>
              <a:rPr lang="en-US" altLang="zh-CN" sz="2000"/>
              <a:t>)</a:t>
            </a:r>
            <a:r>
              <a:rPr lang="zh-CN" altLang="en-US" sz="2000"/>
              <a:t>、和</a:t>
            </a:r>
            <a:r>
              <a:rPr lang="en-US" altLang="zh-CN" sz="2000"/>
              <a:t>SOF(Start of Frame</a:t>
            </a:r>
            <a:r>
              <a:rPr lang="zh-CN" altLang="en-US" sz="2000"/>
              <a:t>，帧起始</a:t>
            </a:r>
            <a:r>
              <a:rPr lang="en-US" altLang="zh-CN" sz="2000"/>
              <a:t>)</a:t>
            </a:r>
            <a:r>
              <a:rPr lang="zh-CN" altLang="en-US" sz="2000"/>
              <a:t>四种类型。</a:t>
            </a:r>
          </a:p>
          <a:p>
            <a:pPr>
              <a:lnSpc>
                <a:spcPct val="80000"/>
              </a:lnSpc>
            </a:pPr>
            <a:r>
              <a:rPr lang="zh-CN" altLang="en-US" sz="2000"/>
              <a:t>对于</a:t>
            </a:r>
            <a:r>
              <a:rPr lang="en-US" altLang="zh-CN" sz="2000"/>
              <a:t>OUT</a:t>
            </a:r>
            <a:r>
              <a:rPr lang="zh-CN" altLang="en-US" sz="2000"/>
              <a:t>和</a:t>
            </a:r>
            <a:r>
              <a:rPr lang="en-US" altLang="zh-CN" sz="2000"/>
              <a:t>SETUP</a:t>
            </a:r>
            <a:r>
              <a:rPr lang="zh-CN" altLang="en-US" sz="2000"/>
              <a:t>来说，</a:t>
            </a:r>
            <a:r>
              <a:rPr lang="en-US" altLang="zh-CN" sz="2000"/>
              <a:t>ADDR</a:t>
            </a:r>
            <a:r>
              <a:rPr lang="zh-CN" altLang="en-US" sz="2000"/>
              <a:t>和</a:t>
            </a:r>
            <a:r>
              <a:rPr lang="en-US" altLang="zh-CN" sz="2000"/>
              <a:t>ENDP</a:t>
            </a:r>
            <a:r>
              <a:rPr lang="zh-CN" altLang="en-US" sz="2000"/>
              <a:t>中所指明的端点将接收到主机发出的数据包，而对</a:t>
            </a:r>
            <a:r>
              <a:rPr lang="en-US" altLang="zh-CN" sz="2000"/>
              <a:t>IN</a:t>
            </a:r>
            <a:r>
              <a:rPr lang="zh-CN" altLang="en-US" sz="2000"/>
              <a:t>来说，所指定的端点将输出一个数据包。</a:t>
            </a:r>
          </a:p>
          <a:p>
            <a:pPr>
              <a:lnSpc>
                <a:spcPct val="80000"/>
              </a:lnSpc>
            </a:pPr>
            <a:r>
              <a:rPr lang="en-US" altLang="zh-CN" sz="2000"/>
              <a:t>Token</a:t>
            </a:r>
            <a:r>
              <a:rPr lang="zh-CN" altLang="en-US" sz="2000"/>
              <a:t>和</a:t>
            </a:r>
            <a:r>
              <a:rPr lang="en-US" altLang="zh-CN" sz="2000"/>
              <a:t>SOF</a:t>
            </a:r>
            <a:r>
              <a:rPr lang="zh-CN" altLang="en-US" sz="2000"/>
              <a:t>在三个字节的时间内以一个</a:t>
            </a:r>
            <a:r>
              <a:rPr lang="en-US" altLang="zh-CN" sz="2000"/>
              <a:t>EOP(End of Packet)</a:t>
            </a:r>
            <a:r>
              <a:rPr lang="zh-CN" altLang="en-US" sz="2000"/>
              <a:t>结束。如果一个包被解码为</a:t>
            </a:r>
            <a:r>
              <a:rPr lang="en-US" altLang="zh-CN" sz="2000"/>
              <a:t>Token</a:t>
            </a:r>
            <a:r>
              <a:rPr lang="zh-CN" altLang="en-US" sz="2000"/>
              <a:t>包，但是并没有在</a:t>
            </a:r>
            <a:r>
              <a:rPr lang="en-US" altLang="zh-CN" sz="2000"/>
              <a:t>3</a:t>
            </a:r>
            <a:r>
              <a:rPr lang="zh-CN" altLang="en-US" sz="2000"/>
              <a:t>个字节时间内以</a:t>
            </a:r>
            <a:r>
              <a:rPr lang="en-US" altLang="zh-CN" sz="2000"/>
              <a:t>EOP</a:t>
            </a:r>
            <a:r>
              <a:rPr lang="zh-CN" altLang="en-US" sz="2000"/>
              <a:t>结束，它就会被看作非法或被忽略。</a:t>
            </a:r>
          </a:p>
          <a:p>
            <a:pPr>
              <a:lnSpc>
                <a:spcPct val="80000"/>
              </a:lnSpc>
            </a:pPr>
            <a:r>
              <a:rPr lang="zh-CN" altLang="en-US" sz="2000"/>
              <a:t>对于</a:t>
            </a:r>
            <a:r>
              <a:rPr lang="en-US" altLang="zh-CN" sz="2000"/>
              <a:t>SOF</a:t>
            </a:r>
            <a:r>
              <a:rPr lang="zh-CN" altLang="en-US" sz="2000"/>
              <a:t>包，它的格式如图</a:t>
            </a:r>
            <a:r>
              <a:rPr lang="en-US" altLang="zh-CN" sz="2000"/>
              <a:t>2.9</a:t>
            </a:r>
            <a:r>
              <a:rPr lang="zh-CN" altLang="en-US" sz="2000"/>
              <a:t>所示。主机以一定的速率</a:t>
            </a:r>
            <a:r>
              <a:rPr lang="en-US" altLang="zh-CN" sz="2000"/>
              <a:t>(1ms±0.05</a:t>
            </a:r>
            <a:r>
              <a:rPr lang="zh-CN" altLang="en-US" sz="2000"/>
              <a:t>一次</a:t>
            </a:r>
            <a:r>
              <a:rPr lang="en-US" altLang="zh-CN" sz="2000"/>
              <a:t>)</a:t>
            </a:r>
            <a:r>
              <a:rPr lang="zh-CN" altLang="en-US" sz="2000"/>
              <a:t>发送</a:t>
            </a:r>
            <a:r>
              <a:rPr lang="en-US" altLang="zh-CN" sz="2000"/>
              <a:t>SOF</a:t>
            </a:r>
            <a:r>
              <a:rPr lang="zh-CN" altLang="en-US" sz="2000"/>
              <a:t>包。</a:t>
            </a:r>
            <a:r>
              <a:rPr lang="en-US" altLang="zh-CN" sz="2000"/>
              <a:t>SOF</a:t>
            </a:r>
            <a:r>
              <a:rPr lang="zh-CN" altLang="en-US" sz="2000"/>
              <a:t>不引起任何操作。</a:t>
            </a:r>
          </a:p>
          <a:p>
            <a:pPr>
              <a:lnSpc>
                <a:spcPct val="80000"/>
              </a:lnSpc>
            </a:pPr>
            <a:endParaRPr lang="zh-CN" altLang="en-US" sz="2000"/>
          </a:p>
          <a:p>
            <a:pPr>
              <a:lnSpc>
                <a:spcPct val="80000"/>
              </a:lnSpc>
            </a:pPr>
            <a:endParaRPr lang="zh-CN" altLang="en-US" sz="2000"/>
          </a:p>
          <a:p>
            <a:pPr>
              <a:lnSpc>
                <a:spcPct val="80000"/>
              </a:lnSpc>
            </a:pPr>
            <a:endParaRPr lang="zh-CN" altLang="en-US" sz="2000"/>
          </a:p>
          <a:p>
            <a:pPr>
              <a:lnSpc>
                <a:spcPct val="80000"/>
              </a:lnSpc>
            </a:pPr>
            <a:endParaRPr lang="zh-CN" altLang="en-US" sz="2000"/>
          </a:p>
          <a:p>
            <a:pPr>
              <a:lnSpc>
                <a:spcPct val="80000"/>
              </a:lnSpc>
            </a:pPr>
            <a:endParaRPr lang="zh-CN" altLang="en-US" sz="2000"/>
          </a:p>
          <a:p>
            <a:pPr>
              <a:lnSpc>
                <a:spcPct val="80000"/>
              </a:lnSpc>
            </a:pPr>
            <a:endParaRPr lang="zh-CN" altLang="en-US" sz="2000"/>
          </a:p>
          <a:p>
            <a:pPr algn="ctr">
              <a:lnSpc>
                <a:spcPct val="80000"/>
              </a:lnSpc>
              <a:buFont typeface="Wingdings" pitchFamily="2" charset="2"/>
              <a:buNone/>
            </a:pPr>
            <a:r>
              <a:rPr lang="en-US" altLang="zh-CN" sz="2000"/>
              <a:t>IN</a:t>
            </a:r>
            <a:r>
              <a:rPr lang="zh-CN" altLang="en-US" sz="2000"/>
              <a:t>、</a:t>
            </a:r>
            <a:r>
              <a:rPr lang="en-US" altLang="zh-CN" sz="2000"/>
              <a:t>Out</a:t>
            </a:r>
            <a:r>
              <a:rPr lang="zh-CN" altLang="en-US" sz="2000"/>
              <a:t>、</a:t>
            </a:r>
            <a:r>
              <a:rPr lang="en-US" altLang="zh-CN" sz="2000"/>
              <a:t>SETUP </a:t>
            </a:r>
            <a:r>
              <a:rPr lang="zh-CN" altLang="en-US" sz="2000"/>
              <a:t>包格式</a:t>
            </a:r>
          </a:p>
          <a:p>
            <a:pPr>
              <a:lnSpc>
                <a:spcPct val="80000"/>
              </a:lnSpc>
            </a:pPr>
            <a:endParaRPr lang="en-US" altLang="zh-CN" sz="2000"/>
          </a:p>
        </p:txBody>
      </p:sp>
      <p:pic>
        <p:nvPicPr>
          <p:cNvPr id="188420" name="Picture 4"/>
          <p:cNvPicPr>
            <a:picLocks noGrp="1" noChangeAspect="1" noChangeArrowheads="1"/>
          </p:cNvPicPr>
          <p:nvPr>
            <p:ph sz="half" idx="2"/>
          </p:nvPr>
        </p:nvPicPr>
        <p:blipFill>
          <a:blip r:embed="rId2" cstate="print"/>
          <a:srcRect/>
          <a:stretch>
            <a:fillRect/>
          </a:stretch>
        </p:blipFill>
        <p:spPr>
          <a:xfrm>
            <a:off x="2555875" y="4797425"/>
            <a:ext cx="3673475" cy="1074738"/>
          </a:xfrm>
          <a:noFill/>
          <a:ln/>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3" name="Rectangle 5"/>
          <p:cNvSpPr>
            <a:spLocks noGrp="1" noChangeArrowheads="1"/>
          </p:cNvSpPr>
          <p:nvPr>
            <p:ph type="title"/>
          </p:nvPr>
        </p:nvSpPr>
        <p:spPr/>
        <p:style>
          <a:lnRef idx="1">
            <a:schemeClr val="accent1"/>
          </a:lnRef>
          <a:fillRef idx="3">
            <a:schemeClr val="accent1"/>
          </a:fillRef>
          <a:effectRef idx="2">
            <a:schemeClr val="accent1"/>
          </a:effectRef>
          <a:fontRef idx="minor">
            <a:schemeClr val="lt1"/>
          </a:fontRef>
        </p:style>
        <p:txBody>
          <a:bodyPr/>
          <a:lstStyle/>
          <a:p>
            <a:r>
              <a:rPr lang="zh-CN" altLang="en-US" dirty="0">
                <a:solidFill>
                  <a:srgbClr val="FF0000"/>
                </a:solidFill>
                <a:latin typeface="华文细黑" pitchFamily="2" charset="-122"/>
                <a:ea typeface="华文细黑" pitchFamily="2" charset="-122"/>
              </a:rPr>
              <a:t>包的类型 </a:t>
            </a:r>
            <a:endParaRPr lang="zh-CN" altLang="zh-CN" dirty="0">
              <a:solidFill>
                <a:srgbClr val="FF0000"/>
              </a:solidFill>
              <a:latin typeface="华文细黑" pitchFamily="2" charset="-122"/>
              <a:ea typeface="华文细黑" pitchFamily="2" charset="-122"/>
            </a:endParaRPr>
          </a:p>
        </p:txBody>
      </p:sp>
      <p:pic>
        <p:nvPicPr>
          <p:cNvPr id="191492" name="Picture 4"/>
          <p:cNvPicPr>
            <a:picLocks noGrp="1" noChangeAspect="1" noChangeArrowheads="1"/>
          </p:cNvPicPr>
          <p:nvPr>
            <p:ph idx="1"/>
          </p:nvPr>
        </p:nvPicPr>
        <p:blipFill>
          <a:blip r:embed="rId2" cstate="print"/>
          <a:srcRect/>
          <a:stretch>
            <a:fillRect/>
          </a:stretch>
        </p:blipFill>
        <p:spPr>
          <a:xfrm>
            <a:off x="2411413" y="1484313"/>
            <a:ext cx="4176712" cy="1222375"/>
          </a:xfrm>
          <a:noFill/>
          <a:ln/>
        </p:spPr>
      </p:pic>
      <p:sp>
        <p:nvSpPr>
          <p:cNvPr id="191495" name="Rectangle 7"/>
          <p:cNvSpPr>
            <a:spLocks noChangeArrowheads="1"/>
          </p:cNvSpPr>
          <p:nvPr/>
        </p:nvSpPr>
        <p:spPr bwMode="auto">
          <a:xfrm>
            <a:off x="3756025" y="3246438"/>
            <a:ext cx="1631950" cy="366712"/>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宋体" charset="-122"/>
                <a:cs typeface="+mn-cs"/>
              </a:rPr>
              <a:t>SOF</a:t>
            </a:r>
            <a:r>
              <a:rPr kumimoji="0" lang="zh-CN" altLang="en-US" sz="1800" b="0" i="0" u="none" strike="noStrike" kern="1200" cap="none" spc="0" normalizeH="0" baseline="0" noProof="0">
                <a:ln>
                  <a:noFill/>
                </a:ln>
                <a:solidFill>
                  <a:srgbClr val="000000"/>
                </a:solidFill>
                <a:effectLst/>
                <a:uLnTx/>
                <a:uFillTx/>
                <a:latin typeface="Arial" charset="0"/>
                <a:ea typeface="宋体" charset="-122"/>
                <a:cs typeface="+mn-cs"/>
              </a:rPr>
              <a:t>数据格式</a:t>
            </a:r>
            <a:r>
              <a:rPr kumimoji="0" lang="zh-CN" altLang="en-US"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charset="-122"/>
                <a:cs typeface="+mn-cs"/>
              </a:rPr>
              <a:t> </a:t>
            </a:r>
          </a:p>
        </p:txBody>
      </p:sp>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p:cNvSpPr>
            <a:spLocks noGrp="1" noChangeArrowheads="1"/>
          </p:cNvSpPr>
          <p:nvPr>
            <p:ph type="title"/>
          </p:nvPr>
        </p:nvSpPr>
        <p:spPr/>
        <p:style>
          <a:lnRef idx="1">
            <a:schemeClr val="accent1"/>
          </a:lnRef>
          <a:fillRef idx="3">
            <a:schemeClr val="accent1"/>
          </a:fillRef>
          <a:effectRef idx="2">
            <a:schemeClr val="accent1"/>
          </a:effectRef>
          <a:fontRef idx="minor">
            <a:schemeClr val="lt1"/>
          </a:fontRef>
        </p:style>
        <p:txBody>
          <a:bodyPr/>
          <a:lstStyle/>
          <a:p>
            <a:r>
              <a:rPr lang="zh-CN" altLang="en-US" sz="2800" dirty="0">
                <a:solidFill>
                  <a:srgbClr val="FF0000"/>
                </a:solidFill>
                <a:latin typeface="华文细黑" pitchFamily="2" charset="-122"/>
                <a:ea typeface="华文细黑" pitchFamily="2" charset="-122"/>
              </a:rPr>
              <a:t>包的类型</a:t>
            </a:r>
          </a:p>
        </p:txBody>
      </p:sp>
      <p:sp>
        <p:nvSpPr>
          <p:cNvPr id="193539" name="Rectangle 3"/>
          <p:cNvSpPr>
            <a:spLocks noGrp="1" noChangeArrowheads="1"/>
          </p:cNvSpPr>
          <p:nvPr>
            <p:ph type="body" sz="half" idx="1"/>
          </p:nvPr>
        </p:nvSpPr>
        <p:spPr>
          <a:xfrm>
            <a:off x="457200" y="1196975"/>
            <a:ext cx="7931150" cy="1727200"/>
          </a:xfrm>
        </p:spPr>
        <p:txBody>
          <a:bodyPr/>
          <a:lstStyle/>
          <a:p>
            <a:pPr>
              <a:lnSpc>
                <a:spcPct val="90000"/>
              </a:lnSpc>
              <a:buFont typeface="Wingdings" pitchFamily="2" charset="2"/>
              <a:buNone/>
            </a:pPr>
            <a:r>
              <a:rPr lang="zh-CN" altLang="en-US" sz="2800" b="1"/>
              <a:t>数据包</a:t>
            </a:r>
            <a:r>
              <a:rPr lang="zh-CN" altLang="en-US" sz="2800"/>
              <a:t>：</a:t>
            </a:r>
          </a:p>
          <a:p>
            <a:pPr>
              <a:lnSpc>
                <a:spcPct val="90000"/>
              </a:lnSpc>
            </a:pPr>
            <a:r>
              <a:rPr lang="zh-CN" altLang="en-US" sz="2800"/>
              <a:t>包括</a:t>
            </a:r>
            <a:r>
              <a:rPr lang="en-US" altLang="zh-CN" sz="2800"/>
              <a:t>Data0</a:t>
            </a:r>
            <a:r>
              <a:rPr lang="zh-CN" altLang="en-US" sz="2800"/>
              <a:t>和</a:t>
            </a:r>
            <a:r>
              <a:rPr lang="en-US" altLang="zh-CN" sz="2800"/>
              <a:t>Data1</a:t>
            </a:r>
            <a:r>
              <a:rPr lang="zh-CN" altLang="en-US" sz="2800"/>
              <a:t>两种类型。这两种包的定义是为了支持数据触发同步。数据包包含了</a:t>
            </a:r>
            <a:r>
              <a:rPr lang="en-US" altLang="zh-CN" sz="2800"/>
              <a:t>PID</a:t>
            </a:r>
            <a:r>
              <a:rPr lang="zh-CN" altLang="en-US" sz="2800"/>
              <a:t>、</a:t>
            </a:r>
            <a:r>
              <a:rPr lang="en-US" altLang="zh-CN" sz="2800"/>
              <a:t>DATA</a:t>
            </a:r>
            <a:r>
              <a:rPr lang="zh-CN" altLang="en-US" sz="2800"/>
              <a:t>和</a:t>
            </a:r>
            <a:r>
              <a:rPr lang="en-US" altLang="zh-CN" sz="2800"/>
              <a:t>CRC</a:t>
            </a:r>
            <a:r>
              <a:rPr lang="zh-CN" altLang="en-US" sz="2800"/>
              <a:t>三个域 </a:t>
            </a:r>
          </a:p>
        </p:txBody>
      </p:sp>
      <p:pic>
        <p:nvPicPr>
          <p:cNvPr id="193540" name="Picture 4"/>
          <p:cNvPicPr>
            <a:picLocks noGrp="1" noChangeAspect="1" noChangeArrowheads="1"/>
          </p:cNvPicPr>
          <p:nvPr>
            <p:ph sz="half" idx="2"/>
          </p:nvPr>
        </p:nvPicPr>
        <p:blipFill>
          <a:blip r:embed="rId2" cstate="print"/>
          <a:srcRect/>
          <a:stretch>
            <a:fillRect/>
          </a:stretch>
        </p:blipFill>
        <p:spPr>
          <a:xfrm>
            <a:off x="1763713" y="3284538"/>
            <a:ext cx="5616575" cy="1296987"/>
          </a:xfrm>
          <a:noFill/>
          <a:ln/>
        </p:spPr>
      </p:pic>
      <p:sp>
        <p:nvSpPr>
          <p:cNvPr id="193542" name="Rectangle 6"/>
          <p:cNvSpPr>
            <a:spLocks noChangeArrowheads="1"/>
          </p:cNvSpPr>
          <p:nvPr/>
        </p:nvSpPr>
        <p:spPr bwMode="auto">
          <a:xfrm>
            <a:off x="3635375" y="4797425"/>
            <a:ext cx="1771650" cy="366713"/>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宋体" charset="-122"/>
                <a:cs typeface="+mn-cs"/>
              </a:rPr>
              <a:t>DATA</a:t>
            </a:r>
            <a:r>
              <a:rPr kumimoji="0" lang="zh-CN" altLang="en-US" sz="1800" b="0" i="0" u="none" strike="noStrike" kern="1200" cap="none" spc="0" normalizeH="0" baseline="0" noProof="0">
                <a:ln>
                  <a:noFill/>
                </a:ln>
                <a:solidFill>
                  <a:srgbClr val="000000"/>
                </a:solidFill>
                <a:effectLst/>
                <a:uLnTx/>
                <a:uFillTx/>
                <a:latin typeface="Arial" charset="0"/>
                <a:ea typeface="宋体" charset="-122"/>
                <a:cs typeface="+mn-cs"/>
              </a:rPr>
              <a:t>数据格式</a:t>
            </a:r>
            <a:r>
              <a:rPr kumimoji="0" lang="zh-CN" altLang="en-US"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charset="-122"/>
                <a:cs typeface="+mn-cs"/>
              </a:rPr>
              <a:t> </a:t>
            </a:r>
          </a:p>
        </p:txBody>
      </p:sp>
      <p:sp>
        <p:nvSpPr>
          <p:cNvPr id="6"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p:style>
          <a:lnRef idx="1">
            <a:schemeClr val="accent1"/>
          </a:lnRef>
          <a:fillRef idx="3">
            <a:schemeClr val="accent1"/>
          </a:fillRef>
          <a:effectRef idx="2">
            <a:schemeClr val="accent1"/>
          </a:effectRef>
          <a:fontRef idx="minor">
            <a:schemeClr val="lt1"/>
          </a:fontRef>
        </p:style>
        <p:txBody>
          <a:bodyPr/>
          <a:lstStyle/>
          <a:p>
            <a:r>
              <a:rPr lang="zh-CN" altLang="en-US" sz="2800" dirty="0">
                <a:solidFill>
                  <a:srgbClr val="FF0000"/>
                </a:solidFill>
                <a:latin typeface="华文细黑" pitchFamily="2" charset="-122"/>
                <a:ea typeface="华文细黑" pitchFamily="2" charset="-122"/>
              </a:rPr>
              <a:t>包的类型</a:t>
            </a:r>
          </a:p>
        </p:txBody>
      </p:sp>
      <p:sp>
        <p:nvSpPr>
          <p:cNvPr id="195587" name="Rectangle 3"/>
          <p:cNvSpPr>
            <a:spLocks noGrp="1" noChangeArrowheads="1"/>
          </p:cNvSpPr>
          <p:nvPr>
            <p:ph type="body" sz="half" idx="1"/>
          </p:nvPr>
        </p:nvSpPr>
        <p:spPr>
          <a:xfrm>
            <a:off x="457200" y="1196975"/>
            <a:ext cx="7643813" cy="1511300"/>
          </a:xfrm>
        </p:spPr>
        <p:txBody>
          <a:bodyPr/>
          <a:lstStyle/>
          <a:p>
            <a:pPr>
              <a:lnSpc>
                <a:spcPct val="90000"/>
              </a:lnSpc>
              <a:buFont typeface="Wingdings" pitchFamily="2" charset="2"/>
              <a:buNone/>
            </a:pPr>
            <a:r>
              <a:rPr lang="zh-CN" altLang="en-US" sz="2400" b="1"/>
              <a:t>应答包</a:t>
            </a:r>
            <a:r>
              <a:rPr lang="en-US" altLang="zh-CN" sz="2400"/>
              <a:t>(Handshake Packet)</a:t>
            </a:r>
            <a:r>
              <a:rPr lang="zh-CN" altLang="en-US" sz="2400"/>
              <a:t>：</a:t>
            </a:r>
          </a:p>
          <a:p>
            <a:pPr>
              <a:lnSpc>
                <a:spcPct val="90000"/>
              </a:lnSpc>
            </a:pPr>
            <a:r>
              <a:rPr lang="zh-CN" altLang="en-US" sz="2400"/>
              <a:t>仅包含一个</a:t>
            </a:r>
            <a:r>
              <a:rPr lang="en-US" altLang="zh-CN" sz="2400"/>
              <a:t>PID</a:t>
            </a:r>
            <a:r>
              <a:rPr lang="zh-CN" altLang="en-US" sz="2400"/>
              <a:t>域。</a:t>
            </a:r>
            <a:r>
              <a:rPr lang="en-US" altLang="zh-CN" sz="2400"/>
              <a:t>Handshake</a:t>
            </a:r>
            <a:r>
              <a:rPr lang="zh-CN" altLang="en-US" sz="2400"/>
              <a:t>用来报告数据传输的状态。只有支持流控制的传输类型（控制、中断和批传输）才能返回</a:t>
            </a:r>
            <a:r>
              <a:rPr lang="en-US" altLang="zh-CN" sz="2400"/>
              <a:t>Handshake</a:t>
            </a:r>
            <a:r>
              <a:rPr lang="zh-CN" altLang="en-US" sz="2400"/>
              <a:t>。 </a:t>
            </a:r>
          </a:p>
        </p:txBody>
      </p:sp>
      <p:pic>
        <p:nvPicPr>
          <p:cNvPr id="195590" name="Picture 6"/>
          <p:cNvPicPr>
            <a:picLocks noGrp="1" noChangeAspect="1" noChangeArrowheads="1"/>
          </p:cNvPicPr>
          <p:nvPr>
            <p:ph sz="half" idx="2"/>
          </p:nvPr>
        </p:nvPicPr>
        <p:blipFill>
          <a:blip r:embed="rId2" cstate="print"/>
          <a:srcRect/>
          <a:stretch>
            <a:fillRect/>
          </a:stretch>
        </p:blipFill>
        <p:spPr>
          <a:xfrm>
            <a:off x="3563938" y="3213100"/>
            <a:ext cx="1512887" cy="927100"/>
          </a:xfrm>
          <a:noFill/>
          <a:ln/>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Grp="1" noChangeArrowheads="1"/>
          </p:cNvSpPr>
          <p:nvPr>
            <p:ph type="title"/>
          </p:nvPr>
        </p:nvSpPr>
        <p:spPr/>
        <p:txBody>
          <a:bodyPr/>
          <a:lstStyle/>
          <a:p>
            <a:r>
              <a:rPr lang="zh-CN" altLang="en-US" sz="2800"/>
              <a:t>芯片举例－</a:t>
            </a:r>
            <a:r>
              <a:rPr lang="en-US" altLang="zh-CN" sz="2800"/>
              <a:t>CY7C68013</a:t>
            </a:r>
          </a:p>
        </p:txBody>
      </p:sp>
      <p:pic>
        <p:nvPicPr>
          <p:cNvPr id="200707" name="Picture 3"/>
          <p:cNvPicPr>
            <a:picLocks noGrp="1" noChangeAspect="1" noChangeArrowheads="1"/>
          </p:cNvPicPr>
          <p:nvPr>
            <p:ph type="body" idx="1"/>
          </p:nvPr>
        </p:nvPicPr>
        <p:blipFill>
          <a:blip r:embed="rId2" cstate="print"/>
          <a:srcRect/>
          <a:stretch>
            <a:fillRect/>
          </a:stretch>
        </p:blipFill>
        <p:spPr>
          <a:xfrm>
            <a:off x="457200" y="1196975"/>
            <a:ext cx="5554663" cy="5445125"/>
          </a:xfrm>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noChangeArrowheads="1"/>
          </p:cNvSpPr>
          <p:nvPr>
            <p:ph type="title"/>
          </p:nvPr>
        </p:nvSpPr>
        <p:spPr/>
        <p:txBody>
          <a:bodyPr/>
          <a:lstStyle/>
          <a:p>
            <a:r>
              <a:rPr lang="zh-CN" altLang="en-US" sz="2800"/>
              <a:t>芯片举例－</a:t>
            </a:r>
            <a:r>
              <a:rPr lang="en-US" altLang="zh-CN" sz="2800"/>
              <a:t>CY7C68013</a:t>
            </a:r>
            <a:r>
              <a:rPr lang="zh-CN" altLang="en-US" sz="2800"/>
              <a:t>主要特点（</a:t>
            </a:r>
            <a:r>
              <a:rPr lang="en-US" altLang="zh-CN" sz="2800"/>
              <a:t>1</a:t>
            </a:r>
            <a:r>
              <a:rPr lang="zh-CN" altLang="en-US" sz="2800"/>
              <a:t>）</a:t>
            </a:r>
          </a:p>
        </p:txBody>
      </p:sp>
      <p:pic>
        <p:nvPicPr>
          <p:cNvPr id="201731" name="Picture 3"/>
          <p:cNvPicPr>
            <a:picLocks noGrp="1" noChangeAspect="1" noChangeArrowheads="1"/>
          </p:cNvPicPr>
          <p:nvPr>
            <p:ph type="body" idx="1"/>
          </p:nvPr>
        </p:nvPicPr>
        <p:blipFill>
          <a:blip r:embed="rId2" cstate="print"/>
          <a:srcRect/>
          <a:stretch>
            <a:fillRect/>
          </a:stretch>
        </p:blipFill>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Grp="1" noChangeArrowheads="1"/>
          </p:cNvSpPr>
          <p:nvPr>
            <p:ph type="title"/>
          </p:nvPr>
        </p:nvSpPr>
        <p:spPr/>
        <p:txBody>
          <a:bodyPr/>
          <a:lstStyle/>
          <a:p>
            <a:r>
              <a:rPr lang="zh-CN" altLang="en-US" sz="2800"/>
              <a:t>芯片举例－</a:t>
            </a:r>
            <a:r>
              <a:rPr lang="en-US" altLang="zh-CN" sz="2800"/>
              <a:t>CY7C68013</a:t>
            </a:r>
            <a:r>
              <a:rPr lang="zh-CN" altLang="en-US" sz="2800"/>
              <a:t>主要特点（</a:t>
            </a:r>
            <a:r>
              <a:rPr lang="en-US" altLang="zh-CN" sz="2800"/>
              <a:t>2</a:t>
            </a:r>
            <a:r>
              <a:rPr lang="zh-CN" altLang="en-US" sz="2800"/>
              <a:t>）</a:t>
            </a:r>
          </a:p>
        </p:txBody>
      </p:sp>
      <p:pic>
        <p:nvPicPr>
          <p:cNvPr id="202755" name="Picture 3"/>
          <p:cNvPicPr>
            <a:picLocks noGrp="1" noChangeAspect="1" noChangeArrowheads="1"/>
          </p:cNvPicPr>
          <p:nvPr>
            <p:ph type="body" idx="1"/>
          </p:nvPr>
        </p:nvPicPr>
        <p:blipFill>
          <a:blip r:embed="rId2" cstate="print"/>
          <a:srcRect/>
          <a:stretch>
            <a:fillRect/>
          </a:stretch>
        </p:blipFill>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p:txBody>
          <a:bodyPr/>
          <a:lstStyle/>
          <a:p>
            <a:r>
              <a:rPr lang="zh-CN" altLang="en-US" sz="2800"/>
              <a:t>芯片举例－</a:t>
            </a:r>
            <a:r>
              <a:rPr lang="en-US" altLang="zh-CN" sz="2800"/>
              <a:t>CY7C68013</a:t>
            </a:r>
            <a:r>
              <a:rPr lang="zh-CN" altLang="en-US" sz="2800"/>
              <a:t>结构</a:t>
            </a:r>
          </a:p>
        </p:txBody>
      </p:sp>
      <p:pic>
        <p:nvPicPr>
          <p:cNvPr id="199683" name="Picture 3"/>
          <p:cNvPicPr>
            <a:picLocks noGrp="1" noChangeAspect="1" noChangeArrowheads="1"/>
          </p:cNvPicPr>
          <p:nvPr>
            <p:ph type="body" idx="1"/>
          </p:nvPr>
        </p:nvPicPr>
        <p:blipFill>
          <a:blip r:embed="rId2" cstate="print"/>
          <a:srcRect/>
          <a:stretch>
            <a:fillRect/>
          </a:stretch>
        </p:blipFill>
        <p:spPr>
          <a:xfrm>
            <a:off x="0" y="1125538"/>
            <a:ext cx="9144000" cy="5476875"/>
          </a:xfrm>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AutoShape 2"/>
          <p:cNvSpPr>
            <a:spLocks noGrp="1" noChangeAspect="1" noChangeArrowheads="1"/>
          </p:cNvSpPr>
          <p:nvPr>
            <p:ph type="title"/>
          </p:nvPr>
        </p:nvSpPr>
        <p:spPr/>
        <p:txBody>
          <a:bodyPr/>
          <a:lstStyle/>
          <a:p>
            <a:r>
              <a:rPr lang="zh-CN" altLang="en-US" sz="2800"/>
              <a:t>芯片举例－</a:t>
            </a:r>
            <a:r>
              <a:rPr lang="en-US" altLang="zh-CN" sz="2800"/>
              <a:t>CY7C68013</a:t>
            </a:r>
            <a:r>
              <a:rPr lang="zh-CN" altLang="en-US" sz="2800"/>
              <a:t>应用范围</a:t>
            </a:r>
          </a:p>
        </p:txBody>
      </p:sp>
      <p:pic>
        <p:nvPicPr>
          <p:cNvPr id="203779" name="Picture 3"/>
          <p:cNvPicPr>
            <a:picLocks noGrp="1" noChangeAspect="1" noChangeArrowheads="1"/>
          </p:cNvPicPr>
          <p:nvPr>
            <p:ph type="body" idx="1"/>
          </p:nvPr>
        </p:nvPicPr>
        <p:blipFill>
          <a:blip r:embed="rId2" cstate="print"/>
          <a:srcRect/>
          <a:stretch>
            <a:fillRect/>
          </a:stretch>
        </p:blipFill>
        <p:spPr>
          <a:xfrm>
            <a:off x="1476375" y="1557338"/>
            <a:ext cx="5051425" cy="3025775"/>
          </a:xfrm>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179</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684213" y="765175"/>
            <a:ext cx="7772400" cy="504825"/>
          </a:xfrm>
        </p:spPr>
        <p:txBody>
          <a:bodyPr rtlCol="0">
            <a:normAutofit fontScale="90000"/>
          </a:bodyPr>
          <a:lstStyle/>
          <a:p>
            <a:pPr eaLnBrk="1" fontAlgn="auto" hangingPunct="1">
              <a:spcAft>
                <a:spcPts val="0"/>
              </a:spcAft>
              <a:defRPr/>
            </a:pPr>
            <a:r>
              <a:rPr lang="zh-CN" altLang="en-US" sz="3200" dirty="0">
                <a:solidFill>
                  <a:srgbClr val="0000FF"/>
                </a:solidFill>
                <a:latin typeface="华文细黑" pitchFamily="2" charset="-122"/>
                <a:ea typeface="华文细黑" pitchFamily="2" charset="-122"/>
              </a:rPr>
              <a:t>三、模块化核电子仪器系统</a:t>
            </a:r>
          </a:p>
        </p:txBody>
      </p:sp>
      <p:sp>
        <p:nvSpPr>
          <p:cNvPr id="55299" name="Rectangle 3"/>
          <p:cNvSpPr>
            <a:spLocks noGrp="1" noChangeArrowheads="1"/>
          </p:cNvSpPr>
          <p:nvPr>
            <p:ph idx="1"/>
          </p:nvPr>
        </p:nvSpPr>
        <p:spPr>
          <a:xfrm>
            <a:off x="0" y="1700213"/>
            <a:ext cx="8763000" cy="4953000"/>
          </a:xfrm>
        </p:spPr>
        <p:txBody>
          <a:bodyPr/>
          <a:lstStyle/>
          <a:p>
            <a:pPr marL="990600" lvl="1" indent="-533400" eaLnBrk="1" hangingPunct="1">
              <a:buFontTx/>
              <a:buAutoNum type="arabicPeriod"/>
            </a:pPr>
            <a:r>
              <a:rPr lang="zh-CN" altLang="en-US">
                <a:solidFill>
                  <a:srgbClr val="0000FF"/>
                </a:solidFill>
                <a:latin typeface="华文细黑" pitchFamily="2" charset="-122"/>
                <a:ea typeface="华文细黑" pitchFamily="2" charset="-122"/>
              </a:rPr>
              <a:t>模块化优点是灵活性、可变换性 </a:t>
            </a:r>
          </a:p>
          <a:p>
            <a:pPr marL="1371600" lvl="2" indent="-457200" eaLnBrk="1" hangingPunct="1">
              <a:buFontTx/>
              <a:buAutoNum type="arabicParenR"/>
            </a:pPr>
            <a:r>
              <a:rPr lang="zh-CN" altLang="en-US">
                <a:solidFill>
                  <a:srgbClr val="0000FF"/>
                </a:solidFill>
                <a:latin typeface="华文细黑" pitchFamily="2" charset="-122"/>
                <a:ea typeface="华文细黑" pitchFamily="2" charset="-122"/>
              </a:rPr>
              <a:t>用户可以按实际应用需要，用各种模块插件在一个统一框架下，组合成最合适的系统</a:t>
            </a:r>
          </a:p>
          <a:p>
            <a:pPr marL="1371600" lvl="2" indent="-457200" eaLnBrk="1" hangingPunct="1">
              <a:buFontTx/>
              <a:buAutoNum type="arabicParenR"/>
            </a:pPr>
            <a:r>
              <a:rPr lang="zh-CN" altLang="en-US">
                <a:solidFill>
                  <a:srgbClr val="0000FF"/>
                </a:solidFill>
                <a:latin typeface="华文细黑" pitchFamily="2" charset="-122"/>
                <a:ea typeface="华文细黑" pitchFamily="2" charset="-122"/>
              </a:rPr>
              <a:t>实验要求变动的情况下，按要求可以很容易代替其中部分模块重组一个新系统</a:t>
            </a:r>
          </a:p>
          <a:p>
            <a:pPr marL="1371600" lvl="2" indent="-457200" eaLnBrk="1" hangingPunct="1">
              <a:buFontTx/>
              <a:buAutoNum type="arabicParenR"/>
            </a:pPr>
            <a:r>
              <a:rPr lang="zh-CN" altLang="en-US">
                <a:solidFill>
                  <a:srgbClr val="0000FF"/>
                </a:solidFill>
                <a:latin typeface="华文细黑" pitchFamily="2" charset="-122"/>
                <a:ea typeface="华文细黑" pitchFamily="2" charset="-122"/>
              </a:rPr>
              <a:t>在实验要求增加或更新，或新的模块插件出现，对已有系统在增加少量模块条件下</a:t>
            </a:r>
            <a:r>
              <a:rPr lang="en-US" altLang="zh-CN">
                <a:solidFill>
                  <a:srgbClr val="0000FF"/>
                </a:solidFill>
                <a:latin typeface="华文细黑" pitchFamily="2" charset="-122"/>
                <a:ea typeface="华文细黑" pitchFamily="2" charset="-122"/>
              </a:rPr>
              <a:t>,</a:t>
            </a:r>
            <a:r>
              <a:rPr lang="zh-CN" altLang="en-US">
                <a:solidFill>
                  <a:srgbClr val="0000FF"/>
                </a:solidFill>
                <a:latin typeface="华文细黑" pitchFamily="2" charset="-122"/>
                <a:ea typeface="华文细黑" pitchFamily="2" charset="-122"/>
              </a:rPr>
              <a:t>使系统更新升级</a:t>
            </a:r>
          </a:p>
          <a:p>
            <a:pPr marL="990600" lvl="1" indent="-533400" eaLnBrk="1" hangingPunct="1">
              <a:buFontTx/>
              <a:buAutoNum type="arabicPeriod" startAt="2"/>
            </a:pPr>
            <a:r>
              <a:rPr lang="zh-CN" altLang="en-US">
                <a:solidFill>
                  <a:srgbClr val="0000FF"/>
                </a:solidFill>
                <a:latin typeface="华文细黑" pitchFamily="2" charset="-122"/>
                <a:ea typeface="华文细黑" pitchFamily="2" charset="-122"/>
              </a:rPr>
              <a:t>模块化基础 </a:t>
            </a:r>
          </a:p>
          <a:p>
            <a:pPr marL="1371600" lvl="2" indent="-457200" eaLnBrk="1" hangingPunct="1">
              <a:buFontTx/>
              <a:buNone/>
            </a:pPr>
            <a:r>
              <a:rPr lang="zh-CN" altLang="en-US">
                <a:solidFill>
                  <a:srgbClr val="0000FF"/>
                </a:solidFill>
                <a:latin typeface="华文细黑" pitchFamily="2" charset="-122"/>
                <a:ea typeface="华文细黑" pitchFamily="2" charset="-122"/>
              </a:rPr>
              <a:t>制定一个国际上，行业中公认的统一标准，在机械结构、电气、信号逻辑定义和通讯方法上都有明确统一的规定，各生产厂家、公司均必须按此规定生产模块插件     </a:t>
            </a:r>
          </a:p>
        </p:txBody>
      </p:sp>
      <p:sp>
        <p:nvSpPr>
          <p:cNvPr id="4" name="灯片编号占位符 3"/>
          <p:cNvSpPr>
            <a:spLocks noGrp="1"/>
          </p:cNvSpPr>
          <p:nvPr>
            <p:ph type="sldNum" sz="quarter" idx="12"/>
          </p:nvPr>
        </p:nvSpPr>
        <p:spPr/>
        <p:txBody>
          <a:bodyPr/>
          <a:lstStyle/>
          <a:p>
            <a:pPr>
              <a:defRPr/>
            </a:pPr>
            <a:fld id="{B990705B-6191-4F41-97AA-E62B1F01AC9F}" type="slidenum">
              <a:rPr lang="en-US" altLang="zh-CN" smtClean="0">
                <a:latin typeface="华文细黑" pitchFamily="2" charset="-122"/>
                <a:ea typeface="华文细黑" pitchFamily="2" charset="-122"/>
              </a:rPr>
              <a:pPr>
                <a:defRPr/>
              </a:pPr>
              <a:t>18</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5299">
                                            <p:txEl>
                                              <p:pRg st="4" end="4"/>
                                            </p:txEl>
                                          </p:spTgt>
                                        </p:tgtEl>
                                        <p:attrNameLst>
                                          <p:attrName>style.visibility</p:attrName>
                                        </p:attrNameLst>
                                      </p:cBhvr>
                                      <p:to>
                                        <p:strVal val="visible"/>
                                      </p:to>
                                    </p:set>
                                    <p:animEffect transition="in" filter="blinds(horizontal)">
                                      <p:cBhvr>
                                        <p:cTn id="7" dur="500"/>
                                        <p:tgtEl>
                                          <p:spTgt spid="55299">
                                            <p:txEl>
                                              <p:pRg st="4" end="4"/>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55299">
                                            <p:txEl>
                                              <p:pRg st="5" end="5"/>
                                            </p:txEl>
                                          </p:spTgt>
                                        </p:tgtEl>
                                        <p:attrNameLst>
                                          <p:attrName>style.visibility</p:attrName>
                                        </p:attrNameLst>
                                      </p:cBhvr>
                                      <p:to>
                                        <p:strVal val="visible"/>
                                      </p:to>
                                    </p:set>
                                    <p:animEffect transition="in" filter="blinds(horizontal)">
                                      <p:cBhvr>
                                        <p:cTn id="10" dur="500"/>
                                        <p:tgtEl>
                                          <p:spTgt spid="5529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p:cNvSpPr>
            <a:spLocks noGrp="1" noChangeArrowheads="1"/>
          </p:cNvSpPr>
          <p:nvPr>
            <p:ph type="title"/>
          </p:nvPr>
        </p:nvSpPr>
        <p:spPr/>
        <p:style>
          <a:lnRef idx="1">
            <a:schemeClr val="accent2"/>
          </a:lnRef>
          <a:fillRef idx="3">
            <a:schemeClr val="accent2"/>
          </a:fillRef>
          <a:effectRef idx="2">
            <a:schemeClr val="accent2"/>
          </a:effectRef>
          <a:fontRef idx="minor">
            <a:schemeClr val="lt1"/>
          </a:fontRef>
        </p:style>
        <p:txBody>
          <a:bodyPr/>
          <a:lstStyle/>
          <a:p>
            <a:r>
              <a:rPr lang="en-US" altLang="zh-CN" sz="2800" dirty="0">
                <a:solidFill>
                  <a:schemeClr val="bg1"/>
                </a:solidFill>
                <a:latin typeface="华文细黑" pitchFamily="2" charset="-122"/>
                <a:ea typeface="华文细黑" pitchFamily="2" charset="-122"/>
              </a:rPr>
              <a:t>USB</a:t>
            </a:r>
            <a:r>
              <a:rPr lang="zh-CN" altLang="en-US" sz="2800" dirty="0">
                <a:solidFill>
                  <a:schemeClr val="bg1"/>
                </a:solidFill>
                <a:latin typeface="华文细黑" pitchFamily="2" charset="-122"/>
                <a:ea typeface="华文细黑" pitchFamily="2" charset="-122"/>
              </a:rPr>
              <a:t>在数据采集系统中的应用</a:t>
            </a:r>
          </a:p>
        </p:txBody>
      </p:sp>
      <p:graphicFrame>
        <p:nvGraphicFramePr>
          <p:cNvPr id="204804" name="Object 4"/>
          <p:cNvGraphicFramePr>
            <a:graphicFrameLocks noGrp="1" noChangeAspect="1"/>
          </p:cNvGraphicFramePr>
          <p:nvPr>
            <p:ph idx="1"/>
          </p:nvPr>
        </p:nvGraphicFramePr>
        <p:xfrm>
          <a:off x="1476375" y="1916113"/>
          <a:ext cx="6121400" cy="2522537"/>
        </p:xfrm>
        <a:graphic>
          <a:graphicData uri="http://schemas.openxmlformats.org/presentationml/2006/ole">
            <mc:AlternateContent xmlns:mc="http://schemas.openxmlformats.org/markup-compatibility/2006">
              <mc:Choice xmlns:v="urn:schemas-microsoft-com:vml" Requires="v">
                <p:oleObj spid="_x0000_s4099" name="位图图像" r:id="rId3" imgW="2812024" imgH="1158095" progId="PBrush">
                  <p:embed/>
                </p:oleObj>
              </mc:Choice>
              <mc:Fallback>
                <p:oleObj name="位图图像" r:id="rId3" imgW="2812024" imgH="1158095" progId="PBrush">
                  <p:embed/>
                  <p:pic>
                    <p:nvPicPr>
                      <p:cNvPr id="204804"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6375" y="1916113"/>
                        <a:ext cx="6121400" cy="25225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180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7875" name="Object 3"/>
          <p:cNvGraphicFramePr>
            <a:graphicFrameLocks noGrp="1" noChangeAspect="1"/>
          </p:cNvGraphicFramePr>
          <p:nvPr>
            <p:ph idx="1"/>
          </p:nvPr>
        </p:nvGraphicFramePr>
        <p:xfrm>
          <a:off x="1763713" y="1124744"/>
          <a:ext cx="5761037" cy="5544344"/>
        </p:xfrm>
        <a:graphic>
          <a:graphicData uri="http://schemas.openxmlformats.org/presentationml/2006/ole">
            <mc:AlternateContent xmlns:mc="http://schemas.openxmlformats.org/markup-compatibility/2006">
              <mc:Choice xmlns:v="urn:schemas-microsoft-com:vml" Requires="v">
                <p:oleObj spid="_x0000_s5123" name="位图图像" r:id="rId3" imgW="3048264" imgH="3048264" progId="PBrush">
                  <p:embed/>
                </p:oleObj>
              </mc:Choice>
              <mc:Fallback>
                <p:oleObj name="位图图像" r:id="rId3" imgW="3048264" imgH="3048264" progId="PBrush">
                  <p:embed/>
                  <p:pic>
                    <p:nvPicPr>
                      <p:cNvPr id="207875"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3713" y="1124744"/>
                        <a:ext cx="5761037" cy="55443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7876" name="Rectangle 4"/>
          <p:cNvSpPr>
            <a:spLocks noGrp="1" noChangeArrowheads="1"/>
          </p:cNvSpPr>
          <p:nvPr>
            <p:ph type="title"/>
          </p:nvPr>
        </p:nvSpPr>
        <p:spPr/>
        <p:style>
          <a:lnRef idx="1">
            <a:schemeClr val="accent2"/>
          </a:lnRef>
          <a:fillRef idx="3">
            <a:schemeClr val="accent2"/>
          </a:fillRef>
          <a:effectRef idx="2">
            <a:schemeClr val="accent2"/>
          </a:effectRef>
          <a:fontRef idx="minor">
            <a:schemeClr val="lt1"/>
          </a:fontRef>
        </p:style>
        <p:txBody>
          <a:bodyPr/>
          <a:lstStyle/>
          <a:p>
            <a:r>
              <a:rPr lang="en-US" altLang="zh-CN" sz="2800" dirty="0">
                <a:latin typeface="华文细黑" pitchFamily="2" charset="-122"/>
                <a:ea typeface="华文细黑" pitchFamily="2" charset="-122"/>
              </a:rPr>
              <a:t>USB</a:t>
            </a:r>
            <a:r>
              <a:rPr lang="zh-CN" altLang="en-US" sz="2800" dirty="0">
                <a:latin typeface="华文细黑" pitchFamily="2" charset="-122"/>
                <a:ea typeface="华文细黑" pitchFamily="2" charset="-122"/>
              </a:rPr>
              <a:t>在数据采集系统中的应用</a:t>
            </a:r>
            <a:endParaRPr lang="zh-CN" altLang="zh-CN" sz="2800" dirty="0">
              <a:latin typeface="华文细黑" pitchFamily="2" charset="-122"/>
              <a:ea typeface="华文细黑" pitchFamily="2" charset="-122"/>
            </a:endParaRPr>
          </a:p>
        </p:txBody>
      </p:sp>
      <p:sp>
        <p:nvSpPr>
          <p:cNvPr id="6"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181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标题 1"/>
          <p:cNvSpPr>
            <a:spLocks noGrp="1"/>
          </p:cNvSpPr>
          <p:nvPr>
            <p:ph type="title"/>
          </p:nvPr>
        </p:nvSpPr>
        <p:spPr>
          <a:xfrm>
            <a:off x="3132138" y="2781300"/>
            <a:ext cx="3095625" cy="1079500"/>
          </a:xfrm>
        </p:spPr>
        <p:txBody>
          <a:bodyPr/>
          <a:lstStyle/>
          <a:p>
            <a:pPr eaLnBrk="1" hangingPunct="1"/>
            <a:r>
              <a:rPr lang="en-US" altLang="zh-CN" sz="6000">
                <a:latin typeface="华文细黑" pitchFamily="2" charset="-122"/>
                <a:ea typeface="华文细黑" pitchFamily="2" charset="-122"/>
              </a:rPr>
              <a:t>USB3.0</a:t>
            </a:r>
            <a:endParaRPr lang="zh-CN" altLang="en-US" sz="6000">
              <a:latin typeface="华文细黑" pitchFamily="2" charset="-122"/>
              <a:ea typeface="华文细黑" pitchFamily="2" charset="-122"/>
            </a:endParaRPr>
          </a:p>
        </p:txBody>
      </p:sp>
      <p:pic>
        <p:nvPicPr>
          <p:cNvPr id="49155" name="Picture 2" descr="USB 3.0图标"/>
          <p:cNvPicPr>
            <a:picLocks noChangeAspect="1" noChangeArrowheads="1"/>
          </p:cNvPicPr>
          <p:nvPr/>
        </p:nvPicPr>
        <p:blipFill>
          <a:blip r:embed="rId2" cstate="print"/>
          <a:srcRect/>
          <a:stretch>
            <a:fillRect/>
          </a:stretch>
        </p:blipFill>
        <p:spPr bwMode="auto">
          <a:xfrm>
            <a:off x="3708400" y="1557338"/>
            <a:ext cx="1439863" cy="758825"/>
          </a:xfrm>
          <a:prstGeom prst="rect">
            <a:avLst/>
          </a:prstGeom>
          <a:noFill/>
          <a:ln w="9525">
            <a:noFill/>
            <a:miter lim="800000"/>
            <a:headEnd/>
            <a:tailEnd/>
          </a:ln>
        </p:spPr>
      </p:pic>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182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标题 1"/>
          <p:cNvSpPr>
            <a:spLocks noGrp="1"/>
          </p:cNvSpPr>
          <p:nvPr>
            <p:ph type="title"/>
          </p:nvPr>
        </p:nvSpPr>
        <p:spPr/>
        <p:txBody>
          <a:bodyPr/>
          <a:lstStyle/>
          <a:p>
            <a:pPr eaLnBrk="1" hangingPunct="1"/>
            <a:r>
              <a:rPr lang="en-US" altLang="zh-CN" sz="2400"/>
              <a:t>Why USB3.0</a:t>
            </a:r>
            <a:r>
              <a:rPr lang="zh-CN" altLang="en-US" sz="2400"/>
              <a:t>？</a:t>
            </a:r>
          </a:p>
        </p:txBody>
      </p:sp>
      <p:sp>
        <p:nvSpPr>
          <p:cNvPr id="50179" name="内容占位符 2"/>
          <p:cNvSpPr>
            <a:spLocks noGrp="1"/>
          </p:cNvSpPr>
          <p:nvPr>
            <p:ph idx="1"/>
          </p:nvPr>
        </p:nvSpPr>
        <p:spPr/>
        <p:txBody>
          <a:bodyPr/>
          <a:lstStyle/>
          <a:p>
            <a:pPr eaLnBrk="1" hangingPunct="1"/>
            <a:r>
              <a:rPr lang="en-US" altLang="zh-CN" sz="2800" dirty="0">
                <a:latin typeface="华文细黑" pitchFamily="2" charset="-122"/>
                <a:ea typeface="华文细黑" pitchFamily="2" charset="-122"/>
              </a:rPr>
              <a:t>USB2.0</a:t>
            </a:r>
            <a:r>
              <a:rPr lang="zh-CN" altLang="en-US" sz="2800" dirty="0">
                <a:latin typeface="华文细黑" pitchFamily="2" charset="-122"/>
                <a:ea typeface="华文细黑" pitchFamily="2" charset="-122"/>
              </a:rPr>
              <a:t>为各式各样的设备以及应用提供了充足的带宽，但是，随着高清视频、</a:t>
            </a:r>
            <a:r>
              <a:rPr lang="en-US" altLang="zh-CN" sz="2800" dirty="0">
                <a:latin typeface="华文细黑" pitchFamily="2" charset="-122"/>
                <a:ea typeface="华文细黑" pitchFamily="2" charset="-122"/>
              </a:rPr>
              <a:t>TB</a:t>
            </a:r>
            <a:r>
              <a:rPr lang="zh-CN" altLang="en-US" sz="2800" dirty="0">
                <a:latin typeface="华文细黑" pitchFamily="2" charset="-122"/>
                <a:ea typeface="华文细黑" pitchFamily="2" charset="-122"/>
              </a:rPr>
              <a:t>（</a:t>
            </a:r>
            <a:r>
              <a:rPr lang="en-US" altLang="zh-CN" sz="2800" dirty="0">
                <a:latin typeface="华文细黑" pitchFamily="2" charset="-122"/>
                <a:ea typeface="华文细黑" pitchFamily="2" charset="-122"/>
              </a:rPr>
              <a:t>1024GB</a:t>
            </a:r>
            <a:r>
              <a:rPr lang="zh-CN" altLang="en-US" sz="2800" dirty="0">
                <a:latin typeface="华文细黑" pitchFamily="2" charset="-122"/>
                <a:ea typeface="华文细黑" pitchFamily="2" charset="-122"/>
              </a:rPr>
              <a:t>）级存储设备、高达千万像素数码相机、大容量的手机以及便携媒体播放器的出现，更高的带宽和传输速度就成为了必须。</a:t>
            </a:r>
            <a:endParaRPr lang="en-US" altLang="zh-CN" sz="2800" dirty="0">
              <a:latin typeface="华文细黑" pitchFamily="2" charset="-122"/>
              <a:ea typeface="华文细黑" pitchFamily="2" charset="-122"/>
            </a:endParaRPr>
          </a:p>
          <a:p>
            <a:pPr eaLnBrk="1" hangingPunct="1">
              <a:buFont typeface="Wingdings" pitchFamily="2" charset="2"/>
              <a:buNone/>
            </a:pPr>
            <a:endParaRPr lang="zh-CN" altLang="en-US" sz="2800" dirty="0"/>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183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标题 1"/>
          <p:cNvSpPr>
            <a:spLocks noGrp="1"/>
          </p:cNvSpPr>
          <p:nvPr>
            <p:ph type="title"/>
          </p:nvPr>
        </p:nvSpPr>
        <p:spPr/>
        <p:txBody>
          <a:bodyPr/>
          <a:lstStyle/>
          <a:p>
            <a:pPr eaLnBrk="1" hangingPunct="1"/>
            <a:r>
              <a:rPr lang="en-US" altLang="zh-CN">
                <a:latin typeface="华文细黑" pitchFamily="2" charset="-122"/>
                <a:ea typeface="华文细黑" pitchFamily="2" charset="-122"/>
              </a:rPr>
              <a:t>USB3.0</a:t>
            </a:r>
            <a:endParaRPr lang="zh-CN" altLang="en-US">
              <a:latin typeface="华文细黑" pitchFamily="2" charset="-122"/>
              <a:ea typeface="华文细黑" pitchFamily="2" charset="-122"/>
            </a:endParaRPr>
          </a:p>
        </p:txBody>
      </p:sp>
      <p:sp>
        <p:nvSpPr>
          <p:cNvPr id="51203" name="内容占位符 2"/>
          <p:cNvSpPr>
            <a:spLocks noGrp="1"/>
          </p:cNvSpPr>
          <p:nvPr>
            <p:ph idx="1"/>
          </p:nvPr>
        </p:nvSpPr>
        <p:spPr/>
        <p:txBody>
          <a:bodyPr/>
          <a:lstStyle/>
          <a:p>
            <a:pPr eaLnBrk="1" hangingPunct="1"/>
            <a:r>
              <a:rPr lang="zh-CN" altLang="en-US" sz="2400">
                <a:latin typeface="华文细黑" pitchFamily="2" charset="-122"/>
                <a:ea typeface="华文细黑" pitchFamily="2" charset="-122"/>
              </a:rPr>
              <a:t>极大提高了带宽</a:t>
            </a:r>
            <a:r>
              <a:rPr lang="en-US" altLang="zh-CN" sz="2400">
                <a:latin typeface="华文细黑" pitchFamily="2" charset="-122"/>
                <a:ea typeface="华文细黑" pitchFamily="2" charset="-122"/>
              </a:rPr>
              <a:t>——</a:t>
            </a:r>
            <a:r>
              <a:rPr lang="zh-CN" altLang="en-US" sz="2400">
                <a:latin typeface="华文细黑" pitchFamily="2" charset="-122"/>
                <a:ea typeface="华文细黑" pitchFamily="2" charset="-122"/>
              </a:rPr>
              <a:t>高达</a:t>
            </a:r>
            <a:r>
              <a:rPr lang="en-US" altLang="zh-CN" sz="2400">
                <a:latin typeface="华文细黑" pitchFamily="2" charset="-122"/>
                <a:ea typeface="华文细黑" pitchFamily="2" charset="-122"/>
              </a:rPr>
              <a:t>5Gbps</a:t>
            </a:r>
            <a:r>
              <a:rPr lang="zh-CN" altLang="en-US" sz="2400">
                <a:latin typeface="华文细黑" pitchFamily="2" charset="-122"/>
                <a:ea typeface="华文细黑" pitchFamily="2" charset="-122"/>
                <a:hlinkClick r:id="rId2"/>
              </a:rPr>
              <a:t>全双工</a:t>
            </a:r>
            <a:r>
              <a:rPr lang="zh-CN" altLang="en-US" sz="2400">
                <a:latin typeface="华文细黑" pitchFamily="2" charset="-122"/>
                <a:ea typeface="华文细黑" pitchFamily="2" charset="-122"/>
              </a:rPr>
              <a:t>（</a:t>
            </a:r>
            <a:r>
              <a:rPr lang="en-US" altLang="zh-CN" sz="2400">
                <a:latin typeface="华文细黑" pitchFamily="2" charset="-122"/>
                <a:ea typeface="华文细黑" pitchFamily="2" charset="-122"/>
              </a:rPr>
              <a:t>USB2.0</a:t>
            </a:r>
            <a:r>
              <a:rPr lang="zh-CN" altLang="en-US" sz="2400">
                <a:latin typeface="华文细黑" pitchFamily="2" charset="-122"/>
                <a:ea typeface="华文细黑" pitchFamily="2" charset="-122"/>
              </a:rPr>
              <a:t>则为</a:t>
            </a:r>
            <a:r>
              <a:rPr lang="en-US" altLang="zh-CN" sz="2400">
                <a:latin typeface="华文细黑" pitchFamily="2" charset="-122"/>
                <a:ea typeface="华文细黑" pitchFamily="2" charset="-122"/>
              </a:rPr>
              <a:t>480Mbps</a:t>
            </a:r>
            <a:r>
              <a:rPr lang="zh-CN" altLang="en-US" sz="2400">
                <a:latin typeface="华文细黑" pitchFamily="2" charset="-122"/>
                <a:ea typeface="华文细黑" pitchFamily="2" charset="-122"/>
                <a:hlinkClick r:id="rId3"/>
              </a:rPr>
              <a:t>半双工</a:t>
            </a:r>
            <a:r>
              <a:rPr lang="zh-CN" altLang="en-US" sz="2400">
                <a:latin typeface="华文细黑" pitchFamily="2" charset="-122"/>
                <a:ea typeface="华文细黑" pitchFamily="2" charset="-122"/>
              </a:rPr>
              <a:t>）</a:t>
            </a:r>
          </a:p>
          <a:p>
            <a:pPr eaLnBrk="1" hangingPunct="1"/>
            <a:r>
              <a:rPr lang="zh-CN" altLang="en-US" sz="2400">
                <a:latin typeface="华文细黑" pitchFamily="2" charset="-122"/>
                <a:ea typeface="华文细黑" pitchFamily="2" charset="-122"/>
              </a:rPr>
              <a:t> 实现了更好的电源管理</a:t>
            </a:r>
          </a:p>
          <a:p>
            <a:pPr eaLnBrk="1" hangingPunct="1"/>
            <a:r>
              <a:rPr lang="zh-CN" altLang="en-US" sz="2400">
                <a:latin typeface="华文细黑" pitchFamily="2" charset="-122"/>
                <a:ea typeface="华文细黑" pitchFamily="2" charset="-122"/>
              </a:rPr>
              <a:t>能够使主机为器件提供更多的功率，从而实现</a:t>
            </a:r>
            <a:r>
              <a:rPr lang="en-US" altLang="zh-CN" sz="2400">
                <a:latin typeface="华文细黑" pitchFamily="2" charset="-122"/>
                <a:ea typeface="华文细黑" pitchFamily="2" charset="-122"/>
              </a:rPr>
              <a:t>USB</a:t>
            </a:r>
            <a:r>
              <a:rPr lang="zh-CN" altLang="en-US" sz="2400">
                <a:latin typeface="华文细黑" pitchFamily="2" charset="-122"/>
                <a:ea typeface="华文细黑" pitchFamily="2" charset="-122"/>
              </a:rPr>
              <a:t>充电电池、</a:t>
            </a:r>
            <a:r>
              <a:rPr lang="en-US" altLang="zh-CN" sz="2400">
                <a:latin typeface="华文细黑" pitchFamily="2" charset="-122"/>
                <a:ea typeface="华文细黑" pitchFamily="2" charset="-122"/>
              </a:rPr>
              <a:t>LED</a:t>
            </a:r>
            <a:r>
              <a:rPr lang="zh-CN" altLang="en-US" sz="2400">
                <a:latin typeface="华文细黑" pitchFamily="2" charset="-122"/>
                <a:ea typeface="华文细黑" pitchFamily="2" charset="-122"/>
              </a:rPr>
              <a:t>照明和迷你风扇等应用。</a:t>
            </a:r>
          </a:p>
          <a:p>
            <a:pPr eaLnBrk="1" hangingPunct="1"/>
            <a:r>
              <a:rPr lang="zh-CN" altLang="en-US" sz="2400">
                <a:latin typeface="华文细黑" pitchFamily="2" charset="-122"/>
                <a:ea typeface="华文细黑" pitchFamily="2" charset="-122"/>
              </a:rPr>
              <a:t> 能够使主机更快地识别器件</a:t>
            </a:r>
          </a:p>
          <a:p>
            <a:pPr eaLnBrk="1" hangingPunct="1"/>
            <a:r>
              <a:rPr lang="zh-CN" altLang="en-US" sz="2400">
                <a:latin typeface="华文细黑" pitchFamily="2" charset="-122"/>
                <a:ea typeface="华文细黑" pitchFamily="2" charset="-122"/>
              </a:rPr>
              <a:t> 新的协议使得数据处理的效率更高</a:t>
            </a:r>
          </a:p>
          <a:p>
            <a:pPr eaLnBrk="1" hangingPunct="1"/>
            <a:endParaRPr lang="zh-CN" altLang="en-US">
              <a:latin typeface="华文细黑" pitchFamily="2" charset="-122"/>
              <a:ea typeface="华文细黑" pitchFamily="2" charset="-122"/>
            </a:endParaRPr>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184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标题 1"/>
          <p:cNvSpPr>
            <a:spLocks noGrp="1"/>
          </p:cNvSpPr>
          <p:nvPr>
            <p:ph type="title"/>
          </p:nvPr>
        </p:nvSpPr>
        <p:spPr/>
        <p:txBody>
          <a:bodyPr/>
          <a:lstStyle/>
          <a:p>
            <a:pPr eaLnBrk="1" hangingPunct="1"/>
            <a:r>
              <a:rPr lang="zh-CN" altLang="en-US">
                <a:latin typeface="华文细黑" pitchFamily="2" charset="-122"/>
                <a:ea typeface="华文细黑" pitchFamily="2" charset="-122"/>
              </a:rPr>
              <a:t>标准规范</a:t>
            </a:r>
          </a:p>
        </p:txBody>
      </p:sp>
      <p:sp>
        <p:nvSpPr>
          <p:cNvPr id="52227" name="内容占位符 2"/>
          <p:cNvSpPr>
            <a:spLocks noGrp="1"/>
          </p:cNvSpPr>
          <p:nvPr>
            <p:ph idx="1"/>
          </p:nvPr>
        </p:nvSpPr>
        <p:spPr/>
        <p:txBody>
          <a:bodyPr/>
          <a:lstStyle/>
          <a:p>
            <a:pPr eaLnBrk="1" hangingPunct="1"/>
            <a:r>
              <a:rPr lang="zh-CN" altLang="en-US" sz="2000">
                <a:latin typeface="华文细黑" pitchFamily="2" charset="-122"/>
                <a:ea typeface="华文细黑" pitchFamily="2" charset="-122"/>
              </a:rPr>
              <a:t>传输速率</a:t>
            </a:r>
          </a:p>
          <a:p>
            <a:pPr eaLnBrk="1" hangingPunct="1">
              <a:buFont typeface="Wingdings" pitchFamily="2" charset="2"/>
              <a:buNone/>
            </a:pPr>
            <a:r>
              <a:rPr lang="en-US" altLang="zh-CN" sz="2000">
                <a:latin typeface="华文细黑" pitchFamily="2" charset="-122"/>
                <a:ea typeface="华文细黑" pitchFamily="2" charset="-122"/>
              </a:rPr>
              <a:t>	</a:t>
            </a:r>
            <a:r>
              <a:rPr lang="zh-CN" altLang="en-US" sz="2000">
                <a:latin typeface="华文细黑" pitchFamily="2" charset="-122"/>
                <a:ea typeface="华文细黑" pitchFamily="2" charset="-122"/>
              </a:rPr>
              <a:t>新的超高速接口的实际传输速率大约是</a:t>
            </a:r>
            <a:r>
              <a:rPr lang="en-US" altLang="zh-CN" sz="2000">
                <a:latin typeface="华文细黑" pitchFamily="2" charset="-122"/>
                <a:ea typeface="华文细黑" pitchFamily="2" charset="-122"/>
              </a:rPr>
              <a:t>3.2Gbps</a:t>
            </a:r>
            <a:r>
              <a:rPr lang="zh-CN" altLang="en-US" sz="2000">
                <a:latin typeface="华文细黑" pitchFamily="2" charset="-122"/>
                <a:ea typeface="华文细黑" pitchFamily="2" charset="-122"/>
              </a:rPr>
              <a:t>（即</a:t>
            </a:r>
            <a:r>
              <a:rPr lang="en-US" altLang="zh-CN" sz="2000">
                <a:latin typeface="华文细黑" pitchFamily="2" charset="-122"/>
                <a:ea typeface="华文细黑" pitchFamily="2" charset="-122"/>
              </a:rPr>
              <a:t>320MB/S)</a:t>
            </a:r>
            <a:r>
              <a:rPr lang="zh-CN" altLang="en-US" sz="2000">
                <a:latin typeface="华文细黑" pitchFamily="2" charset="-122"/>
                <a:ea typeface="华文细黑" pitchFamily="2" charset="-122"/>
              </a:rPr>
              <a:t>。理论上的最高速率是</a:t>
            </a:r>
            <a:r>
              <a:rPr lang="en-US" altLang="zh-CN" sz="2000">
                <a:latin typeface="华文细黑" pitchFamily="2" charset="-122"/>
                <a:ea typeface="华文细黑" pitchFamily="2" charset="-122"/>
              </a:rPr>
              <a:t>5.0Gbps</a:t>
            </a:r>
            <a:r>
              <a:rPr lang="zh-CN" altLang="en-US" sz="2000">
                <a:latin typeface="华文细黑" pitchFamily="2" charset="-122"/>
                <a:ea typeface="华文细黑" pitchFamily="2" charset="-122"/>
              </a:rPr>
              <a:t>（即</a:t>
            </a:r>
            <a:r>
              <a:rPr lang="en-US" altLang="zh-CN" sz="2000">
                <a:latin typeface="华文细黑" pitchFamily="2" charset="-122"/>
                <a:ea typeface="华文细黑" pitchFamily="2" charset="-122"/>
              </a:rPr>
              <a:t>500MB/S</a:t>
            </a:r>
            <a:r>
              <a:rPr lang="zh-CN" altLang="en-US" sz="2000">
                <a:latin typeface="华文细黑" pitchFamily="2" charset="-122"/>
                <a:ea typeface="华文细黑" pitchFamily="2" charset="-122"/>
              </a:rPr>
              <a:t>）。</a:t>
            </a:r>
          </a:p>
          <a:p>
            <a:pPr eaLnBrk="1" hangingPunct="1"/>
            <a:r>
              <a:rPr lang="zh-CN" altLang="en-US" sz="2000">
                <a:latin typeface="华文细黑" pitchFamily="2" charset="-122"/>
                <a:ea typeface="华文细黑" pitchFamily="2" charset="-122"/>
              </a:rPr>
              <a:t>数据传输</a:t>
            </a:r>
          </a:p>
          <a:p>
            <a:pPr eaLnBrk="1" hangingPunct="1">
              <a:buFont typeface="Wingdings" pitchFamily="2" charset="2"/>
              <a:buNone/>
            </a:pPr>
            <a:r>
              <a:rPr lang="en-US" altLang="zh-CN" sz="2000">
                <a:latin typeface="华文细黑" pitchFamily="2" charset="-122"/>
                <a:ea typeface="华文细黑" pitchFamily="2" charset="-122"/>
              </a:rPr>
              <a:t>	USB3.0 </a:t>
            </a:r>
            <a:r>
              <a:rPr lang="zh-CN" altLang="en-US" sz="2000">
                <a:latin typeface="华文细黑" pitchFamily="2" charset="-122"/>
                <a:ea typeface="华文细黑" pitchFamily="2" charset="-122"/>
              </a:rPr>
              <a:t>引入全双工数据传输。</a:t>
            </a:r>
            <a:r>
              <a:rPr lang="en-US" altLang="zh-CN" sz="2000">
                <a:latin typeface="华文细黑" pitchFamily="2" charset="-122"/>
                <a:ea typeface="华文细黑" pitchFamily="2" charset="-122"/>
              </a:rPr>
              <a:t>5</a:t>
            </a:r>
            <a:r>
              <a:rPr lang="zh-CN" altLang="en-US" sz="2000">
                <a:latin typeface="华文细黑" pitchFamily="2" charset="-122"/>
                <a:ea typeface="华文细黑" pitchFamily="2" charset="-122"/>
              </a:rPr>
              <a:t>根线路中</a:t>
            </a:r>
            <a:r>
              <a:rPr lang="en-US" altLang="zh-CN" sz="2000">
                <a:latin typeface="华文细黑" pitchFamily="2" charset="-122"/>
                <a:ea typeface="华文细黑" pitchFamily="2" charset="-122"/>
              </a:rPr>
              <a:t>2</a:t>
            </a:r>
            <a:r>
              <a:rPr lang="zh-CN" altLang="en-US" sz="2000">
                <a:latin typeface="华文细黑" pitchFamily="2" charset="-122"/>
                <a:ea typeface="华文细黑" pitchFamily="2" charset="-122"/>
              </a:rPr>
              <a:t>根用来发送数据，另</a:t>
            </a:r>
            <a:r>
              <a:rPr lang="en-US" altLang="zh-CN" sz="2000">
                <a:latin typeface="华文细黑" pitchFamily="2" charset="-122"/>
                <a:ea typeface="华文细黑" pitchFamily="2" charset="-122"/>
              </a:rPr>
              <a:t>2</a:t>
            </a:r>
            <a:r>
              <a:rPr lang="zh-CN" altLang="en-US" sz="2000">
                <a:latin typeface="华文细黑" pitchFamily="2" charset="-122"/>
                <a:ea typeface="华文细黑" pitchFamily="2" charset="-122"/>
              </a:rPr>
              <a:t>根用来接收数据，还有</a:t>
            </a:r>
            <a:r>
              <a:rPr lang="en-US" altLang="zh-CN" sz="2000">
                <a:latin typeface="华文细黑" pitchFamily="2" charset="-122"/>
                <a:ea typeface="华文细黑" pitchFamily="2" charset="-122"/>
              </a:rPr>
              <a:t>1</a:t>
            </a:r>
            <a:r>
              <a:rPr lang="zh-CN" altLang="en-US" sz="2000">
                <a:latin typeface="华文细黑" pitchFamily="2" charset="-122"/>
                <a:ea typeface="华文细黑" pitchFamily="2" charset="-122"/>
              </a:rPr>
              <a:t>根是地线。也就是说，</a:t>
            </a:r>
            <a:r>
              <a:rPr lang="en-US" altLang="zh-CN" sz="2000">
                <a:latin typeface="华文细黑" pitchFamily="2" charset="-122"/>
                <a:ea typeface="华文细黑" pitchFamily="2" charset="-122"/>
              </a:rPr>
              <a:t>USB 3.0</a:t>
            </a:r>
            <a:r>
              <a:rPr lang="zh-CN" altLang="en-US" sz="2000">
                <a:latin typeface="华文细黑" pitchFamily="2" charset="-122"/>
                <a:ea typeface="华文细黑" pitchFamily="2" charset="-122"/>
              </a:rPr>
              <a:t>可以同步全速地进行读写操作。以前的</a:t>
            </a:r>
            <a:r>
              <a:rPr lang="en-US" altLang="zh-CN" sz="2000">
                <a:latin typeface="华文细黑" pitchFamily="2" charset="-122"/>
                <a:ea typeface="华文细黑" pitchFamily="2" charset="-122"/>
              </a:rPr>
              <a:t>USB</a:t>
            </a:r>
            <a:r>
              <a:rPr lang="zh-CN" altLang="en-US" sz="2000">
                <a:latin typeface="华文细黑" pitchFamily="2" charset="-122"/>
                <a:ea typeface="华文细黑" pitchFamily="2" charset="-122"/>
              </a:rPr>
              <a:t>版本并不支持全双工数据传输。</a:t>
            </a:r>
          </a:p>
          <a:p>
            <a:pPr eaLnBrk="1" hangingPunct="1"/>
            <a:r>
              <a:rPr lang="zh-CN" altLang="en-US" sz="2000">
                <a:latin typeface="华文细黑" pitchFamily="2" charset="-122"/>
                <a:ea typeface="华文细黑" pitchFamily="2" charset="-122"/>
              </a:rPr>
              <a:t>电源</a:t>
            </a:r>
          </a:p>
          <a:p>
            <a:pPr eaLnBrk="1" hangingPunct="1">
              <a:buFont typeface="Wingdings" pitchFamily="2" charset="2"/>
              <a:buNone/>
            </a:pPr>
            <a:r>
              <a:rPr lang="en-US" altLang="zh-CN" sz="2000">
                <a:latin typeface="华文细黑" pitchFamily="2" charset="-122"/>
                <a:ea typeface="华文细黑" pitchFamily="2" charset="-122"/>
              </a:rPr>
              <a:t>	USB 3.0</a:t>
            </a:r>
            <a:r>
              <a:rPr lang="zh-CN" altLang="en-US" sz="2000">
                <a:latin typeface="华文细黑" pitchFamily="2" charset="-122"/>
                <a:ea typeface="华文细黑" pitchFamily="2" charset="-122"/>
              </a:rPr>
              <a:t>标准要求</a:t>
            </a:r>
            <a:r>
              <a:rPr lang="en-US" altLang="zh-CN" sz="2000">
                <a:latin typeface="华文细黑" pitchFamily="2" charset="-122"/>
                <a:ea typeface="华文细黑" pitchFamily="2" charset="-122"/>
              </a:rPr>
              <a:t>USB3.0</a:t>
            </a:r>
            <a:r>
              <a:rPr lang="zh-CN" altLang="en-US" sz="2000">
                <a:latin typeface="华文细黑" pitchFamily="2" charset="-122"/>
                <a:ea typeface="华文细黑" pitchFamily="2" charset="-122"/>
              </a:rPr>
              <a:t>接口供电能力为</a:t>
            </a:r>
            <a:r>
              <a:rPr lang="en-US" altLang="zh-CN" sz="2000">
                <a:latin typeface="华文细黑" pitchFamily="2" charset="-122"/>
                <a:ea typeface="华文细黑" pitchFamily="2" charset="-122"/>
              </a:rPr>
              <a:t>1A</a:t>
            </a:r>
            <a:r>
              <a:rPr lang="zh-CN" altLang="en-US" sz="2000">
                <a:latin typeface="华文细黑" pitchFamily="2" charset="-122"/>
                <a:ea typeface="华文细黑" pitchFamily="2" charset="-122"/>
              </a:rPr>
              <a:t>，而</a:t>
            </a:r>
            <a:r>
              <a:rPr lang="en-US" altLang="zh-CN" sz="2000">
                <a:latin typeface="华文细黑" pitchFamily="2" charset="-122"/>
                <a:ea typeface="华文细黑" pitchFamily="2" charset="-122"/>
              </a:rPr>
              <a:t>USB 2.0</a:t>
            </a:r>
            <a:r>
              <a:rPr lang="zh-CN" altLang="en-US" sz="2000">
                <a:latin typeface="华文细黑" pitchFamily="2" charset="-122"/>
                <a:ea typeface="华文细黑" pitchFamily="2" charset="-122"/>
              </a:rPr>
              <a:t>为</a:t>
            </a:r>
            <a:r>
              <a:rPr lang="en-US" altLang="zh-CN" sz="2000">
                <a:latin typeface="华文细黑" pitchFamily="2" charset="-122"/>
                <a:ea typeface="华文细黑" pitchFamily="2" charset="-122"/>
              </a:rPr>
              <a:t>0.5A</a:t>
            </a:r>
            <a:r>
              <a:rPr lang="zh-CN" altLang="en-US" sz="2000">
                <a:latin typeface="华文细黑" pitchFamily="2" charset="-122"/>
                <a:ea typeface="华文细黑" pitchFamily="2" charset="-122"/>
              </a:rPr>
              <a:t>。</a:t>
            </a:r>
          </a:p>
          <a:p>
            <a:pPr eaLnBrk="1" hangingPunct="1"/>
            <a:r>
              <a:rPr lang="zh-CN" altLang="en-US" sz="2000">
                <a:latin typeface="华文细黑" pitchFamily="2" charset="-122"/>
                <a:ea typeface="华文细黑" pitchFamily="2" charset="-122"/>
              </a:rPr>
              <a:t>电源管理</a:t>
            </a:r>
          </a:p>
          <a:p>
            <a:pPr eaLnBrk="1" hangingPunct="1">
              <a:buFont typeface="Wingdings" pitchFamily="2" charset="2"/>
              <a:buNone/>
            </a:pPr>
            <a:r>
              <a:rPr lang="en-US" altLang="zh-CN" sz="2000">
                <a:latin typeface="华文细黑" pitchFamily="2" charset="-122"/>
                <a:ea typeface="华文细黑" pitchFamily="2" charset="-122"/>
              </a:rPr>
              <a:t>	USB 3.0 </a:t>
            </a:r>
            <a:r>
              <a:rPr lang="zh-CN" altLang="en-US" sz="2000">
                <a:latin typeface="华文细黑" pitchFamily="2" charset="-122"/>
                <a:ea typeface="华文细黑" pitchFamily="2" charset="-122"/>
              </a:rPr>
              <a:t>并没有采用设备轮询，而是采用中断驱动协议。因此，在有中断请求数据传输之前，待机设备并不耗电。简而言之，</a:t>
            </a:r>
            <a:r>
              <a:rPr lang="en-US" altLang="zh-CN" sz="2000">
                <a:latin typeface="华文细黑" pitchFamily="2" charset="-122"/>
                <a:ea typeface="华文细黑" pitchFamily="2" charset="-122"/>
              </a:rPr>
              <a:t>USB 3.0</a:t>
            </a:r>
            <a:r>
              <a:rPr lang="zh-CN" altLang="en-US" sz="2000">
                <a:latin typeface="华文细黑" pitchFamily="2" charset="-122"/>
                <a:ea typeface="华文细黑" pitchFamily="2" charset="-122"/>
              </a:rPr>
              <a:t>支持待机、休眠和暂停等状态。</a:t>
            </a:r>
          </a:p>
          <a:p>
            <a:pPr eaLnBrk="1" hangingPunct="1">
              <a:buFont typeface="Wingdings" pitchFamily="2" charset="2"/>
              <a:buNone/>
            </a:pPr>
            <a:endParaRPr lang="zh-CN" altLang="en-US" sz="2000">
              <a:latin typeface="华文细黑" pitchFamily="2" charset="-122"/>
              <a:ea typeface="华文细黑" pitchFamily="2" charset="-122"/>
            </a:endParaRPr>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185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标题 1"/>
          <p:cNvSpPr>
            <a:spLocks noGrp="1"/>
          </p:cNvSpPr>
          <p:nvPr>
            <p:ph type="title"/>
          </p:nvPr>
        </p:nvSpPr>
        <p:spPr/>
        <p:txBody>
          <a:bodyPr/>
          <a:lstStyle/>
          <a:p>
            <a:pPr eaLnBrk="1" hangingPunct="1"/>
            <a:r>
              <a:rPr lang="en-US" altLang="zh-CN">
                <a:latin typeface="华文细黑" pitchFamily="2" charset="-122"/>
                <a:ea typeface="华文细黑" pitchFamily="2" charset="-122"/>
              </a:rPr>
              <a:t>USB3.0</a:t>
            </a:r>
            <a:endParaRPr lang="zh-CN" altLang="en-US">
              <a:latin typeface="华文细黑" pitchFamily="2" charset="-122"/>
              <a:ea typeface="华文细黑" pitchFamily="2" charset="-122"/>
            </a:endParaRPr>
          </a:p>
        </p:txBody>
      </p:sp>
      <p:sp>
        <p:nvSpPr>
          <p:cNvPr id="53251" name="内容占位符 2"/>
          <p:cNvSpPr>
            <a:spLocks noGrp="1"/>
          </p:cNvSpPr>
          <p:nvPr>
            <p:ph idx="1"/>
          </p:nvPr>
        </p:nvSpPr>
        <p:spPr/>
        <p:txBody>
          <a:bodyPr/>
          <a:lstStyle/>
          <a:p>
            <a:pPr eaLnBrk="1" hangingPunct="1"/>
            <a:r>
              <a:rPr lang="zh-CN" altLang="en-US" sz="2400">
                <a:latin typeface="华文细黑" pitchFamily="2" charset="-122"/>
                <a:ea typeface="华文细黑" pitchFamily="2" charset="-122"/>
              </a:rPr>
              <a:t>物理外观</a:t>
            </a:r>
          </a:p>
          <a:p>
            <a:pPr eaLnBrk="1" hangingPunct="1">
              <a:buFont typeface="Wingdings" pitchFamily="2" charset="2"/>
              <a:buNone/>
            </a:pPr>
            <a:r>
              <a:rPr lang="en-US" altLang="zh-CN" sz="2400">
                <a:latin typeface="华文细黑" pitchFamily="2" charset="-122"/>
                <a:ea typeface="华文细黑" pitchFamily="2" charset="-122"/>
              </a:rPr>
              <a:t>	USB 3.0</a:t>
            </a:r>
            <a:r>
              <a:rPr lang="zh-CN" altLang="en-US" sz="2400">
                <a:latin typeface="华文细黑" pitchFamily="2" charset="-122"/>
                <a:ea typeface="华文细黑" pitchFamily="2" charset="-122"/>
              </a:rPr>
              <a:t>的线缆会更“厚”，这是因为</a:t>
            </a:r>
            <a:r>
              <a:rPr lang="en-US" altLang="zh-CN" sz="2400">
                <a:latin typeface="华文细黑" pitchFamily="2" charset="-122"/>
                <a:ea typeface="华文细黑" pitchFamily="2" charset="-122"/>
              </a:rPr>
              <a:t>USB 3.0</a:t>
            </a:r>
            <a:r>
              <a:rPr lang="zh-CN" altLang="en-US" sz="2400">
                <a:latin typeface="华文细黑" pitchFamily="2" charset="-122"/>
                <a:ea typeface="华文细黑" pitchFamily="2" charset="-122"/>
              </a:rPr>
              <a:t>的数据线比</a:t>
            </a:r>
            <a:r>
              <a:rPr lang="en-US" altLang="zh-CN" sz="2400">
                <a:latin typeface="华文细黑" pitchFamily="2" charset="-122"/>
                <a:ea typeface="华文细黑" pitchFamily="2" charset="-122"/>
              </a:rPr>
              <a:t>2.0</a:t>
            </a:r>
            <a:r>
              <a:rPr lang="zh-CN" altLang="en-US" sz="2400">
                <a:latin typeface="华文细黑" pitchFamily="2" charset="-122"/>
                <a:ea typeface="华文细黑" pitchFamily="2" charset="-122"/>
              </a:rPr>
              <a:t>的多了</a:t>
            </a:r>
            <a:r>
              <a:rPr lang="en-US" altLang="zh-CN" sz="2400">
                <a:latin typeface="华文细黑" pitchFamily="2" charset="-122"/>
                <a:ea typeface="华文细黑" pitchFamily="2" charset="-122"/>
              </a:rPr>
              <a:t>4</a:t>
            </a:r>
            <a:r>
              <a:rPr lang="zh-CN" altLang="en-US" sz="2400">
                <a:latin typeface="华文细黑" pitchFamily="2" charset="-122"/>
                <a:ea typeface="华文细黑" pitchFamily="2" charset="-122"/>
              </a:rPr>
              <a:t>根内部线，它包含了额外的连接设备。</a:t>
            </a:r>
          </a:p>
          <a:p>
            <a:pPr eaLnBrk="1" hangingPunct="1"/>
            <a:r>
              <a:rPr lang="zh-CN" altLang="en-US" sz="2400">
                <a:latin typeface="华文细黑" pitchFamily="2" charset="-122"/>
                <a:ea typeface="华文细黑" pitchFamily="2" charset="-122"/>
              </a:rPr>
              <a:t>支持系统</a:t>
            </a:r>
          </a:p>
          <a:p>
            <a:pPr eaLnBrk="1" hangingPunct="1">
              <a:buFont typeface="Wingdings" pitchFamily="2" charset="2"/>
              <a:buNone/>
            </a:pPr>
            <a:r>
              <a:rPr lang="en-US" altLang="zh-CN" sz="2400">
                <a:latin typeface="华文细黑" pitchFamily="2" charset="-122"/>
                <a:ea typeface="华文细黑" pitchFamily="2" charset="-122"/>
              </a:rPr>
              <a:t>	Window8.1</a:t>
            </a:r>
            <a:r>
              <a:rPr lang="zh-CN" altLang="en-US" sz="2400">
                <a:latin typeface="华文细黑" pitchFamily="2" charset="-122"/>
                <a:ea typeface="华文细黑" pitchFamily="2" charset="-122"/>
              </a:rPr>
              <a:t>、</a:t>
            </a:r>
            <a:r>
              <a:rPr lang="en-US" altLang="zh-CN" sz="2400">
                <a:latin typeface="华文细黑" pitchFamily="2" charset="-122"/>
                <a:ea typeface="华文细黑" pitchFamily="2" charset="-122"/>
              </a:rPr>
              <a:t>Window8</a:t>
            </a:r>
            <a:r>
              <a:rPr lang="zh-CN" altLang="en-US" sz="2400">
                <a:latin typeface="华文细黑" pitchFamily="2" charset="-122"/>
                <a:ea typeface="华文细黑" pitchFamily="2" charset="-122"/>
              </a:rPr>
              <a:t>、</a:t>
            </a:r>
            <a:r>
              <a:rPr lang="en-US" altLang="zh-CN" sz="2400">
                <a:latin typeface="华文细黑" pitchFamily="2" charset="-122"/>
                <a:ea typeface="华文细黑" pitchFamily="2" charset="-122"/>
              </a:rPr>
              <a:t>Windows Vista</a:t>
            </a:r>
            <a:r>
              <a:rPr lang="zh-CN" altLang="en-US" sz="2400">
                <a:latin typeface="华文细黑" pitchFamily="2" charset="-122"/>
                <a:ea typeface="华文细黑" pitchFamily="2" charset="-122"/>
              </a:rPr>
              <a:t>、</a:t>
            </a:r>
            <a:r>
              <a:rPr lang="en-US" altLang="zh-CN" sz="2400">
                <a:latin typeface="华文细黑" pitchFamily="2" charset="-122"/>
                <a:ea typeface="华文细黑" pitchFamily="2" charset="-122"/>
              </a:rPr>
              <a:t>Windows 7 SP1</a:t>
            </a:r>
            <a:r>
              <a:rPr lang="zh-CN" altLang="en-US" sz="2400">
                <a:latin typeface="华文细黑" pitchFamily="2" charset="-122"/>
                <a:ea typeface="华文细黑" pitchFamily="2" charset="-122"/>
              </a:rPr>
              <a:t>和</a:t>
            </a:r>
            <a:r>
              <a:rPr lang="en-US" altLang="zh-CN" sz="2400">
                <a:latin typeface="华文细黑" pitchFamily="2" charset="-122"/>
                <a:ea typeface="华文细黑" pitchFamily="2" charset="-122"/>
              </a:rPr>
              <a:t>Linux</a:t>
            </a:r>
            <a:r>
              <a:rPr lang="zh-CN" altLang="en-US" sz="2400">
                <a:latin typeface="华文细黑" pitchFamily="2" charset="-122"/>
                <a:ea typeface="华文细黑" pitchFamily="2" charset="-122"/>
              </a:rPr>
              <a:t>都支持</a:t>
            </a:r>
            <a:r>
              <a:rPr lang="en-US" altLang="zh-CN" sz="2400">
                <a:latin typeface="华文细黑" pitchFamily="2" charset="-122"/>
                <a:ea typeface="华文细黑" pitchFamily="2" charset="-122"/>
              </a:rPr>
              <a:t>USB 3.0</a:t>
            </a:r>
            <a:r>
              <a:rPr lang="zh-CN" altLang="en-US" sz="2400">
                <a:latin typeface="华文细黑" pitchFamily="2" charset="-122"/>
                <a:ea typeface="华文细黑" pitchFamily="2" charset="-122"/>
              </a:rPr>
              <a:t>。苹果最新发布的苹果</a:t>
            </a:r>
            <a:r>
              <a:rPr lang="en-US" altLang="zh-CN" sz="2400">
                <a:latin typeface="华文细黑" pitchFamily="2" charset="-122"/>
                <a:ea typeface="华文细黑" pitchFamily="2" charset="-122"/>
              </a:rPr>
              <a:t>Mac book air</a:t>
            </a:r>
            <a:r>
              <a:rPr lang="zh-CN" altLang="en-US" sz="2400">
                <a:latin typeface="华文细黑" pitchFamily="2" charset="-122"/>
                <a:ea typeface="华文细黑" pitchFamily="2" charset="-122"/>
              </a:rPr>
              <a:t>和</a:t>
            </a:r>
            <a:r>
              <a:rPr lang="en-US" altLang="zh-CN" sz="2400">
                <a:latin typeface="华文细黑" pitchFamily="2" charset="-122"/>
                <a:ea typeface="华文细黑" pitchFamily="2" charset="-122"/>
              </a:rPr>
              <a:t>Mac book pro</a:t>
            </a:r>
            <a:r>
              <a:rPr lang="zh-CN" altLang="en-US" sz="2400">
                <a:latin typeface="华文细黑" pitchFamily="2" charset="-122"/>
                <a:ea typeface="华文细黑" pitchFamily="2" charset="-122"/>
              </a:rPr>
              <a:t>也支持。对于</a:t>
            </a:r>
            <a:r>
              <a:rPr lang="en-US" altLang="zh-CN" sz="2400">
                <a:latin typeface="华文细黑" pitchFamily="2" charset="-122"/>
                <a:ea typeface="华文细黑" pitchFamily="2" charset="-122"/>
              </a:rPr>
              <a:t>XP</a:t>
            </a:r>
            <a:r>
              <a:rPr lang="zh-CN" altLang="en-US" sz="2400">
                <a:latin typeface="华文细黑" pitchFamily="2" charset="-122"/>
                <a:ea typeface="华文细黑" pitchFamily="2" charset="-122"/>
              </a:rPr>
              <a:t>系统，</a:t>
            </a:r>
            <a:r>
              <a:rPr lang="en-US" altLang="zh-CN" sz="2400">
                <a:latin typeface="华文细黑" pitchFamily="2" charset="-122"/>
                <a:ea typeface="华文细黑" pitchFamily="2" charset="-122"/>
              </a:rPr>
              <a:t>USB 3.0</a:t>
            </a:r>
            <a:r>
              <a:rPr lang="zh-CN" altLang="en-US" sz="2400">
                <a:latin typeface="华文细黑" pitchFamily="2" charset="-122"/>
                <a:ea typeface="华文细黑" pitchFamily="2" charset="-122"/>
              </a:rPr>
              <a:t>可以使用，但只有</a:t>
            </a:r>
            <a:r>
              <a:rPr lang="en-US" altLang="zh-CN" sz="2400">
                <a:latin typeface="华文细黑" pitchFamily="2" charset="-122"/>
                <a:ea typeface="华文细黑" pitchFamily="2" charset="-122"/>
              </a:rPr>
              <a:t>USB2.0</a:t>
            </a:r>
            <a:r>
              <a:rPr lang="zh-CN" altLang="en-US" sz="2400">
                <a:latin typeface="华文细黑" pitchFamily="2" charset="-122"/>
                <a:ea typeface="华文细黑" pitchFamily="2" charset="-122"/>
              </a:rPr>
              <a:t>的速率。</a:t>
            </a:r>
            <a:endParaRPr lang="zh-CN" altLang="en-US">
              <a:latin typeface="华文细黑" pitchFamily="2" charset="-122"/>
              <a:ea typeface="华文细黑" pitchFamily="2" charset="-122"/>
            </a:endParaRPr>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186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标题 1"/>
          <p:cNvSpPr>
            <a:spLocks noGrp="1"/>
          </p:cNvSpPr>
          <p:nvPr>
            <p:ph type="title"/>
          </p:nvPr>
        </p:nvSpPr>
        <p:spPr/>
        <p:txBody>
          <a:bodyPr/>
          <a:lstStyle/>
          <a:p>
            <a:pPr eaLnBrk="1" hangingPunct="1"/>
            <a:endParaRPr lang="zh-CN" altLang="en-US"/>
          </a:p>
        </p:txBody>
      </p:sp>
      <p:sp>
        <p:nvSpPr>
          <p:cNvPr id="54275" name="内容占位符 2"/>
          <p:cNvSpPr>
            <a:spLocks noGrp="1"/>
          </p:cNvSpPr>
          <p:nvPr>
            <p:ph idx="1"/>
          </p:nvPr>
        </p:nvSpPr>
        <p:spPr/>
        <p:txBody>
          <a:bodyPr/>
          <a:lstStyle/>
          <a:p>
            <a:pPr eaLnBrk="1" hangingPunct="1"/>
            <a:endParaRPr lang="zh-CN" altLang="en-US"/>
          </a:p>
        </p:txBody>
      </p:sp>
      <p:pic>
        <p:nvPicPr>
          <p:cNvPr id="54276" name="Picture 2" descr="http://c.hiphotos.baidu.com/baike/c0%3Dbaike92%2C5%2C5%2C92%2C30/sign=36eaf4b796eef01f591910978197f240/78310a55b319ebc435203b4a8026cffc1f17168c.jpg"/>
          <p:cNvPicPr>
            <a:picLocks noChangeAspect="1" noChangeArrowheads="1"/>
          </p:cNvPicPr>
          <p:nvPr/>
        </p:nvPicPr>
        <p:blipFill>
          <a:blip r:embed="rId3" cstate="print"/>
          <a:srcRect/>
          <a:stretch>
            <a:fillRect/>
          </a:stretch>
        </p:blipFill>
        <p:spPr bwMode="auto">
          <a:xfrm>
            <a:off x="611188" y="620713"/>
            <a:ext cx="2976562" cy="2232025"/>
          </a:xfrm>
          <a:prstGeom prst="rect">
            <a:avLst/>
          </a:prstGeom>
          <a:noFill/>
          <a:ln w="9525">
            <a:noFill/>
            <a:miter lim="800000"/>
            <a:headEnd/>
            <a:tailEnd/>
          </a:ln>
        </p:spPr>
      </p:pic>
      <p:pic>
        <p:nvPicPr>
          <p:cNvPr id="54277" name="Picture 6" descr="http://b.hiphotos.baidu.com/baike/c0%3Dbaike80%2C5%2C5%2C80%2C26/sign=ca14eafa62d9f2d3341c2cbdc885e176/9c16fdfaaf51f3de056f6c7f94eef01f3b2979c8.jpg"/>
          <p:cNvPicPr>
            <a:picLocks noChangeAspect="1" noChangeArrowheads="1"/>
          </p:cNvPicPr>
          <p:nvPr/>
        </p:nvPicPr>
        <p:blipFill>
          <a:blip r:embed="rId4" cstate="print"/>
          <a:srcRect/>
          <a:stretch>
            <a:fillRect/>
          </a:stretch>
        </p:blipFill>
        <p:spPr bwMode="auto">
          <a:xfrm>
            <a:off x="755650" y="2420938"/>
            <a:ext cx="2447925" cy="1652587"/>
          </a:xfrm>
          <a:prstGeom prst="rect">
            <a:avLst/>
          </a:prstGeom>
          <a:noFill/>
          <a:ln w="9525">
            <a:noFill/>
            <a:miter lim="800000"/>
            <a:headEnd/>
            <a:tailEnd/>
          </a:ln>
        </p:spPr>
      </p:pic>
      <p:pic>
        <p:nvPicPr>
          <p:cNvPr id="54278" name="Picture 8" descr="http://d.hiphotos.baidu.com/baike/c0%3Dbaike80%2C5%2C5%2C80%2C26/sign=ba25d17508fa513d45a7648c5c043e9e/9825bc315c6034a87575fc28cb13495408237687.jpg"/>
          <p:cNvPicPr>
            <a:picLocks noChangeAspect="1" noChangeArrowheads="1"/>
          </p:cNvPicPr>
          <p:nvPr/>
        </p:nvPicPr>
        <p:blipFill>
          <a:blip r:embed="rId5" cstate="print"/>
          <a:srcRect/>
          <a:stretch>
            <a:fillRect/>
          </a:stretch>
        </p:blipFill>
        <p:spPr bwMode="auto">
          <a:xfrm>
            <a:off x="755650" y="4508500"/>
            <a:ext cx="2446338" cy="1357313"/>
          </a:xfrm>
          <a:prstGeom prst="rect">
            <a:avLst/>
          </a:prstGeom>
          <a:noFill/>
          <a:ln w="9525">
            <a:noFill/>
            <a:miter lim="800000"/>
            <a:headEnd/>
            <a:tailEnd/>
          </a:ln>
        </p:spPr>
      </p:pic>
      <p:pic>
        <p:nvPicPr>
          <p:cNvPr id="54279" name="Picture 10" descr="http://a.hiphotos.baidu.com/baike/c0%3Dbaike92%2C5%2C5%2C92%2C30/sign=73bc1cbb4f4a20a425133495f13bf347/8cb1cb1349540923edfe27d79258d109b2de4987.jpg"/>
          <p:cNvPicPr>
            <a:picLocks noChangeAspect="1" noChangeArrowheads="1"/>
          </p:cNvPicPr>
          <p:nvPr/>
        </p:nvPicPr>
        <p:blipFill>
          <a:blip r:embed="rId6" cstate="print"/>
          <a:srcRect/>
          <a:stretch>
            <a:fillRect/>
          </a:stretch>
        </p:blipFill>
        <p:spPr bwMode="auto">
          <a:xfrm>
            <a:off x="5292725" y="620713"/>
            <a:ext cx="2867025" cy="3384550"/>
          </a:xfrm>
          <a:prstGeom prst="rect">
            <a:avLst/>
          </a:prstGeom>
          <a:noFill/>
          <a:ln w="9525">
            <a:noFill/>
            <a:miter lim="800000"/>
            <a:headEnd/>
            <a:tailEnd/>
          </a:ln>
        </p:spPr>
      </p:pic>
      <p:pic>
        <p:nvPicPr>
          <p:cNvPr id="54280" name="Picture 2" descr="http://b.hiphotos.baidu.com/baike/c0%3Dbaike80%2C5%2C5%2C80%2C26/sign=cf596436af6eddc432eabca958b2dd98/730e0cf3d7ca7bcbcbeb8dfcbc096b63f724a855.jpg"/>
          <p:cNvPicPr>
            <a:picLocks noChangeAspect="1" noChangeArrowheads="1"/>
          </p:cNvPicPr>
          <p:nvPr/>
        </p:nvPicPr>
        <p:blipFill>
          <a:blip r:embed="rId7" cstate="print"/>
          <a:srcRect/>
          <a:stretch>
            <a:fillRect/>
          </a:stretch>
        </p:blipFill>
        <p:spPr bwMode="auto">
          <a:xfrm>
            <a:off x="5148263" y="4508500"/>
            <a:ext cx="3538537" cy="1543050"/>
          </a:xfrm>
          <a:prstGeom prst="rect">
            <a:avLst/>
          </a:prstGeom>
          <a:noFill/>
          <a:ln w="9525">
            <a:noFill/>
            <a:miter lim="800000"/>
            <a:headEnd/>
            <a:tailEnd/>
          </a:ln>
        </p:spPr>
      </p:pic>
      <p:sp>
        <p:nvSpPr>
          <p:cNvPr id="9"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187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标题 1"/>
          <p:cNvSpPr>
            <a:spLocks noGrp="1"/>
          </p:cNvSpPr>
          <p:nvPr>
            <p:ph type="title"/>
          </p:nvPr>
        </p:nvSpPr>
        <p:spPr/>
        <p:txBody>
          <a:bodyPr/>
          <a:lstStyle/>
          <a:p>
            <a:pPr eaLnBrk="1" hangingPunct="1"/>
            <a:r>
              <a:rPr lang="en-US" altLang="zh-CN" dirty="0">
                <a:solidFill>
                  <a:schemeClr val="tx1"/>
                </a:solidFill>
                <a:latin typeface="华文细黑" pitchFamily="2" charset="-122"/>
                <a:ea typeface="华文细黑" pitchFamily="2" charset="-122"/>
              </a:rPr>
              <a:t>USB3.0</a:t>
            </a:r>
            <a:r>
              <a:rPr lang="zh-CN" altLang="en-US" dirty="0">
                <a:solidFill>
                  <a:schemeClr val="tx1"/>
                </a:solidFill>
                <a:latin typeface="华文细黑" pitchFamily="2" charset="-122"/>
                <a:ea typeface="华文细黑" pitchFamily="2" charset="-122"/>
              </a:rPr>
              <a:t>规格</a:t>
            </a:r>
            <a:endParaRPr lang="zh-CN" altLang="en-US" dirty="0">
              <a:latin typeface="华文细黑" pitchFamily="2" charset="-122"/>
              <a:ea typeface="华文细黑" pitchFamily="2" charset="-122"/>
            </a:endParaRPr>
          </a:p>
        </p:txBody>
      </p:sp>
      <p:sp>
        <p:nvSpPr>
          <p:cNvPr id="3" name="内容占位符 2"/>
          <p:cNvSpPr>
            <a:spLocks noGrp="1"/>
          </p:cNvSpPr>
          <p:nvPr>
            <p:ph idx="1"/>
          </p:nvPr>
        </p:nvSpPr>
        <p:spPr/>
        <p:txBody>
          <a:bodyPr/>
          <a:lstStyle/>
          <a:p>
            <a:pPr marL="66675" indent="19050" eaLnBrk="1" hangingPunct="1">
              <a:buFont typeface="Wingdings" pitchFamily="2" charset="2"/>
              <a:buNone/>
              <a:defRPr/>
            </a:pPr>
            <a:r>
              <a:rPr lang="zh-CN" altLang="en-US" sz="2000" dirty="0">
                <a:latin typeface="华文细黑" pitchFamily="2" charset="-122"/>
                <a:ea typeface="华文细黑" pitchFamily="2" charset="-122"/>
              </a:rPr>
              <a:t>规划</a:t>
            </a:r>
            <a:r>
              <a:rPr lang="en-US" altLang="zh-CN" sz="2000" dirty="0">
                <a:latin typeface="华文细黑" pitchFamily="2" charset="-122"/>
                <a:ea typeface="华文细黑" pitchFamily="2" charset="-122"/>
              </a:rPr>
              <a:t>USB 3.0</a:t>
            </a:r>
            <a:r>
              <a:rPr lang="zh-CN" altLang="en-US" sz="2000" dirty="0">
                <a:latin typeface="华文细黑" pitchFamily="2" charset="-122"/>
                <a:ea typeface="华文细黑" pitchFamily="2" charset="-122"/>
              </a:rPr>
              <a:t>的规格时，最重要的就是要解决数据传输速率过低的问题，因此在规划</a:t>
            </a:r>
            <a:r>
              <a:rPr lang="en-US" altLang="zh-CN" sz="2000" dirty="0">
                <a:latin typeface="华文细黑" pitchFamily="2" charset="-122"/>
                <a:ea typeface="华文细黑" pitchFamily="2" charset="-122"/>
              </a:rPr>
              <a:t>USB 3.0 </a:t>
            </a:r>
            <a:r>
              <a:rPr lang="en-US" altLang="zh-CN" sz="2000" dirty="0" err="1">
                <a:latin typeface="华文细黑" pitchFamily="2" charset="-122"/>
                <a:ea typeface="华文细黑" pitchFamily="2" charset="-122"/>
              </a:rPr>
              <a:t>SuperSpeed</a:t>
            </a:r>
            <a:r>
              <a:rPr lang="zh-CN" altLang="en-US" sz="2000" dirty="0">
                <a:latin typeface="华文细黑" pitchFamily="2" charset="-122"/>
                <a:ea typeface="华文细黑" pitchFamily="2" charset="-122"/>
              </a:rPr>
              <a:t>架构时，采用新的物理层</a:t>
            </a:r>
            <a:r>
              <a:rPr lang="en-US" altLang="zh-CN" sz="2000" dirty="0">
                <a:latin typeface="华文细黑" pitchFamily="2" charset="-122"/>
                <a:ea typeface="华文细黑" pitchFamily="2" charset="-122"/>
              </a:rPr>
              <a:t>(PHY)</a:t>
            </a:r>
            <a:r>
              <a:rPr lang="zh-CN" altLang="en-US" sz="2000" dirty="0">
                <a:latin typeface="华文细黑" pitchFamily="2" charset="-122"/>
                <a:ea typeface="华文细黑" pitchFamily="2" charset="-122"/>
              </a:rPr>
              <a:t>是无可避免的事情，因此从</a:t>
            </a:r>
            <a:r>
              <a:rPr lang="en-US" altLang="zh-CN" sz="2000" dirty="0" err="1">
                <a:latin typeface="华文细黑" pitchFamily="2" charset="-122"/>
                <a:ea typeface="华文细黑" pitchFamily="2" charset="-122"/>
              </a:rPr>
              <a:t>PCIe</a:t>
            </a:r>
            <a:r>
              <a:rPr lang="zh-CN" altLang="en-US" sz="2000" dirty="0">
                <a:latin typeface="华文细黑" pitchFamily="2" charset="-122"/>
                <a:ea typeface="华文细黑" pitchFamily="2" charset="-122"/>
              </a:rPr>
              <a:t>与</a:t>
            </a:r>
            <a:r>
              <a:rPr lang="en-US" altLang="zh-CN" sz="2000" dirty="0">
                <a:latin typeface="华文细黑" pitchFamily="2" charset="-122"/>
                <a:ea typeface="华文细黑" pitchFamily="2" charset="-122"/>
              </a:rPr>
              <a:t>SATA</a:t>
            </a:r>
            <a:r>
              <a:rPr lang="zh-CN" altLang="en-US" sz="2000" dirty="0">
                <a:latin typeface="华文细黑" pitchFamily="2" charset="-122"/>
                <a:ea typeface="华文细黑" pitchFamily="2" charset="-122"/>
              </a:rPr>
              <a:t>等高速</a:t>
            </a:r>
            <a:r>
              <a:rPr lang="en-US" altLang="zh-CN" sz="2000" dirty="0">
                <a:latin typeface="华文细黑" pitchFamily="2" charset="-122"/>
                <a:ea typeface="华文细黑" pitchFamily="2" charset="-122"/>
              </a:rPr>
              <a:t>IO</a:t>
            </a:r>
            <a:r>
              <a:rPr lang="zh-CN" altLang="en-US" sz="2000" dirty="0">
                <a:latin typeface="华文细黑" pitchFamily="2" charset="-122"/>
                <a:ea typeface="华文细黑" pitchFamily="2" charset="-122"/>
              </a:rPr>
              <a:t>移转经验是再自然不过的考虑。然而</a:t>
            </a:r>
            <a:r>
              <a:rPr lang="en-US" altLang="zh-CN" sz="2000" dirty="0">
                <a:latin typeface="华文细黑" pitchFamily="2" charset="-122"/>
                <a:ea typeface="华文细黑" pitchFamily="2" charset="-122"/>
              </a:rPr>
              <a:t>USB-IF</a:t>
            </a:r>
            <a:r>
              <a:rPr lang="zh-CN" altLang="en-US" sz="2000" dirty="0">
                <a:latin typeface="华文细黑" pitchFamily="2" charset="-122"/>
                <a:ea typeface="华文细黑" pitchFamily="2" charset="-122"/>
              </a:rPr>
              <a:t>还是坚持</a:t>
            </a:r>
            <a:r>
              <a:rPr lang="en-US" altLang="zh-CN" sz="2000" dirty="0">
                <a:latin typeface="华文细黑" pitchFamily="2" charset="-122"/>
                <a:ea typeface="华文细黑" pitchFamily="2" charset="-122"/>
              </a:rPr>
              <a:t>backward</a:t>
            </a:r>
            <a:r>
              <a:rPr lang="zh-CN" altLang="en-US" sz="2000" dirty="0">
                <a:latin typeface="华文细黑" pitchFamily="2" charset="-122"/>
                <a:ea typeface="华文细黑" pitchFamily="2" charset="-122"/>
              </a:rPr>
              <a:t>兼容性的问题，所以</a:t>
            </a:r>
            <a:r>
              <a:rPr lang="en-US" altLang="zh-CN" sz="2000" dirty="0">
                <a:latin typeface="华文细黑" pitchFamily="2" charset="-122"/>
                <a:ea typeface="华文细黑" pitchFamily="2" charset="-122"/>
              </a:rPr>
              <a:t>USB 3.0</a:t>
            </a:r>
            <a:r>
              <a:rPr lang="zh-CN" altLang="en-US" sz="2000" dirty="0">
                <a:latin typeface="华文细黑" pitchFamily="2" charset="-122"/>
                <a:ea typeface="华文细黑" pitchFamily="2" charset="-122"/>
              </a:rPr>
              <a:t>的规范主轴，包含了以下各点：</a:t>
            </a:r>
          </a:p>
          <a:p>
            <a:pPr eaLnBrk="1" hangingPunct="1">
              <a:defRPr/>
            </a:pPr>
            <a:r>
              <a:rPr lang="zh-CN" altLang="en-US" sz="2000" dirty="0">
                <a:latin typeface="华文细黑" pitchFamily="2" charset="-122"/>
                <a:ea typeface="华文细黑" pitchFamily="2" charset="-122"/>
              </a:rPr>
              <a:t>比既有的</a:t>
            </a:r>
            <a:r>
              <a:rPr lang="en-US" altLang="zh-CN" sz="2000" dirty="0">
                <a:latin typeface="华文细黑" pitchFamily="2" charset="-122"/>
                <a:ea typeface="华文细黑" pitchFamily="2" charset="-122"/>
              </a:rPr>
              <a:t>USB 2.0 Hi-Speed</a:t>
            </a:r>
            <a:r>
              <a:rPr lang="zh-CN" altLang="en-US" sz="2000" dirty="0">
                <a:latin typeface="华文细黑" pitchFamily="2" charset="-122"/>
                <a:ea typeface="华文细黑" pitchFamily="2" charset="-122"/>
              </a:rPr>
              <a:t>快</a:t>
            </a:r>
            <a:r>
              <a:rPr lang="en-US" altLang="zh-CN" sz="2000" dirty="0">
                <a:latin typeface="华文细黑" pitchFamily="2" charset="-122"/>
                <a:ea typeface="华文细黑" pitchFamily="2" charset="-122"/>
              </a:rPr>
              <a:t>10</a:t>
            </a:r>
            <a:r>
              <a:rPr lang="zh-CN" altLang="en-US" sz="2000" dirty="0">
                <a:latin typeface="华文细黑" pitchFamily="2" charset="-122"/>
                <a:ea typeface="华文细黑" pitchFamily="2" charset="-122"/>
              </a:rPr>
              <a:t>倍以上的传输速率。</a:t>
            </a:r>
          </a:p>
          <a:p>
            <a:pPr eaLnBrk="1" hangingPunct="1">
              <a:defRPr/>
            </a:pPr>
            <a:r>
              <a:rPr lang="zh-CN" altLang="en-US" sz="2000" dirty="0">
                <a:latin typeface="华文细黑" pitchFamily="2" charset="-122"/>
                <a:ea typeface="华文细黑" pitchFamily="2" charset="-122"/>
              </a:rPr>
              <a:t>完整考虑向后兼容性问题，包含既有的</a:t>
            </a:r>
            <a:r>
              <a:rPr lang="en-US" altLang="zh-CN" sz="2000" dirty="0">
                <a:latin typeface="华文细黑" pitchFamily="2" charset="-122"/>
                <a:ea typeface="华文细黑" pitchFamily="2" charset="-122"/>
              </a:rPr>
              <a:t>Class Driver</a:t>
            </a:r>
            <a:r>
              <a:rPr lang="zh-CN" altLang="en-US" sz="2000" dirty="0">
                <a:latin typeface="华文细黑" pitchFamily="2" charset="-122"/>
                <a:ea typeface="华文细黑" pitchFamily="2" charset="-122"/>
              </a:rPr>
              <a:t>都可以在新的组件上正常工作。</a:t>
            </a:r>
          </a:p>
          <a:p>
            <a:pPr eaLnBrk="1" hangingPunct="1">
              <a:defRPr/>
            </a:pPr>
            <a:r>
              <a:rPr lang="zh-CN" altLang="en-US" sz="2000" dirty="0">
                <a:latin typeface="华文细黑" pitchFamily="2" charset="-122"/>
                <a:ea typeface="华文细黑" pitchFamily="2" charset="-122"/>
              </a:rPr>
              <a:t>相同的</a:t>
            </a:r>
            <a:r>
              <a:rPr lang="en-US" altLang="zh-CN" sz="2000" dirty="0">
                <a:latin typeface="华文细黑" pitchFamily="2" charset="-122"/>
                <a:ea typeface="华文细黑" pitchFamily="2" charset="-122"/>
              </a:rPr>
              <a:t>USB device model</a:t>
            </a:r>
            <a:r>
              <a:rPr lang="zh-CN" altLang="en-US" sz="2000" dirty="0">
                <a:latin typeface="华文细黑" pitchFamily="2" charset="-122"/>
                <a:ea typeface="华文细黑" pitchFamily="2" charset="-122"/>
              </a:rPr>
              <a:t>，这包含了</a:t>
            </a:r>
            <a:r>
              <a:rPr lang="en-US" altLang="zh-CN" sz="2000" dirty="0">
                <a:latin typeface="华文细黑" pitchFamily="2" charset="-122"/>
                <a:ea typeface="华文细黑" pitchFamily="2" charset="-122"/>
              </a:rPr>
              <a:t>PIPE model</a:t>
            </a:r>
            <a:r>
              <a:rPr lang="zh-CN" altLang="en-US" sz="2000" dirty="0">
                <a:latin typeface="华文细黑" pitchFamily="2" charset="-122"/>
                <a:ea typeface="华文细黑" pitchFamily="2" charset="-122"/>
              </a:rPr>
              <a:t>、</a:t>
            </a:r>
            <a:r>
              <a:rPr lang="en-US" altLang="zh-CN" sz="2000" dirty="0">
                <a:latin typeface="华文细黑" pitchFamily="2" charset="-122"/>
                <a:ea typeface="华文细黑" pitchFamily="2" charset="-122"/>
              </a:rPr>
              <a:t>USB Framework</a:t>
            </a:r>
            <a:r>
              <a:rPr lang="zh-CN" altLang="en-US" sz="2000" dirty="0">
                <a:latin typeface="华文细黑" pitchFamily="2" charset="-122"/>
                <a:ea typeface="华文细黑" pitchFamily="2" charset="-122"/>
              </a:rPr>
              <a:t>与</a:t>
            </a:r>
            <a:r>
              <a:rPr lang="en-US" altLang="zh-CN" sz="2000" dirty="0">
                <a:latin typeface="华文细黑" pitchFamily="2" charset="-122"/>
                <a:ea typeface="华文细黑" pitchFamily="2" charset="-122"/>
              </a:rPr>
              <a:t>Transfer type</a:t>
            </a:r>
            <a:r>
              <a:rPr lang="zh-CN" altLang="en-US" sz="2000" dirty="0">
                <a:latin typeface="华文细黑" pitchFamily="2" charset="-122"/>
                <a:ea typeface="华文细黑" pitchFamily="2" charset="-122"/>
              </a:rPr>
              <a:t>。</a:t>
            </a:r>
          </a:p>
          <a:p>
            <a:pPr eaLnBrk="1" hangingPunct="1">
              <a:defRPr/>
            </a:pPr>
            <a:r>
              <a:rPr lang="zh-CN" altLang="en-US" sz="2000" dirty="0">
                <a:latin typeface="华文细黑" pitchFamily="2" charset="-122"/>
                <a:ea typeface="华文细黑" pitchFamily="2" charset="-122"/>
              </a:rPr>
              <a:t>电源管理的效率，在新规格中，提供了更好的电源效能的管理，特别是在</a:t>
            </a:r>
            <a:r>
              <a:rPr lang="en-US" altLang="zh-CN" sz="2000" dirty="0">
                <a:latin typeface="华文细黑" pitchFamily="2" charset="-122"/>
                <a:ea typeface="华文细黑" pitchFamily="2" charset="-122"/>
              </a:rPr>
              <a:t>Idle</a:t>
            </a:r>
            <a:r>
              <a:rPr lang="zh-CN" altLang="en-US" sz="2000" dirty="0">
                <a:latin typeface="华文细黑" pitchFamily="2" charset="-122"/>
                <a:ea typeface="华文细黑" pitchFamily="2" charset="-122"/>
              </a:rPr>
              <a:t>的状况之下，另外也为了取代</a:t>
            </a:r>
            <a:r>
              <a:rPr lang="en-US" altLang="zh-CN" sz="2000" dirty="0">
                <a:latin typeface="华文细黑" pitchFamily="2" charset="-122"/>
                <a:ea typeface="华文细黑" pitchFamily="2" charset="-122"/>
              </a:rPr>
              <a:t>USB</a:t>
            </a:r>
            <a:r>
              <a:rPr lang="zh-CN" altLang="en-US" sz="2000" dirty="0">
                <a:latin typeface="华文细黑" pitchFamily="2" charset="-122"/>
                <a:ea typeface="华文细黑" pitchFamily="2" charset="-122"/>
              </a:rPr>
              <a:t>所采用的轮流检测</a:t>
            </a:r>
            <a:r>
              <a:rPr lang="en-US" altLang="zh-CN" sz="2000" dirty="0">
                <a:latin typeface="华文细黑" pitchFamily="2" charset="-122"/>
                <a:ea typeface="华文细黑" pitchFamily="2" charset="-122"/>
              </a:rPr>
              <a:t>(polling)</a:t>
            </a:r>
            <a:r>
              <a:rPr lang="zh-CN" altLang="en-US" sz="2000" dirty="0">
                <a:latin typeface="华文细黑" pitchFamily="2" charset="-122"/>
                <a:ea typeface="华文细黑" pitchFamily="2" charset="-122"/>
              </a:rPr>
              <a:t>和广播</a:t>
            </a:r>
            <a:r>
              <a:rPr lang="en-US" altLang="zh-CN" sz="2000" dirty="0">
                <a:latin typeface="华文细黑" pitchFamily="2" charset="-122"/>
                <a:ea typeface="华文细黑" pitchFamily="2" charset="-122"/>
              </a:rPr>
              <a:t>(broadcast)</a:t>
            </a:r>
            <a:r>
              <a:rPr lang="zh-CN" altLang="en-US" sz="2000" dirty="0">
                <a:latin typeface="华文细黑" pitchFamily="2" charset="-122"/>
                <a:ea typeface="华文细黑" pitchFamily="2" charset="-122"/>
              </a:rPr>
              <a:t>机制，提供更佳的电源管理效能。</a:t>
            </a:r>
          </a:p>
          <a:p>
            <a:pPr eaLnBrk="1" hangingPunct="1">
              <a:defRPr/>
            </a:pPr>
            <a:r>
              <a:rPr lang="zh-CN" altLang="en-US" sz="2000" dirty="0">
                <a:latin typeface="华文细黑" pitchFamily="2" charset="-122"/>
                <a:ea typeface="华文细黑" pitchFamily="2" charset="-122"/>
              </a:rPr>
              <a:t>架构与技术的延伸性，为了增加技术的</a:t>
            </a:r>
            <a:r>
              <a:rPr lang="en-US" altLang="zh-CN" sz="2000" dirty="0">
                <a:latin typeface="华文细黑" pitchFamily="2" charset="-122"/>
                <a:ea typeface="华文细黑" pitchFamily="2" charset="-122"/>
              </a:rPr>
              <a:t>scalability</a:t>
            </a:r>
            <a:r>
              <a:rPr lang="zh-CN" altLang="en-US" sz="2000" dirty="0">
                <a:latin typeface="华文细黑" pitchFamily="2" charset="-122"/>
                <a:ea typeface="华文细黑" pitchFamily="2" charset="-122"/>
              </a:rPr>
              <a:t>，在通讯协议上的规划都已考虑有效率的</a:t>
            </a:r>
            <a:r>
              <a:rPr lang="en-US" altLang="zh-CN" sz="2000" dirty="0">
                <a:latin typeface="华文细黑" pitchFamily="2" charset="-122"/>
                <a:ea typeface="华文细黑" pitchFamily="2" charset="-122"/>
              </a:rPr>
              <a:t>Scale up and Scale down</a:t>
            </a:r>
            <a:r>
              <a:rPr lang="zh-CN" altLang="en-US" sz="2000" dirty="0">
                <a:latin typeface="华文细黑" pitchFamily="2" charset="-122"/>
                <a:ea typeface="华文细黑" pitchFamily="2" charset="-122"/>
              </a:rPr>
              <a:t>的问题。</a:t>
            </a:r>
          </a:p>
          <a:p>
            <a:pPr eaLnBrk="1" hangingPunct="1">
              <a:buFont typeface="Wingdings" pitchFamily="2" charset="2"/>
              <a:buNone/>
              <a:defRPr/>
            </a:pPr>
            <a:endParaRPr lang="zh-CN" altLang="en-US" sz="2000" i="1" dirty="0">
              <a:latin typeface="华文细黑" pitchFamily="2" charset="-122"/>
              <a:ea typeface="华文细黑" pitchFamily="2" charset="-122"/>
            </a:endParaRPr>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188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图示 5"/>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内容占位符 2"/>
          <p:cNvSpPr>
            <a:spLocks noGrp="1"/>
          </p:cNvSpPr>
          <p:nvPr>
            <p:ph idx="1"/>
          </p:nvPr>
        </p:nvSpPr>
        <p:spPr>
          <a:xfrm>
            <a:off x="457200" y="1196975"/>
            <a:ext cx="8472518" cy="4929188"/>
          </a:xfrm>
        </p:spPr>
        <p:txBody>
          <a:bodyPr/>
          <a:lstStyle/>
          <a:p>
            <a:r>
              <a:rPr lang="en-US" altLang="zh-CN" sz="2000" dirty="0"/>
              <a:t>USB 3.0—USB 3.1Gen1—USB 3.2 Gen1</a:t>
            </a:r>
          </a:p>
          <a:p>
            <a:pPr lvl="1">
              <a:buNone/>
            </a:pPr>
            <a:r>
              <a:rPr lang="zh-CN" altLang="en-US" sz="2000" dirty="0"/>
              <a:t>（</a:t>
            </a:r>
            <a:r>
              <a:rPr lang="en-US" altLang="zh-CN" sz="2000" dirty="0"/>
              <a:t>2008</a:t>
            </a:r>
            <a:r>
              <a:rPr lang="zh-CN" altLang="en-US" sz="2000" dirty="0"/>
              <a:t> </a:t>
            </a:r>
            <a:r>
              <a:rPr lang="en-US" altLang="zh-CN" sz="2000" dirty="0">
                <a:solidFill>
                  <a:srgbClr val="0070C0"/>
                </a:solidFill>
              </a:rPr>
              <a:t>5Gbps</a:t>
            </a:r>
            <a:r>
              <a:rPr lang="zh-CN" altLang="en-US" sz="2000" dirty="0"/>
              <a:t>）</a:t>
            </a:r>
            <a:endParaRPr lang="en-US" altLang="zh-CN" sz="2000" dirty="0"/>
          </a:p>
          <a:p>
            <a:r>
              <a:rPr lang="en-US" altLang="zh-CN" sz="2000" dirty="0"/>
              <a:t>USB</a:t>
            </a:r>
            <a:r>
              <a:rPr lang="en-US" sz="2000" dirty="0"/>
              <a:t> 3.1 Gen2</a:t>
            </a:r>
            <a:r>
              <a:rPr lang="en-US" altLang="zh-CN" sz="2000" dirty="0"/>
              <a:t>—USB 3.2 Gen2</a:t>
            </a:r>
            <a:r>
              <a:rPr lang="zh-CN" altLang="en-US" sz="2000" dirty="0"/>
              <a:t>（</a:t>
            </a:r>
            <a:r>
              <a:rPr lang="en-US" altLang="zh-CN" sz="2000" dirty="0"/>
              <a:t>2013</a:t>
            </a:r>
            <a:r>
              <a:rPr lang="zh-CN" altLang="en-US" sz="2000" dirty="0"/>
              <a:t>）</a:t>
            </a:r>
            <a:endParaRPr lang="en-US" altLang="zh-CN" sz="2000" dirty="0"/>
          </a:p>
          <a:p>
            <a:pPr lvl="1">
              <a:buClr>
                <a:srgbClr val="FF0000"/>
              </a:buClr>
              <a:buFont typeface="Wingdings" pitchFamily="2" charset="2"/>
              <a:buChar char="u"/>
            </a:pPr>
            <a:r>
              <a:rPr lang="zh-CN" altLang="en-US" sz="1800" dirty="0"/>
              <a:t>兼容</a:t>
            </a:r>
            <a:r>
              <a:rPr lang="en-US" sz="1800" dirty="0"/>
              <a:t>USB 3.0</a:t>
            </a:r>
            <a:r>
              <a:rPr lang="zh-CN" altLang="en-US" sz="1800" dirty="0"/>
              <a:t>（</a:t>
            </a:r>
            <a:r>
              <a:rPr lang="en-US" sz="1800" dirty="0" err="1"/>
              <a:t>SuperSpeed</a:t>
            </a:r>
            <a:r>
              <a:rPr lang="en-US" sz="1800" dirty="0"/>
              <a:t> USB</a:t>
            </a:r>
            <a:r>
              <a:rPr lang="zh-CN" altLang="en-US" sz="1800" dirty="0"/>
              <a:t>）</a:t>
            </a:r>
            <a:endParaRPr lang="en-US" altLang="zh-CN" sz="1800" dirty="0"/>
          </a:p>
          <a:p>
            <a:pPr lvl="1">
              <a:buClr>
                <a:srgbClr val="FF0000"/>
              </a:buClr>
              <a:buFont typeface="Wingdings" pitchFamily="2" charset="2"/>
              <a:buChar char="u"/>
            </a:pPr>
            <a:r>
              <a:rPr lang="en-US" sz="1800" dirty="0"/>
              <a:t> </a:t>
            </a:r>
            <a:r>
              <a:rPr lang="en-US" altLang="zh-CN" sz="2000" dirty="0">
                <a:solidFill>
                  <a:srgbClr val="0070C0"/>
                </a:solidFill>
              </a:rPr>
              <a:t>10 </a:t>
            </a:r>
            <a:r>
              <a:rPr lang="en-US" altLang="zh-CN" sz="2000" dirty="0" err="1">
                <a:solidFill>
                  <a:srgbClr val="0070C0"/>
                </a:solidFill>
              </a:rPr>
              <a:t>Gbps</a:t>
            </a:r>
            <a:r>
              <a:rPr lang="zh-CN" altLang="en-US" sz="1800" dirty="0"/>
              <a:t>最高传输速率</a:t>
            </a:r>
            <a:r>
              <a:rPr lang="en-US" sz="1800" dirty="0"/>
              <a:t>（1.25GB/s）</a:t>
            </a:r>
          </a:p>
          <a:p>
            <a:pPr lvl="1">
              <a:buClr>
                <a:srgbClr val="FF0000"/>
              </a:buClr>
              <a:buFont typeface="Wingdings" pitchFamily="2" charset="2"/>
              <a:buChar char="u"/>
            </a:pPr>
            <a:r>
              <a:rPr lang="zh-CN" altLang="en-US" sz="1800" dirty="0"/>
              <a:t>供电电压</a:t>
            </a:r>
            <a:r>
              <a:rPr lang="en-US" altLang="zh-CN" sz="1800" dirty="0"/>
              <a:t>5</a:t>
            </a:r>
            <a:r>
              <a:rPr lang="en-US" sz="1800" dirty="0"/>
              <a:t>V/12V/20V</a:t>
            </a:r>
          </a:p>
          <a:p>
            <a:pPr lvl="1">
              <a:buClr>
                <a:srgbClr val="FF0000"/>
              </a:buClr>
              <a:buFont typeface="Wingdings" pitchFamily="2" charset="2"/>
              <a:buChar char="u"/>
            </a:pPr>
            <a:r>
              <a:rPr lang="zh-CN" altLang="en-US" sz="1800" dirty="0"/>
              <a:t>供电电流</a:t>
            </a:r>
            <a:r>
              <a:rPr lang="en-US" altLang="zh-CN" sz="1800" dirty="0"/>
              <a:t>1.5</a:t>
            </a:r>
            <a:r>
              <a:rPr lang="en-US" sz="1800" dirty="0"/>
              <a:t>A/2A/3A/5A</a:t>
            </a:r>
          </a:p>
          <a:p>
            <a:pPr lvl="1">
              <a:buClr>
                <a:srgbClr val="FF0000"/>
              </a:buClr>
              <a:buFont typeface="Wingdings" pitchFamily="2" charset="2"/>
              <a:buChar char="u"/>
            </a:pPr>
            <a:r>
              <a:rPr lang="zh-CN" altLang="en-US" sz="1800" dirty="0"/>
              <a:t>接口引脚数</a:t>
            </a:r>
            <a:r>
              <a:rPr lang="en-US" altLang="zh-CN" sz="1800" dirty="0"/>
              <a:t>9(</a:t>
            </a:r>
            <a:r>
              <a:rPr lang="en-US" sz="1800" dirty="0"/>
              <a:t>Type-A/Type-B)/12（Type-C)</a:t>
            </a:r>
            <a:r>
              <a:rPr lang="zh-CN" altLang="en-US" sz="1800" dirty="0"/>
              <a:t> </a:t>
            </a:r>
            <a:endParaRPr lang="en-US" altLang="zh-CN" sz="1800" dirty="0"/>
          </a:p>
          <a:p>
            <a:pPr marL="609600" lvl="1" indent="-609600">
              <a:buFont typeface="Wingdings" pitchFamily="2" charset="2"/>
              <a:buChar char="l"/>
            </a:pPr>
            <a:r>
              <a:rPr lang="en-US" altLang="zh-CN" sz="2000" dirty="0">
                <a:cs typeface="+mn-cs"/>
              </a:rPr>
              <a:t>USB3.2 Gen 2x2</a:t>
            </a:r>
            <a:r>
              <a:rPr lang="zh-CN" altLang="en-US" sz="2000" dirty="0">
                <a:cs typeface="+mn-cs"/>
              </a:rPr>
              <a:t>（</a:t>
            </a:r>
            <a:r>
              <a:rPr lang="en-US" altLang="zh-CN" sz="2000" dirty="0">
                <a:cs typeface="+mn-cs"/>
              </a:rPr>
              <a:t>2017 </a:t>
            </a:r>
            <a:r>
              <a:rPr lang="en-US" altLang="zh-CN" sz="2000" dirty="0">
                <a:solidFill>
                  <a:srgbClr val="0070C0"/>
                </a:solidFill>
              </a:rPr>
              <a:t>20Gbps</a:t>
            </a:r>
            <a:r>
              <a:rPr lang="zh-CN" altLang="en-US" sz="2000" dirty="0">
                <a:cs typeface="+mn-cs"/>
              </a:rPr>
              <a:t>）</a:t>
            </a:r>
            <a:endParaRPr lang="en-US" altLang="zh-CN" sz="2000" dirty="0">
              <a:cs typeface="+mn-cs"/>
            </a:endParaRPr>
          </a:p>
          <a:p>
            <a:pPr marL="609600" lvl="1" indent="-609600">
              <a:buFont typeface="Wingdings" pitchFamily="2" charset="2"/>
              <a:buChar char="l"/>
            </a:pPr>
            <a:r>
              <a:rPr lang="en-US" altLang="zh-CN" sz="2000" dirty="0">
                <a:cs typeface="+mn-cs"/>
              </a:rPr>
              <a:t>USB4.0 </a:t>
            </a:r>
            <a:r>
              <a:rPr lang="zh-CN" altLang="en-US" sz="2000" dirty="0">
                <a:cs typeface="+mn-cs"/>
              </a:rPr>
              <a:t>（</a:t>
            </a:r>
            <a:r>
              <a:rPr lang="en-US" altLang="zh-CN" sz="2000" dirty="0">
                <a:cs typeface="+mn-cs"/>
              </a:rPr>
              <a:t>2019 </a:t>
            </a:r>
            <a:r>
              <a:rPr lang="en-US" altLang="zh-CN" sz="2000" dirty="0">
                <a:solidFill>
                  <a:srgbClr val="0070C0"/>
                </a:solidFill>
              </a:rPr>
              <a:t>40Gbps</a:t>
            </a:r>
            <a:r>
              <a:rPr lang="zh-CN" altLang="en-US" sz="2000" dirty="0">
                <a:cs typeface="+mn-cs"/>
              </a:rPr>
              <a:t>）</a:t>
            </a:r>
            <a:endParaRPr lang="en-US" altLang="zh-CN" sz="2000" dirty="0">
              <a:cs typeface="+mn-cs"/>
            </a:endParaRPr>
          </a:p>
          <a:p>
            <a:pPr marL="990600" lvl="2" indent="-609600">
              <a:buClr>
                <a:srgbClr val="FF0000"/>
              </a:buClr>
              <a:buFont typeface="Wingdings" pitchFamily="2" charset="2"/>
              <a:buChar char="u"/>
            </a:pPr>
            <a:r>
              <a:rPr lang="zh-CN" altLang="en-US" sz="1800" dirty="0"/>
              <a:t>动态的带宽资源分配能力</a:t>
            </a:r>
            <a:endParaRPr lang="en-US" altLang="zh-CN" sz="1800" dirty="0"/>
          </a:p>
          <a:p>
            <a:pPr marL="990600" lvl="2" indent="-609600">
              <a:buClr>
                <a:srgbClr val="FF0000"/>
              </a:buClr>
              <a:buFont typeface="Wingdings" pitchFamily="2" charset="2"/>
              <a:buChar char="u"/>
            </a:pPr>
            <a:r>
              <a:rPr lang="zh-CN" altLang="en-US" sz="1800" dirty="0"/>
              <a:t>提供高达</a:t>
            </a:r>
            <a:r>
              <a:rPr lang="en-US" altLang="zh-CN" sz="1800" dirty="0"/>
              <a:t>100W</a:t>
            </a:r>
            <a:r>
              <a:rPr lang="zh-CN" altLang="en-US" sz="1800" dirty="0"/>
              <a:t>的供电功率</a:t>
            </a:r>
            <a:endParaRPr lang="en-US" altLang="zh-CN" sz="1800" dirty="0"/>
          </a:p>
          <a:p>
            <a:pPr marL="990600" lvl="2" indent="-609600">
              <a:buClr>
                <a:srgbClr val="FF0000"/>
              </a:buClr>
              <a:buFont typeface="Wingdings" pitchFamily="2" charset="2"/>
              <a:buChar char="u"/>
            </a:pPr>
            <a:r>
              <a:rPr lang="zh-CN" altLang="en-US" sz="1800" dirty="0"/>
              <a:t>能够和雷电</a:t>
            </a:r>
            <a:r>
              <a:rPr lang="en-US" altLang="zh-CN" sz="1800" dirty="0"/>
              <a:t>3</a:t>
            </a:r>
            <a:r>
              <a:rPr lang="zh-CN" altLang="en-US" sz="1800" dirty="0"/>
              <a:t>接口兼容</a:t>
            </a:r>
            <a:endParaRPr lang="en-US" altLang="zh-CN" sz="1800" dirty="0"/>
          </a:p>
          <a:p>
            <a:pPr marL="990600" lvl="2" indent="-609600">
              <a:buClr>
                <a:srgbClr val="FF0000"/>
              </a:buClr>
              <a:buFont typeface="Wingdings" pitchFamily="2" charset="2"/>
              <a:buChar char="u"/>
            </a:pPr>
            <a:r>
              <a:rPr lang="zh-CN" altLang="en-US" sz="1800" dirty="0"/>
              <a:t>向后兼容过去的协议</a:t>
            </a:r>
          </a:p>
        </p:txBody>
      </p:sp>
      <p:pic>
        <p:nvPicPr>
          <p:cNvPr id="234498" name="Picture 2"/>
          <p:cNvPicPr>
            <a:picLocks noChangeAspect="1" noChangeArrowheads="1"/>
          </p:cNvPicPr>
          <p:nvPr/>
        </p:nvPicPr>
        <p:blipFill>
          <a:blip r:embed="rId7"/>
          <a:srcRect/>
          <a:stretch>
            <a:fillRect/>
          </a:stretch>
        </p:blipFill>
        <p:spPr bwMode="auto">
          <a:xfrm>
            <a:off x="6715140" y="1142984"/>
            <a:ext cx="1685924" cy="1329550"/>
          </a:xfrm>
          <a:prstGeom prst="rect">
            <a:avLst/>
          </a:prstGeom>
          <a:noFill/>
          <a:ln w="9525">
            <a:noFill/>
            <a:miter lim="800000"/>
            <a:headEnd/>
            <a:tailEnd/>
          </a:ln>
          <a:effectLst/>
        </p:spPr>
      </p:pic>
      <p:pic>
        <p:nvPicPr>
          <p:cNvPr id="234499" name="Picture 3"/>
          <p:cNvPicPr>
            <a:picLocks noChangeAspect="1" noChangeArrowheads="1"/>
          </p:cNvPicPr>
          <p:nvPr/>
        </p:nvPicPr>
        <p:blipFill>
          <a:blip r:embed="rId8"/>
          <a:srcRect/>
          <a:stretch>
            <a:fillRect/>
          </a:stretch>
        </p:blipFill>
        <p:spPr bwMode="auto">
          <a:xfrm>
            <a:off x="5072066" y="4572008"/>
            <a:ext cx="3740613" cy="1643074"/>
          </a:xfrm>
          <a:prstGeom prst="rect">
            <a:avLst/>
          </a:prstGeom>
          <a:noFill/>
          <a:ln w="9525">
            <a:noFill/>
            <a:miter lim="800000"/>
            <a:headEnd/>
            <a:tailEnd/>
          </a:ln>
          <a:effec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468313" y="620713"/>
            <a:ext cx="7772400" cy="647700"/>
          </a:xfrm>
        </p:spPr>
        <p:txBody>
          <a:bodyPr/>
          <a:lstStyle/>
          <a:p>
            <a:pPr eaLnBrk="1" hangingPunct="1"/>
            <a:r>
              <a:rPr lang="zh-CN" altLang="en-US" sz="3200">
                <a:solidFill>
                  <a:srgbClr val="0000FF"/>
                </a:solidFill>
                <a:ea typeface="华文行楷" pitchFamily="2" charset="-122"/>
              </a:rPr>
              <a:t>三、模块化核电子仪器系统</a:t>
            </a:r>
          </a:p>
        </p:txBody>
      </p:sp>
      <p:sp>
        <p:nvSpPr>
          <p:cNvPr id="56323" name="Rectangle 3"/>
          <p:cNvSpPr>
            <a:spLocks noGrp="1" noChangeArrowheads="1"/>
          </p:cNvSpPr>
          <p:nvPr>
            <p:ph idx="1"/>
          </p:nvPr>
        </p:nvSpPr>
        <p:spPr>
          <a:xfrm>
            <a:off x="0" y="1196975"/>
            <a:ext cx="9144000" cy="5661025"/>
          </a:xfrm>
        </p:spPr>
        <p:txBody>
          <a:bodyPr/>
          <a:lstStyle/>
          <a:p>
            <a:pPr marL="609600" indent="-609600" eaLnBrk="1" hangingPunct="1">
              <a:lnSpc>
                <a:spcPct val="90000"/>
              </a:lnSpc>
              <a:buFontTx/>
              <a:buAutoNum type="arabicPeriod" startAt="3"/>
              <a:defRPr/>
            </a:pPr>
            <a:r>
              <a:rPr lang="en-US" altLang="zh-CN" sz="2400" dirty="0">
                <a:solidFill>
                  <a:srgbClr val="0000FF"/>
                </a:solidFill>
                <a:ea typeface="华文行楷" pitchFamily="2" charset="-122"/>
              </a:rPr>
              <a:t>NIM</a:t>
            </a:r>
          </a:p>
          <a:p>
            <a:pPr marL="990600" lvl="1" indent="-533400" eaLnBrk="1" hangingPunct="1">
              <a:lnSpc>
                <a:spcPct val="90000"/>
              </a:lnSpc>
              <a:buFontTx/>
              <a:buNone/>
              <a:defRPr/>
            </a:pPr>
            <a:r>
              <a:rPr lang="zh-CN" altLang="en-US" sz="2400" dirty="0">
                <a:solidFill>
                  <a:srgbClr val="0000FF"/>
                </a:solidFill>
                <a:ea typeface="华文行楷" pitchFamily="2" charset="-122"/>
              </a:rPr>
              <a:t>在核仪器领域中</a:t>
            </a:r>
            <a:r>
              <a:rPr lang="en-US" altLang="zh-CN" sz="2400" dirty="0">
                <a:solidFill>
                  <a:srgbClr val="0000FF"/>
                </a:solidFill>
                <a:ea typeface="华文行楷" pitchFamily="2" charset="-122"/>
              </a:rPr>
              <a:t>NIM</a:t>
            </a:r>
            <a:r>
              <a:rPr lang="zh-CN" altLang="en-US" sz="2400" dirty="0">
                <a:solidFill>
                  <a:srgbClr val="0000FF"/>
                </a:solidFill>
                <a:ea typeface="华文行楷" pitchFamily="2" charset="-122"/>
              </a:rPr>
              <a:t>标准 是一个公认的标准为</a:t>
            </a:r>
            <a:r>
              <a:rPr lang="en-US" altLang="zh-CN" sz="2400" dirty="0">
                <a:solidFill>
                  <a:srgbClr val="0000FF"/>
                </a:solidFill>
                <a:ea typeface="华文行楷" pitchFamily="2" charset="-122"/>
              </a:rPr>
              <a:t>NIM</a:t>
            </a:r>
            <a:r>
              <a:rPr lang="zh-CN" altLang="en-US" sz="2400" dirty="0">
                <a:solidFill>
                  <a:srgbClr val="0000FF"/>
                </a:solidFill>
              </a:rPr>
              <a:t>：</a:t>
            </a:r>
            <a:r>
              <a:rPr lang="en-US" altLang="zh-CN" sz="2400" dirty="0">
                <a:solidFill>
                  <a:srgbClr val="0000FF"/>
                </a:solidFill>
                <a:ea typeface="华文行楷" pitchFamily="2" charset="-122"/>
              </a:rPr>
              <a:t>TID20893</a:t>
            </a:r>
          </a:p>
          <a:p>
            <a:pPr marL="990600" lvl="1" indent="-533400" eaLnBrk="1" hangingPunct="1">
              <a:lnSpc>
                <a:spcPct val="90000"/>
              </a:lnSpc>
              <a:buFontTx/>
              <a:buNone/>
              <a:defRPr/>
            </a:pPr>
            <a:r>
              <a:rPr lang="en-US" altLang="zh-CN" sz="2400" dirty="0">
                <a:solidFill>
                  <a:srgbClr val="0000FF"/>
                </a:solidFill>
                <a:ea typeface="华文行楷" pitchFamily="2" charset="-122"/>
              </a:rPr>
              <a:t>NIM</a:t>
            </a:r>
            <a:r>
              <a:rPr lang="zh-CN" altLang="en-US" sz="2400" dirty="0">
                <a:solidFill>
                  <a:srgbClr val="0000FF"/>
                </a:solidFill>
                <a:ea typeface="华文行楷" pitchFamily="2" charset="-122"/>
              </a:rPr>
              <a:t>逻辑信号定义： </a:t>
            </a:r>
          </a:p>
          <a:p>
            <a:pPr marL="1371600" lvl="2" indent="-457200" eaLnBrk="1" hangingPunct="1">
              <a:lnSpc>
                <a:spcPct val="90000"/>
              </a:lnSpc>
              <a:buFontTx/>
              <a:buNone/>
              <a:defRPr/>
            </a:pPr>
            <a:r>
              <a:rPr lang="zh-CN" altLang="en-US" dirty="0">
                <a:solidFill>
                  <a:srgbClr val="0000FF"/>
                </a:solidFill>
                <a:ea typeface="华文行楷" pitchFamily="2" charset="-122"/>
              </a:rPr>
              <a:t>正逻辑： </a:t>
            </a:r>
            <a:r>
              <a:rPr lang="en-US" altLang="zh-CN" dirty="0">
                <a:solidFill>
                  <a:srgbClr val="0000FF"/>
                </a:solidFill>
                <a:ea typeface="华文行楷" pitchFamily="2" charset="-122"/>
              </a:rPr>
              <a:t>OUTPUT</a:t>
            </a:r>
            <a:r>
              <a:rPr lang="zh-CN" altLang="en-US" dirty="0">
                <a:solidFill>
                  <a:srgbClr val="0000FF"/>
                </a:solidFill>
                <a:ea typeface="华文行楷" pitchFamily="2" charset="-122"/>
              </a:rPr>
              <a:t>（必须驱动）        </a:t>
            </a:r>
            <a:r>
              <a:rPr lang="en-US" altLang="zh-CN" dirty="0">
                <a:solidFill>
                  <a:srgbClr val="0000FF"/>
                </a:solidFill>
                <a:ea typeface="华文行楷" pitchFamily="2" charset="-122"/>
              </a:rPr>
              <a:t>INPUT</a:t>
            </a:r>
            <a:r>
              <a:rPr lang="zh-CN" altLang="en-US" dirty="0">
                <a:solidFill>
                  <a:srgbClr val="0000FF"/>
                </a:solidFill>
                <a:ea typeface="华文行楷" pitchFamily="2" charset="-122"/>
              </a:rPr>
              <a:t>（必须响应）</a:t>
            </a:r>
          </a:p>
          <a:p>
            <a:pPr marL="1371600" lvl="2" indent="-457200" eaLnBrk="1" hangingPunct="1">
              <a:lnSpc>
                <a:spcPct val="90000"/>
              </a:lnSpc>
              <a:buFontTx/>
              <a:buNone/>
              <a:defRPr/>
            </a:pPr>
            <a:r>
              <a:rPr lang="zh-CN" altLang="en-US" dirty="0">
                <a:solidFill>
                  <a:srgbClr val="0000FF"/>
                </a:solidFill>
                <a:ea typeface="华文行楷" pitchFamily="2" charset="-122"/>
              </a:rPr>
              <a:t>  </a:t>
            </a:r>
            <a:r>
              <a:rPr lang="en-US" altLang="zh-CN" dirty="0">
                <a:solidFill>
                  <a:srgbClr val="0000FF"/>
                </a:solidFill>
                <a:ea typeface="华文行楷" pitchFamily="2" charset="-122"/>
              </a:rPr>
              <a:t>LOGIC 1        +4——+12V                        +3——+12V </a:t>
            </a:r>
          </a:p>
          <a:p>
            <a:pPr marL="1371600" lvl="2" indent="-457200" eaLnBrk="1" hangingPunct="1">
              <a:lnSpc>
                <a:spcPct val="90000"/>
              </a:lnSpc>
              <a:buFontTx/>
              <a:buNone/>
              <a:defRPr/>
            </a:pPr>
            <a:r>
              <a:rPr lang="en-US" altLang="zh-CN" dirty="0">
                <a:solidFill>
                  <a:srgbClr val="0000FF"/>
                </a:solidFill>
                <a:ea typeface="华文行楷" pitchFamily="2" charset="-122"/>
              </a:rPr>
              <a:t>  LOGIC 0        +1—— -2V                       +1.5—— -2V</a:t>
            </a:r>
          </a:p>
          <a:p>
            <a:pPr marL="990600" lvl="1" indent="-533400" eaLnBrk="1" hangingPunct="1">
              <a:lnSpc>
                <a:spcPct val="90000"/>
              </a:lnSpc>
              <a:buFontTx/>
              <a:buNone/>
              <a:defRPr/>
            </a:pPr>
            <a:r>
              <a:rPr lang="zh-CN" altLang="en-US" dirty="0">
                <a:solidFill>
                  <a:srgbClr val="0000FF"/>
                </a:solidFill>
                <a:latin typeface="华文行楷" pitchFamily="2" charset="-122"/>
                <a:ea typeface="华文行楷" pitchFamily="2" charset="-122"/>
              </a:rPr>
              <a:t>快</a:t>
            </a:r>
            <a:r>
              <a:rPr lang="en-US" altLang="zh-CN" dirty="0">
                <a:solidFill>
                  <a:srgbClr val="0000FF"/>
                </a:solidFill>
                <a:ea typeface="华文行楷" pitchFamily="2" charset="-122"/>
              </a:rPr>
              <a:t>NIM</a:t>
            </a:r>
            <a:r>
              <a:rPr lang="zh-CN" altLang="en-US" dirty="0">
                <a:solidFill>
                  <a:srgbClr val="0000FF"/>
                </a:solidFill>
                <a:latin typeface="华文行楷" pitchFamily="2" charset="-122"/>
                <a:ea typeface="华文行楷" pitchFamily="2" charset="-122"/>
              </a:rPr>
              <a:t>逻辑信号标准为（</a:t>
            </a:r>
            <a:r>
              <a:rPr lang="zh-CN" altLang="en-US" sz="2400" b="1" dirty="0">
                <a:solidFill>
                  <a:srgbClr val="0000FF"/>
                </a:solidFill>
                <a:latin typeface="+mn-ea"/>
              </a:rPr>
              <a:t>负载为</a:t>
            </a:r>
            <a:r>
              <a:rPr lang="en-US" altLang="zh-CN" sz="2400" b="1" dirty="0">
                <a:solidFill>
                  <a:srgbClr val="0000FF"/>
                </a:solidFill>
                <a:latin typeface="+mn-ea"/>
              </a:rPr>
              <a:t>50</a:t>
            </a:r>
            <a:r>
              <a:rPr lang="en-US" altLang="zh-CN" sz="2400" b="1" dirty="0">
                <a:solidFill>
                  <a:srgbClr val="0000FF"/>
                </a:solidFill>
                <a:latin typeface="+mn-ea"/>
                <a:sym typeface="Symbol" pitchFamily="18" charset="2"/>
              </a:rPr>
              <a:t></a:t>
            </a:r>
            <a:r>
              <a:rPr lang="zh-CN" altLang="en-US" sz="2400" b="1" dirty="0">
                <a:solidFill>
                  <a:srgbClr val="0000FF"/>
                </a:solidFill>
                <a:latin typeface="+mn-ea"/>
              </a:rPr>
              <a:t>阻抗，负逻辑。适用于上升时间在</a:t>
            </a:r>
            <a:r>
              <a:rPr lang="en-US" altLang="zh-CN" sz="2400" b="1" dirty="0">
                <a:solidFill>
                  <a:srgbClr val="0000FF"/>
                </a:solidFill>
                <a:latin typeface="+mn-ea"/>
              </a:rPr>
              <a:t>ns</a:t>
            </a:r>
            <a:r>
              <a:rPr lang="zh-CN" altLang="en-US" sz="2400" b="1" dirty="0">
                <a:solidFill>
                  <a:srgbClr val="0000FF"/>
                </a:solidFill>
                <a:latin typeface="+mn-ea"/>
              </a:rPr>
              <a:t>量级，信号宽度小于</a:t>
            </a:r>
            <a:r>
              <a:rPr lang="en-US" altLang="zh-CN" sz="2400" b="1" dirty="0">
                <a:solidFill>
                  <a:srgbClr val="0000FF"/>
                </a:solidFill>
                <a:latin typeface="+mn-ea"/>
              </a:rPr>
              <a:t>1μs</a:t>
            </a:r>
            <a:r>
              <a:rPr lang="zh-CN" altLang="en-US" sz="2400" b="1" dirty="0">
                <a:solidFill>
                  <a:srgbClr val="0000FF"/>
                </a:solidFill>
                <a:latin typeface="+mn-ea"/>
              </a:rPr>
              <a:t>的快信号）</a:t>
            </a:r>
            <a:r>
              <a:rPr lang="zh-CN" altLang="en-US" dirty="0">
                <a:solidFill>
                  <a:srgbClr val="0000FF"/>
                </a:solidFill>
                <a:latin typeface="华文行楷" pitchFamily="2" charset="-122"/>
                <a:ea typeface="华文行楷" pitchFamily="2" charset="-122"/>
              </a:rPr>
              <a:t>：</a:t>
            </a:r>
            <a:r>
              <a:rPr lang="zh-CN" altLang="en-US" dirty="0">
                <a:solidFill>
                  <a:srgbClr val="0000FF"/>
                </a:solidFill>
              </a:rPr>
              <a:t> </a:t>
            </a:r>
            <a:endParaRPr lang="zh-CN" altLang="en-US" dirty="0">
              <a:solidFill>
                <a:srgbClr val="0000FF"/>
              </a:solidFill>
              <a:ea typeface="华文行楷" pitchFamily="2" charset="-122"/>
            </a:endParaRPr>
          </a:p>
          <a:p>
            <a:pPr marL="1371600" lvl="2" indent="-457200" eaLnBrk="1" hangingPunct="1">
              <a:lnSpc>
                <a:spcPct val="90000"/>
              </a:lnSpc>
              <a:buFontTx/>
              <a:buNone/>
              <a:defRPr/>
            </a:pPr>
            <a:r>
              <a:rPr lang="zh-CN" altLang="en-US" dirty="0">
                <a:solidFill>
                  <a:srgbClr val="0000FF"/>
                </a:solidFill>
                <a:ea typeface="华文行楷" pitchFamily="2" charset="-122"/>
              </a:rPr>
              <a:t>负逻辑：</a:t>
            </a:r>
            <a:r>
              <a:rPr lang="en-US" altLang="zh-CN" dirty="0">
                <a:solidFill>
                  <a:srgbClr val="0000FF"/>
                </a:solidFill>
                <a:ea typeface="华文行楷" pitchFamily="2" charset="-122"/>
              </a:rPr>
              <a:t>OUTPUT</a:t>
            </a:r>
            <a:r>
              <a:rPr lang="zh-CN" altLang="en-US" dirty="0">
                <a:solidFill>
                  <a:srgbClr val="0000FF"/>
                </a:solidFill>
                <a:ea typeface="华文行楷" pitchFamily="2" charset="-122"/>
              </a:rPr>
              <a:t>（必须驱动）         </a:t>
            </a:r>
            <a:r>
              <a:rPr lang="en-US" altLang="zh-CN" dirty="0">
                <a:solidFill>
                  <a:srgbClr val="0000FF"/>
                </a:solidFill>
                <a:ea typeface="华文行楷" pitchFamily="2" charset="-122"/>
              </a:rPr>
              <a:t>INPUT</a:t>
            </a:r>
            <a:r>
              <a:rPr lang="zh-CN" altLang="en-US" dirty="0">
                <a:solidFill>
                  <a:srgbClr val="0000FF"/>
                </a:solidFill>
                <a:ea typeface="华文行楷" pitchFamily="2" charset="-122"/>
              </a:rPr>
              <a:t>（必须响应）</a:t>
            </a:r>
          </a:p>
          <a:p>
            <a:pPr marL="1371600" lvl="2" indent="-457200" eaLnBrk="1" hangingPunct="1">
              <a:lnSpc>
                <a:spcPct val="90000"/>
              </a:lnSpc>
              <a:buFontTx/>
              <a:buNone/>
              <a:defRPr/>
            </a:pPr>
            <a:r>
              <a:rPr lang="zh-CN" altLang="en-US" dirty="0">
                <a:solidFill>
                  <a:srgbClr val="0000FF"/>
                </a:solidFill>
                <a:ea typeface="华文行楷" pitchFamily="2" charset="-122"/>
              </a:rPr>
              <a:t>  </a:t>
            </a:r>
            <a:r>
              <a:rPr lang="en-US" altLang="zh-CN" dirty="0">
                <a:solidFill>
                  <a:srgbClr val="0000FF"/>
                </a:solidFill>
                <a:ea typeface="华文行楷" pitchFamily="2" charset="-122"/>
              </a:rPr>
              <a:t>LOGIC 1      -14—— -18mA                -12—— -36mA</a:t>
            </a:r>
          </a:p>
          <a:p>
            <a:pPr marL="1371600" lvl="2" indent="-457200" eaLnBrk="1" hangingPunct="1">
              <a:lnSpc>
                <a:spcPct val="90000"/>
              </a:lnSpc>
              <a:buFontTx/>
              <a:buNone/>
              <a:defRPr/>
            </a:pPr>
            <a:r>
              <a:rPr lang="en-US" altLang="zh-CN" dirty="0">
                <a:solidFill>
                  <a:srgbClr val="0000FF"/>
                </a:solidFill>
                <a:ea typeface="华文行楷" pitchFamily="2" charset="-122"/>
              </a:rPr>
              <a:t>  LOGIC 0      - 1—— +1mA                    -4—— +20mA</a:t>
            </a:r>
          </a:p>
          <a:p>
            <a:pPr marL="1371600" lvl="2" indent="-457200" eaLnBrk="1" hangingPunct="1">
              <a:lnSpc>
                <a:spcPct val="90000"/>
              </a:lnSpc>
              <a:buFontTx/>
              <a:buNone/>
              <a:defRPr/>
            </a:pPr>
            <a:r>
              <a:rPr lang="zh-CN" altLang="en-US" dirty="0">
                <a:solidFill>
                  <a:srgbClr val="0000FF"/>
                </a:solidFill>
                <a:ea typeface="华文行楷" pitchFamily="2" charset="-122"/>
              </a:rPr>
              <a:t>这些标准与</a:t>
            </a:r>
            <a:r>
              <a:rPr lang="en-US" altLang="zh-CN" dirty="0">
                <a:solidFill>
                  <a:srgbClr val="0000FF"/>
                </a:solidFill>
                <a:ea typeface="华文行楷" pitchFamily="2" charset="-122"/>
              </a:rPr>
              <a:t>TTL</a:t>
            </a:r>
            <a:r>
              <a:rPr lang="zh-CN" altLang="en-US" dirty="0">
                <a:solidFill>
                  <a:srgbClr val="0000FF"/>
                </a:solidFill>
                <a:ea typeface="华文行楷" pitchFamily="2" charset="-122"/>
              </a:rPr>
              <a:t>、</a:t>
            </a:r>
            <a:r>
              <a:rPr lang="en-US" altLang="zh-CN" dirty="0">
                <a:solidFill>
                  <a:srgbClr val="0000FF"/>
                </a:solidFill>
                <a:ea typeface="华文行楷" pitchFamily="2" charset="-122"/>
              </a:rPr>
              <a:t>ECL</a:t>
            </a:r>
            <a:r>
              <a:rPr lang="zh-CN" altLang="en-US" dirty="0">
                <a:solidFill>
                  <a:srgbClr val="0000FF"/>
                </a:solidFill>
                <a:ea typeface="华文行楷" pitchFamily="2" charset="-122"/>
              </a:rPr>
              <a:t>逻辑定义有一定的差别，因此注意电平转换。 </a:t>
            </a:r>
          </a:p>
        </p:txBody>
      </p:sp>
      <p:sp>
        <p:nvSpPr>
          <p:cNvPr id="4" name="灯片编号占位符 3"/>
          <p:cNvSpPr>
            <a:spLocks noGrp="1"/>
          </p:cNvSpPr>
          <p:nvPr>
            <p:ph type="sldNum" sz="quarter" idx="12"/>
          </p:nvPr>
        </p:nvSpPr>
        <p:spPr/>
        <p:txBody>
          <a:bodyPr/>
          <a:lstStyle/>
          <a:p>
            <a:pPr>
              <a:defRPr/>
            </a:pPr>
            <a:fld id="{3C02EDB9-2179-4E83-8F1B-208BD4E8BEF0}" type="slidenum">
              <a:rPr lang="en-US" altLang="zh-CN" smtClean="0"/>
              <a:pPr>
                <a:defRPr/>
              </a:pPr>
              <a:t>19</a:t>
            </a:fld>
            <a:endParaRPr lang="en-US" altLang="zh-CN"/>
          </a:p>
        </p:txBody>
      </p:sp>
      <p:pic>
        <p:nvPicPr>
          <p:cNvPr id="6" name="图片 5" descr="b52f1f5e-e415-410e-8f49-a33eebedc3a5.jpg"/>
          <p:cNvPicPr>
            <a:picLocks noChangeAspect="1"/>
          </p:cNvPicPr>
          <p:nvPr/>
        </p:nvPicPr>
        <p:blipFill>
          <a:blip r:embed="rId2" cstate="print"/>
          <a:srcRect/>
          <a:stretch>
            <a:fillRect/>
          </a:stretch>
        </p:blipFill>
        <p:spPr bwMode="auto">
          <a:xfrm>
            <a:off x="-180975" y="549275"/>
            <a:ext cx="10477500" cy="2232025"/>
          </a:xfrm>
          <a:prstGeom prst="rect">
            <a:avLst/>
          </a:prstGeom>
          <a:noFill/>
          <a:ln w="9525">
            <a:noFill/>
            <a:miter lim="800000"/>
            <a:headEnd/>
            <a:tailEnd/>
          </a:ln>
        </p:spPr>
      </p:pic>
      <p:pic>
        <p:nvPicPr>
          <p:cNvPr id="5" name="图片 4" descr="56a85e12-bd36-461a-ab91-c2b8a3bc86c0.jpg"/>
          <p:cNvPicPr>
            <a:picLocks noChangeAspect="1"/>
          </p:cNvPicPr>
          <p:nvPr/>
        </p:nvPicPr>
        <p:blipFill>
          <a:blip r:embed="rId3" cstate="print"/>
          <a:srcRect/>
          <a:stretch>
            <a:fillRect/>
          </a:stretch>
        </p:blipFill>
        <p:spPr bwMode="auto">
          <a:xfrm>
            <a:off x="6804025" y="1196975"/>
            <a:ext cx="2027238" cy="53467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标题 1"/>
          <p:cNvSpPr>
            <a:spLocks noGrp="1"/>
          </p:cNvSpPr>
          <p:nvPr>
            <p:ph type="title"/>
          </p:nvPr>
        </p:nvSpPr>
        <p:spPr/>
        <p:txBody>
          <a:bodyPr/>
          <a:lstStyle/>
          <a:p>
            <a:pPr eaLnBrk="1" hangingPunct="1"/>
            <a:r>
              <a:rPr lang="en-US" altLang="zh-CN"/>
              <a:t>IEEE1394</a:t>
            </a:r>
            <a:r>
              <a:rPr lang="zh-CN" altLang="en-US"/>
              <a:t>（</a:t>
            </a:r>
            <a:r>
              <a:rPr lang="en-US" altLang="zh-CN"/>
              <a:t>FireWire</a:t>
            </a:r>
            <a:r>
              <a:rPr lang="zh-CN" altLang="en-US"/>
              <a:t>）</a:t>
            </a:r>
          </a:p>
        </p:txBody>
      </p:sp>
      <p:sp>
        <p:nvSpPr>
          <p:cNvPr id="56323" name="内容占位符 2"/>
          <p:cNvSpPr>
            <a:spLocks noGrp="1"/>
          </p:cNvSpPr>
          <p:nvPr>
            <p:ph idx="1"/>
          </p:nvPr>
        </p:nvSpPr>
        <p:spPr/>
        <p:txBody>
          <a:bodyPr/>
          <a:lstStyle/>
          <a:p>
            <a:pPr eaLnBrk="1" hangingPunct="1"/>
            <a:r>
              <a:rPr lang="en-US" altLang="zh-CN" sz="2400">
                <a:latin typeface="华文细黑" pitchFamily="2" charset="-122"/>
                <a:ea typeface="华文细黑" pitchFamily="2" charset="-122"/>
              </a:rPr>
              <a:t>IEEE 1394</a:t>
            </a:r>
            <a:r>
              <a:rPr lang="zh-CN" altLang="en-US" sz="2400">
                <a:latin typeface="华文细黑" pitchFamily="2" charset="-122"/>
                <a:ea typeface="华文细黑" pitchFamily="2" charset="-122"/>
              </a:rPr>
              <a:t>标准，它的最大数据传输速率为</a:t>
            </a:r>
            <a:r>
              <a:rPr lang="en-US" altLang="zh-CN" sz="2400">
                <a:latin typeface="华文细黑" pitchFamily="2" charset="-122"/>
                <a:ea typeface="华文细黑" pitchFamily="2" charset="-122"/>
              </a:rPr>
              <a:t>3.2Gbps</a:t>
            </a:r>
            <a:r>
              <a:rPr lang="zh-CN" altLang="en-US" sz="2400">
                <a:latin typeface="华文细黑" pitchFamily="2" charset="-122"/>
                <a:ea typeface="华文细黑" pitchFamily="2" charset="-122"/>
              </a:rPr>
              <a:t>，在速度上落后于</a:t>
            </a:r>
            <a:r>
              <a:rPr lang="en-US" altLang="zh-CN" sz="2400">
                <a:latin typeface="华文细黑" pitchFamily="2" charset="-122"/>
                <a:ea typeface="华文细黑" pitchFamily="2" charset="-122"/>
              </a:rPr>
              <a:t>USB 3.0</a:t>
            </a:r>
            <a:r>
              <a:rPr lang="zh-CN" altLang="en-US" sz="2400">
                <a:latin typeface="华文细黑" pitchFamily="2" charset="-122"/>
                <a:ea typeface="华文细黑" pitchFamily="2" charset="-122"/>
              </a:rPr>
              <a:t>，但提供了点对点传输功能，这样不用依赖</a:t>
            </a:r>
            <a:r>
              <a:rPr lang="en-US" altLang="zh-CN" sz="2400">
                <a:latin typeface="华文细黑" pitchFamily="2" charset="-122"/>
                <a:ea typeface="华文细黑" pitchFamily="2" charset="-122"/>
              </a:rPr>
              <a:t>PC</a:t>
            </a:r>
            <a:r>
              <a:rPr lang="zh-CN" altLang="en-US" sz="2400">
                <a:latin typeface="华文细黑" pitchFamily="2" charset="-122"/>
                <a:ea typeface="华文细黑" pitchFamily="2" charset="-122"/>
              </a:rPr>
              <a:t>即可实现设备之间的数据传输，同时支持同步和异步传输模式，可以连接</a:t>
            </a:r>
            <a:r>
              <a:rPr lang="en-US" altLang="zh-CN" sz="2400">
                <a:latin typeface="华文细黑" pitchFamily="2" charset="-122"/>
                <a:ea typeface="华文细黑" pitchFamily="2" charset="-122"/>
              </a:rPr>
              <a:t>63</a:t>
            </a:r>
            <a:r>
              <a:rPr lang="zh-CN" altLang="en-US" sz="2400">
                <a:latin typeface="华文细黑" pitchFamily="2" charset="-122"/>
                <a:ea typeface="华文细黑" pitchFamily="2" charset="-122"/>
              </a:rPr>
              <a:t>个设备，可以同时传输数字视频及数字音频信号，并且在采集和回录过程中没有信号损失，使得</a:t>
            </a:r>
            <a:r>
              <a:rPr lang="en-US" altLang="zh-CN" sz="2400">
                <a:latin typeface="华文细黑" pitchFamily="2" charset="-122"/>
                <a:ea typeface="华文细黑" pitchFamily="2" charset="-122"/>
              </a:rPr>
              <a:t>IEEE1394</a:t>
            </a:r>
            <a:r>
              <a:rPr lang="zh-CN" altLang="en-US" sz="2400">
                <a:latin typeface="华文细黑" pitchFamily="2" charset="-122"/>
                <a:ea typeface="华文细黑" pitchFamily="2" charset="-122"/>
              </a:rPr>
              <a:t>接口更加适合多媒体设备（如</a:t>
            </a:r>
            <a:r>
              <a:rPr lang="en-US" altLang="zh-CN" sz="2400">
                <a:latin typeface="华文细黑" pitchFamily="2" charset="-122"/>
                <a:ea typeface="华文细黑" pitchFamily="2" charset="-122"/>
              </a:rPr>
              <a:t>DV</a:t>
            </a:r>
            <a:r>
              <a:rPr lang="zh-CN" altLang="en-US" sz="2400">
                <a:latin typeface="华文细黑" pitchFamily="2" charset="-122"/>
                <a:ea typeface="华文细黑" pitchFamily="2" charset="-122"/>
              </a:rPr>
              <a:t>机、采集卡），这些都是</a:t>
            </a:r>
            <a:r>
              <a:rPr lang="en-US" altLang="zh-CN" sz="2400">
                <a:latin typeface="华文细黑" pitchFamily="2" charset="-122"/>
                <a:ea typeface="华文细黑" pitchFamily="2" charset="-122"/>
              </a:rPr>
              <a:t>USB 3.0</a:t>
            </a:r>
            <a:r>
              <a:rPr lang="zh-CN" altLang="en-US" sz="2400">
                <a:latin typeface="华文细黑" pitchFamily="2" charset="-122"/>
                <a:ea typeface="华文细黑" pitchFamily="2" charset="-122"/>
              </a:rPr>
              <a:t>标准无可比拟的。</a:t>
            </a:r>
            <a:endParaRPr lang="en-US" altLang="zh-CN" sz="2400">
              <a:latin typeface="华文细黑" pitchFamily="2" charset="-122"/>
              <a:ea typeface="华文细黑" pitchFamily="2" charset="-122"/>
            </a:endParaRPr>
          </a:p>
          <a:p>
            <a:pPr eaLnBrk="1" hangingPunct="1"/>
            <a:r>
              <a:rPr lang="zh-CN" altLang="en-US" sz="2400">
                <a:latin typeface="华文细黑" pitchFamily="2" charset="-122"/>
                <a:ea typeface="华文细黑" pitchFamily="2" charset="-122"/>
              </a:rPr>
              <a:t>总体来看</a:t>
            </a:r>
            <a:r>
              <a:rPr lang="en-US" altLang="zh-CN" sz="2400">
                <a:latin typeface="华文细黑" pitchFamily="2" charset="-122"/>
                <a:ea typeface="华文细黑" pitchFamily="2" charset="-122"/>
              </a:rPr>
              <a:t>IEEE 1394</a:t>
            </a:r>
            <a:r>
              <a:rPr lang="zh-CN" altLang="en-US" sz="2400">
                <a:latin typeface="华文细黑" pitchFamily="2" charset="-122"/>
                <a:ea typeface="华文细黑" pitchFamily="2" charset="-122"/>
              </a:rPr>
              <a:t>接口的应用更专业、更自由，不过正是由于这些专业性以及厂商的推广力度不够，</a:t>
            </a:r>
            <a:r>
              <a:rPr lang="en-US" altLang="zh-CN" sz="2400">
                <a:latin typeface="华文细黑" pitchFamily="2" charset="-122"/>
                <a:ea typeface="华文细黑" pitchFamily="2" charset="-122"/>
              </a:rPr>
              <a:t>IEEE 1394</a:t>
            </a:r>
            <a:r>
              <a:rPr lang="zh-CN" altLang="en-US" sz="2400">
                <a:latin typeface="华文细黑" pitchFamily="2" charset="-122"/>
                <a:ea typeface="华文细黑" pitchFamily="2" charset="-122"/>
              </a:rPr>
              <a:t>设备的普及度不高，通常是一个设备同时拥有</a:t>
            </a:r>
            <a:r>
              <a:rPr lang="en-US" altLang="zh-CN" sz="2400">
                <a:latin typeface="华文细黑" pitchFamily="2" charset="-122"/>
                <a:ea typeface="华文细黑" pitchFamily="2" charset="-122"/>
              </a:rPr>
              <a:t>IEEE 1394</a:t>
            </a:r>
            <a:r>
              <a:rPr lang="zh-CN" altLang="en-US" sz="2400">
                <a:latin typeface="华文细黑" pitchFamily="2" charset="-122"/>
                <a:ea typeface="华文细黑" pitchFamily="2" charset="-122"/>
              </a:rPr>
              <a:t>接口和</a:t>
            </a:r>
            <a:r>
              <a:rPr lang="en-US" altLang="zh-CN" sz="2400">
                <a:latin typeface="华文细黑" pitchFamily="2" charset="-122"/>
                <a:ea typeface="华文细黑" pitchFamily="2" charset="-122"/>
              </a:rPr>
              <a:t>USB</a:t>
            </a:r>
            <a:r>
              <a:rPr lang="zh-CN" altLang="en-US" sz="2400">
                <a:latin typeface="华文细黑" pitchFamily="2" charset="-122"/>
                <a:ea typeface="华文细黑" pitchFamily="2" charset="-122"/>
              </a:rPr>
              <a:t>接口。</a:t>
            </a:r>
          </a:p>
        </p:txBody>
      </p:sp>
      <p:pic>
        <p:nvPicPr>
          <p:cNvPr id="56324" name="Picture 2" descr="http://ugc.qpic.cn/baikepic2/11019/cut-20141108165545-2049088595.jpg/0"/>
          <p:cNvPicPr>
            <a:picLocks noChangeAspect="1" noChangeArrowheads="1"/>
          </p:cNvPicPr>
          <p:nvPr/>
        </p:nvPicPr>
        <p:blipFill>
          <a:blip r:embed="rId2" cstate="print"/>
          <a:srcRect/>
          <a:stretch>
            <a:fillRect/>
          </a:stretch>
        </p:blipFill>
        <p:spPr bwMode="auto">
          <a:xfrm>
            <a:off x="7812088" y="0"/>
            <a:ext cx="1331912" cy="1065213"/>
          </a:xfrm>
          <a:prstGeom prst="rect">
            <a:avLst/>
          </a:prstGeom>
          <a:noFill/>
          <a:ln w="9525">
            <a:noFill/>
            <a:miter lim="800000"/>
            <a:headEnd/>
            <a:tailEnd/>
          </a:ln>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190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标题 1"/>
          <p:cNvSpPr>
            <a:spLocks noGrp="1"/>
          </p:cNvSpPr>
          <p:nvPr>
            <p:ph type="title"/>
          </p:nvPr>
        </p:nvSpPr>
        <p:spPr/>
        <p:txBody>
          <a:bodyPr/>
          <a:lstStyle/>
          <a:p>
            <a:pPr eaLnBrk="1" hangingPunct="1"/>
            <a:r>
              <a:rPr lang="en-US" altLang="zh-CN"/>
              <a:t>eSATA</a:t>
            </a:r>
            <a:endParaRPr lang="zh-CN" altLang="en-US"/>
          </a:p>
        </p:txBody>
      </p:sp>
      <p:sp>
        <p:nvSpPr>
          <p:cNvPr id="57347" name="内容占位符 2"/>
          <p:cNvSpPr>
            <a:spLocks noGrp="1"/>
          </p:cNvSpPr>
          <p:nvPr>
            <p:ph idx="1"/>
          </p:nvPr>
        </p:nvSpPr>
        <p:spPr/>
        <p:txBody>
          <a:bodyPr/>
          <a:lstStyle/>
          <a:p>
            <a:pPr eaLnBrk="1" hangingPunct="1"/>
            <a:r>
              <a:rPr lang="en-US" altLang="zh-CN" sz="2000"/>
              <a:t>SATA</a:t>
            </a:r>
            <a:r>
              <a:rPr lang="zh-CN" altLang="en-US" sz="2000"/>
              <a:t>（</a:t>
            </a:r>
            <a:r>
              <a:rPr lang="en-US" altLang="zh-CN" sz="2000"/>
              <a:t>Serial Advanced Technology Attachment</a:t>
            </a:r>
            <a:r>
              <a:rPr lang="zh-CN" altLang="en-US" sz="2000"/>
              <a:t>，串行高级技术附件）是一种基于行业标准的串行硬件驱动器接口，是由</a:t>
            </a:r>
            <a:r>
              <a:rPr lang="en-US" altLang="zh-CN" sz="2000"/>
              <a:t>Intel</a:t>
            </a:r>
            <a:r>
              <a:rPr lang="zh-CN" altLang="en-US" sz="2000"/>
              <a:t>、</a:t>
            </a:r>
            <a:r>
              <a:rPr lang="en-US" altLang="zh-CN" sz="2000"/>
              <a:t>IBM</a:t>
            </a:r>
            <a:r>
              <a:rPr lang="zh-CN" altLang="en-US" sz="2000"/>
              <a:t>、</a:t>
            </a:r>
            <a:r>
              <a:rPr lang="en-US" altLang="zh-CN" sz="2000"/>
              <a:t>Dell</a:t>
            </a:r>
            <a:r>
              <a:rPr lang="zh-CN" altLang="en-US" sz="2000"/>
              <a:t>、</a:t>
            </a:r>
            <a:r>
              <a:rPr lang="en-US" altLang="zh-CN" sz="2000"/>
              <a:t>APT</a:t>
            </a:r>
            <a:r>
              <a:rPr lang="zh-CN" altLang="en-US" sz="2000"/>
              <a:t>、</a:t>
            </a:r>
            <a:r>
              <a:rPr lang="en-US" altLang="zh-CN" sz="2000"/>
              <a:t>Maxtor</a:t>
            </a:r>
            <a:r>
              <a:rPr lang="zh-CN" altLang="en-US" sz="2000"/>
              <a:t>和</a:t>
            </a:r>
            <a:r>
              <a:rPr lang="en-US" altLang="zh-CN" sz="2000"/>
              <a:t>Seagate</a:t>
            </a:r>
            <a:r>
              <a:rPr lang="zh-CN" altLang="en-US" sz="2000"/>
              <a:t>公司共同提出的硬盘接口规范。</a:t>
            </a:r>
            <a:endParaRPr lang="en-US" altLang="zh-CN" sz="2000"/>
          </a:p>
          <a:p>
            <a:pPr eaLnBrk="1" hangingPunct="1"/>
            <a:r>
              <a:rPr lang="en-US" altLang="zh-CN" sz="2000">
                <a:latin typeface="华文细黑" pitchFamily="2" charset="-122"/>
                <a:ea typeface="华文细黑" pitchFamily="2" charset="-122"/>
              </a:rPr>
              <a:t>eSATA</a:t>
            </a:r>
            <a:r>
              <a:rPr lang="zh-CN" altLang="en-US" sz="2000">
                <a:latin typeface="华文细黑" pitchFamily="2" charset="-122"/>
                <a:ea typeface="华文细黑" pitchFamily="2" charset="-122"/>
              </a:rPr>
              <a:t>标准，是</a:t>
            </a:r>
            <a:r>
              <a:rPr lang="en-US" altLang="zh-CN" sz="2000">
                <a:latin typeface="华文细黑" pitchFamily="2" charset="-122"/>
                <a:ea typeface="华文细黑" pitchFamily="2" charset="-122"/>
              </a:rPr>
              <a:t>SATA</a:t>
            </a:r>
            <a:r>
              <a:rPr lang="zh-CN" altLang="en-US" sz="2000">
                <a:latin typeface="华文细黑" pitchFamily="2" charset="-122"/>
                <a:ea typeface="华文细黑" pitchFamily="2" charset="-122"/>
              </a:rPr>
              <a:t>接口的扩展，也称为外置式</a:t>
            </a:r>
            <a:r>
              <a:rPr lang="en-US" altLang="zh-CN" sz="2000">
                <a:latin typeface="华文细黑" pitchFamily="2" charset="-122"/>
                <a:ea typeface="华文细黑" pitchFamily="2" charset="-122"/>
              </a:rPr>
              <a:t>SATA</a:t>
            </a:r>
            <a:r>
              <a:rPr lang="zh-CN" altLang="en-US" sz="2000">
                <a:latin typeface="华文细黑" pitchFamily="2" charset="-122"/>
                <a:ea typeface="华文细黑" pitchFamily="2" charset="-122"/>
              </a:rPr>
              <a:t>接口，支持即插即用，但在功能上有很大的局限性，首先不支持供电功能，而且必须配合主板上的</a:t>
            </a:r>
            <a:r>
              <a:rPr lang="en-US" altLang="zh-CN" sz="2000">
                <a:latin typeface="华文细黑" pitchFamily="2" charset="-122"/>
                <a:ea typeface="华文细黑" pitchFamily="2" charset="-122"/>
              </a:rPr>
              <a:t>eSATA</a:t>
            </a:r>
            <a:r>
              <a:rPr lang="zh-CN" altLang="en-US" sz="2000">
                <a:latin typeface="华文细黑" pitchFamily="2" charset="-122"/>
                <a:ea typeface="华文细黑" pitchFamily="2" charset="-122"/>
              </a:rPr>
              <a:t>接口使用，这意味着无法摆脱</a:t>
            </a:r>
            <a:r>
              <a:rPr lang="en-US" altLang="zh-CN" sz="2000">
                <a:latin typeface="华文细黑" pitchFamily="2" charset="-122"/>
                <a:ea typeface="华文细黑" pitchFamily="2" charset="-122"/>
              </a:rPr>
              <a:t>PC</a:t>
            </a:r>
            <a:r>
              <a:rPr lang="zh-CN" altLang="en-US" sz="2000">
                <a:latin typeface="华文细黑" pitchFamily="2" charset="-122"/>
                <a:ea typeface="华文细黑" pitchFamily="2" charset="-122"/>
              </a:rPr>
              <a:t>的使用限制，一般只适合移动硬盘、便捷</a:t>
            </a:r>
            <a:r>
              <a:rPr lang="en-US" altLang="zh-CN" sz="2000">
                <a:latin typeface="华文细黑" pitchFamily="2" charset="-122"/>
                <a:ea typeface="华文细黑" pitchFamily="2" charset="-122"/>
              </a:rPr>
              <a:t>DVD</a:t>
            </a:r>
            <a:r>
              <a:rPr lang="zh-CN" altLang="en-US" sz="2000">
                <a:latin typeface="华文细黑" pitchFamily="2" charset="-122"/>
                <a:ea typeface="华文细黑" pitchFamily="2" charset="-122"/>
              </a:rPr>
              <a:t>光驱及电视盒等设备使用，对于时下流行的消费数码电子设备，就显得无用武之地了，因而在</a:t>
            </a:r>
            <a:r>
              <a:rPr lang="en-US" altLang="zh-CN" sz="2000">
                <a:latin typeface="华文细黑" pitchFamily="2" charset="-122"/>
                <a:ea typeface="华文细黑" pitchFamily="2" charset="-122"/>
              </a:rPr>
              <a:t>USB 3.0</a:t>
            </a:r>
            <a:r>
              <a:rPr lang="zh-CN" altLang="en-US" sz="2000">
                <a:latin typeface="华文细黑" pitchFamily="2" charset="-122"/>
                <a:ea typeface="华文细黑" pitchFamily="2" charset="-122"/>
              </a:rPr>
              <a:t>标准推出之后，</a:t>
            </a:r>
            <a:r>
              <a:rPr lang="en-US" altLang="zh-CN" sz="2000">
                <a:latin typeface="华文细黑" pitchFamily="2" charset="-122"/>
                <a:ea typeface="华文细黑" pitchFamily="2" charset="-122"/>
              </a:rPr>
              <a:t>eSATA</a:t>
            </a:r>
            <a:r>
              <a:rPr lang="zh-CN" altLang="en-US" sz="2000">
                <a:latin typeface="华文细黑" pitchFamily="2" charset="-122"/>
                <a:ea typeface="华文细黑" pitchFamily="2" charset="-122"/>
              </a:rPr>
              <a:t>是面临竞争压力最大的传输标准。</a:t>
            </a:r>
            <a:endParaRPr lang="en-US" altLang="zh-CN" sz="2000">
              <a:latin typeface="华文细黑" pitchFamily="2" charset="-122"/>
              <a:ea typeface="华文细黑" pitchFamily="2" charset="-122"/>
            </a:endParaRPr>
          </a:p>
          <a:p>
            <a:pPr eaLnBrk="1" hangingPunct="1"/>
            <a:r>
              <a:rPr lang="zh-CN" altLang="en-US" sz="2000">
                <a:latin typeface="华文细黑" pitchFamily="2" charset="-122"/>
                <a:ea typeface="华文细黑" pitchFamily="2" charset="-122"/>
              </a:rPr>
              <a:t>由于</a:t>
            </a:r>
            <a:r>
              <a:rPr lang="en-US" altLang="zh-CN" sz="2000">
                <a:latin typeface="华文细黑" pitchFamily="2" charset="-122"/>
                <a:ea typeface="华文细黑" pitchFamily="2" charset="-122"/>
              </a:rPr>
              <a:t>eSATA</a:t>
            </a:r>
            <a:r>
              <a:rPr lang="zh-CN" altLang="en-US" sz="2000">
                <a:latin typeface="华文细黑" pitchFamily="2" charset="-122"/>
                <a:ea typeface="华文细黑" pitchFamily="2" charset="-122"/>
              </a:rPr>
              <a:t>源自主板上的</a:t>
            </a:r>
            <a:r>
              <a:rPr lang="en-US" altLang="zh-CN" sz="2000">
                <a:latin typeface="华文细黑" pitchFamily="2" charset="-122"/>
                <a:ea typeface="华文细黑" pitchFamily="2" charset="-122"/>
              </a:rPr>
              <a:t>SATA</a:t>
            </a:r>
            <a:r>
              <a:rPr lang="zh-CN" altLang="en-US" sz="2000">
                <a:latin typeface="华文细黑" pitchFamily="2" charset="-122"/>
                <a:ea typeface="华文细黑" pitchFamily="2" charset="-122"/>
              </a:rPr>
              <a:t>芯片，所以具备了引导启动功能，也就是说，电脑连接</a:t>
            </a:r>
            <a:r>
              <a:rPr lang="en-US" altLang="zh-CN" sz="2000">
                <a:latin typeface="华文细黑" pitchFamily="2" charset="-122"/>
                <a:ea typeface="华文细黑" pitchFamily="2" charset="-122"/>
              </a:rPr>
              <a:t>eSATA</a:t>
            </a:r>
            <a:r>
              <a:rPr lang="zh-CN" altLang="en-US" sz="2000">
                <a:latin typeface="华文细黑" pitchFamily="2" charset="-122"/>
                <a:ea typeface="华文细黑" pitchFamily="2" charset="-122"/>
              </a:rPr>
              <a:t>硬盘或</a:t>
            </a:r>
            <a:r>
              <a:rPr lang="en-US" altLang="zh-CN" sz="2000">
                <a:latin typeface="华文细黑" pitchFamily="2" charset="-122"/>
                <a:ea typeface="华文细黑" pitchFamily="2" charset="-122"/>
              </a:rPr>
              <a:t>eSATA</a:t>
            </a:r>
            <a:r>
              <a:rPr lang="zh-CN" altLang="en-US" sz="2000">
                <a:latin typeface="华文细黑" pitchFamily="2" charset="-122"/>
                <a:ea typeface="华文细黑" pitchFamily="2" charset="-122"/>
              </a:rPr>
              <a:t>光驱可以启动系统，而这是</a:t>
            </a:r>
            <a:r>
              <a:rPr lang="en-US" altLang="zh-CN" sz="2000">
                <a:latin typeface="华文细黑" pitchFamily="2" charset="-122"/>
                <a:ea typeface="华文细黑" pitchFamily="2" charset="-122"/>
              </a:rPr>
              <a:t>USB</a:t>
            </a:r>
            <a:r>
              <a:rPr lang="zh-CN" altLang="en-US" sz="2000">
                <a:latin typeface="华文细黑" pitchFamily="2" charset="-122"/>
                <a:ea typeface="华文细黑" pitchFamily="2" charset="-122"/>
              </a:rPr>
              <a:t>硬盘、</a:t>
            </a:r>
            <a:r>
              <a:rPr lang="en-US" altLang="zh-CN" sz="2000">
                <a:latin typeface="华文细黑" pitchFamily="2" charset="-122"/>
                <a:ea typeface="华文细黑" pitchFamily="2" charset="-122"/>
              </a:rPr>
              <a:t>USB</a:t>
            </a:r>
            <a:r>
              <a:rPr lang="zh-CN" altLang="en-US" sz="2000">
                <a:latin typeface="华文细黑" pitchFamily="2" charset="-122"/>
                <a:ea typeface="华文细黑" pitchFamily="2" charset="-122"/>
              </a:rPr>
              <a:t>光驱实现起来比较麻烦的，这对于系统维护、服务器在</a:t>
            </a:r>
            <a:r>
              <a:rPr lang="en-US" altLang="zh-CN" sz="2000">
                <a:latin typeface="华文细黑" pitchFamily="2" charset="-122"/>
                <a:ea typeface="华文细黑" pitchFamily="2" charset="-122"/>
              </a:rPr>
              <a:t>DOS</a:t>
            </a:r>
            <a:r>
              <a:rPr lang="zh-CN" altLang="en-US" sz="2000">
                <a:latin typeface="华文细黑" pitchFamily="2" charset="-122"/>
                <a:ea typeface="华文细黑" pitchFamily="2" charset="-122"/>
              </a:rPr>
              <a:t>数据下进行数据交换及其重要。</a:t>
            </a:r>
          </a:p>
        </p:txBody>
      </p:sp>
      <p:sp>
        <p:nvSpPr>
          <p:cNvPr id="4"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191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标题 1"/>
          <p:cNvSpPr>
            <a:spLocks noGrp="1"/>
          </p:cNvSpPr>
          <p:nvPr>
            <p:ph type="title"/>
          </p:nvPr>
        </p:nvSpPr>
        <p:spPr/>
        <p:txBody>
          <a:bodyPr/>
          <a:lstStyle/>
          <a:p>
            <a:pPr eaLnBrk="1" hangingPunct="1"/>
            <a:r>
              <a:rPr lang="zh-CN" altLang="en-US">
                <a:solidFill>
                  <a:schemeClr val="tx1"/>
                </a:solidFill>
                <a:latin typeface="华文细黑" pitchFamily="2" charset="-122"/>
                <a:ea typeface="华文细黑" pitchFamily="2" charset="-122"/>
              </a:rPr>
              <a:t>富士通的</a:t>
            </a:r>
            <a:r>
              <a:rPr lang="en-US" altLang="zh-CN">
                <a:solidFill>
                  <a:schemeClr val="tx1"/>
                </a:solidFill>
                <a:latin typeface="华文细黑" pitchFamily="2" charset="-122"/>
                <a:ea typeface="华文细黑" pitchFamily="2" charset="-122"/>
              </a:rPr>
              <a:t>USB 3.0 —— SATA</a:t>
            </a:r>
            <a:r>
              <a:rPr lang="zh-CN" altLang="en-US">
                <a:solidFill>
                  <a:schemeClr val="tx1"/>
                </a:solidFill>
                <a:latin typeface="华文细黑" pitchFamily="2" charset="-122"/>
                <a:ea typeface="华文细黑" pitchFamily="2" charset="-122"/>
              </a:rPr>
              <a:t>芯片解决方案</a:t>
            </a:r>
            <a:endParaRPr lang="zh-CN" altLang="en-US">
              <a:latin typeface="华文细黑" pitchFamily="2" charset="-122"/>
              <a:ea typeface="华文细黑" pitchFamily="2" charset="-122"/>
            </a:endParaRPr>
          </a:p>
        </p:txBody>
      </p:sp>
      <p:sp>
        <p:nvSpPr>
          <p:cNvPr id="58371" name="内容占位符 2"/>
          <p:cNvSpPr>
            <a:spLocks noGrp="1"/>
          </p:cNvSpPr>
          <p:nvPr>
            <p:ph idx="1"/>
          </p:nvPr>
        </p:nvSpPr>
        <p:spPr/>
        <p:txBody>
          <a:bodyPr/>
          <a:lstStyle/>
          <a:p>
            <a:pPr eaLnBrk="1" hangingPunct="1"/>
            <a:r>
              <a:rPr lang="zh-CN" altLang="en-US" sz="2400">
                <a:latin typeface="华文细黑" pitchFamily="2" charset="-122"/>
                <a:ea typeface="华文细黑" pitchFamily="2" charset="-122"/>
              </a:rPr>
              <a:t>为了实现可以将</a:t>
            </a:r>
            <a:r>
              <a:rPr lang="en-US" altLang="zh-CN" sz="2400">
                <a:latin typeface="华文细黑" pitchFamily="2" charset="-122"/>
                <a:ea typeface="华文细黑" pitchFamily="2" charset="-122"/>
              </a:rPr>
              <a:t>SATA</a:t>
            </a:r>
            <a:r>
              <a:rPr lang="zh-CN" altLang="en-US" sz="2400">
                <a:latin typeface="华文细黑" pitchFamily="2" charset="-122"/>
                <a:ea typeface="华文细黑" pitchFamily="2" charset="-122"/>
              </a:rPr>
              <a:t>硬盘驱动器用于</a:t>
            </a:r>
            <a:r>
              <a:rPr lang="en-US" altLang="zh-CN" sz="2400">
                <a:latin typeface="华文细黑" pitchFamily="2" charset="-122"/>
                <a:ea typeface="华文细黑" pitchFamily="2" charset="-122"/>
              </a:rPr>
              <a:t>USB 3.0</a:t>
            </a:r>
            <a:r>
              <a:rPr lang="zh-CN" altLang="en-US" sz="2400">
                <a:latin typeface="华文细黑" pitchFamily="2" charset="-122"/>
                <a:ea typeface="华文细黑" pitchFamily="2" charset="-122"/>
              </a:rPr>
              <a:t>的简单方法，富士通推出了</a:t>
            </a:r>
            <a:r>
              <a:rPr lang="en-US" altLang="zh-CN" sz="2400">
                <a:latin typeface="华文细黑" pitchFamily="2" charset="-122"/>
                <a:ea typeface="华文细黑" pitchFamily="2" charset="-122"/>
              </a:rPr>
              <a:t>MB86C30A</a:t>
            </a:r>
            <a:r>
              <a:rPr lang="zh-CN" altLang="en-US" sz="2400">
                <a:latin typeface="华文细黑" pitchFamily="2" charset="-122"/>
                <a:ea typeface="华文细黑" pitchFamily="2" charset="-122"/>
              </a:rPr>
              <a:t>单芯片解决方案，用以将</a:t>
            </a:r>
            <a:r>
              <a:rPr lang="en-US" altLang="zh-CN" sz="2400">
                <a:latin typeface="华文细黑" pitchFamily="2" charset="-122"/>
                <a:ea typeface="华文细黑" pitchFamily="2" charset="-122"/>
              </a:rPr>
              <a:t>USB 3.0</a:t>
            </a:r>
            <a:r>
              <a:rPr lang="zh-CN" altLang="en-US" sz="2400">
                <a:latin typeface="华文细黑" pitchFamily="2" charset="-122"/>
                <a:ea typeface="华文细黑" pitchFamily="2" charset="-122"/>
              </a:rPr>
              <a:t>和基于</a:t>
            </a:r>
            <a:r>
              <a:rPr lang="en-US" altLang="zh-CN" sz="2400">
                <a:latin typeface="华文细黑" pitchFamily="2" charset="-122"/>
                <a:ea typeface="华文细黑" pitchFamily="2" charset="-122"/>
              </a:rPr>
              <a:t>SATA/ATA/ATAPI</a:t>
            </a:r>
            <a:r>
              <a:rPr lang="zh-CN" altLang="en-US" sz="2400">
                <a:latin typeface="华文细黑" pitchFamily="2" charset="-122"/>
                <a:ea typeface="华文细黑" pitchFamily="2" charset="-122"/>
              </a:rPr>
              <a:t>的大容量存储器进行桥接。这种桥接芯片将</a:t>
            </a:r>
            <a:r>
              <a:rPr lang="en-US" altLang="zh-CN" sz="2400">
                <a:latin typeface="华文细黑" pitchFamily="2" charset="-122"/>
                <a:ea typeface="华文细黑" pitchFamily="2" charset="-122"/>
              </a:rPr>
              <a:t>USB2.0</a:t>
            </a:r>
            <a:r>
              <a:rPr lang="zh-CN" altLang="en-US" sz="2400">
                <a:latin typeface="华文细黑" pitchFamily="2" charset="-122"/>
                <a:ea typeface="华文细黑" pitchFamily="2" charset="-122"/>
              </a:rPr>
              <a:t>和</a:t>
            </a:r>
            <a:r>
              <a:rPr lang="en-US" altLang="zh-CN" sz="2400">
                <a:latin typeface="华文细黑" pitchFamily="2" charset="-122"/>
                <a:ea typeface="华文细黑" pitchFamily="2" charset="-122"/>
              </a:rPr>
              <a:t>USB3.0</a:t>
            </a:r>
            <a:r>
              <a:rPr lang="zh-CN" altLang="en-US" sz="2400">
                <a:latin typeface="华文细黑" pitchFamily="2" charset="-122"/>
                <a:ea typeface="华文细黑" pitchFamily="2" charset="-122"/>
              </a:rPr>
              <a:t>的海量存储要求转移给</a:t>
            </a:r>
            <a:r>
              <a:rPr lang="en-US" altLang="zh-CN" sz="2400">
                <a:latin typeface="华文细黑" pitchFamily="2" charset="-122"/>
                <a:ea typeface="华文细黑" pitchFamily="2" charset="-122"/>
              </a:rPr>
              <a:t>SATA</a:t>
            </a:r>
            <a:r>
              <a:rPr lang="zh-CN" altLang="en-US" sz="2400">
                <a:latin typeface="华文细黑" pitchFamily="2" charset="-122"/>
                <a:ea typeface="华文细黑" pitchFamily="2" charset="-122"/>
              </a:rPr>
              <a:t>和</a:t>
            </a:r>
            <a:r>
              <a:rPr lang="en-US" altLang="zh-CN" sz="2400">
                <a:latin typeface="华文细黑" pitchFamily="2" charset="-122"/>
                <a:ea typeface="华文细黑" pitchFamily="2" charset="-122"/>
              </a:rPr>
              <a:t>ATA/ATAPI</a:t>
            </a:r>
            <a:r>
              <a:rPr lang="zh-CN" altLang="en-US" sz="2400">
                <a:latin typeface="华文细黑" pitchFamily="2" charset="-122"/>
                <a:ea typeface="华文细黑" pitchFamily="2" charset="-122"/>
              </a:rPr>
              <a:t>通信协议。</a:t>
            </a:r>
          </a:p>
          <a:p>
            <a:pPr eaLnBrk="1" hangingPunct="1"/>
            <a:r>
              <a:rPr lang="en-US" altLang="zh-CN" sz="2400">
                <a:latin typeface="华文细黑" pitchFamily="2" charset="-122"/>
                <a:ea typeface="华文细黑" pitchFamily="2" charset="-122"/>
              </a:rPr>
              <a:t>MB86C30A</a:t>
            </a:r>
            <a:r>
              <a:rPr lang="zh-CN" altLang="en-US" sz="2400">
                <a:latin typeface="华文细黑" pitchFamily="2" charset="-122"/>
                <a:ea typeface="华文细黑" pitchFamily="2" charset="-122"/>
              </a:rPr>
              <a:t>是世界首款</a:t>
            </a:r>
            <a:endParaRPr lang="en-US" altLang="zh-CN" sz="2400">
              <a:latin typeface="华文细黑" pitchFamily="2" charset="-122"/>
              <a:ea typeface="华文细黑" pitchFamily="2" charset="-122"/>
            </a:endParaRPr>
          </a:p>
          <a:p>
            <a:pPr eaLnBrk="1" hangingPunct="1">
              <a:buFont typeface="Wingdings" pitchFamily="2" charset="2"/>
              <a:buNone/>
            </a:pPr>
            <a:r>
              <a:rPr lang="en-US" altLang="zh-CN" sz="2400">
                <a:latin typeface="华文细黑" pitchFamily="2" charset="-122"/>
                <a:ea typeface="华文细黑" pitchFamily="2" charset="-122"/>
              </a:rPr>
              <a:t>	USB 3.0</a:t>
            </a:r>
            <a:r>
              <a:rPr lang="zh-CN" altLang="en-US" sz="2400">
                <a:latin typeface="华文细黑" pitchFamily="2" charset="-122"/>
                <a:ea typeface="华文细黑" pitchFamily="2" charset="-122"/>
              </a:rPr>
              <a:t>从芯片，采用了</a:t>
            </a:r>
            <a:endParaRPr lang="en-US" altLang="zh-CN" sz="2400">
              <a:latin typeface="华文细黑" pitchFamily="2" charset="-122"/>
              <a:ea typeface="华文细黑" pitchFamily="2" charset="-122"/>
            </a:endParaRPr>
          </a:p>
          <a:p>
            <a:pPr eaLnBrk="1" hangingPunct="1">
              <a:buFont typeface="Wingdings" pitchFamily="2" charset="2"/>
              <a:buNone/>
            </a:pPr>
            <a:r>
              <a:rPr lang="en-US" altLang="zh-CN" sz="2400">
                <a:latin typeface="华文细黑" pitchFamily="2" charset="-122"/>
                <a:ea typeface="华文细黑" pitchFamily="2" charset="-122"/>
              </a:rPr>
              <a:t>	</a:t>
            </a:r>
            <a:r>
              <a:rPr lang="zh-CN" altLang="en-US" sz="2400">
                <a:latin typeface="华文细黑" pitchFamily="2" charset="-122"/>
                <a:ea typeface="华文细黑" pitchFamily="2" charset="-122"/>
              </a:rPr>
              <a:t>富士通的高速串行</a:t>
            </a:r>
            <a:r>
              <a:rPr lang="en-US" altLang="zh-CN" sz="2400">
                <a:latin typeface="华文细黑" pitchFamily="2" charset="-122"/>
                <a:ea typeface="华文细黑" pitchFamily="2" charset="-122"/>
              </a:rPr>
              <a:t>I/O</a:t>
            </a:r>
          </a:p>
          <a:p>
            <a:pPr eaLnBrk="1" hangingPunct="1">
              <a:buFont typeface="Wingdings" pitchFamily="2" charset="2"/>
              <a:buNone/>
            </a:pPr>
            <a:r>
              <a:rPr lang="en-US" altLang="zh-CN" sz="2400">
                <a:latin typeface="华文细黑" pitchFamily="2" charset="-122"/>
                <a:ea typeface="华文细黑" pitchFamily="2" charset="-122"/>
              </a:rPr>
              <a:t>	</a:t>
            </a:r>
            <a:r>
              <a:rPr lang="zh-CN" altLang="en-US" sz="2400">
                <a:latin typeface="华文细黑" pitchFamily="2" charset="-122"/>
                <a:ea typeface="华文细黑" pitchFamily="2" charset="-122"/>
              </a:rPr>
              <a:t>技术。</a:t>
            </a:r>
          </a:p>
          <a:p>
            <a:pPr eaLnBrk="1" hangingPunct="1"/>
            <a:endParaRPr lang="zh-CN" altLang="en-US" sz="2400">
              <a:latin typeface="华文细黑" pitchFamily="2" charset="-122"/>
              <a:ea typeface="华文细黑" pitchFamily="2" charset="-122"/>
            </a:endParaRPr>
          </a:p>
        </p:txBody>
      </p:sp>
      <p:pic>
        <p:nvPicPr>
          <p:cNvPr id="58372" name="Picture 4" descr="http://e.hiphotos.baidu.com/baike/c0%3Dbaike80%2C5%2C5%2C80%2C26/sign=f27cda3b0c33874488c8272e3066b29c/a9d3fd1f4134970a3416944495cad1c8a7865d77.jpg"/>
          <p:cNvPicPr>
            <a:picLocks noChangeAspect="1" noChangeArrowheads="1"/>
          </p:cNvPicPr>
          <p:nvPr/>
        </p:nvPicPr>
        <p:blipFill>
          <a:blip r:embed="rId2" cstate="print"/>
          <a:srcRect/>
          <a:stretch>
            <a:fillRect/>
          </a:stretch>
        </p:blipFill>
        <p:spPr bwMode="auto">
          <a:xfrm>
            <a:off x="4746625" y="3113088"/>
            <a:ext cx="4397375" cy="3744912"/>
          </a:xfrm>
          <a:prstGeom prst="rect">
            <a:avLst/>
          </a:prstGeom>
          <a:noFill/>
          <a:ln w="9525">
            <a:noFill/>
            <a:miter lim="800000"/>
            <a:headEnd/>
            <a:tailEnd/>
          </a:ln>
        </p:spPr>
      </p:pic>
      <p:sp>
        <p:nvSpPr>
          <p:cNvPr id="5" name="灯片编号占位符 5"/>
          <p:cNvSpPr txBox="1">
            <a:spLocks/>
          </p:cNvSpPr>
          <p:nvPr/>
        </p:nvSpPr>
        <p:spPr>
          <a:xfrm>
            <a:off x="8604448" y="6473952"/>
            <a:ext cx="539552" cy="384048"/>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1F9631E-A835-4E91-8A33-0607DDB8DC4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192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p:txBody>
          <a:bodyPr/>
          <a:lstStyle/>
          <a:p>
            <a:r>
              <a:rPr lang="zh-CN" altLang="en-US" dirty="0"/>
              <a:t>比较通用的定义：</a:t>
            </a:r>
            <a:endParaRPr lang="en-US" altLang="zh-CN" dirty="0"/>
          </a:p>
          <a:p>
            <a:pPr lvl="1">
              <a:buNone/>
            </a:pPr>
            <a:r>
              <a:rPr lang="en-US" altLang="zh-CN" dirty="0"/>
              <a:t>	</a:t>
            </a:r>
            <a:r>
              <a:rPr lang="zh-CN" altLang="en-US" dirty="0"/>
              <a:t>利用通信线路将地理上分散的、具有独立功能的计算机系统和通信设备按不同的形式连接起来，以功能完善的网络软件及协议实现资源共享和信息传递的系统。</a:t>
            </a:r>
            <a:endParaRPr lang="en-US" altLang="zh-CN" dirty="0"/>
          </a:p>
          <a:p>
            <a:pPr lvl="1"/>
            <a:r>
              <a:rPr lang="zh-CN" altLang="en-US" dirty="0"/>
              <a:t>计算机系统、通信设备</a:t>
            </a:r>
            <a:endParaRPr lang="en-US" altLang="zh-CN" dirty="0"/>
          </a:p>
          <a:p>
            <a:pPr lvl="1"/>
            <a:r>
              <a:rPr lang="zh-CN" altLang="en-US" dirty="0"/>
              <a:t>网络软件及协议</a:t>
            </a:r>
            <a:endParaRPr lang="en-US" altLang="zh-CN" dirty="0"/>
          </a:p>
          <a:p>
            <a:pPr lvl="1"/>
            <a:r>
              <a:rPr lang="zh-CN" altLang="en-US" dirty="0"/>
              <a:t>资源共享和信息传递</a:t>
            </a:r>
          </a:p>
        </p:txBody>
      </p:sp>
      <p:grpSp>
        <p:nvGrpSpPr>
          <p:cNvPr id="4" name="组合 3"/>
          <p:cNvGrpSpPr/>
          <p:nvPr/>
        </p:nvGrpSpPr>
        <p:grpSpPr>
          <a:xfrm>
            <a:off x="179512" y="188640"/>
            <a:ext cx="8640960" cy="855270"/>
            <a:chOff x="0" y="4810"/>
            <a:chExt cx="8640960" cy="855270"/>
          </a:xfrm>
        </p:grpSpPr>
        <p:sp>
          <p:nvSpPr>
            <p:cNvPr id="5" name="圆角矩形 4"/>
            <p:cNvSpPr/>
            <p:nvPr/>
          </p:nvSpPr>
          <p:spPr>
            <a:xfrm>
              <a:off x="0" y="4810"/>
              <a:ext cx="8640960" cy="855270"/>
            </a:xfrm>
            <a:prstGeom prst="roundRect">
              <a:avLst/>
            </a:prstGeom>
          </p:spPr>
          <p:style>
            <a:lnRef idx="2">
              <a:schemeClr val="lt2">
                <a:hueOff val="0"/>
                <a:satOff val="0"/>
                <a:lumOff val="0"/>
                <a:alphaOff val="0"/>
              </a:schemeClr>
            </a:lnRef>
            <a:fillRef idx="1">
              <a:schemeClr val="dk2">
                <a:hueOff val="0"/>
                <a:satOff val="0"/>
                <a:lumOff val="0"/>
                <a:alphaOff val="0"/>
              </a:schemeClr>
            </a:fillRef>
            <a:effectRef idx="0">
              <a:schemeClr val="dk2">
                <a:hueOff val="0"/>
                <a:satOff val="0"/>
                <a:lumOff val="0"/>
                <a:alphaOff val="0"/>
              </a:schemeClr>
            </a:effectRef>
            <a:fontRef idx="minor">
              <a:schemeClr val="lt1"/>
            </a:fontRef>
          </p:style>
        </p:sp>
        <p:sp>
          <p:nvSpPr>
            <p:cNvPr id="6" name="圆角矩形 4"/>
            <p:cNvSpPr/>
            <p:nvPr/>
          </p:nvSpPr>
          <p:spPr>
            <a:xfrm>
              <a:off x="41751" y="46561"/>
              <a:ext cx="8557458" cy="77176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29540" tIns="129540" rIns="129540" bIns="129540" numCol="1" spcCol="1270" anchor="ctr" anchorCtr="0">
              <a:noAutofit/>
            </a:bodyPr>
            <a:lstStyle/>
            <a:p>
              <a:pPr lvl="0" algn="l" defTabSz="1511300" rtl="0">
                <a:lnSpc>
                  <a:spcPct val="90000"/>
                </a:lnSpc>
                <a:spcBef>
                  <a:spcPct val="0"/>
                </a:spcBef>
                <a:spcAft>
                  <a:spcPct val="35000"/>
                </a:spcAft>
              </a:pPr>
              <a:r>
                <a:rPr lang="zh-CN" sz="3400" b="1" kern="1200" dirty="0"/>
                <a:t>第二节 网络技术</a:t>
              </a:r>
              <a:endParaRPr lang="zh-CN" sz="3400" kern="1200" dirty="0"/>
            </a:p>
          </p:txBody>
        </p:sp>
      </p:gr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323528" y="116632"/>
          <a:ext cx="8640960" cy="8648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075" name="Rectangle 3"/>
          <p:cNvSpPr>
            <a:spLocks noGrp="1" noChangeArrowheads="1"/>
          </p:cNvSpPr>
          <p:nvPr>
            <p:ph idx="1"/>
          </p:nvPr>
        </p:nvSpPr>
        <p:spPr>
          <a:xfrm>
            <a:off x="457200" y="2204863"/>
            <a:ext cx="8229600" cy="3921299"/>
          </a:xfrm>
        </p:spPr>
        <p:txBody>
          <a:bodyPr/>
          <a:lstStyle/>
          <a:p>
            <a:pPr marL="360363" lvl="1" indent="-6350" eaLnBrk="1" hangingPunct="1">
              <a:lnSpc>
                <a:spcPct val="90000"/>
              </a:lnSpc>
              <a:buFontTx/>
              <a:buNone/>
            </a:pPr>
            <a:r>
              <a:rPr lang="zh-CN" altLang="en-US" dirty="0"/>
              <a:t>一般来讲，计算机网络的发展可分为四个阶段：</a:t>
            </a:r>
          </a:p>
          <a:p>
            <a:pPr marL="719138" lvl="2" indent="368300" eaLnBrk="1" hangingPunct="1">
              <a:lnSpc>
                <a:spcPct val="90000"/>
              </a:lnSpc>
              <a:buFontTx/>
              <a:buChar char="•"/>
            </a:pPr>
            <a:r>
              <a:rPr lang="zh-CN" altLang="en-US" dirty="0"/>
              <a:t>第一阶段：计算机技术与通信技术相结合，形成计算机网络的雏形；</a:t>
            </a:r>
          </a:p>
          <a:p>
            <a:pPr marL="719138" lvl="2" indent="368300" eaLnBrk="1" hangingPunct="1">
              <a:lnSpc>
                <a:spcPct val="90000"/>
              </a:lnSpc>
              <a:buFontTx/>
              <a:buChar char="•"/>
            </a:pPr>
            <a:r>
              <a:rPr lang="zh-CN" altLang="en-US" dirty="0"/>
              <a:t>第二阶段：在计算机通信网络的基础上，完成网络体系结构与协议的研究，形成了计算机网络；</a:t>
            </a:r>
          </a:p>
          <a:p>
            <a:pPr marL="719138" lvl="2" indent="368300" eaLnBrk="1" hangingPunct="1">
              <a:lnSpc>
                <a:spcPct val="90000"/>
              </a:lnSpc>
              <a:buFontTx/>
              <a:buChar char="•"/>
            </a:pPr>
            <a:r>
              <a:rPr lang="zh-CN" altLang="en-US" dirty="0"/>
              <a:t>第三阶段：在解决计算机连网与网络互连标准化问题的背景下，提出开放系统互连参考模型与协议，促进了符合国际标准的计算机网络技术的发展；</a:t>
            </a:r>
          </a:p>
          <a:p>
            <a:pPr marL="719138" lvl="2" indent="368300" eaLnBrk="1" hangingPunct="1">
              <a:lnSpc>
                <a:spcPct val="90000"/>
              </a:lnSpc>
              <a:buFontTx/>
              <a:buChar char="•"/>
            </a:pPr>
            <a:r>
              <a:rPr lang="zh-CN" altLang="en-US" dirty="0"/>
              <a:t>第四阶段：计算机网络向互连、高速、智能化方向发展，并获得广泛的应用 </a:t>
            </a:r>
          </a:p>
        </p:txBody>
      </p:sp>
      <p:graphicFrame>
        <p:nvGraphicFramePr>
          <p:cNvPr id="7" name="图示 6"/>
          <p:cNvGraphicFramePr/>
          <p:nvPr/>
        </p:nvGraphicFramePr>
        <p:xfrm>
          <a:off x="611560" y="1196752"/>
          <a:ext cx="8136904" cy="72008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7920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099" name="Rectangle 3"/>
          <p:cNvSpPr>
            <a:spLocks noGrp="1" noChangeArrowheads="1"/>
          </p:cNvSpPr>
          <p:nvPr>
            <p:ph idx="1"/>
          </p:nvPr>
        </p:nvSpPr>
        <p:spPr>
          <a:xfrm>
            <a:off x="457200" y="1556791"/>
            <a:ext cx="8229600" cy="4569371"/>
          </a:xfrm>
        </p:spPr>
        <p:txBody>
          <a:bodyPr/>
          <a:lstStyle/>
          <a:p>
            <a:pPr eaLnBrk="1" hangingPunct="1"/>
            <a:r>
              <a:rPr lang="en-US" altLang="zh-CN" dirty="0"/>
              <a:t>ARPA NET</a:t>
            </a:r>
          </a:p>
          <a:p>
            <a:pPr lvl="1" eaLnBrk="1" hangingPunct="1">
              <a:buFontTx/>
              <a:buChar char="–"/>
            </a:pPr>
            <a:r>
              <a:rPr lang="en-US" altLang="zh-CN" dirty="0"/>
              <a:t>ARPA</a:t>
            </a:r>
            <a:r>
              <a:rPr lang="zh-CN" altLang="en-US" dirty="0"/>
              <a:t>网是计算机网络技术发展的一个重要的里程碑，它对发展计算机网络技术的主要贡献表现在以下几个方面：</a:t>
            </a:r>
          </a:p>
          <a:p>
            <a:pPr lvl="2" eaLnBrk="1" hangingPunct="1">
              <a:buFontTx/>
              <a:buChar char="–"/>
            </a:pPr>
            <a:r>
              <a:rPr lang="zh-CN" altLang="en-US" dirty="0"/>
              <a:t>完成了对计算机网络的定义、分类与子课题研究内容的描述；</a:t>
            </a:r>
          </a:p>
          <a:p>
            <a:pPr lvl="2" eaLnBrk="1" hangingPunct="1">
              <a:buFontTx/>
              <a:buChar char="–"/>
            </a:pPr>
            <a:r>
              <a:rPr lang="zh-CN" altLang="en-US" dirty="0"/>
              <a:t>提出了资源子网、通信子网的两级网络结构的概念；</a:t>
            </a:r>
          </a:p>
          <a:p>
            <a:pPr lvl="2" eaLnBrk="1" hangingPunct="1">
              <a:buFontTx/>
              <a:buChar char="–"/>
            </a:pPr>
            <a:r>
              <a:rPr lang="zh-CN" altLang="en-US" dirty="0"/>
              <a:t>研究了报文分组交换的数据交换方法；</a:t>
            </a:r>
          </a:p>
          <a:p>
            <a:pPr lvl="2" eaLnBrk="1" hangingPunct="1">
              <a:buFontTx/>
              <a:buChar char="–"/>
            </a:pPr>
            <a:r>
              <a:rPr lang="zh-CN" altLang="en-US" dirty="0"/>
              <a:t>采用了层次结构的网络体系结构模型与协议体系。 </a:t>
            </a: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r>
              <a:rPr lang="zh-CN" altLang="en-US" sz="2800" b="1"/>
              <a:t>网络技术简述</a:t>
            </a:r>
          </a:p>
        </p:txBody>
      </p:sp>
      <p:sp>
        <p:nvSpPr>
          <p:cNvPr id="5123" name="Rectangle 3"/>
          <p:cNvSpPr>
            <a:spLocks noGrp="1" noChangeArrowheads="1"/>
          </p:cNvSpPr>
          <p:nvPr>
            <p:ph idx="1"/>
          </p:nvPr>
        </p:nvSpPr>
        <p:spPr>
          <a:xfrm>
            <a:off x="395288" y="1196975"/>
            <a:ext cx="8424862" cy="5661025"/>
          </a:xfrm>
        </p:spPr>
        <p:txBody>
          <a:bodyPr/>
          <a:lstStyle/>
          <a:p>
            <a:pPr eaLnBrk="1" hangingPunct="1">
              <a:lnSpc>
                <a:spcPct val="80000"/>
              </a:lnSpc>
            </a:pPr>
            <a:r>
              <a:rPr lang="en-US" altLang="zh-CN" sz="2000"/>
              <a:t>CSMA/CD</a:t>
            </a:r>
            <a:r>
              <a:rPr lang="zh-CN" altLang="en-US" sz="2000"/>
              <a:t>：</a:t>
            </a:r>
            <a:r>
              <a:rPr lang="en-US" altLang="zh-CN" sz="2000"/>
              <a:t>(Carrier Sense Multi-Access/Collission Detection) </a:t>
            </a:r>
            <a:r>
              <a:rPr lang="zh-CN" altLang="en-US" sz="2000"/>
              <a:t>载波侦听多路访问</a:t>
            </a:r>
            <a:r>
              <a:rPr lang="en-US" altLang="zh-CN" sz="2000"/>
              <a:t>/</a:t>
            </a:r>
            <a:r>
              <a:rPr lang="zh-CN" altLang="en-US" sz="2000"/>
              <a:t>冲突检测协议。是一种局域网通信协议，采用冲突检测和退避策略以共享和竞争总线资源。以</a:t>
            </a:r>
            <a:r>
              <a:rPr lang="en-US" altLang="zh-CN" sz="2000"/>
              <a:t>CSMA/CD</a:t>
            </a:r>
            <a:r>
              <a:rPr lang="zh-CN" altLang="en-US" sz="2000"/>
              <a:t>为主发展了以太网协议。</a:t>
            </a:r>
          </a:p>
          <a:p>
            <a:pPr lvl="2" eaLnBrk="1" hangingPunct="1">
              <a:lnSpc>
                <a:spcPct val="80000"/>
              </a:lnSpc>
              <a:buFontTx/>
              <a:buChar char="•"/>
            </a:pPr>
            <a:r>
              <a:rPr lang="zh-CN" altLang="en-US" sz="1600"/>
              <a:t>其他的局域网网络协议：</a:t>
            </a:r>
          </a:p>
          <a:p>
            <a:pPr lvl="3" eaLnBrk="1" hangingPunct="1">
              <a:lnSpc>
                <a:spcPct val="80000"/>
              </a:lnSpc>
              <a:buFontTx/>
              <a:buChar char="•"/>
            </a:pPr>
            <a:r>
              <a:rPr lang="en-US" altLang="zh-CN" sz="1400"/>
              <a:t>TOKEN BUS</a:t>
            </a:r>
          </a:p>
          <a:p>
            <a:pPr lvl="3" eaLnBrk="1" hangingPunct="1">
              <a:lnSpc>
                <a:spcPct val="80000"/>
              </a:lnSpc>
              <a:buFontTx/>
              <a:buChar char="•"/>
            </a:pPr>
            <a:r>
              <a:rPr lang="en-US" altLang="zh-CN" sz="1400"/>
              <a:t>TOKEN RING</a:t>
            </a:r>
          </a:p>
          <a:p>
            <a:pPr lvl="3" eaLnBrk="1" hangingPunct="1">
              <a:lnSpc>
                <a:spcPct val="80000"/>
              </a:lnSpc>
              <a:buFontTx/>
              <a:buChar char="•"/>
            </a:pPr>
            <a:r>
              <a:rPr lang="en-US" altLang="zh-CN" sz="1400"/>
              <a:t>FDDI/CDDI</a:t>
            </a:r>
          </a:p>
          <a:p>
            <a:pPr lvl="3" eaLnBrk="1" hangingPunct="1">
              <a:lnSpc>
                <a:spcPct val="80000"/>
              </a:lnSpc>
              <a:buFontTx/>
              <a:buChar char="•"/>
            </a:pPr>
            <a:r>
              <a:rPr lang="en-US" altLang="zh-CN" sz="1400"/>
              <a:t>FastEthernet…</a:t>
            </a:r>
          </a:p>
          <a:p>
            <a:pPr eaLnBrk="1" hangingPunct="1">
              <a:lnSpc>
                <a:spcPct val="80000"/>
              </a:lnSpc>
            </a:pPr>
            <a:r>
              <a:rPr lang="en-US" altLang="zh-CN" sz="2000"/>
              <a:t>ISDN: IntegratedServiceDigitalNetwork</a:t>
            </a:r>
            <a:r>
              <a:rPr lang="zh-CN" altLang="en-US" sz="2000"/>
              <a:t>，是电话网和数字网相结合演化而成的一种网络，它提供端到端（从计算机到计算机）的数字连接，包括话音业务和非话音业务等广泛的业务类别。用户可以通过一套标准化的、用于多种目的的接口来访问这个网络。可以按带宽划分为</a:t>
            </a:r>
            <a:r>
              <a:rPr lang="en-US" altLang="zh-CN" sz="2000"/>
              <a:t>N-ISDN</a:t>
            </a:r>
            <a:r>
              <a:rPr lang="zh-CN" altLang="en-US" sz="2000"/>
              <a:t>和</a:t>
            </a:r>
            <a:r>
              <a:rPr lang="en-US" altLang="zh-CN" sz="2000"/>
              <a:t>B-ISDN</a:t>
            </a:r>
            <a:r>
              <a:rPr lang="zh-CN" altLang="en-US" sz="2000"/>
              <a:t>。 </a:t>
            </a:r>
          </a:p>
          <a:p>
            <a:pPr eaLnBrk="1" hangingPunct="1">
              <a:lnSpc>
                <a:spcPct val="80000"/>
              </a:lnSpc>
            </a:pPr>
            <a:r>
              <a:rPr lang="en-US" altLang="zh-CN" sz="2000"/>
              <a:t>ATM</a:t>
            </a:r>
            <a:r>
              <a:rPr lang="zh-CN" altLang="en-US" sz="2000"/>
              <a:t>：时间复用交换加异步复用的异步传输网（</a:t>
            </a:r>
            <a:r>
              <a:rPr lang="en-US" altLang="zh-CN" sz="2000"/>
              <a:t>Asynchronous Transfer Mode</a:t>
            </a:r>
            <a:r>
              <a:rPr lang="zh-CN" altLang="en-US" sz="2000"/>
              <a:t>），其基本速率是</a:t>
            </a:r>
            <a:r>
              <a:rPr lang="en-US" altLang="zh-CN" sz="2000"/>
              <a:t>150Mbps</a:t>
            </a:r>
            <a:r>
              <a:rPr lang="zh-CN" altLang="en-US" sz="2000"/>
              <a:t>，可支持高清晰度电视（</a:t>
            </a:r>
            <a:r>
              <a:rPr lang="en-US" altLang="zh-CN" sz="2000"/>
              <a:t>HDTV</a:t>
            </a:r>
            <a:r>
              <a:rPr lang="zh-CN" altLang="en-US" sz="2000"/>
              <a:t>）、多媒体会议电视、彩色传真、远端交互教育系统等宽带业务。由于</a:t>
            </a:r>
            <a:r>
              <a:rPr lang="en-US" altLang="zh-CN" sz="2000"/>
              <a:t>ATM</a:t>
            </a:r>
            <a:r>
              <a:rPr lang="zh-CN" altLang="en-US" sz="2000"/>
              <a:t>能灵活地适应各种不同速率的要求，已被选为</a:t>
            </a:r>
            <a:r>
              <a:rPr lang="en-US" altLang="zh-CN" sz="2000"/>
              <a:t>B-ISDN</a:t>
            </a:r>
            <a:r>
              <a:rPr lang="zh-CN" altLang="en-US" sz="2000"/>
              <a:t>的传输方式。而窄带用户线路上则采用的是同步转移方式。 </a:t>
            </a: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eaLnBrk="1" hangingPunct="1"/>
            <a:r>
              <a:rPr lang="zh-CN" altLang="en-US" b="1"/>
              <a:t>网络技术简述</a:t>
            </a:r>
          </a:p>
        </p:txBody>
      </p:sp>
      <p:sp>
        <p:nvSpPr>
          <p:cNvPr id="6147" name="Rectangle 3"/>
          <p:cNvSpPr>
            <a:spLocks noGrp="1" noChangeArrowheads="1"/>
          </p:cNvSpPr>
          <p:nvPr>
            <p:ph idx="1"/>
          </p:nvPr>
        </p:nvSpPr>
        <p:spPr>
          <a:xfrm>
            <a:off x="457200" y="1196975"/>
            <a:ext cx="8229600" cy="2519363"/>
          </a:xfrm>
        </p:spPr>
        <p:txBody>
          <a:bodyPr/>
          <a:lstStyle/>
          <a:p>
            <a:pPr eaLnBrk="1" hangingPunct="1">
              <a:lnSpc>
                <a:spcPct val="90000"/>
              </a:lnSpc>
            </a:pPr>
            <a:r>
              <a:rPr lang="en-US" altLang="zh-CN" sz="2400"/>
              <a:t>TCP/IP</a:t>
            </a:r>
            <a:r>
              <a:rPr lang="zh-CN" altLang="en-US" sz="2400"/>
              <a:t>： </a:t>
            </a:r>
            <a:r>
              <a:rPr lang="en-US" altLang="zh-CN" sz="2400"/>
              <a:t>TCP</a:t>
            </a:r>
            <a:r>
              <a:rPr lang="zh-CN" altLang="en-US" sz="2400"/>
              <a:t>称为传输控制协议（</a:t>
            </a:r>
            <a:r>
              <a:rPr lang="en-US" altLang="zh-CN" sz="2400"/>
              <a:t>Transmission Control Protocol</a:t>
            </a:r>
            <a:r>
              <a:rPr lang="zh-CN" altLang="en-US" sz="2400"/>
              <a:t>），其作用是保证命令或数据能够正确无误地到达其目的端。</a:t>
            </a:r>
            <a:r>
              <a:rPr lang="en-US" altLang="zh-CN" sz="2400"/>
              <a:t>IP</a:t>
            </a:r>
            <a:r>
              <a:rPr lang="zh-CN" altLang="en-US" sz="2400"/>
              <a:t>称为互联网协议（</a:t>
            </a:r>
            <a:r>
              <a:rPr lang="en-US" altLang="zh-CN" sz="2400"/>
              <a:t>Internet Protocol</a:t>
            </a:r>
            <a:r>
              <a:rPr lang="zh-CN" altLang="en-US" sz="2400"/>
              <a:t>），它位于</a:t>
            </a:r>
            <a:r>
              <a:rPr lang="en-US" altLang="zh-CN" sz="2400"/>
              <a:t>TCP</a:t>
            </a:r>
            <a:r>
              <a:rPr lang="zh-CN" altLang="en-US" sz="2400"/>
              <a:t>的下一层，负责完成互联网中包的路径选择，并跟踪这些包到达不同目的端的路径。</a:t>
            </a:r>
            <a:r>
              <a:rPr lang="en-US" altLang="zh-CN" sz="2400"/>
              <a:t>TCP/IP</a:t>
            </a:r>
            <a:r>
              <a:rPr lang="zh-CN" altLang="en-US" sz="2400"/>
              <a:t>是一组协议，还包括</a:t>
            </a:r>
            <a:r>
              <a:rPr lang="en-US" altLang="zh-CN" sz="2400"/>
              <a:t>UDP</a:t>
            </a:r>
            <a:r>
              <a:rPr lang="zh-CN" altLang="en-US" sz="2400"/>
              <a:t>、</a:t>
            </a:r>
            <a:r>
              <a:rPr lang="en-US" altLang="zh-CN" sz="2400"/>
              <a:t>ARP</a:t>
            </a:r>
            <a:r>
              <a:rPr lang="zh-CN" altLang="en-US" sz="2400"/>
              <a:t>、</a:t>
            </a:r>
            <a:r>
              <a:rPr lang="en-US" altLang="zh-CN" sz="2400"/>
              <a:t>RARP</a:t>
            </a:r>
            <a:r>
              <a:rPr lang="zh-CN" altLang="en-US" sz="2400"/>
              <a:t>、</a:t>
            </a:r>
            <a:r>
              <a:rPr lang="en-US" altLang="zh-CN" sz="2400"/>
              <a:t>SMTP</a:t>
            </a:r>
            <a:r>
              <a:rPr lang="zh-CN" altLang="en-US" sz="2400"/>
              <a:t>等，其层次结构为</a:t>
            </a:r>
          </a:p>
        </p:txBody>
      </p:sp>
      <p:graphicFrame>
        <p:nvGraphicFramePr>
          <p:cNvPr id="163984" name="Group 144"/>
          <p:cNvGraphicFramePr>
            <a:graphicFrameLocks noGrp="1"/>
          </p:cNvGraphicFramePr>
          <p:nvPr/>
        </p:nvGraphicFramePr>
        <p:xfrm>
          <a:off x="1763713" y="3716338"/>
          <a:ext cx="5856287" cy="2032000"/>
        </p:xfrm>
        <a:graphic>
          <a:graphicData uri="http://schemas.openxmlformats.org/drawingml/2006/table">
            <a:tbl>
              <a:tblPr/>
              <a:tblGrid>
                <a:gridCol w="976312">
                  <a:extLst>
                    <a:ext uri="{9D8B030D-6E8A-4147-A177-3AD203B41FA5}">
                      <a16:colId xmlns:a16="http://schemas.microsoft.com/office/drawing/2014/main" val="20000"/>
                    </a:ext>
                  </a:extLst>
                </a:gridCol>
                <a:gridCol w="247650">
                  <a:extLst>
                    <a:ext uri="{9D8B030D-6E8A-4147-A177-3AD203B41FA5}">
                      <a16:colId xmlns:a16="http://schemas.microsoft.com/office/drawing/2014/main" val="20001"/>
                    </a:ext>
                  </a:extLst>
                </a:gridCol>
                <a:gridCol w="431800">
                  <a:extLst>
                    <a:ext uri="{9D8B030D-6E8A-4147-A177-3AD203B41FA5}">
                      <a16:colId xmlns:a16="http://schemas.microsoft.com/office/drawing/2014/main" val="20002"/>
                    </a:ext>
                  </a:extLst>
                </a:gridCol>
                <a:gridCol w="398463">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265112">
                  <a:extLst>
                    <a:ext uri="{9D8B030D-6E8A-4147-A177-3AD203B41FA5}">
                      <a16:colId xmlns:a16="http://schemas.microsoft.com/office/drawing/2014/main" val="20005"/>
                    </a:ext>
                  </a:extLst>
                </a:gridCol>
                <a:gridCol w="974725">
                  <a:extLst>
                    <a:ext uri="{9D8B030D-6E8A-4147-A177-3AD203B41FA5}">
                      <a16:colId xmlns:a16="http://schemas.microsoft.com/office/drawing/2014/main" val="20006"/>
                    </a:ext>
                  </a:extLst>
                </a:gridCol>
                <a:gridCol w="273050">
                  <a:extLst>
                    <a:ext uri="{9D8B030D-6E8A-4147-A177-3AD203B41FA5}">
                      <a16:colId xmlns:a16="http://schemas.microsoft.com/office/drawing/2014/main" val="20007"/>
                    </a:ext>
                  </a:extLst>
                </a:gridCol>
                <a:gridCol w="703263">
                  <a:extLst>
                    <a:ext uri="{9D8B030D-6E8A-4147-A177-3AD203B41FA5}">
                      <a16:colId xmlns:a16="http://schemas.microsoft.com/office/drawing/2014/main" val="20008"/>
                    </a:ext>
                  </a:extLst>
                </a:gridCol>
                <a:gridCol w="976312">
                  <a:extLst>
                    <a:ext uri="{9D8B030D-6E8A-4147-A177-3AD203B41FA5}">
                      <a16:colId xmlns:a16="http://schemas.microsoft.com/office/drawing/2014/main" val="20009"/>
                    </a:ext>
                  </a:extLst>
                </a:gridCol>
              </a:tblGrid>
              <a:tr h="406400">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TELNET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FTP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SMTP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DNS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NSP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others…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06400">
                <a:tc gridSpan="3">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TCP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4">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UDP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NVP</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1"/>
                  </a:ext>
                </a:extLst>
              </a:tr>
              <a:tr h="406400">
                <a:tc gridSpan="2">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zh-CN" altLang="zh-CN" sz="1600" b="0" i="0" u="none" strike="noStrike" cap="none" normalizeH="0" baseline="0">
                        <a:ln>
                          <a:noFill/>
                        </a:ln>
                        <a:solidFill>
                          <a:schemeClr val="tx1"/>
                        </a:solidFill>
                        <a:effectLst/>
                        <a:latin typeface="Arial" charset="0"/>
                        <a:ea typeface="宋体" pitchFamily="2" charset="-122"/>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ICMP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zh-CN" altLang="zh-CN" sz="16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zh-CN" altLang="zh-CN" sz="1600" b="0" i="0" u="none" strike="noStrike" cap="none" normalizeH="0" baseline="0">
                        <a:ln>
                          <a:noFill/>
                        </a:ln>
                        <a:solidFill>
                          <a:schemeClr val="tx1"/>
                        </a:solidFill>
                        <a:effectLst/>
                        <a:latin typeface="Arial" charset="0"/>
                        <a:ea typeface="宋体" pitchFamily="2" charset="-122"/>
                      </a:endParaRPr>
                    </a:p>
                  </a:txBody>
                  <a:tcPr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zh-CN" altLang="zh-CN" sz="1600" b="0" i="0" u="none" strike="noStrike" cap="none" normalizeH="0" baseline="0">
                        <a:ln>
                          <a:noFill/>
                        </a:ln>
                        <a:solidFill>
                          <a:schemeClr val="tx1"/>
                        </a:solidFill>
                        <a:effectLst/>
                        <a:latin typeface="Arial" charset="0"/>
                        <a:ea typeface="宋体" pitchFamily="2" charset="-122"/>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zh-CN" altLang="zh-CN" sz="1600" b="0" i="0" u="none" strike="noStrike" cap="none" normalizeH="0" baseline="0">
                        <a:ln>
                          <a:noFill/>
                        </a:ln>
                        <a:solidFill>
                          <a:schemeClr val="tx1"/>
                        </a:solidFill>
                        <a:effectLst/>
                        <a:latin typeface="Arial" charset="0"/>
                        <a:ea typeface="宋体" pitchFamily="2" charset="-122"/>
                      </a:endParaRPr>
                    </a:p>
                  </a:txBody>
                  <a:tcPr horzOverflow="overflow">
                    <a:lnL>
                      <a:noFill/>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06400">
                <a:tc gridSpan="2">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IP</a:t>
                      </a:r>
                    </a:p>
                  </a:txBody>
                  <a:tcPr horzOverflow="overflow">
                    <a:lnL w="28575"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zh-CN" altLang="zh-CN" sz="1600" b="0" i="0" u="none" strike="noStrike" cap="none" normalizeH="0" baseline="0">
                        <a:ln>
                          <a:noFill/>
                        </a:ln>
                        <a:solidFill>
                          <a:schemeClr val="tx1"/>
                        </a:solidFill>
                        <a:effectLst/>
                        <a:latin typeface="Arial" charset="0"/>
                        <a:ea typeface="宋体" pitchFamily="2" charset="-122"/>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zh-CN" altLang="zh-CN" sz="1600" b="0" i="0" u="none" strike="noStrike" cap="none" normalizeH="0" baseline="0">
                        <a:ln>
                          <a:noFill/>
                        </a:ln>
                        <a:solidFill>
                          <a:schemeClr val="tx1"/>
                        </a:solidFill>
                        <a:effectLst/>
                        <a:latin typeface="Arial" charset="0"/>
                        <a:ea typeface="宋体" pitchFamily="2" charset="-122"/>
                      </a:endParaRPr>
                    </a:p>
                  </a:txBody>
                  <a:tcP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zh-CN" altLang="zh-CN" sz="1600" b="0" i="0" u="none" strike="noStrike" cap="none" normalizeH="0" baseline="0">
                        <a:ln>
                          <a:noFill/>
                        </a:ln>
                        <a:solidFill>
                          <a:schemeClr val="tx1"/>
                        </a:solidFill>
                        <a:effectLst/>
                        <a:latin typeface="Arial" charset="0"/>
                        <a:ea typeface="宋体" pitchFamily="2" charset="-122"/>
                      </a:endParaRPr>
                    </a:p>
                  </a:txBody>
                  <a:tcPr horzOverflow="overflow">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ARP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RARP</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06400">
                <a:tc gridSpan="2">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Ethernet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ARPANET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3">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PDN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altLang="zh-CN" sz="1600" b="0" i="0" u="none" strike="noStrike" cap="none" normalizeH="0" baseline="0">
                          <a:ln>
                            <a:noFill/>
                          </a:ln>
                          <a:solidFill>
                            <a:schemeClr val="tx1"/>
                          </a:solidFill>
                          <a:effectLst/>
                          <a:latin typeface="Arial" charset="0"/>
                          <a:ea typeface="宋体" pitchFamily="2" charset="-122"/>
                        </a:rPr>
                        <a:t>Others…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10004"/>
                  </a:ext>
                </a:extLst>
              </a:tr>
            </a:tbl>
          </a:graphicData>
        </a:graphic>
      </p:graphicFrame>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pPr eaLnBrk="1" hangingPunct="1"/>
            <a:r>
              <a:rPr lang="zh-CN" altLang="en-US" sz="2800" b="1"/>
              <a:t>网络技术简述</a:t>
            </a:r>
          </a:p>
        </p:txBody>
      </p:sp>
      <p:sp>
        <p:nvSpPr>
          <p:cNvPr id="7171" name="Rectangle 3"/>
          <p:cNvSpPr>
            <a:spLocks noGrp="1" noChangeArrowheads="1"/>
          </p:cNvSpPr>
          <p:nvPr>
            <p:ph idx="1"/>
          </p:nvPr>
        </p:nvSpPr>
        <p:spPr>
          <a:xfrm>
            <a:off x="250825" y="1268413"/>
            <a:ext cx="8229600" cy="431800"/>
          </a:xfrm>
        </p:spPr>
        <p:txBody>
          <a:bodyPr/>
          <a:lstStyle/>
          <a:p>
            <a:pPr eaLnBrk="1" hangingPunct="1">
              <a:lnSpc>
                <a:spcPct val="90000"/>
              </a:lnSpc>
            </a:pPr>
            <a:r>
              <a:rPr lang="en-US" altLang="zh-CN" sz="2400"/>
              <a:t>TCP/IP</a:t>
            </a:r>
            <a:r>
              <a:rPr lang="zh-CN" altLang="en-US" sz="2400"/>
              <a:t>协议层次</a:t>
            </a:r>
          </a:p>
        </p:txBody>
      </p:sp>
      <p:grpSp>
        <p:nvGrpSpPr>
          <p:cNvPr id="7172" name="Group 4"/>
          <p:cNvGrpSpPr>
            <a:grpSpLocks/>
          </p:cNvGrpSpPr>
          <p:nvPr/>
        </p:nvGrpSpPr>
        <p:grpSpPr bwMode="auto">
          <a:xfrm>
            <a:off x="1692275" y="1989138"/>
            <a:ext cx="4708525" cy="3349625"/>
            <a:chOff x="4140" y="8455"/>
            <a:chExt cx="4140" cy="3744"/>
          </a:xfrm>
        </p:grpSpPr>
        <p:grpSp>
          <p:nvGrpSpPr>
            <p:cNvPr id="7173" name="Group 5"/>
            <p:cNvGrpSpPr>
              <a:grpSpLocks/>
            </p:cNvGrpSpPr>
            <p:nvPr/>
          </p:nvGrpSpPr>
          <p:grpSpPr bwMode="auto">
            <a:xfrm>
              <a:off x="4140" y="8455"/>
              <a:ext cx="1080" cy="2813"/>
              <a:chOff x="4140" y="8455"/>
              <a:chExt cx="1080" cy="2813"/>
            </a:xfrm>
          </p:grpSpPr>
          <p:sp>
            <p:nvSpPr>
              <p:cNvPr id="7196" name="Rectangle 6"/>
              <p:cNvSpPr>
                <a:spLocks noChangeArrowheads="1"/>
              </p:cNvSpPr>
              <p:nvPr/>
            </p:nvSpPr>
            <p:spPr bwMode="auto">
              <a:xfrm>
                <a:off x="4140" y="8455"/>
                <a:ext cx="1080" cy="473"/>
              </a:xfrm>
              <a:prstGeom prst="rect">
                <a:avLst/>
              </a:prstGeom>
              <a:solidFill>
                <a:srgbClr val="FFFFFF"/>
              </a:solidFill>
              <a:ln w="9525">
                <a:solidFill>
                  <a:srgbClr val="000000"/>
                </a:solidFill>
                <a:miter lim="800000"/>
                <a:headEnd/>
                <a:tailEnd/>
              </a:ln>
            </p:spPr>
            <p:txBody>
              <a:bodyPr/>
              <a:lstStyle/>
              <a:p>
                <a:pPr algn="ctr"/>
                <a:r>
                  <a:rPr lang="zh-CN" altLang="en-US" sz="2000">
                    <a:latin typeface="Times New Roman" pitchFamily="18" charset="0"/>
                  </a:rPr>
                  <a:t>应用层</a:t>
                </a:r>
              </a:p>
            </p:txBody>
          </p:sp>
          <p:sp>
            <p:nvSpPr>
              <p:cNvPr id="7197" name="Rectangle 7"/>
              <p:cNvSpPr>
                <a:spLocks noChangeArrowheads="1"/>
              </p:cNvSpPr>
              <p:nvPr/>
            </p:nvSpPr>
            <p:spPr bwMode="auto">
              <a:xfrm>
                <a:off x="4140" y="9240"/>
                <a:ext cx="1080" cy="468"/>
              </a:xfrm>
              <a:prstGeom prst="rect">
                <a:avLst/>
              </a:prstGeom>
              <a:solidFill>
                <a:srgbClr val="FFFFFF"/>
              </a:solidFill>
              <a:ln w="9525">
                <a:solidFill>
                  <a:srgbClr val="000000"/>
                </a:solidFill>
                <a:miter lim="800000"/>
                <a:headEnd/>
                <a:tailEnd/>
              </a:ln>
            </p:spPr>
            <p:txBody>
              <a:bodyPr/>
              <a:lstStyle/>
              <a:p>
                <a:pPr algn="ctr"/>
                <a:r>
                  <a:rPr lang="zh-CN" altLang="en-US" sz="2000">
                    <a:latin typeface="Times New Roman" pitchFamily="18" charset="0"/>
                  </a:rPr>
                  <a:t>传输层</a:t>
                </a:r>
              </a:p>
            </p:txBody>
          </p:sp>
          <p:sp>
            <p:nvSpPr>
              <p:cNvPr id="7198" name="Rectangle 8"/>
              <p:cNvSpPr>
                <a:spLocks noChangeArrowheads="1"/>
              </p:cNvSpPr>
              <p:nvPr/>
            </p:nvSpPr>
            <p:spPr bwMode="auto">
              <a:xfrm>
                <a:off x="4140" y="10020"/>
                <a:ext cx="1080" cy="468"/>
              </a:xfrm>
              <a:prstGeom prst="rect">
                <a:avLst/>
              </a:prstGeom>
              <a:solidFill>
                <a:srgbClr val="FFFFFF"/>
              </a:solidFill>
              <a:ln w="9525">
                <a:solidFill>
                  <a:srgbClr val="000000"/>
                </a:solidFill>
                <a:miter lim="800000"/>
                <a:headEnd/>
                <a:tailEnd/>
              </a:ln>
            </p:spPr>
            <p:txBody>
              <a:bodyPr/>
              <a:lstStyle/>
              <a:p>
                <a:pPr algn="ctr"/>
                <a:r>
                  <a:rPr lang="zh-CN" altLang="en-US" sz="2000">
                    <a:latin typeface="Times New Roman" pitchFamily="18" charset="0"/>
                  </a:rPr>
                  <a:t>网际层</a:t>
                </a:r>
              </a:p>
            </p:txBody>
          </p:sp>
          <p:sp>
            <p:nvSpPr>
              <p:cNvPr id="7199" name="Rectangle 9"/>
              <p:cNvSpPr>
                <a:spLocks noChangeArrowheads="1"/>
              </p:cNvSpPr>
              <p:nvPr/>
            </p:nvSpPr>
            <p:spPr bwMode="auto">
              <a:xfrm>
                <a:off x="4140" y="10800"/>
                <a:ext cx="1080" cy="468"/>
              </a:xfrm>
              <a:prstGeom prst="rect">
                <a:avLst/>
              </a:prstGeom>
              <a:solidFill>
                <a:srgbClr val="FFFFFF"/>
              </a:solidFill>
              <a:ln w="9525">
                <a:solidFill>
                  <a:srgbClr val="000000"/>
                </a:solidFill>
                <a:miter lim="800000"/>
                <a:headEnd/>
                <a:tailEnd/>
              </a:ln>
            </p:spPr>
            <p:txBody>
              <a:bodyPr/>
              <a:lstStyle/>
              <a:p>
                <a:pPr algn="ctr"/>
                <a:r>
                  <a:rPr lang="zh-CN" altLang="en-US" sz="2000">
                    <a:latin typeface="Times New Roman" pitchFamily="18" charset="0"/>
                  </a:rPr>
                  <a:t>网络接口</a:t>
                </a:r>
              </a:p>
            </p:txBody>
          </p:sp>
          <p:sp>
            <p:nvSpPr>
              <p:cNvPr id="164874" name="Line 10"/>
              <p:cNvSpPr>
                <a:spLocks noChangeShapeType="1"/>
              </p:cNvSpPr>
              <p:nvPr/>
            </p:nvSpPr>
            <p:spPr bwMode="auto">
              <a:xfrm>
                <a:off x="4680" y="8943"/>
                <a:ext cx="0" cy="312"/>
              </a:xfrm>
              <a:prstGeom prst="line">
                <a:avLst/>
              </a:prstGeom>
              <a:noFill/>
              <a:ln w="9525">
                <a:solidFill>
                  <a:srgbClr val="000000"/>
                </a:solidFill>
                <a:round/>
                <a:headEn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164875" name="Line 11"/>
              <p:cNvSpPr>
                <a:spLocks noChangeShapeType="1"/>
              </p:cNvSpPr>
              <p:nvPr/>
            </p:nvSpPr>
            <p:spPr bwMode="auto">
              <a:xfrm>
                <a:off x="4680" y="9708"/>
                <a:ext cx="0" cy="312"/>
              </a:xfrm>
              <a:prstGeom prst="line">
                <a:avLst/>
              </a:prstGeom>
              <a:noFill/>
              <a:ln w="9525">
                <a:solidFill>
                  <a:srgbClr val="000000"/>
                </a:solidFill>
                <a:round/>
                <a:headEn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164876" name="Line 12"/>
              <p:cNvSpPr>
                <a:spLocks noChangeShapeType="1"/>
              </p:cNvSpPr>
              <p:nvPr/>
            </p:nvSpPr>
            <p:spPr bwMode="auto">
              <a:xfrm>
                <a:off x="4680" y="10488"/>
                <a:ext cx="0" cy="311"/>
              </a:xfrm>
              <a:prstGeom prst="line">
                <a:avLst/>
              </a:prstGeom>
              <a:noFill/>
              <a:ln w="9525">
                <a:solidFill>
                  <a:srgbClr val="000000"/>
                </a:solidFill>
                <a:round/>
                <a:headEn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grpSp>
        <p:grpSp>
          <p:nvGrpSpPr>
            <p:cNvPr id="7174" name="Group 13"/>
            <p:cNvGrpSpPr>
              <a:grpSpLocks/>
            </p:cNvGrpSpPr>
            <p:nvPr/>
          </p:nvGrpSpPr>
          <p:grpSpPr bwMode="auto">
            <a:xfrm>
              <a:off x="7200" y="8460"/>
              <a:ext cx="1080" cy="2813"/>
              <a:chOff x="4140" y="8455"/>
              <a:chExt cx="1080" cy="2813"/>
            </a:xfrm>
          </p:grpSpPr>
          <p:sp>
            <p:nvSpPr>
              <p:cNvPr id="7189" name="Rectangle 14"/>
              <p:cNvSpPr>
                <a:spLocks noChangeArrowheads="1"/>
              </p:cNvSpPr>
              <p:nvPr/>
            </p:nvSpPr>
            <p:spPr bwMode="auto">
              <a:xfrm>
                <a:off x="4140" y="8455"/>
                <a:ext cx="1080" cy="473"/>
              </a:xfrm>
              <a:prstGeom prst="rect">
                <a:avLst/>
              </a:prstGeom>
              <a:solidFill>
                <a:srgbClr val="FFFFFF"/>
              </a:solidFill>
              <a:ln w="9525">
                <a:solidFill>
                  <a:srgbClr val="000000"/>
                </a:solidFill>
                <a:miter lim="800000"/>
                <a:headEnd/>
                <a:tailEnd/>
              </a:ln>
            </p:spPr>
            <p:txBody>
              <a:bodyPr/>
              <a:lstStyle/>
              <a:p>
                <a:pPr algn="ctr"/>
                <a:r>
                  <a:rPr lang="zh-CN" altLang="en-US" sz="2000">
                    <a:latin typeface="Times New Roman" pitchFamily="18" charset="0"/>
                  </a:rPr>
                  <a:t>应用层</a:t>
                </a:r>
              </a:p>
            </p:txBody>
          </p:sp>
          <p:sp>
            <p:nvSpPr>
              <p:cNvPr id="7190" name="Rectangle 15"/>
              <p:cNvSpPr>
                <a:spLocks noChangeArrowheads="1"/>
              </p:cNvSpPr>
              <p:nvPr/>
            </p:nvSpPr>
            <p:spPr bwMode="auto">
              <a:xfrm>
                <a:off x="4140" y="9240"/>
                <a:ext cx="1080" cy="468"/>
              </a:xfrm>
              <a:prstGeom prst="rect">
                <a:avLst/>
              </a:prstGeom>
              <a:solidFill>
                <a:srgbClr val="FFFFFF"/>
              </a:solidFill>
              <a:ln w="9525">
                <a:solidFill>
                  <a:srgbClr val="000000"/>
                </a:solidFill>
                <a:miter lim="800000"/>
                <a:headEnd/>
                <a:tailEnd/>
              </a:ln>
            </p:spPr>
            <p:txBody>
              <a:bodyPr/>
              <a:lstStyle/>
              <a:p>
                <a:pPr algn="ctr"/>
                <a:r>
                  <a:rPr lang="zh-CN" altLang="en-US" sz="2000">
                    <a:latin typeface="Times New Roman" pitchFamily="18" charset="0"/>
                  </a:rPr>
                  <a:t>传输层</a:t>
                </a:r>
              </a:p>
            </p:txBody>
          </p:sp>
          <p:sp>
            <p:nvSpPr>
              <p:cNvPr id="7191" name="Rectangle 16"/>
              <p:cNvSpPr>
                <a:spLocks noChangeArrowheads="1"/>
              </p:cNvSpPr>
              <p:nvPr/>
            </p:nvSpPr>
            <p:spPr bwMode="auto">
              <a:xfrm>
                <a:off x="4140" y="10020"/>
                <a:ext cx="1080" cy="468"/>
              </a:xfrm>
              <a:prstGeom prst="rect">
                <a:avLst/>
              </a:prstGeom>
              <a:solidFill>
                <a:srgbClr val="FFFFFF"/>
              </a:solidFill>
              <a:ln w="9525">
                <a:solidFill>
                  <a:srgbClr val="000000"/>
                </a:solidFill>
                <a:miter lim="800000"/>
                <a:headEnd/>
                <a:tailEnd/>
              </a:ln>
            </p:spPr>
            <p:txBody>
              <a:bodyPr/>
              <a:lstStyle/>
              <a:p>
                <a:pPr algn="ctr"/>
                <a:r>
                  <a:rPr lang="zh-CN" altLang="en-US" sz="2000">
                    <a:latin typeface="Times New Roman" pitchFamily="18" charset="0"/>
                  </a:rPr>
                  <a:t>网际层</a:t>
                </a:r>
              </a:p>
            </p:txBody>
          </p:sp>
          <p:sp>
            <p:nvSpPr>
              <p:cNvPr id="7192" name="Rectangle 17"/>
              <p:cNvSpPr>
                <a:spLocks noChangeArrowheads="1"/>
              </p:cNvSpPr>
              <p:nvPr/>
            </p:nvSpPr>
            <p:spPr bwMode="auto">
              <a:xfrm>
                <a:off x="4140" y="10800"/>
                <a:ext cx="1080" cy="468"/>
              </a:xfrm>
              <a:prstGeom prst="rect">
                <a:avLst/>
              </a:prstGeom>
              <a:solidFill>
                <a:srgbClr val="FFFFFF"/>
              </a:solidFill>
              <a:ln w="9525">
                <a:solidFill>
                  <a:srgbClr val="000000"/>
                </a:solidFill>
                <a:miter lim="800000"/>
                <a:headEnd/>
                <a:tailEnd/>
              </a:ln>
            </p:spPr>
            <p:txBody>
              <a:bodyPr/>
              <a:lstStyle/>
              <a:p>
                <a:pPr algn="ctr"/>
                <a:r>
                  <a:rPr lang="zh-CN" altLang="en-US" sz="2000">
                    <a:latin typeface="Times New Roman" pitchFamily="18" charset="0"/>
                  </a:rPr>
                  <a:t>网络接口</a:t>
                </a:r>
              </a:p>
            </p:txBody>
          </p:sp>
          <p:sp>
            <p:nvSpPr>
              <p:cNvPr id="164882" name="Line 18"/>
              <p:cNvSpPr>
                <a:spLocks noChangeShapeType="1"/>
              </p:cNvSpPr>
              <p:nvPr/>
            </p:nvSpPr>
            <p:spPr bwMode="auto">
              <a:xfrm>
                <a:off x="4680" y="8943"/>
                <a:ext cx="0" cy="312"/>
              </a:xfrm>
              <a:prstGeom prst="line">
                <a:avLst/>
              </a:prstGeom>
              <a:noFill/>
              <a:ln w="9525">
                <a:solidFill>
                  <a:srgbClr val="000000"/>
                </a:solidFill>
                <a:round/>
                <a:headEn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164883" name="Line 19"/>
              <p:cNvSpPr>
                <a:spLocks noChangeShapeType="1"/>
              </p:cNvSpPr>
              <p:nvPr/>
            </p:nvSpPr>
            <p:spPr bwMode="auto">
              <a:xfrm>
                <a:off x="4680" y="9708"/>
                <a:ext cx="0" cy="312"/>
              </a:xfrm>
              <a:prstGeom prst="line">
                <a:avLst/>
              </a:prstGeom>
              <a:noFill/>
              <a:ln w="9525">
                <a:solidFill>
                  <a:srgbClr val="000000"/>
                </a:solidFill>
                <a:round/>
                <a:headEn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164884" name="Line 20"/>
              <p:cNvSpPr>
                <a:spLocks noChangeShapeType="1"/>
              </p:cNvSpPr>
              <p:nvPr/>
            </p:nvSpPr>
            <p:spPr bwMode="auto">
              <a:xfrm>
                <a:off x="4680" y="10489"/>
                <a:ext cx="0" cy="311"/>
              </a:xfrm>
              <a:prstGeom prst="line">
                <a:avLst/>
              </a:prstGeom>
              <a:noFill/>
              <a:ln w="9525">
                <a:solidFill>
                  <a:srgbClr val="000000"/>
                </a:solidFill>
                <a:round/>
                <a:headEn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grpSp>
        <p:grpSp>
          <p:nvGrpSpPr>
            <p:cNvPr id="7175" name="Group 21"/>
            <p:cNvGrpSpPr>
              <a:grpSpLocks/>
            </p:cNvGrpSpPr>
            <p:nvPr/>
          </p:nvGrpSpPr>
          <p:grpSpPr bwMode="auto">
            <a:xfrm>
              <a:off x="4680" y="8772"/>
              <a:ext cx="3060" cy="3427"/>
              <a:chOff x="4680" y="8772"/>
              <a:chExt cx="3060" cy="3427"/>
            </a:xfrm>
          </p:grpSpPr>
          <p:sp>
            <p:nvSpPr>
              <p:cNvPr id="164886" name="Line 22"/>
              <p:cNvSpPr>
                <a:spLocks noChangeShapeType="1"/>
              </p:cNvSpPr>
              <p:nvPr/>
            </p:nvSpPr>
            <p:spPr bwMode="auto">
              <a:xfrm>
                <a:off x="4680" y="9081"/>
                <a:ext cx="3060" cy="0"/>
              </a:xfrm>
              <a:prstGeom prst="line">
                <a:avLst/>
              </a:prstGeom>
              <a:noFill/>
              <a:ln w="9525">
                <a:solidFill>
                  <a:srgbClr val="000000"/>
                </a:solidFill>
                <a:round/>
                <a:headEnd type="triangle" w="med" len="me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164887" name="Line 23"/>
              <p:cNvSpPr>
                <a:spLocks noChangeShapeType="1"/>
              </p:cNvSpPr>
              <p:nvPr/>
            </p:nvSpPr>
            <p:spPr bwMode="auto">
              <a:xfrm>
                <a:off x="4680" y="9864"/>
                <a:ext cx="3060" cy="0"/>
              </a:xfrm>
              <a:prstGeom prst="line">
                <a:avLst/>
              </a:prstGeom>
              <a:noFill/>
              <a:ln w="9525">
                <a:solidFill>
                  <a:srgbClr val="000000"/>
                </a:solidFill>
                <a:round/>
                <a:headEnd type="triangle" w="med" len="me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164888" name="Line 24"/>
              <p:cNvSpPr>
                <a:spLocks noChangeShapeType="1"/>
              </p:cNvSpPr>
              <p:nvPr/>
            </p:nvSpPr>
            <p:spPr bwMode="auto">
              <a:xfrm>
                <a:off x="4680" y="10645"/>
                <a:ext cx="3060" cy="0"/>
              </a:xfrm>
              <a:prstGeom prst="line">
                <a:avLst/>
              </a:prstGeom>
              <a:noFill/>
              <a:ln w="9525">
                <a:solidFill>
                  <a:srgbClr val="000000"/>
                </a:solidFill>
                <a:round/>
                <a:headEnd type="triangle" w="med" len="me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7179" name="Rectangle 25"/>
              <p:cNvSpPr>
                <a:spLocks noChangeArrowheads="1"/>
              </p:cNvSpPr>
              <p:nvPr/>
            </p:nvSpPr>
            <p:spPr bwMode="auto">
              <a:xfrm>
                <a:off x="5715" y="8772"/>
                <a:ext cx="1080" cy="624"/>
              </a:xfrm>
              <a:prstGeom prst="rect">
                <a:avLst/>
              </a:prstGeom>
              <a:noFill/>
              <a:ln w="9525">
                <a:noFill/>
                <a:miter lim="800000"/>
                <a:headEnd/>
                <a:tailEnd/>
              </a:ln>
            </p:spPr>
            <p:txBody>
              <a:bodyPr/>
              <a:lstStyle/>
              <a:p>
                <a:pPr algn="ctr"/>
                <a:r>
                  <a:rPr lang="zh-CN" altLang="en-US" sz="2000">
                    <a:latin typeface="Times New Roman" pitchFamily="18" charset="0"/>
                  </a:rPr>
                  <a:t>消息或流</a:t>
                </a:r>
              </a:p>
            </p:txBody>
          </p:sp>
          <p:sp>
            <p:nvSpPr>
              <p:cNvPr id="7180" name="Rectangle 26"/>
              <p:cNvSpPr>
                <a:spLocks noChangeArrowheads="1"/>
              </p:cNvSpPr>
              <p:nvPr/>
            </p:nvSpPr>
            <p:spPr bwMode="auto">
              <a:xfrm>
                <a:off x="5700" y="9552"/>
                <a:ext cx="1080" cy="624"/>
              </a:xfrm>
              <a:prstGeom prst="rect">
                <a:avLst/>
              </a:prstGeom>
              <a:noFill/>
              <a:ln w="9525">
                <a:noFill/>
                <a:miter lim="800000"/>
                <a:headEnd/>
                <a:tailEnd/>
              </a:ln>
            </p:spPr>
            <p:txBody>
              <a:bodyPr/>
              <a:lstStyle/>
              <a:p>
                <a:pPr algn="ctr"/>
                <a:r>
                  <a:rPr lang="en-US" altLang="zh-CN" sz="1600">
                    <a:latin typeface="Times New Roman" pitchFamily="18" charset="0"/>
                  </a:rPr>
                  <a:t>UDP/TCP</a:t>
                </a:r>
              </a:p>
            </p:txBody>
          </p:sp>
          <p:sp>
            <p:nvSpPr>
              <p:cNvPr id="7181" name="Rectangle 27"/>
              <p:cNvSpPr>
                <a:spLocks noChangeArrowheads="1"/>
              </p:cNvSpPr>
              <p:nvPr/>
            </p:nvSpPr>
            <p:spPr bwMode="auto">
              <a:xfrm>
                <a:off x="5760" y="10332"/>
                <a:ext cx="1080" cy="624"/>
              </a:xfrm>
              <a:prstGeom prst="rect">
                <a:avLst/>
              </a:prstGeom>
              <a:noFill/>
              <a:ln w="9525">
                <a:noFill/>
                <a:miter lim="800000"/>
                <a:headEnd/>
                <a:tailEnd/>
              </a:ln>
            </p:spPr>
            <p:txBody>
              <a:bodyPr/>
              <a:lstStyle/>
              <a:p>
                <a:pPr algn="ctr"/>
                <a:r>
                  <a:rPr lang="en-US" altLang="zh-CN" sz="2000">
                    <a:latin typeface="Times New Roman" pitchFamily="18" charset="0"/>
                  </a:rPr>
                  <a:t>IP</a:t>
                </a:r>
                <a:r>
                  <a:rPr lang="zh-CN" altLang="en-US" sz="2000">
                    <a:latin typeface="Times New Roman" pitchFamily="18" charset="0"/>
                  </a:rPr>
                  <a:t>数据报</a:t>
                </a:r>
              </a:p>
            </p:txBody>
          </p:sp>
          <p:sp>
            <p:nvSpPr>
              <p:cNvPr id="164892" name="Line 28"/>
              <p:cNvSpPr>
                <a:spLocks noChangeShapeType="1"/>
              </p:cNvSpPr>
              <p:nvPr/>
            </p:nvSpPr>
            <p:spPr bwMode="auto">
              <a:xfrm>
                <a:off x="4680" y="11264"/>
                <a:ext cx="0" cy="784"/>
              </a:xfrm>
              <a:prstGeom prst="line">
                <a:avLst/>
              </a:prstGeom>
              <a:noFill/>
              <a:ln w="9525">
                <a:solidFill>
                  <a:srgbClr val="000000"/>
                </a:solidFill>
                <a:round/>
                <a:headEn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164893" name="Rectangle 29"/>
              <p:cNvSpPr>
                <a:spLocks noChangeArrowheads="1"/>
              </p:cNvSpPr>
              <p:nvPr/>
            </p:nvSpPr>
            <p:spPr bwMode="auto">
              <a:xfrm>
                <a:off x="5761" y="11731"/>
                <a:ext cx="1259" cy="468"/>
              </a:xfrm>
              <a:prstGeom prst="rect">
                <a:avLst/>
              </a:prstGeom>
              <a:solidFill>
                <a:srgbClr val="FFFFFF"/>
              </a:solidFill>
              <a:ln w="9525">
                <a:solidFill>
                  <a:srgbClr val="000000"/>
                </a:solidFill>
                <a:miter lim="800000"/>
                <a:headEnd/>
                <a:tailEnd/>
              </a:ln>
            </p:spPr>
            <p:txBody>
              <a:bodyPr/>
              <a:lstStyle/>
              <a:p>
                <a:pPr algn="ctr">
                  <a:defRPr/>
                </a:pPr>
                <a:r>
                  <a:rPr lang="zh-CN" altLang="en-US" sz="2000">
                    <a:latin typeface="Times New Roman" pitchFamily="18" charset="0"/>
                    <a:ea typeface="宋体" pitchFamily="2" charset="-122"/>
                  </a:rPr>
                  <a:t>网络硬件</a:t>
                </a:r>
                <a:endParaRPr lang="zh-CN" altLang="en-US" sz="2000">
                  <a:effectLst>
                    <a:outerShdw blurRad="38100" dist="38100" dir="2700000" algn="tl">
                      <a:srgbClr val="C0C0C0"/>
                    </a:outerShdw>
                  </a:effectLst>
                  <a:ea typeface="宋体" pitchFamily="2" charset="-122"/>
                </a:endParaRPr>
              </a:p>
            </p:txBody>
          </p:sp>
          <p:sp>
            <p:nvSpPr>
              <p:cNvPr id="164894" name="Line 30"/>
              <p:cNvSpPr>
                <a:spLocks noChangeShapeType="1"/>
              </p:cNvSpPr>
              <p:nvPr/>
            </p:nvSpPr>
            <p:spPr bwMode="auto">
              <a:xfrm>
                <a:off x="4680" y="12048"/>
                <a:ext cx="1080" cy="0"/>
              </a:xfrm>
              <a:prstGeom prst="line">
                <a:avLst/>
              </a:prstGeom>
              <a:noFill/>
              <a:ln w="9525">
                <a:solidFill>
                  <a:srgbClr val="000000"/>
                </a:solidFill>
                <a:round/>
                <a:headEnd/>
                <a:tailEn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164895" name="Line 31"/>
              <p:cNvSpPr>
                <a:spLocks noChangeShapeType="1"/>
              </p:cNvSpPr>
              <p:nvPr/>
            </p:nvSpPr>
            <p:spPr bwMode="auto">
              <a:xfrm>
                <a:off x="7020" y="12048"/>
                <a:ext cx="720" cy="0"/>
              </a:xfrm>
              <a:prstGeom prst="line">
                <a:avLst/>
              </a:prstGeom>
              <a:noFill/>
              <a:ln w="9525">
                <a:solidFill>
                  <a:srgbClr val="000000"/>
                </a:solidFill>
                <a:round/>
                <a:headEnd/>
                <a:tailEn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164896" name="Line 32"/>
              <p:cNvSpPr>
                <a:spLocks noChangeShapeType="1"/>
              </p:cNvSpPr>
              <p:nvPr/>
            </p:nvSpPr>
            <p:spPr bwMode="auto">
              <a:xfrm>
                <a:off x="7740" y="11267"/>
                <a:ext cx="0" cy="781"/>
              </a:xfrm>
              <a:prstGeom prst="line">
                <a:avLst/>
              </a:prstGeom>
              <a:noFill/>
              <a:ln w="9525">
                <a:solidFill>
                  <a:srgbClr val="000000"/>
                </a:solidFill>
                <a:round/>
                <a:headEn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sp>
            <p:nvSpPr>
              <p:cNvPr id="7187" name="Rectangle 33"/>
              <p:cNvSpPr>
                <a:spLocks noChangeArrowheads="1"/>
              </p:cNvSpPr>
              <p:nvPr/>
            </p:nvSpPr>
            <p:spPr bwMode="auto">
              <a:xfrm>
                <a:off x="5760" y="11112"/>
                <a:ext cx="1080" cy="624"/>
              </a:xfrm>
              <a:prstGeom prst="rect">
                <a:avLst/>
              </a:prstGeom>
              <a:noFill/>
              <a:ln w="9525">
                <a:noFill/>
                <a:miter lim="800000"/>
                <a:headEnd/>
                <a:tailEnd/>
              </a:ln>
            </p:spPr>
            <p:txBody>
              <a:bodyPr/>
              <a:lstStyle/>
              <a:p>
                <a:pPr algn="ctr"/>
                <a:r>
                  <a:rPr lang="zh-CN" altLang="en-US" sz="2000">
                    <a:latin typeface="Times New Roman" pitchFamily="18" charset="0"/>
                  </a:rPr>
                  <a:t>网络帧</a:t>
                </a:r>
              </a:p>
            </p:txBody>
          </p:sp>
          <p:sp>
            <p:nvSpPr>
              <p:cNvPr id="164898" name="Line 34"/>
              <p:cNvSpPr>
                <a:spLocks noChangeShapeType="1"/>
              </p:cNvSpPr>
              <p:nvPr/>
            </p:nvSpPr>
            <p:spPr bwMode="auto">
              <a:xfrm>
                <a:off x="4680" y="11424"/>
                <a:ext cx="3060" cy="0"/>
              </a:xfrm>
              <a:prstGeom prst="line">
                <a:avLst/>
              </a:prstGeom>
              <a:noFill/>
              <a:ln w="9525">
                <a:solidFill>
                  <a:srgbClr val="000000"/>
                </a:solidFill>
                <a:round/>
                <a:headEnd type="triangle" w="med" len="med"/>
                <a:tailEnd type="triangle" w="med" len="med"/>
              </a:ln>
            </p:spPr>
            <p:txBody>
              <a:bodyPr/>
              <a:lstStyle/>
              <a:p>
                <a:pPr>
                  <a:defRPr/>
                </a:pPr>
                <a:endParaRPr lang="zh-CN" altLang="en-US">
                  <a:effectLst>
                    <a:outerShdw blurRad="38100" dist="38100" dir="2700000" algn="tl">
                      <a:srgbClr val="000000">
                        <a:alpha val="43137"/>
                      </a:srgbClr>
                    </a:outerShdw>
                  </a:effectLst>
                  <a:ea typeface="宋体" pitchFamily="2" charset="-122"/>
                </a:endParaRPr>
              </a:p>
            </p:txBody>
          </p:sp>
        </p:grpSp>
      </p:gr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p:txBody>
          <a:bodyPr/>
          <a:lstStyle/>
          <a:p>
            <a:pPr eaLnBrk="1" hangingPunct="1"/>
            <a:r>
              <a:rPr lang="zh-CN" altLang="en-US" sz="2800" b="1"/>
              <a:t>网络技术简述</a:t>
            </a:r>
          </a:p>
        </p:txBody>
      </p:sp>
      <p:sp>
        <p:nvSpPr>
          <p:cNvPr id="8195" name="Rectangle 3"/>
          <p:cNvSpPr>
            <a:spLocks noGrp="1" noChangeArrowheads="1"/>
          </p:cNvSpPr>
          <p:nvPr>
            <p:ph idx="1"/>
          </p:nvPr>
        </p:nvSpPr>
        <p:spPr/>
        <p:txBody>
          <a:bodyPr/>
          <a:lstStyle/>
          <a:p>
            <a:pPr eaLnBrk="1" hangingPunct="1"/>
            <a:r>
              <a:rPr lang="zh-CN" altLang="en-US"/>
              <a:t>网络地址</a:t>
            </a:r>
          </a:p>
          <a:p>
            <a:pPr lvl="1" eaLnBrk="1" hangingPunct="1"/>
            <a:r>
              <a:rPr lang="en-US" altLang="zh-CN"/>
              <a:t>Ethernet Address</a:t>
            </a:r>
            <a:r>
              <a:rPr lang="zh-CN" altLang="en-US"/>
              <a:t>－－（</a:t>
            </a:r>
            <a:r>
              <a:rPr lang="en-US" altLang="zh-CN"/>
              <a:t>NIC</a:t>
            </a:r>
            <a:r>
              <a:rPr lang="zh-CN" altLang="en-US"/>
              <a:t>）</a:t>
            </a:r>
          </a:p>
          <a:p>
            <a:pPr lvl="2" eaLnBrk="1" hangingPunct="1">
              <a:buFontTx/>
              <a:buChar char="•"/>
            </a:pPr>
            <a:r>
              <a:rPr lang="en-US" altLang="zh-CN"/>
              <a:t>6bytes 48bits		00-40-33-2E-DC-FC</a:t>
            </a:r>
          </a:p>
          <a:p>
            <a:pPr lvl="1" eaLnBrk="1" hangingPunct="1"/>
            <a:r>
              <a:rPr lang="en-US" altLang="zh-CN"/>
              <a:t>IP Address</a:t>
            </a:r>
          </a:p>
          <a:p>
            <a:pPr lvl="2" eaLnBrk="1" hangingPunct="1"/>
            <a:r>
              <a:rPr lang="en-US" altLang="zh-CN"/>
              <a:t>IPv4</a:t>
            </a:r>
            <a:r>
              <a:rPr lang="zh-CN" altLang="en-US"/>
              <a:t>－－</a:t>
            </a:r>
            <a:r>
              <a:rPr lang="en-US" altLang="zh-CN"/>
              <a:t>4bytes</a:t>
            </a:r>
            <a:r>
              <a:rPr lang="zh-CN" altLang="en-US"/>
              <a:t>， 点分表示</a:t>
            </a:r>
            <a:r>
              <a:rPr lang="en-US" altLang="zh-CN"/>
              <a:t>202.38.64.1</a:t>
            </a:r>
          </a:p>
          <a:p>
            <a:pPr lvl="3" eaLnBrk="1" hangingPunct="1"/>
            <a:r>
              <a:rPr lang="en-US" altLang="zh-CN"/>
              <a:t>A-E</a:t>
            </a:r>
            <a:r>
              <a:rPr lang="zh-CN" altLang="en-US"/>
              <a:t>五类子网</a:t>
            </a:r>
          </a:p>
          <a:p>
            <a:pPr lvl="2" eaLnBrk="1" hangingPunct="1"/>
            <a:r>
              <a:rPr lang="en-US" altLang="zh-CN"/>
              <a:t>IPv6</a:t>
            </a:r>
          </a:p>
          <a:p>
            <a:pPr lvl="3" eaLnBrk="1" hangingPunct="1"/>
            <a:r>
              <a:rPr lang="zh-CN" altLang="en-US"/>
              <a:t>扩充地址空间，优化报头</a:t>
            </a:r>
            <a:r>
              <a:rPr lang="en-US" altLang="zh-CN"/>
              <a:t>…</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685800" y="609600"/>
            <a:ext cx="7772400" cy="658813"/>
          </a:xfrm>
        </p:spPr>
        <p:txBody>
          <a:bodyPr rtlCol="0">
            <a:normAutofit/>
          </a:bodyPr>
          <a:lstStyle/>
          <a:p>
            <a:pPr eaLnBrk="1" fontAlgn="auto" hangingPunct="1">
              <a:spcAft>
                <a:spcPts val="0"/>
              </a:spcAft>
              <a:defRPr/>
            </a:pPr>
            <a:r>
              <a:rPr lang="zh-CN" altLang="en-US" sz="2800" dirty="0">
                <a:solidFill>
                  <a:srgbClr val="0000FF"/>
                </a:solidFill>
                <a:latin typeface="+mn-lt"/>
                <a:ea typeface="+mn-ea"/>
                <a:cs typeface="+mn-cs"/>
              </a:rPr>
              <a:t>联系方式</a:t>
            </a:r>
            <a:endParaRPr lang="zh-CN" altLang="en-US" sz="2800" dirty="0">
              <a:solidFill>
                <a:srgbClr val="0000FF"/>
              </a:solidFill>
              <a:latin typeface="+mn-lt"/>
              <a:ea typeface="+mn-ea"/>
              <a:cs typeface="+mn-cs"/>
              <a:hlinkClick r:id="rId2"/>
            </a:endParaRPr>
          </a:p>
        </p:txBody>
      </p:sp>
      <p:sp>
        <p:nvSpPr>
          <p:cNvPr id="4099" name="Rectangle 3"/>
          <p:cNvSpPr>
            <a:spLocks noGrp="1" noChangeArrowheads="1"/>
          </p:cNvSpPr>
          <p:nvPr>
            <p:ph idx="1"/>
          </p:nvPr>
        </p:nvSpPr>
        <p:spPr>
          <a:xfrm>
            <a:off x="685800" y="1500174"/>
            <a:ext cx="7772400" cy="4538662"/>
          </a:xfrm>
        </p:spPr>
        <p:txBody>
          <a:bodyPr/>
          <a:lstStyle/>
          <a:p>
            <a:pPr eaLnBrk="1" hangingPunct="1"/>
            <a:r>
              <a:rPr lang="zh-CN" altLang="en-US" sz="2800" dirty="0">
                <a:solidFill>
                  <a:srgbClr val="0000FF"/>
                </a:solidFill>
              </a:rPr>
              <a:t>梁昊</a:t>
            </a:r>
          </a:p>
          <a:p>
            <a:pPr lvl="1" eaLnBrk="1" hangingPunct="1"/>
            <a:r>
              <a:rPr lang="en-US" altLang="zh-CN" dirty="0">
                <a:solidFill>
                  <a:srgbClr val="0000FF"/>
                </a:solidFill>
              </a:rPr>
              <a:t>63607447</a:t>
            </a:r>
          </a:p>
          <a:p>
            <a:pPr lvl="1" eaLnBrk="1" hangingPunct="1"/>
            <a:r>
              <a:rPr lang="en-US" altLang="zh-CN" dirty="0">
                <a:solidFill>
                  <a:srgbClr val="0000FF"/>
                </a:solidFill>
                <a:hlinkClick r:id="rId2"/>
              </a:rPr>
              <a:t>simonlh@ustc.edu.cn</a:t>
            </a:r>
            <a:endParaRPr lang="en-US" altLang="zh-CN" dirty="0">
              <a:solidFill>
                <a:srgbClr val="0000FF"/>
              </a:solidFill>
            </a:endParaRPr>
          </a:p>
          <a:p>
            <a:pPr lvl="1" eaLnBrk="1" hangingPunct="1"/>
            <a:r>
              <a:rPr lang="zh-CN" altLang="en-US" dirty="0">
                <a:solidFill>
                  <a:srgbClr val="0000FF"/>
                </a:solidFill>
              </a:rPr>
              <a:t>物质楼</a:t>
            </a:r>
            <a:r>
              <a:rPr lang="en-US" altLang="zh-CN" dirty="0">
                <a:solidFill>
                  <a:srgbClr val="0000FF"/>
                </a:solidFill>
              </a:rPr>
              <a:t>C-1207</a:t>
            </a:r>
          </a:p>
          <a:p>
            <a:pPr eaLnBrk="1" hangingPunct="1"/>
            <a:r>
              <a:rPr lang="zh-CN" altLang="en-US" dirty="0">
                <a:solidFill>
                  <a:schemeClr val="bg1"/>
                </a:solidFill>
              </a:rPr>
              <a:t>物质</a:t>
            </a:r>
            <a:endParaRPr lang="en-US" altLang="zh-CN" dirty="0">
              <a:solidFill>
                <a:schemeClr val="bg1"/>
              </a:solidFill>
            </a:endParaRPr>
          </a:p>
        </p:txBody>
      </p:sp>
      <p:sp>
        <p:nvSpPr>
          <p:cNvPr id="4" name="灯片编号占位符 3"/>
          <p:cNvSpPr>
            <a:spLocks noGrp="1"/>
          </p:cNvSpPr>
          <p:nvPr>
            <p:ph type="sldNum" sz="quarter" idx="12"/>
          </p:nvPr>
        </p:nvSpPr>
        <p:spPr/>
        <p:txBody>
          <a:bodyPr/>
          <a:lstStyle/>
          <a:p>
            <a:pPr>
              <a:defRPr/>
            </a:pPr>
            <a:fld id="{D5309259-D6AB-4065-BA65-8C8C92BF6101}" type="slidenum">
              <a:rPr lang="en-US" altLang="zh-CN" smtClean="0"/>
              <a:pPr>
                <a:defRPr/>
              </a:pPr>
              <a:t>2</a:t>
            </a:fld>
            <a:endParaRPr lang="en-US" altLang="zh-CN"/>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762000" y="620713"/>
            <a:ext cx="7772400" cy="504825"/>
          </a:xfrm>
        </p:spPr>
        <p:txBody>
          <a:bodyPr rtlCol="0">
            <a:normAutofit fontScale="90000"/>
          </a:bodyPr>
          <a:lstStyle/>
          <a:p>
            <a:pPr eaLnBrk="1" fontAlgn="auto" hangingPunct="1">
              <a:spcAft>
                <a:spcPts val="0"/>
              </a:spcAft>
              <a:defRPr/>
            </a:pPr>
            <a:r>
              <a:rPr lang="zh-CN" altLang="en-US" sz="3200" dirty="0">
                <a:solidFill>
                  <a:srgbClr val="0000FF"/>
                </a:solidFill>
                <a:latin typeface="华文细黑" pitchFamily="2" charset="-122"/>
                <a:ea typeface="华文细黑" pitchFamily="2" charset="-122"/>
              </a:rPr>
              <a:t>三、模块化核电子仪器系统</a:t>
            </a:r>
          </a:p>
        </p:txBody>
      </p:sp>
      <p:sp>
        <p:nvSpPr>
          <p:cNvPr id="23555" name="Rectangle 3"/>
          <p:cNvSpPr>
            <a:spLocks noGrp="1" noChangeArrowheads="1"/>
          </p:cNvSpPr>
          <p:nvPr>
            <p:ph idx="1"/>
          </p:nvPr>
        </p:nvSpPr>
        <p:spPr>
          <a:xfrm>
            <a:off x="0" y="1066800"/>
            <a:ext cx="9144000" cy="5791200"/>
          </a:xfrm>
        </p:spPr>
        <p:txBody>
          <a:bodyPr/>
          <a:lstStyle/>
          <a:p>
            <a:pPr marL="609600" indent="-609600" eaLnBrk="1" hangingPunct="1">
              <a:buFontTx/>
              <a:buAutoNum type="arabicPeriod" startAt="4"/>
              <a:defRPr/>
            </a:pPr>
            <a:r>
              <a:rPr lang="zh-CN" altLang="en-US" sz="2400" dirty="0">
                <a:solidFill>
                  <a:srgbClr val="0000FF"/>
                </a:solidFill>
                <a:latin typeface="华文细黑" pitchFamily="2" charset="-122"/>
                <a:ea typeface="华文细黑" pitchFamily="2" charset="-122"/>
              </a:rPr>
              <a:t>由模块插件组成核仪器系统的若干实例</a:t>
            </a:r>
          </a:p>
          <a:p>
            <a:pPr marL="990600" lvl="1" indent="-533400" eaLnBrk="1" hangingPunct="1">
              <a:buFontTx/>
              <a:buAutoNum type="arabicParenR"/>
              <a:defRPr/>
            </a:pPr>
            <a:r>
              <a:rPr lang="zh-CN" altLang="en-US" dirty="0">
                <a:solidFill>
                  <a:srgbClr val="0000FF"/>
                </a:solidFill>
                <a:latin typeface="华文细黑" pitchFamily="2" charset="-122"/>
                <a:ea typeface="华文细黑" pitchFamily="2" charset="-122"/>
              </a:rPr>
              <a:t>带幅度选择计数系统</a:t>
            </a:r>
            <a:r>
              <a:rPr lang="zh-CN" altLang="en-US" sz="2400" dirty="0">
                <a:solidFill>
                  <a:srgbClr val="0000FF"/>
                </a:solidFill>
                <a:latin typeface="华文细黑" pitchFamily="2" charset="-122"/>
                <a:ea typeface="华文细黑" pitchFamily="2" charset="-122"/>
              </a:rPr>
              <a:t> </a:t>
            </a:r>
          </a:p>
          <a:p>
            <a:pPr marL="990600" lvl="1" indent="-533400" eaLnBrk="1" hangingPunct="1">
              <a:buFontTx/>
              <a:buNone/>
              <a:defRPr/>
            </a:pPr>
            <a:r>
              <a:rPr lang="zh-CN" altLang="en-US" sz="2400" dirty="0">
                <a:solidFill>
                  <a:schemeClr val="tx2">
                    <a:lumMod val="75000"/>
                  </a:schemeClr>
                </a:solidFill>
                <a:latin typeface="华文细黑" pitchFamily="2" charset="-122"/>
                <a:ea typeface="华文细黑" pitchFamily="2" charset="-122"/>
              </a:rPr>
              <a:t> </a:t>
            </a:r>
          </a:p>
        </p:txBody>
      </p:sp>
      <p:grpSp>
        <p:nvGrpSpPr>
          <p:cNvPr id="2" name="Group 30"/>
          <p:cNvGrpSpPr>
            <a:grpSpLocks/>
          </p:cNvGrpSpPr>
          <p:nvPr/>
        </p:nvGrpSpPr>
        <p:grpSpPr bwMode="auto">
          <a:xfrm>
            <a:off x="1371600" y="2132856"/>
            <a:ext cx="6224736" cy="2862808"/>
            <a:chOff x="864" y="1536"/>
            <a:chExt cx="3233" cy="1508"/>
          </a:xfrm>
          <a:solidFill>
            <a:schemeClr val="bg2">
              <a:lumMod val="90000"/>
            </a:schemeClr>
          </a:solidFill>
          <a:effectLst>
            <a:outerShdw blurRad="50800" dist="38100" dir="2700000" algn="tl" rotWithShape="0">
              <a:prstClr val="black">
                <a:alpha val="40000"/>
              </a:prstClr>
            </a:outerShdw>
          </a:effectLst>
        </p:grpSpPr>
        <p:sp>
          <p:nvSpPr>
            <p:cNvPr id="23558" name="AutoShape 4"/>
            <p:cNvSpPr>
              <a:spLocks noChangeArrowheads="1"/>
            </p:cNvSpPr>
            <p:nvPr/>
          </p:nvSpPr>
          <p:spPr bwMode="auto">
            <a:xfrm rot="-5400000">
              <a:off x="1167" y="1902"/>
              <a:ext cx="222" cy="828"/>
            </a:xfrm>
            <a:prstGeom prst="can">
              <a:avLst>
                <a:gd name="adj" fmla="val 55307"/>
              </a:avLst>
            </a:prstGeom>
            <a:grpFill/>
            <a:ln w="9525">
              <a:solidFill>
                <a:srgbClr val="FF0000"/>
              </a:solidFill>
              <a:round/>
              <a:headEnd/>
              <a:tailEnd/>
            </a:ln>
          </p:spPr>
          <p:txBody>
            <a:bodyPr vert="eaVert" lIns="0" tIns="36000" rIns="54000" bIns="0"/>
            <a:lstStyle/>
            <a:p>
              <a:pPr algn="just" eaLnBrk="0" hangingPunct="0">
                <a:defRPr/>
              </a:pPr>
              <a:r>
                <a:rPr kumimoji="0" lang="en-US" altLang="zh-CN" sz="1000" b="1" dirty="0" err="1">
                  <a:solidFill>
                    <a:srgbClr val="0000FF"/>
                  </a:solidFill>
                  <a:latin typeface="华文细黑" pitchFamily="2" charset="-122"/>
                  <a:ea typeface="华文细黑" pitchFamily="2" charset="-122"/>
                </a:rPr>
                <a:t>NaI</a:t>
              </a:r>
              <a:r>
                <a:rPr kumimoji="0" lang="en-US" altLang="zh-CN" sz="1000" b="1" dirty="0">
                  <a:solidFill>
                    <a:srgbClr val="0000FF"/>
                  </a:solidFill>
                  <a:latin typeface="华文细黑" pitchFamily="2" charset="-122"/>
                  <a:ea typeface="华文细黑" pitchFamily="2" charset="-122"/>
                </a:rPr>
                <a:t>(T1)--PMT</a:t>
              </a:r>
            </a:p>
          </p:txBody>
        </p:sp>
        <p:sp>
          <p:nvSpPr>
            <p:cNvPr id="23559" name="Rectangle 5"/>
            <p:cNvSpPr>
              <a:spLocks noChangeArrowheads="1"/>
            </p:cNvSpPr>
            <p:nvPr/>
          </p:nvSpPr>
          <p:spPr bwMode="auto">
            <a:xfrm>
              <a:off x="1526" y="2122"/>
              <a:ext cx="332" cy="419"/>
            </a:xfrm>
            <a:prstGeom prst="rect">
              <a:avLst/>
            </a:prstGeom>
            <a:grpFill/>
            <a:ln w="9525">
              <a:solidFill>
                <a:srgbClr val="FF0000"/>
              </a:solidFill>
              <a:miter lim="800000"/>
              <a:headEnd/>
              <a:tailEnd/>
            </a:ln>
          </p:spPr>
          <p:txBody>
            <a:bodyPr/>
            <a:lstStyle/>
            <a:p>
              <a:pPr>
                <a:defRPr/>
              </a:pPr>
              <a:endParaRPr lang="zh-CN" altLang="en-US" b="1">
                <a:latin typeface="华文细黑" pitchFamily="2" charset="-122"/>
                <a:ea typeface="华文细黑" pitchFamily="2" charset="-122"/>
              </a:endParaRPr>
            </a:p>
          </p:txBody>
        </p:sp>
        <p:sp>
          <p:nvSpPr>
            <p:cNvPr id="23560" name="Line 6"/>
            <p:cNvSpPr>
              <a:spLocks noChangeShapeType="1"/>
            </p:cNvSpPr>
            <p:nvPr/>
          </p:nvSpPr>
          <p:spPr bwMode="auto">
            <a:xfrm>
              <a:off x="1692" y="1871"/>
              <a:ext cx="0" cy="251"/>
            </a:xfrm>
            <a:prstGeom prst="line">
              <a:avLst/>
            </a:prstGeom>
            <a:grpFill/>
            <a:ln w="9525">
              <a:solidFill>
                <a:srgbClr val="FF0000"/>
              </a:solidFill>
              <a:round/>
              <a:headEnd/>
              <a:tailEnd type="triangle" w="med" len="med"/>
            </a:ln>
          </p:spPr>
          <p:txBody>
            <a:bodyPr/>
            <a:lstStyle/>
            <a:p>
              <a:pPr>
                <a:defRPr/>
              </a:pPr>
              <a:endParaRPr lang="zh-CN" altLang="en-US" b="1">
                <a:latin typeface="华文细黑" pitchFamily="2" charset="-122"/>
                <a:ea typeface="华文细黑" pitchFamily="2" charset="-122"/>
              </a:endParaRPr>
            </a:p>
          </p:txBody>
        </p:sp>
        <p:sp>
          <p:nvSpPr>
            <p:cNvPr id="23561" name="Rectangle 7"/>
            <p:cNvSpPr>
              <a:spLocks noChangeArrowheads="1"/>
            </p:cNvSpPr>
            <p:nvPr/>
          </p:nvSpPr>
          <p:spPr bwMode="auto">
            <a:xfrm>
              <a:off x="1526" y="1704"/>
              <a:ext cx="332" cy="167"/>
            </a:xfrm>
            <a:prstGeom prst="rect">
              <a:avLst/>
            </a:prstGeom>
            <a:grpFill/>
            <a:ln w="9525">
              <a:solidFill>
                <a:srgbClr val="FF0000"/>
              </a:solidFill>
              <a:miter lim="800000"/>
              <a:headEnd/>
              <a:tailEnd/>
            </a:ln>
          </p:spPr>
          <p:txBody>
            <a:bodyPr lIns="36000" tIns="0" rIns="0" bIns="0" anchor="ctr" anchorCtr="1"/>
            <a:lstStyle/>
            <a:p>
              <a:pPr algn="just" eaLnBrk="0" hangingPunct="0">
                <a:defRPr/>
              </a:pPr>
              <a:r>
                <a:rPr kumimoji="0" lang="en-US" altLang="zh-CN" sz="1000" b="1" dirty="0">
                  <a:latin typeface="华文细黑" pitchFamily="2" charset="-122"/>
                  <a:ea typeface="华文细黑" pitchFamily="2" charset="-122"/>
                </a:rPr>
                <a:t> HV</a:t>
              </a:r>
            </a:p>
          </p:txBody>
        </p:sp>
        <p:sp>
          <p:nvSpPr>
            <p:cNvPr id="23562" name="Line 8"/>
            <p:cNvSpPr>
              <a:spLocks noChangeShapeType="1"/>
            </p:cNvSpPr>
            <p:nvPr/>
          </p:nvSpPr>
          <p:spPr bwMode="auto">
            <a:xfrm>
              <a:off x="1858" y="2290"/>
              <a:ext cx="82" cy="0"/>
            </a:xfrm>
            <a:prstGeom prst="line">
              <a:avLst/>
            </a:prstGeom>
            <a:grpFill/>
            <a:ln w="9525">
              <a:solidFill>
                <a:srgbClr val="FF0000"/>
              </a:solidFill>
              <a:round/>
              <a:headEnd/>
              <a:tailEnd type="arrow" w="med" len="med"/>
            </a:ln>
          </p:spPr>
          <p:txBody>
            <a:bodyPr/>
            <a:lstStyle/>
            <a:p>
              <a:pPr>
                <a:defRPr/>
              </a:pPr>
              <a:endParaRPr lang="zh-CN" altLang="en-US" b="1">
                <a:latin typeface="华文细黑" pitchFamily="2" charset="-122"/>
                <a:ea typeface="华文细黑" pitchFamily="2" charset="-122"/>
              </a:endParaRPr>
            </a:p>
          </p:txBody>
        </p:sp>
        <p:sp>
          <p:nvSpPr>
            <p:cNvPr id="23563" name="Rectangle 9"/>
            <p:cNvSpPr>
              <a:spLocks noChangeArrowheads="1"/>
            </p:cNvSpPr>
            <p:nvPr/>
          </p:nvSpPr>
          <p:spPr bwMode="auto">
            <a:xfrm>
              <a:off x="1940" y="2206"/>
              <a:ext cx="414" cy="168"/>
            </a:xfrm>
            <a:prstGeom prst="rect">
              <a:avLst/>
            </a:prstGeom>
            <a:grpFill/>
            <a:ln w="9525">
              <a:solidFill>
                <a:srgbClr val="FF0000"/>
              </a:solidFill>
              <a:miter lim="800000"/>
              <a:headEnd/>
              <a:tailEnd/>
            </a:ln>
          </p:spPr>
          <p:txBody>
            <a:bodyPr lIns="0" tIns="0" rIns="0" bIns="0"/>
            <a:lstStyle/>
            <a:p>
              <a:pPr algn="ctr" eaLnBrk="0" hangingPunct="0">
                <a:defRPr/>
              </a:pPr>
              <a:r>
                <a:rPr kumimoji="0" lang="en-US" altLang="zh-CN" sz="1000" b="1" dirty="0">
                  <a:latin typeface="华文细黑" pitchFamily="2" charset="-122"/>
                  <a:ea typeface="华文细黑" pitchFamily="2" charset="-122"/>
                </a:rPr>
                <a:t> </a:t>
              </a:r>
              <a:r>
                <a:rPr kumimoji="0" lang="en-US" altLang="zh-CN" sz="1200" b="1" dirty="0">
                  <a:latin typeface="华文细黑" pitchFamily="2" charset="-122"/>
                  <a:ea typeface="华文细黑" pitchFamily="2" charset="-122"/>
                </a:rPr>
                <a:t>PREAMP</a:t>
              </a:r>
              <a:endParaRPr kumimoji="0" lang="en-US" altLang="zh-CN" sz="1000" b="1" dirty="0">
                <a:latin typeface="华文细黑" pitchFamily="2" charset="-122"/>
                <a:ea typeface="华文细黑" pitchFamily="2" charset="-122"/>
              </a:endParaRPr>
            </a:p>
          </p:txBody>
        </p:sp>
        <p:sp>
          <p:nvSpPr>
            <p:cNvPr id="23564" name="Line 10"/>
            <p:cNvSpPr>
              <a:spLocks noChangeShapeType="1"/>
            </p:cNvSpPr>
            <p:nvPr/>
          </p:nvSpPr>
          <p:spPr bwMode="auto">
            <a:xfrm>
              <a:off x="2354" y="2290"/>
              <a:ext cx="166" cy="0"/>
            </a:xfrm>
            <a:prstGeom prst="line">
              <a:avLst/>
            </a:prstGeom>
            <a:grpFill/>
            <a:ln w="9525">
              <a:solidFill>
                <a:srgbClr val="FF0000"/>
              </a:solidFill>
              <a:round/>
              <a:headEnd/>
              <a:tailEnd type="arrow" w="med" len="med"/>
            </a:ln>
          </p:spPr>
          <p:txBody>
            <a:bodyPr/>
            <a:lstStyle/>
            <a:p>
              <a:pPr>
                <a:defRPr/>
              </a:pPr>
              <a:endParaRPr lang="zh-CN" altLang="en-US" b="1">
                <a:latin typeface="华文细黑" pitchFamily="2" charset="-122"/>
                <a:ea typeface="华文细黑" pitchFamily="2" charset="-122"/>
              </a:endParaRPr>
            </a:p>
          </p:txBody>
        </p:sp>
        <p:sp>
          <p:nvSpPr>
            <p:cNvPr id="23565" name="Rectangle 11"/>
            <p:cNvSpPr>
              <a:spLocks noChangeArrowheads="1"/>
            </p:cNvSpPr>
            <p:nvPr/>
          </p:nvSpPr>
          <p:spPr bwMode="auto">
            <a:xfrm>
              <a:off x="2520" y="2206"/>
              <a:ext cx="331" cy="168"/>
            </a:xfrm>
            <a:prstGeom prst="rect">
              <a:avLst/>
            </a:prstGeom>
            <a:grpFill/>
            <a:ln w="9525">
              <a:solidFill>
                <a:srgbClr val="FF0000"/>
              </a:solidFill>
              <a:miter lim="800000"/>
              <a:headEnd/>
              <a:tailEnd/>
            </a:ln>
          </p:spPr>
          <p:txBody>
            <a:bodyPr lIns="36000" tIns="0" rIns="0" bIns="0"/>
            <a:lstStyle/>
            <a:p>
              <a:pPr algn="just" eaLnBrk="0" hangingPunct="0">
                <a:defRPr/>
              </a:pPr>
              <a:r>
                <a:rPr kumimoji="0" lang="en-US" altLang="zh-CN" sz="1000" b="1">
                  <a:latin typeface="华文细黑" pitchFamily="2" charset="-122"/>
                  <a:ea typeface="华文细黑" pitchFamily="2" charset="-122"/>
                </a:rPr>
                <a:t> AMP</a:t>
              </a:r>
            </a:p>
          </p:txBody>
        </p:sp>
        <p:sp>
          <p:nvSpPr>
            <p:cNvPr id="23566" name="Line 12"/>
            <p:cNvSpPr>
              <a:spLocks noChangeShapeType="1"/>
            </p:cNvSpPr>
            <p:nvPr/>
          </p:nvSpPr>
          <p:spPr bwMode="auto">
            <a:xfrm>
              <a:off x="2880" y="2304"/>
              <a:ext cx="166" cy="0"/>
            </a:xfrm>
            <a:prstGeom prst="line">
              <a:avLst/>
            </a:prstGeom>
            <a:grpFill/>
            <a:ln w="9525">
              <a:solidFill>
                <a:srgbClr val="FF0000"/>
              </a:solidFill>
              <a:round/>
              <a:headEnd/>
              <a:tailEnd type="arrow" w="med" len="med"/>
            </a:ln>
          </p:spPr>
          <p:txBody>
            <a:bodyPr/>
            <a:lstStyle/>
            <a:p>
              <a:pPr>
                <a:defRPr/>
              </a:pPr>
              <a:endParaRPr lang="zh-CN" altLang="en-US" b="1">
                <a:latin typeface="华文细黑" pitchFamily="2" charset="-122"/>
                <a:ea typeface="华文细黑" pitchFamily="2" charset="-122"/>
              </a:endParaRPr>
            </a:p>
          </p:txBody>
        </p:sp>
        <p:sp>
          <p:nvSpPr>
            <p:cNvPr id="23567" name="Rectangle 13"/>
            <p:cNvSpPr>
              <a:spLocks noChangeArrowheads="1"/>
            </p:cNvSpPr>
            <p:nvPr/>
          </p:nvSpPr>
          <p:spPr bwMode="auto">
            <a:xfrm>
              <a:off x="3596" y="1536"/>
              <a:ext cx="497" cy="251"/>
            </a:xfrm>
            <a:prstGeom prst="rect">
              <a:avLst/>
            </a:prstGeom>
            <a:grpFill/>
            <a:ln w="9525">
              <a:solidFill>
                <a:srgbClr val="FF0000"/>
              </a:solidFill>
              <a:miter lim="800000"/>
              <a:headEnd/>
              <a:tailEnd/>
            </a:ln>
          </p:spPr>
          <p:txBody>
            <a:bodyPr lIns="126000"/>
            <a:lstStyle/>
            <a:p>
              <a:pPr algn="just" eaLnBrk="0" hangingPunct="0">
                <a:defRPr/>
              </a:pPr>
              <a:r>
                <a:rPr kumimoji="0" lang="en-US" altLang="zh-CN" sz="1000" b="1">
                  <a:latin typeface="华文细黑" pitchFamily="2" charset="-122"/>
                  <a:ea typeface="华文细黑" pitchFamily="2" charset="-122"/>
                </a:rPr>
                <a:t>SCALER</a:t>
              </a:r>
            </a:p>
          </p:txBody>
        </p:sp>
        <p:sp>
          <p:nvSpPr>
            <p:cNvPr id="23568" name="Rectangle 14"/>
            <p:cNvSpPr>
              <a:spLocks noChangeArrowheads="1"/>
            </p:cNvSpPr>
            <p:nvPr/>
          </p:nvSpPr>
          <p:spPr bwMode="auto">
            <a:xfrm>
              <a:off x="3600" y="2064"/>
              <a:ext cx="497" cy="167"/>
            </a:xfrm>
            <a:prstGeom prst="rect">
              <a:avLst/>
            </a:prstGeom>
            <a:grpFill/>
            <a:ln w="9525">
              <a:solidFill>
                <a:srgbClr val="FF0000"/>
              </a:solidFill>
              <a:miter lim="800000"/>
              <a:headEnd/>
              <a:tailEnd/>
            </a:ln>
          </p:spPr>
          <p:txBody>
            <a:bodyPr lIns="0" tIns="0" rIns="0" bIns="0" anchor="ctr" anchorCtr="1"/>
            <a:lstStyle/>
            <a:p>
              <a:pPr algn="just" eaLnBrk="0" hangingPunct="0">
                <a:defRPr/>
              </a:pPr>
              <a:r>
                <a:rPr kumimoji="0" lang="en-US" altLang="zh-CN" sz="1000" b="1">
                  <a:latin typeface="华文细黑" pitchFamily="2" charset="-122"/>
                  <a:ea typeface="华文细黑" pitchFamily="2" charset="-122"/>
                </a:rPr>
                <a:t>SCA</a:t>
              </a:r>
            </a:p>
          </p:txBody>
        </p:sp>
        <p:sp>
          <p:nvSpPr>
            <p:cNvPr id="23569" name="Rectangle 15"/>
            <p:cNvSpPr>
              <a:spLocks noChangeArrowheads="1"/>
            </p:cNvSpPr>
            <p:nvPr/>
          </p:nvSpPr>
          <p:spPr bwMode="auto">
            <a:xfrm>
              <a:off x="3596" y="2374"/>
              <a:ext cx="497" cy="167"/>
            </a:xfrm>
            <a:prstGeom prst="rect">
              <a:avLst/>
            </a:prstGeom>
            <a:grpFill/>
            <a:ln w="9525">
              <a:solidFill>
                <a:srgbClr val="FF0000"/>
              </a:solidFill>
              <a:miter lim="800000"/>
              <a:headEnd/>
              <a:tailEnd/>
            </a:ln>
          </p:spPr>
          <p:txBody>
            <a:bodyPr lIns="36000" tIns="0" rIns="0" bIns="0" anchor="ctr" anchorCtr="1"/>
            <a:lstStyle/>
            <a:p>
              <a:pPr algn="just" eaLnBrk="0" hangingPunct="0">
                <a:defRPr/>
              </a:pPr>
              <a:r>
                <a:rPr kumimoji="0" lang="en-US" altLang="zh-CN" sz="1000" b="1">
                  <a:latin typeface="华文细黑" pitchFamily="2" charset="-122"/>
                  <a:ea typeface="华文细黑" pitchFamily="2" charset="-122"/>
                </a:rPr>
                <a:t>SCA+MCS</a:t>
              </a:r>
            </a:p>
          </p:txBody>
        </p:sp>
        <p:sp>
          <p:nvSpPr>
            <p:cNvPr id="23570" name="Rectangle 16"/>
            <p:cNvSpPr>
              <a:spLocks noChangeArrowheads="1"/>
            </p:cNvSpPr>
            <p:nvPr/>
          </p:nvSpPr>
          <p:spPr bwMode="auto">
            <a:xfrm>
              <a:off x="3596" y="2793"/>
              <a:ext cx="497" cy="251"/>
            </a:xfrm>
            <a:prstGeom prst="rect">
              <a:avLst/>
            </a:prstGeom>
            <a:grpFill/>
            <a:ln w="9525">
              <a:solidFill>
                <a:srgbClr val="FF0000"/>
              </a:solidFill>
              <a:miter lim="800000"/>
              <a:headEnd/>
              <a:tailEnd/>
            </a:ln>
          </p:spPr>
          <p:txBody>
            <a:bodyPr anchor="ctr" anchorCtr="1"/>
            <a:lstStyle/>
            <a:p>
              <a:pPr algn="just" eaLnBrk="0" hangingPunct="0">
                <a:defRPr/>
              </a:pPr>
              <a:r>
                <a:rPr kumimoji="0" lang="en-US" altLang="zh-CN" sz="1000" b="1">
                  <a:latin typeface="华文细黑" pitchFamily="2" charset="-122"/>
                  <a:ea typeface="华文细黑" pitchFamily="2" charset="-122"/>
                </a:rPr>
                <a:t>   PC</a:t>
              </a:r>
            </a:p>
          </p:txBody>
        </p:sp>
        <p:sp>
          <p:nvSpPr>
            <p:cNvPr id="23571" name="Line 17"/>
            <p:cNvSpPr>
              <a:spLocks noChangeShapeType="1"/>
            </p:cNvSpPr>
            <p:nvPr/>
          </p:nvSpPr>
          <p:spPr bwMode="auto">
            <a:xfrm flipH="1">
              <a:off x="3431" y="2122"/>
              <a:ext cx="165" cy="0"/>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72" name="Line 18"/>
            <p:cNvSpPr>
              <a:spLocks noChangeShapeType="1"/>
            </p:cNvSpPr>
            <p:nvPr/>
          </p:nvSpPr>
          <p:spPr bwMode="auto">
            <a:xfrm flipH="1">
              <a:off x="3431" y="2458"/>
              <a:ext cx="165" cy="0"/>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73" name="Line 19"/>
            <p:cNvSpPr>
              <a:spLocks noChangeShapeType="1"/>
            </p:cNvSpPr>
            <p:nvPr/>
          </p:nvSpPr>
          <p:spPr bwMode="auto">
            <a:xfrm>
              <a:off x="3431" y="2122"/>
              <a:ext cx="0" cy="84"/>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74" name="Line 20"/>
            <p:cNvSpPr>
              <a:spLocks noChangeShapeType="1"/>
            </p:cNvSpPr>
            <p:nvPr/>
          </p:nvSpPr>
          <p:spPr bwMode="auto">
            <a:xfrm flipV="1">
              <a:off x="3431" y="2374"/>
              <a:ext cx="0" cy="84"/>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75" name="Line 21"/>
            <p:cNvSpPr>
              <a:spLocks noChangeShapeType="1"/>
            </p:cNvSpPr>
            <p:nvPr/>
          </p:nvSpPr>
          <p:spPr bwMode="auto">
            <a:xfrm flipH="1">
              <a:off x="3182" y="2206"/>
              <a:ext cx="249" cy="0"/>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76" name="Line 22"/>
            <p:cNvSpPr>
              <a:spLocks noChangeShapeType="1"/>
            </p:cNvSpPr>
            <p:nvPr/>
          </p:nvSpPr>
          <p:spPr bwMode="auto">
            <a:xfrm flipH="1">
              <a:off x="3099" y="2206"/>
              <a:ext cx="83" cy="65"/>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77" name="Line 23"/>
            <p:cNvSpPr>
              <a:spLocks noChangeShapeType="1"/>
            </p:cNvSpPr>
            <p:nvPr/>
          </p:nvSpPr>
          <p:spPr bwMode="auto">
            <a:xfrm flipH="1" flipV="1">
              <a:off x="3099" y="2122"/>
              <a:ext cx="83" cy="84"/>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78" name="Line 24"/>
            <p:cNvSpPr>
              <a:spLocks noChangeShapeType="1"/>
            </p:cNvSpPr>
            <p:nvPr/>
          </p:nvSpPr>
          <p:spPr bwMode="auto">
            <a:xfrm flipH="1">
              <a:off x="3182" y="2374"/>
              <a:ext cx="249" cy="0"/>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79" name="Line 25"/>
            <p:cNvSpPr>
              <a:spLocks noChangeShapeType="1"/>
            </p:cNvSpPr>
            <p:nvPr/>
          </p:nvSpPr>
          <p:spPr bwMode="auto">
            <a:xfrm flipH="1" flipV="1">
              <a:off x="3099" y="2290"/>
              <a:ext cx="83" cy="84"/>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80" name="Line 26"/>
            <p:cNvSpPr>
              <a:spLocks noChangeShapeType="1"/>
            </p:cNvSpPr>
            <p:nvPr/>
          </p:nvSpPr>
          <p:spPr bwMode="auto">
            <a:xfrm flipH="1">
              <a:off x="3099" y="2374"/>
              <a:ext cx="83" cy="84"/>
            </a:xfrm>
            <a:prstGeom prst="line">
              <a:avLst/>
            </a:prstGeom>
            <a:grpFill/>
            <a:ln w="9525">
              <a:solidFill>
                <a:srgbClr val="FF0000"/>
              </a:solidFill>
              <a:round/>
              <a:headEnd/>
              <a:tailEnd/>
            </a:ln>
          </p:spPr>
          <p:txBody>
            <a:bodyPr/>
            <a:lstStyle/>
            <a:p>
              <a:pPr>
                <a:defRPr/>
              </a:pPr>
              <a:endParaRPr lang="zh-CN" altLang="en-US" b="1">
                <a:latin typeface="华文细黑" pitchFamily="2" charset="-122"/>
                <a:ea typeface="华文细黑" pitchFamily="2" charset="-122"/>
              </a:endParaRPr>
            </a:p>
          </p:txBody>
        </p:sp>
        <p:sp>
          <p:nvSpPr>
            <p:cNvPr id="23581" name="Line 27"/>
            <p:cNvSpPr>
              <a:spLocks noChangeShapeType="1"/>
            </p:cNvSpPr>
            <p:nvPr/>
          </p:nvSpPr>
          <p:spPr bwMode="auto">
            <a:xfrm flipV="1">
              <a:off x="3845" y="1787"/>
              <a:ext cx="0" cy="252"/>
            </a:xfrm>
            <a:prstGeom prst="line">
              <a:avLst/>
            </a:prstGeom>
            <a:grpFill/>
            <a:ln w="9525">
              <a:solidFill>
                <a:srgbClr val="FF0000"/>
              </a:solidFill>
              <a:round/>
              <a:headEnd/>
              <a:tailEnd type="arrow" w="med" len="med"/>
            </a:ln>
          </p:spPr>
          <p:txBody>
            <a:bodyPr/>
            <a:lstStyle/>
            <a:p>
              <a:pPr>
                <a:defRPr/>
              </a:pPr>
              <a:endParaRPr lang="zh-CN" altLang="en-US" b="1">
                <a:latin typeface="华文细黑" pitchFamily="2" charset="-122"/>
                <a:ea typeface="华文细黑" pitchFamily="2" charset="-122"/>
              </a:endParaRPr>
            </a:p>
          </p:txBody>
        </p:sp>
        <p:sp>
          <p:nvSpPr>
            <p:cNvPr id="23582" name="Line 28"/>
            <p:cNvSpPr>
              <a:spLocks noChangeShapeType="1"/>
            </p:cNvSpPr>
            <p:nvPr/>
          </p:nvSpPr>
          <p:spPr bwMode="auto">
            <a:xfrm>
              <a:off x="3845" y="2541"/>
              <a:ext cx="0" cy="252"/>
            </a:xfrm>
            <a:prstGeom prst="line">
              <a:avLst/>
            </a:prstGeom>
            <a:grpFill/>
            <a:ln w="9525">
              <a:solidFill>
                <a:srgbClr val="FF0000"/>
              </a:solidFill>
              <a:round/>
              <a:headEnd/>
              <a:tailEnd type="arrow" w="med" len="med"/>
            </a:ln>
          </p:spPr>
          <p:txBody>
            <a:bodyPr/>
            <a:lstStyle/>
            <a:p>
              <a:pPr>
                <a:defRPr/>
              </a:pPr>
              <a:endParaRPr lang="zh-CN" altLang="en-US" b="1">
                <a:latin typeface="华文细黑" pitchFamily="2" charset="-122"/>
                <a:ea typeface="华文细黑" pitchFamily="2" charset="-122"/>
              </a:endParaRPr>
            </a:p>
          </p:txBody>
        </p:sp>
      </p:grpSp>
      <p:sp>
        <p:nvSpPr>
          <p:cNvPr id="57373" name="Rectangle 29"/>
          <p:cNvSpPr>
            <a:spLocks noChangeArrowheads="1"/>
          </p:cNvSpPr>
          <p:nvPr/>
        </p:nvSpPr>
        <p:spPr bwMode="auto">
          <a:xfrm>
            <a:off x="971550" y="5157788"/>
            <a:ext cx="7704138" cy="1371600"/>
          </a:xfrm>
          <a:prstGeom prst="rect">
            <a:avLst/>
          </a:prstGeom>
          <a:noFill/>
          <a:ln w="9525">
            <a:noFill/>
            <a:miter lim="800000"/>
            <a:headEnd/>
            <a:tailEnd/>
          </a:ln>
        </p:spPr>
        <p:txBody>
          <a:bodyPr>
            <a:spAutoFit/>
          </a:bodyPr>
          <a:lstStyle/>
          <a:p>
            <a:pPr marL="3175" indent="19050">
              <a:spcBef>
                <a:spcPct val="20000"/>
              </a:spcBef>
              <a:defRPr/>
            </a:pPr>
            <a:r>
              <a:rPr lang="en-US" altLang="zh-CN" sz="2000" dirty="0" err="1">
                <a:solidFill>
                  <a:schemeClr val="tx2">
                    <a:lumMod val="75000"/>
                  </a:schemeClr>
                </a:solidFill>
                <a:latin typeface="华文细黑" pitchFamily="2" charset="-122"/>
                <a:ea typeface="华文细黑" pitchFamily="2" charset="-122"/>
              </a:rPr>
              <a:t>NaI</a:t>
            </a:r>
            <a:r>
              <a:rPr lang="en-US" altLang="zh-CN" sz="2000" dirty="0">
                <a:solidFill>
                  <a:schemeClr val="tx2">
                    <a:lumMod val="75000"/>
                  </a:schemeClr>
                </a:solidFill>
                <a:latin typeface="华文细黑" pitchFamily="2" charset="-122"/>
                <a:ea typeface="华文细黑" pitchFamily="2" charset="-122"/>
              </a:rPr>
              <a:t>(</a:t>
            </a:r>
            <a:r>
              <a:rPr lang="en-US" altLang="zh-CN" sz="2000" dirty="0" err="1">
                <a:solidFill>
                  <a:schemeClr val="tx2">
                    <a:lumMod val="75000"/>
                  </a:schemeClr>
                </a:solidFill>
                <a:latin typeface="华文细黑" pitchFamily="2" charset="-122"/>
                <a:ea typeface="华文细黑" pitchFamily="2" charset="-122"/>
              </a:rPr>
              <a:t>Tl</a:t>
            </a:r>
            <a:r>
              <a:rPr lang="en-US" altLang="zh-CN" sz="2000" dirty="0">
                <a:solidFill>
                  <a:schemeClr val="tx2">
                    <a:lumMod val="75000"/>
                  </a:schemeClr>
                </a:solidFill>
                <a:latin typeface="华文细黑" pitchFamily="2" charset="-122"/>
                <a:ea typeface="华文细黑" pitchFamily="2" charset="-122"/>
              </a:rPr>
              <a:t>)—PMT  </a:t>
            </a:r>
            <a:r>
              <a:rPr lang="zh-CN" altLang="en-US" sz="2000" dirty="0">
                <a:solidFill>
                  <a:schemeClr val="tx2">
                    <a:lumMod val="75000"/>
                  </a:schemeClr>
                </a:solidFill>
                <a:latin typeface="华文细黑" pitchFamily="2" charset="-122"/>
                <a:ea typeface="华文细黑" pitchFamily="2" charset="-122"/>
              </a:rPr>
              <a:t>碘化钠晶体</a:t>
            </a:r>
            <a:r>
              <a:rPr lang="en-US" altLang="zh-CN" sz="2000" dirty="0">
                <a:solidFill>
                  <a:schemeClr val="tx2">
                    <a:lumMod val="75000"/>
                  </a:schemeClr>
                </a:solidFill>
                <a:latin typeface="华文细黑" pitchFamily="2" charset="-122"/>
                <a:ea typeface="华文细黑" pitchFamily="2" charset="-122"/>
              </a:rPr>
              <a:t>+</a:t>
            </a:r>
            <a:r>
              <a:rPr lang="zh-CN" altLang="en-US" sz="2000" dirty="0">
                <a:solidFill>
                  <a:schemeClr val="tx2">
                    <a:lumMod val="75000"/>
                  </a:schemeClr>
                </a:solidFill>
                <a:latin typeface="华文细黑" pitchFamily="2" charset="-122"/>
                <a:ea typeface="华文细黑" pitchFamily="2" charset="-122"/>
              </a:rPr>
              <a:t>光电倍加管；  </a:t>
            </a:r>
            <a:r>
              <a:rPr lang="en-US" altLang="zh-CN" sz="2000" dirty="0">
                <a:solidFill>
                  <a:schemeClr val="tx2">
                    <a:lumMod val="75000"/>
                  </a:schemeClr>
                </a:solidFill>
                <a:latin typeface="华文细黑" pitchFamily="2" charset="-122"/>
                <a:ea typeface="华文细黑" pitchFamily="2" charset="-122"/>
              </a:rPr>
              <a:t>HV  </a:t>
            </a:r>
            <a:r>
              <a:rPr lang="zh-CN" altLang="en-US" sz="2000" dirty="0">
                <a:solidFill>
                  <a:schemeClr val="tx2">
                    <a:lumMod val="75000"/>
                  </a:schemeClr>
                </a:solidFill>
                <a:latin typeface="华文细黑" pitchFamily="2" charset="-122"/>
                <a:ea typeface="华文细黑" pitchFamily="2" charset="-122"/>
              </a:rPr>
              <a:t>高压电源； </a:t>
            </a:r>
            <a:r>
              <a:rPr lang="en-US" altLang="zh-CN" sz="2000" dirty="0">
                <a:solidFill>
                  <a:schemeClr val="tx2">
                    <a:lumMod val="75000"/>
                  </a:schemeClr>
                </a:solidFill>
                <a:latin typeface="华文细黑" pitchFamily="2" charset="-122"/>
                <a:ea typeface="华文细黑" pitchFamily="2" charset="-122"/>
              </a:rPr>
              <a:t>PREAMP    </a:t>
            </a:r>
            <a:r>
              <a:rPr lang="zh-CN" altLang="en-US" sz="2000" dirty="0">
                <a:solidFill>
                  <a:schemeClr val="tx2">
                    <a:lumMod val="75000"/>
                  </a:schemeClr>
                </a:solidFill>
                <a:latin typeface="华文细黑" pitchFamily="2" charset="-122"/>
                <a:ea typeface="华文细黑" pitchFamily="2" charset="-122"/>
              </a:rPr>
              <a:t>前置放大器</a:t>
            </a:r>
            <a:r>
              <a:rPr lang="en-US" altLang="zh-CN" sz="2000" dirty="0">
                <a:solidFill>
                  <a:schemeClr val="tx2">
                    <a:lumMod val="75000"/>
                  </a:schemeClr>
                </a:solidFill>
                <a:latin typeface="华文细黑" pitchFamily="2" charset="-122"/>
                <a:ea typeface="华文细黑" pitchFamily="2" charset="-122"/>
              </a:rPr>
              <a:t>;   AMP    </a:t>
            </a:r>
            <a:r>
              <a:rPr lang="zh-CN" altLang="en-US" sz="2000" dirty="0">
                <a:solidFill>
                  <a:schemeClr val="tx2">
                    <a:lumMod val="75000"/>
                  </a:schemeClr>
                </a:solidFill>
                <a:latin typeface="华文细黑" pitchFamily="2" charset="-122"/>
                <a:ea typeface="华文细黑" pitchFamily="2" charset="-122"/>
              </a:rPr>
              <a:t>主放大器；  </a:t>
            </a:r>
            <a:r>
              <a:rPr lang="en-US" altLang="zh-CN" sz="2000" dirty="0">
                <a:solidFill>
                  <a:schemeClr val="tx2">
                    <a:lumMod val="75000"/>
                  </a:schemeClr>
                </a:solidFill>
                <a:latin typeface="华文细黑" pitchFamily="2" charset="-122"/>
                <a:ea typeface="华文细黑" pitchFamily="2" charset="-122"/>
              </a:rPr>
              <a:t>SCALER   </a:t>
            </a:r>
            <a:r>
              <a:rPr lang="zh-CN" altLang="en-US" sz="2000" dirty="0">
                <a:solidFill>
                  <a:schemeClr val="tx2">
                    <a:lumMod val="75000"/>
                  </a:schemeClr>
                </a:solidFill>
                <a:latin typeface="华文细黑" pitchFamily="2" charset="-122"/>
                <a:ea typeface="华文细黑" pitchFamily="2" charset="-122"/>
              </a:rPr>
              <a:t>定标器</a:t>
            </a:r>
            <a:r>
              <a:rPr lang="en-US" altLang="zh-CN" sz="2000" dirty="0">
                <a:solidFill>
                  <a:schemeClr val="tx2">
                    <a:lumMod val="75000"/>
                  </a:schemeClr>
                </a:solidFill>
                <a:latin typeface="华文细黑" pitchFamily="2" charset="-122"/>
                <a:ea typeface="华文细黑" pitchFamily="2" charset="-122"/>
              </a:rPr>
              <a:t>;</a:t>
            </a:r>
          </a:p>
          <a:p>
            <a:pPr marL="3175" indent="19050">
              <a:spcBef>
                <a:spcPct val="20000"/>
              </a:spcBef>
              <a:defRPr/>
            </a:pPr>
            <a:r>
              <a:rPr lang="en-US" altLang="zh-CN" sz="2000" dirty="0">
                <a:solidFill>
                  <a:schemeClr val="tx2">
                    <a:lumMod val="75000"/>
                  </a:schemeClr>
                </a:solidFill>
                <a:latin typeface="华文细黑" pitchFamily="2" charset="-122"/>
                <a:ea typeface="华文细黑" pitchFamily="2" charset="-122"/>
              </a:rPr>
              <a:t>SCA   </a:t>
            </a:r>
            <a:r>
              <a:rPr lang="zh-CN" altLang="en-US" sz="2000" dirty="0">
                <a:solidFill>
                  <a:schemeClr val="tx2">
                    <a:lumMod val="75000"/>
                  </a:schemeClr>
                </a:solidFill>
                <a:latin typeface="华文细黑" pitchFamily="2" charset="-122"/>
                <a:ea typeface="华文细黑" pitchFamily="2" charset="-122"/>
              </a:rPr>
              <a:t>单道分析器</a:t>
            </a:r>
            <a:r>
              <a:rPr lang="en-US" altLang="zh-CN" sz="2000" dirty="0">
                <a:solidFill>
                  <a:schemeClr val="tx2">
                    <a:lumMod val="75000"/>
                  </a:schemeClr>
                </a:solidFill>
                <a:latin typeface="华文细黑" pitchFamily="2" charset="-122"/>
                <a:ea typeface="华文细黑" pitchFamily="2" charset="-122"/>
              </a:rPr>
              <a:t>;    SCA+MCS  </a:t>
            </a:r>
            <a:r>
              <a:rPr lang="zh-CN" altLang="en-US" sz="2000" dirty="0">
                <a:solidFill>
                  <a:schemeClr val="tx2">
                    <a:lumMod val="75000"/>
                  </a:schemeClr>
                </a:solidFill>
                <a:latin typeface="华文细黑" pitchFamily="2" charset="-122"/>
                <a:ea typeface="华文细黑" pitchFamily="2" charset="-122"/>
              </a:rPr>
              <a:t>单道分析器</a:t>
            </a:r>
            <a:r>
              <a:rPr lang="en-US" altLang="zh-CN" sz="2000" dirty="0">
                <a:solidFill>
                  <a:schemeClr val="tx2">
                    <a:lumMod val="75000"/>
                  </a:schemeClr>
                </a:solidFill>
                <a:latin typeface="华文细黑" pitchFamily="2" charset="-122"/>
                <a:ea typeface="华文细黑" pitchFamily="2" charset="-122"/>
              </a:rPr>
              <a:t>+</a:t>
            </a:r>
            <a:r>
              <a:rPr lang="zh-CN" altLang="en-US" sz="2000" dirty="0">
                <a:solidFill>
                  <a:schemeClr val="tx2">
                    <a:lumMod val="75000"/>
                  </a:schemeClr>
                </a:solidFill>
                <a:latin typeface="华文细黑" pitchFamily="2" charset="-122"/>
                <a:ea typeface="华文细黑" pitchFamily="2" charset="-122"/>
              </a:rPr>
              <a:t>多路定标器</a:t>
            </a:r>
            <a:r>
              <a:rPr lang="en-US" altLang="zh-CN" sz="2000" dirty="0">
                <a:solidFill>
                  <a:schemeClr val="tx2">
                    <a:lumMod val="75000"/>
                  </a:schemeClr>
                </a:solidFill>
                <a:latin typeface="华文细黑" pitchFamily="2" charset="-122"/>
                <a:ea typeface="华文细黑" pitchFamily="2" charset="-122"/>
              </a:rPr>
              <a:t>;  PC   </a:t>
            </a:r>
            <a:r>
              <a:rPr lang="zh-CN" altLang="en-US" sz="2000" dirty="0">
                <a:solidFill>
                  <a:schemeClr val="tx2">
                    <a:lumMod val="75000"/>
                  </a:schemeClr>
                </a:solidFill>
                <a:latin typeface="华文细黑" pitchFamily="2" charset="-122"/>
                <a:ea typeface="华文细黑" pitchFamily="2" charset="-122"/>
              </a:rPr>
              <a:t>微机 </a:t>
            </a:r>
          </a:p>
        </p:txBody>
      </p:sp>
      <p:sp>
        <p:nvSpPr>
          <p:cNvPr id="31" name="灯片编号占位符 30"/>
          <p:cNvSpPr>
            <a:spLocks noGrp="1"/>
          </p:cNvSpPr>
          <p:nvPr>
            <p:ph type="sldNum" sz="quarter" idx="12"/>
          </p:nvPr>
        </p:nvSpPr>
        <p:spPr/>
        <p:txBody>
          <a:bodyPr/>
          <a:lstStyle/>
          <a:p>
            <a:pPr>
              <a:defRPr/>
            </a:pPr>
            <a:fld id="{0E41ADC9-D214-45AF-A103-BD56F77C56B1}" type="slidenum">
              <a:rPr lang="en-US" altLang="zh-CN" smtClean="0">
                <a:latin typeface="华文细黑" pitchFamily="2" charset="-122"/>
                <a:ea typeface="华文细黑" pitchFamily="2" charset="-122"/>
              </a:rPr>
              <a:pPr>
                <a:defRPr/>
              </a:pPr>
              <a:t>20</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 presetClass="entr" presetSubtype="16" fill="hold" nodeType="clickEffect">
                                  <p:stCondLst>
                                    <p:cond delay="0"/>
                                  </p:stCondLst>
                                  <p:childTnLst>
                                    <p:set>
                                      <p:cBhvr>
                                        <p:cTn id="12" dur="1" fill="hold">
                                          <p:stCondLst>
                                            <p:cond delay="0"/>
                                          </p:stCondLst>
                                        </p:cTn>
                                        <p:tgtEl>
                                          <p:spTgt spid="57373">
                                            <p:txEl>
                                              <p:pRg st="0" end="0"/>
                                            </p:txEl>
                                          </p:spTgt>
                                        </p:tgtEl>
                                        <p:attrNameLst>
                                          <p:attrName>style.visibility</p:attrName>
                                        </p:attrNameLst>
                                      </p:cBhvr>
                                      <p:to>
                                        <p:strVal val="visible"/>
                                      </p:to>
                                    </p:set>
                                    <p:animEffect transition="in" filter="box(in)">
                                      <p:cBhvr>
                                        <p:cTn id="13" dur="500"/>
                                        <p:tgtEl>
                                          <p:spTgt spid="57373">
                                            <p:txEl>
                                              <p:pRg st="0" end="0"/>
                                            </p:txEl>
                                          </p:spTgt>
                                        </p:tgtEl>
                                      </p:cBhvr>
                                    </p:animEffect>
                                  </p:childTnLst>
                                </p:cTn>
                              </p:par>
                              <p:par>
                                <p:cTn id="14" presetID="4" presetClass="entr" presetSubtype="16" fill="hold" nodeType="withEffect">
                                  <p:stCondLst>
                                    <p:cond delay="0"/>
                                  </p:stCondLst>
                                  <p:childTnLst>
                                    <p:set>
                                      <p:cBhvr>
                                        <p:cTn id="15" dur="1" fill="hold">
                                          <p:stCondLst>
                                            <p:cond delay="0"/>
                                          </p:stCondLst>
                                        </p:cTn>
                                        <p:tgtEl>
                                          <p:spTgt spid="57373">
                                            <p:txEl>
                                              <p:pRg st="1" end="1"/>
                                            </p:txEl>
                                          </p:spTgt>
                                        </p:tgtEl>
                                        <p:attrNameLst>
                                          <p:attrName>style.visibility</p:attrName>
                                        </p:attrNameLst>
                                      </p:cBhvr>
                                      <p:to>
                                        <p:strVal val="visible"/>
                                      </p:to>
                                    </p:set>
                                    <p:animEffect transition="in" filter="box(in)">
                                      <p:cBhvr>
                                        <p:cTn id="16" dur="500"/>
                                        <p:tgtEl>
                                          <p:spTgt spid="5737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pPr eaLnBrk="1" hangingPunct="1"/>
            <a:r>
              <a:rPr lang="zh-CN" altLang="en-US" sz="2800" b="1"/>
              <a:t>网络技术简述</a:t>
            </a:r>
          </a:p>
        </p:txBody>
      </p:sp>
      <p:sp>
        <p:nvSpPr>
          <p:cNvPr id="9219" name="Rectangle 3"/>
          <p:cNvSpPr>
            <a:spLocks noGrp="1" noChangeArrowheads="1"/>
          </p:cNvSpPr>
          <p:nvPr>
            <p:ph idx="1"/>
          </p:nvPr>
        </p:nvSpPr>
        <p:spPr/>
        <p:txBody>
          <a:bodyPr/>
          <a:lstStyle/>
          <a:p>
            <a:pPr eaLnBrk="1" hangingPunct="1">
              <a:lnSpc>
                <a:spcPct val="90000"/>
              </a:lnSpc>
            </a:pPr>
            <a:r>
              <a:rPr lang="en-US" altLang="zh-CN" sz="2800"/>
              <a:t>Internet</a:t>
            </a:r>
          </a:p>
          <a:p>
            <a:pPr lvl="1" eaLnBrk="1" hangingPunct="1">
              <a:lnSpc>
                <a:spcPct val="90000"/>
              </a:lnSpc>
              <a:buFontTx/>
              <a:buNone/>
            </a:pPr>
            <a:r>
              <a:rPr lang="en-US" altLang="zh-CN" sz="2400"/>
              <a:t>ARPA Net</a:t>
            </a:r>
            <a:r>
              <a:rPr lang="zh-CN" altLang="en-US" sz="2400"/>
              <a:t>－</a:t>
            </a:r>
            <a:r>
              <a:rPr lang="en-US" altLang="zh-CN" sz="2400"/>
              <a:t>CSNET</a:t>
            </a:r>
            <a:r>
              <a:rPr lang="zh-CN" altLang="en-US" sz="2400"/>
              <a:t>－</a:t>
            </a:r>
            <a:r>
              <a:rPr lang="en-US" altLang="zh-CN" sz="2400"/>
              <a:t>NSFNET </a:t>
            </a:r>
            <a:r>
              <a:rPr lang="zh-CN" altLang="en-US" sz="2400"/>
              <a:t>－</a:t>
            </a:r>
            <a:r>
              <a:rPr lang="en-US" altLang="zh-CN" sz="2400"/>
              <a:t>ANSNET</a:t>
            </a:r>
            <a:r>
              <a:rPr lang="zh-CN" altLang="en-US" sz="2400"/>
              <a:t>－</a:t>
            </a:r>
            <a:r>
              <a:rPr lang="en-US" altLang="zh-CN" sz="2400"/>
              <a:t>Internet</a:t>
            </a:r>
          </a:p>
          <a:p>
            <a:pPr lvl="1" eaLnBrk="1" hangingPunct="1">
              <a:lnSpc>
                <a:spcPct val="90000"/>
              </a:lnSpc>
              <a:buFontTx/>
              <a:buNone/>
            </a:pPr>
            <a:r>
              <a:rPr lang="en-US" altLang="zh-CN" sz="2400"/>
              <a:t>Computers</a:t>
            </a:r>
            <a:r>
              <a:rPr lang="zh-CN" altLang="en-US" sz="2400"/>
              <a:t>：</a:t>
            </a:r>
          </a:p>
          <a:p>
            <a:pPr lvl="2" eaLnBrk="1" hangingPunct="1">
              <a:lnSpc>
                <a:spcPct val="90000"/>
              </a:lnSpc>
              <a:buFontTx/>
              <a:buChar char="–"/>
            </a:pPr>
            <a:r>
              <a:rPr lang="en-US" altLang="zh-CN" sz="2000"/>
              <a:t>ARPA</a:t>
            </a:r>
            <a:r>
              <a:rPr lang="zh-CN" altLang="en-US" sz="2000"/>
              <a:t>：</a:t>
            </a:r>
            <a:r>
              <a:rPr lang="en-US" altLang="zh-CN" sz="2000"/>
              <a:t>4</a:t>
            </a:r>
          </a:p>
          <a:p>
            <a:pPr lvl="2" eaLnBrk="1" hangingPunct="1">
              <a:lnSpc>
                <a:spcPct val="90000"/>
              </a:lnSpc>
              <a:buFontTx/>
              <a:buChar char="–"/>
            </a:pPr>
            <a:r>
              <a:rPr lang="en-US" altLang="zh-CN" sz="2000"/>
              <a:t>1983</a:t>
            </a:r>
            <a:r>
              <a:rPr lang="zh-CN" altLang="en-US" sz="2000"/>
              <a:t>，</a:t>
            </a:r>
            <a:r>
              <a:rPr lang="en-US" altLang="zh-CN" sz="2000"/>
              <a:t>562</a:t>
            </a:r>
          </a:p>
          <a:p>
            <a:pPr lvl="2" eaLnBrk="1" hangingPunct="1">
              <a:lnSpc>
                <a:spcPct val="90000"/>
              </a:lnSpc>
              <a:buFontTx/>
              <a:buChar char="–"/>
            </a:pPr>
            <a:r>
              <a:rPr lang="en-US" altLang="zh-CN" sz="2000"/>
              <a:t>1993</a:t>
            </a:r>
            <a:r>
              <a:rPr lang="zh-CN" altLang="en-US" sz="2000"/>
              <a:t>，</a:t>
            </a:r>
            <a:r>
              <a:rPr lang="en-US" altLang="zh-CN" sz="2000"/>
              <a:t>&gt;1,200,000</a:t>
            </a:r>
          </a:p>
          <a:p>
            <a:pPr lvl="2" eaLnBrk="1" hangingPunct="1">
              <a:lnSpc>
                <a:spcPct val="90000"/>
              </a:lnSpc>
              <a:buFontTx/>
              <a:buChar char="–"/>
            </a:pPr>
            <a:r>
              <a:rPr lang="en-US" altLang="zh-CN" sz="2000"/>
              <a:t>1994</a:t>
            </a:r>
            <a:r>
              <a:rPr lang="zh-CN" altLang="en-US" sz="2000"/>
              <a:t>，</a:t>
            </a:r>
            <a:r>
              <a:rPr lang="en-US" altLang="zh-CN" sz="2000"/>
              <a:t>2,217,000 </a:t>
            </a:r>
          </a:p>
          <a:p>
            <a:pPr lvl="2" eaLnBrk="1" hangingPunct="1">
              <a:lnSpc>
                <a:spcPct val="90000"/>
              </a:lnSpc>
              <a:buFontTx/>
              <a:buChar char="–"/>
            </a:pPr>
            <a:r>
              <a:rPr lang="en-US" altLang="zh-CN" sz="2000"/>
              <a:t>Now</a:t>
            </a:r>
            <a:r>
              <a:rPr lang="zh-CN" altLang="en-US" sz="2000"/>
              <a:t>，？</a:t>
            </a:r>
          </a:p>
          <a:p>
            <a:pPr lvl="1" eaLnBrk="1" hangingPunct="1">
              <a:lnSpc>
                <a:spcPct val="90000"/>
              </a:lnSpc>
              <a:buFontTx/>
              <a:buNone/>
            </a:pPr>
            <a:r>
              <a:rPr lang="zh-CN" altLang="en-US" sz="2400"/>
              <a:t>资源：</a:t>
            </a:r>
          </a:p>
          <a:p>
            <a:pPr lvl="2" eaLnBrk="1" hangingPunct="1">
              <a:lnSpc>
                <a:spcPct val="90000"/>
              </a:lnSpc>
              <a:buFontTx/>
              <a:buChar char="–"/>
            </a:pPr>
            <a:r>
              <a:rPr lang="en-US" altLang="zh-CN" sz="2000"/>
              <a:t>DNS</a:t>
            </a:r>
            <a:r>
              <a:rPr lang="zh-CN" altLang="en-US" sz="2000"/>
              <a:t>服务器</a:t>
            </a:r>
          </a:p>
          <a:p>
            <a:pPr lvl="2" eaLnBrk="1" hangingPunct="1">
              <a:lnSpc>
                <a:spcPct val="90000"/>
              </a:lnSpc>
              <a:buFontTx/>
              <a:buChar char="–"/>
            </a:pPr>
            <a:r>
              <a:rPr lang="en-US" altLang="zh-CN" sz="2000"/>
              <a:t>WWW</a:t>
            </a:r>
            <a:r>
              <a:rPr lang="zh-CN" altLang="en-US" sz="2000"/>
              <a:t>服务器</a:t>
            </a:r>
          </a:p>
          <a:p>
            <a:pPr lvl="2" eaLnBrk="1" hangingPunct="1">
              <a:lnSpc>
                <a:spcPct val="90000"/>
              </a:lnSpc>
              <a:buFontTx/>
              <a:buChar char="–"/>
            </a:pPr>
            <a:r>
              <a:rPr lang="en-US" altLang="zh-CN" sz="2000"/>
              <a:t>FTP</a:t>
            </a:r>
            <a:r>
              <a:rPr lang="zh-CN" altLang="en-US" sz="2000"/>
              <a:t>服务器</a:t>
            </a:r>
          </a:p>
          <a:p>
            <a:pPr lvl="2" eaLnBrk="1" hangingPunct="1">
              <a:lnSpc>
                <a:spcPct val="90000"/>
              </a:lnSpc>
              <a:buFontTx/>
              <a:buChar char="–"/>
            </a:pPr>
            <a:r>
              <a:rPr lang="en-US" altLang="zh-CN" sz="2000"/>
              <a:t>E-mail</a:t>
            </a:r>
            <a:r>
              <a:rPr lang="zh-CN" altLang="en-US" sz="2000"/>
              <a:t>服务器 </a:t>
            </a: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eaLnBrk="1" hangingPunct="1"/>
            <a:r>
              <a:rPr lang="zh-CN" altLang="en-US" sz="2800" b="1"/>
              <a:t>网络技术简述</a:t>
            </a:r>
            <a:r>
              <a:rPr lang="en-US" altLang="zh-CN" sz="2800" b="1"/>
              <a:t>:	</a:t>
            </a:r>
            <a:r>
              <a:rPr lang="en-US" altLang="zh-CN" sz="2800"/>
              <a:t>WWW</a:t>
            </a:r>
            <a:r>
              <a:rPr lang="zh-CN" altLang="en-US" sz="2800"/>
              <a:t>－</a:t>
            </a:r>
            <a:r>
              <a:rPr lang="en-US" altLang="zh-CN" sz="2800"/>
              <a:t>World Wide Web</a:t>
            </a:r>
          </a:p>
        </p:txBody>
      </p:sp>
      <p:sp>
        <p:nvSpPr>
          <p:cNvPr id="10243" name="Rectangle 3"/>
          <p:cNvSpPr>
            <a:spLocks noGrp="1" noChangeArrowheads="1"/>
          </p:cNvSpPr>
          <p:nvPr>
            <p:ph idx="1"/>
          </p:nvPr>
        </p:nvSpPr>
        <p:spPr/>
        <p:txBody>
          <a:bodyPr/>
          <a:lstStyle/>
          <a:p>
            <a:pPr eaLnBrk="1" hangingPunct="1">
              <a:lnSpc>
                <a:spcPct val="90000"/>
              </a:lnSpc>
            </a:pPr>
            <a:r>
              <a:rPr lang="en-US" altLang="zh-CN" sz="2400"/>
              <a:t>World Wide Web (</a:t>
            </a:r>
            <a:r>
              <a:rPr lang="zh-CN" altLang="en-US" sz="2400"/>
              <a:t>也称</a:t>
            </a:r>
            <a:r>
              <a:rPr lang="en-US" altLang="zh-CN" sz="2400"/>
              <a:t>Web</a:t>
            </a:r>
            <a:r>
              <a:rPr lang="zh-CN" altLang="en-US" sz="2400"/>
              <a:t>或</a:t>
            </a:r>
            <a:r>
              <a:rPr lang="en-US" altLang="zh-CN" sz="2400"/>
              <a:t>WWW)</a:t>
            </a:r>
            <a:r>
              <a:rPr lang="zh-CN" altLang="en-US" sz="2400"/>
              <a:t>最早于</a:t>
            </a:r>
            <a:r>
              <a:rPr lang="en-US" altLang="zh-CN" sz="2400"/>
              <a:t>1989</a:t>
            </a:r>
            <a:r>
              <a:rPr lang="zh-CN" altLang="en-US" sz="2400"/>
              <a:t>年出现于欧洲的粒子物理实验室</a:t>
            </a:r>
            <a:r>
              <a:rPr lang="en-US" altLang="zh-CN" sz="2400"/>
              <a:t>(CERN)</a:t>
            </a:r>
            <a:r>
              <a:rPr lang="zh-CN" altLang="en-US" sz="2400"/>
              <a:t>，该实验室是由欧洲</a:t>
            </a:r>
            <a:r>
              <a:rPr lang="en-US" altLang="zh-CN" sz="2400"/>
              <a:t>12</a:t>
            </a:r>
            <a:r>
              <a:rPr lang="zh-CN" altLang="en-US" sz="2400"/>
              <a:t>国共同出资兴办的。</a:t>
            </a:r>
            <a:r>
              <a:rPr lang="en-US" altLang="zh-CN" sz="2400"/>
              <a:t>WWW</a:t>
            </a:r>
            <a:r>
              <a:rPr lang="zh-CN" altLang="en-US" sz="2400"/>
              <a:t>的初衷是为了让科学家们以更方便的方式彼此交流思想和研究成果。但现在它正成为一种最受欢迎的游览工具。</a:t>
            </a:r>
          </a:p>
          <a:p>
            <a:pPr eaLnBrk="1" hangingPunct="1">
              <a:lnSpc>
                <a:spcPct val="90000"/>
              </a:lnSpc>
            </a:pPr>
            <a:r>
              <a:rPr lang="en-US" altLang="zh-CN" sz="2400"/>
              <a:t>WWW</a:t>
            </a:r>
            <a:r>
              <a:rPr lang="zh-CN" altLang="en-US" sz="2400"/>
              <a:t>是一个将检索技术与超文本技术结合起来、遍布全球的检索工具。它主要由页组成</a:t>
            </a:r>
            <a:r>
              <a:rPr lang="en-US" altLang="zh-CN" sz="2400"/>
              <a:t>----</a:t>
            </a:r>
            <a:r>
              <a:rPr lang="zh-CN" altLang="en-US" sz="2400"/>
              <a:t>页有成千上万个，遍布于</a:t>
            </a:r>
            <a:r>
              <a:rPr lang="en-US" altLang="zh-CN" sz="2400"/>
              <a:t>Internet</a:t>
            </a:r>
            <a:r>
              <a:rPr lang="zh-CN" altLang="en-US" sz="2400"/>
              <a:t>上。每一页与其他页连接，其他页又与另外的页相连，如此复杂地连接起来。 </a:t>
            </a:r>
          </a:p>
          <a:p>
            <a:pPr eaLnBrk="1" hangingPunct="1">
              <a:lnSpc>
                <a:spcPct val="90000"/>
              </a:lnSpc>
            </a:pPr>
            <a:r>
              <a:rPr lang="en-US" altLang="zh-CN" sz="2400"/>
              <a:t>HTML(Hyper Text Markup Language </a:t>
            </a:r>
            <a:r>
              <a:rPr lang="zh-CN" altLang="en-US" sz="2400"/>
              <a:t>超文本标记语言）是一种特定类型的文本语言，用于</a:t>
            </a:r>
            <a:r>
              <a:rPr lang="en-US" altLang="zh-CN" sz="2400"/>
              <a:t>WEB</a:t>
            </a:r>
            <a:r>
              <a:rPr lang="zh-CN" altLang="en-US" sz="2400"/>
              <a:t>上。阅读</a:t>
            </a:r>
            <a:r>
              <a:rPr lang="en-US" altLang="zh-CN" sz="2400"/>
              <a:t>HTML</a:t>
            </a:r>
            <a:r>
              <a:rPr lang="zh-CN" altLang="en-US" sz="2400"/>
              <a:t>文档与阅读传统的媒体，比如书籍，有很大不同。你不必从头读到尾，而只是从一个主题跳到另一个主题，只按你的兴趣行事。</a:t>
            </a: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pPr eaLnBrk="1" hangingPunct="1"/>
            <a:r>
              <a:rPr lang="zh-CN" altLang="en-US" sz="2800" b="1"/>
              <a:t>网络技术简述</a:t>
            </a:r>
            <a:r>
              <a:rPr lang="en-US" altLang="zh-CN" sz="2800" b="1"/>
              <a:t>:	</a:t>
            </a:r>
            <a:r>
              <a:rPr lang="en-US" altLang="zh-CN" sz="2800"/>
              <a:t>WWW</a:t>
            </a:r>
          </a:p>
        </p:txBody>
      </p:sp>
      <p:sp>
        <p:nvSpPr>
          <p:cNvPr id="11267" name="Rectangle 3"/>
          <p:cNvSpPr>
            <a:spLocks noGrp="1" noChangeArrowheads="1"/>
          </p:cNvSpPr>
          <p:nvPr>
            <p:ph idx="1"/>
          </p:nvPr>
        </p:nvSpPr>
        <p:spPr/>
        <p:txBody>
          <a:bodyPr/>
          <a:lstStyle/>
          <a:p>
            <a:pPr eaLnBrk="1" hangingPunct="1"/>
            <a:r>
              <a:rPr lang="en-US" altLang="zh-CN"/>
              <a:t>URL(Uniform Resource Locator) </a:t>
            </a:r>
            <a:r>
              <a:rPr lang="zh-CN" altLang="en-US"/>
              <a:t>，统一资源定位器</a:t>
            </a:r>
          </a:p>
          <a:p>
            <a:pPr lvl="1" eaLnBrk="1" hangingPunct="1">
              <a:buFontTx/>
              <a:buChar char="–"/>
            </a:pPr>
            <a:r>
              <a:rPr lang="zh-CN" altLang="en-US"/>
              <a:t>组成：</a:t>
            </a:r>
          </a:p>
          <a:p>
            <a:pPr lvl="2" eaLnBrk="1" hangingPunct="1">
              <a:buFontTx/>
              <a:buChar char="–"/>
            </a:pPr>
            <a:r>
              <a:rPr lang="en-US" altLang="zh-CN"/>
              <a:t>WEB</a:t>
            </a:r>
            <a:r>
              <a:rPr lang="zh-CN" altLang="en-US"/>
              <a:t>客户程序用来操作的工具</a:t>
            </a:r>
            <a:r>
              <a:rPr lang="en-US" altLang="zh-CN"/>
              <a:t>(</a:t>
            </a:r>
            <a:r>
              <a:rPr lang="zh-CN" altLang="en-US"/>
              <a:t>协议</a:t>
            </a:r>
            <a:r>
              <a:rPr lang="en-US" altLang="zh-CN"/>
              <a:t>)</a:t>
            </a:r>
          </a:p>
          <a:p>
            <a:pPr lvl="2" eaLnBrk="1" hangingPunct="1">
              <a:buFontTx/>
              <a:buChar char="–"/>
            </a:pPr>
            <a:r>
              <a:rPr lang="en-US" altLang="zh-CN"/>
              <a:t>WEB</a:t>
            </a:r>
            <a:r>
              <a:rPr lang="zh-CN" altLang="en-US"/>
              <a:t>页所在的计算机</a:t>
            </a:r>
          </a:p>
          <a:p>
            <a:pPr lvl="2" eaLnBrk="1" hangingPunct="1">
              <a:buFontTx/>
              <a:buChar char="–"/>
            </a:pPr>
            <a:r>
              <a:rPr lang="zh-CN" altLang="en-US"/>
              <a:t>其他寻找</a:t>
            </a:r>
            <a:r>
              <a:rPr lang="en-US" altLang="zh-CN"/>
              <a:t>WEB</a:t>
            </a:r>
            <a:r>
              <a:rPr lang="zh-CN" altLang="en-US"/>
              <a:t>页所需的信息 </a:t>
            </a:r>
          </a:p>
          <a:p>
            <a:pPr lvl="2" eaLnBrk="1" hangingPunct="1">
              <a:buFontTx/>
              <a:buNone/>
            </a:pPr>
            <a:r>
              <a:rPr lang="en-US" altLang="zh-CN"/>
              <a:t>Eg. http://www.ustc.edu.cn/index.php</a:t>
            </a: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eaLnBrk="1" hangingPunct="1"/>
            <a:r>
              <a:rPr lang="zh-CN" altLang="en-US" sz="2800" b="1"/>
              <a:t>网络技术简述</a:t>
            </a:r>
            <a:r>
              <a:rPr lang="en-US" altLang="zh-CN" sz="2800" b="1"/>
              <a:t>:	USENET</a:t>
            </a:r>
          </a:p>
        </p:txBody>
      </p:sp>
      <p:sp>
        <p:nvSpPr>
          <p:cNvPr id="12291" name="Rectangle 3"/>
          <p:cNvSpPr>
            <a:spLocks noGrp="1" noChangeArrowheads="1"/>
          </p:cNvSpPr>
          <p:nvPr>
            <p:ph idx="1"/>
          </p:nvPr>
        </p:nvSpPr>
        <p:spPr/>
        <p:txBody>
          <a:bodyPr/>
          <a:lstStyle/>
          <a:p>
            <a:pPr eaLnBrk="1" hangingPunct="1">
              <a:lnSpc>
                <a:spcPct val="80000"/>
              </a:lnSpc>
            </a:pPr>
            <a:r>
              <a:rPr lang="en-US" altLang="zh-CN" sz="2800" b="1"/>
              <a:t>USENET</a:t>
            </a:r>
            <a:r>
              <a:rPr lang="en-US" altLang="zh-CN" sz="2800"/>
              <a:t> </a:t>
            </a:r>
          </a:p>
          <a:p>
            <a:pPr lvl="1" eaLnBrk="1" hangingPunct="1">
              <a:lnSpc>
                <a:spcPct val="80000"/>
              </a:lnSpc>
              <a:buFontTx/>
              <a:buChar char="–"/>
            </a:pPr>
            <a:r>
              <a:rPr lang="zh-CN" altLang="en-US" sz="2400"/>
              <a:t>现实社会中， 人们通过广播、报纸、电视等新闻媒体了解当今世界的动态和发展； 在</a:t>
            </a:r>
            <a:r>
              <a:rPr lang="en-US" altLang="zh-CN" sz="2400"/>
              <a:t>Internet</a:t>
            </a:r>
            <a:r>
              <a:rPr lang="zh-CN" altLang="en-US" sz="2400"/>
              <a:t>社会中，也提供这种服务，这便是</a:t>
            </a:r>
            <a:r>
              <a:rPr lang="en-US" altLang="zh-CN" sz="2400"/>
              <a:t>usenet</a:t>
            </a:r>
            <a:r>
              <a:rPr lang="zh-CN" altLang="en-US" sz="2400"/>
              <a:t>。</a:t>
            </a:r>
          </a:p>
          <a:p>
            <a:pPr lvl="1" eaLnBrk="1" hangingPunct="1">
              <a:lnSpc>
                <a:spcPct val="80000"/>
              </a:lnSpc>
              <a:buFontTx/>
              <a:buChar char="–"/>
            </a:pPr>
            <a:r>
              <a:rPr lang="zh-CN" altLang="en-US" sz="2400"/>
              <a:t>目前，</a:t>
            </a:r>
            <a:r>
              <a:rPr lang="en-US" altLang="zh-CN" sz="2400"/>
              <a:t>Internet</a:t>
            </a:r>
            <a:r>
              <a:rPr lang="zh-CN" altLang="en-US" sz="2400"/>
              <a:t>上有几千个</a:t>
            </a:r>
            <a:r>
              <a:rPr lang="en-US" altLang="zh-CN" sz="2400"/>
              <a:t>usenet</a:t>
            </a:r>
            <a:r>
              <a:rPr lang="zh-CN" altLang="en-US" sz="2400"/>
              <a:t>新闻组，讨论的内容从文艺到天文，从电影到宗教，从哲学到计算机等等，无所不包，无所不含。通过这些新闻组，人们可以了解各个领域的最新动态。</a:t>
            </a:r>
          </a:p>
          <a:p>
            <a:pPr lvl="1" eaLnBrk="1" hangingPunct="1">
              <a:lnSpc>
                <a:spcPct val="80000"/>
              </a:lnSpc>
              <a:buFontTx/>
              <a:buChar char="–"/>
            </a:pPr>
            <a:r>
              <a:rPr lang="zh-CN" altLang="en-US" sz="2400"/>
              <a:t>下面是几个著名的新闻组：</a:t>
            </a:r>
          </a:p>
          <a:p>
            <a:pPr lvl="2" eaLnBrk="1" hangingPunct="1">
              <a:lnSpc>
                <a:spcPct val="80000"/>
              </a:lnSpc>
              <a:buFontTx/>
              <a:buChar char="–"/>
            </a:pPr>
            <a:r>
              <a:rPr lang="en-US" altLang="zh-CN" sz="2000"/>
              <a:t>comp </a:t>
            </a:r>
            <a:r>
              <a:rPr lang="zh-CN" altLang="en-US" sz="2000"/>
              <a:t>讨论计算机的理论、应用等</a:t>
            </a:r>
          </a:p>
          <a:p>
            <a:pPr lvl="2" eaLnBrk="1" hangingPunct="1">
              <a:lnSpc>
                <a:spcPct val="80000"/>
              </a:lnSpc>
              <a:buFontTx/>
              <a:buChar char="–"/>
            </a:pPr>
            <a:r>
              <a:rPr lang="en-US" altLang="zh-CN" sz="2000"/>
              <a:t>news </a:t>
            </a:r>
            <a:r>
              <a:rPr lang="zh-CN" altLang="en-US" sz="2000"/>
              <a:t>综合新闻报道</a:t>
            </a:r>
          </a:p>
          <a:p>
            <a:pPr lvl="2" eaLnBrk="1" hangingPunct="1">
              <a:lnSpc>
                <a:spcPct val="80000"/>
              </a:lnSpc>
              <a:buFontTx/>
              <a:buChar char="–"/>
            </a:pPr>
            <a:r>
              <a:rPr lang="en-US" altLang="zh-CN" sz="2000"/>
              <a:t>soc </a:t>
            </a:r>
            <a:r>
              <a:rPr lang="zh-CN" altLang="en-US" sz="2000"/>
              <a:t>社会问题</a:t>
            </a:r>
          </a:p>
          <a:p>
            <a:pPr lvl="2" eaLnBrk="1" hangingPunct="1">
              <a:lnSpc>
                <a:spcPct val="80000"/>
              </a:lnSpc>
              <a:buFontTx/>
              <a:buChar char="–"/>
            </a:pPr>
            <a:r>
              <a:rPr lang="en-US" altLang="zh-CN" sz="2000"/>
              <a:t>rec </a:t>
            </a:r>
            <a:r>
              <a:rPr lang="zh-CN" altLang="en-US" sz="2000"/>
              <a:t>消遣、娱乐</a:t>
            </a:r>
          </a:p>
          <a:p>
            <a:pPr lvl="2" eaLnBrk="1" hangingPunct="1">
              <a:lnSpc>
                <a:spcPct val="80000"/>
              </a:lnSpc>
              <a:buFontTx/>
              <a:buChar char="–"/>
            </a:pPr>
            <a:r>
              <a:rPr lang="en-US" altLang="zh-CN" sz="2000"/>
              <a:t>talk </a:t>
            </a:r>
            <a:r>
              <a:rPr lang="zh-CN" altLang="en-US" sz="2000"/>
              <a:t>杂谈 </a:t>
            </a: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lstStyle/>
          <a:p>
            <a:pPr eaLnBrk="1" hangingPunct="1"/>
            <a:r>
              <a:rPr lang="zh-CN" altLang="en-US" sz="2800" b="1"/>
              <a:t>网络技术简述</a:t>
            </a:r>
            <a:r>
              <a:rPr lang="en-US" altLang="zh-CN" sz="2800" b="1"/>
              <a:t>:	</a:t>
            </a:r>
            <a:r>
              <a:rPr lang="zh-CN" altLang="en-US" sz="2800" b="1"/>
              <a:t>基于网络的计算</a:t>
            </a:r>
          </a:p>
        </p:txBody>
      </p:sp>
      <p:sp>
        <p:nvSpPr>
          <p:cNvPr id="13315" name="Rectangle 3"/>
          <p:cNvSpPr>
            <a:spLocks noGrp="1" noChangeArrowheads="1"/>
          </p:cNvSpPr>
          <p:nvPr>
            <p:ph idx="1"/>
          </p:nvPr>
        </p:nvSpPr>
        <p:spPr/>
        <p:txBody>
          <a:bodyPr/>
          <a:lstStyle/>
          <a:p>
            <a:pPr marL="360363" indent="-360363" eaLnBrk="1" hangingPunct="1">
              <a:tabLst>
                <a:tab pos="809625" algn="l"/>
              </a:tabLst>
            </a:pPr>
            <a:r>
              <a:rPr lang="zh-CN" altLang="en-US" sz="2800"/>
              <a:t>主机－终端模式</a:t>
            </a:r>
          </a:p>
          <a:p>
            <a:pPr marL="360363" indent="-360363" eaLnBrk="1" hangingPunct="1">
              <a:tabLst>
                <a:tab pos="809625" algn="l"/>
              </a:tabLst>
            </a:pPr>
            <a:r>
              <a:rPr lang="zh-CN" altLang="en-US" sz="2800"/>
              <a:t>共享资源模式</a:t>
            </a:r>
          </a:p>
          <a:p>
            <a:pPr marL="360363" indent="-360363" eaLnBrk="1" hangingPunct="1">
              <a:tabLst>
                <a:tab pos="809625" algn="l"/>
              </a:tabLst>
            </a:pPr>
            <a:r>
              <a:rPr lang="zh-CN" altLang="en-US" sz="2800"/>
              <a:t>客户</a:t>
            </a:r>
            <a:r>
              <a:rPr lang="en-US" altLang="zh-CN" sz="2800"/>
              <a:t>/</a:t>
            </a:r>
            <a:r>
              <a:rPr lang="zh-CN" altLang="en-US" sz="2800"/>
              <a:t>服务器模式</a:t>
            </a:r>
          </a:p>
          <a:p>
            <a:pPr marL="1073150" lvl="1" eaLnBrk="1" hangingPunct="1">
              <a:tabLst>
                <a:tab pos="809625" algn="l"/>
              </a:tabLst>
            </a:pPr>
            <a:r>
              <a:rPr lang="en-US" altLang="zh-CN" sz="2400"/>
              <a:t>C/S:</a:t>
            </a:r>
          </a:p>
          <a:p>
            <a:pPr marL="1274763" lvl="2" indent="-22225" eaLnBrk="1" hangingPunct="1">
              <a:buFontTx/>
              <a:buNone/>
              <a:tabLst>
                <a:tab pos="809625" algn="l"/>
              </a:tabLst>
            </a:pPr>
            <a:r>
              <a:rPr lang="en-US" altLang="zh-CN" sz="2000"/>
              <a:t>C/S</a:t>
            </a:r>
            <a:r>
              <a:rPr lang="zh-CN" altLang="en-US" sz="2000"/>
              <a:t>又称</a:t>
            </a:r>
            <a:r>
              <a:rPr lang="en-US" altLang="zh-CN" sz="2000"/>
              <a:t>Client/Server</a:t>
            </a:r>
            <a:r>
              <a:rPr lang="zh-CN" altLang="en-US" sz="2000"/>
              <a:t>或客户</a:t>
            </a:r>
            <a:r>
              <a:rPr lang="en-US" altLang="zh-CN" sz="2000"/>
              <a:t>/</a:t>
            </a:r>
            <a:r>
              <a:rPr lang="zh-CN" altLang="en-US" sz="2000"/>
              <a:t>服务器模式。是一种将事务处理分开进行的网络系统，服务器通常采用高性能的</a:t>
            </a:r>
            <a:r>
              <a:rPr lang="en-US" altLang="zh-CN" sz="2000"/>
              <a:t>PC</a:t>
            </a:r>
            <a:r>
              <a:rPr lang="zh-CN" altLang="en-US" sz="2000"/>
              <a:t>、工作站或小型机，并采用大型数据库系统，如</a:t>
            </a:r>
            <a:r>
              <a:rPr lang="en-US" altLang="zh-CN" sz="2000"/>
              <a:t>Oracle</a:t>
            </a:r>
            <a:r>
              <a:rPr lang="zh-CN" altLang="en-US" sz="2000"/>
              <a:t>、</a:t>
            </a:r>
            <a:r>
              <a:rPr lang="en-US" altLang="zh-CN" sz="2000"/>
              <a:t>Sybase</a:t>
            </a:r>
            <a:r>
              <a:rPr lang="zh-CN" altLang="en-US" sz="2000"/>
              <a:t>、</a:t>
            </a:r>
            <a:r>
              <a:rPr lang="en-US" altLang="zh-CN" sz="2000"/>
              <a:t>Informix</a:t>
            </a:r>
            <a:r>
              <a:rPr lang="zh-CN" altLang="en-US" sz="2000"/>
              <a:t>或 </a:t>
            </a:r>
            <a:r>
              <a:rPr lang="en-US" altLang="zh-CN" sz="2000"/>
              <a:t>ServerSQL</a:t>
            </a:r>
            <a:r>
              <a:rPr lang="zh-CN" altLang="en-US" sz="2000"/>
              <a:t>。客户端采用</a:t>
            </a:r>
            <a:r>
              <a:rPr lang="en-US" altLang="zh-CN" sz="2000"/>
              <a:t>PC</a:t>
            </a:r>
            <a:r>
              <a:rPr lang="zh-CN" altLang="en-US" sz="2000"/>
              <a:t>机，安装专用的客户端软件。在</a:t>
            </a:r>
            <a:r>
              <a:rPr lang="en-US" altLang="zh-CN" sz="2000"/>
              <a:t>C/S</a:t>
            </a:r>
            <a:r>
              <a:rPr lang="zh-CN" altLang="en-US" sz="2000"/>
              <a:t>模式下，通常将数据库的增、删、改、查及计算等处理放在服务器上进行，而将数据的显示和界面放在客户端。其好处是减轻了主机系统的压力，充分利用客户端</a:t>
            </a:r>
            <a:r>
              <a:rPr lang="en-US" altLang="zh-CN" sz="2000"/>
              <a:t>PC</a:t>
            </a:r>
            <a:r>
              <a:rPr lang="zh-CN" altLang="en-US" sz="2000"/>
              <a:t>机的处理能力，加强了应用程序的功能。 </a:t>
            </a: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pPr eaLnBrk="1" hangingPunct="1"/>
            <a:r>
              <a:rPr lang="zh-CN" altLang="en-US" sz="2800" b="1"/>
              <a:t>网络技术简述</a:t>
            </a:r>
            <a:r>
              <a:rPr lang="en-US" altLang="zh-CN" sz="2800" b="1"/>
              <a:t>:	</a:t>
            </a:r>
            <a:r>
              <a:rPr lang="zh-CN" altLang="en-US" sz="2800" b="1"/>
              <a:t>基于网络的计算</a:t>
            </a:r>
          </a:p>
        </p:txBody>
      </p:sp>
      <p:sp>
        <p:nvSpPr>
          <p:cNvPr id="14339" name="Rectangle 3"/>
          <p:cNvSpPr>
            <a:spLocks noGrp="1" noChangeArrowheads="1"/>
          </p:cNvSpPr>
          <p:nvPr>
            <p:ph idx="1"/>
          </p:nvPr>
        </p:nvSpPr>
        <p:spPr/>
        <p:txBody>
          <a:bodyPr/>
          <a:lstStyle/>
          <a:p>
            <a:pPr marL="160338" indent="-160338" eaLnBrk="1" hangingPunct="1"/>
            <a:r>
              <a:rPr lang="zh-CN" altLang="en-US" sz="2800"/>
              <a:t>客户</a:t>
            </a:r>
            <a:r>
              <a:rPr lang="en-US" altLang="zh-CN" sz="2800"/>
              <a:t>/</a:t>
            </a:r>
            <a:r>
              <a:rPr lang="zh-CN" altLang="en-US" sz="2800"/>
              <a:t>服务器模式</a:t>
            </a:r>
          </a:p>
          <a:p>
            <a:pPr marL="533400" lvl="1" indent="-173038" eaLnBrk="1" hangingPunct="1">
              <a:buFontTx/>
              <a:buAutoNum type="arabicPeriod" startAt="2"/>
            </a:pPr>
            <a:r>
              <a:rPr lang="en-US" altLang="zh-CN" sz="2400"/>
              <a:t>B/S(B/S/D):</a:t>
            </a:r>
          </a:p>
          <a:p>
            <a:pPr marL="811213" lvl="2" indent="-1588" eaLnBrk="1" hangingPunct="1">
              <a:buFontTx/>
              <a:buNone/>
            </a:pPr>
            <a:r>
              <a:rPr lang="en-US" altLang="zh-CN" sz="2000"/>
              <a:t>B/W/D</a:t>
            </a:r>
            <a:r>
              <a:rPr lang="zh-CN" altLang="en-US" sz="2000"/>
              <a:t>是</a:t>
            </a:r>
            <a:r>
              <a:rPr lang="en-US" altLang="zh-CN" sz="2000"/>
              <a:t>Brower/WebServer/DBMS</a:t>
            </a:r>
            <a:r>
              <a:rPr lang="zh-CN" altLang="en-US" sz="2000"/>
              <a:t>的缩写，即浏览器</a:t>
            </a:r>
            <a:r>
              <a:rPr lang="en-US" altLang="zh-CN" sz="2000"/>
              <a:t>/Web</a:t>
            </a:r>
            <a:r>
              <a:rPr lang="zh-CN" altLang="en-US" sz="2000"/>
              <a:t>即采用</a:t>
            </a:r>
            <a:r>
              <a:rPr lang="en-US" altLang="zh-CN" sz="2000"/>
              <a:t>B/W/D</a:t>
            </a:r>
            <a:r>
              <a:rPr lang="zh-CN" altLang="en-US" sz="2000"/>
              <a:t>结构，客户机上只要安装一个浏览器（</a:t>
            </a:r>
            <a:r>
              <a:rPr lang="en-US" altLang="zh-CN" sz="2000"/>
              <a:t>Browser</a:t>
            </a:r>
            <a:r>
              <a:rPr lang="zh-CN" altLang="en-US" sz="2000"/>
              <a:t>），如</a:t>
            </a:r>
            <a:r>
              <a:rPr lang="en-US" altLang="zh-CN" sz="2000"/>
              <a:t>Netscape Navigator</a:t>
            </a:r>
            <a:r>
              <a:rPr lang="zh-CN" altLang="en-US" sz="2000"/>
              <a:t>或</a:t>
            </a:r>
            <a:r>
              <a:rPr lang="en-US" altLang="zh-CN" sz="2000"/>
              <a:t>Internet Explorer</a:t>
            </a:r>
            <a:r>
              <a:rPr lang="zh-CN" altLang="en-US" sz="2000"/>
              <a:t>，最多再安装很小的支持库，如</a:t>
            </a:r>
            <a:r>
              <a:rPr lang="en-US" altLang="zh-CN" sz="2000"/>
              <a:t>JAVA</a:t>
            </a:r>
            <a:r>
              <a:rPr lang="zh-CN" altLang="en-US" sz="2000"/>
              <a:t>或</a:t>
            </a:r>
            <a:r>
              <a:rPr lang="en-US" altLang="zh-CN" sz="2000"/>
              <a:t>VB</a:t>
            </a:r>
            <a:r>
              <a:rPr lang="zh-CN" altLang="en-US" sz="2000"/>
              <a:t>的动态连接库；中间层采用</a:t>
            </a:r>
            <a:r>
              <a:rPr lang="en-US" altLang="zh-CN" sz="2000"/>
              <a:t>Web</a:t>
            </a:r>
            <a:r>
              <a:rPr lang="zh-CN" altLang="en-US" sz="2000"/>
              <a:t>服务器，它接受客户端的请求，将其转换为</a:t>
            </a:r>
            <a:r>
              <a:rPr lang="en-US" altLang="zh-CN" sz="2000"/>
              <a:t>SQL</a:t>
            </a:r>
            <a:r>
              <a:rPr lang="zh-CN" altLang="en-US" sz="2000"/>
              <a:t>语句，通过</a:t>
            </a:r>
            <a:r>
              <a:rPr lang="en-US" altLang="zh-CN" sz="2000"/>
              <a:t>ODBC</a:t>
            </a:r>
            <a:r>
              <a:rPr lang="zh-CN" altLang="en-US" sz="2000"/>
              <a:t>或其他手段传给数据库服务器，并将数据库服务器返回的结果用</a:t>
            </a:r>
            <a:r>
              <a:rPr lang="en-US" altLang="zh-CN" sz="2000"/>
              <a:t>HTML</a:t>
            </a:r>
            <a:r>
              <a:rPr lang="zh-CN" altLang="en-US" sz="2000"/>
              <a:t>文件格式传回给客户机。客户机实际上就是一个将标准语言转化为界面的解释器，应用程序安装在</a:t>
            </a:r>
            <a:r>
              <a:rPr lang="en-US" altLang="zh-CN" sz="2000"/>
              <a:t>Web</a:t>
            </a:r>
            <a:r>
              <a:rPr lang="zh-CN" altLang="en-US" sz="2000"/>
              <a:t>服务器上，其运行也是在这里进行的。有趣的是，在从主机系统、</a:t>
            </a:r>
            <a:r>
              <a:rPr lang="en-US" altLang="zh-CN" sz="2000"/>
              <a:t>C/S</a:t>
            </a:r>
            <a:r>
              <a:rPr lang="zh-CN" altLang="en-US" sz="2000"/>
              <a:t>架构到</a:t>
            </a:r>
            <a:r>
              <a:rPr lang="en-US" altLang="zh-CN" sz="2000"/>
              <a:t>B/W/D</a:t>
            </a:r>
            <a:r>
              <a:rPr lang="zh-CN" altLang="en-US" sz="2000"/>
              <a:t>演变中，应用程序走过了一个轮回，正重新向集中的方向发展。</a:t>
            </a: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p:txBody>
          <a:bodyPr/>
          <a:lstStyle/>
          <a:p>
            <a:pPr eaLnBrk="1" hangingPunct="1"/>
            <a:r>
              <a:rPr lang="zh-CN" altLang="en-US" b="1"/>
              <a:t>网络技术简述</a:t>
            </a:r>
            <a:r>
              <a:rPr lang="en-US" altLang="zh-CN" b="1"/>
              <a:t>: P2P</a:t>
            </a:r>
          </a:p>
        </p:txBody>
      </p:sp>
      <p:sp>
        <p:nvSpPr>
          <p:cNvPr id="15363" name="Rectangle 3"/>
          <p:cNvSpPr>
            <a:spLocks noGrp="1" noChangeArrowheads="1"/>
          </p:cNvSpPr>
          <p:nvPr>
            <p:ph idx="1"/>
          </p:nvPr>
        </p:nvSpPr>
        <p:spPr/>
        <p:txBody>
          <a:bodyPr/>
          <a:lstStyle/>
          <a:p>
            <a:pPr eaLnBrk="1" hangingPunct="1">
              <a:lnSpc>
                <a:spcPct val="80000"/>
              </a:lnSpc>
            </a:pPr>
            <a:r>
              <a:rPr lang="zh-CN" altLang="en-US" sz="2800"/>
              <a:t>点对点网络系统</a:t>
            </a:r>
          </a:p>
          <a:p>
            <a:pPr lvl="1" eaLnBrk="1" hangingPunct="1">
              <a:lnSpc>
                <a:spcPct val="80000"/>
              </a:lnSpc>
              <a:buFontTx/>
              <a:buChar char="–"/>
            </a:pPr>
            <a:r>
              <a:rPr lang="zh-CN" altLang="en-US" sz="2400"/>
              <a:t>在所有计算机网络中，点对点通信具有很大的实用价值。做为一种计算机网络通信模式，点对点通信中的两台计算机处在同等地位，有时也称对等网络</a:t>
            </a:r>
            <a:r>
              <a:rPr lang="en-US" altLang="zh-CN" sz="2400"/>
              <a:t>(Peer to Peer Network)</a:t>
            </a:r>
            <a:r>
              <a:rPr lang="zh-CN" altLang="en-US" sz="2400"/>
              <a:t>。它们共享网络资源，每台机器都以同样的方式作用于对方。对等网络中，所有计算机既是服务器，又是客户机。</a:t>
            </a:r>
          </a:p>
          <a:p>
            <a:pPr lvl="1" eaLnBrk="1" hangingPunct="1">
              <a:lnSpc>
                <a:spcPct val="80000"/>
              </a:lnSpc>
              <a:buFontTx/>
              <a:buChar char="–"/>
            </a:pPr>
            <a:r>
              <a:rPr lang="zh-CN" altLang="en-US" sz="2400"/>
              <a:t>点对点网络有许多优点。首先它造价低廉；其次，它允许数据和计算机分布在一个大的范围内，允许用户动态地安排计算要求。缺点是文件的位置不确定，网络管理比较困难。虽然如此，对等网络在实际应用中还是很广的。现在，对等网络系统有许多种，比如</a:t>
            </a:r>
            <a:r>
              <a:rPr lang="en-US" altLang="zh-CN" sz="2400"/>
              <a:t>NOVELL NetWare Lite</a:t>
            </a:r>
            <a:r>
              <a:rPr lang="zh-CN" altLang="en-US" sz="2400"/>
              <a:t>，</a:t>
            </a:r>
            <a:r>
              <a:rPr lang="en-US" altLang="zh-CN" sz="2400"/>
              <a:t>Windows 95</a:t>
            </a:r>
            <a:r>
              <a:rPr lang="zh-CN" altLang="en-US" sz="2400"/>
              <a:t>，</a:t>
            </a:r>
            <a:r>
              <a:rPr lang="en-US" altLang="zh-CN" sz="2400"/>
              <a:t>Windows3.11</a:t>
            </a:r>
            <a:r>
              <a:rPr lang="zh-CN" altLang="en-US" sz="2400"/>
              <a:t>，</a:t>
            </a:r>
            <a:r>
              <a:rPr lang="en-US" altLang="zh-CN" sz="2400"/>
              <a:t>Windows NT for Station</a:t>
            </a:r>
            <a:r>
              <a:rPr lang="zh-CN" altLang="en-US" sz="2400"/>
              <a:t>，</a:t>
            </a:r>
            <a:r>
              <a:rPr lang="en-US" altLang="zh-CN" sz="2400"/>
              <a:t>LANSMART</a:t>
            </a:r>
            <a:r>
              <a:rPr lang="zh-CN" altLang="en-US" sz="2400"/>
              <a:t>等。 </a:t>
            </a: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7200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387" name="Rectangle 3"/>
          <p:cNvSpPr>
            <a:spLocks noGrp="1" noChangeArrowheads="1"/>
          </p:cNvSpPr>
          <p:nvPr>
            <p:ph idx="1"/>
          </p:nvPr>
        </p:nvSpPr>
        <p:spPr>
          <a:xfrm>
            <a:off x="457200" y="1484783"/>
            <a:ext cx="8229600" cy="4641379"/>
          </a:xfrm>
        </p:spPr>
        <p:txBody>
          <a:bodyPr/>
          <a:lstStyle/>
          <a:p>
            <a:pPr eaLnBrk="1" hangingPunct="1"/>
            <a:r>
              <a:rPr lang="zh-CN" altLang="en-US" dirty="0">
                <a:latin typeface="华文细黑" pitchFamily="2" charset="-122"/>
                <a:ea typeface="华文细黑" pitchFamily="2" charset="-122"/>
              </a:rPr>
              <a:t>网络通信技术的发展</a:t>
            </a:r>
          </a:p>
          <a:p>
            <a:pPr lvl="1" eaLnBrk="1" hangingPunct="1"/>
            <a:r>
              <a:rPr lang="zh-CN" altLang="en-US" dirty="0">
                <a:latin typeface="华文细黑" pitchFamily="2" charset="-122"/>
                <a:ea typeface="华文细黑" pitchFamily="2" charset="-122"/>
              </a:rPr>
              <a:t>宽带</a:t>
            </a:r>
            <a:r>
              <a:rPr lang="en-US" altLang="zh-CN" dirty="0">
                <a:latin typeface="华文细黑" pitchFamily="2" charset="-122"/>
                <a:ea typeface="华文细黑" pitchFamily="2" charset="-122"/>
              </a:rPr>
              <a:t>ISDN </a:t>
            </a:r>
          </a:p>
          <a:p>
            <a:pPr lvl="1" eaLnBrk="1" hangingPunct="1"/>
            <a:r>
              <a:rPr lang="en-US" altLang="zh-CN" dirty="0">
                <a:latin typeface="华文细黑" pitchFamily="2" charset="-122"/>
                <a:ea typeface="华文细黑" pitchFamily="2" charset="-122"/>
              </a:rPr>
              <a:t>IPv6</a:t>
            </a:r>
            <a:r>
              <a:rPr lang="zh-CN" altLang="en-US" dirty="0">
                <a:latin typeface="华文细黑" pitchFamily="2" charset="-122"/>
                <a:ea typeface="华文细黑" pitchFamily="2" charset="-122"/>
              </a:rPr>
              <a:t>技术 </a:t>
            </a:r>
          </a:p>
          <a:p>
            <a:pPr lvl="1" eaLnBrk="1" hangingPunct="1"/>
            <a:r>
              <a:rPr lang="zh-CN" altLang="en-US" dirty="0">
                <a:latin typeface="华文细黑" pitchFamily="2" charset="-122"/>
                <a:ea typeface="华文细黑" pitchFamily="2" charset="-122"/>
              </a:rPr>
              <a:t>千兆以太网协议 </a:t>
            </a: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标题 1"/>
          <p:cNvSpPr>
            <a:spLocks noGrp="1"/>
          </p:cNvSpPr>
          <p:nvPr>
            <p:ph type="title"/>
          </p:nvPr>
        </p:nvSpPr>
        <p:spPr/>
        <p:txBody>
          <a:bodyPr/>
          <a:lstStyle/>
          <a:p>
            <a:r>
              <a:rPr lang="en-US" altLang="zh-CN" b="1"/>
              <a:t>IPv6</a:t>
            </a:r>
            <a:r>
              <a:rPr lang="zh-CN" altLang="en-US" b="1"/>
              <a:t>特点</a:t>
            </a:r>
            <a:endParaRPr lang="zh-CN" altLang="en-US"/>
          </a:p>
        </p:txBody>
      </p:sp>
      <p:sp>
        <p:nvSpPr>
          <p:cNvPr id="17411" name="内容占位符 2"/>
          <p:cNvSpPr>
            <a:spLocks noGrp="1"/>
          </p:cNvSpPr>
          <p:nvPr>
            <p:ph idx="1"/>
          </p:nvPr>
        </p:nvSpPr>
        <p:spPr>
          <a:xfrm>
            <a:off x="457200" y="1196975"/>
            <a:ext cx="8147050" cy="4929188"/>
          </a:xfrm>
        </p:spPr>
        <p:txBody>
          <a:bodyPr/>
          <a:lstStyle/>
          <a:p>
            <a:pPr marL="457200" indent="-457200">
              <a:buFont typeface="Arial" charset="0"/>
              <a:buAutoNum type="arabicPeriod"/>
            </a:pPr>
            <a:r>
              <a:rPr lang="en-US" altLang="zh-CN" sz="2400"/>
              <a:t>IPV6</a:t>
            </a:r>
            <a:r>
              <a:rPr lang="zh-CN" altLang="en-US" sz="2400"/>
              <a:t>地址长度为</a:t>
            </a:r>
            <a:r>
              <a:rPr lang="en-US" altLang="zh-CN" sz="2400"/>
              <a:t>128</a:t>
            </a:r>
            <a:r>
              <a:rPr lang="zh-CN" altLang="en-US" sz="2400"/>
              <a:t>比特，地址空间增大了</a:t>
            </a:r>
            <a:r>
              <a:rPr lang="en-US" altLang="zh-CN" sz="2400"/>
              <a:t>2</a:t>
            </a:r>
            <a:r>
              <a:rPr lang="en-US" altLang="zh-CN" sz="2400" baseline="30000"/>
              <a:t>96</a:t>
            </a:r>
            <a:r>
              <a:rPr lang="zh-CN" altLang="en-US" sz="2400"/>
              <a:t>倍； </a:t>
            </a:r>
          </a:p>
          <a:p>
            <a:pPr marL="457200" indent="-457200">
              <a:buFont typeface="Arial" charset="0"/>
              <a:buAutoNum type="arabicPeriod"/>
            </a:pPr>
            <a:r>
              <a:rPr lang="zh-CN" altLang="en-US" sz="2400"/>
              <a:t>灵活的</a:t>
            </a:r>
            <a:r>
              <a:rPr lang="en-US" altLang="zh-CN" sz="2400"/>
              <a:t>IP</a:t>
            </a:r>
            <a:r>
              <a:rPr lang="zh-CN" altLang="en-US" sz="2400"/>
              <a:t>报文头部格式。使用一系列固定格式的扩展头部取代了</a:t>
            </a:r>
            <a:r>
              <a:rPr lang="en-US" altLang="zh-CN" sz="2400"/>
              <a:t>IPV4</a:t>
            </a:r>
            <a:r>
              <a:rPr lang="zh-CN" altLang="en-US" sz="2400"/>
              <a:t>中可变长度的选项字段。</a:t>
            </a:r>
            <a:r>
              <a:rPr lang="en-US" altLang="zh-CN" sz="2400"/>
              <a:t>IPV6</a:t>
            </a:r>
            <a:r>
              <a:rPr lang="zh-CN" altLang="en-US" sz="2400"/>
              <a:t>中选项部分的出现方式也有所变化，使路由器可以简单路过选项而不做任何处理，加快了报文处理速度； </a:t>
            </a:r>
          </a:p>
          <a:p>
            <a:pPr marL="457200" indent="-457200">
              <a:buFont typeface="Arial" charset="0"/>
              <a:buAutoNum type="arabicPeriod"/>
            </a:pPr>
            <a:r>
              <a:rPr lang="en-US" altLang="zh-CN" sz="2400"/>
              <a:t>IPV6</a:t>
            </a:r>
            <a:r>
              <a:rPr lang="zh-CN" altLang="en-US" sz="2400"/>
              <a:t>简化了报文头部格式，字段只有</a:t>
            </a:r>
            <a:r>
              <a:rPr lang="en-US" altLang="zh-CN" sz="2400"/>
              <a:t>8</a:t>
            </a:r>
            <a:r>
              <a:rPr lang="zh-CN" altLang="en-US" sz="2400"/>
              <a:t>个，加快报文转发，提高了吞吐量； </a:t>
            </a:r>
          </a:p>
          <a:p>
            <a:pPr marL="457200" indent="-457200">
              <a:buFont typeface="Arial" charset="0"/>
              <a:buAutoNum type="arabicPeriod"/>
            </a:pPr>
            <a:r>
              <a:rPr lang="zh-CN" altLang="en-US" sz="2400"/>
              <a:t>提高安全性。身份认证和隐私权是</a:t>
            </a:r>
            <a:r>
              <a:rPr lang="en-US" altLang="zh-CN" sz="2400"/>
              <a:t>IPV6</a:t>
            </a:r>
            <a:r>
              <a:rPr lang="zh-CN" altLang="en-US" sz="2400"/>
              <a:t>的关键特性； </a:t>
            </a:r>
          </a:p>
          <a:p>
            <a:pPr marL="457200" indent="-457200">
              <a:buFont typeface="Arial" charset="0"/>
              <a:buAutoNum type="arabicPeriod"/>
            </a:pPr>
            <a:r>
              <a:rPr lang="zh-CN" altLang="en-US" sz="2400"/>
              <a:t>支持更多的服务类型； </a:t>
            </a:r>
          </a:p>
          <a:p>
            <a:pPr marL="457200" indent="-457200">
              <a:buFont typeface="Arial" charset="0"/>
              <a:buAutoNum type="arabicPeriod"/>
            </a:pPr>
            <a:r>
              <a:rPr lang="zh-CN" altLang="en-US" sz="2400"/>
              <a:t>允许协议继续演变，增加新的功能，使之适应未来技术的发展；</a:t>
            </a: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标题 1"/>
          <p:cNvSpPr>
            <a:spLocks noGrp="1"/>
          </p:cNvSpPr>
          <p:nvPr>
            <p:ph type="title"/>
          </p:nvPr>
        </p:nvSpPr>
        <p:spPr/>
        <p:txBody>
          <a:bodyPr/>
          <a:lstStyle/>
          <a:p>
            <a:r>
              <a:rPr lang="zh-CN" altLang="en-US"/>
              <a:t>中国</a:t>
            </a:r>
            <a:r>
              <a:rPr lang="en-US" altLang="zh-CN"/>
              <a:t>IPV6</a:t>
            </a:r>
            <a:r>
              <a:rPr lang="zh-CN" altLang="en-US"/>
              <a:t>主干节点示意图</a:t>
            </a:r>
          </a:p>
        </p:txBody>
      </p:sp>
      <p:sp>
        <p:nvSpPr>
          <p:cNvPr id="18435" name="内容占位符 2"/>
          <p:cNvSpPr>
            <a:spLocks noGrp="1"/>
          </p:cNvSpPr>
          <p:nvPr>
            <p:ph idx="1"/>
          </p:nvPr>
        </p:nvSpPr>
        <p:spPr/>
        <p:txBody>
          <a:bodyPr/>
          <a:lstStyle/>
          <a:p>
            <a:endParaRPr lang="zh-CN" altLang="en-US"/>
          </a:p>
        </p:txBody>
      </p:sp>
      <p:pic>
        <p:nvPicPr>
          <p:cNvPr id="18436" name="Picture 2" descr="http://imgsrc.baidu.com/baike/pic/item/9252ae7ee66a436c0dd7da1b.jpg"/>
          <p:cNvPicPr>
            <a:picLocks noChangeAspect="1" noChangeArrowheads="1"/>
          </p:cNvPicPr>
          <p:nvPr/>
        </p:nvPicPr>
        <p:blipFill>
          <a:blip r:embed="rId2" cstate="print">
            <a:lum bright="-48000" contrast="42000"/>
          </a:blip>
          <a:srcRect/>
          <a:stretch>
            <a:fillRect/>
          </a:stretch>
        </p:blipFill>
        <p:spPr bwMode="auto">
          <a:xfrm>
            <a:off x="1042988" y="1196975"/>
            <a:ext cx="7380287" cy="4764088"/>
          </a:xfrm>
          <a:prstGeom prst="rect">
            <a:avLst/>
          </a:prstGeom>
          <a:noFill/>
          <a:ln w="9525">
            <a:noFill/>
            <a:miter lim="800000"/>
            <a:headEnd/>
            <a:tailEnd/>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107950" y="692150"/>
            <a:ext cx="8928100" cy="792163"/>
          </a:xfrm>
        </p:spPr>
        <p:txBody>
          <a:bodyPr/>
          <a:lstStyle/>
          <a:p>
            <a:pPr marL="838200" indent="-838200" eaLnBrk="1" hangingPunct="1">
              <a:buFontTx/>
              <a:buAutoNum type="arabicPeriod" startAt="4"/>
              <a:defRPr/>
            </a:pPr>
            <a:r>
              <a:rPr lang="zh-CN" altLang="en-US" sz="3600" dirty="0">
                <a:solidFill>
                  <a:schemeClr val="tx2">
                    <a:lumMod val="75000"/>
                  </a:schemeClr>
                </a:solidFill>
                <a:latin typeface="华文细黑" pitchFamily="2" charset="-122"/>
                <a:ea typeface="华文细黑" pitchFamily="2" charset="-122"/>
              </a:rPr>
              <a:t>由模块插件组成核仪器系统的若干实例</a:t>
            </a:r>
          </a:p>
        </p:txBody>
      </p:sp>
      <p:sp>
        <p:nvSpPr>
          <p:cNvPr id="23555" name="Rectangle 3"/>
          <p:cNvSpPr>
            <a:spLocks noGrp="1" noChangeArrowheads="1"/>
          </p:cNvSpPr>
          <p:nvPr>
            <p:ph idx="1"/>
          </p:nvPr>
        </p:nvSpPr>
        <p:spPr>
          <a:xfrm>
            <a:off x="179388" y="1341438"/>
            <a:ext cx="8686800" cy="5287962"/>
          </a:xfrm>
        </p:spPr>
        <p:txBody>
          <a:bodyPr/>
          <a:lstStyle/>
          <a:p>
            <a:pPr marL="609600" indent="-609600" eaLnBrk="1" hangingPunct="1">
              <a:buFontTx/>
              <a:buAutoNum type="arabicParenR" startAt="2"/>
            </a:pPr>
            <a:r>
              <a:rPr lang="zh-CN" altLang="en-US" sz="2800">
                <a:solidFill>
                  <a:schemeClr val="bg1"/>
                </a:solidFill>
                <a:latin typeface="华文细黑" pitchFamily="2" charset="-122"/>
                <a:ea typeface="华文细黑" pitchFamily="2" charset="-122"/>
              </a:rPr>
              <a:t>能谱仪 </a:t>
            </a:r>
          </a:p>
        </p:txBody>
      </p:sp>
      <p:grpSp>
        <p:nvGrpSpPr>
          <p:cNvPr id="2" name="Group 4"/>
          <p:cNvGrpSpPr>
            <a:grpSpLocks/>
          </p:cNvGrpSpPr>
          <p:nvPr/>
        </p:nvGrpSpPr>
        <p:grpSpPr bwMode="auto">
          <a:xfrm>
            <a:off x="1752600" y="2209800"/>
            <a:ext cx="5915025" cy="3019425"/>
            <a:chOff x="2039" y="7524"/>
            <a:chExt cx="7866" cy="1872"/>
          </a:xfrm>
          <a:solidFill>
            <a:schemeClr val="bg2">
              <a:lumMod val="90000"/>
            </a:schemeClr>
          </a:solidFill>
          <a:effectLst>
            <a:outerShdw blurRad="50800" dist="38100" dir="2700000" algn="tl" rotWithShape="0">
              <a:prstClr val="black">
                <a:alpha val="40000"/>
              </a:prstClr>
            </a:outerShdw>
          </a:effectLst>
        </p:grpSpPr>
        <p:sp>
          <p:nvSpPr>
            <p:cNvPr id="24582" name="Rectangle 5"/>
            <p:cNvSpPr>
              <a:spLocks noChangeArrowheads="1"/>
            </p:cNvSpPr>
            <p:nvPr/>
          </p:nvSpPr>
          <p:spPr bwMode="auto">
            <a:xfrm>
              <a:off x="2039" y="7524"/>
              <a:ext cx="828" cy="936"/>
            </a:xfrm>
            <a:prstGeom prst="rect">
              <a:avLst/>
            </a:prstGeom>
            <a:grpFill/>
            <a:ln w="9525">
              <a:solidFill>
                <a:srgbClr val="FF0000"/>
              </a:solidFill>
              <a:miter lim="800000"/>
              <a:headEnd/>
              <a:tailEnd/>
            </a:ln>
          </p:spPr>
          <p:txBody>
            <a:bodyPr lIns="54000" rIns="0" bIns="0" anchor="ctr" anchorCtr="1"/>
            <a:lstStyle/>
            <a:p>
              <a:pPr algn="just" eaLnBrk="0" hangingPunct="0">
                <a:defRPr/>
              </a:pPr>
              <a:r>
                <a:rPr kumimoji="0" lang="en-US" altLang="zh-CN" sz="1200" b="1" dirty="0">
                  <a:latin typeface="华文细黑" pitchFamily="2" charset="-122"/>
                  <a:ea typeface="华文细黑" pitchFamily="2" charset="-122"/>
                </a:rPr>
                <a:t>HPG</a:t>
              </a:r>
            </a:p>
            <a:p>
              <a:pPr algn="just" eaLnBrk="0" hangingPunct="0">
                <a:defRPr/>
              </a:pPr>
              <a:r>
                <a:rPr kumimoji="0" lang="zh-CN" altLang="en-US" sz="1200" b="1" dirty="0">
                  <a:latin typeface="华文细黑" pitchFamily="2" charset="-122"/>
                  <a:ea typeface="华文细黑" pitchFamily="2" charset="-122"/>
                </a:rPr>
                <a:t>探测器</a:t>
              </a:r>
            </a:p>
          </p:txBody>
        </p:sp>
        <p:sp>
          <p:nvSpPr>
            <p:cNvPr id="24583" name="Line 6"/>
            <p:cNvSpPr>
              <a:spLocks noChangeShapeType="1"/>
            </p:cNvSpPr>
            <p:nvPr/>
          </p:nvSpPr>
          <p:spPr bwMode="auto">
            <a:xfrm>
              <a:off x="2867" y="7992"/>
              <a:ext cx="621"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4584" name="Rectangle 7"/>
            <p:cNvSpPr>
              <a:spLocks noChangeArrowheads="1"/>
            </p:cNvSpPr>
            <p:nvPr/>
          </p:nvSpPr>
          <p:spPr bwMode="auto">
            <a:xfrm>
              <a:off x="3488" y="7524"/>
              <a:ext cx="1151" cy="936"/>
            </a:xfrm>
            <a:prstGeom prst="rect">
              <a:avLst/>
            </a:prstGeom>
            <a:grpFill/>
            <a:ln w="9525">
              <a:solidFill>
                <a:srgbClr val="FF0000"/>
              </a:solidFill>
              <a:miter lim="800000"/>
              <a:headEnd/>
              <a:tailEnd/>
            </a:ln>
          </p:spPr>
          <p:txBody>
            <a:bodyPr lIns="0" tIns="118800" rIns="0" anchor="ctr" anchorCtr="1"/>
            <a:lstStyle/>
            <a:p>
              <a:pPr algn="just" eaLnBrk="0" hangingPunct="0">
                <a:defRPr/>
              </a:pPr>
              <a:r>
                <a:rPr kumimoji="0" lang="en-US" altLang="zh-CN" sz="1000" b="1" dirty="0">
                  <a:latin typeface="华文细黑" pitchFamily="2" charset="-122"/>
                  <a:ea typeface="华文细黑" pitchFamily="2" charset="-122"/>
                </a:rPr>
                <a:t> </a:t>
              </a:r>
              <a:r>
                <a:rPr kumimoji="0" lang="zh-CN" altLang="en-US" sz="1200" b="1" dirty="0">
                  <a:latin typeface="华文细黑" pitchFamily="2" charset="-122"/>
                  <a:ea typeface="华文细黑" pitchFamily="2" charset="-122"/>
                </a:rPr>
                <a:t>前    </a:t>
              </a:r>
            </a:p>
            <a:p>
              <a:pPr algn="just" eaLnBrk="0" hangingPunct="0">
                <a:defRPr/>
              </a:pPr>
              <a:r>
                <a:rPr kumimoji="0" lang="zh-CN" altLang="en-US" sz="1200" b="1" dirty="0">
                  <a:latin typeface="华文细黑" pitchFamily="2" charset="-122"/>
                  <a:ea typeface="华文细黑" pitchFamily="2" charset="-122"/>
                </a:rPr>
                <a:t> 放</a:t>
              </a:r>
            </a:p>
          </p:txBody>
        </p:sp>
        <p:sp>
          <p:nvSpPr>
            <p:cNvPr id="24585" name="Line 8"/>
            <p:cNvSpPr>
              <a:spLocks noChangeShapeType="1"/>
            </p:cNvSpPr>
            <p:nvPr/>
          </p:nvSpPr>
          <p:spPr bwMode="auto">
            <a:xfrm>
              <a:off x="4639" y="7992"/>
              <a:ext cx="919"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4586" name="Rectangle 9"/>
            <p:cNvSpPr>
              <a:spLocks noChangeArrowheads="1"/>
            </p:cNvSpPr>
            <p:nvPr/>
          </p:nvSpPr>
          <p:spPr bwMode="auto">
            <a:xfrm>
              <a:off x="5558" y="7524"/>
              <a:ext cx="1035" cy="936"/>
            </a:xfrm>
            <a:prstGeom prst="rect">
              <a:avLst/>
            </a:prstGeom>
            <a:grpFill/>
            <a:ln w="9525">
              <a:solidFill>
                <a:srgbClr val="FF0000"/>
              </a:solidFill>
              <a:miter lim="800000"/>
              <a:headEnd/>
              <a:tailEnd/>
            </a:ln>
          </p:spPr>
          <p:txBody>
            <a:bodyPr lIns="126000" tIns="82800" anchor="ctr" anchorCtr="1"/>
            <a:lstStyle/>
            <a:p>
              <a:pPr algn="just" eaLnBrk="0" hangingPunct="0">
                <a:defRPr/>
              </a:pPr>
              <a:r>
                <a:rPr kumimoji="0" lang="en-US" altLang="zh-CN" sz="1000" b="1">
                  <a:latin typeface="华文细黑" pitchFamily="2" charset="-122"/>
                  <a:ea typeface="华文细黑" pitchFamily="2" charset="-122"/>
                </a:rPr>
                <a:t>   </a:t>
              </a:r>
              <a:r>
                <a:rPr kumimoji="0" lang="zh-CN" altLang="en-US" sz="1200" b="1">
                  <a:latin typeface="华文细黑" pitchFamily="2" charset="-122"/>
                  <a:ea typeface="华文细黑" pitchFamily="2" charset="-122"/>
                </a:rPr>
                <a:t>主</a:t>
              </a:r>
            </a:p>
            <a:p>
              <a:pPr algn="just" eaLnBrk="0" hangingPunct="0">
                <a:defRPr/>
              </a:pPr>
              <a:r>
                <a:rPr kumimoji="0" lang="zh-CN" altLang="en-US" sz="1200" b="1">
                  <a:latin typeface="华文细黑" pitchFamily="2" charset="-122"/>
                  <a:ea typeface="华文细黑" pitchFamily="2" charset="-122"/>
                </a:rPr>
                <a:t>放大器</a:t>
              </a:r>
            </a:p>
          </p:txBody>
        </p:sp>
        <p:sp>
          <p:nvSpPr>
            <p:cNvPr id="24587" name="Line 10"/>
            <p:cNvSpPr>
              <a:spLocks noChangeShapeType="1"/>
            </p:cNvSpPr>
            <p:nvPr/>
          </p:nvSpPr>
          <p:spPr bwMode="auto">
            <a:xfrm>
              <a:off x="6593" y="7992"/>
              <a:ext cx="828"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4588" name="Rectangle 11"/>
            <p:cNvSpPr>
              <a:spLocks noChangeArrowheads="1"/>
            </p:cNvSpPr>
            <p:nvPr/>
          </p:nvSpPr>
          <p:spPr bwMode="auto">
            <a:xfrm>
              <a:off x="7421" y="7524"/>
              <a:ext cx="1035" cy="936"/>
            </a:xfrm>
            <a:prstGeom prst="rect">
              <a:avLst/>
            </a:prstGeom>
            <a:grpFill/>
            <a:ln w="9525">
              <a:solidFill>
                <a:srgbClr val="FF0000"/>
              </a:solidFill>
              <a:miter lim="800000"/>
              <a:headEnd/>
              <a:tailEnd/>
            </a:ln>
          </p:spPr>
          <p:txBody>
            <a:bodyPr lIns="126000" tIns="82800" anchor="ctr" anchorCtr="1"/>
            <a:lstStyle/>
            <a:p>
              <a:pPr algn="just" eaLnBrk="0" hangingPunct="0">
                <a:defRPr/>
              </a:pPr>
              <a:r>
                <a:rPr kumimoji="0" lang="en-US" altLang="zh-CN" sz="1000" b="1">
                  <a:latin typeface="华文细黑" pitchFamily="2" charset="-122"/>
                  <a:ea typeface="华文细黑" pitchFamily="2" charset="-122"/>
                </a:rPr>
                <a:t> </a:t>
              </a:r>
              <a:r>
                <a:rPr kumimoji="0" lang="zh-CN" altLang="en-US" sz="1200" b="1">
                  <a:latin typeface="华文细黑" pitchFamily="2" charset="-122"/>
                  <a:ea typeface="华文细黑" pitchFamily="2" charset="-122"/>
                </a:rPr>
                <a:t>偏置</a:t>
              </a:r>
            </a:p>
            <a:p>
              <a:pPr algn="just" eaLnBrk="0" hangingPunct="0">
                <a:defRPr/>
              </a:pPr>
              <a:r>
                <a:rPr kumimoji="0" lang="zh-CN" altLang="en-US" sz="1200" b="1">
                  <a:latin typeface="华文细黑" pitchFamily="2" charset="-122"/>
                  <a:ea typeface="华文细黑" pitchFamily="2" charset="-122"/>
                </a:rPr>
                <a:t>放大器</a:t>
              </a:r>
            </a:p>
          </p:txBody>
        </p:sp>
        <p:sp>
          <p:nvSpPr>
            <p:cNvPr id="24589" name="Line 12"/>
            <p:cNvSpPr>
              <a:spLocks noChangeShapeType="1"/>
            </p:cNvSpPr>
            <p:nvPr/>
          </p:nvSpPr>
          <p:spPr bwMode="auto">
            <a:xfrm>
              <a:off x="8456" y="7992"/>
              <a:ext cx="828"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4590" name="Rectangle 13"/>
            <p:cNvSpPr>
              <a:spLocks noChangeArrowheads="1"/>
            </p:cNvSpPr>
            <p:nvPr/>
          </p:nvSpPr>
          <p:spPr bwMode="auto">
            <a:xfrm>
              <a:off x="9284" y="7524"/>
              <a:ext cx="621" cy="936"/>
            </a:xfrm>
            <a:prstGeom prst="rect">
              <a:avLst/>
            </a:prstGeom>
            <a:grpFill/>
            <a:ln w="9525">
              <a:solidFill>
                <a:srgbClr val="FF0000"/>
              </a:solidFill>
              <a:miter lim="800000"/>
              <a:headEnd/>
              <a:tailEnd/>
            </a:ln>
          </p:spPr>
          <p:txBody>
            <a:bodyPr lIns="36000" tIns="190800" rIns="0" anchor="ctr" anchorCtr="1"/>
            <a:lstStyle/>
            <a:p>
              <a:pPr algn="just" eaLnBrk="0" hangingPunct="0">
                <a:defRPr/>
              </a:pPr>
              <a:r>
                <a:rPr kumimoji="0" lang="en-US" altLang="zh-CN" sz="1200" b="1">
                  <a:latin typeface="华文细黑" pitchFamily="2" charset="-122"/>
                  <a:ea typeface="华文细黑" pitchFamily="2" charset="-122"/>
                </a:rPr>
                <a:t>MCA</a:t>
              </a:r>
            </a:p>
          </p:txBody>
        </p:sp>
        <p:sp>
          <p:nvSpPr>
            <p:cNvPr id="24591" name="Line 14"/>
            <p:cNvSpPr>
              <a:spLocks noChangeShapeType="1"/>
            </p:cNvSpPr>
            <p:nvPr/>
          </p:nvSpPr>
          <p:spPr bwMode="auto">
            <a:xfrm>
              <a:off x="2453" y="8460"/>
              <a:ext cx="0" cy="624"/>
            </a:xfrm>
            <a:prstGeom prst="line">
              <a:avLst/>
            </a:prstGeom>
            <a:grpFill/>
            <a:ln w="9525">
              <a:solidFill>
                <a:srgbClr val="FF0000"/>
              </a:solidFill>
              <a:round/>
              <a:headEnd type="arrow" w="med" len="med"/>
              <a:tailEnd/>
            </a:ln>
          </p:spPr>
          <p:txBody>
            <a:bodyPr anchor="ctr" anchorCtr="1"/>
            <a:lstStyle/>
            <a:p>
              <a:pPr>
                <a:defRPr/>
              </a:pPr>
              <a:endParaRPr lang="zh-CN" altLang="en-US" b="1">
                <a:latin typeface="华文细黑" pitchFamily="2" charset="-122"/>
                <a:ea typeface="华文细黑" pitchFamily="2" charset="-122"/>
              </a:endParaRPr>
            </a:p>
          </p:txBody>
        </p:sp>
        <p:sp>
          <p:nvSpPr>
            <p:cNvPr id="24592" name="Rectangle 15"/>
            <p:cNvSpPr>
              <a:spLocks noChangeArrowheads="1"/>
            </p:cNvSpPr>
            <p:nvPr/>
          </p:nvSpPr>
          <p:spPr bwMode="auto">
            <a:xfrm>
              <a:off x="2042" y="9084"/>
              <a:ext cx="1032" cy="312"/>
            </a:xfrm>
            <a:prstGeom prst="rect">
              <a:avLst/>
            </a:prstGeom>
            <a:grpFill/>
            <a:ln w="9525">
              <a:solidFill>
                <a:srgbClr val="FF0000"/>
              </a:solidFill>
              <a:miter lim="800000"/>
              <a:headEnd/>
              <a:tailEnd/>
            </a:ln>
          </p:spPr>
          <p:txBody>
            <a:bodyPr lIns="36000" tIns="0" rIns="0" bIns="0" anchor="ctr" anchorCtr="1"/>
            <a:lstStyle/>
            <a:p>
              <a:pPr algn="just" eaLnBrk="0" hangingPunct="0">
                <a:defRPr/>
              </a:pPr>
              <a:r>
                <a:rPr kumimoji="0" lang="zh-CN" altLang="en-US" sz="1200" b="1">
                  <a:latin typeface="华文细黑" pitchFamily="2" charset="-122"/>
                  <a:ea typeface="华文细黑" pitchFamily="2" charset="-122"/>
                </a:rPr>
                <a:t>高压电源</a:t>
              </a:r>
            </a:p>
          </p:txBody>
        </p:sp>
      </p:grpSp>
      <p:sp>
        <p:nvSpPr>
          <p:cNvPr id="58384" name="Rectangle 16"/>
          <p:cNvSpPr>
            <a:spLocks noChangeArrowheads="1"/>
          </p:cNvSpPr>
          <p:nvPr/>
        </p:nvSpPr>
        <p:spPr bwMode="auto">
          <a:xfrm>
            <a:off x="900113" y="5516563"/>
            <a:ext cx="7315200" cy="457200"/>
          </a:xfrm>
          <a:prstGeom prst="rect">
            <a:avLst/>
          </a:prstGeom>
          <a:noFill/>
          <a:ln w="9525">
            <a:noFill/>
            <a:miter lim="800000"/>
            <a:headEnd/>
            <a:tailEnd/>
          </a:ln>
        </p:spPr>
        <p:txBody>
          <a:bodyPr>
            <a:spAutoFit/>
          </a:bodyPr>
          <a:lstStyle/>
          <a:p>
            <a:r>
              <a:rPr lang="en-US" altLang="zh-CN">
                <a:latin typeface="华文细黑" pitchFamily="2" charset="-122"/>
                <a:ea typeface="华文细黑" pitchFamily="2" charset="-122"/>
              </a:rPr>
              <a:t>HPG</a:t>
            </a:r>
            <a:r>
              <a:rPr lang="zh-CN" altLang="en-US">
                <a:latin typeface="华文细黑" pitchFamily="2" charset="-122"/>
                <a:ea typeface="华文细黑" pitchFamily="2" charset="-122"/>
              </a:rPr>
              <a:t>探测器   高纯锗探测器；</a:t>
            </a:r>
            <a:r>
              <a:rPr lang="en-US" altLang="zh-CN">
                <a:latin typeface="华文细黑" pitchFamily="2" charset="-122"/>
                <a:ea typeface="华文细黑" pitchFamily="2" charset="-122"/>
              </a:rPr>
              <a:t>MCA   </a:t>
            </a:r>
            <a:r>
              <a:rPr lang="zh-CN" altLang="en-US">
                <a:latin typeface="华文细黑" pitchFamily="2" charset="-122"/>
                <a:ea typeface="华文细黑" pitchFamily="2" charset="-122"/>
              </a:rPr>
              <a:t>多道幅度分析器</a:t>
            </a:r>
            <a:r>
              <a:rPr lang="zh-CN" altLang="en-US" sz="1100">
                <a:latin typeface="华文细黑" pitchFamily="2" charset="-122"/>
                <a:ea typeface="华文细黑" pitchFamily="2" charset="-122"/>
              </a:rPr>
              <a:t> </a:t>
            </a:r>
            <a:endParaRPr lang="zh-CN" altLang="en-US">
              <a:latin typeface="华文细黑" pitchFamily="2" charset="-122"/>
              <a:ea typeface="华文细黑" pitchFamily="2" charset="-122"/>
            </a:endParaRPr>
          </a:p>
        </p:txBody>
      </p:sp>
      <p:sp>
        <p:nvSpPr>
          <p:cNvPr id="17" name="灯片编号占位符 16"/>
          <p:cNvSpPr>
            <a:spLocks noGrp="1"/>
          </p:cNvSpPr>
          <p:nvPr>
            <p:ph type="sldNum" sz="quarter" idx="12"/>
          </p:nvPr>
        </p:nvSpPr>
        <p:spPr/>
        <p:txBody>
          <a:bodyPr/>
          <a:lstStyle/>
          <a:p>
            <a:pPr>
              <a:defRPr/>
            </a:pPr>
            <a:fld id="{22E910FE-7E94-4047-9FA8-31BF7586BF7C}" type="slidenum">
              <a:rPr lang="en-US" altLang="zh-CN" smtClean="0">
                <a:latin typeface="华文细黑" pitchFamily="2" charset="-122"/>
                <a:ea typeface="华文细黑" pitchFamily="2" charset="-122"/>
              </a:rPr>
              <a:pPr>
                <a:defRPr/>
              </a:pPr>
              <a:t>21</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 presetClass="entr" presetSubtype="16" fill="hold" nodeType="clickEffect">
                                  <p:stCondLst>
                                    <p:cond delay="0"/>
                                  </p:stCondLst>
                                  <p:childTnLst>
                                    <p:set>
                                      <p:cBhvr>
                                        <p:cTn id="12" dur="1" fill="hold">
                                          <p:stCondLst>
                                            <p:cond delay="0"/>
                                          </p:stCondLst>
                                        </p:cTn>
                                        <p:tgtEl>
                                          <p:spTgt spid="58384">
                                            <p:txEl>
                                              <p:pRg st="0" end="0"/>
                                            </p:txEl>
                                          </p:spTgt>
                                        </p:tgtEl>
                                        <p:attrNameLst>
                                          <p:attrName>style.visibility</p:attrName>
                                        </p:attrNameLst>
                                      </p:cBhvr>
                                      <p:to>
                                        <p:strVal val="visible"/>
                                      </p:to>
                                    </p:set>
                                    <p:animEffect transition="in" filter="box(in)">
                                      <p:cBhvr>
                                        <p:cTn id="13" dur="500"/>
                                        <p:tgtEl>
                                          <p:spTgt spid="58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标题 1"/>
          <p:cNvSpPr>
            <a:spLocks noGrp="1"/>
          </p:cNvSpPr>
          <p:nvPr>
            <p:ph type="title"/>
          </p:nvPr>
        </p:nvSpPr>
        <p:spPr/>
        <p:txBody>
          <a:bodyPr/>
          <a:lstStyle/>
          <a:p>
            <a:r>
              <a:rPr lang="en-US" altLang="zh-CN" b="1"/>
              <a:t>IPv6</a:t>
            </a:r>
            <a:r>
              <a:rPr lang="zh-CN" altLang="en-US" b="1"/>
              <a:t>的优势</a:t>
            </a:r>
            <a:endParaRPr lang="zh-CN" altLang="en-US"/>
          </a:p>
        </p:txBody>
      </p:sp>
      <p:sp>
        <p:nvSpPr>
          <p:cNvPr id="19459" name="内容占位符 2"/>
          <p:cNvSpPr>
            <a:spLocks noGrp="1"/>
          </p:cNvSpPr>
          <p:nvPr>
            <p:ph idx="1"/>
          </p:nvPr>
        </p:nvSpPr>
        <p:spPr/>
        <p:txBody>
          <a:bodyPr/>
          <a:lstStyle/>
          <a:p>
            <a:pPr marL="457200" indent="-457200">
              <a:buFont typeface="Arial" charset="0"/>
              <a:buAutoNum type="arabicPeriod"/>
            </a:pPr>
            <a:r>
              <a:rPr lang="en-US" altLang="zh-CN" sz="2000"/>
              <a:t>IPv6</a:t>
            </a:r>
            <a:r>
              <a:rPr lang="zh-CN" altLang="en-US" sz="2000"/>
              <a:t>具有更大的地址空间。</a:t>
            </a:r>
            <a:r>
              <a:rPr lang="en-US" altLang="zh-CN" sz="2000"/>
              <a:t>IPv4</a:t>
            </a:r>
            <a:r>
              <a:rPr lang="zh-CN" altLang="en-US" sz="2000"/>
              <a:t>中规定</a:t>
            </a:r>
            <a:r>
              <a:rPr lang="en-US" altLang="zh-CN" sz="2000"/>
              <a:t>IP</a:t>
            </a:r>
            <a:r>
              <a:rPr lang="zh-CN" altLang="en-US" sz="2000"/>
              <a:t>地址长度为</a:t>
            </a:r>
            <a:r>
              <a:rPr lang="en-US" altLang="zh-CN" sz="2000"/>
              <a:t>32</a:t>
            </a:r>
            <a:r>
              <a:rPr lang="zh-CN" altLang="en-US" sz="2000"/>
              <a:t>，即有</a:t>
            </a:r>
            <a:r>
              <a:rPr lang="en-US" altLang="zh-CN" sz="2000"/>
              <a:t>2</a:t>
            </a:r>
            <a:r>
              <a:rPr lang="en-US" altLang="zh-CN" sz="2000" baseline="30000"/>
              <a:t>32-1</a:t>
            </a:r>
            <a:r>
              <a:rPr lang="zh-CN" altLang="en-US" sz="2000"/>
              <a:t>个地址；而</a:t>
            </a:r>
            <a:r>
              <a:rPr lang="en-US" altLang="zh-CN" sz="2000"/>
              <a:t>IPv6</a:t>
            </a:r>
            <a:r>
              <a:rPr lang="zh-CN" altLang="en-US" sz="2000"/>
              <a:t>中</a:t>
            </a:r>
            <a:r>
              <a:rPr lang="en-US" altLang="zh-CN" sz="2000"/>
              <a:t>IP</a:t>
            </a:r>
            <a:r>
              <a:rPr lang="zh-CN" altLang="en-US" sz="2000"/>
              <a:t>地址的长度为</a:t>
            </a:r>
            <a:r>
              <a:rPr lang="en-US" altLang="zh-CN" sz="2000"/>
              <a:t>128</a:t>
            </a:r>
            <a:r>
              <a:rPr lang="zh-CN" altLang="en-US" sz="2000"/>
              <a:t>，即有</a:t>
            </a:r>
            <a:r>
              <a:rPr lang="en-US" altLang="zh-CN" sz="2000"/>
              <a:t>2</a:t>
            </a:r>
            <a:r>
              <a:rPr lang="en-US" altLang="zh-CN" sz="2000" baseline="30000"/>
              <a:t>128-1</a:t>
            </a:r>
            <a:r>
              <a:rPr lang="zh-CN" altLang="en-US" sz="2000"/>
              <a:t>个地址。 </a:t>
            </a:r>
          </a:p>
          <a:p>
            <a:pPr marL="457200" indent="-457200">
              <a:buFont typeface="Arial" charset="0"/>
              <a:buAutoNum type="arabicPeriod"/>
            </a:pPr>
            <a:r>
              <a:rPr lang="en-US" altLang="zh-CN" sz="2000"/>
              <a:t>IPv6</a:t>
            </a:r>
            <a:r>
              <a:rPr lang="zh-CN" altLang="en-US" sz="2000"/>
              <a:t>使用更小的路由表。</a:t>
            </a:r>
            <a:r>
              <a:rPr lang="en-US" altLang="zh-CN" sz="2000"/>
              <a:t>IPv6</a:t>
            </a:r>
            <a:r>
              <a:rPr lang="zh-CN" altLang="en-US" sz="2000"/>
              <a:t>的地址分配一开始就遵循聚类（</a:t>
            </a:r>
            <a:r>
              <a:rPr lang="en-US" altLang="zh-CN" sz="2000"/>
              <a:t>Aggregation</a:t>
            </a:r>
            <a:r>
              <a:rPr lang="zh-CN" altLang="en-US" sz="2000"/>
              <a:t>）的原则，这使得路由器能在路由表中用一条记录（</a:t>
            </a:r>
            <a:r>
              <a:rPr lang="en-US" altLang="zh-CN" sz="2000"/>
              <a:t>Entry</a:t>
            </a:r>
            <a:r>
              <a:rPr lang="zh-CN" altLang="en-US" sz="2000"/>
              <a:t>）表示一片子网，大大减小了路由器中路由表的长度，提高了路由器转发数据包的速度。 </a:t>
            </a:r>
          </a:p>
          <a:p>
            <a:pPr marL="457200" indent="-457200">
              <a:buFont typeface="Arial" charset="0"/>
              <a:buAutoNum type="arabicPeriod"/>
            </a:pPr>
            <a:r>
              <a:rPr lang="en-US" altLang="zh-CN" sz="2000"/>
              <a:t>IPv6</a:t>
            </a:r>
            <a:r>
              <a:rPr lang="zh-CN" altLang="en-US" sz="2000"/>
              <a:t>增加了增强的组播（</a:t>
            </a:r>
            <a:r>
              <a:rPr lang="en-US" altLang="zh-CN" sz="2000"/>
              <a:t>Multicast</a:t>
            </a:r>
            <a:r>
              <a:rPr lang="zh-CN" altLang="en-US" sz="2000"/>
              <a:t>）支持以及对流的支持（</a:t>
            </a:r>
            <a:r>
              <a:rPr lang="en-US" altLang="zh-CN" sz="2000"/>
              <a:t>Flow Control</a:t>
            </a:r>
            <a:r>
              <a:rPr lang="zh-CN" altLang="en-US" sz="2000"/>
              <a:t>），这使得网络上的多媒体应用有了长足发展的机会，为服务质量（</a:t>
            </a:r>
            <a:r>
              <a:rPr lang="en-US" altLang="zh-CN" sz="2000"/>
              <a:t>QoS</a:t>
            </a:r>
            <a:r>
              <a:rPr lang="zh-CN" altLang="en-US" sz="2000"/>
              <a:t>，</a:t>
            </a:r>
            <a:r>
              <a:rPr lang="en-US" altLang="zh-CN" sz="2000"/>
              <a:t>Quality of Service</a:t>
            </a:r>
            <a:r>
              <a:rPr lang="zh-CN" altLang="en-US" sz="2000"/>
              <a:t>）控制提供了良好的网络平台。 </a:t>
            </a:r>
          </a:p>
          <a:p>
            <a:pPr marL="457200" indent="-457200">
              <a:buFont typeface="Arial" charset="0"/>
              <a:buAutoNum type="arabicPeriod"/>
            </a:pPr>
            <a:r>
              <a:rPr lang="en-US" altLang="zh-CN" sz="2000"/>
              <a:t>IPv6</a:t>
            </a:r>
            <a:r>
              <a:rPr lang="zh-CN" altLang="en-US" sz="2000"/>
              <a:t>加入了对自动配置（</a:t>
            </a:r>
            <a:r>
              <a:rPr lang="en-US" altLang="zh-CN" sz="2000"/>
              <a:t>Auto Configuration</a:t>
            </a:r>
            <a:r>
              <a:rPr lang="zh-CN" altLang="en-US" sz="2000"/>
              <a:t>）的支持。这是对</a:t>
            </a:r>
            <a:r>
              <a:rPr lang="en-US" altLang="zh-CN" sz="2000"/>
              <a:t>DHCP</a:t>
            </a:r>
            <a:r>
              <a:rPr lang="zh-CN" altLang="en-US" sz="2000"/>
              <a:t>协议的改进和扩展，使得网络（尤其是局域网）的管理更加方便和快捷。 </a:t>
            </a:r>
          </a:p>
          <a:p>
            <a:pPr marL="457200" indent="-457200">
              <a:buFont typeface="Arial" charset="0"/>
              <a:buAutoNum type="arabicPeriod"/>
            </a:pPr>
            <a:r>
              <a:rPr lang="en-US" altLang="zh-CN" sz="2000"/>
              <a:t>IPv6</a:t>
            </a:r>
            <a:r>
              <a:rPr lang="zh-CN" altLang="en-US" sz="2000"/>
              <a:t>具有更高的安全性。在使用</a:t>
            </a:r>
            <a:r>
              <a:rPr lang="en-US" altLang="zh-CN" sz="2000"/>
              <a:t>IPv6</a:t>
            </a:r>
            <a:r>
              <a:rPr lang="zh-CN" altLang="en-US" sz="2000"/>
              <a:t>网络中用户可以对网络层的数据进行加密并对</a:t>
            </a:r>
            <a:r>
              <a:rPr lang="en-US" altLang="zh-CN" sz="2000"/>
              <a:t>IP</a:t>
            </a:r>
            <a:r>
              <a:rPr lang="zh-CN" altLang="en-US" sz="2000"/>
              <a:t>报文进行校验，极大的增强了网络的安全性。</a:t>
            </a: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标题 1"/>
          <p:cNvSpPr>
            <a:spLocks noGrp="1"/>
          </p:cNvSpPr>
          <p:nvPr>
            <p:ph type="title"/>
          </p:nvPr>
        </p:nvSpPr>
        <p:spPr/>
        <p:txBody>
          <a:bodyPr/>
          <a:lstStyle/>
          <a:p>
            <a:r>
              <a:rPr lang="en-US" altLang="zh-CN"/>
              <a:t>IPv6</a:t>
            </a:r>
            <a:r>
              <a:rPr lang="zh-CN" altLang="en-US"/>
              <a:t>的</a:t>
            </a:r>
            <a:r>
              <a:rPr lang="zh-CN" altLang="en-US" b="1"/>
              <a:t>应用</a:t>
            </a:r>
            <a:endParaRPr lang="zh-CN" altLang="en-US"/>
          </a:p>
        </p:txBody>
      </p:sp>
      <p:sp>
        <p:nvSpPr>
          <p:cNvPr id="20483" name="内容占位符 2"/>
          <p:cNvSpPr>
            <a:spLocks noGrp="1"/>
          </p:cNvSpPr>
          <p:nvPr>
            <p:ph idx="1"/>
          </p:nvPr>
        </p:nvSpPr>
        <p:spPr/>
        <p:txBody>
          <a:bodyPr/>
          <a:lstStyle/>
          <a:p>
            <a:pPr marL="0" indent="0">
              <a:buFont typeface="Wingdings" pitchFamily="2" charset="2"/>
              <a:buNone/>
            </a:pPr>
            <a:r>
              <a:rPr lang="zh-CN" altLang="en-US" sz="2000"/>
              <a:t>　　</a:t>
            </a:r>
            <a:r>
              <a:rPr lang="en-US" altLang="zh-CN" sz="2000"/>
              <a:t>IPv6</a:t>
            </a:r>
            <a:r>
              <a:rPr lang="zh-CN" altLang="en-US" sz="2000"/>
              <a:t>的普及一个重要的应用是网络实名制下的互联网身份证</a:t>
            </a:r>
            <a:r>
              <a:rPr lang="en-US" altLang="zh-CN" sz="2000"/>
              <a:t>/VIeID</a:t>
            </a:r>
            <a:r>
              <a:rPr lang="zh-CN" altLang="en-US" sz="2000"/>
              <a:t>，目前基于</a:t>
            </a:r>
            <a:r>
              <a:rPr lang="en-US" altLang="zh-CN" sz="2000"/>
              <a:t>IPv4</a:t>
            </a:r>
            <a:r>
              <a:rPr lang="zh-CN" altLang="en-US" sz="2000"/>
              <a:t>的网络之所以难以实现</a:t>
            </a:r>
            <a:r>
              <a:rPr lang="zh-CN" altLang="en-US" sz="2000">
                <a:solidFill>
                  <a:srgbClr val="FF0000"/>
                </a:solidFill>
              </a:rPr>
              <a:t>网络实名制</a:t>
            </a:r>
            <a:r>
              <a:rPr lang="zh-CN" altLang="en-US" sz="2000"/>
              <a:t>，一个重要原因就是因为</a:t>
            </a:r>
            <a:r>
              <a:rPr lang="en-US" altLang="zh-CN" sz="2000"/>
              <a:t>IP</a:t>
            </a:r>
            <a:r>
              <a:rPr lang="zh-CN" altLang="en-US" sz="2000"/>
              <a:t>资源的共用，因为</a:t>
            </a:r>
            <a:r>
              <a:rPr lang="en-US" altLang="zh-CN" sz="2000"/>
              <a:t>IP</a:t>
            </a:r>
            <a:r>
              <a:rPr lang="zh-CN" altLang="en-US" sz="2000"/>
              <a:t>资源不够，所以不同的人在不同的时间段共用一个</a:t>
            </a:r>
            <a:r>
              <a:rPr lang="en-US" altLang="zh-CN" sz="2000"/>
              <a:t>IP</a:t>
            </a:r>
            <a:r>
              <a:rPr lang="zh-CN" altLang="en-US" sz="2000"/>
              <a:t>，</a:t>
            </a:r>
            <a:r>
              <a:rPr lang="en-US" altLang="zh-CN" sz="2000"/>
              <a:t>IP</a:t>
            </a:r>
            <a:r>
              <a:rPr lang="zh-CN" altLang="en-US" sz="2000"/>
              <a:t>和上网用户无法实现一一对应。 </a:t>
            </a:r>
          </a:p>
          <a:p>
            <a:pPr marL="0" indent="0">
              <a:buFont typeface="Wingdings" pitchFamily="2" charset="2"/>
              <a:buNone/>
            </a:pPr>
            <a:r>
              <a:rPr lang="zh-CN" altLang="en-US" sz="2000"/>
              <a:t>　　在</a:t>
            </a:r>
            <a:r>
              <a:rPr lang="en-US" altLang="zh-CN" sz="2000"/>
              <a:t>IPv4</a:t>
            </a:r>
            <a:r>
              <a:rPr lang="zh-CN" altLang="en-US" sz="2000"/>
              <a:t>下，现在根据</a:t>
            </a:r>
            <a:r>
              <a:rPr lang="en-US" altLang="zh-CN" sz="2000"/>
              <a:t>IP</a:t>
            </a:r>
            <a:r>
              <a:rPr lang="zh-CN" altLang="en-US" sz="2000"/>
              <a:t>查人也比较麻烦，电信局要保留一段时间的上网日志才行，通常因为数据量很大，运营商只保留三个月左右的上网日志，比如查前年某个</a:t>
            </a:r>
            <a:r>
              <a:rPr lang="en-US" altLang="zh-CN" sz="2000"/>
              <a:t>IP</a:t>
            </a:r>
            <a:r>
              <a:rPr lang="zh-CN" altLang="en-US" sz="2000"/>
              <a:t>发帖子的用户就不能实现。 </a:t>
            </a:r>
          </a:p>
          <a:p>
            <a:pPr marL="0" indent="0">
              <a:buFont typeface="Wingdings" pitchFamily="2" charset="2"/>
              <a:buNone/>
            </a:pPr>
            <a:r>
              <a:rPr lang="zh-CN" altLang="en-US" sz="2000"/>
              <a:t>　　</a:t>
            </a:r>
            <a:r>
              <a:rPr lang="en-US" altLang="zh-CN" sz="2000"/>
              <a:t>IPv6</a:t>
            </a:r>
            <a:r>
              <a:rPr lang="zh-CN" altLang="en-US" sz="2000"/>
              <a:t>的出现可以从技术上一劳永逸地解决实名制这个问题，因为那时</a:t>
            </a:r>
            <a:r>
              <a:rPr lang="en-US" altLang="zh-CN" sz="2000"/>
              <a:t>IP</a:t>
            </a:r>
            <a:r>
              <a:rPr lang="zh-CN" altLang="en-US" sz="2000"/>
              <a:t>资源将不再紧张，运营商有足够多的</a:t>
            </a:r>
            <a:r>
              <a:rPr lang="en-US" altLang="zh-CN" sz="2000"/>
              <a:t>IP</a:t>
            </a:r>
            <a:r>
              <a:rPr lang="zh-CN" altLang="en-US" sz="2000"/>
              <a:t>资源，那时候，运营商在受理入网申请的时候，可以直接给该用户分配一个固定</a:t>
            </a:r>
            <a:r>
              <a:rPr lang="en-US" altLang="zh-CN" sz="2000"/>
              <a:t>IP</a:t>
            </a:r>
            <a:r>
              <a:rPr lang="zh-CN" altLang="en-US" sz="2000"/>
              <a:t>地址，这样实际就实现了实名制，也就是一个真实用户和一个</a:t>
            </a:r>
            <a:r>
              <a:rPr lang="en-US" altLang="zh-CN" sz="2000"/>
              <a:t>IP</a:t>
            </a:r>
            <a:r>
              <a:rPr lang="zh-CN" altLang="en-US" sz="2000"/>
              <a:t>地址的一一对应。 </a:t>
            </a:r>
          </a:p>
          <a:p>
            <a:pPr marL="0" indent="0">
              <a:buFont typeface="Wingdings" pitchFamily="2" charset="2"/>
              <a:buNone/>
            </a:pPr>
            <a:r>
              <a:rPr lang="zh-CN" altLang="en-US" sz="2000"/>
              <a:t>　　当一个上网用户的</a:t>
            </a:r>
            <a:r>
              <a:rPr lang="en-US" altLang="zh-CN" sz="2000"/>
              <a:t>IP</a:t>
            </a:r>
            <a:r>
              <a:rPr lang="zh-CN" altLang="en-US" sz="2000"/>
              <a:t>固定了之后，你任何时间做的任何事情都和一个唯一</a:t>
            </a:r>
            <a:r>
              <a:rPr lang="en-US" altLang="zh-CN" sz="2000"/>
              <a:t>IP</a:t>
            </a:r>
            <a:r>
              <a:rPr lang="zh-CN" altLang="en-US" sz="2000"/>
              <a:t>绑定，你在网络上做的任何事情在任何时间段内都有据可查，并且无法否认。</a:t>
            </a: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标题 1"/>
          <p:cNvSpPr>
            <a:spLocks noGrp="1"/>
          </p:cNvSpPr>
          <p:nvPr>
            <p:ph type="title"/>
          </p:nvPr>
        </p:nvSpPr>
        <p:spPr/>
        <p:txBody>
          <a:bodyPr/>
          <a:lstStyle/>
          <a:p>
            <a:r>
              <a:rPr lang="zh-CN" altLang="en-US" b="1"/>
              <a:t>千兆以太网简介</a:t>
            </a:r>
            <a:r>
              <a:rPr lang="en-US" altLang="zh-CN" b="1"/>
              <a:t>—</a:t>
            </a:r>
            <a:r>
              <a:rPr lang="zh-CN" altLang="en-US" b="1"/>
              <a:t>千兆以太网及其发展现状</a:t>
            </a:r>
            <a:endParaRPr lang="zh-CN" altLang="en-US"/>
          </a:p>
        </p:txBody>
      </p:sp>
      <p:sp>
        <p:nvSpPr>
          <p:cNvPr id="21507" name="内容占位符 2"/>
          <p:cNvSpPr>
            <a:spLocks noGrp="1"/>
          </p:cNvSpPr>
          <p:nvPr>
            <p:ph idx="1"/>
          </p:nvPr>
        </p:nvSpPr>
        <p:spPr>
          <a:xfrm>
            <a:off x="457200" y="1196975"/>
            <a:ext cx="8229600" cy="5472113"/>
          </a:xfrm>
        </p:spPr>
        <p:txBody>
          <a:bodyPr/>
          <a:lstStyle/>
          <a:p>
            <a:pPr marL="0" indent="0">
              <a:buFont typeface="Wingdings" pitchFamily="2" charset="2"/>
              <a:buNone/>
            </a:pPr>
            <a:r>
              <a:rPr lang="zh-CN" altLang="en-US" sz="2000"/>
              <a:t>　　千兆以太网是建立在以太网标准基础之上的技术。千兆以太网和大量使用的以太网与快速以太网完全兼容，并利用了原以太网标准所规定的全部技术规范，其中包括</a:t>
            </a:r>
            <a:r>
              <a:rPr lang="en-US" altLang="zh-CN" sz="2000"/>
              <a:t>CSMA/CD</a:t>
            </a:r>
            <a:r>
              <a:rPr lang="zh-CN" altLang="en-US" sz="2000"/>
              <a:t>协议、以太网帧、全双工、流量控制以及</a:t>
            </a:r>
            <a:r>
              <a:rPr lang="en-US" altLang="zh-CN" sz="2000"/>
              <a:t>IEEE 802.3</a:t>
            </a:r>
            <a:r>
              <a:rPr lang="zh-CN" altLang="en-US" sz="2000"/>
              <a:t>标准中所定义的管理对象。作为以太网的一个组成部分，千兆以太网也支持流量管理技术，它保证在以太网上的服务质量，这些技术包括</a:t>
            </a:r>
            <a:r>
              <a:rPr lang="en-US" altLang="zh-CN" sz="2000"/>
              <a:t>IEEE 802.1P</a:t>
            </a:r>
            <a:r>
              <a:rPr lang="zh-CN" altLang="en-US" sz="2000"/>
              <a:t>第二层优先级、第三层优先级的</a:t>
            </a:r>
            <a:r>
              <a:rPr lang="en-US" altLang="zh-CN" sz="2000"/>
              <a:t>QoS</a:t>
            </a:r>
            <a:r>
              <a:rPr lang="zh-CN" altLang="en-US" sz="2000"/>
              <a:t>编码位、特别服务和资源预留协议（</a:t>
            </a:r>
            <a:r>
              <a:rPr lang="en-US" altLang="zh-CN" sz="2000"/>
              <a:t>RSVP</a:t>
            </a:r>
            <a:r>
              <a:rPr lang="zh-CN" altLang="en-US" sz="2000"/>
              <a:t>）。</a:t>
            </a:r>
          </a:p>
          <a:p>
            <a:pPr marL="0" indent="0">
              <a:buFont typeface="Wingdings" pitchFamily="2" charset="2"/>
              <a:buNone/>
            </a:pPr>
            <a:r>
              <a:rPr lang="zh-CN" altLang="en-US" sz="2000"/>
              <a:t>　　千兆以太网还利用</a:t>
            </a:r>
            <a:r>
              <a:rPr lang="en-US" altLang="zh-CN" sz="2000"/>
              <a:t>IEEE 802.1QVLAN</a:t>
            </a:r>
            <a:r>
              <a:rPr lang="zh-CN" altLang="en-US" sz="2000"/>
              <a:t>支持、第四层过滤、千兆位的第三层交换。千兆以太网原先是作为一种交换技术设计的，采用光纤作为上行链路，用于楼宇之间的连接。之后，在服务器的连接和骨干网中，千兆以太网获得广泛应用，由于</a:t>
            </a:r>
            <a:r>
              <a:rPr lang="en-US" altLang="zh-CN" sz="2000"/>
              <a:t>IEEE 802.3ab</a:t>
            </a:r>
            <a:r>
              <a:rPr lang="zh-CN" altLang="en-US" sz="2000"/>
              <a:t>标准（采用</a:t>
            </a:r>
            <a:r>
              <a:rPr lang="en-US" altLang="zh-CN" sz="2000"/>
              <a:t>5</a:t>
            </a:r>
            <a:r>
              <a:rPr lang="zh-CN" altLang="en-US" sz="2000"/>
              <a:t>类及以上非屏蔽双绞线的千兆以太网标准）的出台，千兆以太网可适用于任何大中小型企事业单位。 </a:t>
            </a:r>
          </a:p>
          <a:p>
            <a:pPr marL="0" indent="0">
              <a:buFont typeface="Wingdings" pitchFamily="2" charset="2"/>
              <a:buNone/>
            </a:pPr>
            <a:r>
              <a:rPr lang="zh-CN" altLang="en-US" sz="2000"/>
              <a:t>　　目前，千兆以太网已经发展成为主流网络技术。大到成千上万人的大型企业，小到几十人的中小型企业，在建设企业局域网时都会把千兆以太网技术作为首选的高速网络技术。千兆以太网技术甚至正在取代</a:t>
            </a:r>
            <a:r>
              <a:rPr lang="en-US" altLang="zh-CN" sz="2000"/>
              <a:t>ATM</a:t>
            </a:r>
            <a:r>
              <a:rPr lang="zh-CN" altLang="en-US" sz="2000"/>
              <a:t>技术，成为城域网建设的主力军。</a:t>
            </a: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标题 1"/>
          <p:cNvSpPr>
            <a:spLocks noGrp="1"/>
          </p:cNvSpPr>
          <p:nvPr>
            <p:ph type="title"/>
          </p:nvPr>
        </p:nvSpPr>
        <p:spPr/>
        <p:txBody>
          <a:bodyPr/>
          <a:lstStyle/>
          <a:p>
            <a:r>
              <a:rPr lang="zh-CN" altLang="en-US" b="1"/>
              <a:t>千兆以太网的特点</a:t>
            </a:r>
            <a:endParaRPr lang="zh-CN" altLang="en-US"/>
          </a:p>
        </p:txBody>
      </p:sp>
      <p:sp>
        <p:nvSpPr>
          <p:cNvPr id="22531" name="内容占位符 2"/>
          <p:cNvSpPr>
            <a:spLocks noGrp="1"/>
          </p:cNvSpPr>
          <p:nvPr>
            <p:ph idx="1"/>
          </p:nvPr>
        </p:nvSpPr>
        <p:spPr>
          <a:xfrm>
            <a:off x="457200" y="1196975"/>
            <a:ext cx="8362950" cy="5400675"/>
          </a:xfrm>
        </p:spPr>
        <p:txBody>
          <a:bodyPr/>
          <a:lstStyle/>
          <a:p>
            <a:pPr marL="0" indent="0">
              <a:buFont typeface="Wingdings" pitchFamily="2" charset="2"/>
              <a:buNone/>
            </a:pPr>
            <a:r>
              <a:rPr lang="zh-CN" altLang="en-US" sz="2000"/>
              <a:t>　　</a:t>
            </a:r>
            <a:r>
              <a:rPr lang="en-US" altLang="zh-CN" sz="2000"/>
              <a:t>1</a:t>
            </a:r>
            <a:r>
              <a:rPr lang="zh-CN" altLang="en-US" sz="2000"/>
              <a:t>．千兆位以太网提供完美无缺的迁移途径，充分保护在现有网络基础设施上的投资。千兆位以太网将保留</a:t>
            </a:r>
            <a:r>
              <a:rPr lang="en-US" altLang="zh-CN" sz="2000"/>
              <a:t>IEEE 802.3</a:t>
            </a:r>
            <a:r>
              <a:rPr lang="zh-CN" altLang="en-US" sz="2000"/>
              <a:t>和以太网帧格式以及</a:t>
            </a:r>
            <a:r>
              <a:rPr lang="en-US" altLang="zh-CN" sz="2000"/>
              <a:t>802.3</a:t>
            </a:r>
            <a:r>
              <a:rPr lang="zh-CN" altLang="en-US" sz="2000"/>
              <a:t>受管理的对象规格，从而使企业能够在升级至千兆性能的同时，保留现有的线缆、操作系统、协议、桌面应用程序和网络管理战略与工具； </a:t>
            </a:r>
          </a:p>
          <a:p>
            <a:pPr marL="0" indent="0">
              <a:buFont typeface="Wingdings" pitchFamily="2" charset="2"/>
              <a:buNone/>
            </a:pPr>
            <a:r>
              <a:rPr lang="zh-CN" altLang="en-US" sz="2000"/>
              <a:t>　　</a:t>
            </a:r>
            <a:r>
              <a:rPr lang="en-US" altLang="zh-CN" sz="2000"/>
              <a:t>2</a:t>
            </a:r>
            <a:r>
              <a:rPr lang="zh-CN" altLang="en-US" sz="2000"/>
              <a:t>．千兆位以太网相对于原有的快速以太网、</a:t>
            </a:r>
            <a:r>
              <a:rPr lang="en-US" altLang="zh-CN" sz="2000"/>
              <a:t>FDDI</a:t>
            </a:r>
            <a:r>
              <a:rPr lang="zh-CN" altLang="en-US" sz="2000"/>
              <a:t>、</a:t>
            </a:r>
            <a:r>
              <a:rPr lang="en-US" altLang="zh-CN" sz="2000"/>
              <a:t>ATM</a:t>
            </a:r>
            <a:r>
              <a:rPr lang="zh-CN" altLang="en-US" sz="2000"/>
              <a:t>等主干网解决方案，提供了一条最佳的路径。至少在目前看来，是改善交换机与交换机之间骨干连接和交换机与服务器之间连接的可靠、经济的途径。网络设计人员能够建立有效使用高速、关键任务的应用程序和文件备份的高速基础设施。网络管理人员将为用户提供对</a:t>
            </a:r>
            <a:r>
              <a:rPr lang="en-US" altLang="zh-CN" sz="2000"/>
              <a:t>Internet</a:t>
            </a:r>
            <a:r>
              <a:rPr lang="zh-CN" altLang="en-US" sz="2000"/>
              <a:t>、</a:t>
            </a:r>
            <a:r>
              <a:rPr lang="en-US" altLang="zh-CN" sz="2000"/>
              <a:t>Intranet</a:t>
            </a:r>
            <a:r>
              <a:rPr lang="zh-CN" altLang="en-US" sz="2000"/>
              <a:t>、城域网与广域网的更快速的访问。 </a:t>
            </a:r>
          </a:p>
          <a:p>
            <a:pPr marL="0" indent="0">
              <a:buFont typeface="Wingdings" pitchFamily="2" charset="2"/>
              <a:buNone/>
            </a:pPr>
            <a:r>
              <a:rPr lang="zh-CN" altLang="en-US" sz="2000"/>
              <a:t>　　</a:t>
            </a:r>
            <a:r>
              <a:rPr lang="en-US" altLang="zh-CN" sz="2000"/>
              <a:t>3</a:t>
            </a:r>
            <a:r>
              <a:rPr lang="zh-CN" altLang="en-US" sz="2000"/>
              <a:t>．</a:t>
            </a:r>
            <a:r>
              <a:rPr lang="en-US" altLang="zh-CN" sz="2000"/>
              <a:t>IEEE 802.3</a:t>
            </a:r>
            <a:r>
              <a:rPr lang="zh-CN" altLang="en-US" sz="2000"/>
              <a:t>工作组建立了</a:t>
            </a:r>
            <a:r>
              <a:rPr lang="en-US" altLang="zh-CN" sz="2000"/>
              <a:t>802.3z</a:t>
            </a:r>
            <a:r>
              <a:rPr lang="zh-CN" altLang="en-US" sz="2000"/>
              <a:t>和</a:t>
            </a:r>
            <a:r>
              <a:rPr lang="en-US" altLang="zh-CN" sz="2000"/>
              <a:t>802.3ab</a:t>
            </a:r>
            <a:r>
              <a:rPr lang="zh-CN" altLang="en-US" sz="2000"/>
              <a:t>千兆位以太网工作组，其任务是开发适应不同需求的千兆位以太网标准。该标准支持全双工和半双工</a:t>
            </a:r>
            <a:r>
              <a:rPr lang="en-US" altLang="zh-CN" sz="2000"/>
              <a:t>1000Mbps</a:t>
            </a:r>
            <a:r>
              <a:rPr lang="zh-CN" altLang="en-US" sz="2000"/>
              <a:t>，相应的操作采用</a:t>
            </a:r>
            <a:r>
              <a:rPr lang="en-US" altLang="zh-CN" sz="2000"/>
              <a:t>IEEE 802.3</a:t>
            </a:r>
            <a:r>
              <a:rPr lang="zh-CN" altLang="en-US" sz="2000"/>
              <a:t>以太网的帧格式和</a:t>
            </a:r>
            <a:r>
              <a:rPr lang="en-US" altLang="zh-CN" sz="2000"/>
              <a:t>CSMA/CD</a:t>
            </a:r>
            <a:r>
              <a:rPr lang="zh-CN" altLang="en-US" sz="2000"/>
              <a:t>介质访问控制方法。千兆位以太网还要与</a:t>
            </a:r>
            <a:r>
              <a:rPr lang="en-US" altLang="zh-CN" sz="2000"/>
              <a:t>10BaseT</a:t>
            </a:r>
            <a:r>
              <a:rPr lang="zh-CN" altLang="en-US" sz="2000"/>
              <a:t>和</a:t>
            </a:r>
            <a:r>
              <a:rPr lang="en-US" altLang="zh-CN" sz="2000"/>
              <a:t>100BaseT</a:t>
            </a:r>
            <a:r>
              <a:rPr lang="zh-CN" altLang="en-US" sz="2000"/>
              <a:t>向后兼容。此外，</a:t>
            </a:r>
            <a:r>
              <a:rPr lang="en-US" altLang="zh-CN" sz="2000"/>
              <a:t>IEEE</a:t>
            </a:r>
            <a:r>
              <a:rPr lang="zh-CN" altLang="en-US" sz="2000"/>
              <a:t>标准将支持最大距离为</a:t>
            </a:r>
            <a:r>
              <a:rPr lang="en-US" altLang="zh-CN" sz="2000"/>
              <a:t>550</a:t>
            </a:r>
            <a:r>
              <a:rPr lang="zh-CN" altLang="en-US" sz="2000"/>
              <a:t>米的多模光纤、最大距离为</a:t>
            </a:r>
            <a:r>
              <a:rPr lang="en-US" altLang="zh-CN" sz="2000"/>
              <a:t>70</a:t>
            </a:r>
            <a:r>
              <a:rPr lang="zh-CN" altLang="en-US" sz="2000"/>
              <a:t>千米的单模光纤和最大距离为</a:t>
            </a:r>
            <a:r>
              <a:rPr lang="en-US" altLang="zh-CN" sz="2000"/>
              <a:t>100</a:t>
            </a:r>
            <a:r>
              <a:rPr lang="zh-CN" altLang="en-US" sz="2000"/>
              <a:t>米的铜轴电缆。千兆位以太网填补了</a:t>
            </a:r>
            <a:r>
              <a:rPr lang="en-US" altLang="zh-CN" sz="2000"/>
              <a:t>802.3</a:t>
            </a:r>
            <a:r>
              <a:rPr lang="zh-CN" altLang="en-US" sz="2000"/>
              <a:t>以太网</a:t>
            </a:r>
            <a:r>
              <a:rPr lang="en-US" altLang="zh-CN" sz="2000"/>
              <a:t>/</a:t>
            </a:r>
            <a:r>
              <a:rPr lang="zh-CN" altLang="en-US" sz="2000"/>
              <a:t>快速以太网标准的不足。</a:t>
            </a:r>
          </a:p>
          <a:p>
            <a:pPr marL="0" indent="0">
              <a:buFont typeface="Wingdings" pitchFamily="2" charset="2"/>
              <a:buNone/>
            </a:pPr>
            <a:endParaRPr lang="zh-CN" altLang="en-US" sz="2000"/>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标题 1"/>
          <p:cNvSpPr>
            <a:spLocks noGrp="1"/>
          </p:cNvSpPr>
          <p:nvPr>
            <p:ph type="title"/>
          </p:nvPr>
        </p:nvSpPr>
        <p:spPr/>
        <p:txBody>
          <a:bodyPr/>
          <a:lstStyle/>
          <a:p>
            <a:r>
              <a:rPr lang="zh-CN" altLang="en-US" b="1"/>
              <a:t>千兆以太网的构建</a:t>
            </a:r>
            <a:endParaRPr lang="zh-CN" altLang="en-US"/>
          </a:p>
        </p:txBody>
      </p:sp>
      <p:sp>
        <p:nvSpPr>
          <p:cNvPr id="23555" name="内容占位符 2"/>
          <p:cNvSpPr>
            <a:spLocks noGrp="1"/>
          </p:cNvSpPr>
          <p:nvPr>
            <p:ph idx="1"/>
          </p:nvPr>
        </p:nvSpPr>
        <p:spPr/>
        <p:txBody>
          <a:bodyPr/>
          <a:lstStyle/>
          <a:p>
            <a:pPr marL="0" indent="20638">
              <a:buFont typeface="Wingdings" pitchFamily="2" charset="2"/>
              <a:buNone/>
            </a:pPr>
            <a:r>
              <a:rPr lang="zh-CN" altLang="en-US"/>
              <a:t>　　</a:t>
            </a:r>
            <a:r>
              <a:rPr lang="zh-CN" altLang="en-US" sz="2400"/>
              <a:t>千兆以太网络是由千兆交换机、千兆网卡、综合布线系统等构成的。千兆交换机构成了网络的骨干部分，千兆网卡安插在服务器上，通过布线系统与交换机相连，千兆交换机下面还可连接许多百兆交换机，百兆交换机连接工作站，这就是所谓的“百兆到桌面”。在有些专业图形制作、视频点播应用中，还可能会用到“千兆到桌面”，及用千兆交换机联到插有千兆网卡的工作站上，满足了特殊应用下对高带宽的需求。</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标题 1"/>
          <p:cNvSpPr>
            <a:spLocks noGrp="1"/>
          </p:cNvSpPr>
          <p:nvPr>
            <p:ph type="title"/>
          </p:nvPr>
        </p:nvSpPr>
        <p:spPr/>
        <p:txBody>
          <a:bodyPr/>
          <a:lstStyle/>
          <a:p>
            <a:endParaRPr lang="zh-CN" altLang="en-US"/>
          </a:p>
        </p:txBody>
      </p:sp>
      <p:sp>
        <p:nvSpPr>
          <p:cNvPr id="24579" name="内容占位符 2"/>
          <p:cNvSpPr>
            <a:spLocks noGrp="1"/>
          </p:cNvSpPr>
          <p:nvPr>
            <p:ph idx="1"/>
          </p:nvPr>
        </p:nvSpPr>
        <p:spPr/>
        <p:txBody>
          <a:bodyPr/>
          <a:lstStyle/>
          <a:p>
            <a:endParaRPr lang="zh-CN" altLang="en-US"/>
          </a:p>
        </p:txBody>
      </p:sp>
      <p:pic>
        <p:nvPicPr>
          <p:cNvPr id="24580" name="Picture 5"/>
          <p:cNvPicPr>
            <a:picLocks noChangeAspect="1" noChangeArrowheads="1"/>
          </p:cNvPicPr>
          <p:nvPr/>
        </p:nvPicPr>
        <p:blipFill>
          <a:blip r:embed="rId2" cstate="print"/>
          <a:srcRect/>
          <a:stretch>
            <a:fillRect/>
          </a:stretch>
        </p:blipFill>
        <p:spPr bwMode="auto">
          <a:xfrm>
            <a:off x="2051050" y="620713"/>
            <a:ext cx="4781550" cy="5781675"/>
          </a:xfrm>
          <a:prstGeom prst="rect">
            <a:avLst/>
          </a:prstGeom>
          <a:noFill/>
          <a:ln w="9525">
            <a:noFill/>
            <a:miter lim="800000"/>
            <a:headEnd/>
            <a:tailEnd/>
          </a:ln>
        </p:spPr>
      </p:pic>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p:txBody>
          <a:bodyPr/>
          <a:lstStyle/>
          <a:p>
            <a:pPr eaLnBrk="1" hangingPunct="1"/>
            <a:r>
              <a:rPr lang="zh-CN" altLang="en-US" sz="2800" b="1"/>
              <a:t>网络的应用与发展</a:t>
            </a:r>
          </a:p>
        </p:txBody>
      </p:sp>
      <p:sp>
        <p:nvSpPr>
          <p:cNvPr id="25603" name="Rectangle 3"/>
          <p:cNvSpPr>
            <a:spLocks noGrp="1" noChangeArrowheads="1"/>
          </p:cNvSpPr>
          <p:nvPr>
            <p:ph idx="1"/>
          </p:nvPr>
        </p:nvSpPr>
        <p:spPr/>
        <p:txBody>
          <a:bodyPr/>
          <a:lstStyle/>
          <a:p>
            <a:pPr eaLnBrk="1" hangingPunct="1"/>
            <a:r>
              <a:rPr lang="zh-CN" altLang="en-US"/>
              <a:t>网络技术的应用</a:t>
            </a:r>
          </a:p>
          <a:p>
            <a:pPr lvl="1" eaLnBrk="1" hangingPunct="1">
              <a:buFontTx/>
              <a:buChar char="–"/>
            </a:pPr>
            <a:r>
              <a:rPr lang="zh-CN" altLang="en-US"/>
              <a:t>信息与资源共享</a:t>
            </a:r>
          </a:p>
          <a:p>
            <a:pPr lvl="2" eaLnBrk="1" hangingPunct="1">
              <a:buFontTx/>
              <a:buChar char="•"/>
            </a:pPr>
            <a:r>
              <a:rPr lang="zh-CN" altLang="en-US"/>
              <a:t>以</a:t>
            </a:r>
            <a:r>
              <a:rPr lang="en-US" altLang="zh-CN"/>
              <a:t>Web</a:t>
            </a:r>
            <a:r>
              <a:rPr lang="zh-CN" altLang="en-US"/>
              <a:t>为代表</a:t>
            </a:r>
          </a:p>
          <a:p>
            <a:pPr lvl="1" eaLnBrk="1" hangingPunct="1">
              <a:buFontTx/>
              <a:buChar char="–"/>
            </a:pPr>
            <a:r>
              <a:rPr lang="zh-CN" altLang="en-US"/>
              <a:t>在数据获取系统中的应用</a:t>
            </a:r>
          </a:p>
          <a:p>
            <a:pPr lvl="2" eaLnBrk="1" hangingPunct="1">
              <a:buFontTx/>
              <a:buChar char="–"/>
            </a:pPr>
            <a:endParaRPr lang="zh-CN" altLang="en-US"/>
          </a:p>
          <a:p>
            <a:pPr lvl="2" eaLnBrk="1" hangingPunct="1">
              <a:buFontTx/>
              <a:buNone/>
            </a:pPr>
            <a:endParaRPr lang="zh-CN" altLang="en-US"/>
          </a:p>
          <a:p>
            <a:pPr lvl="2" eaLnBrk="1" hangingPunct="1">
              <a:buFontTx/>
              <a:buNone/>
            </a:pPr>
            <a:endParaRPr lang="en-US" altLang="zh-CN"/>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pPr eaLnBrk="1" hangingPunct="1"/>
            <a:endParaRPr lang="zh-CN" altLang="zh-CN"/>
          </a:p>
        </p:txBody>
      </p:sp>
      <p:pic>
        <p:nvPicPr>
          <p:cNvPr id="26627" name="Picture 5"/>
          <p:cNvPicPr>
            <a:picLocks noGrp="1" noChangeAspect="1" noChangeArrowheads="1"/>
          </p:cNvPicPr>
          <p:nvPr>
            <p:ph idx="1"/>
          </p:nvPr>
        </p:nvPicPr>
        <p:blipFill>
          <a:blip r:embed="rId2" cstate="print"/>
          <a:srcRect/>
          <a:stretch>
            <a:fillRect/>
          </a:stretch>
        </p:blipFill>
        <p:spPr>
          <a:xfrm>
            <a:off x="900113" y="1341438"/>
            <a:ext cx="7056437" cy="4746625"/>
          </a:xfrm>
        </p:spPr>
      </p:pic>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p:txBody>
          <a:bodyPr/>
          <a:lstStyle/>
          <a:p>
            <a:pPr eaLnBrk="1" hangingPunct="1"/>
            <a:endParaRPr lang="zh-CN" altLang="zh-CN"/>
          </a:p>
        </p:txBody>
      </p:sp>
      <p:pic>
        <p:nvPicPr>
          <p:cNvPr id="27651" name="Picture 3"/>
          <p:cNvPicPr>
            <a:picLocks noGrp="1" noChangeAspect="1" noChangeArrowheads="1"/>
          </p:cNvPicPr>
          <p:nvPr>
            <p:ph idx="1"/>
          </p:nvPr>
        </p:nvPicPr>
        <p:blipFill>
          <a:blip r:embed="rId2" cstate="print"/>
          <a:srcRect/>
          <a:stretch>
            <a:fillRect/>
          </a:stretch>
        </p:blipFill>
        <p:spPr>
          <a:xfrm>
            <a:off x="2152650" y="1728788"/>
            <a:ext cx="4838700" cy="3865562"/>
          </a:xfrm>
        </p:spPr>
      </p:pic>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lstStyle/>
          <a:p>
            <a:pPr eaLnBrk="1" hangingPunct="1"/>
            <a:endParaRPr lang="zh-CN" altLang="zh-CN"/>
          </a:p>
        </p:txBody>
      </p:sp>
      <p:pic>
        <p:nvPicPr>
          <p:cNvPr id="28675" name="Picture 3"/>
          <p:cNvPicPr>
            <a:picLocks noGrp="1" noChangeAspect="1" noChangeArrowheads="1"/>
          </p:cNvPicPr>
          <p:nvPr>
            <p:ph idx="1"/>
          </p:nvPr>
        </p:nvPicPr>
        <p:blipFill>
          <a:blip r:embed="rId2" cstate="print"/>
          <a:srcRect/>
          <a:stretch>
            <a:fillRect/>
          </a:stretch>
        </p:blipFill>
        <p:spPr>
          <a:xfrm>
            <a:off x="2152650" y="1784350"/>
            <a:ext cx="4838700" cy="3754438"/>
          </a:xfrm>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179388" y="620713"/>
            <a:ext cx="8964612" cy="692150"/>
          </a:xfrm>
        </p:spPr>
        <p:txBody>
          <a:bodyPr/>
          <a:lstStyle/>
          <a:p>
            <a:pPr marL="762000" indent="-762000" eaLnBrk="1" hangingPunct="1">
              <a:buFontTx/>
              <a:buAutoNum type="arabicPeriod" startAt="4"/>
              <a:defRPr/>
            </a:pPr>
            <a:r>
              <a:rPr lang="zh-CN" altLang="en-US" sz="3600" dirty="0">
                <a:solidFill>
                  <a:schemeClr val="tx2">
                    <a:lumMod val="75000"/>
                  </a:schemeClr>
                </a:solidFill>
                <a:latin typeface="华文细黑" pitchFamily="2" charset="-122"/>
                <a:ea typeface="华文细黑" pitchFamily="2" charset="-122"/>
              </a:rPr>
              <a:t>由模块插件组成核仪器系统的若干实例</a:t>
            </a:r>
          </a:p>
        </p:txBody>
      </p:sp>
      <p:sp>
        <p:nvSpPr>
          <p:cNvPr id="25603" name="Rectangle 3"/>
          <p:cNvSpPr>
            <a:spLocks noGrp="1" noChangeArrowheads="1"/>
          </p:cNvSpPr>
          <p:nvPr>
            <p:ph idx="1"/>
          </p:nvPr>
        </p:nvSpPr>
        <p:spPr>
          <a:xfrm>
            <a:off x="304800" y="1268413"/>
            <a:ext cx="8610600" cy="5284787"/>
          </a:xfrm>
        </p:spPr>
        <p:txBody>
          <a:bodyPr/>
          <a:lstStyle/>
          <a:p>
            <a:pPr marL="609600" indent="-609600" eaLnBrk="1" hangingPunct="1">
              <a:buFontTx/>
              <a:buAutoNum type="arabicParenR" startAt="3"/>
              <a:defRPr/>
            </a:pPr>
            <a:r>
              <a:rPr lang="zh-CN" altLang="en-US" sz="2800" dirty="0">
                <a:solidFill>
                  <a:schemeClr val="tx2">
                    <a:lumMod val="75000"/>
                  </a:schemeClr>
                </a:solidFill>
                <a:latin typeface="华文细黑" pitchFamily="2" charset="-122"/>
                <a:ea typeface="华文细黑" pitchFamily="2" charset="-122"/>
              </a:rPr>
              <a:t>符合多道谱仪系统</a:t>
            </a:r>
            <a:r>
              <a:rPr lang="zh-CN" altLang="en-US" dirty="0">
                <a:solidFill>
                  <a:schemeClr val="tx2">
                    <a:lumMod val="75000"/>
                  </a:schemeClr>
                </a:solidFill>
                <a:latin typeface="华文细黑" pitchFamily="2" charset="-122"/>
                <a:ea typeface="华文细黑" pitchFamily="2" charset="-122"/>
              </a:rPr>
              <a:t> </a:t>
            </a:r>
          </a:p>
        </p:txBody>
      </p:sp>
      <p:grpSp>
        <p:nvGrpSpPr>
          <p:cNvPr id="2" name="Group 4"/>
          <p:cNvGrpSpPr>
            <a:grpSpLocks/>
          </p:cNvGrpSpPr>
          <p:nvPr/>
        </p:nvGrpSpPr>
        <p:grpSpPr bwMode="auto">
          <a:xfrm>
            <a:off x="1907704" y="2132856"/>
            <a:ext cx="6122988" cy="4248150"/>
            <a:chOff x="1832" y="10020"/>
            <a:chExt cx="8073" cy="4836"/>
          </a:xfrm>
          <a:solidFill>
            <a:schemeClr val="bg2">
              <a:lumMod val="90000"/>
            </a:schemeClr>
          </a:solidFill>
          <a:effectLst>
            <a:outerShdw blurRad="50800" dist="38100" dir="2700000" algn="tl" rotWithShape="0">
              <a:schemeClr val="tx1">
                <a:lumMod val="95000"/>
                <a:lumOff val="5000"/>
                <a:alpha val="40000"/>
              </a:schemeClr>
            </a:outerShdw>
          </a:effectLst>
        </p:grpSpPr>
        <p:sp>
          <p:nvSpPr>
            <p:cNvPr id="25606" name="Rectangle 5"/>
            <p:cNvSpPr>
              <a:spLocks noChangeArrowheads="1"/>
            </p:cNvSpPr>
            <p:nvPr/>
          </p:nvSpPr>
          <p:spPr bwMode="auto">
            <a:xfrm>
              <a:off x="1832" y="10020"/>
              <a:ext cx="828" cy="624"/>
            </a:xfrm>
            <a:prstGeom prst="rect">
              <a:avLst/>
            </a:prstGeom>
            <a:grpFill/>
            <a:ln w="9525">
              <a:solidFill>
                <a:srgbClr val="FF0000"/>
              </a:solidFill>
              <a:miter lim="800000"/>
              <a:headEnd/>
              <a:tailEnd/>
            </a:ln>
          </p:spPr>
          <p:txBody>
            <a:bodyPr lIns="90000" tIns="118800" rIns="0" anchor="ctr" anchorCtr="1"/>
            <a:lstStyle/>
            <a:p>
              <a:pPr algn="just" eaLnBrk="0" hangingPunct="0">
                <a:defRPr/>
              </a:pPr>
              <a:r>
                <a:rPr kumimoji="0" lang="zh-CN" altLang="en-US" sz="1200" b="1" dirty="0">
                  <a:latin typeface="华文细黑" pitchFamily="2" charset="-122"/>
                  <a:ea typeface="华文细黑" pitchFamily="2" charset="-122"/>
                </a:rPr>
                <a:t>前 放</a:t>
              </a:r>
            </a:p>
          </p:txBody>
        </p:sp>
        <p:sp>
          <p:nvSpPr>
            <p:cNvPr id="25607" name="Line 6"/>
            <p:cNvSpPr>
              <a:spLocks noChangeShapeType="1"/>
            </p:cNvSpPr>
            <p:nvPr/>
          </p:nvSpPr>
          <p:spPr bwMode="auto">
            <a:xfrm>
              <a:off x="2657" y="10332"/>
              <a:ext cx="621"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5608" name="Rectangle 7"/>
            <p:cNvSpPr>
              <a:spLocks noChangeArrowheads="1"/>
            </p:cNvSpPr>
            <p:nvPr/>
          </p:nvSpPr>
          <p:spPr bwMode="auto">
            <a:xfrm>
              <a:off x="3278" y="10020"/>
              <a:ext cx="1035" cy="624"/>
            </a:xfrm>
            <a:prstGeom prst="rect">
              <a:avLst/>
            </a:prstGeom>
            <a:grpFill/>
            <a:ln w="9525">
              <a:solidFill>
                <a:srgbClr val="FF0000"/>
              </a:solidFill>
              <a:miter lim="800000"/>
              <a:headEnd/>
              <a:tailEnd/>
            </a:ln>
          </p:spPr>
          <p:txBody>
            <a:bodyPr lIns="54000" tIns="118800" rIns="0" anchor="ctr" anchorCtr="1"/>
            <a:lstStyle/>
            <a:p>
              <a:pPr algn="just" eaLnBrk="0" hangingPunct="0">
                <a:defRPr/>
              </a:pPr>
              <a:r>
                <a:rPr kumimoji="0" lang="en-US" altLang="zh-CN" sz="1200" b="1">
                  <a:latin typeface="华文细黑" pitchFamily="2" charset="-122"/>
                  <a:ea typeface="华文细黑" pitchFamily="2" charset="-122"/>
                </a:rPr>
                <a:t> </a:t>
              </a:r>
              <a:r>
                <a:rPr kumimoji="0" lang="zh-CN" altLang="en-US" sz="1200" b="1">
                  <a:latin typeface="华文细黑" pitchFamily="2" charset="-122"/>
                  <a:ea typeface="华文细黑" pitchFamily="2" charset="-122"/>
                </a:rPr>
                <a:t>主放大</a:t>
              </a:r>
            </a:p>
          </p:txBody>
        </p:sp>
        <p:sp>
          <p:nvSpPr>
            <p:cNvPr id="25609" name="Line 8"/>
            <p:cNvSpPr>
              <a:spLocks noChangeShapeType="1"/>
            </p:cNvSpPr>
            <p:nvPr/>
          </p:nvSpPr>
          <p:spPr bwMode="auto">
            <a:xfrm>
              <a:off x="4313" y="10176"/>
              <a:ext cx="2898" cy="0"/>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10" name="Rectangle 9"/>
            <p:cNvSpPr>
              <a:spLocks noChangeArrowheads="1"/>
            </p:cNvSpPr>
            <p:nvPr/>
          </p:nvSpPr>
          <p:spPr bwMode="auto">
            <a:xfrm>
              <a:off x="7211" y="10020"/>
              <a:ext cx="2070" cy="312"/>
            </a:xfrm>
            <a:prstGeom prst="rect">
              <a:avLst/>
            </a:prstGeom>
            <a:grpFill/>
            <a:ln w="9525">
              <a:solidFill>
                <a:srgbClr val="FF0000"/>
              </a:solidFill>
              <a:miter lim="800000"/>
              <a:headEnd/>
              <a:tailEnd/>
            </a:ln>
          </p:spPr>
          <p:txBody>
            <a:bodyPr lIns="36000" tIns="0" rIns="0" bIns="0" anchor="ctr" anchorCtr="1"/>
            <a:lstStyle/>
            <a:p>
              <a:pPr algn="just" eaLnBrk="0" hangingPunct="0">
                <a:defRPr/>
              </a:pPr>
              <a:r>
                <a:rPr kumimoji="0" lang="en-US" altLang="zh-CN" sz="1200" b="1">
                  <a:latin typeface="华文细黑" pitchFamily="2" charset="-122"/>
                  <a:ea typeface="华文细黑" pitchFamily="2" charset="-122"/>
                </a:rPr>
                <a:t>  </a:t>
              </a:r>
              <a:r>
                <a:rPr kumimoji="0" lang="zh-CN" altLang="en-US" sz="1200" b="1">
                  <a:latin typeface="华文细黑" pitchFamily="2" charset="-122"/>
                  <a:ea typeface="华文细黑" pitchFamily="2" charset="-122"/>
                </a:rPr>
                <a:t>线性门和展宽器</a:t>
              </a:r>
            </a:p>
          </p:txBody>
        </p:sp>
        <p:sp>
          <p:nvSpPr>
            <p:cNvPr id="25611" name="Line 10"/>
            <p:cNvSpPr>
              <a:spLocks noChangeShapeType="1"/>
            </p:cNvSpPr>
            <p:nvPr/>
          </p:nvSpPr>
          <p:spPr bwMode="auto">
            <a:xfrm>
              <a:off x="2243" y="10644"/>
              <a:ext cx="0" cy="468"/>
            </a:xfrm>
            <a:prstGeom prst="line">
              <a:avLst/>
            </a:prstGeom>
            <a:grpFill/>
            <a:ln w="9525">
              <a:solidFill>
                <a:srgbClr val="FF0000"/>
              </a:solidFill>
              <a:round/>
              <a:headEnd type="arrow" w="med" len="med"/>
              <a:tailEnd/>
            </a:ln>
          </p:spPr>
          <p:txBody>
            <a:bodyPr anchor="ctr" anchorCtr="1"/>
            <a:lstStyle/>
            <a:p>
              <a:pPr>
                <a:defRPr/>
              </a:pPr>
              <a:endParaRPr lang="zh-CN" altLang="en-US" b="1">
                <a:latin typeface="华文细黑" pitchFamily="2" charset="-122"/>
                <a:ea typeface="华文细黑" pitchFamily="2" charset="-122"/>
              </a:endParaRPr>
            </a:p>
          </p:txBody>
        </p:sp>
        <p:sp>
          <p:nvSpPr>
            <p:cNvPr id="25612" name="Rectangle 11"/>
            <p:cNvSpPr>
              <a:spLocks noChangeArrowheads="1"/>
            </p:cNvSpPr>
            <p:nvPr/>
          </p:nvSpPr>
          <p:spPr bwMode="auto">
            <a:xfrm>
              <a:off x="1832" y="11112"/>
              <a:ext cx="828" cy="936"/>
            </a:xfrm>
            <a:prstGeom prst="rect">
              <a:avLst/>
            </a:prstGeom>
            <a:grpFill/>
            <a:ln w="9525">
              <a:solidFill>
                <a:srgbClr val="FF0000"/>
              </a:solidFill>
              <a:miter lim="800000"/>
              <a:headEnd/>
              <a:tailEnd/>
            </a:ln>
          </p:spPr>
          <p:txBody>
            <a:bodyPr lIns="54000" tIns="118800" rIns="0" anchor="ctr" anchorCtr="1"/>
            <a:lstStyle/>
            <a:p>
              <a:pPr algn="just" eaLnBrk="0" hangingPunct="0">
                <a:defRPr/>
              </a:pPr>
              <a:r>
                <a:rPr kumimoji="0" lang="en-US" altLang="zh-CN" sz="1200" b="1">
                  <a:latin typeface="华文细黑" pitchFamily="2" charset="-122"/>
                  <a:ea typeface="华文细黑" pitchFamily="2" charset="-122"/>
                </a:rPr>
                <a:t>HPGT</a:t>
              </a:r>
            </a:p>
            <a:p>
              <a:pPr algn="just" eaLnBrk="0" hangingPunct="0">
                <a:defRPr/>
              </a:pPr>
              <a:r>
                <a:rPr kumimoji="0" lang="zh-CN" altLang="en-US" sz="1200" b="1">
                  <a:latin typeface="华文细黑" pitchFamily="2" charset="-122"/>
                  <a:ea typeface="华文细黑" pitchFamily="2" charset="-122"/>
                </a:rPr>
                <a:t>探测器</a:t>
              </a:r>
            </a:p>
          </p:txBody>
        </p:sp>
        <p:sp>
          <p:nvSpPr>
            <p:cNvPr id="25613" name="Line 12"/>
            <p:cNvSpPr>
              <a:spLocks noChangeShapeType="1"/>
            </p:cNvSpPr>
            <p:nvPr/>
          </p:nvSpPr>
          <p:spPr bwMode="auto">
            <a:xfrm>
              <a:off x="2657" y="11580"/>
              <a:ext cx="621" cy="0"/>
            </a:xfrm>
            <a:prstGeom prst="line">
              <a:avLst/>
            </a:prstGeom>
            <a:grpFill/>
            <a:ln w="9525">
              <a:solidFill>
                <a:srgbClr val="FF0000"/>
              </a:solidFill>
              <a:round/>
              <a:headEnd type="arrow" w="med" len="med"/>
              <a:tailEnd/>
            </a:ln>
          </p:spPr>
          <p:txBody>
            <a:bodyPr anchor="ctr" anchorCtr="1"/>
            <a:lstStyle/>
            <a:p>
              <a:pPr>
                <a:defRPr/>
              </a:pPr>
              <a:endParaRPr lang="zh-CN" altLang="en-US" b="1">
                <a:latin typeface="华文细黑" pitchFamily="2" charset="-122"/>
                <a:ea typeface="华文细黑" pitchFamily="2" charset="-122"/>
              </a:endParaRPr>
            </a:p>
          </p:txBody>
        </p:sp>
        <p:sp>
          <p:nvSpPr>
            <p:cNvPr id="25614" name="Rectangle 13"/>
            <p:cNvSpPr>
              <a:spLocks noChangeArrowheads="1"/>
            </p:cNvSpPr>
            <p:nvPr/>
          </p:nvSpPr>
          <p:spPr bwMode="auto">
            <a:xfrm>
              <a:off x="3278" y="11424"/>
              <a:ext cx="1035" cy="312"/>
            </a:xfrm>
            <a:prstGeom prst="rect">
              <a:avLst/>
            </a:prstGeom>
            <a:grpFill/>
            <a:ln w="9525">
              <a:solidFill>
                <a:srgbClr val="FF0000"/>
              </a:solidFill>
              <a:miter lim="800000"/>
              <a:headEnd/>
              <a:tailEnd/>
            </a:ln>
          </p:spPr>
          <p:txBody>
            <a:bodyPr lIns="36000" tIns="0" rIns="0" bIns="0" anchor="ctr" anchorCtr="1"/>
            <a:lstStyle/>
            <a:p>
              <a:pPr algn="just" eaLnBrk="0" hangingPunct="0">
                <a:defRPr/>
              </a:pPr>
              <a:r>
                <a:rPr kumimoji="0" lang="zh-CN" altLang="en-US" sz="1200" b="1">
                  <a:latin typeface="华文细黑" pitchFamily="2" charset="-122"/>
                  <a:ea typeface="华文细黑" pitchFamily="2" charset="-122"/>
                </a:rPr>
                <a:t>高压电源</a:t>
              </a:r>
            </a:p>
          </p:txBody>
        </p:sp>
        <p:sp>
          <p:nvSpPr>
            <p:cNvPr id="25615" name="Line 14"/>
            <p:cNvSpPr>
              <a:spLocks noChangeShapeType="1"/>
            </p:cNvSpPr>
            <p:nvPr/>
          </p:nvSpPr>
          <p:spPr bwMode="auto">
            <a:xfrm>
              <a:off x="4934" y="10332"/>
              <a:ext cx="0" cy="0"/>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16" name="Line 15"/>
            <p:cNvSpPr>
              <a:spLocks noChangeShapeType="1"/>
            </p:cNvSpPr>
            <p:nvPr/>
          </p:nvSpPr>
          <p:spPr bwMode="auto">
            <a:xfrm>
              <a:off x="4313" y="10488"/>
              <a:ext cx="621" cy="0"/>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17" name="Line 16"/>
            <p:cNvSpPr>
              <a:spLocks noChangeShapeType="1"/>
            </p:cNvSpPr>
            <p:nvPr/>
          </p:nvSpPr>
          <p:spPr bwMode="auto">
            <a:xfrm>
              <a:off x="4934" y="10488"/>
              <a:ext cx="3" cy="1248"/>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18" name="Line 17"/>
            <p:cNvSpPr>
              <a:spLocks noChangeShapeType="1"/>
            </p:cNvSpPr>
            <p:nvPr/>
          </p:nvSpPr>
          <p:spPr bwMode="auto">
            <a:xfrm>
              <a:off x="4937" y="11736"/>
              <a:ext cx="828"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5619" name="Rectangle 18"/>
            <p:cNvSpPr>
              <a:spLocks noChangeArrowheads="1"/>
            </p:cNvSpPr>
            <p:nvPr/>
          </p:nvSpPr>
          <p:spPr bwMode="auto">
            <a:xfrm>
              <a:off x="5765" y="11424"/>
              <a:ext cx="621" cy="624"/>
            </a:xfrm>
            <a:prstGeom prst="rect">
              <a:avLst/>
            </a:prstGeom>
            <a:grpFill/>
            <a:ln w="9525">
              <a:solidFill>
                <a:srgbClr val="FF0000"/>
              </a:solidFill>
              <a:miter lim="800000"/>
              <a:headEnd/>
              <a:tailEnd/>
            </a:ln>
          </p:spPr>
          <p:txBody>
            <a:bodyPr lIns="54000" tIns="0" rIns="0" bIns="0" anchor="ctr" anchorCtr="1"/>
            <a:lstStyle/>
            <a:p>
              <a:pPr algn="just" eaLnBrk="0" hangingPunct="0">
                <a:defRPr/>
              </a:pPr>
              <a:r>
                <a:rPr kumimoji="0" lang="zh-CN" altLang="en-US" sz="1200" b="1">
                  <a:latin typeface="华文细黑" pitchFamily="2" charset="-122"/>
                  <a:ea typeface="华文细黑" pitchFamily="2" charset="-122"/>
                </a:rPr>
                <a:t>定时</a:t>
              </a:r>
            </a:p>
            <a:p>
              <a:pPr algn="just" eaLnBrk="0" hangingPunct="0">
                <a:defRPr/>
              </a:pPr>
              <a:r>
                <a:rPr kumimoji="0" lang="zh-CN" altLang="en-US" sz="1200" b="1">
                  <a:latin typeface="华文细黑" pitchFamily="2" charset="-122"/>
                  <a:ea typeface="华文细黑" pitchFamily="2" charset="-122"/>
                </a:rPr>
                <a:t>单道</a:t>
              </a:r>
            </a:p>
          </p:txBody>
        </p:sp>
        <p:sp>
          <p:nvSpPr>
            <p:cNvPr id="25620" name="Line 19"/>
            <p:cNvSpPr>
              <a:spLocks noChangeShapeType="1"/>
            </p:cNvSpPr>
            <p:nvPr/>
          </p:nvSpPr>
          <p:spPr bwMode="auto">
            <a:xfrm>
              <a:off x="6386" y="11736"/>
              <a:ext cx="828" cy="0"/>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21" name="Line 20"/>
            <p:cNvSpPr>
              <a:spLocks noChangeShapeType="1"/>
            </p:cNvSpPr>
            <p:nvPr/>
          </p:nvSpPr>
          <p:spPr bwMode="auto">
            <a:xfrm>
              <a:off x="7214" y="11736"/>
              <a:ext cx="0" cy="468"/>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22" name="Line 21"/>
            <p:cNvSpPr>
              <a:spLocks noChangeShapeType="1"/>
            </p:cNvSpPr>
            <p:nvPr/>
          </p:nvSpPr>
          <p:spPr bwMode="auto">
            <a:xfrm>
              <a:off x="7214" y="12204"/>
              <a:ext cx="621"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5623" name="Line 22"/>
            <p:cNvSpPr>
              <a:spLocks noChangeShapeType="1"/>
            </p:cNvSpPr>
            <p:nvPr/>
          </p:nvSpPr>
          <p:spPr bwMode="auto">
            <a:xfrm>
              <a:off x="8246" y="10332"/>
              <a:ext cx="3" cy="1716"/>
            </a:xfrm>
            <a:prstGeom prst="line">
              <a:avLst/>
            </a:prstGeom>
            <a:grpFill/>
            <a:ln w="9525">
              <a:solidFill>
                <a:srgbClr val="FF0000"/>
              </a:solidFill>
              <a:round/>
              <a:headEnd type="arrow" w="med" len="med"/>
              <a:tailEnd/>
            </a:ln>
          </p:spPr>
          <p:txBody>
            <a:bodyPr anchor="ctr" anchorCtr="1"/>
            <a:lstStyle/>
            <a:p>
              <a:pPr>
                <a:defRPr/>
              </a:pPr>
              <a:endParaRPr lang="zh-CN" altLang="en-US" b="1">
                <a:latin typeface="华文细黑" pitchFamily="2" charset="-122"/>
                <a:ea typeface="华文细黑" pitchFamily="2" charset="-122"/>
              </a:endParaRPr>
            </a:p>
          </p:txBody>
        </p:sp>
        <p:sp>
          <p:nvSpPr>
            <p:cNvPr id="25624" name="Rectangle 23"/>
            <p:cNvSpPr>
              <a:spLocks noChangeArrowheads="1"/>
            </p:cNvSpPr>
            <p:nvPr/>
          </p:nvSpPr>
          <p:spPr bwMode="auto">
            <a:xfrm>
              <a:off x="7835" y="12048"/>
              <a:ext cx="828" cy="780"/>
            </a:xfrm>
            <a:prstGeom prst="rect">
              <a:avLst/>
            </a:prstGeom>
            <a:grpFill/>
            <a:ln w="9525">
              <a:solidFill>
                <a:srgbClr val="FF0000"/>
              </a:solidFill>
              <a:miter lim="800000"/>
              <a:headEnd/>
              <a:tailEnd/>
            </a:ln>
          </p:spPr>
          <p:txBody>
            <a:bodyPr lIns="126000" tIns="154800" anchor="ctr" anchorCtr="1"/>
            <a:lstStyle/>
            <a:p>
              <a:pPr algn="just" eaLnBrk="0" hangingPunct="0">
                <a:defRPr/>
              </a:pPr>
              <a:r>
                <a:rPr kumimoji="0" lang="zh-CN" altLang="en-US" sz="1200" b="1">
                  <a:latin typeface="华文细黑" pitchFamily="2" charset="-122"/>
                  <a:ea typeface="华文细黑" pitchFamily="2" charset="-122"/>
                </a:rPr>
                <a:t>符合</a:t>
              </a:r>
            </a:p>
          </p:txBody>
        </p:sp>
        <p:sp>
          <p:nvSpPr>
            <p:cNvPr id="25625" name="Rectangle 24"/>
            <p:cNvSpPr>
              <a:spLocks noChangeArrowheads="1"/>
            </p:cNvSpPr>
            <p:nvPr/>
          </p:nvSpPr>
          <p:spPr bwMode="auto">
            <a:xfrm>
              <a:off x="9077" y="12048"/>
              <a:ext cx="828" cy="780"/>
            </a:xfrm>
            <a:prstGeom prst="rect">
              <a:avLst/>
            </a:prstGeom>
            <a:grpFill/>
            <a:ln w="9525">
              <a:solidFill>
                <a:srgbClr val="FF0000"/>
              </a:solidFill>
              <a:miter lim="800000"/>
              <a:headEnd/>
              <a:tailEnd/>
            </a:ln>
          </p:spPr>
          <p:txBody>
            <a:bodyPr lIns="90000" tIns="154800" anchor="ctr" anchorCtr="1"/>
            <a:lstStyle/>
            <a:p>
              <a:pPr algn="just" eaLnBrk="0" hangingPunct="0">
                <a:defRPr/>
              </a:pPr>
              <a:r>
                <a:rPr kumimoji="0" lang="en-US" altLang="zh-CN" sz="1200" b="1">
                  <a:latin typeface="华文细黑" pitchFamily="2" charset="-122"/>
                  <a:ea typeface="华文细黑" pitchFamily="2" charset="-122"/>
                </a:rPr>
                <a:t>MCA</a:t>
              </a:r>
            </a:p>
          </p:txBody>
        </p:sp>
        <p:sp>
          <p:nvSpPr>
            <p:cNvPr id="25626" name="Line 25"/>
            <p:cNvSpPr>
              <a:spLocks noChangeShapeType="1"/>
            </p:cNvSpPr>
            <p:nvPr/>
          </p:nvSpPr>
          <p:spPr bwMode="auto">
            <a:xfrm flipH="1" flipV="1">
              <a:off x="9488" y="10176"/>
              <a:ext cx="3" cy="1872"/>
            </a:xfrm>
            <a:prstGeom prst="line">
              <a:avLst/>
            </a:prstGeom>
            <a:grpFill/>
            <a:ln w="9525">
              <a:solidFill>
                <a:srgbClr val="FF0000"/>
              </a:solidFill>
              <a:round/>
              <a:headEnd type="arrow" w="med" len="med"/>
              <a:tailEnd/>
            </a:ln>
          </p:spPr>
          <p:txBody>
            <a:bodyPr anchor="ctr" anchorCtr="1"/>
            <a:lstStyle/>
            <a:p>
              <a:pPr>
                <a:defRPr/>
              </a:pPr>
              <a:endParaRPr lang="zh-CN" altLang="en-US" b="1">
                <a:latin typeface="华文细黑" pitchFamily="2" charset="-122"/>
                <a:ea typeface="华文细黑" pitchFamily="2" charset="-122"/>
              </a:endParaRPr>
            </a:p>
          </p:txBody>
        </p:sp>
        <p:sp>
          <p:nvSpPr>
            <p:cNvPr id="25627" name="Line 26"/>
            <p:cNvSpPr>
              <a:spLocks noChangeShapeType="1"/>
            </p:cNvSpPr>
            <p:nvPr/>
          </p:nvSpPr>
          <p:spPr bwMode="auto">
            <a:xfrm flipH="1">
              <a:off x="9281" y="10176"/>
              <a:ext cx="207" cy="0"/>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28" name="Text Box 27"/>
            <p:cNvSpPr txBox="1">
              <a:spLocks noChangeArrowheads="1"/>
            </p:cNvSpPr>
            <p:nvPr/>
          </p:nvSpPr>
          <p:spPr bwMode="auto">
            <a:xfrm>
              <a:off x="8249" y="10800"/>
              <a:ext cx="414" cy="624"/>
            </a:xfrm>
            <a:prstGeom prst="rect">
              <a:avLst/>
            </a:prstGeom>
            <a:grpFill/>
            <a:ln w="9525">
              <a:solidFill>
                <a:srgbClr val="FF0000"/>
              </a:solidFill>
              <a:miter lim="800000"/>
              <a:headEnd/>
              <a:tailEnd/>
            </a:ln>
          </p:spPr>
          <p:txBody>
            <a:bodyPr lIns="36000" tIns="0" rIns="0" bIns="0" anchor="ctr" anchorCtr="1"/>
            <a:lstStyle/>
            <a:p>
              <a:pPr algn="just" eaLnBrk="0" hangingPunct="0">
                <a:defRPr/>
              </a:pPr>
              <a:r>
                <a:rPr kumimoji="0" lang="zh-CN" altLang="en-US" sz="1200" b="1" dirty="0">
                  <a:latin typeface="华文细黑" pitchFamily="2" charset="-122"/>
                  <a:ea typeface="华文细黑" pitchFamily="2" charset="-122"/>
                </a:rPr>
                <a:t>选</a:t>
              </a:r>
            </a:p>
            <a:p>
              <a:pPr algn="just" eaLnBrk="0" hangingPunct="0">
                <a:defRPr/>
              </a:pPr>
              <a:r>
                <a:rPr kumimoji="0" lang="zh-CN" altLang="en-US" sz="1200" b="1" dirty="0">
                  <a:latin typeface="华文细黑" pitchFamily="2" charset="-122"/>
                  <a:ea typeface="华文细黑" pitchFamily="2" charset="-122"/>
                </a:rPr>
                <a:t>通</a:t>
              </a:r>
            </a:p>
          </p:txBody>
        </p:sp>
        <p:sp>
          <p:nvSpPr>
            <p:cNvPr id="25629" name="Text Box 28"/>
            <p:cNvSpPr txBox="1">
              <a:spLocks noChangeArrowheads="1"/>
            </p:cNvSpPr>
            <p:nvPr/>
          </p:nvSpPr>
          <p:spPr bwMode="auto">
            <a:xfrm>
              <a:off x="2120" y="12150"/>
              <a:ext cx="1863" cy="468"/>
            </a:xfrm>
            <a:prstGeom prst="rect">
              <a:avLst/>
            </a:prstGeom>
            <a:grpFill/>
            <a:ln w="9525">
              <a:solidFill>
                <a:srgbClr val="FF0000"/>
              </a:solidFill>
              <a:miter lim="800000"/>
              <a:headEnd/>
              <a:tailEnd/>
            </a:ln>
          </p:spPr>
          <p:txBody>
            <a:bodyPr anchor="ctr" anchorCtr="1"/>
            <a:lstStyle/>
            <a:p>
              <a:pPr algn="just" eaLnBrk="0" hangingPunct="0">
                <a:defRPr/>
              </a:pPr>
              <a:r>
                <a:rPr kumimoji="0" lang="en-US" altLang="zh-CN" sz="1200" b="1" dirty="0">
                  <a:solidFill>
                    <a:srgbClr val="0000FF"/>
                  </a:solidFill>
                  <a:latin typeface="华文细黑" pitchFamily="2" charset="-122"/>
                  <a:ea typeface="华文细黑" pitchFamily="2" charset="-122"/>
                </a:rPr>
                <a:t>* </a:t>
              </a:r>
              <a:r>
                <a:rPr kumimoji="0" lang="zh-CN" altLang="en-US" sz="1200" b="1" dirty="0">
                  <a:solidFill>
                    <a:srgbClr val="0000FF"/>
                  </a:solidFill>
                  <a:latin typeface="华文细黑" pitchFamily="2" charset="-122"/>
                  <a:ea typeface="华文细黑" pitchFamily="2" charset="-122"/>
                </a:rPr>
                <a:t>放射源</a:t>
              </a:r>
            </a:p>
          </p:txBody>
        </p:sp>
        <p:sp>
          <p:nvSpPr>
            <p:cNvPr id="25630" name="Rectangle 29"/>
            <p:cNvSpPr>
              <a:spLocks noChangeArrowheads="1"/>
            </p:cNvSpPr>
            <p:nvPr/>
          </p:nvSpPr>
          <p:spPr bwMode="auto">
            <a:xfrm>
              <a:off x="1832" y="12828"/>
              <a:ext cx="828" cy="936"/>
            </a:xfrm>
            <a:prstGeom prst="rect">
              <a:avLst/>
            </a:prstGeom>
            <a:grpFill/>
            <a:ln w="9525">
              <a:solidFill>
                <a:srgbClr val="FF0000"/>
              </a:solidFill>
              <a:miter lim="800000"/>
              <a:headEnd/>
              <a:tailEnd/>
            </a:ln>
          </p:spPr>
          <p:txBody>
            <a:bodyPr lIns="54000" tIns="118800" rIns="0" anchor="ctr" anchorCtr="1"/>
            <a:lstStyle/>
            <a:p>
              <a:pPr algn="just" eaLnBrk="0" hangingPunct="0">
                <a:defRPr/>
              </a:pPr>
              <a:r>
                <a:rPr kumimoji="0" lang="en-US" altLang="zh-CN" sz="1200" b="1">
                  <a:latin typeface="华文细黑" pitchFamily="2" charset="-122"/>
                  <a:ea typeface="华文细黑" pitchFamily="2" charset="-122"/>
                </a:rPr>
                <a:t>HPGT</a:t>
              </a:r>
            </a:p>
            <a:p>
              <a:pPr algn="just" eaLnBrk="0" hangingPunct="0">
                <a:defRPr/>
              </a:pPr>
              <a:r>
                <a:rPr kumimoji="0" lang="zh-CN" altLang="en-US" sz="1200" b="1">
                  <a:latin typeface="华文细黑" pitchFamily="2" charset="-122"/>
                  <a:ea typeface="华文细黑" pitchFamily="2" charset="-122"/>
                </a:rPr>
                <a:t>探测器</a:t>
              </a:r>
            </a:p>
          </p:txBody>
        </p:sp>
        <p:sp>
          <p:nvSpPr>
            <p:cNvPr id="25631" name="Rectangle 30"/>
            <p:cNvSpPr>
              <a:spLocks noChangeArrowheads="1"/>
            </p:cNvSpPr>
            <p:nvPr/>
          </p:nvSpPr>
          <p:spPr bwMode="auto">
            <a:xfrm>
              <a:off x="3281" y="13140"/>
              <a:ext cx="1035" cy="312"/>
            </a:xfrm>
            <a:prstGeom prst="rect">
              <a:avLst/>
            </a:prstGeom>
            <a:grpFill/>
            <a:ln w="9525">
              <a:solidFill>
                <a:srgbClr val="FF0000"/>
              </a:solidFill>
              <a:miter lim="800000"/>
              <a:headEnd/>
              <a:tailEnd/>
            </a:ln>
          </p:spPr>
          <p:txBody>
            <a:bodyPr lIns="36000" tIns="0" rIns="0" bIns="0" anchor="ctr" anchorCtr="1"/>
            <a:lstStyle/>
            <a:p>
              <a:pPr algn="just" eaLnBrk="0" hangingPunct="0">
                <a:defRPr/>
              </a:pPr>
              <a:r>
                <a:rPr kumimoji="0" lang="zh-CN" altLang="en-US" sz="1200" b="1">
                  <a:latin typeface="华文细黑" pitchFamily="2" charset="-122"/>
                  <a:ea typeface="华文细黑" pitchFamily="2" charset="-122"/>
                </a:rPr>
                <a:t>高压电源</a:t>
              </a:r>
            </a:p>
          </p:txBody>
        </p:sp>
        <p:sp>
          <p:nvSpPr>
            <p:cNvPr id="25632" name="Rectangle 31"/>
            <p:cNvSpPr>
              <a:spLocks noChangeArrowheads="1"/>
            </p:cNvSpPr>
            <p:nvPr/>
          </p:nvSpPr>
          <p:spPr bwMode="auto">
            <a:xfrm>
              <a:off x="1832" y="14232"/>
              <a:ext cx="828" cy="624"/>
            </a:xfrm>
            <a:prstGeom prst="rect">
              <a:avLst/>
            </a:prstGeom>
            <a:grpFill/>
            <a:ln w="9525">
              <a:solidFill>
                <a:srgbClr val="FF0000"/>
              </a:solidFill>
              <a:miter lim="800000"/>
              <a:headEnd/>
              <a:tailEnd/>
            </a:ln>
          </p:spPr>
          <p:txBody>
            <a:bodyPr lIns="90000" tIns="118800" rIns="0" anchor="ctr" anchorCtr="1"/>
            <a:lstStyle/>
            <a:p>
              <a:pPr algn="just" eaLnBrk="0" hangingPunct="0">
                <a:defRPr/>
              </a:pPr>
              <a:r>
                <a:rPr kumimoji="0" lang="zh-CN" altLang="en-US" sz="1200" b="1">
                  <a:latin typeface="华文细黑" pitchFamily="2" charset="-122"/>
                  <a:ea typeface="华文细黑" pitchFamily="2" charset="-122"/>
                </a:rPr>
                <a:t>前 放</a:t>
              </a:r>
            </a:p>
          </p:txBody>
        </p:sp>
        <p:sp>
          <p:nvSpPr>
            <p:cNvPr id="25633" name="Rectangle 32"/>
            <p:cNvSpPr>
              <a:spLocks noChangeArrowheads="1"/>
            </p:cNvSpPr>
            <p:nvPr/>
          </p:nvSpPr>
          <p:spPr bwMode="auto">
            <a:xfrm>
              <a:off x="3281" y="14232"/>
              <a:ext cx="1035" cy="624"/>
            </a:xfrm>
            <a:prstGeom prst="rect">
              <a:avLst/>
            </a:prstGeom>
            <a:grpFill/>
            <a:ln w="9525">
              <a:solidFill>
                <a:srgbClr val="FF0000"/>
              </a:solidFill>
              <a:miter lim="800000"/>
              <a:headEnd/>
              <a:tailEnd/>
            </a:ln>
          </p:spPr>
          <p:txBody>
            <a:bodyPr lIns="54000" tIns="118800" rIns="0" anchor="ctr" anchorCtr="1"/>
            <a:lstStyle/>
            <a:p>
              <a:pPr algn="just" eaLnBrk="0" hangingPunct="0">
                <a:defRPr/>
              </a:pPr>
              <a:r>
                <a:rPr kumimoji="0" lang="en-US" altLang="zh-CN" sz="1200" b="1">
                  <a:latin typeface="华文细黑" pitchFamily="2" charset="-122"/>
                  <a:ea typeface="华文细黑" pitchFamily="2" charset="-122"/>
                </a:rPr>
                <a:t> </a:t>
              </a:r>
              <a:r>
                <a:rPr kumimoji="0" lang="zh-CN" altLang="en-US" sz="1200" b="1">
                  <a:latin typeface="华文细黑" pitchFamily="2" charset="-122"/>
                  <a:ea typeface="华文细黑" pitchFamily="2" charset="-122"/>
                </a:rPr>
                <a:t>主放大</a:t>
              </a:r>
            </a:p>
          </p:txBody>
        </p:sp>
        <p:sp>
          <p:nvSpPr>
            <p:cNvPr id="25634" name="Line 33"/>
            <p:cNvSpPr>
              <a:spLocks noChangeShapeType="1"/>
            </p:cNvSpPr>
            <p:nvPr/>
          </p:nvSpPr>
          <p:spPr bwMode="auto">
            <a:xfrm flipV="1">
              <a:off x="2246" y="13764"/>
              <a:ext cx="0" cy="468"/>
            </a:xfrm>
            <a:prstGeom prst="line">
              <a:avLst/>
            </a:prstGeom>
            <a:grpFill/>
            <a:ln w="9525">
              <a:solidFill>
                <a:srgbClr val="FF0000"/>
              </a:solidFill>
              <a:round/>
              <a:headEnd type="arrow" w="med" len="med"/>
              <a:tailEnd/>
            </a:ln>
          </p:spPr>
          <p:txBody>
            <a:bodyPr anchor="ctr" anchorCtr="1"/>
            <a:lstStyle/>
            <a:p>
              <a:pPr>
                <a:defRPr/>
              </a:pPr>
              <a:endParaRPr lang="zh-CN" altLang="en-US" b="1">
                <a:latin typeface="华文细黑" pitchFamily="2" charset="-122"/>
                <a:ea typeface="华文细黑" pitchFamily="2" charset="-122"/>
              </a:endParaRPr>
            </a:p>
          </p:txBody>
        </p:sp>
        <p:sp>
          <p:nvSpPr>
            <p:cNvPr id="25635" name="Line 34"/>
            <p:cNvSpPr>
              <a:spLocks noChangeShapeType="1"/>
            </p:cNvSpPr>
            <p:nvPr/>
          </p:nvSpPr>
          <p:spPr bwMode="auto">
            <a:xfrm>
              <a:off x="2660" y="14544"/>
              <a:ext cx="621"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5636" name="Line 35"/>
            <p:cNvSpPr>
              <a:spLocks noChangeShapeType="1"/>
            </p:cNvSpPr>
            <p:nvPr/>
          </p:nvSpPr>
          <p:spPr bwMode="auto">
            <a:xfrm flipH="1">
              <a:off x="2660" y="13296"/>
              <a:ext cx="621"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5637" name="Line 36"/>
            <p:cNvSpPr>
              <a:spLocks noChangeShapeType="1"/>
            </p:cNvSpPr>
            <p:nvPr/>
          </p:nvSpPr>
          <p:spPr bwMode="auto">
            <a:xfrm>
              <a:off x="4316" y="14544"/>
              <a:ext cx="621" cy="0"/>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38" name="Line 37"/>
            <p:cNvSpPr>
              <a:spLocks noChangeShapeType="1"/>
            </p:cNvSpPr>
            <p:nvPr/>
          </p:nvSpPr>
          <p:spPr bwMode="auto">
            <a:xfrm flipV="1">
              <a:off x="4937" y="13140"/>
              <a:ext cx="0" cy="1404"/>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39" name="Line 38"/>
            <p:cNvSpPr>
              <a:spLocks noChangeShapeType="1"/>
            </p:cNvSpPr>
            <p:nvPr/>
          </p:nvSpPr>
          <p:spPr bwMode="auto">
            <a:xfrm>
              <a:off x="4937" y="13140"/>
              <a:ext cx="828"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sp>
          <p:nvSpPr>
            <p:cNvPr id="25640" name="Rectangle 39"/>
            <p:cNvSpPr>
              <a:spLocks noChangeArrowheads="1"/>
            </p:cNvSpPr>
            <p:nvPr/>
          </p:nvSpPr>
          <p:spPr bwMode="auto">
            <a:xfrm>
              <a:off x="5765" y="12828"/>
              <a:ext cx="621" cy="624"/>
            </a:xfrm>
            <a:prstGeom prst="rect">
              <a:avLst/>
            </a:prstGeom>
            <a:grpFill/>
            <a:ln w="9525">
              <a:solidFill>
                <a:srgbClr val="FF0000"/>
              </a:solidFill>
              <a:miter lim="800000"/>
              <a:headEnd/>
              <a:tailEnd/>
            </a:ln>
          </p:spPr>
          <p:txBody>
            <a:bodyPr lIns="54000" tIns="0" rIns="0" bIns="0" anchor="ctr" anchorCtr="1"/>
            <a:lstStyle/>
            <a:p>
              <a:pPr algn="just" eaLnBrk="0" hangingPunct="0">
                <a:defRPr/>
              </a:pPr>
              <a:r>
                <a:rPr kumimoji="0" lang="zh-CN" altLang="en-US" sz="1200" b="1" dirty="0">
                  <a:latin typeface="华文细黑" pitchFamily="2" charset="-122"/>
                  <a:ea typeface="华文细黑" pitchFamily="2" charset="-122"/>
                </a:rPr>
                <a:t>定时</a:t>
              </a:r>
            </a:p>
            <a:p>
              <a:pPr algn="just" eaLnBrk="0" hangingPunct="0">
                <a:defRPr/>
              </a:pPr>
              <a:r>
                <a:rPr kumimoji="0" lang="zh-CN" altLang="en-US" sz="1200" b="1" dirty="0">
                  <a:latin typeface="华文细黑" pitchFamily="2" charset="-122"/>
                  <a:ea typeface="华文细黑" pitchFamily="2" charset="-122"/>
                </a:rPr>
                <a:t>单道</a:t>
              </a:r>
            </a:p>
          </p:txBody>
        </p:sp>
        <p:sp>
          <p:nvSpPr>
            <p:cNvPr id="25641" name="Line 40"/>
            <p:cNvSpPr>
              <a:spLocks noChangeShapeType="1"/>
            </p:cNvSpPr>
            <p:nvPr/>
          </p:nvSpPr>
          <p:spPr bwMode="auto">
            <a:xfrm>
              <a:off x="6386" y="13140"/>
              <a:ext cx="828" cy="0"/>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42" name="Line 41"/>
            <p:cNvSpPr>
              <a:spLocks noChangeShapeType="1"/>
            </p:cNvSpPr>
            <p:nvPr/>
          </p:nvSpPr>
          <p:spPr bwMode="auto">
            <a:xfrm flipV="1">
              <a:off x="7214" y="12672"/>
              <a:ext cx="0" cy="468"/>
            </a:xfrm>
            <a:prstGeom prst="line">
              <a:avLst/>
            </a:prstGeom>
            <a:grpFill/>
            <a:ln w="9525">
              <a:solidFill>
                <a:srgbClr val="FF0000"/>
              </a:solidFill>
              <a:round/>
              <a:headEnd/>
              <a:tailEnd/>
            </a:ln>
          </p:spPr>
          <p:txBody>
            <a:bodyPr anchor="ctr" anchorCtr="1"/>
            <a:lstStyle/>
            <a:p>
              <a:pPr>
                <a:defRPr/>
              </a:pPr>
              <a:endParaRPr lang="zh-CN" altLang="en-US" b="1">
                <a:latin typeface="华文细黑" pitchFamily="2" charset="-122"/>
                <a:ea typeface="华文细黑" pitchFamily="2" charset="-122"/>
              </a:endParaRPr>
            </a:p>
          </p:txBody>
        </p:sp>
        <p:sp>
          <p:nvSpPr>
            <p:cNvPr id="25643" name="Line 42"/>
            <p:cNvSpPr>
              <a:spLocks noChangeShapeType="1"/>
            </p:cNvSpPr>
            <p:nvPr/>
          </p:nvSpPr>
          <p:spPr bwMode="auto">
            <a:xfrm>
              <a:off x="7214" y="12672"/>
              <a:ext cx="621" cy="0"/>
            </a:xfrm>
            <a:prstGeom prst="line">
              <a:avLst/>
            </a:prstGeom>
            <a:grpFill/>
            <a:ln w="9525">
              <a:solidFill>
                <a:srgbClr val="FF0000"/>
              </a:solidFill>
              <a:round/>
              <a:headEnd/>
              <a:tailEnd type="arrow" w="med" len="med"/>
            </a:ln>
          </p:spPr>
          <p:txBody>
            <a:bodyPr anchor="ctr" anchorCtr="1"/>
            <a:lstStyle/>
            <a:p>
              <a:pPr>
                <a:defRPr/>
              </a:pPr>
              <a:endParaRPr lang="zh-CN" altLang="en-US" b="1">
                <a:latin typeface="华文细黑" pitchFamily="2" charset="-122"/>
                <a:ea typeface="华文细黑" pitchFamily="2" charset="-122"/>
              </a:endParaRPr>
            </a:p>
          </p:txBody>
        </p:sp>
      </p:grpSp>
      <p:sp>
        <p:nvSpPr>
          <p:cNvPr id="59435" name="Rectangle 43"/>
          <p:cNvSpPr>
            <a:spLocks noChangeArrowheads="1"/>
          </p:cNvSpPr>
          <p:nvPr/>
        </p:nvSpPr>
        <p:spPr bwMode="auto">
          <a:xfrm>
            <a:off x="7740650" y="6092825"/>
            <a:ext cx="184150" cy="457200"/>
          </a:xfrm>
          <a:prstGeom prst="rect">
            <a:avLst/>
          </a:prstGeom>
          <a:noFill/>
          <a:ln w="9525">
            <a:noFill/>
            <a:miter lim="800000"/>
            <a:headEnd/>
            <a:tailEnd/>
          </a:ln>
        </p:spPr>
        <p:txBody>
          <a:bodyPr wrap="none">
            <a:spAutoFit/>
          </a:bodyPr>
          <a:lstStyle/>
          <a:p>
            <a:endParaRPr lang="zh-CN" altLang="zh-CN">
              <a:solidFill>
                <a:schemeClr val="accent2"/>
              </a:solidFill>
              <a:latin typeface="华文细黑" pitchFamily="2" charset="-122"/>
              <a:ea typeface="华文细黑" pitchFamily="2" charset="-122"/>
            </a:endParaRPr>
          </a:p>
        </p:txBody>
      </p:sp>
      <p:sp>
        <p:nvSpPr>
          <p:cNvPr id="44" name="灯片编号占位符 43"/>
          <p:cNvSpPr>
            <a:spLocks noGrp="1"/>
          </p:cNvSpPr>
          <p:nvPr>
            <p:ph type="sldNum" sz="quarter" idx="12"/>
          </p:nvPr>
        </p:nvSpPr>
        <p:spPr/>
        <p:txBody>
          <a:bodyPr/>
          <a:lstStyle/>
          <a:p>
            <a:pPr>
              <a:defRPr/>
            </a:pPr>
            <a:fld id="{08DBCAFA-D7A3-4638-AA6C-0D07E82AC1CC}" type="slidenum">
              <a:rPr lang="en-US" altLang="zh-CN" smtClean="0">
                <a:latin typeface="华文细黑" pitchFamily="2" charset="-122"/>
                <a:ea typeface="华文细黑" pitchFamily="2" charset="-122"/>
              </a:rPr>
              <a:pPr>
                <a:defRPr/>
              </a:pPr>
              <a:t>22</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nodePh="1">
                                  <p:stCondLst>
                                    <p:cond delay="0"/>
                                  </p:stCondLst>
                                  <p:endCondLst>
                                    <p:cond evt="begin" delay="0">
                                      <p:tn val="5"/>
                                    </p:cond>
                                  </p:endCondLst>
                                  <p:childTnLst>
                                    <p:set>
                                      <p:cBhvr>
                                        <p:cTn id="6" dur="1" fill="hold">
                                          <p:stCondLst>
                                            <p:cond delay="0"/>
                                          </p:stCondLst>
                                        </p:cTn>
                                        <p:tgtEl>
                                          <p:spTgt spid="59435">
                                            <p:txEl>
                                              <p:pRg st="0" end="0"/>
                                            </p:txEl>
                                          </p:spTgt>
                                        </p:tgtEl>
                                        <p:attrNameLst>
                                          <p:attrName>style.visibility</p:attrName>
                                        </p:attrNameLst>
                                      </p:cBhvr>
                                      <p:to>
                                        <p:strVal val="visible"/>
                                      </p:to>
                                    </p:set>
                                    <p:animEffect transition="in" filter="blinds(horizontal)">
                                      <p:cBhvr>
                                        <p:cTn id="7" dur="500"/>
                                        <p:tgtEl>
                                          <p:spTgt spid="594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57200" y="857250"/>
            <a:ext cx="8229600" cy="268288"/>
          </a:xfrm>
        </p:spPr>
        <p:txBody>
          <a:bodyPr/>
          <a:lstStyle/>
          <a:p>
            <a:pPr eaLnBrk="1" hangingPunct="1"/>
            <a:r>
              <a:rPr lang="en-US" altLang="zh-CN"/>
              <a:t> </a:t>
            </a:r>
          </a:p>
        </p:txBody>
      </p:sp>
      <p:sp>
        <p:nvSpPr>
          <p:cNvPr id="29699" name="Rectangle 3"/>
          <p:cNvSpPr>
            <a:spLocks noGrp="1" noChangeArrowheads="1"/>
          </p:cNvSpPr>
          <p:nvPr>
            <p:ph idx="1"/>
          </p:nvPr>
        </p:nvSpPr>
        <p:spPr>
          <a:xfrm flipV="1">
            <a:off x="685800" y="6096000"/>
            <a:ext cx="7772400" cy="76200"/>
          </a:xfrm>
        </p:spPr>
        <p:txBody>
          <a:bodyPr/>
          <a:lstStyle/>
          <a:p>
            <a:pPr marL="342900" indent="-342900" eaLnBrk="1" hangingPunct="1">
              <a:lnSpc>
                <a:spcPct val="90000"/>
              </a:lnSpc>
              <a:buFont typeface="Wingdings" pitchFamily="2" charset="2"/>
              <a:buNone/>
            </a:pPr>
            <a:endParaRPr lang="zh-CN" altLang="zh-CN" sz="2800"/>
          </a:p>
        </p:txBody>
      </p:sp>
      <p:sp>
        <p:nvSpPr>
          <p:cNvPr id="29700" name="Rectangle 4"/>
          <p:cNvSpPr>
            <a:spLocks noChangeArrowheads="1"/>
          </p:cNvSpPr>
          <p:nvPr/>
        </p:nvSpPr>
        <p:spPr bwMode="auto">
          <a:xfrm>
            <a:off x="323850" y="620713"/>
            <a:ext cx="8458200" cy="357187"/>
          </a:xfrm>
          <a:prstGeom prst="rect">
            <a:avLst/>
          </a:prstGeom>
          <a:noFill/>
          <a:ln w="9525">
            <a:noFill/>
            <a:miter lim="800000"/>
            <a:headEnd/>
            <a:tailEnd/>
          </a:ln>
        </p:spPr>
        <p:txBody>
          <a:bodyPr anchor="ctr"/>
          <a:lstStyle/>
          <a:p>
            <a:pPr eaLnBrk="0" hangingPunct="0"/>
            <a:r>
              <a:rPr kumimoji="1" lang="en-US" altLang="zh-CN" sz="2800" b="1">
                <a:solidFill>
                  <a:srgbClr val="0066FF"/>
                </a:solidFill>
                <a:latin typeface="Verdana" pitchFamily="34" charset="0"/>
                <a:ea typeface="黑体" pitchFamily="49" charset="-122"/>
              </a:rPr>
              <a:t>TOP DAQ of BESIII</a:t>
            </a:r>
            <a:endParaRPr kumimoji="1" lang="en-US" altLang="zh-CN">
              <a:solidFill>
                <a:srgbClr val="0066FF"/>
              </a:solidFill>
              <a:latin typeface="Verdana" pitchFamily="34" charset="0"/>
              <a:ea typeface="黑体" pitchFamily="49" charset="-122"/>
            </a:endParaRPr>
          </a:p>
        </p:txBody>
      </p:sp>
      <p:pic>
        <p:nvPicPr>
          <p:cNvPr id="29701" name="Picture 5" descr="BESIII_DAQ_2"/>
          <p:cNvPicPr>
            <a:picLocks noChangeAspect="1" noChangeArrowheads="1"/>
          </p:cNvPicPr>
          <p:nvPr/>
        </p:nvPicPr>
        <p:blipFill>
          <a:blip r:embed="rId2" cstate="print"/>
          <a:srcRect/>
          <a:stretch>
            <a:fillRect/>
          </a:stretch>
        </p:blipFill>
        <p:spPr bwMode="auto">
          <a:xfrm>
            <a:off x="755650" y="1141413"/>
            <a:ext cx="7778750" cy="5716587"/>
          </a:xfrm>
          <a:prstGeom prst="rect">
            <a:avLst/>
          </a:prstGeom>
          <a:noFill/>
          <a:ln w="9525">
            <a:noFill/>
            <a:miter lim="800000"/>
            <a:headEnd/>
            <a:tailEnd/>
          </a:ln>
        </p:spPr>
      </p:pic>
      <p:sp>
        <p:nvSpPr>
          <p:cNvPr id="29702" name="Rectangle 6"/>
          <p:cNvSpPr>
            <a:spLocks noChangeArrowheads="1"/>
          </p:cNvSpPr>
          <p:nvPr/>
        </p:nvSpPr>
        <p:spPr bwMode="auto">
          <a:xfrm>
            <a:off x="1752600" y="5867400"/>
            <a:ext cx="1143000" cy="228600"/>
          </a:xfrm>
          <a:prstGeom prst="rect">
            <a:avLst/>
          </a:prstGeom>
          <a:solidFill>
            <a:schemeClr val="accent1"/>
          </a:solidFill>
          <a:ln w="9525">
            <a:solidFill>
              <a:schemeClr val="tx1"/>
            </a:solidFill>
            <a:miter lim="800000"/>
            <a:headEnd/>
            <a:tailEnd/>
          </a:ln>
        </p:spPr>
        <p:txBody>
          <a:bodyPr wrap="none" anchor="ctr"/>
          <a:lstStyle/>
          <a:p>
            <a:pPr algn="ctr" eaLnBrk="0" hangingPunct="0"/>
            <a:r>
              <a:rPr kumimoji="1" lang="en-US" altLang="zh-CN">
                <a:solidFill>
                  <a:schemeClr val="hlink"/>
                </a:solidFill>
                <a:latin typeface="Times New Roman" pitchFamily="18" charset="0"/>
              </a:rPr>
              <a:t>branch 1</a:t>
            </a:r>
          </a:p>
        </p:txBody>
      </p:sp>
      <p:sp>
        <p:nvSpPr>
          <p:cNvPr id="29703" name="Rectangle 7"/>
          <p:cNvSpPr>
            <a:spLocks noChangeArrowheads="1"/>
          </p:cNvSpPr>
          <p:nvPr/>
        </p:nvSpPr>
        <p:spPr bwMode="auto">
          <a:xfrm>
            <a:off x="5334000" y="5867400"/>
            <a:ext cx="1143000" cy="228600"/>
          </a:xfrm>
          <a:prstGeom prst="rect">
            <a:avLst/>
          </a:prstGeom>
          <a:solidFill>
            <a:schemeClr val="accent1"/>
          </a:solidFill>
          <a:ln w="9525">
            <a:solidFill>
              <a:schemeClr val="tx1"/>
            </a:solidFill>
            <a:miter lim="800000"/>
            <a:headEnd/>
            <a:tailEnd/>
          </a:ln>
        </p:spPr>
        <p:txBody>
          <a:bodyPr wrap="none" anchor="ctr"/>
          <a:lstStyle/>
          <a:p>
            <a:pPr algn="ctr" eaLnBrk="0" hangingPunct="0"/>
            <a:r>
              <a:rPr kumimoji="1" lang="en-US" altLang="zh-CN">
                <a:solidFill>
                  <a:schemeClr val="hlink"/>
                </a:solidFill>
                <a:latin typeface="Times New Roman" pitchFamily="18" charset="0"/>
              </a:rPr>
              <a:t>branch n</a:t>
            </a: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7920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0723" name="Rectangle 3"/>
          <p:cNvSpPr>
            <a:spLocks noGrp="1" noChangeArrowheads="1"/>
          </p:cNvSpPr>
          <p:nvPr>
            <p:ph idx="1"/>
          </p:nvPr>
        </p:nvSpPr>
        <p:spPr>
          <a:xfrm>
            <a:off x="457200" y="1452140"/>
            <a:ext cx="8229600" cy="4929188"/>
          </a:xfrm>
        </p:spPr>
        <p:txBody>
          <a:bodyPr/>
          <a:lstStyle/>
          <a:p>
            <a:pPr eaLnBrk="1" hangingPunct="1"/>
            <a:r>
              <a:rPr lang="zh-CN" altLang="en-US" sz="2800" dirty="0">
                <a:latin typeface="华文细黑" pitchFamily="2" charset="-122"/>
                <a:ea typeface="华文细黑" pitchFamily="2" charset="-122"/>
              </a:rPr>
              <a:t>第三代</a:t>
            </a:r>
            <a:r>
              <a:rPr lang="en-US" altLang="zh-CN" sz="2800" dirty="0">
                <a:latin typeface="华文细黑" pitchFamily="2" charset="-122"/>
                <a:ea typeface="华文细黑" pitchFamily="2" charset="-122"/>
              </a:rPr>
              <a:t>Internet</a:t>
            </a:r>
            <a:r>
              <a:rPr lang="zh-CN" altLang="en-US" sz="2800" dirty="0">
                <a:latin typeface="华文细黑" pitchFamily="2" charset="-122"/>
                <a:ea typeface="华文细黑" pitchFamily="2" charset="-122"/>
              </a:rPr>
              <a:t>的基础设施一定是基于</a:t>
            </a:r>
            <a:r>
              <a:rPr lang="en-US" altLang="zh-CN" sz="2800" dirty="0">
                <a:latin typeface="华文细黑" pitchFamily="2" charset="-122"/>
                <a:ea typeface="华文细黑" pitchFamily="2" charset="-122"/>
              </a:rPr>
              <a:t>IP</a:t>
            </a:r>
            <a:r>
              <a:rPr lang="zh-CN" altLang="en-US" sz="2800" dirty="0">
                <a:latin typeface="华文细黑" pitchFamily="2" charset="-122"/>
                <a:ea typeface="华文细黑" pitchFamily="2" charset="-122"/>
              </a:rPr>
              <a:t>协议的宽带数字通信网络，分组交换和光纤网络已成为网络通信的两大主流技术。基于</a:t>
            </a:r>
            <a:r>
              <a:rPr lang="en-US" altLang="zh-CN" sz="2800" dirty="0">
                <a:latin typeface="华文细黑" pitchFamily="2" charset="-122"/>
                <a:ea typeface="华文细黑" pitchFamily="2" charset="-122"/>
              </a:rPr>
              <a:t>IP</a:t>
            </a:r>
            <a:r>
              <a:rPr lang="zh-CN" altLang="en-US" sz="2800" dirty="0">
                <a:latin typeface="华文细黑" pitchFamily="2" charset="-122"/>
                <a:ea typeface="华文细黑" pitchFamily="2" charset="-122"/>
              </a:rPr>
              <a:t>的分组交换和路由技术已经成为不可阻挡的潮流，目前还只能用电子技术实现分组交换，尽管减少网络层次让</a:t>
            </a:r>
            <a:r>
              <a:rPr lang="en-US" altLang="zh-CN" sz="2800" dirty="0">
                <a:latin typeface="华文细黑" pitchFamily="2" charset="-122"/>
                <a:ea typeface="华文细黑" pitchFamily="2" charset="-122"/>
              </a:rPr>
              <a:t>IP</a:t>
            </a:r>
            <a:r>
              <a:rPr lang="zh-CN" altLang="en-US" sz="2800" dirty="0">
                <a:latin typeface="华文细黑" pitchFamily="2" charset="-122"/>
                <a:ea typeface="华文细黑" pitchFamily="2" charset="-122"/>
              </a:rPr>
              <a:t>协议不断下移成为一种趋势，从</a:t>
            </a:r>
            <a:r>
              <a:rPr lang="en-US" altLang="zh-CN" sz="2800" dirty="0">
                <a:latin typeface="华文细黑" pitchFamily="2" charset="-122"/>
                <a:ea typeface="华文细黑" pitchFamily="2" charset="-122"/>
              </a:rPr>
              <a:t>IP over ATM</a:t>
            </a:r>
            <a:r>
              <a:rPr lang="zh-CN" altLang="en-US" sz="2800" dirty="0">
                <a:latin typeface="华文细黑" pitchFamily="2" charset="-122"/>
                <a:ea typeface="华文细黑" pitchFamily="2" charset="-122"/>
              </a:rPr>
              <a:t>，到</a:t>
            </a:r>
            <a:r>
              <a:rPr lang="en-US" altLang="zh-CN" sz="2800" dirty="0">
                <a:latin typeface="华文细黑" pitchFamily="2" charset="-122"/>
                <a:ea typeface="华文细黑" pitchFamily="2" charset="-122"/>
              </a:rPr>
              <a:t>IP over SDH</a:t>
            </a:r>
            <a:r>
              <a:rPr lang="zh-CN" altLang="en-US" sz="2800" dirty="0">
                <a:latin typeface="华文细黑" pitchFamily="2" charset="-122"/>
                <a:ea typeface="华文细黑" pitchFamily="2" charset="-122"/>
              </a:rPr>
              <a:t>再到</a:t>
            </a:r>
            <a:r>
              <a:rPr lang="en-US" altLang="zh-CN" sz="2800" dirty="0">
                <a:latin typeface="华文细黑" pitchFamily="2" charset="-122"/>
                <a:ea typeface="华文细黑" pitchFamily="2" charset="-122"/>
              </a:rPr>
              <a:t>IP over DWDM</a:t>
            </a:r>
            <a:r>
              <a:rPr lang="zh-CN" altLang="en-US" sz="2800" dirty="0">
                <a:latin typeface="华文细黑" pitchFamily="2" charset="-122"/>
                <a:ea typeface="华文细黑" pitchFamily="2" charset="-122"/>
              </a:rPr>
              <a:t>已逐步被用户接受，但目前用光子器件直接实现分组交换还停留在实验室阶段。在今后的一段时期内基于电子技术的分组交换和基于光技术互连通信的集成融合仍是主要技术方向。 </a:t>
            </a: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7920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1747" name="Rectangle 3"/>
          <p:cNvSpPr>
            <a:spLocks noGrp="1" noChangeArrowheads="1"/>
          </p:cNvSpPr>
          <p:nvPr>
            <p:ph idx="1"/>
          </p:nvPr>
        </p:nvSpPr>
        <p:spPr>
          <a:xfrm>
            <a:off x="539552" y="1556792"/>
            <a:ext cx="8064896" cy="5112568"/>
          </a:xfrm>
        </p:spPr>
        <p:txBody>
          <a:bodyPr/>
          <a:lstStyle/>
          <a:p>
            <a:pPr marL="812800" indent="-812800" eaLnBrk="1" hangingPunct="1">
              <a:lnSpc>
                <a:spcPct val="90000"/>
              </a:lnSpc>
            </a:pPr>
            <a:r>
              <a:rPr lang="zh-CN" altLang="en-US" sz="2400" b="1" dirty="0">
                <a:latin typeface="华文细黑" pitchFamily="2" charset="-122"/>
                <a:ea typeface="华文细黑" pitchFamily="2" charset="-122"/>
              </a:rPr>
              <a:t>网格计算</a:t>
            </a:r>
            <a:r>
              <a:rPr lang="en-US" altLang="zh-CN" sz="2400" b="1" dirty="0">
                <a:latin typeface="华文细黑" pitchFamily="2" charset="-122"/>
                <a:ea typeface="华文细黑" pitchFamily="2" charset="-122"/>
              </a:rPr>
              <a:t>(grid computing)</a:t>
            </a:r>
          </a:p>
          <a:p>
            <a:pPr marL="812800" indent="-812800" eaLnBrk="1" hangingPunct="1">
              <a:lnSpc>
                <a:spcPct val="90000"/>
              </a:lnSpc>
              <a:buNone/>
            </a:pPr>
            <a:r>
              <a:rPr lang="en-US" altLang="zh-CN" sz="2400" dirty="0"/>
              <a:t>	</a:t>
            </a:r>
            <a:r>
              <a:rPr lang="zh-CN" altLang="en-US" sz="2400" dirty="0">
                <a:latin typeface="华文细黑" pitchFamily="2" charset="-122"/>
                <a:ea typeface="华文细黑" pitchFamily="2" charset="-122"/>
              </a:rPr>
              <a:t>网格是一种用于集成或共享地理上分布的各种资源（包括</a:t>
            </a:r>
            <a:r>
              <a:rPr lang="zh-CN" altLang="en-US" sz="2400" dirty="0">
                <a:solidFill>
                  <a:srgbClr val="FF0000"/>
                </a:solidFill>
                <a:latin typeface="华文细黑" pitchFamily="2" charset="-122"/>
                <a:ea typeface="华文细黑" pitchFamily="2" charset="-122"/>
              </a:rPr>
              <a:t>计算机系统</a:t>
            </a:r>
            <a:r>
              <a:rPr lang="zh-CN" altLang="en-US" sz="2400" dirty="0">
                <a:latin typeface="华文细黑" pitchFamily="2" charset="-122"/>
                <a:ea typeface="华文细黑" pitchFamily="2" charset="-122"/>
              </a:rPr>
              <a:t>、存储系统、通信系统、文件、数据库、程序等），使之成为有机的整体，共同完成各种所需任务的机制。</a:t>
            </a:r>
            <a:endParaRPr lang="en-US" altLang="zh-CN" sz="2400" b="1" dirty="0">
              <a:latin typeface="华文细黑" pitchFamily="2" charset="-122"/>
              <a:ea typeface="华文细黑" pitchFamily="2" charset="-122"/>
            </a:endParaRPr>
          </a:p>
          <a:p>
            <a:pPr marL="812800" indent="-812800" eaLnBrk="1" hangingPunct="1">
              <a:lnSpc>
                <a:spcPct val="90000"/>
              </a:lnSpc>
              <a:buFont typeface="Wingdings" pitchFamily="2" charset="2"/>
              <a:buNone/>
            </a:pPr>
            <a:r>
              <a:rPr lang="zh-CN" altLang="en-US" sz="2800" b="1" dirty="0">
                <a:latin typeface="华文细黑" pitchFamily="2" charset="-122"/>
                <a:ea typeface="华文细黑" pitchFamily="2" charset="-122"/>
              </a:rPr>
              <a:t>	</a:t>
            </a:r>
            <a:r>
              <a:rPr lang="en-US" altLang="zh-CN" sz="2800" b="1" dirty="0">
                <a:latin typeface="华文细黑" pitchFamily="2" charset="-122"/>
                <a:ea typeface="华文细黑" pitchFamily="2" charset="-122"/>
              </a:rPr>
              <a:t>1</a:t>
            </a:r>
            <a:r>
              <a:rPr lang="zh-CN" altLang="en-US" sz="2800" b="1" dirty="0">
                <a:latin typeface="华文细黑" pitchFamily="2" charset="-122"/>
                <a:ea typeface="华文细黑" pitchFamily="2" charset="-122"/>
              </a:rPr>
              <a:t>．基本结构</a:t>
            </a:r>
            <a:r>
              <a:rPr lang="zh-CN" altLang="en-US" sz="2800" dirty="0">
                <a:latin typeface="华文细黑" pitchFamily="2" charset="-122"/>
                <a:ea typeface="华文细黑" pitchFamily="2" charset="-122"/>
              </a:rPr>
              <a:t> </a:t>
            </a:r>
          </a:p>
          <a:p>
            <a:pPr marL="812800" indent="-812800" eaLnBrk="1" hangingPunct="1">
              <a:lnSpc>
                <a:spcPct val="90000"/>
              </a:lnSpc>
              <a:buFont typeface="Wingdings" pitchFamily="2" charset="2"/>
              <a:buNone/>
            </a:pPr>
            <a:r>
              <a:rPr lang="zh-CN" altLang="en-US" sz="2800" dirty="0">
                <a:latin typeface="华文细黑" pitchFamily="2" charset="-122"/>
                <a:ea typeface="华文细黑" pitchFamily="2" charset="-122"/>
              </a:rPr>
              <a:t>	</a:t>
            </a:r>
            <a:r>
              <a:rPr lang="zh-CN" altLang="en-US" sz="2400" dirty="0">
                <a:latin typeface="华文细黑" pitchFamily="2" charset="-122"/>
                <a:ea typeface="华文细黑" pitchFamily="2" charset="-122"/>
              </a:rPr>
              <a:t>为实现网格计算的目标，必须重点解决三个问题：</a:t>
            </a:r>
            <a:r>
              <a:rPr lang="zh-CN" altLang="en-US" sz="2800" dirty="0">
                <a:latin typeface="华文细黑" pitchFamily="2" charset="-122"/>
                <a:ea typeface="华文细黑" pitchFamily="2" charset="-122"/>
              </a:rPr>
              <a:t> </a:t>
            </a:r>
          </a:p>
          <a:p>
            <a:pPr marL="1524000" lvl="2" indent="-609600" eaLnBrk="1" hangingPunct="1">
              <a:lnSpc>
                <a:spcPct val="90000"/>
              </a:lnSpc>
            </a:pPr>
            <a:r>
              <a:rPr lang="zh-CN" altLang="en-US" sz="2000" dirty="0">
                <a:latin typeface="华文细黑" pitchFamily="2" charset="-122"/>
                <a:ea typeface="华文细黑" pitchFamily="2" charset="-122"/>
              </a:rPr>
              <a:t>异构性  由于网格由分布在广域网上不同管理域的各种计算资源组成，怎样实现异构机器间的合作和转换是首要问题。 </a:t>
            </a:r>
          </a:p>
          <a:p>
            <a:pPr marL="1524000" lvl="2" indent="-609600" eaLnBrk="1" hangingPunct="1">
              <a:lnSpc>
                <a:spcPct val="90000"/>
              </a:lnSpc>
            </a:pPr>
            <a:r>
              <a:rPr lang="zh-CN" altLang="en-US" sz="2000" dirty="0">
                <a:latin typeface="华文细黑" pitchFamily="2" charset="-122"/>
                <a:ea typeface="华文细黑" pitchFamily="2" charset="-122"/>
              </a:rPr>
              <a:t>可扩展性 要在网格资源规模不断扩大、应用不断增长的情况下，不降低性能。 </a:t>
            </a:r>
          </a:p>
          <a:p>
            <a:pPr marL="1524000" lvl="2" indent="-609600" eaLnBrk="1" hangingPunct="1">
              <a:lnSpc>
                <a:spcPct val="90000"/>
              </a:lnSpc>
            </a:pPr>
            <a:r>
              <a:rPr lang="zh-CN" altLang="en-US" sz="2000" dirty="0">
                <a:latin typeface="华文细黑" pitchFamily="2" charset="-122"/>
                <a:ea typeface="华文细黑" pitchFamily="2" charset="-122"/>
              </a:rPr>
              <a:t>动态自适应性  在网格计算中，某一资源出现故障或失败的可能性较高，资源管理必须能动态监视和管理网格资源，从可利用  </a:t>
            </a: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323528" y="116632"/>
          <a:ext cx="8435280" cy="6480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2771" name="Rectangle 3"/>
          <p:cNvSpPr>
            <a:spLocks noGrp="1" noChangeArrowheads="1"/>
          </p:cNvSpPr>
          <p:nvPr>
            <p:ph idx="1"/>
          </p:nvPr>
        </p:nvSpPr>
        <p:spPr>
          <a:xfrm>
            <a:off x="395536" y="720080"/>
            <a:ext cx="8229600" cy="6021288"/>
          </a:xfrm>
        </p:spPr>
        <p:txBody>
          <a:bodyPr/>
          <a:lstStyle/>
          <a:p>
            <a:pPr lvl="1" eaLnBrk="1" hangingPunct="1">
              <a:buFontTx/>
              <a:buAutoNum type="arabicPeriod" startAt="2"/>
            </a:pPr>
            <a:r>
              <a:rPr lang="zh-CN" altLang="en-US" dirty="0">
                <a:latin typeface="华文细黑" pitchFamily="2" charset="-122"/>
                <a:ea typeface="华文细黑" pitchFamily="2" charset="-122"/>
              </a:rPr>
              <a:t>构建层次 </a:t>
            </a:r>
          </a:p>
          <a:p>
            <a:pPr lvl="2" eaLnBrk="1" hangingPunct="1"/>
            <a:r>
              <a:rPr lang="zh-CN" altLang="en-US" dirty="0">
                <a:latin typeface="华文细黑" pitchFamily="2" charset="-122"/>
                <a:ea typeface="华文细黑" pitchFamily="2" charset="-122"/>
              </a:rPr>
              <a:t>网格结点 由分布在</a:t>
            </a:r>
            <a:r>
              <a:rPr lang="en-US" altLang="zh-CN" dirty="0">
                <a:latin typeface="华文细黑" pitchFamily="2" charset="-122"/>
                <a:ea typeface="华文细黑" pitchFamily="2" charset="-122"/>
              </a:rPr>
              <a:t>Internet</a:t>
            </a:r>
            <a:r>
              <a:rPr lang="zh-CN" altLang="en-US" dirty="0">
                <a:latin typeface="华文细黑" pitchFamily="2" charset="-122"/>
                <a:ea typeface="华文细黑" pitchFamily="2" charset="-122"/>
              </a:rPr>
              <a:t>上的各类资源组成，包括各类主机、工作站甚至</a:t>
            </a:r>
            <a:r>
              <a:rPr lang="en-US" altLang="zh-CN" dirty="0">
                <a:latin typeface="华文细黑" pitchFamily="2" charset="-122"/>
                <a:ea typeface="华文细黑" pitchFamily="2" charset="-122"/>
              </a:rPr>
              <a:t>PC</a:t>
            </a:r>
            <a:r>
              <a:rPr lang="zh-CN" altLang="en-US" dirty="0">
                <a:latin typeface="华文细黑" pitchFamily="2" charset="-122"/>
                <a:ea typeface="华文细黑" pitchFamily="2" charset="-122"/>
              </a:rPr>
              <a:t>机，它们是异构的，可运行在</a:t>
            </a:r>
            <a:r>
              <a:rPr lang="en-US" altLang="zh-CN" dirty="0">
                <a:latin typeface="华文细黑" pitchFamily="2" charset="-122"/>
                <a:ea typeface="华文细黑" pitchFamily="2" charset="-122"/>
              </a:rPr>
              <a:t>Unix</a:t>
            </a:r>
            <a:r>
              <a:rPr lang="zh-CN" altLang="en-US" dirty="0">
                <a:latin typeface="华文细黑" pitchFamily="2" charset="-122"/>
                <a:ea typeface="华文细黑" pitchFamily="2" charset="-122"/>
              </a:rPr>
              <a:t>、</a:t>
            </a:r>
            <a:r>
              <a:rPr lang="en-US" altLang="zh-CN" dirty="0">
                <a:latin typeface="华文细黑" pitchFamily="2" charset="-122"/>
                <a:ea typeface="华文细黑" pitchFamily="2" charset="-122"/>
              </a:rPr>
              <a:t>NT</a:t>
            </a:r>
            <a:r>
              <a:rPr lang="zh-CN" altLang="en-US" dirty="0">
                <a:latin typeface="华文细黑" pitchFamily="2" charset="-122"/>
                <a:ea typeface="华文细黑" pitchFamily="2" charset="-122"/>
              </a:rPr>
              <a:t>等各种操作系统下，也可以是上述机型的机群系统、大型存储设备、数据库或其他设备。 </a:t>
            </a:r>
          </a:p>
          <a:p>
            <a:pPr lvl="2" eaLnBrk="1" hangingPunct="1"/>
            <a:r>
              <a:rPr lang="zh-CN" altLang="en-US" dirty="0">
                <a:latin typeface="华文细黑" pitchFamily="2" charset="-122"/>
                <a:ea typeface="华文细黑" pitchFamily="2" charset="-122"/>
              </a:rPr>
              <a:t>中间件 是网格计算的核心，负责提供远程进程管理、资源分配、存储访问、登录和认证、安全性和服务质量（</a:t>
            </a:r>
            <a:r>
              <a:rPr lang="en-US" altLang="zh-CN" dirty="0" err="1">
                <a:latin typeface="华文细黑" pitchFamily="2" charset="-122"/>
                <a:ea typeface="华文细黑" pitchFamily="2" charset="-122"/>
              </a:rPr>
              <a:t>QoS</a:t>
            </a:r>
            <a:r>
              <a:rPr lang="zh-CN" altLang="en-US" dirty="0">
                <a:latin typeface="华文细黑" pitchFamily="2" charset="-122"/>
                <a:ea typeface="华文细黑" pitchFamily="2" charset="-122"/>
              </a:rPr>
              <a:t>）等。 </a:t>
            </a:r>
          </a:p>
          <a:p>
            <a:pPr lvl="2" eaLnBrk="1" hangingPunct="1"/>
            <a:r>
              <a:rPr lang="zh-CN" altLang="en-US" dirty="0">
                <a:latin typeface="华文细黑" pitchFamily="2" charset="-122"/>
                <a:ea typeface="华文细黑" pitchFamily="2" charset="-122"/>
              </a:rPr>
              <a:t>开发环境和工具层  提供用户二次开发环境和工具，以便更好地利用网格资源。 </a:t>
            </a:r>
          </a:p>
          <a:p>
            <a:pPr lvl="2" eaLnBrk="1" hangingPunct="1"/>
            <a:r>
              <a:rPr lang="zh-CN" altLang="en-US" dirty="0">
                <a:latin typeface="华文细黑" pitchFamily="2" charset="-122"/>
                <a:ea typeface="华文细黑" pitchFamily="2" charset="-122"/>
              </a:rPr>
              <a:t>应用层  提供系统能接受的语言，如</a:t>
            </a:r>
            <a:r>
              <a:rPr lang="en-US" altLang="zh-CN" dirty="0">
                <a:latin typeface="华文细黑" pitchFamily="2" charset="-122"/>
                <a:ea typeface="华文细黑" pitchFamily="2" charset="-122"/>
              </a:rPr>
              <a:t>HPC++</a:t>
            </a:r>
            <a:r>
              <a:rPr lang="zh-CN" altLang="en-US" dirty="0">
                <a:latin typeface="华文细黑" pitchFamily="2" charset="-122"/>
                <a:ea typeface="华文细黑" pitchFamily="2" charset="-122"/>
              </a:rPr>
              <a:t>和</a:t>
            </a:r>
            <a:r>
              <a:rPr lang="en-US" altLang="zh-CN" dirty="0">
                <a:latin typeface="华文细黑" pitchFamily="2" charset="-122"/>
                <a:ea typeface="华文细黑" pitchFamily="2" charset="-122"/>
              </a:rPr>
              <a:t>MPI</a:t>
            </a:r>
            <a:r>
              <a:rPr lang="zh-CN" altLang="en-US" dirty="0">
                <a:latin typeface="华文细黑" pitchFamily="2" charset="-122"/>
                <a:ea typeface="华文细黑" pitchFamily="2" charset="-122"/>
              </a:rPr>
              <a:t>等。可配置其他一些支持工程应用、数据库访问的软件，还可提供</a:t>
            </a:r>
            <a:r>
              <a:rPr lang="en-US" altLang="zh-CN" dirty="0">
                <a:latin typeface="华文细黑" pitchFamily="2" charset="-122"/>
                <a:ea typeface="华文细黑" pitchFamily="2" charset="-122"/>
              </a:rPr>
              <a:t>Web</a:t>
            </a:r>
            <a:r>
              <a:rPr lang="zh-CN" altLang="en-US" dirty="0">
                <a:latin typeface="华文细黑" pitchFamily="2" charset="-122"/>
                <a:ea typeface="华文细黑" pitchFamily="2" charset="-122"/>
              </a:rPr>
              <a:t>服务接口，使用户可以使用</a:t>
            </a:r>
            <a:r>
              <a:rPr lang="en-US" altLang="zh-CN" dirty="0">
                <a:latin typeface="华文细黑" pitchFamily="2" charset="-122"/>
                <a:ea typeface="华文细黑" pitchFamily="2" charset="-122"/>
              </a:rPr>
              <a:t>Web </a:t>
            </a:r>
            <a:r>
              <a:rPr lang="zh-CN" altLang="en-US" dirty="0">
                <a:latin typeface="华文细黑" pitchFamily="2" charset="-122"/>
                <a:ea typeface="华文细黑" pitchFamily="2" charset="-122"/>
              </a:rPr>
              <a:t>方式提交其作业并取得计算结果。 </a:t>
            </a: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eaLnBrk="1" hangingPunct="1"/>
            <a:r>
              <a:rPr lang="zh-CN" altLang="en-US" b="1" dirty="0">
                <a:latin typeface="华文细黑" pitchFamily="2" charset="-122"/>
                <a:ea typeface="华文细黑" pitchFamily="2" charset="-122"/>
              </a:rPr>
              <a:t>基本功能</a:t>
            </a:r>
            <a:r>
              <a:rPr lang="zh-CN" altLang="en-US" dirty="0">
                <a:latin typeface="华文细黑" pitchFamily="2" charset="-122"/>
                <a:ea typeface="华文细黑" pitchFamily="2" charset="-122"/>
              </a:rPr>
              <a:t> </a:t>
            </a:r>
            <a:endParaRPr lang="zh-CN" altLang="zh-CN" dirty="0"/>
          </a:p>
        </p:txBody>
      </p:sp>
      <p:sp>
        <p:nvSpPr>
          <p:cNvPr id="33795" name="Rectangle 3"/>
          <p:cNvSpPr>
            <a:spLocks noGrp="1" noChangeArrowheads="1"/>
          </p:cNvSpPr>
          <p:nvPr>
            <p:ph idx="1"/>
          </p:nvPr>
        </p:nvSpPr>
        <p:spPr>
          <a:xfrm>
            <a:off x="0" y="1196752"/>
            <a:ext cx="9144000" cy="5661248"/>
          </a:xfrm>
        </p:spPr>
        <p:txBody>
          <a:bodyPr/>
          <a:lstStyle/>
          <a:p>
            <a:pPr eaLnBrk="1" hangingPunct="1">
              <a:lnSpc>
                <a:spcPct val="80000"/>
              </a:lnSpc>
            </a:pPr>
            <a:r>
              <a:rPr lang="zh-CN" altLang="en-US" sz="2400" dirty="0">
                <a:latin typeface="华文细黑" pitchFamily="2" charset="-122"/>
                <a:ea typeface="华文细黑" pitchFamily="2" charset="-122"/>
              </a:rPr>
              <a:t>网格计算环境要求不影响各结点本地的管理和自主性，不改变原有的操作系统、网络协议和服务，保证用户和远程结点的安全性，允许远程结点选择加入或退出系统，尽量使用已存在的标准的技术，以便与已有的应用兼容，并能提供可靠的容错机制。一个理想的网格计算应类似当前的</a:t>
            </a:r>
            <a:r>
              <a:rPr lang="en-US" altLang="zh-CN" sz="2400" dirty="0">
                <a:latin typeface="华文细黑" pitchFamily="2" charset="-122"/>
                <a:ea typeface="华文细黑" pitchFamily="2" charset="-122"/>
              </a:rPr>
              <a:t>Web</a:t>
            </a:r>
            <a:r>
              <a:rPr lang="zh-CN" altLang="en-US" sz="2400" dirty="0">
                <a:latin typeface="华文细黑" pitchFamily="2" charset="-122"/>
                <a:ea typeface="华文细黑" pitchFamily="2" charset="-122"/>
              </a:rPr>
              <a:t>服务，可以构建在当前所有硬件和软件平台上，给用户提供完全透明的计算环境。对用户而言，它把众多同、异构的资源变成了同构的虚拟计算环境。为此，网格计算环境设计需要有以下主要特征： </a:t>
            </a:r>
          </a:p>
          <a:p>
            <a:pPr eaLnBrk="1" hangingPunct="1">
              <a:lnSpc>
                <a:spcPct val="80000"/>
              </a:lnSpc>
            </a:pPr>
            <a:r>
              <a:rPr lang="zh-CN" altLang="en-US" sz="2400" dirty="0">
                <a:latin typeface="华文细黑" pitchFamily="2" charset="-122"/>
                <a:ea typeface="华文细黑" pitchFamily="2" charset="-122"/>
              </a:rPr>
              <a:t>管理层次 确定管理层次体系，管理域按区域层次划分，决定管理信息流的流向； </a:t>
            </a:r>
          </a:p>
          <a:p>
            <a:pPr eaLnBrk="1" hangingPunct="1">
              <a:lnSpc>
                <a:spcPct val="80000"/>
              </a:lnSpc>
            </a:pPr>
            <a:r>
              <a:rPr lang="zh-CN" altLang="en-US" sz="2400" dirty="0">
                <a:latin typeface="华文细黑" pitchFamily="2" charset="-122"/>
                <a:ea typeface="华文细黑" pitchFamily="2" charset="-122"/>
              </a:rPr>
              <a:t>通信服务 随应用目的的不同提供不同的服务，包括可靠的点对点和不可靠的组播通信，支持各种通信协议，提供通信链路延迟、带宽和可靠性等指标； </a:t>
            </a:r>
          </a:p>
          <a:p>
            <a:pPr eaLnBrk="1" hangingPunct="1">
              <a:lnSpc>
                <a:spcPct val="80000"/>
              </a:lnSpc>
            </a:pPr>
            <a:r>
              <a:rPr lang="zh-CN" altLang="en-US" sz="2400" dirty="0">
                <a:latin typeface="华文细黑" pitchFamily="2" charset="-122"/>
                <a:ea typeface="华文细黑" pitchFamily="2" charset="-122"/>
              </a:rPr>
              <a:t>信息服务 提供方便可靠的机制，获得不断变化的各结点信息和状态； </a:t>
            </a:r>
          </a:p>
          <a:p>
            <a:pPr eaLnBrk="1" hangingPunct="1">
              <a:lnSpc>
                <a:spcPct val="80000"/>
              </a:lnSpc>
            </a:pPr>
            <a:r>
              <a:rPr lang="zh-CN" altLang="en-US" sz="2400" dirty="0">
                <a:latin typeface="华文细黑" pitchFamily="2" charset="-122"/>
                <a:ea typeface="华文细黑" pitchFamily="2" charset="-122"/>
              </a:rPr>
              <a:t>名字服务 提供全局统一的名字服务，典型的有国际通用的</a:t>
            </a:r>
            <a:r>
              <a:rPr lang="en-US" altLang="zh-CN" sz="2400" dirty="0">
                <a:latin typeface="华文细黑" pitchFamily="2" charset="-122"/>
                <a:ea typeface="华文细黑" pitchFamily="2" charset="-122"/>
              </a:rPr>
              <a:t>X.50</a:t>
            </a:r>
            <a:r>
              <a:rPr lang="zh-CN" altLang="en-US" sz="2400" dirty="0">
                <a:latin typeface="华文细黑" pitchFamily="2" charset="-122"/>
                <a:ea typeface="华文细黑" pitchFamily="2" charset="-122"/>
              </a:rPr>
              <a:t>标准或</a:t>
            </a:r>
            <a:r>
              <a:rPr lang="en-US" altLang="zh-CN" sz="2400" dirty="0">
                <a:latin typeface="华文细黑" pitchFamily="2" charset="-122"/>
                <a:ea typeface="华文细黑" pitchFamily="2" charset="-122"/>
              </a:rPr>
              <a:t>Internet</a:t>
            </a:r>
            <a:r>
              <a:rPr lang="zh-CN" altLang="en-US" sz="2400" dirty="0">
                <a:latin typeface="华文细黑" pitchFamily="2" charset="-122"/>
                <a:ea typeface="华文细黑" pitchFamily="2" charset="-122"/>
              </a:rPr>
              <a:t>上</a:t>
            </a:r>
            <a:r>
              <a:rPr lang="en-US" altLang="zh-CN" sz="2400" dirty="0">
                <a:latin typeface="华文细黑" pitchFamily="2" charset="-122"/>
                <a:ea typeface="华文细黑" pitchFamily="2" charset="-122"/>
              </a:rPr>
              <a:t>DNS</a:t>
            </a:r>
            <a:r>
              <a:rPr lang="zh-CN" altLang="en-US" sz="2400" dirty="0">
                <a:latin typeface="华文细黑" pitchFamily="2" charset="-122"/>
                <a:ea typeface="华文细黑" pitchFamily="2" charset="-122"/>
              </a:rPr>
              <a:t>标准； </a:t>
            </a: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eaLnBrk="1" hangingPunct="1"/>
            <a:r>
              <a:rPr lang="zh-CN" altLang="en-US" b="1" dirty="0">
                <a:latin typeface="华文细黑" pitchFamily="2" charset="-122"/>
                <a:ea typeface="华文细黑" pitchFamily="2" charset="-122"/>
              </a:rPr>
              <a:t>基本功能</a:t>
            </a:r>
            <a:r>
              <a:rPr lang="zh-CN" altLang="en-US" dirty="0">
                <a:latin typeface="华文细黑" pitchFamily="2" charset="-122"/>
                <a:ea typeface="华文细黑" pitchFamily="2" charset="-122"/>
              </a:rPr>
              <a:t> </a:t>
            </a:r>
            <a:endParaRPr lang="zh-CN" altLang="zh-CN" dirty="0"/>
          </a:p>
        </p:txBody>
      </p:sp>
      <p:sp>
        <p:nvSpPr>
          <p:cNvPr id="33795" name="Rectangle 3"/>
          <p:cNvSpPr>
            <a:spLocks noGrp="1" noChangeArrowheads="1"/>
          </p:cNvSpPr>
          <p:nvPr>
            <p:ph idx="1"/>
          </p:nvPr>
        </p:nvSpPr>
        <p:spPr>
          <a:xfrm>
            <a:off x="0" y="1196752"/>
            <a:ext cx="9144000" cy="5661248"/>
          </a:xfrm>
        </p:spPr>
        <p:txBody>
          <a:bodyPr/>
          <a:lstStyle/>
          <a:p>
            <a:pPr eaLnBrk="1" hangingPunct="1">
              <a:lnSpc>
                <a:spcPct val="80000"/>
              </a:lnSpc>
            </a:pPr>
            <a:r>
              <a:rPr lang="zh-CN" altLang="en-US" sz="2400" dirty="0">
                <a:latin typeface="华文细黑" pitchFamily="2" charset="-122"/>
                <a:ea typeface="华文细黑" pitchFamily="2" charset="-122"/>
              </a:rPr>
              <a:t>文件系统 提供一个分布式文件系统机制、全局存储和缓存空间； </a:t>
            </a:r>
          </a:p>
          <a:p>
            <a:pPr eaLnBrk="1" hangingPunct="1">
              <a:lnSpc>
                <a:spcPct val="80000"/>
              </a:lnSpc>
            </a:pPr>
            <a:r>
              <a:rPr lang="zh-CN" altLang="en-US" sz="2400" dirty="0">
                <a:latin typeface="华文细黑" pitchFamily="2" charset="-122"/>
                <a:ea typeface="华文细黑" pitchFamily="2" charset="-122"/>
              </a:rPr>
              <a:t>安全认证 应包括登录认证、可信赖、完整性和记账等方面的安全性，这是网格计算的难点，也是系统成败的关键； </a:t>
            </a:r>
          </a:p>
          <a:p>
            <a:pPr eaLnBrk="1" hangingPunct="1">
              <a:lnSpc>
                <a:spcPct val="80000"/>
              </a:lnSpc>
            </a:pPr>
            <a:r>
              <a:rPr lang="zh-CN" altLang="en-US" sz="2400" dirty="0">
                <a:latin typeface="华文细黑" pitchFamily="2" charset="-122"/>
                <a:ea typeface="华文细黑" pitchFamily="2" charset="-122"/>
              </a:rPr>
              <a:t>监视系统 提供监视系统资源和运行情况的工具； </a:t>
            </a:r>
          </a:p>
          <a:p>
            <a:pPr eaLnBrk="1" hangingPunct="1">
              <a:lnSpc>
                <a:spcPct val="80000"/>
              </a:lnSpc>
            </a:pPr>
            <a:r>
              <a:rPr lang="zh-CN" altLang="en-US" sz="2400" dirty="0">
                <a:latin typeface="华文细黑" pitchFamily="2" charset="-122"/>
                <a:ea typeface="华文细黑" pitchFamily="2" charset="-122"/>
              </a:rPr>
              <a:t>资源管理和调度 提供透明的资源调度，高效地利用可利用的资源是系统的核心； </a:t>
            </a:r>
          </a:p>
          <a:p>
            <a:pPr eaLnBrk="1" hangingPunct="1">
              <a:lnSpc>
                <a:spcPct val="80000"/>
              </a:lnSpc>
            </a:pPr>
            <a:r>
              <a:rPr lang="zh-CN" altLang="en-US" sz="2400" dirty="0">
                <a:latin typeface="华文细黑" pitchFamily="2" charset="-122"/>
                <a:ea typeface="华文细黑" pitchFamily="2" charset="-122"/>
              </a:rPr>
              <a:t>资源交易机制 为鼓励不同组织或资源拥有者加入系统，应提供一种计算资源的交易机制，允许提供资源者获得利益，使系统能动态地取得最好的性价比资源； </a:t>
            </a:r>
          </a:p>
          <a:p>
            <a:pPr eaLnBrk="1" hangingPunct="1">
              <a:lnSpc>
                <a:spcPct val="80000"/>
              </a:lnSpc>
            </a:pPr>
            <a:r>
              <a:rPr lang="zh-CN" altLang="en-US" sz="2400" dirty="0">
                <a:latin typeface="华文细黑" pitchFamily="2" charset="-122"/>
                <a:ea typeface="华文细黑" pitchFamily="2" charset="-122"/>
              </a:rPr>
              <a:t>编程工具 必须提供丰富的用户接口和编程环境，提供最常用的语言，如</a:t>
            </a:r>
            <a:r>
              <a:rPr lang="en-US" altLang="zh-CN" sz="2400" dirty="0">
                <a:latin typeface="华文细黑" pitchFamily="2" charset="-122"/>
                <a:ea typeface="华文细黑" pitchFamily="2" charset="-122"/>
              </a:rPr>
              <a:t>C</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C++</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FORTRAN</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MPI</a:t>
            </a:r>
            <a:r>
              <a:rPr lang="zh-CN" altLang="en-US" sz="2400" dirty="0">
                <a:latin typeface="华文细黑" pitchFamily="2" charset="-122"/>
                <a:ea typeface="华文细黑" pitchFamily="2" charset="-122"/>
              </a:rPr>
              <a:t>、</a:t>
            </a:r>
            <a:r>
              <a:rPr lang="en-US" altLang="zh-CN" sz="2400" dirty="0">
                <a:latin typeface="华文细黑" pitchFamily="2" charset="-122"/>
                <a:ea typeface="华文细黑" pitchFamily="2" charset="-122"/>
              </a:rPr>
              <a:t>PVM</a:t>
            </a:r>
            <a:r>
              <a:rPr lang="zh-CN" altLang="en-US" sz="2400" dirty="0">
                <a:latin typeface="华文细黑" pitchFamily="2" charset="-122"/>
                <a:ea typeface="华文细黑" pitchFamily="2" charset="-122"/>
              </a:rPr>
              <a:t>以及分布式共享存储器和一些函数库等； </a:t>
            </a:r>
          </a:p>
          <a:p>
            <a:pPr eaLnBrk="1" hangingPunct="1">
              <a:lnSpc>
                <a:spcPct val="80000"/>
              </a:lnSpc>
            </a:pPr>
            <a:r>
              <a:rPr lang="zh-CN" altLang="en-US" sz="2400" dirty="0">
                <a:latin typeface="华文细黑" pitchFamily="2" charset="-122"/>
                <a:ea typeface="华文细黑" pitchFamily="2" charset="-122"/>
              </a:rPr>
              <a:t>用户图形界面 提供直观的用户访问接口，包括</a:t>
            </a:r>
            <a:r>
              <a:rPr lang="en-US" altLang="zh-CN" sz="2400" dirty="0">
                <a:latin typeface="华文细黑" pitchFamily="2" charset="-122"/>
                <a:ea typeface="华文细黑" pitchFamily="2" charset="-122"/>
              </a:rPr>
              <a:t>Web</a:t>
            </a:r>
            <a:r>
              <a:rPr lang="zh-CN" altLang="en-US" sz="2400" dirty="0">
                <a:latin typeface="华文细黑" pitchFamily="2" charset="-122"/>
                <a:ea typeface="华文细黑" pitchFamily="2" charset="-122"/>
              </a:rPr>
              <a:t>方式，使用户可以在任何位置、任何平台上使用系统资源。 </a:t>
            </a: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eaLnBrk="1" hangingPunct="1"/>
            <a:r>
              <a:rPr lang="zh-CN" altLang="en-US" sz="2800" b="1"/>
              <a:t>网络技术发展展望－网格</a:t>
            </a:r>
          </a:p>
        </p:txBody>
      </p:sp>
      <p:sp>
        <p:nvSpPr>
          <p:cNvPr id="34819" name="Rectangle 3"/>
          <p:cNvSpPr>
            <a:spLocks noGrp="1" noChangeArrowheads="1"/>
          </p:cNvSpPr>
          <p:nvPr>
            <p:ph idx="1"/>
          </p:nvPr>
        </p:nvSpPr>
        <p:spPr>
          <a:xfrm>
            <a:off x="457200" y="1196975"/>
            <a:ext cx="8229600" cy="5661025"/>
          </a:xfrm>
        </p:spPr>
        <p:txBody>
          <a:bodyPr/>
          <a:lstStyle/>
          <a:p>
            <a:pPr eaLnBrk="1" hangingPunct="1"/>
            <a:r>
              <a:rPr lang="zh-CN" altLang="en-US" sz="2800"/>
              <a:t>基于</a:t>
            </a:r>
            <a:r>
              <a:rPr lang="en-US" altLang="zh-CN" sz="2800"/>
              <a:t>Java</a:t>
            </a:r>
            <a:r>
              <a:rPr lang="zh-CN" altLang="en-US" sz="2800"/>
              <a:t>的网格计算 </a:t>
            </a:r>
          </a:p>
          <a:p>
            <a:pPr lvl="1" eaLnBrk="1" hangingPunct="1">
              <a:buFontTx/>
              <a:buChar char="–"/>
            </a:pPr>
            <a:r>
              <a:rPr lang="en-US" altLang="zh-CN" sz="2400"/>
              <a:t>Java</a:t>
            </a:r>
            <a:r>
              <a:rPr lang="zh-CN" altLang="en-US" sz="2400"/>
              <a:t>语言和相关技术成功地解决了困扰网格计算的几个关键问题，如异构性和安全性，另一个重要的优势是</a:t>
            </a:r>
            <a:r>
              <a:rPr lang="en-US" altLang="zh-CN" sz="2400"/>
              <a:t>Java</a:t>
            </a:r>
            <a:r>
              <a:rPr lang="zh-CN" altLang="en-US" sz="2400"/>
              <a:t>程序的最小执行环境可以在</a:t>
            </a:r>
            <a:r>
              <a:rPr lang="en-US" altLang="zh-CN" sz="2400"/>
              <a:t>Web </a:t>
            </a:r>
            <a:r>
              <a:rPr lang="zh-CN" altLang="en-US" sz="2400"/>
              <a:t>浏览器中执行而不需要另外安装软件，因此，理论上全球任意一台装有</a:t>
            </a:r>
            <a:r>
              <a:rPr lang="en-US" altLang="zh-CN" sz="2400"/>
              <a:t>Web</a:t>
            </a:r>
            <a:r>
              <a:rPr lang="zh-CN" altLang="en-US" sz="2400"/>
              <a:t>浏览器的机器都可以进行全球计算。</a:t>
            </a:r>
          </a:p>
          <a:p>
            <a:pPr lvl="1" eaLnBrk="1" hangingPunct="1">
              <a:buFontTx/>
              <a:buChar char="–"/>
            </a:pPr>
            <a:r>
              <a:rPr lang="en-US" altLang="zh-CN" sz="2400"/>
              <a:t>Java</a:t>
            </a:r>
            <a:r>
              <a:rPr lang="zh-CN" altLang="en-US" sz="2400"/>
              <a:t>结构建立在</a:t>
            </a:r>
            <a:r>
              <a:rPr lang="en-US" altLang="zh-CN" sz="2400"/>
              <a:t>Internet</a:t>
            </a:r>
            <a:r>
              <a:rPr lang="zh-CN" altLang="en-US" sz="2400"/>
              <a:t>网络层上，通过扩展</a:t>
            </a:r>
            <a:r>
              <a:rPr lang="en-US" altLang="zh-CN" sz="2400"/>
              <a:t>HTTP Server</a:t>
            </a:r>
            <a:r>
              <a:rPr lang="zh-CN" altLang="en-US" sz="2400"/>
              <a:t>的功能来实现下述功能： </a:t>
            </a:r>
          </a:p>
          <a:p>
            <a:pPr lvl="2" eaLnBrk="1" hangingPunct="1"/>
            <a:r>
              <a:rPr lang="zh-CN" altLang="en-US" sz="2000"/>
              <a:t>客户结点向</a:t>
            </a:r>
            <a:r>
              <a:rPr lang="en-US" altLang="zh-CN" sz="2000"/>
              <a:t>HTTP</a:t>
            </a:r>
            <a:r>
              <a:rPr lang="zh-CN" altLang="en-US" sz="2000"/>
              <a:t>服务器上载包含有任务</a:t>
            </a:r>
            <a:r>
              <a:rPr lang="en-US" altLang="zh-CN" sz="2000"/>
              <a:t>Applet</a:t>
            </a:r>
            <a:r>
              <a:rPr lang="zh-CN" altLang="en-US" sz="2000"/>
              <a:t>的</a:t>
            </a:r>
            <a:r>
              <a:rPr lang="en-US" altLang="zh-CN" sz="2000"/>
              <a:t>HTML</a:t>
            </a:r>
            <a:r>
              <a:rPr lang="zh-CN" altLang="en-US" sz="2000"/>
              <a:t>主页； </a:t>
            </a:r>
          </a:p>
          <a:p>
            <a:pPr lvl="2" eaLnBrk="1" hangingPunct="1"/>
            <a:r>
              <a:rPr lang="zh-CN" altLang="en-US" sz="2000"/>
              <a:t>客户结点向集中服务器登记相应的</a:t>
            </a:r>
            <a:r>
              <a:rPr lang="en-US" altLang="zh-CN" sz="2000"/>
              <a:t>UML</a:t>
            </a:r>
            <a:r>
              <a:rPr lang="zh-CN" altLang="en-US" sz="2000"/>
              <a:t>地址； </a:t>
            </a:r>
          </a:p>
          <a:p>
            <a:pPr lvl="2" eaLnBrk="1" hangingPunct="1"/>
            <a:r>
              <a:rPr lang="zh-CN" altLang="en-US" sz="2000"/>
              <a:t>服务结点向集中服务器请求任务，得到相应任务的</a:t>
            </a:r>
            <a:r>
              <a:rPr lang="en-US" altLang="zh-CN" sz="2000"/>
              <a:t>URL</a:t>
            </a:r>
            <a:r>
              <a:rPr lang="zh-CN" altLang="en-US" sz="2000"/>
              <a:t>； </a:t>
            </a:r>
          </a:p>
          <a:p>
            <a:pPr lvl="2" eaLnBrk="1" hangingPunct="1"/>
            <a:r>
              <a:rPr lang="zh-CN" altLang="en-US" sz="2000"/>
              <a:t>服务结点从</a:t>
            </a:r>
            <a:r>
              <a:rPr lang="en-US" altLang="zh-CN" sz="2000"/>
              <a:t>HTTP</a:t>
            </a:r>
            <a:r>
              <a:rPr lang="zh-CN" altLang="en-US" sz="2000"/>
              <a:t>服务器下载</a:t>
            </a:r>
            <a:r>
              <a:rPr lang="en-US" altLang="zh-CN" sz="2000"/>
              <a:t>HTML</a:t>
            </a:r>
            <a:r>
              <a:rPr lang="zh-CN" altLang="en-US" sz="2000"/>
              <a:t>页，运行嵌入的</a:t>
            </a:r>
            <a:r>
              <a:rPr lang="en-US" altLang="zh-CN" sz="2000"/>
              <a:t>Applet</a:t>
            </a:r>
            <a:r>
              <a:rPr lang="zh-CN" altLang="en-US" sz="2000"/>
              <a:t>； </a:t>
            </a:r>
          </a:p>
          <a:p>
            <a:pPr lvl="2" eaLnBrk="1" hangingPunct="1"/>
            <a:r>
              <a:rPr lang="zh-CN" altLang="en-US" sz="2000"/>
              <a:t>客户结点得到回送的执行结果。 </a:t>
            </a: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标题 1"/>
          <p:cNvSpPr>
            <a:spLocks noGrp="1"/>
          </p:cNvSpPr>
          <p:nvPr>
            <p:ph type="title"/>
          </p:nvPr>
        </p:nvSpPr>
        <p:spPr/>
        <p:txBody>
          <a:bodyPr/>
          <a:lstStyle/>
          <a:p>
            <a:r>
              <a:rPr lang="en-US" altLang="zh-CN" dirty="0"/>
              <a:t>Grid Computing</a:t>
            </a:r>
            <a:endParaRPr lang="zh-CN" altLang="en-US" dirty="0"/>
          </a:p>
        </p:txBody>
      </p:sp>
      <p:pic>
        <p:nvPicPr>
          <p:cNvPr id="35844" name="Picture 2"/>
          <p:cNvPicPr>
            <a:picLocks noChangeAspect="1" noChangeArrowheads="1"/>
          </p:cNvPicPr>
          <p:nvPr/>
        </p:nvPicPr>
        <p:blipFill>
          <a:blip r:embed="rId2" cstate="print"/>
          <a:srcRect/>
          <a:stretch>
            <a:fillRect/>
          </a:stretch>
        </p:blipFill>
        <p:spPr bwMode="auto">
          <a:xfrm>
            <a:off x="1368425" y="1641475"/>
            <a:ext cx="6407150" cy="3575050"/>
          </a:xfrm>
          <a:prstGeom prst="rect">
            <a:avLst/>
          </a:prstGeom>
          <a:noFill/>
          <a:ln w="9525">
            <a:noFill/>
            <a:miter lim="800000"/>
            <a:headEnd/>
            <a:tailEnd/>
          </a:ln>
        </p:spPr>
      </p:pic>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eaLnBrk="1" hangingPunct="1"/>
            <a:r>
              <a:rPr lang="zh-CN" altLang="en-US" sz="2800" b="1"/>
              <a:t>网络技术发展展望－网格</a:t>
            </a:r>
          </a:p>
        </p:txBody>
      </p:sp>
      <p:sp>
        <p:nvSpPr>
          <p:cNvPr id="36867" name="Rectangle 3"/>
          <p:cNvSpPr>
            <a:spLocks noGrp="1" noChangeArrowheads="1"/>
          </p:cNvSpPr>
          <p:nvPr>
            <p:ph idx="1"/>
          </p:nvPr>
        </p:nvSpPr>
        <p:spPr/>
        <p:txBody>
          <a:bodyPr/>
          <a:lstStyle/>
          <a:p>
            <a:pPr eaLnBrk="1" hangingPunct="1">
              <a:lnSpc>
                <a:spcPct val="90000"/>
              </a:lnSpc>
            </a:pPr>
            <a:r>
              <a:rPr lang="zh-CN" altLang="en-US" sz="2800" b="1"/>
              <a:t>实例：</a:t>
            </a:r>
            <a:r>
              <a:rPr lang="en-US" altLang="zh-CN" sz="2800" b="1"/>
              <a:t>Globus</a:t>
            </a:r>
            <a:r>
              <a:rPr lang="zh-CN" altLang="en-US" sz="2800" b="1"/>
              <a:t>系统</a:t>
            </a:r>
            <a:r>
              <a:rPr lang="zh-CN" altLang="en-US" sz="2800"/>
              <a:t> </a:t>
            </a:r>
          </a:p>
          <a:p>
            <a:pPr lvl="1" eaLnBrk="1" hangingPunct="1">
              <a:lnSpc>
                <a:spcPct val="90000"/>
              </a:lnSpc>
              <a:buFontTx/>
              <a:buChar char="–"/>
            </a:pPr>
            <a:r>
              <a:rPr lang="en-US" altLang="zh-CN" sz="2400"/>
              <a:t>Globus</a:t>
            </a:r>
            <a:r>
              <a:rPr lang="zh-CN" altLang="en-US" sz="2400"/>
              <a:t>是一个多研究机构联合开发的项目，它力图实现计算网格结构，来提供对高性能远程计算资源普遍的、可靠的、一致性的访问。目前的</a:t>
            </a:r>
            <a:r>
              <a:rPr lang="en-US" altLang="zh-CN" sz="2400"/>
              <a:t>Globus </a:t>
            </a:r>
            <a:r>
              <a:rPr lang="zh-CN" altLang="en-US" sz="2400"/>
              <a:t>可以认为是计算网格技术的典型代表和事实上的规范。</a:t>
            </a:r>
            <a:r>
              <a:rPr lang="en-US" altLang="zh-CN" sz="2400"/>
              <a:t>Globus</a:t>
            </a:r>
            <a:r>
              <a:rPr lang="zh-CN" altLang="en-US" sz="2400"/>
              <a:t>最核心的部分就是它的元计算工具包，其中定义了构建计算网格最基础的服务。</a:t>
            </a:r>
            <a:r>
              <a:rPr lang="en-US" altLang="zh-CN" sz="2400"/>
              <a:t>Globus</a:t>
            </a:r>
            <a:r>
              <a:rPr lang="zh-CN" altLang="en-US" sz="2400"/>
              <a:t>构建了一个虚拟元计算机。 </a:t>
            </a:r>
          </a:p>
          <a:p>
            <a:pPr lvl="1" eaLnBrk="1" hangingPunct="1">
              <a:lnSpc>
                <a:spcPct val="90000"/>
              </a:lnSpc>
              <a:buFontTx/>
              <a:buChar char="–"/>
            </a:pPr>
            <a:r>
              <a:rPr lang="en-US" altLang="zh-CN" sz="2400"/>
              <a:t>Globus</a:t>
            </a:r>
            <a:r>
              <a:rPr lang="zh-CN" altLang="en-US" sz="2400"/>
              <a:t>的网格计算协议建立在互联网协议之上，以互联网协议中的通信、路由、名字解析等功能为基础。</a:t>
            </a:r>
            <a:r>
              <a:rPr lang="en-US" altLang="zh-CN" sz="2400"/>
              <a:t>Globus</a:t>
            </a:r>
            <a:r>
              <a:rPr lang="zh-CN" altLang="en-US" sz="2400"/>
              <a:t>的协议分为五层：构造层、连接层、资源层、汇集层和应用层。每层都有自已的服务、</a:t>
            </a:r>
            <a:r>
              <a:rPr lang="en-US" altLang="zh-CN" sz="2400"/>
              <a:t>API</a:t>
            </a:r>
            <a:r>
              <a:rPr lang="zh-CN" altLang="en-US" sz="2400"/>
              <a:t>和</a:t>
            </a:r>
            <a:r>
              <a:rPr lang="en-US" altLang="zh-CN" sz="2400"/>
              <a:t>SDK</a:t>
            </a:r>
            <a:r>
              <a:rPr lang="zh-CN" altLang="en-US" sz="2400"/>
              <a:t>，上层协议调用下层协议的服务。网格内的全局应用都通过协议提供的服务调用操作系统 </a:t>
            </a: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p:txBody>
          <a:bodyPr/>
          <a:lstStyle/>
          <a:p>
            <a:pPr eaLnBrk="1" hangingPunct="1"/>
            <a:r>
              <a:rPr lang="zh-CN" altLang="en-US" sz="2800" b="1"/>
              <a:t>网络技术发展展望－网格</a:t>
            </a:r>
          </a:p>
        </p:txBody>
      </p:sp>
      <p:pic>
        <p:nvPicPr>
          <p:cNvPr id="37891" name="Picture 5"/>
          <p:cNvPicPr>
            <a:picLocks noChangeAspect="1" noChangeArrowheads="1"/>
          </p:cNvPicPr>
          <p:nvPr/>
        </p:nvPicPr>
        <p:blipFill>
          <a:blip r:embed="rId2" cstate="print"/>
          <a:srcRect/>
          <a:stretch>
            <a:fillRect/>
          </a:stretch>
        </p:blipFill>
        <p:spPr bwMode="auto">
          <a:xfrm>
            <a:off x="395288" y="1700213"/>
            <a:ext cx="8353425" cy="3797300"/>
          </a:xfrm>
          <a:prstGeom prst="rect">
            <a:avLst/>
          </a:prstGeom>
          <a:noFill/>
          <a:ln w="9525">
            <a:noFill/>
            <a:miter lim="800000"/>
            <a:headEnd/>
            <a:tailEnd/>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3" name="图示 2"/>
          <p:cNvGraphicFramePr/>
          <p:nvPr/>
        </p:nvGraphicFramePr>
        <p:xfrm>
          <a:off x="828675" y="1660524"/>
          <a:ext cx="7559675" cy="32806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p:txBody>
          <a:bodyPr/>
          <a:lstStyle/>
          <a:p>
            <a:pPr eaLnBrk="1" hangingPunct="1"/>
            <a:r>
              <a:rPr lang="zh-CN" altLang="en-US" b="1"/>
              <a:t>网络技术发展展望－网格</a:t>
            </a:r>
          </a:p>
        </p:txBody>
      </p:sp>
      <p:sp>
        <p:nvSpPr>
          <p:cNvPr id="186373" name="Rectangle 5"/>
          <p:cNvSpPr>
            <a:spLocks noChangeArrowheads="1"/>
          </p:cNvSpPr>
          <p:nvPr/>
        </p:nvSpPr>
        <p:spPr bwMode="auto">
          <a:xfrm>
            <a:off x="395288" y="1236663"/>
            <a:ext cx="3827462" cy="579437"/>
          </a:xfrm>
          <a:prstGeom prst="rect">
            <a:avLst/>
          </a:prstGeom>
          <a:noFill/>
          <a:ln w="9525">
            <a:noFill/>
            <a:miter lim="800000"/>
            <a:headEnd/>
            <a:tailEnd/>
          </a:ln>
          <a:effectLst/>
        </p:spPr>
        <p:txBody>
          <a:bodyPr wrap="none" anchor="ctr">
            <a:spAutoFit/>
          </a:bodyPr>
          <a:lstStyle/>
          <a:p>
            <a:pPr>
              <a:buFontTx/>
              <a:buChar char="•"/>
              <a:defRPr/>
            </a:pPr>
            <a:r>
              <a:rPr lang="en-US" altLang="zh-CN" sz="3200" b="1">
                <a:ea typeface="宋体" pitchFamily="2" charset="-122"/>
              </a:rPr>
              <a:t>Globus</a:t>
            </a:r>
            <a:r>
              <a:rPr lang="zh-CN" altLang="en-US" sz="3200" b="1">
                <a:ea typeface="宋体" pitchFamily="2" charset="-122"/>
              </a:rPr>
              <a:t>工具包构件</a:t>
            </a:r>
            <a:r>
              <a:rPr lang="zh-CN" altLang="en-US">
                <a:effectLst>
                  <a:outerShdw blurRad="38100" dist="38100" dir="2700000" algn="tl">
                    <a:srgbClr val="C0C0C0"/>
                  </a:outerShdw>
                </a:effectLst>
                <a:ea typeface="宋体" pitchFamily="2" charset="-122"/>
              </a:rPr>
              <a:t> </a:t>
            </a:r>
          </a:p>
        </p:txBody>
      </p:sp>
      <p:pic>
        <p:nvPicPr>
          <p:cNvPr id="38916" name="Picture 6"/>
          <p:cNvPicPr>
            <a:picLocks noChangeAspect="1" noChangeArrowheads="1"/>
          </p:cNvPicPr>
          <p:nvPr/>
        </p:nvPicPr>
        <p:blipFill>
          <a:blip r:embed="rId2" cstate="print"/>
          <a:srcRect/>
          <a:stretch>
            <a:fillRect/>
          </a:stretch>
        </p:blipFill>
        <p:spPr bwMode="auto">
          <a:xfrm>
            <a:off x="1403350" y="2205038"/>
            <a:ext cx="5975350" cy="3419475"/>
          </a:xfrm>
          <a:prstGeom prst="rect">
            <a:avLst/>
          </a:prstGeom>
          <a:noFill/>
          <a:ln w="9525">
            <a:noFill/>
            <a:miter lim="800000"/>
            <a:headEnd/>
            <a:tailEnd/>
          </a:ln>
        </p:spPr>
      </p:pic>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r>
              <a:rPr lang="en-US" altLang="zh-CN" sz="2800" b="1"/>
              <a:t>Globus</a:t>
            </a:r>
            <a:r>
              <a:rPr lang="zh-CN" altLang="en-US" sz="2800" b="1"/>
              <a:t>的体系结构</a:t>
            </a:r>
            <a:r>
              <a:rPr lang="zh-CN" altLang="en-US" sz="2800"/>
              <a:t> </a:t>
            </a:r>
          </a:p>
        </p:txBody>
      </p:sp>
      <p:pic>
        <p:nvPicPr>
          <p:cNvPr id="39939" name="Picture 4" descr="golubs"/>
          <p:cNvPicPr>
            <a:picLocks noGrp="1" noChangeAspect="1" noChangeArrowheads="1"/>
          </p:cNvPicPr>
          <p:nvPr>
            <p:ph idx="1"/>
          </p:nvPr>
        </p:nvPicPr>
        <p:blipFill>
          <a:blip r:embed="rId2" cstate="print"/>
          <a:srcRect/>
          <a:stretch>
            <a:fillRect/>
          </a:stretch>
        </p:blipFill>
        <p:spPr>
          <a:xfrm>
            <a:off x="2411413" y="1341438"/>
            <a:ext cx="4032250" cy="4062412"/>
          </a:xfrm>
        </p:spPr>
      </p:pic>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323528" y="548680"/>
            <a:ext cx="8229600" cy="504825"/>
          </a:xfrm>
        </p:spPr>
        <p:txBody>
          <a:bodyPr/>
          <a:lstStyle/>
          <a:p>
            <a:pPr eaLnBrk="1" hangingPunct="1"/>
            <a:r>
              <a:rPr lang="zh-CN" altLang="en-US" sz="2800" dirty="0">
                <a:latin typeface="华文细黑" pitchFamily="2" charset="-122"/>
                <a:ea typeface="华文细黑" pitchFamily="2" charset="-122"/>
              </a:rPr>
              <a:t>网络技术发展展望－网格</a:t>
            </a:r>
          </a:p>
        </p:txBody>
      </p:sp>
      <p:sp>
        <p:nvSpPr>
          <p:cNvPr id="40963" name="Rectangle 3"/>
          <p:cNvSpPr>
            <a:spLocks noGrp="1" noChangeArrowheads="1"/>
          </p:cNvSpPr>
          <p:nvPr>
            <p:ph idx="1"/>
          </p:nvPr>
        </p:nvSpPr>
        <p:spPr>
          <a:xfrm>
            <a:off x="457200" y="1124744"/>
            <a:ext cx="8186738" cy="5661025"/>
          </a:xfrm>
        </p:spPr>
        <p:txBody>
          <a:bodyPr/>
          <a:lstStyle/>
          <a:p>
            <a:pPr eaLnBrk="1" hangingPunct="1">
              <a:lnSpc>
                <a:spcPct val="80000"/>
              </a:lnSpc>
              <a:buFont typeface="Wingdings" pitchFamily="2" charset="2"/>
              <a:buNone/>
            </a:pPr>
            <a:r>
              <a:rPr lang="zh-CN" altLang="en-US" sz="2400" dirty="0">
                <a:latin typeface="华文细黑" pitchFamily="2" charset="-122"/>
                <a:ea typeface="华文细黑" pitchFamily="2" charset="-122"/>
              </a:rPr>
              <a:t>网格的高性能是指它比因特网具有更强的功能和性能，表现在四个方面。 </a:t>
            </a:r>
          </a:p>
          <a:p>
            <a:pPr eaLnBrk="1" hangingPunct="1">
              <a:lnSpc>
                <a:spcPct val="80000"/>
              </a:lnSpc>
            </a:pPr>
            <a:r>
              <a:rPr lang="zh-CN" altLang="en-US" sz="2400" dirty="0">
                <a:latin typeface="华文细黑" pitchFamily="2" charset="-122"/>
                <a:ea typeface="华文细黑" pitchFamily="2" charset="-122"/>
              </a:rPr>
              <a:t>网格的互联网络比因特网具有更大的带宽。欧美的网格计划都会使用更高速度的主干网。</a:t>
            </a:r>
            <a:r>
              <a:rPr lang="en-US" altLang="zh-CN" sz="2400" dirty="0">
                <a:latin typeface="华文细黑" pitchFamily="2" charset="-122"/>
                <a:ea typeface="华文细黑" pitchFamily="2" charset="-122"/>
              </a:rPr>
              <a:t>CERN</a:t>
            </a:r>
            <a:r>
              <a:rPr lang="zh-CN" altLang="en-US" sz="2400" dirty="0">
                <a:latin typeface="华文细黑" pitchFamily="2" charset="-122"/>
                <a:ea typeface="华文细黑" pitchFamily="2" charset="-122"/>
              </a:rPr>
              <a:t>的科学家这样形容网格的带宽：“它就像用</a:t>
            </a:r>
            <a:r>
              <a:rPr lang="en-US" altLang="zh-CN" sz="2400" dirty="0">
                <a:latin typeface="华文细黑" pitchFamily="2" charset="-122"/>
                <a:ea typeface="华文细黑" pitchFamily="2" charset="-122"/>
              </a:rPr>
              <a:t>100</a:t>
            </a:r>
            <a:r>
              <a:rPr lang="zh-CN" altLang="en-US" sz="2400" dirty="0">
                <a:latin typeface="华文细黑" pitchFamily="2" charset="-122"/>
                <a:ea typeface="华文细黑" pitchFamily="2" charset="-122"/>
              </a:rPr>
              <a:t>条车道的高速公路取代今天的道路。”</a:t>
            </a:r>
          </a:p>
          <a:p>
            <a:pPr eaLnBrk="1" hangingPunct="1">
              <a:lnSpc>
                <a:spcPct val="80000"/>
              </a:lnSpc>
            </a:pPr>
            <a:r>
              <a:rPr lang="zh-CN" altLang="en-US" sz="2400" dirty="0">
                <a:latin typeface="华文细黑" pitchFamily="2" charset="-122"/>
                <a:ea typeface="华文细黑" pitchFamily="2" charset="-122"/>
              </a:rPr>
              <a:t>网格上将有更多高性能计算机，因此网格的计算速度、数据处理速度可以大幅度提高。 </a:t>
            </a:r>
          </a:p>
          <a:p>
            <a:pPr eaLnBrk="1" hangingPunct="1">
              <a:lnSpc>
                <a:spcPct val="80000"/>
              </a:lnSpc>
            </a:pPr>
            <a:r>
              <a:rPr lang="zh-CN" altLang="en-US" sz="2400" dirty="0">
                <a:latin typeface="华文细黑" pitchFamily="2" charset="-122"/>
                <a:ea typeface="华文细黑" pitchFamily="2" charset="-122"/>
              </a:rPr>
              <a:t>网格的体系结构将比因特网更能有效地利用这些资源。比如，网格将采用一种所谓的“广域缓存技术”，它自动地把用户最需要的信息放在离用户最近的服务器上。假如成都的用户要查找奥运会的信息，他绝大部分时间将访问成都的服务器，尽管这些信息是由中央电视台发布在北京的服务器上。</a:t>
            </a:r>
          </a:p>
          <a:p>
            <a:pPr eaLnBrk="1" hangingPunct="1">
              <a:lnSpc>
                <a:spcPct val="80000"/>
              </a:lnSpc>
            </a:pPr>
            <a:r>
              <a:rPr lang="zh-CN" altLang="en-US" sz="2400" dirty="0">
                <a:latin typeface="华文细黑" pitchFamily="2" charset="-122"/>
                <a:ea typeface="华文细黑" pitchFamily="2" charset="-122"/>
              </a:rPr>
              <a:t>网格将促进更多、更大的网上社区的出现。这些相互联结的社区最终构成一个庞大的网格社区，把我们地球上所有公民联为一体。根据网络的麦特考夫定律，网格的价值与网格用户数的平方成正比。 </a:t>
            </a: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7524328" y="620713"/>
            <a:ext cx="1162472" cy="504825"/>
          </a:xfrm>
        </p:spPr>
        <p:txBody>
          <a:bodyPr/>
          <a:lstStyle/>
          <a:p>
            <a:pPr eaLnBrk="1" hangingPunct="1"/>
            <a:endParaRPr lang="zh-CN" altLang="zh-CN"/>
          </a:p>
        </p:txBody>
      </p:sp>
      <p:sp>
        <p:nvSpPr>
          <p:cNvPr id="41987" name="Rectangle 3"/>
          <p:cNvSpPr>
            <a:spLocks noGrp="1" noChangeArrowheads="1"/>
          </p:cNvSpPr>
          <p:nvPr>
            <p:ph idx="1"/>
          </p:nvPr>
        </p:nvSpPr>
        <p:spPr>
          <a:xfrm>
            <a:off x="357188" y="692150"/>
            <a:ext cx="8501062" cy="5737225"/>
          </a:xfrm>
        </p:spPr>
        <p:txBody>
          <a:bodyPr/>
          <a:lstStyle/>
          <a:p>
            <a:pPr eaLnBrk="1" hangingPunct="1">
              <a:lnSpc>
                <a:spcPct val="80000"/>
              </a:lnSpc>
            </a:pPr>
            <a:r>
              <a:rPr lang="zh-CN" altLang="en-US" sz="2400" dirty="0">
                <a:latin typeface="华文细黑" pitchFamily="2" charset="-122"/>
                <a:ea typeface="华文细黑" pitchFamily="2" charset="-122"/>
              </a:rPr>
              <a:t>争夺控制权 </a:t>
            </a:r>
          </a:p>
          <a:p>
            <a:pPr eaLnBrk="1" hangingPunct="1">
              <a:lnSpc>
                <a:spcPct val="80000"/>
              </a:lnSpc>
            </a:pPr>
            <a:r>
              <a:rPr lang="zh-CN" altLang="en-US" sz="2400" dirty="0">
                <a:latin typeface="华文细黑" pitchFamily="2" charset="-122"/>
                <a:ea typeface="华文细黑" pitchFamily="2" charset="-122"/>
              </a:rPr>
              <a:t>标准是成功关键 </a:t>
            </a:r>
          </a:p>
          <a:p>
            <a:pPr eaLnBrk="1" hangingPunct="1">
              <a:lnSpc>
                <a:spcPct val="80000"/>
              </a:lnSpc>
            </a:pPr>
            <a:r>
              <a:rPr lang="zh-CN" altLang="en-US" sz="2400" dirty="0">
                <a:latin typeface="华文细黑" pitchFamily="2" charset="-122"/>
                <a:ea typeface="华文细黑" pitchFamily="2" charset="-122"/>
              </a:rPr>
              <a:t>网格的商业应用 </a:t>
            </a:r>
          </a:p>
          <a:p>
            <a:pPr eaLnBrk="1" hangingPunct="1">
              <a:lnSpc>
                <a:spcPct val="80000"/>
              </a:lnSpc>
            </a:pPr>
            <a:r>
              <a:rPr lang="zh-CN" altLang="en-US" sz="2400" dirty="0">
                <a:latin typeface="华文细黑" pitchFamily="2" charset="-122"/>
                <a:ea typeface="华文细黑" pitchFamily="2" charset="-122"/>
              </a:rPr>
              <a:t>跟踪网格关键技术</a:t>
            </a:r>
          </a:p>
          <a:p>
            <a:pPr lvl="1" eaLnBrk="1" hangingPunct="1">
              <a:lnSpc>
                <a:spcPct val="80000"/>
              </a:lnSpc>
            </a:pPr>
            <a:r>
              <a:rPr lang="zh-CN" altLang="en-US" sz="2000" u="sng" dirty="0">
                <a:latin typeface="华文细黑" pitchFamily="2" charset="-122"/>
                <a:ea typeface="华文细黑" pitchFamily="2" charset="-122"/>
              </a:rPr>
              <a:t>网格结点</a:t>
            </a:r>
            <a:r>
              <a:rPr lang="zh-CN" altLang="en-US" sz="2000" dirty="0">
                <a:latin typeface="华文细黑" pitchFamily="2" charset="-122"/>
                <a:ea typeface="华文细黑" pitchFamily="2" charset="-122"/>
              </a:rPr>
              <a:t> 网格结点就是网格计算资源的提供者，它包括高端服务器、集群系统、</a:t>
            </a:r>
            <a:r>
              <a:rPr lang="en-US" altLang="zh-CN" sz="2000" dirty="0">
                <a:latin typeface="华文细黑" pitchFamily="2" charset="-122"/>
                <a:ea typeface="华文细黑" pitchFamily="2" charset="-122"/>
              </a:rPr>
              <a:t>MPP</a:t>
            </a:r>
            <a:r>
              <a:rPr lang="zh-CN" altLang="en-US" sz="2000" dirty="0">
                <a:latin typeface="华文细黑" pitchFamily="2" charset="-122"/>
                <a:ea typeface="华文细黑" pitchFamily="2" charset="-122"/>
              </a:rPr>
              <a:t>系统大型存储设备、数据库等。这些资源在地理位置上是分布的，系统具有异构特性。</a:t>
            </a:r>
          </a:p>
          <a:p>
            <a:pPr lvl="1" eaLnBrk="1" hangingPunct="1">
              <a:lnSpc>
                <a:spcPct val="80000"/>
              </a:lnSpc>
            </a:pPr>
            <a:r>
              <a:rPr lang="zh-CN" altLang="en-US" sz="2000" u="sng" dirty="0">
                <a:latin typeface="华文细黑" pitchFamily="2" charset="-122"/>
                <a:ea typeface="华文细黑" pitchFamily="2" charset="-122"/>
              </a:rPr>
              <a:t>宽带网络系统</a:t>
            </a:r>
            <a:r>
              <a:rPr lang="zh-CN" altLang="en-US" sz="2000" dirty="0">
                <a:latin typeface="华文细黑" pitchFamily="2" charset="-122"/>
                <a:ea typeface="华文细黑" pitchFamily="2" charset="-122"/>
              </a:rPr>
              <a:t> 宽带网络系统是在网格计算环境中，提供高性能通信的必要手段。通信能力的好坏对网格计算提供的性能影响甚大，要做到计算能力“即连即用”必须要高质量的宽带网络系统支持。用户要获得延迟小、可靠的通信服务也离不开高速的网络。</a:t>
            </a:r>
          </a:p>
          <a:p>
            <a:pPr lvl="1" eaLnBrk="1" hangingPunct="1">
              <a:lnSpc>
                <a:spcPct val="80000"/>
              </a:lnSpc>
            </a:pPr>
            <a:r>
              <a:rPr lang="zh-CN" altLang="en-US" sz="2000" u="sng" dirty="0">
                <a:latin typeface="华文细黑" pitchFamily="2" charset="-122"/>
                <a:ea typeface="华文细黑" pitchFamily="2" charset="-122"/>
              </a:rPr>
              <a:t>资源管理和任务调度工具</a:t>
            </a:r>
            <a:r>
              <a:rPr lang="zh-CN" altLang="en-US" sz="2000" dirty="0">
                <a:latin typeface="华文细黑" pitchFamily="2" charset="-122"/>
                <a:ea typeface="华文细黑" pitchFamily="2" charset="-122"/>
              </a:rPr>
              <a:t> 计算资源管理工具要解决资源的描述、组织和管理等关键问题。任务调度工具其作用是根据当前系统的负载情况，对系统内的任务进行动态调度，提高系统的运行效率。它们属于网格计算的中间件。</a:t>
            </a:r>
          </a:p>
          <a:p>
            <a:pPr lvl="1" eaLnBrk="1" hangingPunct="1">
              <a:lnSpc>
                <a:spcPct val="80000"/>
              </a:lnSpc>
            </a:pPr>
            <a:r>
              <a:rPr lang="zh-CN" altLang="en-US" sz="2000" u="sng" dirty="0">
                <a:latin typeface="华文细黑" pitchFamily="2" charset="-122"/>
                <a:ea typeface="华文细黑" pitchFamily="2" charset="-122"/>
              </a:rPr>
              <a:t>应用层的可视化工具</a:t>
            </a:r>
            <a:r>
              <a:rPr lang="zh-CN" altLang="en-US" sz="2000" dirty="0">
                <a:latin typeface="华文细黑" pitchFamily="2" charset="-122"/>
                <a:ea typeface="华文细黑" pitchFamily="2" charset="-122"/>
              </a:rPr>
              <a:t> 网格计算的主要领域是科学计算，它往往伴随着海量的数据，面对浩如烟海的数据想通过人工分析得出正确的判断十分困难。如果把计算结果转换成直观的图形信息，就能帮助研究人员摆脱理解数据的困难，这就要研究能在网格计算中传输和读取的可视化工具。并提供友好的用户界面。</a:t>
            </a: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zh-CN" altLang="en-US" sz="2800" b="1"/>
              <a:t>网络技术发展展望－网格</a:t>
            </a:r>
          </a:p>
        </p:txBody>
      </p:sp>
      <p:sp>
        <p:nvSpPr>
          <p:cNvPr id="43011" name="Rectangle 3"/>
          <p:cNvSpPr>
            <a:spLocks noGrp="1" noChangeArrowheads="1"/>
          </p:cNvSpPr>
          <p:nvPr>
            <p:ph idx="1"/>
          </p:nvPr>
        </p:nvSpPr>
        <p:spPr/>
        <p:txBody>
          <a:bodyPr/>
          <a:lstStyle/>
          <a:p>
            <a:pPr eaLnBrk="1" hangingPunct="1"/>
            <a:r>
              <a:rPr lang="zh-CN" altLang="en-US" dirty="0">
                <a:latin typeface="华文细黑" pitchFamily="2" charset="-122"/>
                <a:ea typeface="华文细黑" pitchFamily="2" charset="-122"/>
              </a:rPr>
              <a:t>必须解决的问题：</a:t>
            </a:r>
          </a:p>
          <a:p>
            <a:pPr lvl="1" eaLnBrk="1" hangingPunct="1">
              <a:buFontTx/>
              <a:buChar char="–"/>
            </a:pPr>
            <a:r>
              <a:rPr lang="zh-CN" altLang="en-US" dirty="0">
                <a:latin typeface="华文细黑" pitchFamily="2" charset="-122"/>
                <a:ea typeface="华文细黑" pitchFamily="2" charset="-122"/>
              </a:rPr>
              <a:t>要解决目前互联网的数据传输能力不足的问题；</a:t>
            </a:r>
          </a:p>
          <a:p>
            <a:pPr lvl="1" eaLnBrk="1" hangingPunct="1">
              <a:buFontTx/>
              <a:buChar char="–"/>
            </a:pPr>
            <a:r>
              <a:rPr lang="zh-CN" altLang="en-US" dirty="0">
                <a:latin typeface="华文细黑" pitchFamily="2" charset="-122"/>
                <a:ea typeface="华文细黑" pitchFamily="2" charset="-122"/>
              </a:rPr>
              <a:t>要进一步解决人机通信的问题；</a:t>
            </a:r>
          </a:p>
          <a:p>
            <a:pPr lvl="1" eaLnBrk="1" hangingPunct="1">
              <a:buFontTx/>
              <a:buChar char="–"/>
            </a:pPr>
            <a:r>
              <a:rPr lang="zh-CN" altLang="en-US" dirty="0">
                <a:latin typeface="华文细黑" pitchFamily="2" charset="-122"/>
                <a:ea typeface="华文细黑" pitchFamily="2" charset="-122"/>
              </a:rPr>
              <a:t>要解决网格上资源共享中的知识产权问题；</a:t>
            </a:r>
          </a:p>
          <a:p>
            <a:pPr lvl="1" eaLnBrk="1" hangingPunct="1">
              <a:buFontTx/>
              <a:buChar char="–"/>
            </a:pPr>
            <a:r>
              <a:rPr lang="zh-CN" altLang="en-US" dirty="0">
                <a:latin typeface="华文细黑" pitchFamily="2" charset="-122"/>
                <a:ea typeface="华文细黑" pitchFamily="2" charset="-122"/>
              </a:rPr>
              <a:t>要保障网格计算的安全性。 </a:t>
            </a: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302840" y="547911"/>
            <a:ext cx="8229600" cy="504825"/>
          </a:xfrm>
        </p:spPr>
        <p:txBody>
          <a:bodyPr/>
          <a:lstStyle/>
          <a:p>
            <a:pPr eaLnBrk="1" hangingPunct="1"/>
            <a:r>
              <a:rPr lang="zh-CN" altLang="en-US" sz="2800" b="1" dirty="0">
                <a:latin typeface="华文细黑" pitchFamily="2" charset="-122"/>
                <a:ea typeface="华文细黑" pitchFamily="2" charset="-122"/>
              </a:rPr>
              <a:t>做什么样的网格</a:t>
            </a:r>
          </a:p>
        </p:txBody>
      </p:sp>
      <p:sp>
        <p:nvSpPr>
          <p:cNvPr id="44035" name="Rectangle 3"/>
          <p:cNvSpPr>
            <a:spLocks noGrp="1" noChangeArrowheads="1"/>
          </p:cNvSpPr>
          <p:nvPr>
            <p:ph idx="1"/>
          </p:nvPr>
        </p:nvSpPr>
        <p:spPr>
          <a:xfrm>
            <a:off x="179512" y="1052736"/>
            <a:ext cx="8964488" cy="5805264"/>
          </a:xfrm>
        </p:spPr>
        <p:txBody>
          <a:bodyPr/>
          <a:lstStyle/>
          <a:p>
            <a:pPr eaLnBrk="1" hangingPunct="1">
              <a:lnSpc>
                <a:spcPct val="80000"/>
              </a:lnSpc>
            </a:pPr>
            <a:r>
              <a:rPr lang="zh-CN" altLang="en-US" sz="2400" dirty="0">
                <a:latin typeface="华文细黑" pitchFamily="2" charset="-122"/>
                <a:ea typeface="华文细黑" pitchFamily="2" charset="-122"/>
              </a:rPr>
              <a:t>面对即将到来的第三代互联网应用，很多发达国家都投入了大量研究资金，希望能抓住机遇，掌握未来的命运。美国的“全球信息网格”和英国的“英国国家网格”等，都是雄心勃勃的网格战略。</a:t>
            </a:r>
            <a:endParaRPr lang="en-US" altLang="zh-CN" sz="2400" dirty="0">
              <a:latin typeface="华文细黑" pitchFamily="2" charset="-122"/>
              <a:ea typeface="华文细黑" pitchFamily="2" charset="-122"/>
            </a:endParaRPr>
          </a:p>
          <a:p>
            <a:pPr eaLnBrk="1" hangingPunct="1">
              <a:lnSpc>
                <a:spcPct val="80000"/>
              </a:lnSpc>
            </a:pPr>
            <a:r>
              <a:rPr lang="en-US" altLang="zh-CN" sz="2400" dirty="0">
                <a:latin typeface="华文细黑" pitchFamily="2" charset="-122"/>
                <a:ea typeface="华文细黑" pitchFamily="2" charset="-122"/>
              </a:rPr>
              <a:t>2002</a:t>
            </a:r>
            <a:r>
              <a:rPr lang="zh-CN" altLang="en-US" sz="2400" dirty="0">
                <a:latin typeface="华文细黑" pitchFamily="2" charset="-122"/>
                <a:ea typeface="华文细黑" pitchFamily="2" charset="-122"/>
              </a:rPr>
              <a:t>年</a:t>
            </a:r>
            <a:r>
              <a:rPr lang="en-US" altLang="zh-CN" sz="2400" dirty="0">
                <a:latin typeface="华文细黑" pitchFamily="2" charset="-122"/>
                <a:ea typeface="华文细黑" pitchFamily="2" charset="-122"/>
              </a:rPr>
              <a:t>3</a:t>
            </a:r>
            <a:r>
              <a:rPr lang="zh-CN" altLang="en-US" sz="2400" dirty="0">
                <a:latin typeface="华文细黑" pitchFamily="2" charset="-122"/>
                <a:ea typeface="华文细黑" pitchFamily="2" charset="-122"/>
              </a:rPr>
              <a:t>月</a:t>
            </a:r>
            <a:r>
              <a:rPr lang="en-US" altLang="zh-CN" sz="2400" dirty="0">
                <a:latin typeface="华文细黑" pitchFamily="2" charset="-122"/>
                <a:ea typeface="华文细黑" pitchFamily="2" charset="-122"/>
              </a:rPr>
              <a:t>22</a:t>
            </a:r>
            <a:r>
              <a:rPr lang="zh-CN" altLang="en-US" sz="2400" dirty="0">
                <a:latin typeface="华文细黑" pitchFamily="2" charset="-122"/>
                <a:ea typeface="华文细黑" pitchFamily="2" charset="-122"/>
              </a:rPr>
              <a:t>日，</a:t>
            </a:r>
            <a:r>
              <a:rPr lang="en-US" altLang="zh-CN" sz="2400" dirty="0">
                <a:latin typeface="华文细黑" pitchFamily="2" charset="-122"/>
                <a:ea typeface="华文细黑" pitchFamily="2" charset="-122"/>
              </a:rPr>
              <a:t>IBM</a:t>
            </a:r>
            <a:r>
              <a:rPr lang="zh-CN" altLang="en-US" sz="2400" dirty="0">
                <a:latin typeface="华文细黑" pitchFamily="2" charset="-122"/>
                <a:ea typeface="华文细黑" pitchFamily="2" charset="-122"/>
              </a:rPr>
              <a:t>公司宣布，它正与美国能源部一道组建“科学网格”，把无数计算机连成共享的虚拟超级计算系统。目前，科学网格的雏形只包括两个计算机系统，但将来会包括伯克利劳伦斯、阿尔贡、橡树岭等美国国家实验室的其它系统。据介绍，科学网格现有的两个计算机系统是</a:t>
            </a:r>
            <a:r>
              <a:rPr lang="en-US" altLang="zh-CN" sz="2400" dirty="0">
                <a:latin typeface="华文细黑" pitchFamily="2" charset="-122"/>
                <a:ea typeface="华文细黑" pitchFamily="2" charset="-122"/>
              </a:rPr>
              <a:t>NERSC</a:t>
            </a:r>
            <a:r>
              <a:rPr lang="zh-CN" altLang="en-US" sz="2400" dirty="0">
                <a:latin typeface="华文细黑" pitchFamily="2" charset="-122"/>
                <a:ea typeface="华文细黑" pitchFamily="2" charset="-122"/>
              </a:rPr>
              <a:t>和由</a:t>
            </a:r>
            <a:r>
              <a:rPr lang="en-US" altLang="zh-CN" sz="2400" dirty="0">
                <a:latin typeface="华文细黑" pitchFamily="2" charset="-122"/>
                <a:ea typeface="华文细黑" pitchFamily="2" charset="-122"/>
              </a:rPr>
              <a:t>IBM</a:t>
            </a:r>
            <a:r>
              <a:rPr lang="zh-CN" altLang="en-US" sz="2400" dirty="0">
                <a:latin typeface="华文细黑" pitchFamily="2" charset="-122"/>
                <a:ea typeface="华文细黑" pitchFamily="2" charset="-122"/>
              </a:rPr>
              <a:t>设计的</a:t>
            </a:r>
            <a:r>
              <a:rPr lang="en-US" altLang="zh-CN" sz="2400" dirty="0">
                <a:latin typeface="华文细黑" pitchFamily="2" charset="-122"/>
                <a:ea typeface="华文细黑" pitchFamily="2" charset="-122"/>
              </a:rPr>
              <a:t>Unix</a:t>
            </a:r>
            <a:r>
              <a:rPr lang="zh-CN" altLang="en-US" sz="2400" dirty="0">
                <a:latin typeface="华文细黑" pitchFamily="2" charset="-122"/>
                <a:ea typeface="华文细黑" pitchFamily="2" charset="-122"/>
              </a:rPr>
              <a:t>系统（包含</a:t>
            </a:r>
            <a:r>
              <a:rPr lang="en-US" altLang="zh-CN" sz="2400" dirty="0">
                <a:latin typeface="华文细黑" pitchFamily="2" charset="-122"/>
                <a:ea typeface="华文细黑" pitchFamily="2" charset="-122"/>
              </a:rPr>
              <a:t>3328</a:t>
            </a:r>
            <a:r>
              <a:rPr lang="zh-CN" altLang="en-US" sz="2400" dirty="0">
                <a:latin typeface="华文细黑" pitchFamily="2" charset="-122"/>
                <a:ea typeface="华文细黑" pitchFamily="2" charset="-122"/>
              </a:rPr>
              <a:t>个处理器），以及较小新型</a:t>
            </a:r>
            <a:r>
              <a:rPr lang="en-US" altLang="zh-CN" sz="2400" dirty="0">
                <a:latin typeface="华文细黑" pitchFamily="2" charset="-122"/>
                <a:ea typeface="华文细黑" pitchFamily="2" charset="-122"/>
              </a:rPr>
              <a:t>Intel</a:t>
            </a:r>
            <a:r>
              <a:rPr lang="zh-CN" altLang="en-US" sz="2400" dirty="0">
                <a:latin typeface="华文细黑" pitchFamily="2" charset="-122"/>
                <a:ea typeface="华文细黑" pitchFamily="2" charset="-122"/>
              </a:rPr>
              <a:t>系统（包含</a:t>
            </a:r>
            <a:r>
              <a:rPr lang="en-US" altLang="zh-CN" sz="2400" dirty="0">
                <a:latin typeface="华文细黑" pitchFamily="2" charset="-122"/>
                <a:ea typeface="华文细黑" pitchFamily="2" charset="-122"/>
              </a:rPr>
              <a:t>160</a:t>
            </a:r>
            <a:r>
              <a:rPr lang="zh-CN" altLang="en-US" sz="2400" dirty="0">
                <a:latin typeface="华文细黑" pitchFamily="2" charset="-122"/>
                <a:ea typeface="华文细黑" pitchFamily="2" charset="-122"/>
              </a:rPr>
              <a:t>个处理器）。此外还包括</a:t>
            </a:r>
            <a:r>
              <a:rPr lang="en-US" altLang="zh-CN" sz="2400" dirty="0">
                <a:latin typeface="华文细黑" pitchFamily="2" charset="-122"/>
                <a:ea typeface="华文细黑" pitchFamily="2" charset="-122"/>
              </a:rPr>
              <a:t>NERSC</a:t>
            </a:r>
            <a:r>
              <a:rPr lang="zh-CN" altLang="en-US" sz="2400" dirty="0">
                <a:latin typeface="华文细黑" pitchFamily="2" charset="-122"/>
                <a:ea typeface="华文细黑" pitchFamily="2" charset="-122"/>
              </a:rPr>
              <a:t>的空间为</a:t>
            </a:r>
            <a:r>
              <a:rPr lang="en-US" altLang="zh-CN" sz="2400" dirty="0">
                <a:latin typeface="华文细黑" pitchFamily="2" charset="-122"/>
                <a:ea typeface="华文细黑" pitchFamily="2" charset="-122"/>
              </a:rPr>
              <a:t>1.3 PB</a:t>
            </a:r>
            <a:r>
              <a:rPr lang="zh-CN" altLang="en-US" sz="2400" dirty="0">
                <a:latin typeface="华文细黑" pitchFamily="2" charset="-122"/>
                <a:ea typeface="华文细黑" pitchFamily="2" charset="-122"/>
              </a:rPr>
              <a:t>的存储系统，其容量约为现有台式机的</a:t>
            </a:r>
            <a:r>
              <a:rPr lang="en-US" altLang="zh-CN" sz="2400" dirty="0">
                <a:latin typeface="华文细黑" pitchFamily="2" charset="-122"/>
                <a:ea typeface="华文细黑" pitchFamily="2" charset="-122"/>
              </a:rPr>
              <a:t>3</a:t>
            </a:r>
            <a:r>
              <a:rPr lang="zh-CN" altLang="en-US" sz="2400" dirty="0">
                <a:latin typeface="华文细黑" pitchFamily="2" charset="-122"/>
                <a:ea typeface="华文细黑" pitchFamily="2" charset="-122"/>
              </a:rPr>
              <a:t>万倍。</a:t>
            </a:r>
            <a:endParaRPr lang="en-US" altLang="zh-CN" sz="2400" dirty="0">
              <a:latin typeface="华文细黑" pitchFamily="2" charset="-122"/>
              <a:ea typeface="华文细黑" pitchFamily="2" charset="-122"/>
            </a:endParaRPr>
          </a:p>
          <a:p>
            <a:pPr eaLnBrk="1" hangingPunct="1">
              <a:lnSpc>
                <a:spcPct val="80000"/>
              </a:lnSpc>
            </a:pPr>
            <a:r>
              <a:rPr lang="zh-CN" altLang="en-US" sz="2400" dirty="0">
                <a:latin typeface="华文细黑" pitchFamily="2" charset="-122"/>
                <a:ea typeface="华文细黑" pitchFamily="2" charset="-122"/>
              </a:rPr>
              <a:t>我国也在加强网格方面的投入。中科院计算所为自己的网格研究起名为“织女星网格”（</a:t>
            </a:r>
            <a:r>
              <a:rPr lang="en-US" altLang="zh-CN" sz="2400" dirty="0">
                <a:latin typeface="华文细黑" pitchFamily="2" charset="-122"/>
                <a:ea typeface="华文细黑" pitchFamily="2" charset="-122"/>
              </a:rPr>
              <a:t>Vega Grid</a:t>
            </a:r>
            <a:r>
              <a:rPr lang="zh-CN" altLang="en-US" sz="2400" dirty="0">
                <a:latin typeface="华文细黑" pitchFamily="2" charset="-122"/>
                <a:ea typeface="华文细黑" pitchFamily="2" charset="-122"/>
              </a:rPr>
              <a:t>），这个网格项目将来的目标是具备以下几种能力：大规模的数据处理能力、高性能计算能力，以及具备资源共享和提高资源利用率这方面的能力。与国内外其它网格研究项目相比，织女星网格的最大特点是“服务网格”（</a:t>
            </a:r>
            <a:r>
              <a:rPr lang="en-US" altLang="zh-CN" sz="2400" dirty="0">
                <a:latin typeface="华文细黑" pitchFamily="2" charset="-122"/>
                <a:ea typeface="华文细黑" pitchFamily="2" charset="-122"/>
              </a:rPr>
              <a:t>Service Grid</a:t>
            </a:r>
            <a:r>
              <a:rPr lang="zh-CN" altLang="en-US" sz="2400" dirty="0">
                <a:latin typeface="华文细黑" pitchFamily="2" charset="-122"/>
                <a:ea typeface="华文细黑" pitchFamily="2" charset="-122"/>
              </a:rPr>
              <a:t>）的概念</a:t>
            </a:r>
            <a:r>
              <a:rPr lang="zh-CN" altLang="en-US" sz="2800" dirty="0">
                <a:latin typeface="华文细黑" pitchFamily="2" charset="-122"/>
                <a:ea typeface="华文细黑" pitchFamily="2" charset="-122"/>
              </a:rPr>
              <a:t>。</a:t>
            </a: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标题 1"/>
          <p:cNvSpPr>
            <a:spLocks noGrp="1"/>
          </p:cNvSpPr>
          <p:nvPr>
            <p:ph type="title"/>
          </p:nvPr>
        </p:nvSpPr>
        <p:spPr/>
        <p:txBody>
          <a:bodyPr/>
          <a:lstStyle/>
          <a:p>
            <a:r>
              <a:rPr lang="zh-CN" altLang="en-US"/>
              <a:t>织女星（</a:t>
            </a:r>
            <a:r>
              <a:rPr lang="en-US" altLang="zh-CN"/>
              <a:t>VEGA</a:t>
            </a:r>
            <a:r>
              <a:rPr lang="zh-CN" altLang="en-US"/>
              <a:t>）服务网格</a:t>
            </a:r>
            <a:r>
              <a:rPr lang="en-US" altLang="zh-CN"/>
              <a:t>——</a:t>
            </a:r>
            <a:r>
              <a:rPr lang="zh-CN" altLang="en-US"/>
              <a:t>超级服务器</a:t>
            </a:r>
          </a:p>
        </p:txBody>
      </p:sp>
      <p:sp>
        <p:nvSpPr>
          <p:cNvPr id="45059" name="内容占位符 2"/>
          <p:cNvSpPr>
            <a:spLocks noGrp="1"/>
          </p:cNvSpPr>
          <p:nvPr>
            <p:ph idx="1"/>
          </p:nvPr>
        </p:nvSpPr>
        <p:spPr/>
        <p:txBody>
          <a:bodyPr/>
          <a:lstStyle/>
          <a:p>
            <a:pPr>
              <a:buFont typeface="Wingdings" pitchFamily="2" charset="2"/>
              <a:buNone/>
            </a:pPr>
            <a:r>
              <a:rPr lang="en-US" altLang="zh-CN" sz="2000"/>
              <a:t>VEGA</a:t>
            </a:r>
          </a:p>
          <a:p>
            <a:r>
              <a:rPr lang="en-US" altLang="zh-CN" sz="2000"/>
              <a:t>Versatile Services</a:t>
            </a:r>
            <a:r>
              <a:rPr lang="zh-CN" altLang="en-US" sz="2000"/>
              <a:t>（通用服务）</a:t>
            </a:r>
            <a:endParaRPr lang="en-US" altLang="zh-CN" sz="2000"/>
          </a:p>
          <a:p>
            <a:pPr lvl="1"/>
            <a:r>
              <a:rPr lang="zh-CN" altLang="en-US" sz="1600"/>
              <a:t>通用服务与资源，共性技术，支持多种应用类型，支持多种应用模式，兼容多种现有技术，支持多种平台</a:t>
            </a:r>
            <a:endParaRPr lang="en-US" altLang="zh-CN" sz="1600"/>
          </a:p>
          <a:p>
            <a:r>
              <a:rPr lang="en-US" altLang="zh-CN" sz="2000"/>
              <a:t>Enabling Intelligence</a:t>
            </a:r>
            <a:r>
              <a:rPr lang="zh-CN" altLang="en-US" sz="2000"/>
              <a:t>（辅助智能）</a:t>
            </a:r>
            <a:endParaRPr lang="en-US" altLang="zh-CN" sz="2000"/>
          </a:p>
          <a:p>
            <a:pPr lvl="1"/>
            <a:r>
              <a:rPr lang="zh-CN" altLang="en-US" sz="1600"/>
              <a:t>自动、自我、动态、交互</a:t>
            </a:r>
            <a:endParaRPr lang="en-US" altLang="zh-CN" sz="1600"/>
          </a:p>
          <a:p>
            <a:pPr lvl="1"/>
            <a:r>
              <a:rPr lang="zh-CN" altLang="en-US" sz="1600"/>
              <a:t>共性智能支持技术</a:t>
            </a:r>
            <a:endParaRPr lang="en-US" altLang="zh-CN" sz="1600"/>
          </a:p>
          <a:p>
            <a:pPr lvl="1"/>
            <a:r>
              <a:rPr lang="zh-CN" altLang="en-US" sz="1600"/>
              <a:t>信息、知识、服务的自动产生；设备的自动接入；自我描述、自我路由；动态功能部署，动态页面等等</a:t>
            </a:r>
            <a:endParaRPr lang="en-US" altLang="zh-CN" sz="1600"/>
          </a:p>
          <a:p>
            <a:r>
              <a:rPr lang="en-US" altLang="zh-CN" sz="2000"/>
              <a:t>Global Uniformity</a:t>
            </a:r>
            <a:r>
              <a:rPr lang="zh-CN" altLang="en-US" sz="2000"/>
              <a:t>（全局一体）</a:t>
            </a:r>
            <a:endParaRPr lang="en-US" altLang="zh-CN" sz="2000"/>
          </a:p>
          <a:p>
            <a:pPr lvl="1"/>
            <a:r>
              <a:rPr lang="zh-CN" altLang="en-US" sz="1600"/>
              <a:t>连通性、单一系统映像、互操作性</a:t>
            </a:r>
            <a:endParaRPr lang="en-US" altLang="zh-CN" sz="1600"/>
          </a:p>
          <a:p>
            <a:pPr lvl="1"/>
            <a:r>
              <a:rPr lang="zh-CN" altLang="en-US" sz="1600"/>
              <a:t>网格中的所有资源都联成一个整体，实现全面的资源共享和协同工作</a:t>
            </a:r>
            <a:endParaRPr lang="en-US" altLang="zh-CN" sz="1600"/>
          </a:p>
          <a:p>
            <a:r>
              <a:rPr lang="en-US" altLang="zh-CN" sz="2000"/>
              <a:t>Autonomous Control</a:t>
            </a:r>
            <a:r>
              <a:rPr lang="zh-CN" altLang="en-US" sz="2000"/>
              <a:t>（自主控制）</a:t>
            </a:r>
            <a:endParaRPr lang="en-US" altLang="zh-CN" sz="2000"/>
          </a:p>
          <a:p>
            <a:pPr lvl="1"/>
            <a:r>
              <a:rPr lang="zh-CN" altLang="en-US" sz="1600"/>
              <a:t>用户自主、公开标准、以人为中心</a:t>
            </a:r>
            <a:endParaRPr lang="en-US" altLang="zh-CN" sz="1600"/>
          </a:p>
          <a:p>
            <a:pPr lvl="1"/>
            <a:r>
              <a:rPr lang="zh-CN" altLang="en-US" sz="1600"/>
              <a:t>反对锁定用户（</a:t>
            </a:r>
            <a:r>
              <a:rPr lang="en-US" altLang="zh-CN" sz="1600"/>
              <a:t>lock-in</a:t>
            </a:r>
            <a:r>
              <a:rPr lang="zh-CN" altLang="en-US" sz="1600"/>
              <a:t>），吸引用户自愿参与。</a:t>
            </a:r>
            <a:r>
              <a:rPr lang="en-US" altLang="zh-CN" sz="1600"/>
              <a:t>——</a:t>
            </a:r>
            <a:r>
              <a:rPr lang="zh-CN" altLang="en-US" sz="1600"/>
              <a:t>让用户自主使用网格，而不是让网格控制用户</a:t>
            </a:r>
            <a:endParaRPr lang="en-US" altLang="zh-CN" sz="1600"/>
          </a:p>
          <a:p>
            <a:pPr>
              <a:buFont typeface="Arial" charset="0"/>
              <a:buChar char="•"/>
            </a:pPr>
            <a:endParaRPr lang="en-US" altLang="zh-CN" sz="2000"/>
          </a:p>
          <a:p>
            <a:endParaRPr lang="zh-CN" altLang="en-US" sz="2000"/>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标题 1"/>
          <p:cNvSpPr>
            <a:spLocks noGrp="1"/>
          </p:cNvSpPr>
          <p:nvPr>
            <p:ph type="title"/>
          </p:nvPr>
        </p:nvSpPr>
        <p:spPr/>
        <p:txBody>
          <a:bodyPr/>
          <a:lstStyle/>
          <a:p>
            <a:endParaRPr lang="zh-CN" altLang="en-US"/>
          </a:p>
        </p:txBody>
      </p:sp>
      <p:sp>
        <p:nvSpPr>
          <p:cNvPr id="46083" name="内容占位符 2"/>
          <p:cNvSpPr>
            <a:spLocks noGrp="1"/>
          </p:cNvSpPr>
          <p:nvPr>
            <p:ph idx="1"/>
          </p:nvPr>
        </p:nvSpPr>
        <p:spPr/>
        <p:txBody>
          <a:bodyPr/>
          <a:lstStyle/>
          <a:p>
            <a:endParaRPr lang="zh-CN" altLang="en-US"/>
          </a:p>
        </p:txBody>
      </p:sp>
      <p:pic>
        <p:nvPicPr>
          <p:cNvPr id="46084" name="Picture 3"/>
          <p:cNvPicPr>
            <a:picLocks noChangeAspect="1" noChangeArrowheads="1"/>
          </p:cNvPicPr>
          <p:nvPr/>
        </p:nvPicPr>
        <p:blipFill>
          <a:blip r:embed="rId2" cstate="print"/>
          <a:srcRect/>
          <a:stretch>
            <a:fillRect/>
          </a:stretch>
        </p:blipFill>
        <p:spPr bwMode="auto">
          <a:xfrm>
            <a:off x="755650" y="1196975"/>
            <a:ext cx="7632700" cy="4484688"/>
          </a:xfrm>
          <a:prstGeom prst="rect">
            <a:avLst/>
          </a:prstGeom>
          <a:noFill/>
          <a:ln w="9525">
            <a:noFill/>
            <a:miter lim="800000"/>
            <a:headEnd/>
            <a:tailEnd/>
          </a:ln>
        </p:spPr>
      </p:pic>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标题 1"/>
          <p:cNvSpPr>
            <a:spLocks noGrp="1"/>
          </p:cNvSpPr>
          <p:nvPr>
            <p:ph type="title"/>
          </p:nvPr>
        </p:nvSpPr>
        <p:spPr/>
        <p:txBody>
          <a:bodyPr/>
          <a:lstStyle/>
          <a:p>
            <a:endParaRPr lang="zh-CN" altLang="en-US"/>
          </a:p>
        </p:txBody>
      </p:sp>
      <p:sp>
        <p:nvSpPr>
          <p:cNvPr id="47107" name="内容占位符 2"/>
          <p:cNvSpPr>
            <a:spLocks noGrp="1"/>
          </p:cNvSpPr>
          <p:nvPr>
            <p:ph idx="1"/>
          </p:nvPr>
        </p:nvSpPr>
        <p:spPr/>
        <p:txBody>
          <a:bodyPr/>
          <a:lstStyle/>
          <a:p>
            <a:endParaRPr lang="zh-CN" altLang="en-US"/>
          </a:p>
        </p:txBody>
      </p:sp>
      <p:pic>
        <p:nvPicPr>
          <p:cNvPr id="47108" name="Picture 2"/>
          <p:cNvPicPr>
            <a:picLocks noChangeAspect="1" noChangeArrowheads="1"/>
          </p:cNvPicPr>
          <p:nvPr/>
        </p:nvPicPr>
        <p:blipFill>
          <a:blip r:embed="rId2" cstate="print"/>
          <a:srcRect/>
          <a:stretch>
            <a:fillRect/>
          </a:stretch>
        </p:blipFill>
        <p:spPr bwMode="auto">
          <a:xfrm>
            <a:off x="1331913" y="1557338"/>
            <a:ext cx="6559550" cy="3905250"/>
          </a:xfrm>
          <a:prstGeom prst="rect">
            <a:avLst/>
          </a:prstGeom>
          <a:noFill/>
          <a:ln w="9525">
            <a:noFill/>
            <a:miter lim="800000"/>
            <a:headEnd/>
            <a:tailEnd/>
          </a:ln>
        </p:spPr>
      </p:pic>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标题 1"/>
          <p:cNvSpPr>
            <a:spLocks noGrp="1"/>
          </p:cNvSpPr>
          <p:nvPr>
            <p:ph type="title"/>
          </p:nvPr>
        </p:nvSpPr>
        <p:spPr/>
        <p:txBody>
          <a:bodyPr/>
          <a:lstStyle/>
          <a:p>
            <a:r>
              <a:rPr lang="zh-CN" altLang="en-US"/>
              <a:t>中国国家网格</a:t>
            </a:r>
            <a:r>
              <a:rPr lang="en-US" altLang="zh-CN"/>
              <a:t>—CNGrid</a:t>
            </a:r>
            <a:endParaRPr lang="zh-CN" altLang="en-US"/>
          </a:p>
        </p:txBody>
      </p:sp>
      <p:sp>
        <p:nvSpPr>
          <p:cNvPr id="3" name="内容占位符 2"/>
          <p:cNvSpPr>
            <a:spLocks noGrp="1"/>
          </p:cNvSpPr>
          <p:nvPr>
            <p:ph idx="1"/>
          </p:nvPr>
        </p:nvSpPr>
        <p:spPr/>
        <p:txBody>
          <a:bodyPr/>
          <a:lstStyle/>
          <a:p>
            <a:pPr>
              <a:defRPr/>
            </a:pPr>
            <a:r>
              <a:rPr lang="zh-CN" altLang="en-US" sz="2000" dirty="0">
                <a:effectLst>
                  <a:outerShdw blurRad="38100" dist="38100" dir="2700000" algn="tl">
                    <a:srgbClr val="000000">
                      <a:alpha val="43137"/>
                    </a:srgbClr>
                  </a:outerShdw>
                </a:effectLst>
              </a:rPr>
              <a:t>十一五期间，国家</a:t>
            </a:r>
            <a:r>
              <a:rPr lang="en-US" altLang="zh-CN" sz="2000" dirty="0">
                <a:effectLst>
                  <a:outerShdw blurRad="38100" dist="38100" dir="2700000" algn="tl">
                    <a:srgbClr val="000000">
                      <a:alpha val="43137"/>
                    </a:srgbClr>
                  </a:outerShdw>
                </a:effectLst>
              </a:rPr>
              <a:t>863</a:t>
            </a:r>
            <a:r>
              <a:rPr lang="zh-CN" altLang="en-US" sz="2000" dirty="0">
                <a:effectLst>
                  <a:outerShdw blurRad="38100" dist="38100" dir="2700000" algn="tl">
                    <a:srgbClr val="000000">
                      <a:alpha val="43137"/>
                    </a:srgbClr>
                  </a:outerShdw>
                </a:effectLst>
              </a:rPr>
              <a:t>计划支持部署了高效能计算机及网格服务环境重大项目。从</a:t>
            </a:r>
            <a:r>
              <a:rPr lang="en-US" altLang="zh-CN" sz="2000" dirty="0">
                <a:effectLst>
                  <a:outerShdw blurRad="38100" dist="38100" dir="2700000" algn="tl">
                    <a:srgbClr val="000000">
                      <a:alpha val="43137"/>
                    </a:srgbClr>
                  </a:outerShdw>
                </a:effectLst>
              </a:rPr>
              <a:t>2006</a:t>
            </a:r>
            <a:r>
              <a:rPr lang="zh-CN" altLang="en-US" sz="2000" dirty="0">
                <a:effectLst>
                  <a:outerShdw blurRad="38100" dist="38100" dir="2700000" algn="tl">
                    <a:srgbClr val="000000">
                      <a:alpha val="43137"/>
                    </a:srgbClr>
                  </a:outerShdw>
                </a:effectLst>
              </a:rPr>
              <a:t>到</a:t>
            </a:r>
            <a:r>
              <a:rPr lang="en-US" altLang="zh-CN" sz="2000" dirty="0">
                <a:effectLst>
                  <a:outerShdw blurRad="38100" dist="38100" dir="2700000" algn="tl">
                    <a:srgbClr val="000000">
                      <a:alpha val="43137"/>
                    </a:srgbClr>
                  </a:outerShdw>
                </a:effectLst>
              </a:rPr>
              <a:t>2010</a:t>
            </a:r>
            <a:r>
              <a:rPr lang="zh-CN" altLang="en-US" sz="2000" dirty="0">
                <a:effectLst>
                  <a:outerShdw blurRad="38100" dist="38100" dir="2700000" algn="tl">
                    <a:srgbClr val="000000">
                      <a:alpha val="43137"/>
                    </a:srgbClr>
                  </a:outerShdw>
                </a:effectLst>
              </a:rPr>
              <a:t>年间，</a:t>
            </a:r>
            <a:r>
              <a:rPr lang="en-US" altLang="zh-CN" sz="2000" dirty="0">
                <a:effectLst>
                  <a:outerShdw blurRad="38100" dist="38100" dir="2700000" algn="tl">
                    <a:srgbClr val="000000">
                      <a:alpha val="43137"/>
                    </a:srgbClr>
                  </a:outerShdw>
                </a:effectLst>
              </a:rPr>
              <a:t>863</a:t>
            </a:r>
            <a:r>
              <a:rPr lang="zh-CN" altLang="en-US" sz="2000" dirty="0">
                <a:effectLst>
                  <a:outerShdw blurRad="38100" dist="38100" dir="2700000" algn="tl">
                    <a:srgbClr val="000000">
                      <a:alpha val="43137"/>
                    </a:srgbClr>
                  </a:outerShdw>
                </a:effectLst>
              </a:rPr>
              <a:t>计划总共投入近</a:t>
            </a:r>
            <a:r>
              <a:rPr lang="en-US" altLang="zh-CN" sz="2000" dirty="0">
                <a:effectLst>
                  <a:outerShdw blurRad="38100" dist="38100" dir="2700000" algn="tl">
                    <a:srgbClr val="000000">
                      <a:alpha val="43137"/>
                    </a:srgbClr>
                  </a:outerShdw>
                </a:effectLst>
              </a:rPr>
              <a:t>9.4</a:t>
            </a:r>
            <a:r>
              <a:rPr lang="zh-CN" altLang="en-US" sz="2000" dirty="0">
                <a:effectLst>
                  <a:outerShdw blurRad="38100" dist="38100" dir="2700000" algn="tl">
                    <a:srgbClr val="000000">
                      <a:alpha val="43137"/>
                    </a:srgbClr>
                  </a:outerShdw>
                </a:effectLst>
              </a:rPr>
              <a:t>亿元人民币，同时带动地方政府和应用部门的配套经费</a:t>
            </a:r>
            <a:r>
              <a:rPr lang="en-US" altLang="zh-CN" sz="2000" dirty="0">
                <a:effectLst>
                  <a:outerShdw blurRad="38100" dist="38100" dir="2700000" algn="tl">
                    <a:srgbClr val="000000">
                      <a:alpha val="43137"/>
                    </a:srgbClr>
                  </a:outerShdw>
                </a:effectLst>
              </a:rPr>
              <a:t>10</a:t>
            </a:r>
            <a:r>
              <a:rPr lang="zh-CN" altLang="en-US" sz="2000" dirty="0">
                <a:effectLst>
                  <a:outerShdw blurRad="38100" dist="38100" dir="2700000" algn="tl">
                    <a:srgbClr val="000000">
                      <a:alpha val="43137"/>
                    </a:srgbClr>
                  </a:outerShdw>
                </a:effectLst>
              </a:rPr>
              <a:t>亿元以上。其项目目标是要研制成功千万亿次高效能计算机系统，使我国在高性能计算机的研究制造水平上达到世界第三，同时要研制成功中国国家网格服务环境，以及一批重要的应用系统，使我国的网格技术和应用达到世界先进水平。</a:t>
            </a:r>
            <a:endParaRPr lang="en-US" altLang="zh-CN" sz="2000" dirty="0">
              <a:effectLst>
                <a:outerShdw blurRad="38100" dist="38100" dir="2700000" algn="tl">
                  <a:srgbClr val="000000">
                    <a:alpha val="43137"/>
                  </a:srgbClr>
                </a:outerShdw>
              </a:effectLst>
            </a:endParaRPr>
          </a:p>
          <a:p>
            <a:pPr>
              <a:defRPr/>
            </a:pPr>
            <a:r>
              <a:rPr lang="zh-CN" altLang="en-US" sz="2000" b="1" dirty="0"/>
              <a:t>网格节点建设</a:t>
            </a:r>
            <a:r>
              <a:rPr lang="zh-CN" altLang="en-US" sz="2000" dirty="0"/>
              <a:t> </a:t>
            </a:r>
          </a:p>
          <a:p>
            <a:pPr lvl="1">
              <a:buFont typeface="Arial" pitchFamily="34" charset="0"/>
              <a:buChar char="•"/>
              <a:defRPr/>
            </a:pPr>
            <a:r>
              <a:rPr lang="zh-CN" altLang="en-US" sz="1600" kern="1200" dirty="0">
                <a:effectLst>
                  <a:outerShdw blurRad="38100" dist="38100" dir="2700000" algn="tl">
                    <a:srgbClr val="000000">
                      <a:alpha val="43137"/>
                    </a:srgbClr>
                  </a:outerShdw>
                </a:effectLst>
                <a:cs typeface="+mn-cs"/>
              </a:rPr>
              <a:t>中国国家网格北方主节点 中国科学院计算机网络信息中心</a:t>
            </a:r>
            <a:endParaRPr lang="en-US" altLang="zh-CN" sz="1600" kern="1200" dirty="0">
              <a:effectLst>
                <a:outerShdw blurRad="38100" dist="38100" dir="2700000" algn="tl">
                  <a:srgbClr val="000000">
                    <a:alpha val="43137"/>
                  </a:srgbClr>
                </a:outerShdw>
              </a:effectLst>
              <a:cs typeface="+mn-cs"/>
            </a:endParaRPr>
          </a:p>
          <a:p>
            <a:pPr lvl="1">
              <a:buFont typeface="Arial" pitchFamily="34" charset="0"/>
              <a:buChar char="•"/>
              <a:defRPr/>
            </a:pPr>
            <a:r>
              <a:rPr lang="zh-CN" altLang="en-US" sz="1600" kern="1200" dirty="0">
                <a:effectLst>
                  <a:outerShdw blurRad="38100" dist="38100" dir="2700000" algn="tl">
                    <a:srgbClr val="000000">
                      <a:alpha val="43137"/>
                    </a:srgbClr>
                  </a:outerShdw>
                </a:effectLst>
                <a:cs typeface="+mn-cs"/>
              </a:rPr>
              <a:t>中国国家网格南方主节点 上海超级计算中心</a:t>
            </a:r>
            <a:endParaRPr lang="en-US" altLang="zh-CN" sz="1600" kern="1200" dirty="0">
              <a:effectLst>
                <a:outerShdw blurRad="38100" dist="38100" dir="2700000" algn="tl">
                  <a:srgbClr val="000000">
                    <a:alpha val="43137"/>
                  </a:srgbClr>
                </a:outerShdw>
              </a:effectLst>
              <a:cs typeface="+mn-cs"/>
            </a:endParaRPr>
          </a:p>
          <a:p>
            <a:pPr lvl="1">
              <a:buFont typeface="Arial" pitchFamily="34" charset="0"/>
              <a:buChar char="•"/>
              <a:defRPr/>
            </a:pPr>
            <a:r>
              <a:rPr lang="zh-CN" altLang="en-US" sz="1600" kern="1200" dirty="0">
                <a:effectLst>
                  <a:outerShdw blurRad="38100" dist="38100" dir="2700000" algn="tl">
                    <a:srgbClr val="000000">
                      <a:alpha val="43137"/>
                    </a:srgbClr>
                  </a:outerShdw>
                </a:effectLst>
                <a:cs typeface="+mn-cs"/>
              </a:rPr>
              <a:t>北京应用物理与计算数学所节点</a:t>
            </a:r>
            <a:endParaRPr lang="en-US" altLang="zh-CN" sz="1600" kern="1200" dirty="0">
              <a:effectLst>
                <a:outerShdw blurRad="38100" dist="38100" dir="2700000" algn="tl">
                  <a:srgbClr val="000000">
                    <a:alpha val="43137"/>
                  </a:srgbClr>
                </a:outerShdw>
              </a:effectLst>
              <a:cs typeface="+mn-cs"/>
            </a:endParaRPr>
          </a:p>
          <a:p>
            <a:pPr lvl="1">
              <a:buFont typeface="Arial" pitchFamily="34" charset="0"/>
              <a:buChar char="•"/>
              <a:defRPr/>
            </a:pPr>
            <a:r>
              <a:rPr lang="zh-CN" altLang="en-US" sz="1600" kern="1200" dirty="0">
                <a:effectLst>
                  <a:outerShdw blurRad="38100" dist="38100" dir="2700000" algn="tl">
                    <a:srgbClr val="000000">
                      <a:alpha val="43137"/>
                    </a:srgbClr>
                  </a:outerShdw>
                </a:effectLst>
                <a:cs typeface="+mn-cs"/>
              </a:rPr>
              <a:t>清华大学节点 </a:t>
            </a:r>
            <a:endParaRPr lang="en-US" altLang="zh-CN" sz="1600" kern="1200" dirty="0">
              <a:effectLst>
                <a:outerShdw blurRad="38100" dist="38100" dir="2700000" algn="tl">
                  <a:srgbClr val="000000">
                    <a:alpha val="43137"/>
                  </a:srgbClr>
                </a:outerShdw>
              </a:effectLst>
              <a:cs typeface="+mn-cs"/>
            </a:endParaRPr>
          </a:p>
          <a:p>
            <a:pPr lvl="1">
              <a:buFont typeface="Arial" pitchFamily="34" charset="0"/>
              <a:buChar char="•"/>
              <a:defRPr/>
            </a:pPr>
            <a:r>
              <a:rPr lang="zh-CN" altLang="en-US" sz="1600" kern="1200" dirty="0">
                <a:effectLst>
                  <a:outerShdw blurRad="38100" dist="38100" dir="2700000" algn="tl">
                    <a:srgbClr val="000000">
                      <a:alpha val="43137"/>
                    </a:srgbClr>
                  </a:outerShdw>
                </a:effectLst>
                <a:cs typeface="+mn-cs"/>
              </a:rPr>
              <a:t>山东大学节点 </a:t>
            </a:r>
            <a:endParaRPr lang="en-US" altLang="zh-CN" sz="1600" kern="1200" dirty="0">
              <a:effectLst>
                <a:outerShdw blurRad="38100" dist="38100" dir="2700000" algn="tl">
                  <a:srgbClr val="000000">
                    <a:alpha val="43137"/>
                  </a:srgbClr>
                </a:outerShdw>
              </a:effectLst>
              <a:cs typeface="+mn-cs"/>
            </a:endParaRPr>
          </a:p>
          <a:p>
            <a:pPr lvl="1">
              <a:buFont typeface="Arial" pitchFamily="34" charset="0"/>
              <a:buChar char="•"/>
              <a:defRPr/>
            </a:pPr>
            <a:r>
              <a:rPr lang="zh-CN" altLang="en-US" sz="1600" kern="1200" dirty="0">
                <a:effectLst>
                  <a:outerShdw blurRad="38100" dist="38100" dir="2700000" algn="tl">
                    <a:srgbClr val="000000">
                      <a:alpha val="43137"/>
                    </a:srgbClr>
                  </a:outerShdw>
                </a:effectLst>
                <a:cs typeface="+mn-cs"/>
              </a:rPr>
              <a:t>西安交通大学节点 </a:t>
            </a:r>
            <a:endParaRPr lang="en-US" altLang="zh-CN" sz="1600" kern="1200" dirty="0">
              <a:effectLst>
                <a:outerShdw blurRad="38100" dist="38100" dir="2700000" algn="tl">
                  <a:srgbClr val="000000">
                    <a:alpha val="43137"/>
                  </a:srgbClr>
                </a:outerShdw>
              </a:effectLst>
              <a:cs typeface="+mn-cs"/>
            </a:endParaRPr>
          </a:p>
          <a:p>
            <a:pPr lvl="1">
              <a:buFont typeface="Arial" pitchFamily="34" charset="0"/>
              <a:buChar char="•"/>
              <a:defRPr/>
            </a:pPr>
            <a:r>
              <a:rPr lang="zh-CN" altLang="en-US" sz="1600" kern="1200" dirty="0">
                <a:effectLst>
                  <a:outerShdw blurRad="38100" dist="38100" dir="2700000" algn="tl">
                    <a:srgbClr val="000000">
                      <a:alpha val="43137"/>
                    </a:srgbClr>
                  </a:outerShdw>
                </a:effectLst>
                <a:cs typeface="+mn-cs"/>
              </a:rPr>
              <a:t>华中科技大学节点 </a:t>
            </a:r>
            <a:endParaRPr lang="en-US" altLang="zh-CN" sz="1600" kern="1200" dirty="0">
              <a:effectLst>
                <a:outerShdw blurRad="38100" dist="38100" dir="2700000" algn="tl">
                  <a:srgbClr val="000000">
                    <a:alpha val="43137"/>
                  </a:srgbClr>
                </a:outerShdw>
              </a:effectLst>
              <a:cs typeface="+mn-cs"/>
            </a:endParaRPr>
          </a:p>
        </p:txBody>
      </p:sp>
      <p:sp>
        <p:nvSpPr>
          <p:cNvPr id="4" name="矩形 3"/>
          <p:cNvSpPr/>
          <p:nvPr/>
        </p:nvSpPr>
        <p:spPr>
          <a:xfrm>
            <a:off x="4140200" y="4652963"/>
            <a:ext cx="4572000" cy="1077912"/>
          </a:xfrm>
          <a:prstGeom prst="rect">
            <a:avLst/>
          </a:prstGeom>
        </p:spPr>
        <p:txBody>
          <a:bodyPr>
            <a:spAutoFit/>
          </a:bodyPr>
          <a:lstStyle/>
          <a:p>
            <a:pPr lvl="1">
              <a:buFont typeface="Arial" pitchFamily="34" charset="0"/>
              <a:buChar char="•"/>
              <a:defRPr/>
            </a:pPr>
            <a:r>
              <a:rPr lang="zh-CN" altLang="en-US" sz="1600" dirty="0">
                <a:effectLst>
                  <a:outerShdw blurRad="38100" dist="38100" dir="2700000" algn="tl">
                    <a:srgbClr val="000000">
                      <a:alpha val="43137"/>
                    </a:srgbClr>
                  </a:outerShdw>
                </a:effectLst>
              </a:rPr>
              <a:t>中国科学技术大学节点 </a:t>
            </a:r>
            <a:endParaRPr lang="en-US" altLang="zh-CN" sz="1600" dirty="0">
              <a:effectLst>
                <a:outerShdw blurRad="38100" dist="38100" dir="2700000" algn="tl">
                  <a:srgbClr val="000000">
                    <a:alpha val="43137"/>
                  </a:srgbClr>
                </a:outerShdw>
              </a:effectLst>
            </a:endParaRPr>
          </a:p>
          <a:p>
            <a:pPr lvl="1">
              <a:buFont typeface="Arial" pitchFamily="34" charset="0"/>
              <a:buChar char="•"/>
              <a:defRPr/>
            </a:pPr>
            <a:r>
              <a:rPr lang="zh-CN" altLang="en-US" sz="1600" dirty="0">
                <a:effectLst>
                  <a:outerShdw blurRad="38100" dist="38100" dir="2700000" algn="tl">
                    <a:srgbClr val="000000">
                      <a:alpha val="43137"/>
                    </a:srgbClr>
                  </a:outerShdw>
                </a:effectLst>
              </a:rPr>
              <a:t>深圳先进技术研究院节点 </a:t>
            </a:r>
            <a:endParaRPr lang="en-US" altLang="zh-CN" sz="1600" dirty="0">
              <a:effectLst>
                <a:outerShdw blurRad="38100" dist="38100" dir="2700000" algn="tl">
                  <a:srgbClr val="000000">
                    <a:alpha val="43137"/>
                  </a:srgbClr>
                </a:outerShdw>
              </a:effectLst>
            </a:endParaRPr>
          </a:p>
          <a:p>
            <a:pPr lvl="1">
              <a:buFont typeface="Arial" pitchFamily="34" charset="0"/>
              <a:buChar char="•"/>
              <a:defRPr/>
            </a:pPr>
            <a:r>
              <a:rPr lang="zh-CN" altLang="en-US" sz="1600" dirty="0">
                <a:effectLst>
                  <a:outerShdw blurRad="38100" dist="38100" dir="2700000" algn="tl">
                    <a:srgbClr val="000000">
                      <a:alpha val="43137"/>
                    </a:srgbClr>
                  </a:outerShdw>
                </a:effectLst>
              </a:rPr>
              <a:t>香港大学节点 </a:t>
            </a:r>
            <a:endParaRPr lang="en-US" altLang="zh-CN" sz="1600" dirty="0">
              <a:effectLst>
                <a:outerShdw blurRad="38100" dist="38100" dir="2700000" algn="tl">
                  <a:srgbClr val="000000">
                    <a:alpha val="43137"/>
                  </a:srgbClr>
                </a:outerShdw>
              </a:effectLst>
            </a:endParaRPr>
          </a:p>
          <a:p>
            <a:pPr lvl="1">
              <a:buFont typeface="Arial" pitchFamily="34" charset="0"/>
              <a:buChar char="•"/>
              <a:defRPr/>
            </a:pPr>
            <a:r>
              <a:rPr lang="zh-CN" altLang="en-US" sz="1600" dirty="0">
                <a:effectLst>
                  <a:outerShdw blurRad="38100" dist="38100" dir="2700000" algn="tl">
                    <a:srgbClr val="000000">
                      <a:alpha val="43137"/>
                    </a:srgbClr>
                  </a:outerShdw>
                </a:effectLst>
              </a:rPr>
              <a:t>甘肃省超级计算中心节点</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684213" y="692150"/>
          <a:ext cx="7772400"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457200" y="1927373"/>
          <a:ext cx="8229600" cy="452596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E645FB8C-B208-426C-BDDD-C274DE3BDAF2}" type="slidenum">
              <a:rPr lang="en-US" altLang="zh-CN" smtClean="0"/>
              <a:pPr>
                <a:defRPr/>
              </a:pPr>
              <a:t>24</a:t>
            </a:fld>
            <a:endParaRPr lang="en-US" altLang="zh-CN"/>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4"/>
          <p:cNvPicPr>
            <a:picLocks noChangeAspect="1" noChangeArrowheads="1"/>
          </p:cNvPicPr>
          <p:nvPr/>
        </p:nvPicPr>
        <p:blipFill>
          <a:blip r:embed="rId2" cstate="print"/>
          <a:srcRect/>
          <a:stretch>
            <a:fillRect/>
          </a:stretch>
        </p:blipFill>
        <p:spPr bwMode="auto">
          <a:xfrm>
            <a:off x="684213" y="981075"/>
            <a:ext cx="8239125" cy="3114675"/>
          </a:xfrm>
          <a:prstGeom prst="rect">
            <a:avLst/>
          </a:prstGeom>
          <a:noFill/>
          <a:ln w="9525">
            <a:noFill/>
            <a:miter lim="800000"/>
            <a:headEnd/>
            <a:tailEnd/>
          </a:ln>
        </p:spPr>
      </p:pic>
      <p:sp>
        <p:nvSpPr>
          <p:cNvPr id="49155" name="标题 1"/>
          <p:cNvSpPr>
            <a:spLocks noGrp="1"/>
          </p:cNvSpPr>
          <p:nvPr>
            <p:ph type="title"/>
          </p:nvPr>
        </p:nvSpPr>
        <p:spPr/>
        <p:txBody>
          <a:bodyPr/>
          <a:lstStyle/>
          <a:p>
            <a:r>
              <a:rPr lang="en-US" altLang="zh-CN" sz="2800"/>
              <a:t>CNGrid</a:t>
            </a:r>
            <a:r>
              <a:rPr lang="zh-CN" altLang="en-US" sz="2800"/>
              <a:t>总体目标</a:t>
            </a:r>
          </a:p>
        </p:txBody>
      </p:sp>
      <p:sp>
        <p:nvSpPr>
          <p:cNvPr id="49156" name="内容占位符 2"/>
          <p:cNvSpPr>
            <a:spLocks noGrp="1"/>
          </p:cNvSpPr>
          <p:nvPr>
            <p:ph idx="1"/>
          </p:nvPr>
        </p:nvSpPr>
        <p:spPr>
          <a:xfrm>
            <a:off x="395288" y="4076700"/>
            <a:ext cx="7570787" cy="393700"/>
          </a:xfrm>
        </p:spPr>
        <p:txBody>
          <a:bodyPr/>
          <a:lstStyle/>
          <a:p>
            <a:pPr>
              <a:buFont typeface="Wingdings" pitchFamily="2" charset="2"/>
              <a:buNone/>
            </a:pPr>
            <a:r>
              <a:rPr lang="en-US" altLang="zh-CN" sz="2800"/>
              <a:t>CNGrid</a:t>
            </a:r>
            <a:r>
              <a:rPr lang="zh-CN" altLang="en-US" sz="2800"/>
              <a:t>研究内容</a:t>
            </a:r>
          </a:p>
        </p:txBody>
      </p:sp>
      <p:pic>
        <p:nvPicPr>
          <p:cNvPr id="49157" name="Picture 6"/>
          <p:cNvPicPr>
            <a:picLocks noChangeAspect="1" noChangeArrowheads="1"/>
          </p:cNvPicPr>
          <p:nvPr/>
        </p:nvPicPr>
        <p:blipFill>
          <a:blip r:embed="rId3" cstate="print"/>
          <a:srcRect/>
          <a:stretch>
            <a:fillRect/>
          </a:stretch>
        </p:blipFill>
        <p:spPr bwMode="auto">
          <a:xfrm>
            <a:off x="657225" y="4508500"/>
            <a:ext cx="6867525" cy="2190750"/>
          </a:xfrm>
          <a:prstGeom prst="rect">
            <a:avLst/>
          </a:prstGeom>
          <a:noFill/>
          <a:ln w="9525">
            <a:noFill/>
            <a:miter lim="800000"/>
            <a:headEnd/>
            <a:tailEnd/>
          </a:ln>
        </p:spPr>
      </p:pic>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标题 1"/>
          <p:cNvSpPr>
            <a:spLocks noGrp="1"/>
          </p:cNvSpPr>
          <p:nvPr>
            <p:ph type="title"/>
          </p:nvPr>
        </p:nvSpPr>
        <p:spPr/>
        <p:txBody>
          <a:bodyPr/>
          <a:lstStyle/>
          <a:p>
            <a:r>
              <a:rPr lang="en-US" altLang="zh-CN"/>
              <a:t>CNGrid</a:t>
            </a:r>
            <a:r>
              <a:rPr lang="zh-CN" altLang="en-US"/>
              <a:t>结点</a:t>
            </a:r>
          </a:p>
        </p:txBody>
      </p:sp>
      <p:pic>
        <p:nvPicPr>
          <p:cNvPr id="50180" name="Picture 2" descr="http://imgsrc.baidu.com/baike/pic/item/d68b65cb0256d421be09e6eb.jpg"/>
          <p:cNvPicPr>
            <a:picLocks noChangeAspect="1" noChangeArrowheads="1"/>
          </p:cNvPicPr>
          <p:nvPr/>
        </p:nvPicPr>
        <p:blipFill>
          <a:blip r:embed="rId2" cstate="print"/>
          <a:srcRect/>
          <a:stretch>
            <a:fillRect/>
          </a:stretch>
        </p:blipFill>
        <p:spPr bwMode="auto">
          <a:xfrm>
            <a:off x="684213" y="1484313"/>
            <a:ext cx="7893050" cy="4248150"/>
          </a:xfrm>
          <a:prstGeom prst="rect">
            <a:avLst/>
          </a:prstGeom>
          <a:noFill/>
          <a:ln w="9525">
            <a:noFill/>
            <a:miter lim="800000"/>
            <a:headEnd/>
            <a:tailEnd/>
          </a:ln>
        </p:spPr>
      </p:pic>
      <p:pic>
        <p:nvPicPr>
          <p:cNvPr id="50181" name="Picture 4" descr="http://imgsrc.baidu.com/baike/pic/item/27d647eed8f76fe2b2fb9591.jpg"/>
          <p:cNvPicPr>
            <a:picLocks noChangeAspect="1" noChangeArrowheads="1"/>
          </p:cNvPicPr>
          <p:nvPr/>
        </p:nvPicPr>
        <p:blipFill>
          <a:blip r:embed="rId3" cstate="print"/>
          <a:srcRect/>
          <a:stretch>
            <a:fillRect/>
          </a:stretch>
        </p:blipFill>
        <p:spPr bwMode="auto">
          <a:xfrm>
            <a:off x="7019925" y="692150"/>
            <a:ext cx="1466850" cy="619125"/>
          </a:xfrm>
          <a:prstGeom prst="rect">
            <a:avLst/>
          </a:prstGeom>
          <a:noFill/>
          <a:ln w="9525">
            <a:noFill/>
            <a:miter lim="800000"/>
            <a:headEnd/>
            <a:tailEnd/>
          </a:ln>
        </p:spPr>
      </p:pic>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标题 1"/>
          <p:cNvSpPr>
            <a:spLocks noGrp="1"/>
          </p:cNvSpPr>
          <p:nvPr>
            <p:ph type="title"/>
          </p:nvPr>
        </p:nvSpPr>
        <p:spPr/>
        <p:txBody>
          <a:bodyPr/>
          <a:lstStyle/>
          <a:p>
            <a:r>
              <a:rPr lang="zh-CN" altLang="en-US" b="1"/>
              <a:t>网格应用的研发</a:t>
            </a:r>
            <a:endParaRPr lang="zh-CN" altLang="en-US"/>
          </a:p>
        </p:txBody>
      </p:sp>
      <p:sp>
        <p:nvSpPr>
          <p:cNvPr id="51203" name="内容占位符 2"/>
          <p:cNvSpPr>
            <a:spLocks noGrp="1"/>
          </p:cNvSpPr>
          <p:nvPr>
            <p:ph idx="1"/>
          </p:nvPr>
        </p:nvSpPr>
        <p:spPr/>
        <p:txBody>
          <a:bodyPr/>
          <a:lstStyle/>
          <a:p>
            <a:pPr marL="0" indent="20638"/>
            <a:r>
              <a:rPr lang="zh-CN" altLang="en-US" sz="2400"/>
              <a:t>中国国家网格遵循以网格技术支持多领域应用的思想，以行业信息化应用为突破口，在资源环境、科学研究、服务业和制造业等</a:t>
            </a:r>
            <a:r>
              <a:rPr lang="en-US" altLang="zh-CN" sz="2400"/>
              <a:t>4</a:t>
            </a:r>
            <a:r>
              <a:rPr lang="zh-CN" altLang="en-US" sz="2400"/>
              <a:t>个领域，一期成功研制了国家地址调查应用网格、航空制造应用网格、中国气象应用网格、科学数据应用网格、新药发现应用网格、生物信息应用网格、数字林业应用网格、仿真网格、油气地震勘探应用网格及交通信息服务应用网格等</a:t>
            </a:r>
            <a:r>
              <a:rPr lang="en-US" altLang="zh-CN" sz="2400"/>
              <a:t>10</a:t>
            </a:r>
            <a:r>
              <a:rPr lang="zh-CN" altLang="en-US" sz="2400"/>
              <a:t>个重要的行业应用网格。</a:t>
            </a:r>
            <a:endParaRPr lang="en-US" altLang="zh-CN" sz="2400"/>
          </a:p>
          <a:p>
            <a:pPr marL="0" indent="20638"/>
            <a:r>
              <a:rPr lang="zh-CN" altLang="en-US" sz="2400"/>
              <a:t>二期的应用网格是：中国气象应用网格、水利应用网格、天体大规模并行数值计算软件平台、中医药数据网格、高性能计算化学应用系统、药物研发网格、基于网格的铁路货运信息综合应用系统及科学数据网格。</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95288" y="549275"/>
            <a:ext cx="8229600" cy="4929188"/>
          </a:xfrm>
        </p:spPr>
        <p:txBody>
          <a:bodyPr/>
          <a:lstStyle/>
          <a:p>
            <a:pPr marL="0" indent="0">
              <a:defRPr/>
            </a:pPr>
            <a:r>
              <a:rPr lang="zh-CN" altLang="en-US" sz="1600" dirty="0">
                <a:effectLst>
                  <a:outerShdw blurRad="38100" dist="38100" dir="2700000" algn="tl">
                    <a:srgbClr val="000000">
                      <a:alpha val="43137"/>
                    </a:srgbClr>
                  </a:outerShdw>
                </a:effectLst>
              </a:rPr>
              <a:t>生物信息与计算化学科学计算社区研究与开发</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工业仿真和优化设计网格社区的开发与应用</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高性能计算化学应用系统</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新药研发网格</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科学数据网格及科研应用系统</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基于网格的铁路货运信息综合应用系统</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中国中医药科学数据网格服务应用</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气象集合预报应用网格</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天体大规模并行数值计算软件平台的研制</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面向水利信息化的高性能计算与网格应用</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中航工业高性能计算与网格应用系统</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基于多源数据的国家林业生态工程监测与评价网格应用系统</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面向千万亿次计算机的并行算法库研制</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面向千万亿次高效能计算机的大型流体机械整机非定常流动并行计算</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软件的研发及应用</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激光聚变领域的高性能计算应用研究</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针对生物医药行业的大规模并行应用软件系统</a:t>
            </a:r>
            <a:endParaRPr lang="en-US" altLang="zh-CN" sz="1600" dirty="0">
              <a:effectLst>
                <a:outerShdw blurRad="38100" dist="38100" dir="2700000" algn="tl">
                  <a:srgbClr val="000000">
                    <a:alpha val="43137"/>
                  </a:srgbClr>
                </a:outerShdw>
              </a:effectLst>
            </a:endParaRPr>
          </a:p>
          <a:p>
            <a:pPr marL="0" indent="0">
              <a:defRPr/>
            </a:pPr>
            <a:r>
              <a:rPr lang="en-US" altLang="zh-CN" sz="1600" dirty="0">
                <a:effectLst>
                  <a:outerShdw blurRad="38100" dist="38100" dir="2700000" algn="tl">
                    <a:srgbClr val="000000">
                      <a:alpha val="43137"/>
                    </a:srgbClr>
                  </a:outerShdw>
                </a:effectLst>
              </a:rPr>
              <a:t>GRAPES</a:t>
            </a:r>
            <a:r>
              <a:rPr lang="zh-CN" altLang="en-US" sz="1600" dirty="0">
                <a:effectLst>
                  <a:outerShdw blurRad="38100" dist="38100" dir="2700000" algn="tl">
                    <a:srgbClr val="000000">
                      <a:alpha val="43137"/>
                    </a:srgbClr>
                  </a:outerShdw>
                </a:effectLst>
              </a:rPr>
              <a:t>天气预报系统在国产高效能计算机上的高效运行技术研究</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面向大型飞机设计的万核级流场数值模拟软件研制</a:t>
            </a:r>
            <a:endParaRPr lang="en-US" altLang="zh-CN" sz="1600" dirty="0">
              <a:effectLst>
                <a:outerShdw blurRad="38100" dist="38100" dir="2700000" algn="tl">
                  <a:srgbClr val="000000">
                    <a:alpha val="43137"/>
                  </a:srgbClr>
                </a:outerShdw>
              </a:effectLst>
            </a:endParaRPr>
          </a:p>
          <a:p>
            <a:pPr marL="0" indent="0">
              <a:defRPr/>
            </a:pPr>
            <a:r>
              <a:rPr lang="zh-CN" altLang="en-US" sz="1600" dirty="0">
                <a:effectLst>
                  <a:outerShdw blurRad="38100" dist="38100" dir="2700000" algn="tl">
                    <a:srgbClr val="000000">
                      <a:alpha val="43137"/>
                    </a:srgbClr>
                  </a:outerShdw>
                </a:effectLst>
              </a:rPr>
              <a:t>面向千万亿次计算机的石油勘探地震成像系统</a:t>
            </a: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dirty="0">
                <a:effectLst>
                  <a:outerShdw blurRad="38100" dist="38100" dir="2700000" algn="tl">
                    <a:srgbClr val="000000">
                      <a:alpha val="43137"/>
                    </a:srgbClr>
                  </a:outerShdw>
                </a:effectLst>
              </a:rPr>
              <a:t>云计算（</a:t>
            </a:r>
            <a:r>
              <a:rPr lang="en-US" altLang="zh-CN" dirty="0">
                <a:effectLst>
                  <a:outerShdw blurRad="38100" dist="38100" dir="2700000" algn="tl">
                    <a:srgbClr val="000000">
                      <a:alpha val="43137"/>
                    </a:srgbClr>
                  </a:outerShdw>
                </a:effectLst>
              </a:rPr>
              <a:t>Cloud Computing</a:t>
            </a:r>
            <a:r>
              <a:rPr lang="zh-CN" altLang="en-US" dirty="0">
                <a:effectLst>
                  <a:outerShdw blurRad="38100" dist="38100" dir="2700000" algn="tl">
                    <a:srgbClr val="000000">
                      <a:alpha val="43137"/>
                    </a:srgbClr>
                  </a:outerShdw>
                </a:effectLst>
              </a:rPr>
              <a:t>）</a:t>
            </a:r>
          </a:p>
        </p:txBody>
      </p:sp>
      <p:sp>
        <p:nvSpPr>
          <p:cNvPr id="53251" name="内容占位符 2"/>
          <p:cNvSpPr>
            <a:spLocks noGrp="1"/>
          </p:cNvSpPr>
          <p:nvPr>
            <p:ph idx="1"/>
          </p:nvPr>
        </p:nvSpPr>
        <p:spPr/>
        <p:txBody>
          <a:bodyPr/>
          <a:lstStyle/>
          <a:p>
            <a:r>
              <a:rPr lang="zh-CN" altLang="en-US" sz="2000"/>
              <a:t>狭义云计算指</a:t>
            </a:r>
            <a:r>
              <a:rPr lang="en-US" altLang="zh-CN" sz="2000" u="sng"/>
              <a:t>IT</a:t>
            </a:r>
            <a:r>
              <a:rPr lang="zh-CN" altLang="en-US" sz="2000"/>
              <a:t>基础设施的交付和使用模式，指通过网络以按需、易扩展的方式获得所需资源</a:t>
            </a:r>
            <a:endParaRPr lang="en-US" altLang="zh-CN" sz="2000"/>
          </a:p>
          <a:p>
            <a:r>
              <a:rPr lang="zh-CN" altLang="en-US" sz="2000"/>
              <a:t>广义云计算指服务的交付和使用模式，指通过网络以按需、易扩展的方式获得所需服务。这种服务可以是</a:t>
            </a:r>
            <a:r>
              <a:rPr lang="en-US" altLang="zh-CN" sz="2000"/>
              <a:t>IT</a:t>
            </a:r>
            <a:r>
              <a:rPr lang="zh-CN" altLang="en-US" sz="2000"/>
              <a:t>和</a:t>
            </a:r>
            <a:r>
              <a:rPr lang="zh-CN" altLang="en-US" sz="2000" u="sng"/>
              <a:t>软件</a:t>
            </a:r>
            <a:r>
              <a:rPr lang="zh-CN" altLang="en-US" sz="2000"/>
              <a:t>、互联网相关，也可是其他服务。</a:t>
            </a:r>
            <a:endParaRPr lang="en-US" altLang="zh-CN" sz="2000"/>
          </a:p>
          <a:p>
            <a:r>
              <a:rPr lang="zh-CN" altLang="en-US" sz="2000"/>
              <a:t>云计算的核心思想，是将大量用网络连接的计算资源统一管理和调度，构成一个计算资源池向用户按需服务。提供资源的网络被称为“云”。“云”中的资源在使用者看来是可以无限扩展的，并且可以随时获取，按需使用，随时扩展，按使用付费。</a:t>
            </a:r>
            <a:endParaRPr lang="en-US" altLang="zh-CN" sz="2000"/>
          </a:p>
          <a:p>
            <a:r>
              <a:rPr lang="zh-CN" altLang="en-US" sz="2000"/>
              <a:t>云计算的产业三级分层：云软件、云平台、云设备</a:t>
            </a:r>
            <a:endParaRPr lang="en-US" altLang="zh-CN" sz="2000"/>
          </a:p>
          <a:p>
            <a:pPr>
              <a:buFont typeface="Wingdings" pitchFamily="2" charset="2"/>
              <a:buNone/>
            </a:pPr>
            <a:r>
              <a:rPr lang="en-US" altLang="zh-CN" sz="2000" b="1" i="1"/>
              <a:t>IT</a:t>
            </a:r>
            <a:r>
              <a:rPr lang="zh-CN" altLang="en-US" sz="2000" b="1" i="1"/>
              <a:t>专家网的解释：</a:t>
            </a:r>
          </a:p>
          <a:p>
            <a:pPr>
              <a:buFont typeface="Wingdings" pitchFamily="2" charset="2"/>
              <a:buNone/>
            </a:pPr>
            <a:r>
              <a:rPr lang="zh-CN" altLang="en-US" sz="2000" i="1"/>
              <a:t>　　“云计算”</a:t>
            </a:r>
            <a:r>
              <a:rPr lang="en-US" altLang="zh-CN" sz="2000" i="1"/>
              <a:t>(Cloud Computing)</a:t>
            </a:r>
            <a:r>
              <a:rPr lang="zh-CN" altLang="en-US" sz="2000" i="1"/>
              <a:t>是分布式处理</a:t>
            </a:r>
            <a:r>
              <a:rPr lang="en-US" altLang="zh-CN" sz="2000" i="1"/>
              <a:t>(Distributed Computing)</a:t>
            </a:r>
            <a:r>
              <a:rPr lang="zh-CN" altLang="en-US" sz="2000" i="1"/>
              <a:t>、并行处理</a:t>
            </a:r>
            <a:r>
              <a:rPr lang="en-US" altLang="zh-CN" sz="2000" i="1"/>
              <a:t>(Parallel Computing)</a:t>
            </a:r>
            <a:r>
              <a:rPr lang="zh-CN" altLang="en-US" sz="2000" i="1"/>
              <a:t>和网格计算</a:t>
            </a:r>
            <a:r>
              <a:rPr lang="en-US" altLang="zh-CN" sz="2000" i="1"/>
              <a:t>(Grid Computing)</a:t>
            </a:r>
            <a:r>
              <a:rPr lang="zh-CN" altLang="en-US" sz="2000" i="1"/>
              <a:t>的发展，或者说是这些计算机科学概念的商业实现。许多跨国信息技术行业的公司如</a:t>
            </a:r>
            <a:r>
              <a:rPr lang="en-US" altLang="zh-CN" sz="2000" i="1"/>
              <a:t>IBM</a:t>
            </a:r>
            <a:r>
              <a:rPr lang="zh-CN" altLang="en-US" sz="2000" i="1"/>
              <a:t>、</a:t>
            </a:r>
            <a:r>
              <a:rPr lang="en-US" altLang="zh-CN" sz="2000" i="1"/>
              <a:t>Yahoo</a:t>
            </a:r>
            <a:r>
              <a:rPr lang="zh-CN" altLang="en-US" sz="2000" i="1"/>
              <a:t>和</a:t>
            </a:r>
            <a:r>
              <a:rPr lang="en-US" altLang="zh-CN" sz="2000" i="1"/>
              <a:t>Google</a:t>
            </a:r>
            <a:r>
              <a:rPr lang="zh-CN" altLang="en-US" sz="2000" i="1"/>
              <a:t>等正在使用云计算的概念兜售自己的产品和服务。</a:t>
            </a: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标题 1"/>
          <p:cNvSpPr>
            <a:spLocks noGrp="1"/>
          </p:cNvSpPr>
          <p:nvPr>
            <p:ph type="title"/>
          </p:nvPr>
        </p:nvSpPr>
        <p:spPr/>
        <p:txBody>
          <a:bodyPr/>
          <a:lstStyle/>
          <a:p>
            <a:r>
              <a:rPr lang="zh-CN" altLang="en-US"/>
              <a:t>云计算的工作原理</a:t>
            </a:r>
          </a:p>
        </p:txBody>
      </p:sp>
      <p:sp>
        <p:nvSpPr>
          <p:cNvPr id="54275" name="内容占位符 2"/>
          <p:cNvSpPr>
            <a:spLocks noGrp="1"/>
          </p:cNvSpPr>
          <p:nvPr>
            <p:ph idx="1"/>
          </p:nvPr>
        </p:nvSpPr>
        <p:spPr/>
        <p:txBody>
          <a:bodyPr/>
          <a:lstStyle/>
          <a:p>
            <a:endParaRPr lang="zh-CN" altLang="en-US"/>
          </a:p>
        </p:txBody>
      </p:sp>
      <p:pic>
        <p:nvPicPr>
          <p:cNvPr id="54276" name="Picture 2" descr="http://imgsrc.baidu.com/baike/pic/item/9864a231dcaa32e65fdf0e3d.jpg"/>
          <p:cNvPicPr>
            <a:picLocks noChangeAspect="1" noChangeArrowheads="1"/>
          </p:cNvPicPr>
          <p:nvPr/>
        </p:nvPicPr>
        <p:blipFill>
          <a:blip r:embed="rId2" cstate="print"/>
          <a:srcRect/>
          <a:stretch>
            <a:fillRect/>
          </a:stretch>
        </p:blipFill>
        <p:spPr bwMode="auto">
          <a:xfrm>
            <a:off x="2843213" y="1557338"/>
            <a:ext cx="3810000" cy="3810000"/>
          </a:xfrm>
          <a:prstGeom prst="rect">
            <a:avLst/>
          </a:prstGeom>
          <a:noFill/>
          <a:ln w="9525">
            <a:noFill/>
            <a:miter lim="800000"/>
            <a:headEnd/>
            <a:tailEnd/>
          </a:ln>
        </p:spPr>
      </p:pic>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标题 1"/>
          <p:cNvSpPr>
            <a:spLocks noGrp="1"/>
          </p:cNvSpPr>
          <p:nvPr>
            <p:ph type="title"/>
          </p:nvPr>
        </p:nvSpPr>
        <p:spPr/>
        <p:txBody>
          <a:bodyPr/>
          <a:lstStyle/>
          <a:p>
            <a:r>
              <a:rPr lang="zh-CN" altLang="en-US" b="1"/>
              <a:t>云计算关键技术</a:t>
            </a:r>
            <a:endParaRPr lang="zh-CN" altLang="en-US"/>
          </a:p>
        </p:txBody>
      </p:sp>
      <p:sp>
        <p:nvSpPr>
          <p:cNvPr id="55299" name="内容占位符 2"/>
          <p:cNvSpPr>
            <a:spLocks noGrp="1"/>
          </p:cNvSpPr>
          <p:nvPr>
            <p:ph idx="1"/>
          </p:nvPr>
        </p:nvSpPr>
        <p:spPr>
          <a:xfrm>
            <a:off x="1042988" y="1125538"/>
            <a:ext cx="7643812" cy="4929187"/>
          </a:xfrm>
        </p:spPr>
        <p:txBody>
          <a:bodyPr/>
          <a:lstStyle/>
          <a:p>
            <a:r>
              <a:rPr lang="zh-CN" altLang="en-US" sz="2000" b="1"/>
              <a:t>虚拟机技术</a:t>
            </a:r>
            <a:endParaRPr lang="en-US" altLang="zh-CN" sz="2000" b="1"/>
          </a:p>
          <a:p>
            <a:r>
              <a:rPr lang="zh-CN" altLang="en-US" sz="2000" b="1"/>
              <a:t>数据存储技术</a:t>
            </a:r>
            <a:endParaRPr lang="en-US" altLang="zh-CN" sz="2000" b="1"/>
          </a:p>
          <a:p>
            <a:r>
              <a:rPr lang="zh-CN" altLang="en-US" sz="2000" b="1"/>
              <a:t>数据管理技术</a:t>
            </a:r>
            <a:endParaRPr lang="en-US" altLang="zh-CN" sz="2000" b="1"/>
          </a:p>
          <a:p>
            <a:r>
              <a:rPr lang="zh-CN" altLang="en-US" sz="2000" b="1"/>
              <a:t>分布式编程与计算</a:t>
            </a:r>
            <a:endParaRPr lang="en-US" altLang="zh-CN" sz="2000" b="1"/>
          </a:p>
          <a:p>
            <a:r>
              <a:rPr lang="zh-CN" altLang="en-US" sz="2000" b="1"/>
              <a:t>虚拟资源的管理与调度</a:t>
            </a:r>
            <a:endParaRPr lang="en-US" altLang="zh-CN" sz="2000" b="1"/>
          </a:p>
          <a:p>
            <a:r>
              <a:rPr lang="zh-CN" altLang="en-US" sz="2000" b="1"/>
              <a:t>云计算的业务接口</a:t>
            </a:r>
            <a:endParaRPr lang="en-US" altLang="zh-CN" sz="2000" b="1"/>
          </a:p>
          <a:p>
            <a:r>
              <a:rPr lang="zh-CN" altLang="en-US" sz="2000" b="1"/>
              <a:t>云计算相关的安全技术</a:t>
            </a:r>
            <a:endParaRPr lang="zh-CN" altLang="en-US" sz="2000"/>
          </a:p>
        </p:txBody>
      </p:sp>
      <p:sp>
        <p:nvSpPr>
          <p:cNvPr id="4" name="矩形 3"/>
          <p:cNvSpPr/>
          <p:nvPr/>
        </p:nvSpPr>
        <p:spPr>
          <a:xfrm>
            <a:off x="468313" y="3789363"/>
            <a:ext cx="7488237" cy="584200"/>
          </a:xfrm>
          <a:prstGeom prst="rect">
            <a:avLst/>
          </a:prstGeom>
        </p:spPr>
        <p:txBody>
          <a:bodyPr>
            <a:spAutoFit/>
          </a:bodyPr>
          <a:lstStyle/>
          <a:p>
            <a:pPr>
              <a:defRPr/>
            </a:pPr>
            <a:r>
              <a:rPr lang="zh-CN" altLang="en-US" sz="3200" b="1" dirty="0">
                <a:effectLst>
                  <a:outerShdw blurRad="38100" dist="38100" dir="2700000" algn="tl">
                    <a:srgbClr val="000000">
                      <a:alpha val="43137"/>
                    </a:srgbClr>
                  </a:outerShdw>
                </a:effectLst>
              </a:rPr>
              <a:t>云计算技术为安全带来的六大益处</a:t>
            </a:r>
          </a:p>
        </p:txBody>
      </p:sp>
      <p:sp>
        <p:nvSpPr>
          <p:cNvPr id="5" name="矩形 4"/>
          <p:cNvSpPr/>
          <p:nvPr/>
        </p:nvSpPr>
        <p:spPr>
          <a:xfrm>
            <a:off x="1042988" y="4365625"/>
            <a:ext cx="2349500" cy="2246313"/>
          </a:xfrm>
          <a:prstGeom prst="rect">
            <a:avLst/>
          </a:prstGeom>
        </p:spPr>
        <p:txBody>
          <a:bodyPr wrap="none">
            <a:spAutoFit/>
          </a:bodyPr>
          <a:lstStyle/>
          <a:p>
            <a:pPr marL="609600" indent="-609600" eaLnBrk="0" hangingPunct="0">
              <a:spcBef>
                <a:spcPct val="20000"/>
              </a:spcBef>
              <a:buFont typeface="Wingdings" pitchFamily="2" charset="2"/>
              <a:buChar char="l"/>
              <a:defRPr/>
            </a:pPr>
            <a:r>
              <a:rPr lang="zh-CN" altLang="en-US" sz="2000" b="1" dirty="0">
                <a:effectLst>
                  <a:outerShdw blurRad="38100" dist="38100" dir="2700000" algn="tl">
                    <a:srgbClr val="000000">
                      <a:alpha val="43137"/>
                    </a:srgbClr>
                  </a:outerShdw>
                </a:effectLst>
                <a:latin typeface="+mn-lt"/>
                <a:ea typeface="+mn-ea"/>
              </a:rPr>
              <a:t>数据集中存储</a:t>
            </a:r>
            <a:endParaRPr lang="en-US" altLang="zh-CN" sz="2000" b="1" dirty="0">
              <a:effectLst>
                <a:outerShdw blurRad="38100" dist="38100" dir="2700000" algn="tl">
                  <a:srgbClr val="000000">
                    <a:alpha val="43137"/>
                  </a:srgbClr>
                </a:outerShdw>
              </a:effectLst>
              <a:latin typeface="+mn-lt"/>
              <a:ea typeface="+mn-ea"/>
            </a:endParaRPr>
          </a:p>
          <a:p>
            <a:pPr marL="609600" indent="-609600" eaLnBrk="0" hangingPunct="0">
              <a:spcBef>
                <a:spcPct val="20000"/>
              </a:spcBef>
              <a:buFont typeface="Wingdings" pitchFamily="2" charset="2"/>
              <a:buChar char="l"/>
              <a:defRPr/>
            </a:pPr>
            <a:r>
              <a:rPr lang="zh-CN" altLang="en-US" sz="2000" b="1" dirty="0">
                <a:effectLst>
                  <a:outerShdw blurRad="38100" dist="38100" dir="2700000" algn="tl">
                    <a:srgbClr val="000000">
                      <a:alpha val="43137"/>
                    </a:srgbClr>
                  </a:outerShdw>
                </a:effectLst>
                <a:latin typeface="+mn-lt"/>
                <a:ea typeface="+mn-ea"/>
              </a:rPr>
              <a:t>事件快速反应</a:t>
            </a:r>
          </a:p>
          <a:p>
            <a:pPr marL="609600" indent="-609600" eaLnBrk="0" hangingPunct="0">
              <a:spcBef>
                <a:spcPct val="20000"/>
              </a:spcBef>
              <a:buFont typeface="Wingdings" pitchFamily="2" charset="2"/>
              <a:buChar char="l"/>
              <a:defRPr/>
            </a:pPr>
            <a:r>
              <a:rPr lang="zh-CN" altLang="en-US" sz="2000" b="1" dirty="0">
                <a:effectLst>
                  <a:outerShdw blurRad="38100" dist="38100" dir="2700000" algn="tl">
                    <a:srgbClr val="000000">
                      <a:alpha val="43137"/>
                    </a:srgbClr>
                  </a:outerShdw>
                </a:effectLst>
                <a:latin typeface="+mn-lt"/>
                <a:ea typeface="+mn-ea"/>
              </a:rPr>
              <a:t>密码强度可靠</a:t>
            </a:r>
          </a:p>
          <a:p>
            <a:pPr marL="609600" indent="-609600" eaLnBrk="0" hangingPunct="0">
              <a:spcBef>
                <a:spcPct val="20000"/>
              </a:spcBef>
              <a:buFont typeface="Wingdings" pitchFamily="2" charset="2"/>
              <a:buChar char="l"/>
              <a:defRPr/>
            </a:pPr>
            <a:r>
              <a:rPr lang="zh-CN" altLang="en-US" sz="2000" b="1" dirty="0">
                <a:effectLst>
                  <a:outerShdw blurRad="38100" dist="38100" dir="2700000" algn="tl">
                    <a:srgbClr val="000000">
                      <a:alpha val="43137"/>
                    </a:srgbClr>
                  </a:outerShdw>
                </a:effectLst>
                <a:latin typeface="+mn-lt"/>
                <a:ea typeface="+mn-ea"/>
              </a:rPr>
              <a:t>日志无限记录</a:t>
            </a:r>
          </a:p>
          <a:p>
            <a:pPr marL="609600" indent="-609600" eaLnBrk="0" hangingPunct="0">
              <a:spcBef>
                <a:spcPct val="20000"/>
              </a:spcBef>
              <a:buFont typeface="Wingdings" pitchFamily="2" charset="2"/>
              <a:buChar char="l"/>
              <a:defRPr/>
            </a:pPr>
            <a:r>
              <a:rPr lang="zh-CN" altLang="en-US" sz="2000" b="1" dirty="0">
                <a:effectLst>
                  <a:outerShdw blurRad="38100" dist="38100" dir="2700000" algn="tl">
                    <a:srgbClr val="000000">
                      <a:alpha val="43137"/>
                    </a:srgbClr>
                  </a:outerShdw>
                </a:effectLst>
                <a:latin typeface="+mn-lt"/>
                <a:ea typeface="+mn-ea"/>
              </a:rPr>
              <a:t>提升安全软件</a:t>
            </a:r>
            <a:endParaRPr lang="en-US" altLang="zh-CN" sz="2000" b="1" dirty="0">
              <a:effectLst>
                <a:outerShdw blurRad="38100" dist="38100" dir="2700000" algn="tl">
                  <a:srgbClr val="000000">
                    <a:alpha val="43137"/>
                  </a:srgbClr>
                </a:outerShdw>
              </a:effectLst>
              <a:latin typeface="+mn-lt"/>
              <a:ea typeface="+mn-ea"/>
            </a:endParaRPr>
          </a:p>
          <a:p>
            <a:pPr marL="609600" indent="-609600" eaLnBrk="0" hangingPunct="0">
              <a:spcBef>
                <a:spcPct val="20000"/>
              </a:spcBef>
              <a:buFont typeface="Wingdings" pitchFamily="2" charset="2"/>
              <a:buChar char="l"/>
              <a:defRPr/>
            </a:pPr>
            <a:r>
              <a:rPr lang="zh-CN" altLang="en-US" sz="2000" b="1" dirty="0">
                <a:effectLst>
                  <a:outerShdw blurRad="38100" dist="38100" dir="2700000" algn="tl">
                    <a:srgbClr val="000000">
                      <a:alpha val="43137"/>
                    </a:srgbClr>
                  </a:outerShdw>
                </a:effectLst>
                <a:latin typeface="+mn-lt"/>
                <a:ea typeface="+mn-ea"/>
              </a:rPr>
              <a:t>可靠机制构造</a:t>
            </a: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标题 1"/>
          <p:cNvSpPr>
            <a:spLocks noGrp="1"/>
          </p:cNvSpPr>
          <p:nvPr>
            <p:ph type="title"/>
          </p:nvPr>
        </p:nvSpPr>
        <p:spPr/>
        <p:txBody>
          <a:bodyPr/>
          <a:lstStyle/>
          <a:p>
            <a:r>
              <a:rPr lang="zh-CN" altLang="en-US"/>
              <a:t>网格与云计算的关系</a:t>
            </a:r>
          </a:p>
        </p:txBody>
      </p:sp>
      <p:sp>
        <p:nvSpPr>
          <p:cNvPr id="3" name="内容占位符 2"/>
          <p:cNvSpPr>
            <a:spLocks noGrp="1"/>
          </p:cNvSpPr>
          <p:nvPr>
            <p:ph idx="1"/>
          </p:nvPr>
        </p:nvSpPr>
        <p:spPr>
          <a:xfrm>
            <a:off x="457200" y="1196975"/>
            <a:ext cx="8229600" cy="3744913"/>
          </a:xfrm>
        </p:spPr>
        <p:txBody>
          <a:bodyPr/>
          <a:lstStyle/>
          <a:p>
            <a:pPr>
              <a:defRPr/>
            </a:pPr>
            <a:r>
              <a:rPr lang="zh-CN" altLang="en-US" sz="2400" dirty="0">
                <a:effectLst>
                  <a:outerShdw blurRad="38100" dist="38100" dir="2700000" algn="tl">
                    <a:srgbClr val="000000">
                      <a:alpha val="43137"/>
                    </a:srgbClr>
                  </a:outerShdw>
                </a:effectLst>
              </a:rPr>
              <a:t>网格计算</a:t>
            </a:r>
            <a:r>
              <a:rPr lang="zh-CN" altLang="en-US" sz="2400" dirty="0"/>
              <a:t>是针对特定的需求，采用分布式计算的模式来处理用户请求，在短时间内做出响应。且结果不依赖与单个参与计算的计算机。</a:t>
            </a:r>
            <a:endParaRPr lang="en-US" altLang="zh-CN" sz="2400" dirty="0"/>
          </a:p>
          <a:p>
            <a:pPr>
              <a:defRPr/>
            </a:pPr>
            <a:r>
              <a:rPr lang="zh-CN" altLang="en-US" sz="2400" dirty="0">
                <a:effectLst>
                  <a:outerShdw blurRad="38100" dist="38100" dir="2700000" algn="tl">
                    <a:srgbClr val="000000">
                      <a:alpha val="43137"/>
                    </a:srgbClr>
                  </a:outerShdw>
                </a:effectLst>
              </a:rPr>
              <a:t>云计算</a:t>
            </a:r>
            <a:r>
              <a:rPr lang="zh-CN" altLang="en-US" sz="2400" dirty="0"/>
              <a:t>是分布式处理</a:t>
            </a:r>
            <a:r>
              <a:rPr lang="en-US" altLang="zh-CN" sz="2400" dirty="0"/>
              <a:t>(Distributed Computing)</a:t>
            </a:r>
            <a:r>
              <a:rPr lang="zh-CN" altLang="en-US" sz="2400" dirty="0"/>
              <a:t>、并行处理</a:t>
            </a:r>
            <a:r>
              <a:rPr lang="en-US" altLang="zh-CN" sz="2400" dirty="0"/>
              <a:t>(Parallel Computing) </a:t>
            </a:r>
            <a:r>
              <a:rPr lang="zh-CN" altLang="en-US" sz="2400" dirty="0"/>
              <a:t>和网格计算</a:t>
            </a:r>
            <a:r>
              <a:rPr lang="en-US" altLang="zh-CN" sz="2400" dirty="0"/>
              <a:t>(</a:t>
            </a:r>
            <a:r>
              <a:rPr lang="en-US" altLang="zh-CN" sz="2400" dirty="0" err="1"/>
              <a:t>GridComputing</a:t>
            </a:r>
            <a:r>
              <a:rPr lang="en-US" altLang="zh-CN" sz="2400" dirty="0"/>
              <a:t>)</a:t>
            </a:r>
            <a:r>
              <a:rPr lang="zh-CN" altLang="en-US" sz="2400" dirty="0"/>
              <a:t>的发展，或者说是这些计算机科学概念的商业实现。网格为云计算的实现在资源管理、安全机制等方面提供了基础设施。实际上，任何的云（</a:t>
            </a:r>
            <a:r>
              <a:rPr lang="en-US" altLang="zh-CN" sz="2400" dirty="0"/>
              <a:t>Cloud</a:t>
            </a:r>
            <a:r>
              <a:rPr lang="zh-CN" altLang="en-US" sz="2400" dirty="0"/>
              <a:t>）都是以网格计算技术为支撑的。</a:t>
            </a:r>
          </a:p>
        </p:txBody>
      </p:sp>
      <p:pic>
        <p:nvPicPr>
          <p:cNvPr id="2" name="Picture 2"/>
          <p:cNvPicPr>
            <a:picLocks noChangeAspect="1" noChangeArrowheads="1"/>
          </p:cNvPicPr>
          <p:nvPr/>
        </p:nvPicPr>
        <p:blipFill>
          <a:blip r:embed="rId2" cstate="print"/>
          <a:srcRect/>
          <a:stretch>
            <a:fillRect/>
          </a:stretch>
        </p:blipFill>
        <p:spPr bwMode="auto">
          <a:xfrm>
            <a:off x="2411413" y="2924175"/>
            <a:ext cx="4324350" cy="3114675"/>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标题 1"/>
          <p:cNvSpPr>
            <a:spLocks noGrp="1"/>
          </p:cNvSpPr>
          <p:nvPr>
            <p:ph type="title"/>
          </p:nvPr>
        </p:nvSpPr>
        <p:spPr/>
        <p:txBody>
          <a:bodyPr/>
          <a:lstStyle/>
          <a:p>
            <a:endParaRPr lang="zh-CN" altLang="en-US"/>
          </a:p>
        </p:txBody>
      </p:sp>
      <p:sp>
        <p:nvSpPr>
          <p:cNvPr id="57347" name="内容占位符 2"/>
          <p:cNvSpPr>
            <a:spLocks noGrp="1"/>
          </p:cNvSpPr>
          <p:nvPr>
            <p:ph idx="1"/>
          </p:nvPr>
        </p:nvSpPr>
        <p:spPr/>
        <p:txBody>
          <a:bodyPr/>
          <a:lstStyle/>
          <a:p>
            <a:endParaRPr lang="zh-CN" altLang="en-US"/>
          </a:p>
        </p:txBody>
      </p:sp>
      <p:pic>
        <p:nvPicPr>
          <p:cNvPr id="57348" name="Picture 2" descr="http://imgsrc.baidu.com/baike/pic/item/0b907cd9edb8a54910df9b76.jpg"/>
          <p:cNvPicPr>
            <a:picLocks noChangeAspect="1" noChangeArrowheads="1"/>
          </p:cNvPicPr>
          <p:nvPr/>
        </p:nvPicPr>
        <p:blipFill>
          <a:blip r:embed="rId2" cstate="print"/>
          <a:srcRect/>
          <a:stretch>
            <a:fillRect/>
          </a:stretch>
        </p:blipFill>
        <p:spPr bwMode="auto">
          <a:xfrm>
            <a:off x="971550" y="836613"/>
            <a:ext cx="2879725" cy="4684712"/>
          </a:xfrm>
          <a:prstGeom prst="rect">
            <a:avLst/>
          </a:prstGeom>
          <a:noFill/>
          <a:ln w="9525">
            <a:noFill/>
            <a:miter lim="800000"/>
            <a:headEnd/>
            <a:tailEnd/>
          </a:ln>
        </p:spPr>
      </p:pic>
      <p:pic>
        <p:nvPicPr>
          <p:cNvPr id="57349" name="Picture 4" descr="http://imgsrc.baidu.com/baike/pic/item/1f5694829dda80c3f703a614.jpg"/>
          <p:cNvPicPr>
            <a:picLocks noChangeAspect="1" noChangeArrowheads="1"/>
          </p:cNvPicPr>
          <p:nvPr/>
        </p:nvPicPr>
        <p:blipFill>
          <a:blip r:embed="rId3" cstate="print"/>
          <a:srcRect/>
          <a:stretch>
            <a:fillRect/>
          </a:stretch>
        </p:blipFill>
        <p:spPr bwMode="auto">
          <a:xfrm>
            <a:off x="4859338" y="1557338"/>
            <a:ext cx="3690937" cy="3705225"/>
          </a:xfrm>
          <a:prstGeom prst="rect">
            <a:avLst/>
          </a:prstGeom>
          <a:noFill/>
          <a:ln w="9525">
            <a:noFill/>
            <a:miter lim="800000"/>
            <a:headEnd/>
            <a:tailEnd/>
          </a:ln>
        </p:spPr>
      </p:pic>
      <p:sp>
        <p:nvSpPr>
          <p:cNvPr id="6" name="矩形 5"/>
          <p:cNvSpPr/>
          <p:nvPr/>
        </p:nvSpPr>
        <p:spPr>
          <a:xfrm>
            <a:off x="5795963" y="5445125"/>
            <a:ext cx="2262187" cy="369888"/>
          </a:xfrm>
          <a:prstGeom prst="rect">
            <a:avLst/>
          </a:prstGeom>
        </p:spPr>
        <p:txBody>
          <a:bodyPr wrap="none">
            <a:spAutoFit/>
          </a:bodyPr>
          <a:lstStyle/>
          <a:p>
            <a:pPr>
              <a:defRPr/>
            </a:pPr>
            <a:r>
              <a:rPr lang="zh-CN" altLang="en-US" dirty="0">
                <a:effectLst>
                  <a:outerShdw blurRad="38100" dist="38100" dir="2700000" algn="tl">
                    <a:srgbClr val="000000">
                      <a:alpha val="43137"/>
                    </a:srgbClr>
                  </a:outerShdw>
                </a:effectLst>
              </a:rPr>
              <a:t>云计算产业链全景图</a:t>
            </a:r>
          </a:p>
        </p:txBody>
      </p:sp>
      <p:sp>
        <p:nvSpPr>
          <p:cNvPr id="7" name="矩形 6"/>
          <p:cNvSpPr/>
          <p:nvPr/>
        </p:nvSpPr>
        <p:spPr>
          <a:xfrm>
            <a:off x="1835150" y="5661025"/>
            <a:ext cx="1108075" cy="369888"/>
          </a:xfrm>
          <a:prstGeom prst="rect">
            <a:avLst/>
          </a:prstGeom>
        </p:spPr>
        <p:txBody>
          <a:bodyPr wrap="none">
            <a:spAutoFit/>
          </a:bodyPr>
          <a:lstStyle/>
          <a:p>
            <a:pPr>
              <a:defRPr/>
            </a:pPr>
            <a:r>
              <a:rPr lang="zh-CN" altLang="en-US" dirty="0">
                <a:effectLst>
                  <a:outerShdw blurRad="38100" dist="38100" dir="2700000" algn="tl">
                    <a:srgbClr val="000000">
                      <a:alpha val="43137"/>
                    </a:srgbClr>
                  </a:outerShdw>
                </a:effectLst>
              </a:rPr>
              <a:t>云服务商</a:t>
            </a:r>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标题 1"/>
          <p:cNvSpPr>
            <a:spLocks noGrp="1"/>
          </p:cNvSpPr>
          <p:nvPr>
            <p:ph type="title"/>
          </p:nvPr>
        </p:nvSpPr>
        <p:spPr/>
        <p:txBody>
          <a:bodyPr/>
          <a:lstStyle/>
          <a:p>
            <a:r>
              <a:rPr lang="zh-CN" altLang="en-US" b="1"/>
              <a:t>发展历史</a:t>
            </a:r>
            <a:endParaRPr lang="zh-CN" altLang="en-US"/>
          </a:p>
        </p:txBody>
      </p:sp>
      <p:sp>
        <p:nvSpPr>
          <p:cNvPr id="3" name="内容占位符 2"/>
          <p:cNvSpPr>
            <a:spLocks noGrp="1"/>
          </p:cNvSpPr>
          <p:nvPr>
            <p:ph idx="1"/>
          </p:nvPr>
        </p:nvSpPr>
        <p:spPr>
          <a:xfrm>
            <a:off x="457200" y="1196975"/>
            <a:ext cx="8229600" cy="5472113"/>
          </a:xfrm>
        </p:spPr>
        <p:txBody>
          <a:bodyPr/>
          <a:lstStyle/>
          <a:p>
            <a:r>
              <a:rPr lang="en-US" altLang="zh-CN" sz="1200" b="1"/>
              <a:t>1983</a:t>
            </a:r>
            <a:r>
              <a:rPr lang="zh-CN" altLang="en-US" sz="1200" b="1"/>
              <a:t>年</a:t>
            </a:r>
            <a:r>
              <a:rPr lang="zh-CN" altLang="en-US" sz="1200"/>
              <a:t>，太阳电脑（</a:t>
            </a:r>
            <a:r>
              <a:rPr lang="en-US" altLang="zh-CN" sz="1200"/>
              <a:t>Sun Microsystems</a:t>
            </a:r>
            <a:r>
              <a:rPr lang="zh-CN" altLang="en-US" sz="1200"/>
              <a:t>）提出“网络是电脑”（“</a:t>
            </a:r>
            <a:r>
              <a:rPr lang="en-US" altLang="zh-CN" sz="1200"/>
              <a:t>The Network is the Computer”</a:t>
            </a:r>
            <a:r>
              <a:rPr lang="zh-CN" altLang="en-US" sz="1200"/>
              <a:t>）</a:t>
            </a:r>
            <a:r>
              <a:rPr lang="en-US" altLang="zh-CN" sz="1200"/>
              <a:t>,</a:t>
            </a:r>
          </a:p>
          <a:p>
            <a:r>
              <a:rPr lang="en-US" altLang="zh-CN" sz="1200" b="1"/>
              <a:t>2006</a:t>
            </a:r>
            <a:r>
              <a:rPr lang="zh-CN" altLang="en-US" sz="1200" b="1"/>
              <a:t>年</a:t>
            </a:r>
            <a:r>
              <a:rPr lang="en-US" altLang="zh-CN" sz="1200"/>
              <a:t>3</a:t>
            </a:r>
            <a:r>
              <a:rPr lang="zh-CN" altLang="en-US" sz="1200"/>
              <a:t>月，</a:t>
            </a:r>
            <a:r>
              <a:rPr lang="zh-CN" altLang="en-US" sz="1200" u="sng"/>
              <a:t>亚马逊</a:t>
            </a:r>
            <a:r>
              <a:rPr lang="zh-CN" altLang="en-US" sz="1200"/>
              <a:t>（</a:t>
            </a:r>
            <a:r>
              <a:rPr lang="en-US" altLang="zh-CN" sz="1200"/>
              <a:t>Amazon</a:t>
            </a:r>
            <a:r>
              <a:rPr lang="zh-CN" altLang="en-US" sz="1200"/>
              <a:t>）推出弹性计算云（</a:t>
            </a:r>
            <a:r>
              <a:rPr lang="en-US" altLang="zh-CN" sz="1200"/>
              <a:t>Elastic Compute Cloud</a:t>
            </a:r>
            <a:r>
              <a:rPr lang="zh-CN" altLang="en-US" sz="1200"/>
              <a:t>；</a:t>
            </a:r>
            <a:r>
              <a:rPr lang="en-US" altLang="zh-CN" sz="1200"/>
              <a:t>EC2</a:t>
            </a:r>
            <a:r>
              <a:rPr lang="zh-CN" altLang="en-US" sz="1200"/>
              <a:t>）服务。</a:t>
            </a:r>
          </a:p>
          <a:p>
            <a:r>
              <a:rPr lang="en-US" altLang="zh-CN" sz="1200" b="1"/>
              <a:t>2006</a:t>
            </a:r>
            <a:r>
              <a:rPr lang="zh-CN" altLang="en-US" sz="1200" b="1"/>
              <a:t>年</a:t>
            </a:r>
            <a:r>
              <a:rPr lang="en-US" altLang="zh-CN" sz="1200"/>
              <a:t>8</a:t>
            </a:r>
            <a:r>
              <a:rPr lang="zh-CN" altLang="en-US" sz="1200"/>
              <a:t>月</a:t>
            </a:r>
            <a:r>
              <a:rPr lang="en-US" altLang="zh-CN" sz="1200"/>
              <a:t>9</a:t>
            </a:r>
            <a:r>
              <a:rPr lang="zh-CN" altLang="en-US" sz="1200"/>
              <a:t>日，</a:t>
            </a:r>
            <a:r>
              <a:rPr lang="en-US" altLang="zh-CN" sz="1200" u="sng"/>
              <a:t>Google</a:t>
            </a:r>
            <a:r>
              <a:rPr lang="zh-CN" altLang="en-US" sz="1200"/>
              <a:t>首席执行官</a:t>
            </a:r>
            <a:r>
              <a:rPr lang="zh-CN" altLang="en-US" sz="1200" u="sng"/>
              <a:t>埃里克</a:t>
            </a:r>
            <a:r>
              <a:rPr lang="en-US" altLang="zh-CN" sz="1200" u="sng"/>
              <a:t>·</a:t>
            </a:r>
            <a:r>
              <a:rPr lang="zh-CN" altLang="en-US" sz="1200" u="sng"/>
              <a:t>施密特</a:t>
            </a:r>
            <a:r>
              <a:rPr lang="zh-CN" altLang="en-US" sz="1200"/>
              <a:t>（</a:t>
            </a:r>
            <a:r>
              <a:rPr lang="en-US" altLang="zh-CN" sz="1200"/>
              <a:t>Eric Schmidt</a:t>
            </a:r>
            <a:r>
              <a:rPr lang="zh-CN" altLang="en-US" sz="1200"/>
              <a:t>）在</a:t>
            </a:r>
            <a:r>
              <a:rPr lang="zh-CN" altLang="en-US" sz="1200" u="sng"/>
              <a:t>搜索引擎</a:t>
            </a:r>
            <a:r>
              <a:rPr lang="zh-CN" altLang="en-US" sz="1200"/>
              <a:t>大会（</a:t>
            </a:r>
            <a:r>
              <a:rPr lang="en-US" altLang="zh-CN" sz="1200"/>
              <a:t>SES San Jose 2006</a:t>
            </a:r>
            <a:r>
              <a:rPr lang="zh-CN" altLang="en-US" sz="1200"/>
              <a:t>）首次提出“云计算”（</a:t>
            </a:r>
            <a:r>
              <a:rPr lang="en-US" altLang="zh-CN" sz="1200"/>
              <a:t>Cloud Computing</a:t>
            </a:r>
            <a:r>
              <a:rPr lang="zh-CN" altLang="en-US" sz="1200"/>
              <a:t>）的概念。</a:t>
            </a:r>
            <a:r>
              <a:rPr lang="en-US" altLang="zh-CN" sz="1200"/>
              <a:t>Google“</a:t>
            </a:r>
            <a:r>
              <a:rPr lang="zh-CN" altLang="en-US" sz="1200"/>
              <a:t>云端计算”源于</a:t>
            </a:r>
            <a:r>
              <a:rPr lang="en-US" altLang="zh-CN" sz="1200"/>
              <a:t>Google</a:t>
            </a:r>
            <a:r>
              <a:rPr lang="zh-CN" altLang="en-US" sz="1200"/>
              <a:t>工程师克里斯托弗</a:t>
            </a:r>
            <a:r>
              <a:rPr lang="en-US" altLang="zh-CN" sz="1200"/>
              <a:t>·</a:t>
            </a:r>
            <a:r>
              <a:rPr lang="zh-CN" altLang="en-US" sz="1200"/>
              <a:t>比</a:t>
            </a:r>
            <a:r>
              <a:rPr lang="zh-CN" altLang="en-US" sz="1200" u="sng"/>
              <a:t>希利亚</a:t>
            </a:r>
            <a:r>
              <a:rPr lang="zh-CN" altLang="en-US" sz="1200"/>
              <a:t>所做的“</a:t>
            </a:r>
            <a:r>
              <a:rPr lang="en-US" altLang="zh-CN" sz="1200"/>
              <a:t>Google 101”</a:t>
            </a:r>
            <a:r>
              <a:rPr lang="zh-CN" altLang="en-US" sz="1200"/>
              <a:t>项目。</a:t>
            </a:r>
          </a:p>
          <a:p>
            <a:r>
              <a:rPr lang="en-US" altLang="zh-CN" sz="1200" b="1"/>
              <a:t>2007</a:t>
            </a:r>
            <a:r>
              <a:rPr lang="zh-CN" altLang="en-US" sz="1200" b="1"/>
              <a:t>年</a:t>
            </a:r>
            <a:r>
              <a:rPr lang="en-US" altLang="zh-CN" sz="1200"/>
              <a:t>10</a:t>
            </a:r>
            <a:r>
              <a:rPr lang="zh-CN" altLang="en-US" sz="1200"/>
              <a:t>月，</a:t>
            </a:r>
            <a:r>
              <a:rPr lang="en-US" altLang="zh-CN" sz="1200"/>
              <a:t>Google</a:t>
            </a:r>
            <a:r>
              <a:rPr lang="zh-CN" altLang="en-US" sz="1200"/>
              <a:t>与</a:t>
            </a:r>
            <a:r>
              <a:rPr lang="en-US" altLang="zh-CN" sz="1200" u="sng"/>
              <a:t>IBM</a:t>
            </a:r>
            <a:r>
              <a:rPr lang="zh-CN" altLang="en-US" sz="1200"/>
              <a:t>开始在美国</a:t>
            </a:r>
            <a:r>
              <a:rPr lang="zh-CN" altLang="en-US" sz="1200" u="sng"/>
              <a:t>大学</a:t>
            </a:r>
            <a:r>
              <a:rPr lang="zh-CN" altLang="en-US" sz="1200"/>
              <a:t>校园，包括</a:t>
            </a:r>
            <a:r>
              <a:rPr lang="zh-CN" altLang="en-US" sz="1200" u="sng"/>
              <a:t>卡内基美隆大学</a:t>
            </a:r>
            <a:r>
              <a:rPr lang="zh-CN" altLang="en-US" sz="1200"/>
              <a:t>、</a:t>
            </a:r>
            <a:r>
              <a:rPr lang="zh-CN" altLang="en-US" sz="1200" u="sng"/>
              <a:t>麻省理工学院</a:t>
            </a:r>
            <a:r>
              <a:rPr lang="zh-CN" altLang="en-US" sz="1200"/>
              <a:t>、</a:t>
            </a:r>
            <a:r>
              <a:rPr lang="zh-CN" altLang="en-US" sz="1200" u="sng"/>
              <a:t>斯坦福大学</a:t>
            </a:r>
            <a:r>
              <a:rPr lang="zh-CN" altLang="en-US" sz="1200"/>
              <a:t>、加州大学柏克莱分校及</a:t>
            </a:r>
            <a:r>
              <a:rPr lang="zh-CN" altLang="en-US" sz="1200" u="sng"/>
              <a:t>马里兰大学</a:t>
            </a:r>
            <a:r>
              <a:rPr lang="zh-CN" altLang="en-US" sz="1200"/>
              <a:t>等，推广云计算的计划，这项计划希望能降低</a:t>
            </a:r>
            <a:r>
              <a:rPr lang="zh-CN" altLang="en-US" sz="1200" u="sng"/>
              <a:t>分布式计算</a:t>
            </a:r>
            <a:r>
              <a:rPr lang="zh-CN" altLang="en-US" sz="1200"/>
              <a:t>技术在学术研究方面的成本，并为这些大学提供相关的软硬件设备及技术支持（包括数百台</a:t>
            </a:r>
            <a:r>
              <a:rPr lang="zh-CN" altLang="en-US" sz="1200" u="sng"/>
              <a:t>个人电脑</a:t>
            </a:r>
            <a:r>
              <a:rPr lang="zh-CN" altLang="en-US" sz="1200"/>
              <a:t>及</a:t>
            </a:r>
            <a:r>
              <a:rPr lang="en-US" altLang="zh-CN" sz="1200" u="sng"/>
              <a:t>BladeCenter</a:t>
            </a:r>
            <a:r>
              <a:rPr lang="zh-CN" altLang="en-US" sz="1200"/>
              <a:t>与</a:t>
            </a:r>
            <a:r>
              <a:rPr lang="en-US" altLang="zh-CN" sz="1200"/>
              <a:t>System x</a:t>
            </a:r>
            <a:r>
              <a:rPr lang="zh-CN" altLang="en-US" sz="1200"/>
              <a:t>服务器，这些计算平台将提供</a:t>
            </a:r>
            <a:r>
              <a:rPr lang="en-US" altLang="zh-CN" sz="1200"/>
              <a:t>1600</a:t>
            </a:r>
            <a:r>
              <a:rPr lang="zh-CN" altLang="en-US" sz="1200"/>
              <a:t>个处理器，支持包括</a:t>
            </a:r>
            <a:r>
              <a:rPr lang="en-US" altLang="zh-CN" sz="1200" u="sng"/>
              <a:t>Linux</a:t>
            </a:r>
            <a:r>
              <a:rPr lang="zh-CN" altLang="en-US" sz="1200"/>
              <a:t>、</a:t>
            </a:r>
            <a:r>
              <a:rPr lang="en-US" altLang="zh-CN" sz="1200" u="sng"/>
              <a:t>Xen</a:t>
            </a:r>
            <a:r>
              <a:rPr lang="zh-CN" altLang="en-US" sz="1200"/>
              <a:t>、</a:t>
            </a:r>
            <a:r>
              <a:rPr lang="en-US" altLang="zh-CN" sz="1200" u="sng"/>
              <a:t>Hadoop</a:t>
            </a:r>
            <a:r>
              <a:rPr lang="zh-CN" altLang="en-US" sz="1200"/>
              <a:t>等开放</a:t>
            </a:r>
            <a:r>
              <a:rPr lang="zh-CN" altLang="en-US" sz="1200" u="sng"/>
              <a:t>源代码</a:t>
            </a:r>
            <a:r>
              <a:rPr lang="zh-CN" altLang="en-US" sz="1200"/>
              <a:t>平台）。而学生则可以通过网络开发各项以大规模计算为基础的研究计划。</a:t>
            </a:r>
          </a:p>
          <a:p>
            <a:r>
              <a:rPr lang="en-US" altLang="zh-CN" sz="1200" b="1"/>
              <a:t>2008</a:t>
            </a:r>
            <a:r>
              <a:rPr lang="zh-CN" altLang="en-US" sz="1200"/>
              <a:t>年</a:t>
            </a:r>
            <a:r>
              <a:rPr lang="en-US" altLang="zh-CN" sz="1200"/>
              <a:t>1</a:t>
            </a:r>
            <a:r>
              <a:rPr lang="zh-CN" altLang="en-US" sz="1200"/>
              <a:t>月</a:t>
            </a:r>
            <a:r>
              <a:rPr lang="en-US" altLang="zh-CN" sz="1200"/>
              <a:t>30</a:t>
            </a:r>
            <a:r>
              <a:rPr lang="zh-CN" altLang="en-US" sz="1200"/>
              <a:t>日，</a:t>
            </a:r>
            <a:r>
              <a:rPr lang="en-US" altLang="zh-CN" sz="1200"/>
              <a:t>Google</a:t>
            </a:r>
            <a:r>
              <a:rPr lang="zh-CN" altLang="en-US" sz="1200"/>
              <a:t>宣布在</a:t>
            </a:r>
            <a:r>
              <a:rPr lang="zh-CN" altLang="en-US" sz="1200" u="sng"/>
              <a:t>台湾</a:t>
            </a:r>
            <a:r>
              <a:rPr lang="zh-CN" altLang="en-US" sz="1200"/>
              <a:t>启动“云计算学术计划”，将与台湾台大、交大等学校合作，将这种先进的大规模、快速计算技术推广到校园。</a:t>
            </a:r>
          </a:p>
          <a:p>
            <a:r>
              <a:rPr lang="en-US" altLang="zh-CN" sz="1200" b="1"/>
              <a:t>2008</a:t>
            </a:r>
            <a:r>
              <a:rPr lang="zh-CN" altLang="en-US" sz="1200"/>
              <a:t>年</a:t>
            </a:r>
            <a:r>
              <a:rPr lang="en-US" altLang="zh-CN" sz="1200"/>
              <a:t>2</a:t>
            </a:r>
            <a:r>
              <a:rPr lang="zh-CN" altLang="en-US" sz="1200"/>
              <a:t>月</a:t>
            </a:r>
            <a:r>
              <a:rPr lang="en-US" altLang="zh-CN" sz="1200"/>
              <a:t>1</a:t>
            </a:r>
            <a:r>
              <a:rPr lang="zh-CN" altLang="en-US" sz="1200"/>
              <a:t>日，</a:t>
            </a:r>
            <a:r>
              <a:rPr lang="en-US" altLang="zh-CN" sz="1200"/>
              <a:t>IBM</a:t>
            </a:r>
            <a:r>
              <a:rPr lang="zh-CN" altLang="en-US" sz="1200"/>
              <a:t>（</a:t>
            </a:r>
            <a:r>
              <a:rPr lang="en-US" altLang="zh-CN" sz="1200"/>
              <a:t>NYSE: IBM</a:t>
            </a:r>
            <a:r>
              <a:rPr lang="zh-CN" altLang="en-US" sz="1200"/>
              <a:t>）宣布将在中国无锡太湖新城科教产业园为中国的软件公司建立全球第一个云计算中心（</a:t>
            </a:r>
            <a:r>
              <a:rPr lang="en-US" altLang="zh-CN" sz="1200"/>
              <a:t>Cloud Computing Center</a:t>
            </a:r>
            <a:r>
              <a:rPr lang="zh-CN" altLang="en-US" sz="1200"/>
              <a:t>）。</a:t>
            </a:r>
          </a:p>
          <a:p>
            <a:r>
              <a:rPr lang="en-US" altLang="zh-CN" sz="1200" b="1"/>
              <a:t>2008</a:t>
            </a:r>
            <a:r>
              <a:rPr lang="zh-CN" altLang="en-US" sz="1200"/>
              <a:t>年</a:t>
            </a:r>
            <a:r>
              <a:rPr lang="en-US" altLang="zh-CN" sz="1200"/>
              <a:t>7</a:t>
            </a:r>
            <a:r>
              <a:rPr lang="zh-CN" altLang="en-US" sz="1200"/>
              <a:t>月</a:t>
            </a:r>
            <a:r>
              <a:rPr lang="en-US" altLang="zh-CN" sz="1200"/>
              <a:t>29</a:t>
            </a:r>
            <a:r>
              <a:rPr lang="zh-CN" altLang="en-US" sz="1200"/>
              <a:t>日，</a:t>
            </a:r>
            <a:r>
              <a:rPr lang="zh-CN" altLang="en-US" sz="1200" u="sng"/>
              <a:t>雅虎</a:t>
            </a:r>
            <a:r>
              <a:rPr lang="zh-CN" altLang="en-US" sz="1200"/>
              <a:t>、</a:t>
            </a:r>
            <a:r>
              <a:rPr lang="zh-CN" altLang="en-US" sz="1200" u="sng"/>
              <a:t>惠普</a:t>
            </a:r>
            <a:r>
              <a:rPr lang="zh-CN" altLang="en-US" sz="1200"/>
              <a:t>和</a:t>
            </a:r>
            <a:r>
              <a:rPr lang="zh-CN" altLang="en-US" sz="1200" u="sng"/>
              <a:t>英特尔</a:t>
            </a:r>
            <a:r>
              <a:rPr lang="zh-CN" altLang="en-US" sz="1200"/>
              <a:t>宣布一项涵盖美国、</a:t>
            </a:r>
            <a:r>
              <a:rPr lang="zh-CN" altLang="en-US" sz="1200" u="sng"/>
              <a:t>德国</a:t>
            </a:r>
            <a:r>
              <a:rPr lang="zh-CN" altLang="en-US" sz="1200"/>
              <a:t>和</a:t>
            </a:r>
            <a:r>
              <a:rPr lang="zh-CN" altLang="en-US" sz="1200" u="sng"/>
              <a:t>新加坡</a:t>
            </a:r>
            <a:r>
              <a:rPr lang="zh-CN" altLang="en-US" sz="1200"/>
              <a:t>的联合研究计划，推出云计算研究测试床，推进云计算。该计划要与合作伙伴创建</a:t>
            </a:r>
            <a:r>
              <a:rPr lang="en-US" altLang="zh-CN" sz="1200"/>
              <a:t>6</a:t>
            </a:r>
            <a:r>
              <a:rPr lang="zh-CN" altLang="en-US" sz="1200"/>
              <a:t>个</a:t>
            </a:r>
            <a:r>
              <a:rPr lang="zh-CN" altLang="en-US" sz="1200" u="sng"/>
              <a:t>数据中心</a:t>
            </a:r>
            <a:r>
              <a:rPr lang="zh-CN" altLang="en-US" sz="1200"/>
              <a:t>作为研究试验平台，每个数据中心配置</a:t>
            </a:r>
            <a:r>
              <a:rPr lang="en-US" altLang="zh-CN" sz="1200"/>
              <a:t>1400</a:t>
            </a:r>
            <a:r>
              <a:rPr lang="zh-CN" altLang="en-US" sz="1200"/>
              <a:t>个至</a:t>
            </a:r>
            <a:r>
              <a:rPr lang="en-US" altLang="zh-CN" sz="1200"/>
              <a:t>4000</a:t>
            </a:r>
            <a:r>
              <a:rPr lang="zh-CN" altLang="en-US" sz="1200"/>
              <a:t>个处理器。这些合作伙伴包括新加坡资讯通信发展管理局、德国</a:t>
            </a:r>
            <a:r>
              <a:rPr lang="zh-CN" altLang="en-US" sz="1200" u="sng"/>
              <a:t>卡尔斯鲁厄大学</a:t>
            </a:r>
            <a:r>
              <a:rPr lang="en-US" altLang="zh-CN" sz="1200"/>
              <a:t>Steinbuch</a:t>
            </a:r>
            <a:r>
              <a:rPr lang="zh-CN" altLang="en-US" sz="1200"/>
              <a:t>计算中心、美国</a:t>
            </a:r>
            <a:r>
              <a:rPr lang="zh-CN" altLang="en-US" sz="1200" u="sng"/>
              <a:t>伊利诺伊大学</a:t>
            </a:r>
            <a:r>
              <a:rPr lang="zh-CN" altLang="en-US" sz="1200"/>
              <a:t>香宾分校、英特尔研究院、</a:t>
            </a:r>
            <a:r>
              <a:rPr lang="zh-CN" altLang="en-US" sz="1200" u="sng"/>
              <a:t>惠普实验室</a:t>
            </a:r>
            <a:r>
              <a:rPr lang="zh-CN" altLang="en-US" sz="1200"/>
              <a:t>和雅虎。</a:t>
            </a:r>
          </a:p>
          <a:p>
            <a:r>
              <a:rPr lang="en-US" altLang="zh-CN" sz="1200" b="1"/>
              <a:t>2008</a:t>
            </a:r>
            <a:r>
              <a:rPr lang="zh-CN" altLang="en-US" sz="1200"/>
              <a:t>年</a:t>
            </a:r>
            <a:r>
              <a:rPr lang="en-US" altLang="zh-CN" sz="1200"/>
              <a:t>8</a:t>
            </a:r>
            <a:r>
              <a:rPr lang="zh-CN" altLang="en-US" sz="1200"/>
              <a:t>月</a:t>
            </a:r>
            <a:r>
              <a:rPr lang="en-US" altLang="zh-CN" sz="1200"/>
              <a:t>3</a:t>
            </a:r>
            <a:r>
              <a:rPr lang="zh-CN" altLang="en-US" sz="1200"/>
              <a:t>日，美国专利商标局网站信息显示，</a:t>
            </a:r>
            <a:r>
              <a:rPr lang="zh-CN" altLang="en-US" sz="1200" u="sng"/>
              <a:t>戴尔</a:t>
            </a:r>
            <a:r>
              <a:rPr lang="zh-CN" altLang="en-US" sz="1200"/>
              <a:t>正在申请“云计算”（</a:t>
            </a:r>
            <a:r>
              <a:rPr lang="en-US" altLang="zh-CN" sz="1200" u="sng"/>
              <a:t>Cloud Computing</a:t>
            </a:r>
            <a:r>
              <a:rPr lang="zh-CN" altLang="en-US" sz="1200"/>
              <a:t>）商标，此举旨在加强对这一未来可能重塑技术。</a:t>
            </a:r>
          </a:p>
          <a:p>
            <a:r>
              <a:rPr lang="en-US" altLang="zh-CN" sz="1200" b="1"/>
              <a:t>2009</a:t>
            </a:r>
            <a:r>
              <a:rPr lang="zh-CN" altLang="en-US" sz="1200"/>
              <a:t>年</a:t>
            </a:r>
            <a:r>
              <a:rPr lang="en-US" altLang="zh-CN" sz="1200"/>
              <a:t>11</a:t>
            </a:r>
            <a:r>
              <a:rPr lang="zh-CN" altLang="en-US" sz="1200"/>
              <a:t>月，中国第一家云计算产业协会在深圳成立，协会的成立标志着地方政府对发展云计算产业的信心。</a:t>
            </a:r>
            <a:r>
              <a:rPr lang="en-US" altLang="zh-CN" sz="1200"/>
              <a:t>2010</a:t>
            </a:r>
            <a:r>
              <a:rPr lang="zh-CN" altLang="en-US" sz="1200"/>
              <a:t>年</a:t>
            </a:r>
            <a:r>
              <a:rPr lang="en-US" altLang="zh-CN" sz="1200"/>
              <a:t>3</a:t>
            </a:r>
            <a:r>
              <a:rPr lang="zh-CN" altLang="en-US" sz="1200"/>
              <a:t>月</a:t>
            </a:r>
            <a:r>
              <a:rPr lang="en-US" altLang="zh-CN" sz="1200"/>
              <a:t>5</a:t>
            </a:r>
            <a:r>
              <a:rPr lang="zh-CN" altLang="en-US" sz="1200"/>
              <a:t>日，</a:t>
            </a:r>
            <a:r>
              <a:rPr lang="en-US" altLang="zh-CN" sz="1200"/>
              <a:t>Novell</a:t>
            </a:r>
            <a:r>
              <a:rPr lang="zh-CN" altLang="en-US" sz="1200"/>
              <a:t>与</a:t>
            </a:r>
            <a:r>
              <a:rPr lang="zh-CN" altLang="en-US" sz="1200" u="sng"/>
              <a:t>云安全联盟</a:t>
            </a:r>
            <a:r>
              <a:rPr lang="zh-CN" altLang="en-US" sz="1200"/>
              <a:t>（</a:t>
            </a:r>
            <a:r>
              <a:rPr lang="en-US" altLang="zh-CN" sz="1200" u="sng"/>
              <a:t>CSA</a:t>
            </a:r>
            <a:r>
              <a:rPr lang="zh-CN" altLang="en-US" sz="1200"/>
              <a:t>）共同宣布一项供应商中立计划，名为“可信任云计算计划（</a:t>
            </a:r>
            <a:r>
              <a:rPr lang="en-US" altLang="zh-CN" sz="1200"/>
              <a:t>Trusted Cloud Initiative</a:t>
            </a:r>
            <a:r>
              <a:rPr lang="zh-CN" altLang="en-US" sz="1200"/>
              <a:t>）”。</a:t>
            </a:r>
          </a:p>
          <a:p>
            <a:r>
              <a:rPr lang="en-US" altLang="zh-CN" sz="1200" b="1"/>
              <a:t>2010</a:t>
            </a:r>
            <a:r>
              <a:rPr lang="zh-CN" altLang="en-US" sz="1200"/>
              <a:t>年</a:t>
            </a:r>
            <a:r>
              <a:rPr lang="en-US" altLang="zh-CN" sz="1200"/>
              <a:t>7</a:t>
            </a:r>
            <a:r>
              <a:rPr lang="zh-CN" altLang="en-US" sz="1200"/>
              <a:t>月，</a:t>
            </a:r>
            <a:r>
              <a:rPr lang="zh-CN" altLang="en-US" sz="1200" u="sng"/>
              <a:t>美国国家航空航天局</a:t>
            </a:r>
            <a:r>
              <a:rPr lang="zh-CN" altLang="en-US" sz="1200"/>
              <a:t>和包括</a:t>
            </a:r>
            <a:r>
              <a:rPr lang="en-US" altLang="zh-CN" sz="1200" u="sng"/>
              <a:t>Rackspace</a:t>
            </a:r>
            <a:r>
              <a:rPr lang="zh-CN" altLang="en-US" sz="1200"/>
              <a:t>、</a:t>
            </a:r>
            <a:r>
              <a:rPr lang="en-US" altLang="zh-CN" sz="1200" u="sng"/>
              <a:t>AMD</a:t>
            </a:r>
            <a:r>
              <a:rPr lang="zh-CN" altLang="en-US" sz="1200"/>
              <a:t>、</a:t>
            </a:r>
            <a:r>
              <a:rPr lang="en-US" altLang="zh-CN" sz="1200" u="sng"/>
              <a:t>Intel</a:t>
            </a:r>
            <a:r>
              <a:rPr lang="zh-CN" altLang="en-US" sz="1200"/>
              <a:t>、戴尔等支持厂商共同宣布“</a:t>
            </a:r>
            <a:r>
              <a:rPr lang="en-US" altLang="zh-CN" sz="1200" u="sng"/>
              <a:t>OpenStack</a:t>
            </a:r>
            <a:r>
              <a:rPr lang="zh-CN" altLang="en-US" sz="1200"/>
              <a:t>”</a:t>
            </a:r>
            <a:r>
              <a:rPr lang="zh-CN" altLang="en-US" sz="1200" u="sng"/>
              <a:t>开放源代码</a:t>
            </a:r>
            <a:r>
              <a:rPr lang="zh-CN" altLang="en-US" sz="1200"/>
              <a:t>计划，</a:t>
            </a:r>
            <a:r>
              <a:rPr lang="zh-CN" altLang="en-US" sz="1200" u="sng"/>
              <a:t>微软</a:t>
            </a:r>
            <a:r>
              <a:rPr lang="zh-CN" altLang="en-US" sz="1200"/>
              <a:t>在</a:t>
            </a:r>
            <a:r>
              <a:rPr lang="en-US" altLang="zh-CN" sz="1200"/>
              <a:t>2010</a:t>
            </a:r>
            <a:r>
              <a:rPr lang="zh-CN" altLang="en-US" sz="1200"/>
              <a:t>年</a:t>
            </a:r>
            <a:r>
              <a:rPr lang="en-US" altLang="zh-CN" sz="1200"/>
              <a:t>10</a:t>
            </a:r>
            <a:r>
              <a:rPr lang="zh-CN" altLang="en-US" sz="1200"/>
              <a:t>月表示支持</a:t>
            </a:r>
            <a:r>
              <a:rPr lang="en-US" altLang="zh-CN" sz="1200"/>
              <a:t>OpenStack</a:t>
            </a:r>
            <a:r>
              <a:rPr lang="zh-CN" altLang="en-US" sz="1200"/>
              <a:t>与</a:t>
            </a:r>
            <a:r>
              <a:rPr lang="en-US" altLang="zh-CN" sz="1200" u="sng"/>
              <a:t>Windows Server 2008 R2</a:t>
            </a:r>
            <a:r>
              <a:rPr lang="zh-CN" altLang="en-US" sz="1200"/>
              <a:t>的集成；而</a:t>
            </a:r>
            <a:r>
              <a:rPr lang="en-US" altLang="zh-CN" sz="1200" u="sng"/>
              <a:t>Ubuntu</a:t>
            </a:r>
            <a:r>
              <a:rPr lang="zh-CN" altLang="en-US" sz="1200"/>
              <a:t>已把</a:t>
            </a:r>
            <a:r>
              <a:rPr lang="en-US" altLang="zh-CN" sz="1200"/>
              <a:t>OpenStack</a:t>
            </a:r>
            <a:r>
              <a:rPr lang="zh-CN" altLang="en-US" sz="1200"/>
              <a:t>加至</a:t>
            </a:r>
            <a:r>
              <a:rPr lang="en-US" altLang="zh-CN" sz="1200"/>
              <a:t>11.04</a:t>
            </a:r>
            <a:r>
              <a:rPr lang="zh-CN" altLang="en-US" sz="1200"/>
              <a:t>版本中。</a:t>
            </a:r>
          </a:p>
          <a:p>
            <a:r>
              <a:rPr lang="en-US" altLang="zh-CN" sz="1200" b="1"/>
              <a:t>2011</a:t>
            </a:r>
            <a:r>
              <a:rPr lang="zh-CN" altLang="en-US" sz="1200"/>
              <a:t>年</a:t>
            </a:r>
            <a:r>
              <a:rPr lang="en-US" altLang="zh-CN" sz="1200"/>
              <a:t>2</a:t>
            </a:r>
            <a:r>
              <a:rPr lang="zh-CN" altLang="en-US" sz="1200"/>
              <a:t>月，思科系统正式加入</a:t>
            </a:r>
            <a:r>
              <a:rPr lang="en-US" altLang="zh-CN" sz="1200"/>
              <a:t>OpenStack</a:t>
            </a:r>
            <a:r>
              <a:rPr lang="zh-CN" altLang="en-US" sz="1200"/>
              <a:t>，重点研制</a:t>
            </a:r>
            <a:r>
              <a:rPr lang="en-US" altLang="zh-CN" sz="1200"/>
              <a:t>OpenStack</a:t>
            </a:r>
            <a:r>
              <a:rPr lang="zh-CN" altLang="en-US" sz="1200"/>
              <a:t>的</a:t>
            </a:r>
            <a:r>
              <a:rPr lang="zh-CN" altLang="en-US" sz="1200" u="sng"/>
              <a:t>网络服务</a:t>
            </a:r>
            <a:r>
              <a:rPr lang="zh-CN" altLang="en-US" sz="120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down)">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down)">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wipe(down)">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wipe(down)">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wipe(down)">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wipe(down)">
                                      <p:cBhvr>
                                        <p:cTn id="37" dur="500"/>
                                        <p:tgtEl>
                                          <p:spTgt spid="3">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Effect transition="in" filter="wipe(down)">
                                      <p:cBhvr>
                                        <p:cTn id="42" dur="500"/>
                                        <p:tgtEl>
                                          <p:spTgt spid="3">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3">
                                            <p:txEl>
                                              <p:pRg st="8" end="8"/>
                                            </p:txEl>
                                          </p:spTgt>
                                        </p:tgtEl>
                                        <p:attrNameLst>
                                          <p:attrName>style.visibility</p:attrName>
                                        </p:attrNameLst>
                                      </p:cBhvr>
                                      <p:to>
                                        <p:strVal val="visible"/>
                                      </p:to>
                                    </p:set>
                                    <p:animEffect transition="in" filter="wipe(down)">
                                      <p:cBhvr>
                                        <p:cTn id="47" dur="500"/>
                                        <p:tgtEl>
                                          <p:spTgt spid="3">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3">
                                            <p:txEl>
                                              <p:pRg st="9" end="9"/>
                                            </p:txEl>
                                          </p:spTgt>
                                        </p:tgtEl>
                                        <p:attrNameLst>
                                          <p:attrName>style.visibility</p:attrName>
                                        </p:attrNameLst>
                                      </p:cBhvr>
                                      <p:to>
                                        <p:strVal val="visible"/>
                                      </p:to>
                                    </p:set>
                                    <p:animEffect transition="in" filter="wipe(down)">
                                      <p:cBhvr>
                                        <p:cTn id="52" dur="500"/>
                                        <p:tgtEl>
                                          <p:spTgt spid="3">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3">
                                            <p:txEl>
                                              <p:pRg st="10" end="10"/>
                                            </p:txEl>
                                          </p:spTgt>
                                        </p:tgtEl>
                                        <p:attrNameLst>
                                          <p:attrName>style.visibility</p:attrName>
                                        </p:attrNameLst>
                                      </p:cBhvr>
                                      <p:to>
                                        <p:strVal val="visible"/>
                                      </p:to>
                                    </p:set>
                                    <p:animEffect transition="in" filter="wipe(down)">
                                      <p:cBhvr>
                                        <p:cTn id="57" dur="5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685800" y="609600"/>
          <a:ext cx="7772400" cy="8747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内容占位符 6"/>
          <p:cNvGraphicFramePr>
            <a:graphicFrameLocks noGrp="1"/>
          </p:cNvGraphicFramePr>
          <p:nvPr>
            <p:ph idx="1"/>
          </p:nvPr>
        </p:nvGraphicFramePr>
        <p:xfrm>
          <a:off x="683568" y="1600200"/>
          <a:ext cx="7776864" cy="478112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7AF0675D-EC22-4391-BDE3-5CF81CAB785E}" type="slidenum">
              <a:rPr lang="en-US" altLang="zh-CN" smtClean="0"/>
              <a:pPr>
                <a:defRPr/>
              </a:pPr>
              <a:t>25</a:t>
            </a:fld>
            <a:endParaRPr lang="en-US" altLang="zh-CN"/>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图示 2"/>
          <p:cNvGraphicFramePr/>
          <p:nvPr/>
        </p:nvGraphicFramePr>
        <p:xfrm>
          <a:off x="611188" y="549275"/>
          <a:ext cx="8147050" cy="46085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7365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内容占位符 4"/>
          <p:cNvGraphicFramePr>
            <a:graphicFrameLocks noGrp="1"/>
          </p:cNvGraphicFramePr>
          <p:nvPr>
            <p:ph idx="1"/>
          </p:nvPr>
        </p:nvGraphicFramePr>
        <p:xfrm>
          <a:off x="457200" y="1500173"/>
          <a:ext cx="8229600" cy="462598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6651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075" name="Rectangle 3"/>
          <p:cNvSpPr>
            <a:spLocks noGrp="1" noChangeArrowheads="1"/>
          </p:cNvSpPr>
          <p:nvPr>
            <p:ph type="body" idx="1"/>
          </p:nvPr>
        </p:nvSpPr>
        <p:spPr>
          <a:xfrm>
            <a:off x="457200" y="1428735"/>
            <a:ext cx="8229600" cy="4697427"/>
          </a:xfrm>
        </p:spPr>
        <p:txBody>
          <a:bodyPr/>
          <a:lstStyle/>
          <a:p>
            <a:pPr marL="0" indent="26988" eaLnBrk="1" hangingPunct="1"/>
            <a:r>
              <a:rPr lang="zh-CN" altLang="en-US" dirty="0"/>
              <a:t>软件重用定义 </a:t>
            </a:r>
          </a:p>
          <a:p>
            <a:pPr marL="206375" lvl="1" indent="712788" eaLnBrk="1" hangingPunct="1">
              <a:buFontTx/>
              <a:buNone/>
            </a:pPr>
            <a:r>
              <a:rPr lang="zh-CN" altLang="en-US" b="1" i="1" dirty="0"/>
              <a:t>软件重用是利用事先建立好的软部件创建新软件系统的过程。</a:t>
            </a:r>
          </a:p>
          <a:p>
            <a:pPr marL="1098550" lvl="2" indent="0" eaLnBrk="1" hangingPunct="1"/>
            <a:r>
              <a:rPr lang="zh-CN" altLang="en-US" b="1" dirty="0"/>
              <a:t>系统地开发可重用的软部件。这些软部件可以是代码，但不应该仅仅局限在代码。我们必须从更广泛和更高层次来理解，这样才会带来更大的重用收益。比如软部件还可以是：分析，设计，测试数据，原型，计划，文档，模板，框架等等。 </a:t>
            </a:r>
          </a:p>
          <a:p>
            <a:pPr marL="1098550" lvl="2" indent="0" eaLnBrk="1" hangingPunct="1"/>
            <a:r>
              <a:rPr lang="zh-CN" altLang="en-US" b="1" dirty="0"/>
              <a:t>　系统地使用这些软部件作为构筑模块，来建立新的系统。</a:t>
            </a:r>
            <a:r>
              <a:rPr lang="zh-CN" altLang="en-US" dirty="0"/>
              <a:t> </a:t>
            </a: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p:txBody>
          <a:bodyPr/>
          <a:lstStyle/>
          <a:p>
            <a:pPr marL="812800" indent="-812800" eaLnBrk="1" hangingPunct="1"/>
            <a:r>
              <a:rPr lang="zh-CN" altLang="en-US" sz="2800" b="1"/>
              <a:t>软件重用的好处</a:t>
            </a:r>
            <a:r>
              <a:rPr lang="zh-CN" altLang="en-US" sz="2800"/>
              <a:t> </a:t>
            </a:r>
          </a:p>
        </p:txBody>
      </p:sp>
      <p:sp>
        <p:nvSpPr>
          <p:cNvPr id="4099" name="Rectangle 3"/>
          <p:cNvSpPr>
            <a:spLocks noGrp="1" noChangeArrowheads="1"/>
          </p:cNvSpPr>
          <p:nvPr>
            <p:ph type="body" idx="1"/>
          </p:nvPr>
        </p:nvSpPr>
        <p:spPr/>
        <p:txBody>
          <a:bodyPr/>
          <a:lstStyle/>
          <a:p>
            <a:pPr marL="812800" indent="-812800" eaLnBrk="1" hangingPunct="1">
              <a:lnSpc>
                <a:spcPct val="90000"/>
              </a:lnSpc>
            </a:pPr>
            <a:r>
              <a:rPr lang="zh-CN" altLang="en-US"/>
              <a:t>提高软件生成率。 </a:t>
            </a:r>
          </a:p>
          <a:p>
            <a:pPr marL="812800" indent="-812800" eaLnBrk="1" hangingPunct="1">
              <a:lnSpc>
                <a:spcPct val="90000"/>
              </a:lnSpc>
            </a:pPr>
            <a:r>
              <a:rPr lang="zh-CN" altLang="en-US"/>
              <a:t>缩短开发周期 。 </a:t>
            </a:r>
          </a:p>
          <a:p>
            <a:pPr marL="812800" indent="-812800" eaLnBrk="1" hangingPunct="1">
              <a:lnSpc>
                <a:spcPct val="90000"/>
              </a:lnSpc>
            </a:pPr>
            <a:r>
              <a:rPr lang="zh-CN" altLang="en-US"/>
              <a:t>降低软件开发和维护费用。 </a:t>
            </a:r>
          </a:p>
          <a:p>
            <a:pPr marL="812800" indent="-812800" eaLnBrk="1" hangingPunct="1">
              <a:lnSpc>
                <a:spcPct val="90000"/>
              </a:lnSpc>
            </a:pPr>
            <a:r>
              <a:rPr lang="zh-CN" altLang="en-US"/>
              <a:t>生产更加标准化的软件。</a:t>
            </a:r>
          </a:p>
          <a:p>
            <a:pPr marL="812800" indent="-812800" eaLnBrk="1" hangingPunct="1">
              <a:lnSpc>
                <a:spcPct val="90000"/>
              </a:lnSpc>
            </a:pPr>
            <a:r>
              <a:rPr lang="zh-CN" altLang="en-US"/>
              <a:t>提高软件开发质量。 </a:t>
            </a:r>
          </a:p>
          <a:p>
            <a:pPr marL="812800" indent="-812800" eaLnBrk="1" hangingPunct="1">
              <a:lnSpc>
                <a:spcPct val="90000"/>
              </a:lnSpc>
            </a:pPr>
            <a:r>
              <a:rPr lang="zh-CN" altLang="en-US"/>
              <a:t>增强软件系统的互操作性。 </a:t>
            </a:r>
          </a:p>
          <a:p>
            <a:pPr marL="812800" indent="-812800" eaLnBrk="1" hangingPunct="1">
              <a:lnSpc>
                <a:spcPct val="90000"/>
              </a:lnSpc>
            </a:pPr>
            <a:r>
              <a:rPr lang="zh-CN" altLang="en-US"/>
              <a:t>减少软件开发人员数量。 </a:t>
            </a:r>
          </a:p>
          <a:p>
            <a:pPr marL="812800" indent="-812800" eaLnBrk="1" hangingPunct="1">
              <a:lnSpc>
                <a:spcPct val="90000"/>
              </a:lnSpc>
            </a:pPr>
            <a:r>
              <a:rPr lang="zh-CN" altLang="en-US"/>
              <a:t>使开发人员能比较容易的适应不同性质的项目开发 </a:t>
            </a:r>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r>
              <a:rPr lang="zh-CN" altLang="en-US" sz="2800" b="1"/>
              <a:t>软件重用形式</a:t>
            </a:r>
            <a:r>
              <a:rPr lang="zh-CN" altLang="en-US" sz="2800"/>
              <a:t> </a:t>
            </a:r>
          </a:p>
        </p:txBody>
      </p:sp>
      <p:sp>
        <p:nvSpPr>
          <p:cNvPr id="5123" name="Rectangle 3"/>
          <p:cNvSpPr>
            <a:spLocks noGrp="1" noChangeArrowheads="1"/>
          </p:cNvSpPr>
          <p:nvPr>
            <p:ph type="body" idx="1"/>
          </p:nvPr>
        </p:nvSpPr>
        <p:spPr/>
        <p:txBody>
          <a:bodyPr/>
          <a:lstStyle/>
          <a:p>
            <a:pPr eaLnBrk="1" hangingPunct="1"/>
            <a:r>
              <a:rPr lang="zh-CN" altLang="en-US"/>
              <a:t>源代码模块或者类一级的重用。这是最基本的软件重用形式。 </a:t>
            </a:r>
          </a:p>
          <a:p>
            <a:pPr eaLnBrk="1" hangingPunct="1"/>
            <a:r>
              <a:rPr lang="zh-CN" altLang="en-US"/>
              <a:t>二进制形式的重用。如组件重用。 </a:t>
            </a:r>
          </a:p>
          <a:p>
            <a:pPr eaLnBrk="1" hangingPunct="1"/>
            <a:r>
              <a:rPr lang="zh-CN" altLang="en-US"/>
              <a:t>组装式重用。</a:t>
            </a:r>
          </a:p>
          <a:p>
            <a:pPr eaLnBrk="1" hangingPunct="1"/>
            <a:r>
              <a:rPr lang="zh-CN" altLang="en-US"/>
              <a:t>分析级别重用。 </a:t>
            </a:r>
          </a:p>
          <a:p>
            <a:pPr eaLnBrk="1" hangingPunct="1"/>
            <a:r>
              <a:rPr lang="zh-CN" altLang="en-US"/>
              <a:t>设计级别重用。 </a:t>
            </a:r>
          </a:p>
          <a:p>
            <a:pPr eaLnBrk="1" hangingPunct="1"/>
            <a:r>
              <a:rPr lang="zh-CN" altLang="en-US"/>
              <a:t>软件文档重用。 </a:t>
            </a:r>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eaLnBrk="1" hangingPunct="1"/>
            <a:r>
              <a:rPr lang="zh-CN" altLang="en-US" sz="2800" b="1"/>
              <a:t>软件重用分类</a:t>
            </a:r>
            <a:r>
              <a:rPr lang="zh-CN" altLang="en-US" sz="2800"/>
              <a:t> </a:t>
            </a:r>
          </a:p>
        </p:txBody>
      </p:sp>
      <p:sp>
        <p:nvSpPr>
          <p:cNvPr id="6147" name="Rectangle 3"/>
          <p:cNvSpPr>
            <a:spLocks noGrp="1" noChangeArrowheads="1"/>
          </p:cNvSpPr>
          <p:nvPr>
            <p:ph type="body" idx="1"/>
          </p:nvPr>
        </p:nvSpPr>
        <p:spPr/>
        <p:txBody>
          <a:bodyPr/>
          <a:lstStyle/>
          <a:p>
            <a:pPr eaLnBrk="1" hangingPunct="1"/>
            <a:r>
              <a:rPr lang="zh-CN" altLang="en-US"/>
              <a:t>软件重用分类比较困难 </a:t>
            </a:r>
          </a:p>
          <a:p>
            <a:pPr eaLnBrk="1" hangingPunct="1"/>
            <a:r>
              <a:rPr lang="zh-CN" altLang="en-US"/>
              <a:t>按照软件重用所应用的领域范围分类</a:t>
            </a:r>
          </a:p>
          <a:p>
            <a:pPr lvl="1" eaLnBrk="1" hangingPunct="1"/>
            <a:r>
              <a:rPr lang="zh-CN" altLang="en-US"/>
              <a:t>横向重用 </a:t>
            </a:r>
          </a:p>
          <a:p>
            <a:pPr lvl="1" eaLnBrk="1" hangingPunct="1"/>
            <a:r>
              <a:rPr lang="zh-CN" altLang="en-US"/>
              <a:t>纵向重用 </a:t>
            </a:r>
          </a:p>
          <a:p>
            <a:pPr lvl="2" eaLnBrk="1" hangingPunct="1"/>
            <a:r>
              <a:rPr lang="zh-CN" altLang="en-US"/>
              <a:t>领域分析 </a:t>
            </a:r>
          </a:p>
          <a:p>
            <a:pPr lvl="2" eaLnBrk="1" hangingPunct="1"/>
            <a:r>
              <a:rPr lang="zh-CN" altLang="en-US"/>
              <a:t>软部件的开发 </a:t>
            </a:r>
          </a:p>
          <a:p>
            <a:pPr lvl="2" eaLnBrk="1" hangingPunct="1"/>
            <a:r>
              <a:rPr lang="zh-CN" altLang="en-US"/>
              <a:t>软部件及其文档即可进入软部件库 </a:t>
            </a: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pPr eaLnBrk="1" hangingPunct="1"/>
            <a:r>
              <a:rPr lang="zh-CN" altLang="en-US" sz="2800" b="1"/>
              <a:t>流行的软件重用技术</a:t>
            </a:r>
            <a:r>
              <a:rPr lang="zh-CN" altLang="en-US" sz="2800"/>
              <a:t> </a:t>
            </a:r>
          </a:p>
        </p:txBody>
      </p:sp>
      <p:sp>
        <p:nvSpPr>
          <p:cNvPr id="7171" name="Rectangle 3"/>
          <p:cNvSpPr>
            <a:spLocks noGrp="1" noChangeArrowheads="1"/>
          </p:cNvSpPr>
          <p:nvPr>
            <p:ph type="body" idx="1"/>
          </p:nvPr>
        </p:nvSpPr>
        <p:spPr/>
        <p:txBody>
          <a:bodyPr/>
          <a:lstStyle/>
          <a:p>
            <a:pPr eaLnBrk="1" hangingPunct="1"/>
            <a:r>
              <a:rPr lang="zh-CN" altLang="en-US"/>
              <a:t>多种软件重用技术 </a:t>
            </a:r>
          </a:p>
          <a:p>
            <a:pPr lvl="3" eaLnBrk="1" hangingPunct="1"/>
            <a:r>
              <a:rPr lang="zh-CN" altLang="en-US"/>
              <a:t>库函数</a:t>
            </a:r>
          </a:p>
          <a:p>
            <a:pPr lvl="3" eaLnBrk="1" hangingPunct="1"/>
            <a:r>
              <a:rPr lang="zh-CN" altLang="en-US"/>
              <a:t>模板</a:t>
            </a:r>
          </a:p>
          <a:p>
            <a:pPr lvl="3" eaLnBrk="1" hangingPunct="1"/>
            <a:r>
              <a:rPr lang="zh-CN" altLang="en-US"/>
              <a:t>面向对象（</a:t>
            </a:r>
            <a:r>
              <a:rPr lang="en-US" altLang="zh-CN"/>
              <a:t>OOP</a:t>
            </a:r>
            <a:r>
              <a:rPr lang="zh-CN" altLang="en-US"/>
              <a:t>）</a:t>
            </a:r>
          </a:p>
          <a:p>
            <a:pPr lvl="3" eaLnBrk="1" hangingPunct="1"/>
            <a:r>
              <a:rPr lang="zh-CN" altLang="en-US"/>
              <a:t>设计模式（）</a:t>
            </a:r>
          </a:p>
          <a:p>
            <a:pPr lvl="3" eaLnBrk="1" hangingPunct="1"/>
            <a:r>
              <a:rPr lang="zh-CN" altLang="en-US"/>
              <a:t>组件（</a:t>
            </a:r>
            <a:r>
              <a:rPr lang="en-US" altLang="zh-CN"/>
              <a:t>component</a:t>
            </a:r>
            <a:r>
              <a:rPr lang="zh-CN" altLang="en-US"/>
              <a:t>）</a:t>
            </a:r>
          </a:p>
          <a:p>
            <a:pPr lvl="3" eaLnBrk="1" hangingPunct="1"/>
            <a:r>
              <a:rPr lang="zh-CN" altLang="en-US"/>
              <a:t>框架（</a:t>
            </a:r>
            <a:r>
              <a:rPr lang="en-US" altLang="zh-CN"/>
              <a:t>framework</a:t>
            </a:r>
            <a:r>
              <a:rPr lang="zh-CN" altLang="en-US"/>
              <a:t>）</a:t>
            </a:r>
          </a:p>
          <a:p>
            <a:pPr lvl="3" eaLnBrk="1" hangingPunct="1"/>
            <a:r>
              <a:rPr lang="zh-CN" altLang="en-US"/>
              <a:t>构架（</a:t>
            </a:r>
            <a:r>
              <a:rPr lang="en-US" altLang="zh-CN"/>
              <a:t>Architectural</a:t>
            </a:r>
            <a:r>
              <a:rPr lang="zh-CN" altLang="en-US"/>
              <a:t>） </a:t>
            </a:r>
          </a:p>
        </p:txBody>
      </p:sp>
      <p:sp>
        <p:nvSpPr>
          <p:cNvPr id="4" name="矩形 3"/>
          <p:cNvSpPr/>
          <p:nvPr/>
        </p:nvSpPr>
        <p:spPr>
          <a:xfrm>
            <a:off x="3276600" y="1700213"/>
            <a:ext cx="5472113" cy="1631950"/>
          </a:xfrm>
          <a:prstGeom prst="rect">
            <a:avLst/>
          </a:prstGeom>
          <a:solidFill>
            <a:schemeClr val="bg1"/>
          </a:solid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库函数是很早的软件重用技术。很多编程语言为了增强自身的功能，都提供了大量的库函数。对于库函数的使用者，他只要知道函数的名称，返回值的类型</a:t>
            </a:r>
            <a:r>
              <a:rPr kumimoji="0" lang="en-US"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 </a:t>
            </a: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函数参数和函数功能就可以对其进行调用。 </a:t>
            </a:r>
            <a:endParaRPr kumimoji="0" lang="zh-CN" altLang="en-US"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endParaRPr>
          </a:p>
        </p:txBody>
      </p:sp>
      <p:sp>
        <p:nvSpPr>
          <p:cNvPr id="5" name="矩形 4"/>
          <p:cNvSpPr/>
          <p:nvPr/>
        </p:nvSpPr>
        <p:spPr>
          <a:xfrm>
            <a:off x="3348038" y="2565400"/>
            <a:ext cx="5400675" cy="2030413"/>
          </a:xfrm>
          <a:prstGeom prst="rect">
            <a:avLst/>
          </a:prstGeom>
          <a:solidFill>
            <a:schemeClr val="bg1"/>
          </a:solid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面向对象技术是近三十年来学术界和工业界研究和应用的一个热点。面向对象技术通过方法、消息、类、继承、封装、和实例等机制构造软件系统，并为软件重用提供强有力的支持。面向对象方法已成为当今最有效、最先进的软件开发方法。与函数库对应，很多面向对象语言为应用程序开发者提供了易于使用的类库，如</a:t>
            </a:r>
            <a:r>
              <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VC++</a:t>
            </a:r>
            <a:r>
              <a:rPr kumimoji="0" lang="zh-CN"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中的</a:t>
            </a:r>
            <a:r>
              <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MFC</a:t>
            </a:r>
            <a:r>
              <a:rPr kumimoji="0" lang="zh-CN"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a:t>
            </a:r>
            <a:endParaRPr kumimoji="0" lang="zh-CN" altLang="en-US"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endParaRPr>
          </a:p>
        </p:txBody>
      </p:sp>
      <p:sp>
        <p:nvSpPr>
          <p:cNvPr id="6" name="矩形 5"/>
          <p:cNvSpPr/>
          <p:nvPr/>
        </p:nvSpPr>
        <p:spPr>
          <a:xfrm>
            <a:off x="3276600" y="2060575"/>
            <a:ext cx="4572000" cy="2246313"/>
          </a:xfrm>
          <a:prstGeom prst="rect">
            <a:avLst/>
          </a:prstGeom>
          <a:solidFill>
            <a:schemeClr val="bg1"/>
          </a:solid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模板相当于工业生产中所用的“模具”。有各种各样的模板（如文档模板，网页模板等），利用这些模板可以比较快速地建立对应的软件产品。模板把不变的封装在内部，对可能变化的部分提供了通用接口，由使用者来对这些接口进行设定或实现。</a:t>
            </a:r>
            <a:endParaRPr kumimoji="0" lang="zh-CN" altLang="en-US"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endParaRPr>
          </a:p>
        </p:txBody>
      </p:sp>
      <p:sp>
        <p:nvSpPr>
          <p:cNvPr id="7" name="矩形 6"/>
          <p:cNvSpPr/>
          <p:nvPr/>
        </p:nvSpPr>
        <p:spPr>
          <a:xfrm>
            <a:off x="4356100" y="2708275"/>
            <a:ext cx="4572000" cy="2032000"/>
          </a:xfrm>
          <a:prstGeom prst="rect">
            <a:avLst/>
          </a:prstGeom>
          <a:solidFill>
            <a:schemeClr val="bg1"/>
          </a:solid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rPr>
              <a:t>设计模式作为重用设计信息的一种技术，在面向对象设计中越来越来流行。设计模式描述了在我们周围不断重复发生的问题，该问题的解决方案的核心和解决方案实施的上下文。设计模式命名一种技术并且描述它的成本和收益，共享一系列模式的开发者拥有共同的语言来描述他们的设计。 </a:t>
            </a:r>
            <a:endParaRPr kumimoji="0" lang="zh-CN" altLang="en-US"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itchFamily="34" charset="0"/>
              <a:ea typeface="宋体" pitchFamily="2" charset="-122"/>
              <a:cs typeface="+mn-cs"/>
            </a:endParaRPr>
          </a:p>
        </p:txBody>
      </p:sp>
      <p:sp>
        <p:nvSpPr>
          <p:cNvPr id="7174" name="Rectangle 6"/>
          <p:cNvSpPr>
            <a:spLocks noChangeArrowheads="1"/>
          </p:cNvSpPr>
          <p:nvPr/>
        </p:nvSpPr>
        <p:spPr bwMode="auto">
          <a:xfrm>
            <a:off x="2268538" y="3609975"/>
            <a:ext cx="6551612" cy="2555875"/>
          </a:xfrm>
          <a:prstGeom prst="rect">
            <a:avLst/>
          </a:prstGeom>
          <a:solidFill>
            <a:schemeClr val="bg1"/>
          </a:solidFill>
          <a:ln w="9525">
            <a:noFill/>
            <a:miter lim="800000"/>
            <a:headEnd/>
            <a:tailEnd/>
          </a:ln>
        </p:spPr>
        <p:txBody>
          <a:bodyPr anchor="ctr">
            <a:spAutoFit/>
          </a:bodyPr>
          <a:lstStyle/>
          <a:p>
            <a:pPr marL="0" marR="0" lvl="0" indent="266700" algn="l" defTabSz="914400" rtl="0" eaLnBrk="0" fontAlgn="base" latinLnBrk="0" hangingPunct="0">
              <a:lnSpc>
                <a:spcPct val="100000"/>
              </a:lnSpc>
              <a:spcBef>
                <a:spcPct val="0"/>
              </a:spcBef>
              <a:spcAft>
                <a:spcPct val="0"/>
              </a:spcAft>
              <a:buClrTx/>
              <a:buSzTx/>
              <a:buFontTx/>
              <a:buNone/>
              <a:tabLst>
                <a:tab pos="590550" algn="l"/>
              </a:tabLst>
              <a:defRPr/>
            </a:pPr>
            <a:r>
              <a:rPr kumimoji="0" lang="zh-CN" altLang="en-US" sz="20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rPr>
              <a:t>普通意义上的组件（</a:t>
            </a:r>
            <a:r>
              <a:rPr kumimoji="0" lang="zh-CN" altLang="zh-CN" sz="20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rPr>
              <a:t>构件</a:t>
            </a:r>
            <a:r>
              <a:rPr kumimoji="0" lang="zh-CN" altLang="en-US" sz="20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rPr>
              <a:t>）应从以下几个方面来理解： </a:t>
            </a:r>
            <a:endParaRPr kumimoji="0" lang="zh-CN" altLang="en-US" sz="32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endParaRPr>
          </a:p>
          <a:p>
            <a:pPr marL="457200" marR="0" lvl="1" indent="0" algn="l" defTabSz="914400" rtl="0" eaLnBrk="0" fontAlgn="base" latinLnBrk="0" hangingPunct="0">
              <a:lnSpc>
                <a:spcPct val="100000"/>
              </a:lnSpc>
              <a:spcBef>
                <a:spcPct val="0"/>
              </a:spcBef>
              <a:spcAft>
                <a:spcPct val="0"/>
              </a:spcAft>
              <a:buClrTx/>
              <a:buSzTx/>
              <a:buFontTx/>
              <a:buAutoNum type="arabicParenR"/>
              <a:tabLst>
                <a:tab pos="590550" algn="l"/>
              </a:tabLst>
              <a:defRPr/>
            </a:pPr>
            <a:r>
              <a:rPr kumimoji="0" lang="zh-CN" altLang="en-US" sz="20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rPr>
              <a:t>构件应是抽象的系统特征单元，具有封装性和信息隐蔽，其功能由它的接口定义。 </a:t>
            </a:r>
            <a:endParaRPr kumimoji="0" lang="zh-CN" altLang="en-US" sz="32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endParaRPr>
          </a:p>
          <a:p>
            <a:pPr marL="457200" marR="0" lvl="1" indent="0" algn="l" defTabSz="914400" rtl="0" eaLnBrk="0" fontAlgn="base" latinLnBrk="0" hangingPunct="0">
              <a:lnSpc>
                <a:spcPct val="100000"/>
              </a:lnSpc>
              <a:spcBef>
                <a:spcPct val="0"/>
              </a:spcBef>
              <a:spcAft>
                <a:spcPct val="0"/>
              </a:spcAft>
              <a:buClrTx/>
              <a:buSzTx/>
              <a:buFontTx/>
              <a:buAutoNum type="arabicParenR"/>
              <a:tabLst>
                <a:tab pos="590550" algn="l"/>
              </a:tabLst>
              <a:defRPr/>
            </a:pPr>
            <a:r>
              <a:rPr kumimoji="0" lang="zh-CN" altLang="en-US" sz="20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rPr>
              <a:t>构件可以是原子的，也可以是复合的。因此它可以是函数，过程或对象类，也可以是更大规模的单元。一个子系统是包含其它构件的构件。 </a:t>
            </a:r>
            <a:endParaRPr kumimoji="0" lang="zh-CN" altLang="en-US" sz="32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endParaRPr>
          </a:p>
          <a:p>
            <a:pPr marL="457200" marR="0" lvl="1" indent="0" algn="l" defTabSz="914400" rtl="0" eaLnBrk="0" fontAlgn="base" latinLnBrk="0" hangingPunct="0">
              <a:lnSpc>
                <a:spcPct val="100000"/>
              </a:lnSpc>
              <a:spcBef>
                <a:spcPct val="0"/>
              </a:spcBef>
              <a:spcAft>
                <a:spcPct val="0"/>
              </a:spcAft>
              <a:buClrTx/>
              <a:buSzTx/>
              <a:buFontTx/>
              <a:buAutoNum type="arabicParenR"/>
              <a:tabLst>
                <a:tab pos="590550" algn="l"/>
              </a:tabLst>
              <a:defRPr/>
            </a:pPr>
            <a:r>
              <a:rPr kumimoji="0" lang="zh-CN" altLang="en-US" sz="20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rPr>
              <a:t>构件是可配置和共享的</a:t>
            </a:r>
            <a:r>
              <a:rPr kumimoji="0" lang="en-US" altLang="zh-CN" sz="20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rPr>
              <a:t>,</a:t>
            </a:r>
            <a:r>
              <a:rPr kumimoji="0" lang="zh-CN" altLang="en-US" sz="2000" b="0" i="0" u="none" strike="noStrike" kern="1200" cap="none" spc="0" normalizeH="0" baseline="0" noProof="0">
                <a:ln>
                  <a:noFill/>
                </a:ln>
                <a:solidFill>
                  <a:srgbClr val="000000"/>
                </a:solidFill>
                <a:effectLst/>
                <a:uLnTx/>
                <a:uFillTx/>
                <a:latin typeface="Arial" charset="0"/>
                <a:ea typeface="宋体" pitchFamily="2" charset="-122"/>
                <a:cs typeface="Times New Roman" pitchFamily="18" charset="0"/>
              </a:rPr>
              <a:t>这是基于构件开发的基石，且构件之间能相互提供服务。 </a:t>
            </a:r>
            <a:endParaRPr kumimoji="0" lang="zh-CN" altLang="en-US" sz="4400" b="0" i="0" u="none" strike="noStrike" kern="1200" cap="none" spc="0" normalizeH="0" baseline="0" noProof="0">
              <a:ln>
                <a:noFill/>
              </a:ln>
              <a:solidFill>
                <a:srgbClr val="000000"/>
              </a:solidFill>
              <a:effectLst/>
              <a:uLnTx/>
              <a:uFillTx/>
              <a:latin typeface="Arial" charset="0"/>
              <a:ea typeface="宋体" pitchFamily="2" charset="-122"/>
              <a:cs typeface="+mn-cs"/>
            </a:endParaRPr>
          </a:p>
        </p:txBody>
      </p:sp>
      <p:sp>
        <p:nvSpPr>
          <p:cNvPr id="7175" name="Rectangle 7"/>
          <p:cNvSpPr>
            <a:spLocks noChangeArrowheads="1"/>
          </p:cNvSpPr>
          <p:nvPr/>
        </p:nvSpPr>
        <p:spPr bwMode="auto">
          <a:xfrm>
            <a:off x="2843213" y="4370388"/>
            <a:ext cx="6013450" cy="1938337"/>
          </a:xfrm>
          <a:prstGeom prst="rect">
            <a:avLst/>
          </a:prstGeom>
          <a:solidFill>
            <a:schemeClr val="bg1"/>
          </a:solidFill>
          <a:ln w="9525">
            <a:noFill/>
            <a:miter lim="800000"/>
            <a:headEnd/>
            <a:tailEnd/>
          </a:ln>
          <a:effectLst/>
        </p:spPr>
        <p:txBody>
          <a:bodyPr anchor="ctr">
            <a:spAutoFit/>
          </a:bodyPr>
          <a:lstStyle/>
          <a:p>
            <a:pPr marL="0" marR="0" lvl="0" indent="228600" algn="l" defTabSz="914400" rtl="0" eaLnBrk="0" fontAlgn="base" latinLnBrk="0" hangingPunct="0">
              <a:lnSpc>
                <a:spcPct val="100000"/>
              </a:lnSpc>
              <a:spcBef>
                <a:spcPct val="0"/>
              </a:spcBef>
              <a:spcAft>
                <a:spcPct val="0"/>
              </a:spcAft>
              <a:buClrTx/>
              <a:buSzTx/>
              <a:buFontTx/>
              <a:buNone/>
              <a:tabLst>
                <a:tab pos="819150" algn="l"/>
              </a:tabLst>
              <a:defRPr/>
            </a:pPr>
            <a:r>
              <a:rPr kumimoji="0" lang="zh-CN" altLang="en-US" sz="2000" b="0" i="0" u="none" strike="noStrike" kern="1200" cap="none" spc="0" normalizeH="0" baseline="0" noProof="0" dirty="0">
                <a:ln>
                  <a:noFill/>
                </a:ln>
                <a:solidFill>
                  <a:srgbClr val="000000"/>
                </a:solidFill>
                <a:effectLst/>
                <a:uLnTx/>
                <a:uFillTx/>
                <a:latin typeface="Arial" pitchFamily="34" charset="0"/>
                <a:ea typeface="宋体" pitchFamily="2" charset="-122"/>
                <a:cs typeface="Times New Roman" pitchFamily="18" charset="0"/>
              </a:rPr>
              <a:t>普通意义上的构架应从以下几个方面来理解： </a:t>
            </a:r>
            <a:endParaRPr kumimoji="0" lang="zh-CN" altLang="en-US" sz="3200" b="0" i="0" u="none" strike="noStrike" kern="1200" cap="none" spc="0" normalizeH="0" baseline="0" noProof="0" dirty="0">
              <a:ln>
                <a:noFill/>
              </a:ln>
              <a:solidFill>
                <a:srgbClr val="000000"/>
              </a:solidFill>
              <a:effectLst/>
              <a:uLnTx/>
              <a:uFillTx/>
              <a:latin typeface="Arial" pitchFamily="34" charset="0"/>
              <a:ea typeface="宋体" pitchFamily="2" charset="-122"/>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819150" algn="l"/>
              </a:tabLst>
              <a:defRPr/>
            </a:pPr>
            <a:r>
              <a:rPr kumimoji="0" lang="zh-CN" altLang="en-US" sz="2000" b="0" i="0" u="none" strike="noStrike" kern="1200" cap="none" spc="0" normalizeH="0" baseline="0" noProof="0" dirty="0">
                <a:ln>
                  <a:noFill/>
                </a:ln>
                <a:solidFill>
                  <a:srgbClr val="000000"/>
                </a:solidFill>
                <a:effectLst/>
                <a:uLnTx/>
                <a:uFillTx/>
                <a:latin typeface="Arial" pitchFamily="34" charset="0"/>
                <a:ea typeface="宋体" pitchFamily="2" charset="-122"/>
                <a:cs typeface="Times New Roman" pitchFamily="18" charset="0"/>
              </a:rPr>
              <a:t>构架是与设计的同义理解，是系统原型或早期的实现。 </a:t>
            </a:r>
            <a:endParaRPr kumimoji="0" lang="zh-CN" altLang="en-US" sz="3200" b="0" i="0" u="none" strike="noStrike" kern="1200" cap="none" spc="0" normalizeH="0" baseline="0" noProof="0" dirty="0">
              <a:ln>
                <a:noFill/>
              </a:ln>
              <a:solidFill>
                <a:srgbClr val="000000"/>
              </a:solidFill>
              <a:effectLst/>
              <a:uLnTx/>
              <a:uFillTx/>
              <a:latin typeface="Arial" pitchFamily="34" charset="0"/>
              <a:ea typeface="宋体" pitchFamily="2" charset="-122"/>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819150" algn="l"/>
              </a:tabLst>
              <a:defRPr/>
            </a:pPr>
            <a:r>
              <a:rPr kumimoji="0" lang="zh-CN" altLang="en-US" sz="2000" b="0" i="0" u="none" strike="noStrike" kern="1200" cap="none" spc="0" normalizeH="0" baseline="0" noProof="0" dirty="0">
                <a:ln>
                  <a:noFill/>
                </a:ln>
                <a:solidFill>
                  <a:srgbClr val="000000"/>
                </a:solidFill>
                <a:effectLst/>
                <a:uLnTx/>
                <a:uFillTx/>
                <a:latin typeface="Arial" pitchFamily="34" charset="0"/>
                <a:ea typeface="宋体" pitchFamily="2" charset="-122"/>
                <a:cs typeface="Times New Roman" pitchFamily="18" charset="0"/>
              </a:rPr>
              <a:t>构架是高层次的系统整体组织。 </a:t>
            </a:r>
            <a:endParaRPr kumimoji="0" lang="zh-CN" altLang="en-US" sz="2000" b="0" i="0" u="none" strike="noStrike" kern="1200" cap="none" spc="0" normalizeH="0" baseline="0" noProof="0" dirty="0">
              <a:ln>
                <a:noFill/>
              </a:ln>
              <a:solidFill>
                <a:srgbClr val="000000"/>
              </a:solidFill>
              <a:effectLst/>
              <a:uLnTx/>
              <a:uFillTx/>
              <a:latin typeface="Times New Roman" pitchFamily="18" charset="0"/>
              <a:ea typeface="宋体" pitchFamily="2" charset="-122"/>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819150" algn="l"/>
              </a:tabLst>
              <a:defRPr/>
            </a:pPr>
            <a:r>
              <a:rPr kumimoji="0" lang="zh-CN" altLang="en-US" sz="2000" b="0" i="0" u="none" strike="noStrike" kern="1200" cap="none" spc="0" normalizeH="0" baseline="0" noProof="0" dirty="0">
                <a:ln>
                  <a:noFill/>
                </a:ln>
                <a:solidFill>
                  <a:srgbClr val="000000"/>
                </a:solidFill>
                <a:effectLst/>
                <a:uLnTx/>
                <a:uFillTx/>
                <a:latin typeface="Times New Roman" pitchFamily="18" charset="0"/>
                <a:ea typeface="宋体" pitchFamily="2" charset="-122"/>
                <a:cs typeface="Times New Roman" pitchFamily="18" charset="0"/>
              </a:rPr>
              <a:t>构架是关于特定技术如何合作组成一个特定系统的解释。</a:t>
            </a:r>
            <a:r>
              <a:rPr kumimoji="0" lang="zh-CN" altLang="en-US" sz="1200" b="0" i="0" u="none" strike="noStrike" kern="1200" cap="none" spc="0" normalizeH="0" baseline="0" noProof="0" dirty="0">
                <a:ln>
                  <a:noFill/>
                </a:ln>
                <a:solidFill>
                  <a:srgbClr val="000000"/>
                </a:solidFill>
                <a:effectLst/>
                <a:uLnTx/>
                <a:uFillTx/>
                <a:latin typeface="Arial" pitchFamily="34" charset="0"/>
                <a:ea typeface="宋体" pitchFamily="2" charset="-122"/>
                <a:cs typeface="+mn-cs"/>
              </a:rPr>
              <a:t> </a:t>
            </a:r>
            <a:endParaRPr kumimoji="0" lang="zh-CN" altLang="en-US" sz="4400" b="0" i="0" u="none" strike="noStrike" kern="1200" cap="none" spc="0" normalizeH="0" baseline="0" noProof="0" dirty="0">
              <a:ln>
                <a:noFill/>
              </a:ln>
              <a:solidFill>
                <a:srgbClr val="000000"/>
              </a:solidFill>
              <a:effectLst/>
              <a:uLnTx/>
              <a:uFillTx/>
              <a:latin typeface="Arial" pitchFamily="34"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1" nodeType="clickEffect">
                                  <p:stCondLst>
                                    <p:cond delay="0"/>
                                  </p:stCondLst>
                                  <p:childTnLst>
                                    <p:anim calcmode="lin" valueType="num">
                                      <p:cBhvr additive="base">
                                        <p:cTn id="12" dur="500"/>
                                        <p:tgtEl>
                                          <p:spTgt spid="4"/>
                                        </p:tgtEl>
                                        <p:attrNameLst>
                                          <p:attrName>ppt_x</p:attrName>
                                        </p:attrNameLst>
                                      </p:cBhvr>
                                      <p:tavLst>
                                        <p:tav tm="0">
                                          <p:val>
                                            <p:strVal val="ppt_x"/>
                                          </p:val>
                                        </p:tav>
                                        <p:tav tm="100000">
                                          <p:val>
                                            <p:strVal val="ppt_x"/>
                                          </p:val>
                                        </p:tav>
                                      </p:tavLst>
                                    </p:anim>
                                    <p:anim calcmode="lin" valueType="num">
                                      <p:cBhvr additive="base">
                                        <p:cTn id="13" dur="500"/>
                                        <p:tgtEl>
                                          <p:spTgt spid="4"/>
                                        </p:tgtEl>
                                        <p:attrNameLst>
                                          <p:attrName>ppt_y</p:attrName>
                                        </p:attrNameLst>
                                      </p:cBhvr>
                                      <p:tavLst>
                                        <p:tav tm="0">
                                          <p:val>
                                            <p:strVal val="ppt_y"/>
                                          </p:val>
                                        </p:tav>
                                        <p:tav tm="100000">
                                          <p:val>
                                            <p:strVal val="1+ppt_h/2"/>
                                          </p:val>
                                        </p:tav>
                                      </p:tavLst>
                                    </p:anim>
                                    <p:set>
                                      <p:cBhvr>
                                        <p:cTn id="14" dur="1" fill="hold">
                                          <p:stCondLst>
                                            <p:cond delay="499"/>
                                          </p:stCondLst>
                                        </p:cTn>
                                        <p:tgtEl>
                                          <p:spTgt spid="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1" nodeType="clickEffect">
                                  <p:stCondLst>
                                    <p:cond delay="0"/>
                                  </p:stCondLst>
                                  <p:childTnLst>
                                    <p:anim calcmode="lin" valueType="num">
                                      <p:cBhvr additive="base">
                                        <p:cTn id="24" dur="500"/>
                                        <p:tgtEl>
                                          <p:spTgt spid="6"/>
                                        </p:tgtEl>
                                        <p:attrNameLst>
                                          <p:attrName>ppt_x</p:attrName>
                                        </p:attrNameLst>
                                      </p:cBhvr>
                                      <p:tavLst>
                                        <p:tav tm="0">
                                          <p:val>
                                            <p:strVal val="ppt_x"/>
                                          </p:val>
                                        </p:tav>
                                        <p:tav tm="100000">
                                          <p:val>
                                            <p:strVal val="ppt_x"/>
                                          </p:val>
                                        </p:tav>
                                      </p:tavLst>
                                    </p:anim>
                                    <p:anim calcmode="lin" valueType="num">
                                      <p:cBhvr additive="base">
                                        <p:cTn id="25" dur="500"/>
                                        <p:tgtEl>
                                          <p:spTgt spid="6"/>
                                        </p:tgtEl>
                                        <p:attrNameLst>
                                          <p:attrName>ppt_y</p:attrName>
                                        </p:attrNameLst>
                                      </p:cBhvr>
                                      <p:tavLst>
                                        <p:tav tm="0">
                                          <p:val>
                                            <p:strVal val="ppt_y"/>
                                          </p:val>
                                        </p:tav>
                                        <p:tav tm="100000">
                                          <p:val>
                                            <p:strVal val="1+ppt_h/2"/>
                                          </p:val>
                                        </p:tav>
                                      </p:tavLst>
                                    </p:anim>
                                    <p:set>
                                      <p:cBhvr>
                                        <p:cTn id="26" dur="1" fill="hold">
                                          <p:stCondLst>
                                            <p:cond delay="499"/>
                                          </p:stCondLst>
                                        </p:cTn>
                                        <p:tgtEl>
                                          <p:spTgt spid="6"/>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xit" presetSubtype="4" fill="hold" grpId="1" nodeType="clickEffect">
                                  <p:stCondLst>
                                    <p:cond delay="0"/>
                                  </p:stCondLst>
                                  <p:childTnLst>
                                    <p:anim calcmode="lin" valueType="num">
                                      <p:cBhvr additive="base">
                                        <p:cTn id="36" dur="500"/>
                                        <p:tgtEl>
                                          <p:spTgt spid="5"/>
                                        </p:tgtEl>
                                        <p:attrNameLst>
                                          <p:attrName>ppt_x</p:attrName>
                                        </p:attrNameLst>
                                      </p:cBhvr>
                                      <p:tavLst>
                                        <p:tav tm="0">
                                          <p:val>
                                            <p:strVal val="ppt_x"/>
                                          </p:val>
                                        </p:tav>
                                        <p:tav tm="100000">
                                          <p:val>
                                            <p:strVal val="ppt_x"/>
                                          </p:val>
                                        </p:tav>
                                      </p:tavLst>
                                    </p:anim>
                                    <p:anim calcmode="lin" valueType="num">
                                      <p:cBhvr additive="base">
                                        <p:cTn id="37" dur="500"/>
                                        <p:tgtEl>
                                          <p:spTgt spid="5"/>
                                        </p:tgtEl>
                                        <p:attrNameLst>
                                          <p:attrName>ppt_y</p:attrName>
                                        </p:attrNameLst>
                                      </p:cBhvr>
                                      <p:tavLst>
                                        <p:tav tm="0">
                                          <p:val>
                                            <p:strVal val="ppt_y"/>
                                          </p:val>
                                        </p:tav>
                                        <p:tav tm="100000">
                                          <p:val>
                                            <p:strVal val="1+ppt_h/2"/>
                                          </p:val>
                                        </p:tav>
                                      </p:tavLst>
                                    </p:anim>
                                    <p:set>
                                      <p:cBhvr>
                                        <p:cTn id="38" dur="1" fill="hold">
                                          <p:stCondLst>
                                            <p:cond delay="499"/>
                                          </p:stCondLst>
                                        </p:cTn>
                                        <p:tgtEl>
                                          <p:spTgt spid="5"/>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500" fill="hold"/>
                                        <p:tgtEl>
                                          <p:spTgt spid="7"/>
                                        </p:tgtEl>
                                        <p:attrNameLst>
                                          <p:attrName>ppt_x</p:attrName>
                                        </p:attrNameLst>
                                      </p:cBhvr>
                                      <p:tavLst>
                                        <p:tav tm="0">
                                          <p:val>
                                            <p:strVal val="#ppt_x"/>
                                          </p:val>
                                        </p:tav>
                                        <p:tav tm="100000">
                                          <p:val>
                                            <p:strVal val="#ppt_x"/>
                                          </p:val>
                                        </p:tav>
                                      </p:tavLst>
                                    </p:anim>
                                    <p:anim calcmode="lin" valueType="num">
                                      <p:cBhvr additive="base">
                                        <p:cTn id="4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xit" presetSubtype="4" fill="hold" grpId="1" nodeType="clickEffect">
                                  <p:stCondLst>
                                    <p:cond delay="0"/>
                                  </p:stCondLst>
                                  <p:childTnLst>
                                    <p:anim calcmode="lin" valueType="num">
                                      <p:cBhvr additive="base">
                                        <p:cTn id="48" dur="500"/>
                                        <p:tgtEl>
                                          <p:spTgt spid="7"/>
                                        </p:tgtEl>
                                        <p:attrNameLst>
                                          <p:attrName>ppt_x</p:attrName>
                                        </p:attrNameLst>
                                      </p:cBhvr>
                                      <p:tavLst>
                                        <p:tav tm="0">
                                          <p:val>
                                            <p:strVal val="ppt_x"/>
                                          </p:val>
                                        </p:tav>
                                        <p:tav tm="100000">
                                          <p:val>
                                            <p:strVal val="ppt_x"/>
                                          </p:val>
                                        </p:tav>
                                      </p:tavLst>
                                    </p:anim>
                                    <p:anim calcmode="lin" valueType="num">
                                      <p:cBhvr additive="base">
                                        <p:cTn id="49" dur="500"/>
                                        <p:tgtEl>
                                          <p:spTgt spid="7"/>
                                        </p:tgtEl>
                                        <p:attrNameLst>
                                          <p:attrName>ppt_y</p:attrName>
                                        </p:attrNameLst>
                                      </p:cBhvr>
                                      <p:tavLst>
                                        <p:tav tm="0">
                                          <p:val>
                                            <p:strVal val="ppt_y"/>
                                          </p:val>
                                        </p:tav>
                                        <p:tav tm="100000">
                                          <p:val>
                                            <p:strVal val="1+ppt_h/2"/>
                                          </p:val>
                                        </p:tav>
                                      </p:tavLst>
                                    </p:anim>
                                    <p:set>
                                      <p:cBhvr>
                                        <p:cTn id="50" dur="1" fill="hold">
                                          <p:stCondLst>
                                            <p:cond delay="499"/>
                                          </p:stCondLst>
                                        </p:cTn>
                                        <p:tgtEl>
                                          <p:spTgt spid="7"/>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7174"/>
                                        </p:tgtEl>
                                        <p:attrNameLst>
                                          <p:attrName>style.visibility</p:attrName>
                                        </p:attrNameLst>
                                      </p:cBhvr>
                                      <p:to>
                                        <p:strVal val="visible"/>
                                      </p:to>
                                    </p:set>
                                    <p:anim calcmode="lin" valueType="num">
                                      <p:cBhvr additive="base">
                                        <p:cTn id="55" dur="500" fill="hold"/>
                                        <p:tgtEl>
                                          <p:spTgt spid="7174"/>
                                        </p:tgtEl>
                                        <p:attrNameLst>
                                          <p:attrName>ppt_x</p:attrName>
                                        </p:attrNameLst>
                                      </p:cBhvr>
                                      <p:tavLst>
                                        <p:tav tm="0">
                                          <p:val>
                                            <p:strVal val="#ppt_x"/>
                                          </p:val>
                                        </p:tav>
                                        <p:tav tm="100000">
                                          <p:val>
                                            <p:strVal val="#ppt_x"/>
                                          </p:val>
                                        </p:tav>
                                      </p:tavLst>
                                    </p:anim>
                                    <p:anim calcmode="lin" valueType="num">
                                      <p:cBhvr additive="base">
                                        <p:cTn id="56" dur="500" fill="hold"/>
                                        <p:tgtEl>
                                          <p:spTgt spid="717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xit" presetSubtype="4" fill="hold" grpId="1" nodeType="clickEffect">
                                  <p:stCondLst>
                                    <p:cond delay="0"/>
                                  </p:stCondLst>
                                  <p:childTnLst>
                                    <p:anim calcmode="lin" valueType="num">
                                      <p:cBhvr additive="base">
                                        <p:cTn id="60" dur="500"/>
                                        <p:tgtEl>
                                          <p:spTgt spid="7174"/>
                                        </p:tgtEl>
                                        <p:attrNameLst>
                                          <p:attrName>ppt_x</p:attrName>
                                        </p:attrNameLst>
                                      </p:cBhvr>
                                      <p:tavLst>
                                        <p:tav tm="0">
                                          <p:val>
                                            <p:strVal val="ppt_x"/>
                                          </p:val>
                                        </p:tav>
                                        <p:tav tm="100000">
                                          <p:val>
                                            <p:strVal val="ppt_x"/>
                                          </p:val>
                                        </p:tav>
                                      </p:tavLst>
                                    </p:anim>
                                    <p:anim calcmode="lin" valueType="num">
                                      <p:cBhvr additive="base">
                                        <p:cTn id="61" dur="500"/>
                                        <p:tgtEl>
                                          <p:spTgt spid="7174"/>
                                        </p:tgtEl>
                                        <p:attrNameLst>
                                          <p:attrName>ppt_y</p:attrName>
                                        </p:attrNameLst>
                                      </p:cBhvr>
                                      <p:tavLst>
                                        <p:tav tm="0">
                                          <p:val>
                                            <p:strVal val="ppt_y"/>
                                          </p:val>
                                        </p:tav>
                                        <p:tav tm="100000">
                                          <p:val>
                                            <p:strVal val="1+ppt_h/2"/>
                                          </p:val>
                                        </p:tav>
                                      </p:tavLst>
                                    </p:anim>
                                    <p:set>
                                      <p:cBhvr>
                                        <p:cTn id="62" dur="1" fill="hold">
                                          <p:stCondLst>
                                            <p:cond delay="499"/>
                                          </p:stCondLst>
                                        </p:cTn>
                                        <p:tgtEl>
                                          <p:spTgt spid="7174"/>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7175"/>
                                        </p:tgtEl>
                                        <p:attrNameLst>
                                          <p:attrName>style.visibility</p:attrName>
                                        </p:attrNameLst>
                                      </p:cBhvr>
                                      <p:to>
                                        <p:strVal val="visible"/>
                                      </p:to>
                                    </p:set>
                                    <p:anim calcmode="lin" valueType="num">
                                      <p:cBhvr additive="base">
                                        <p:cTn id="67" dur="500" fill="hold"/>
                                        <p:tgtEl>
                                          <p:spTgt spid="7175"/>
                                        </p:tgtEl>
                                        <p:attrNameLst>
                                          <p:attrName>ppt_x</p:attrName>
                                        </p:attrNameLst>
                                      </p:cBhvr>
                                      <p:tavLst>
                                        <p:tav tm="0">
                                          <p:val>
                                            <p:strVal val="#ppt_x"/>
                                          </p:val>
                                        </p:tav>
                                        <p:tav tm="100000">
                                          <p:val>
                                            <p:strVal val="#ppt_x"/>
                                          </p:val>
                                        </p:tav>
                                      </p:tavLst>
                                    </p:anim>
                                    <p:anim calcmode="lin" valueType="num">
                                      <p:cBhvr additive="base">
                                        <p:cTn id="68" dur="500" fill="hold"/>
                                        <p:tgtEl>
                                          <p:spTgt spid="7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5" grpId="0" animBg="1"/>
      <p:bldP spid="5" grpId="1" animBg="1"/>
      <p:bldP spid="6" grpId="0" animBg="1"/>
      <p:bldP spid="6" grpId="1" animBg="1"/>
      <p:bldP spid="7" grpId="0" animBg="1"/>
      <p:bldP spid="7" grpId="1" animBg="1"/>
      <p:bldP spid="7174" grpId="0" animBg="1"/>
      <p:bldP spid="7174" grpId="1" animBg="1"/>
      <p:bldP spid="7175"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标题 1"/>
          <p:cNvSpPr>
            <a:spLocks noGrp="1"/>
          </p:cNvSpPr>
          <p:nvPr>
            <p:ph type="title"/>
          </p:nvPr>
        </p:nvSpPr>
        <p:spPr/>
        <p:txBody>
          <a:bodyPr/>
          <a:lstStyle/>
          <a:p>
            <a:r>
              <a:rPr lang="zh-CN" altLang="en-US"/>
              <a:t>框架</a:t>
            </a:r>
          </a:p>
        </p:txBody>
      </p:sp>
      <p:sp>
        <p:nvSpPr>
          <p:cNvPr id="3" name="内容占位符 2"/>
          <p:cNvSpPr>
            <a:spLocks noGrp="1"/>
          </p:cNvSpPr>
          <p:nvPr>
            <p:ph idx="1"/>
          </p:nvPr>
        </p:nvSpPr>
        <p:spPr/>
        <p:txBody>
          <a:bodyPr/>
          <a:lstStyle/>
          <a:p>
            <a:pPr marL="0" indent="533400">
              <a:buFont typeface="Wingdings" pitchFamily="2" charset="2"/>
              <a:buNone/>
              <a:defRPr/>
            </a:pPr>
            <a:r>
              <a:rPr lang="zh-CN" altLang="zh-CN" sz="2000" dirty="0"/>
              <a:t>如果把软件的构建过程看成是传统的建筑过程；框架的作用相当于为我们的房屋搭建的“架子”。框架从重用意义上说，是一个介于构件和构架之间的一个概念。构件，框架和构架三者的主要区别在于：对重用的支持程度的不同：</a:t>
            </a:r>
            <a:r>
              <a:rPr lang="en-US" altLang="zh-CN" sz="2000" dirty="0"/>
              <a:t> </a:t>
            </a:r>
            <a:endParaRPr lang="zh-CN" altLang="zh-CN" sz="2000" dirty="0"/>
          </a:p>
          <a:p>
            <a:pPr>
              <a:defRPr/>
            </a:pPr>
            <a:r>
              <a:rPr lang="zh-CN" altLang="zh-CN" sz="2000" dirty="0"/>
              <a:t>构件是基础，也是基于构件开发的最小单元。构件重用包括可重用构件的制作和利用可重用构件构造新构件或系统， </a:t>
            </a:r>
          </a:p>
          <a:p>
            <a:pPr>
              <a:defRPr/>
            </a:pPr>
            <a:r>
              <a:rPr lang="zh-CN" altLang="zh-CN" sz="2000" dirty="0"/>
              <a:t>一个框架和构架包含多个构件。这些构件使用统一的框架（构架）接口，使得构造一个应用系统更为容易。 </a:t>
            </a:r>
          </a:p>
          <a:p>
            <a:pPr>
              <a:defRPr/>
            </a:pPr>
            <a:r>
              <a:rPr lang="zh-CN" altLang="zh-CN" sz="2000" dirty="0"/>
              <a:t>框架重用包括代码重用和分析设计重用，一个应用系统可能需要若干个框架的支撑，从这个意义上来说，框架也是一个“构件”的同时，框架又是一类特定领域的构架。 </a:t>
            </a:r>
          </a:p>
          <a:p>
            <a:pPr>
              <a:defRPr/>
            </a:pPr>
            <a:r>
              <a:rPr lang="zh-CN" altLang="zh-CN" sz="2000" dirty="0"/>
              <a:t>构架重用不仅包括代码重用和分析设计重用，更重要的是抽象层次更高的系统级重用。</a:t>
            </a:r>
            <a:r>
              <a:rPr lang="en-US" altLang="zh-CN" sz="2000" dirty="0"/>
              <a:t> </a:t>
            </a:r>
            <a:endParaRPr lang="zh-CN" altLang="zh-CN" sz="2000" dirty="0"/>
          </a:p>
          <a:p>
            <a:pPr>
              <a:defRPr/>
            </a:pPr>
            <a:r>
              <a:rPr lang="zh-CN" altLang="zh-CN" sz="2000" dirty="0"/>
              <a:t>框架和构架的重用层次更高，比构件更为抽象灵活，但也更难学习和使用。</a:t>
            </a:r>
            <a:endParaRPr lang="zh-CN" altLang="en-US" sz="2000" dirty="0"/>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pPr eaLnBrk="1" hangingPunct="1"/>
            <a:r>
              <a:rPr lang="zh-CN" altLang="en-US" sz="2800" b="1"/>
              <a:t>软件重用技术的未来 </a:t>
            </a:r>
          </a:p>
        </p:txBody>
      </p:sp>
      <p:sp>
        <p:nvSpPr>
          <p:cNvPr id="9219" name="Rectangle 3"/>
          <p:cNvSpPr>
            <a:spLocks noGrp="1" noChangeArrowheads="1"/>
          </p:cNvSpPr>
          <p:nvPr>
            <p:ph type="body" idx="1"/>
          </p:nvPr>
        </p:nvSpPr>
        <p:spPr/>
        <p:txBody>
          <a:bodyPr/>
          <a:lstStyle/>
          <a:p>
            <a:pPr eaLnBrk="1" hangingPunct="1">
              <a:lnSpc>
                <a:spcPct val="90000"/>
              </a:lnSpc>
            </a:pPr>
            <a:r>
              <a:rPr lang="zh-CN" altLang="en-US" sz="2400"/>
              <a:t>大多数的新应用程序将会由构筑模块（</a:t>
            </a:r>
            <a:r>
              <a:rPr lang="en-US" altLang="zh-CN" sz="2400"/>
              <a:t>building blocks</a:t>
            </a:r>
            <a:r>
              <a:rPr lang="zh-CN" altLang="en-US" sz="2400"/>
              <a:t>）构成 。</a:t>
            </a:r>
          </a:p>
          <a:p>
            <a:pPr eaLnBrk="1" hangingPunct="1">
              <a:lnSpc>
                <a:spcPct val="90000"/>
              </a:lnSpc>
            </a:pPr>
            <a:r>
              <a:rPr lang="zh-CN" altLang="en-US" sz="2400"/>
              <a:t>未来应用程序的开发依存于一个开放的，便利构件选择和装配的综合体系结构。</a:t>
            </a:r>
          </a:p>
          <a:p>
            <a:pPr eaLnBrk="1" hangingPunct="1">
              <a:lnSpc>
                <a:spcPct val="90000"/>
              </a:lnSpc>
            </a:pPr>
            <a:r>
              <a:rPr lang="zh-CN" altLang="en-US" sz="2400"/>
              <a:t>重用（复用）技术在软件开发中越来越显示出其重要性，它不仅可减小开发的工作量，缩短软件开发周期，将软件产品及早投入市场，使其具有很强竞争力，而且使软件的可靠性和可维护性得到有力的保证。 </a:t>
            </a:r>
          </a:p>
          <a:p>
            <a:pPr eaLnBrk="1" hangingPunct="1">
              <a:lnSpc>
                <a:spcPct val="90000"/>
              </a:lnSpc>
            </a:pPr>
            <a:r>
              <a:rPr lang="zh-CN" altLang="en-US" sz="2400"/>
              <a:t>在科学研究领域，特别是建造大型复杂的设施，往往注入很大的投资，生命期长达十几乃至几十年，软件的灵活性、健壮性和可扩充性显得特别重要，重用技术是保证软件这些特性的关键之一。  </a:t>
            </a:r>
          </a:p>
        </p:txBody>
      </p:sp>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6651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243" name="Rectangle 3"/>
          <p:cNvSpPr>
            <a:spLocks noGrp="1" noChangeArrowheads="1"/>
          </p:cNvSpPr>
          <p:nvPr>
            <p:ph type="body" idx="1"/>
          </p:nvPr>
        </p:nvSpPr>
        <p:spPr>
          <a:xfrm>
            <a:off x="457200" y="1428735"/>
            <a:ext cx="8229600" cy="4697427"/>
          </a:xfrm>
        </p:spPr>
        <p:txBody>
          <a:bodyPr/>
          <a:lstStyle/>
          <a:p>
            <a:pPr eaLnBrk="1" hangingPunct="1">
              <a:lnSpc>
                <a:spcPct val="90000"/>
              </a:lnSpc>
            </a:pPr>
            <a:r>
              <a:rPr lang="zh-CN" altLang="en-US" dirty="0"/>
              <a:t>软件行业的工业化趋势导致了软构件（</a:t>
            </a:r>
            <a:r>
              <a:rPr lang="en-US" altLang="zh-CN" dirty="0"/>
              <a:t>Software Components</a:t>
            </a:r>
            <a:r>
              <a:rPr lang="zh-CN" altLang="en-US" dirty="0"/>
              <a:t>）的产生。 </a:t>
            </a:r>
          </a:p>
          <a:p>
            <a:pPr eaLnBrk="1" hangingPunct="1">
              <a:lnSpc>
                <a:spcPct val="90000"/>
              </a:lnSpc>
            </a:pPr>
            <a:r>
              <a:rPr lang="zh-CN" altLang="en-US" dirty="0"/>
              <a:t>构件是可复用的软件组成成分，可被用来构造其它软件。 </a:t>
            </a:r>
          </a:p>
          <a:p>
            <a:pPr eaLnBrk="1" hangingPunct="1">
              <a:lnSpc>
                <a:spcPct val="90000"/>
              </a:lnSpc>
            </a:pPr>
            <a:r>
              <a:rPr lang="zh-CN" altLang="en-US" dirty="0"/>
              <a:t>构件分类 </a:t>
            </a:r>
          </a:p>
          <a:p>
            <a:pPr lvl="1" eaLnBrk="1" hangingPunct="1">
              <a:lnSpc>
                <a:spcPct val="90000"/>
              </a:lnSpc>
            </a:pPr>
            <a:r>
              <a:rPr lang="zh-CN" altLang="en-US" dirty="0"/>
              <a:t>按开发过程分类：分析件、设计件、程序件和数据件 </a:t>
            </a:r>
          </a:p>
          <a:p>
            <a:pPr lvl="1" eaLnBrk="1" hangingPunct="1">
              <a:lnSpc>
                <a:spcPct val="90000"/>
              </a:lnSpc>
            </a:pPr>
            <a:r>
              <a:rPr lang="zh-CN" altLang="en-US" dirty="0"/>
              <a:t>按功能分类：基础层、中间层、顶层 </a:t>
            </a:r>
          </a:p>
          <a:p>
            <a:pPr lvl="1" eaLnBrk="1" hangingPunct="1">
              <a:lnSpc>
                <a:spcPct val="90000"/>
              </a:lnSpc>
            </a:pPr>
            <a:r>
              <a:rPr lang="zh-CN" altLang="en-US" dirty="0"/>
              <a:t>按使用方式分类：动态和静态 </a:t>
            </a:r>
          </a:p>
          <a:p>
            <a:pPr lvl="1" eaLnBrk="1" hangingPunct="1">
              <a:lnSpc>
                <a:spcPct val="90000"/>
              </a:lnSpc>
            </a:pPr>
            <a:r>
              <a:rPr lang="zh-CN" altLang="en-US" dirty="0"/>
              <a:t>按构件的结构分类：原子构件、组合构件 </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539552" y="620688"/>
          <a:ext cx="8147248" cy="9366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2" name="内容占位符 11"/>
          <p:cNvGraphicFramePr>
            <a:graphicFrameLocks noGrp="1"/>
          </p:cNvGraphicFramePr>
          <p:nvPr>
            <p:ph idx="1"/>
          </p:nvPr>
        </p:nvGraphicFramePr>
        <p:xfrm>
          <a:off x="457200" y="2348880"/>
          <a:ext cx="8229600" cy="377728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CC61188A-DB63-4D0A-B993-DD022B75473F}" type="slidenum">
              <a:rPr lang="en-US" altLang="zh-CN" smtClean="0"/>
              <a:pPr>
                <a:defRPr/>
              </a:pPr>
              <a:t>26</a:t>
            </a:fld>
            <a:endParaRPr lang="en-US" altLang="zh-CN"/>
          </a:p>
        </p:txBody>
      </p:sp>
      <p:graphicFrame>
        <p:nvGraphicFramePr>
          <p:cNvPr id="8" name="图示 7"/>
          <p:cNvGraphicFramePr/>
          <p:nvPr/>
        </p:nvGraphicFramePr>
        <p:xfrm>
          <a:off x="539552" y="1700808"/>
          <a:ext cx="4032448" cy="57606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pPr marL="533400" indent="-533400" eaLnBrk="1" hangingPunct="1">
              <a:buFontTx/>
              <a:buAutoNum type="arabicPeriod"/>
            </a:pPr>
            <a:r>
              <a:rPr lang="zh-CN" altLang="en-US" sz="2800"/>
              <a:t>软构件技术与管理信息系统（</a:t>
            </a:r>
            <a:r>
              <a:rPr lang="en-US" altLang="zh-CN" sz="2800"/>
              <a:t>MIS</a:t>
            </a:r>
            <a:r>
              <a:rPr lang="zh-CN" altLang="en-US" sz="2800"/>
              <a:t>）系统开发</a:t>
            </a:r>
          </a:p>
        </p:txBody>
      </p:sp>
      <p:sp>
        <p:nvSpPr>
          <p:cNvPr id="11267" name="Rectangle 3"/>
          <p:cNvSpPr>
            <a:spLocks noGrp="1" noChangeArrowheads="1"/>
          </p:cNvSpPr>
          <p:nvPr>
            <p:ph type="body" idx="1"/>
          </p:nvPr>
        </p:nvSpPr>
        <p:spPr/>
        <p:txBody>
          <a:bodyPr/>
          <a:lstStyle/>
          <a:p>
            <a:pPr eaLnBrk="1" hangingPunct="1"/>
            <a:r>
              <a:rPr lang="en-US" altLang="zh-CN"/>
              <a:t>MIS</a:t>
            </a:r>
            <a:r>
              <a:rPr lang="zh-CN" altLang="en-US"/>
              <a:t>系统的概念及开发梗概</a:t>
            </a:r>
          </a:p>
          <a:p>
            <a:pPr marL="788988" lvl="1" indent="3175" eaLnBrk="1" hangingPunct="1">
              <a:buFontTx/>
              <a:buNone/>
            </a:pPr>
            <a:r>
              <a:rPr lang="zh-CN" altLang="en-US"/>
              <a:t>管理信息系统（</a:t>
            </a:r>
            <a:r>
              <a:rPr lang="en-US" altLang="zh-CN"/>
              <a:t>Management Information System</a:t>
            </a:r>
            <a:r>
              <a:rPr lang="zh-CN" altLang="en-US"/>
              <a:t>，简称</a:t>
            </a:r>
            <a:r>
              <a:rPr lang="en-US" altLang="zh-CN"/>
              <a:t>MIS</a:t>
            </a:r>
            <a:r>
              <a:rPr lang="zh-CN" altLang="en-US"/>
              <a:t>）是一个由人、计算机等组成的能进行信息收集、传递、存储、加工、维护和使用的系统。</a:t>
            </a:r>
          </a:p>
          <a:p>
            <a:pPr marL="788988" lvl="1" indent="3175" eaLnBrk="1" hangingPunct="1"/>
            <a:r>
              <a:rPr lang="en-US" altLang="zh-CN"/>
              <a:t>MIS</a:t>
            </a:r>
            <a:r>
              <a:rPr lang="zh-CN" altLang="en-US"/>
              <a:t>系统的概念的解释</a:t>
            </a:r>
          </a:p>
          <a:p>
            <a:pPr marL="788988" lvl="1" indent="3175" eaLnBrk="1" hangingPunct="1"/>
            <a:r>
              <a:rPr lang="en-US" altLang="zh-CN"/>
              <a:t>MIS</a:t>
            </a:r>
            <a:r>
              <a:rPr lang="zh-CN" altLang="en-US"/>
              <a:t>系统的开发原则</a:t>
            </a: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eaLnBrk="1" hangingPunct="1"/>
            <a:r>
              <a:rPr lang="en-US" altLang="zh-CN" sz="2800"/>
              <a:t>MIS</a:t>
            </a:r>
            <a:r>
              <a:rPr lang="zh-CN" altLang="en-US" sz="2800"/>
              <a:t>系统的概念的解释</a:t>
            </a:r>
          </a:p>
        </p:txBody>
      </p:sp>
      <p:sp>
        <p:nvSpPr>
          <p:cNvPr id="12291" name="Rectangle 3"/>
          <p:cNvSpPr>
            <a:spLocks noGrp="1" noChangeArrowheads="1"/>
          </p:cNvSpPr>
          <p:nvPr>
            <p:ph type="body" idx="1"/>
          </p:nvPr>
        </p:nvSpPr>
        <p:spPr/>
        <p:txBody>
          <a:bodyPr/>
          <a:lstStyle/>
          <a:p>
            <a:pPr eaLnBrk="1" hangingPunct="1">
              <a:lnSpc>
                <a:spcPct val="90000"/>
              </a:lnSpc>
            </a:pPr>
            <a:r>
              <a:rPr lang="zh-CN" altLang="en-US" sz="2800" b="1"/>
              <a:t>管理</a:t>
            </a:r>
          </a:p>
          <a:p>
            <a:pPr lvl="1" indent="3175" eaLnBrk="1" hangingPunct="1">
              <a:lnSpc>
                <a:spcPct val="90000"/>
              </a:lnSpc>
              <a:buFontTx/>
              <a:buNone/>
            </a:pPr>
            <a:r>
              <a:rPr lang="zh-CN" altLang="en-US" sz="2400"/>
              <a:t>计划、组织、领导和控制的活动。利用已有的和可以争取到的各种资源，在实现其目标的过程中，所应用的一切思想、理论和方法就构成了管理的主要内容。 </a:t>
            </a:r>
          </a:p>
          <a:p>
            <a:pPr eaLnBrk="1" hangingPunct="1">
              <a:lnSpc>
                <a:spcPct val="90000"/>
              </a:lnSpc>
            </a:pPr>
            <a:r>
              <a:rPr lang="zh-CN" altLang="en-US" sz="2800" b="1"/>
              <a:t>信息</a:t>
            </a:r>
          </a:p>
          <a:p>
            <a:pPr lvl="1" indent="3175" eaLnBrk="1" hangingPunct="1">
              <a:lnSpc>
                <a:spcPct val="90000"/>
              </a:lnSpc>
              <a:buFontTx/>
              <a:buNone/>
            </a:pPr>
            <a:r>
              <a:rPr lang="zh-CN" altLang="en-US" sz="2400"/>
              <a:t>信息反映着客观事物，信息以数据、文字、符号、声音和图象等各种不同的形式表示出来。这些形式经过转换都可以输入到计算机中，在管理信息系统中，信息是管理的对象。 </a:t>
            </a:r>
          </a:p>
          <a:p>
            <a:pPr eaLnBrk="1" hangingPunct="1">
              <a:lnSpc>
                <a:spcPct val="90000"/>
              </a:lnSpc>
            </a:pPr>
            <a:r>
              <a:rPr lang="zh-CN" altLang="en-US" sz="2800" b="1"/>
              <a:t>系统</a:t>
            </a:r>
            <a:r>
              <a:rPr lang="zh-CN" altLang="en-US" sz="2800"/>
              <a:t> </a:t>
            </a:r>
          </a:p>
          <a:p>
            <a:pPr lvl="1" indent="3175" eaLnBrk="1" hangingPunct="1">
              <a:lnSpc>
                <a:spcPct val="90000"/>
              </a:lnSpc>
              <a:buFontTx/>
              <a:buNone/>
            </a:pPr>
            <a:r>
              <a:rPr lang="zh-CN" altLang="en-US" sz="2400"/>
              <a:t>系统是为了某种目标而将一些部件有机地结合的一个整体。 </a:t>
            </a: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lstStyle/>
          <a:p>
            <a:pPr eaLnBrk="1" hangingPunct="1"/>
            <a:r>
              <a:rPr lang="en-US" altLang="zh-CN" sz="2800"/>
              <a:t>MIS</a:t>
            </a:r>
            <a:r>
              <a:rPr lang="zh-CN" altLang="en-US" sz="2800"/>
              <a:t>系统的开发原则</a:t>
            </a:r>
          </a:p>
        </p:txBody>
      </p:sp>
      <p:sp>
        <p:nvSpPr>
          <p:cNvPr id="13315" name="Rectangle 3"/>
          <p:cNvSpPr>
            <a:spLocks noGrp="1" noChangeArrowheads="1"/>
          </p:cNvSpPr>
          <p:nvPr>
            <p:ph type="body" idx="1"/>
          </p:nvPr>
        </p:nvSpPr>
        <p:spPr/>
        <p:txBody>
          <a:bodyPr/>
          <a:lstStyle/>
          <a:p>
            <a:pPr eaLnBrk="1" hangingPunct="1"/>
            <a:r>
              <a:rPr lang="zh-CN" altLang="en-US"/>
              <a:t>管理信息系统是一项耗资大，技术复杂，管理变革明显，并需要相当一段时间才能完成的工程项目。</a:t>
            </a:r>
          </a:p>
          <a:p>
            <a:pPr lvl="1" eaLnBrk="1" hangingPunct="1"/>
            <a:r>
              <a:rPr lang="zh-CN" altLang="en-US"/>
              <a:t>系统分析</a:t>
            </a:r>
          </a:p>
          <a:p>
            <a:pPr lvl="1" eaLnBrk="1" hangingPunct="1"/>
            <a:r>
              <a:rPr lang="zh-CN" altLang="en-US"/>
              <a:t>系统设计</a:t>
            </a:r>
          </a:p>
          <a:p>
            <a:pPr lvl="1" eaLnBrk="1" hangingPunct="1"/>
            <a:r>
              <a:rPr lang="zh-CN" altLang="en-US"/>
              <a:t>程序设计</a:t>
            </a:r>
          </a:p>
          <a:p>
            <a:pPr lvl="1" eaLnBrk="1" hangingPunct="1"/>
            <a:r>
              <a:rPr lang="en-US" altLang="zh-CN"/>
              <a:t>MIS</a:t>
            </a:r>
            <a:r>
              <a:rPr lang="zh-CN" altLang="en-US"/>
              <a:t>系统的运作与维护</a:t>
            </a: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pPr eaLnBrk="1" hangingPunct="1"/>
            <a:r>
              <a:rPr lang="zh-CN" altLang="en-US" sz="2800"/>
              <a:t>系统分析</a:t>
            </a:r>
          </a:p>
        </p:txBody>
      </p:sp>
      <p:sp>
        <p:nvSpPr>
          <p:cNvPr id="14339" name="Rectangle 3"/>
          <p:cNvSpPr>
            <a:spLocks noGrp="1" noChangeArrowheads="1"/>
          </p:cNvSpPr>
          <p:nvPr>
            <p:ph type="body" idx="1"/>
          </p:nvPr>
        </p:nvSpPr>
        <p:spPr/>
        <p:txBody>
          <a:bodyPr/>
          <a:lstStyle/>
          <a:p>
            <a:pPr eaLnBrk="1" hangingPunct="1"/>
            <a:r>
              <a:rPr lang="zh-CN" altLang="en-US" sz="2800"/>
              <a:t>系统分析是</a:t>
            </a:r>
            <a:r>
              <a:rPr lang="en-US" altLang="zh-CN" sz="2800"/>
              <a:t>MIS</a:t>
            </a:r>
            <a:r>
              <a:rPr lang="zh-CN" altLang="en-US" sz="2800"/>
              <a:t>系统开发中最重要的一环。 系统分析的主要内容是对原工作状态进行充分的了解和展示，提出新系统的逻辑方案。</a:t>
            </a:r>
          </a:p>
          <a:p>
            <a:pPr eaLnBrk="1" hangingPunct="1"/>
            <a:r>
              <a:rPr lang="zh-CN" altLang="en-US" sz="2800"/>
              <a:t>系统分析和设计中有代表性的方法是</a:t>
            </a:r>
          </a:p>
          <a:p>
            <a:pPr lvl="2" eaLnBrk="1" hangingPunct="1"/>
            <a:r>
              <a:rPr lang="zh-CN" altLang="en-US" sz="2000"/>
              <a:t>原型方法</a:t>
            </a:r>
          </a:p>
          <a:p>
            <a:pPr lvl="2" eaLnBrk="1" hangingPunct="1"/>
            <a:r>
              <a:rPr lang="zh-CN" altLang="en-US" sz="2000"/>
              <a:t>结构化系统分析与设计方法 </a:t>
            </a:r>
          </a:p>
          <a:p>
            <a:pPr lvl="3" eaLnBrk="1" hangingPunct="1">
              <a:buFontTx/>
              <a:buNone/>
            </a:pPr>
            <a:r>
              <a:rPr lang="zh-CN" altLang="en-US" sz="1800"/>
              <a:t>系统分析报告：</a:t>
            </a:r>
          </a:p>
          <a:p>
            <a:pPr lvl="3" eaLnBrk="1" hangingPunct="1"/>
            <a:r>
              <a:rPr lang="zh-CN" altLang="en-US" sz="1800"/>
              <a:t>可行性分析研究与可行性报告</a:t>
            </a:r>
          </a:p>
          <a:p>
            <a:pPr lvl="3" eaLnBrk="1" hangingPunct="1"/>
            <a:r>
              <a:rPr lang="zh-CN" altLang="en-US" sz="1800"/>
              <a:t>现行系统业务功能分析</a:t>
            </a:r>
          </a:p>
          <a:p>
            <a:pPr lvl="3" eaLnBrk="1" hangingPunct="1"/>
            <a:r>
              <a:rPr lang="zh-CN" altLang="en-US" sz="1800"/>
              <a:t>业务流程分析</a:t>
            </a:r>
          </a:p>
          <a:p>
            <a:pPr lvl="3" eaLnBrk="1" hangingPunct="1"/>
            <a:r>
              <a:rPr lang="zh-CN" altLang="en-US" sz="1800"/>
              <a:t>数据流程分析</a:t>
            </a:r>
          </a:p>
          <a:p>
            <a:pPr lvl="3" eaLnBrk="1" hangingPunct="1"/>
            <a:r>
              <a:rPr lang="zh-CN" altLang="en-US" sz="1800"/>
              <a:t>新系统逻辑模型框图 </a:t>
            </a: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p:txBody>
          <a:bodyPr/>
          <a:lstStyle/>
          <a:p>
            <a:pPr eaLnBrk="1" hangingPunct="1"/>
            <a:r>
              <a:rPr lang="zh-CN" altLang="en-US" sz="2800"/>
              <a:t>系统设计</a:t>
            </a:r>
          </a:p>
        </p:txBody>
      </p:sp>
      <p:sp>
        <p:nvSpPr>
          <p:cNvPr id="15363" name="Rectangle 3"/>
          <p:cNvSpPr>
            <a:spLocks noGrp="1" noChangeArrowheads="1"/>
          </p:cNvSpPr>
          <p:nvPr>
            <p:ph type="body" idx="1"/>
          </p:nvPr>
        </p:nvSpPr>
        <p:spPr/>
        <p:txBody>
          <a:bodyPr/>
          <a:lstStyle/>
          <a:p>
            <a:pPr eaLnBrk="1" hangingPunct="1"/>
            <a:r>
              <a:rPr lang="zh-CN" altLang="en-US"/>
              <a:t>系统设计是根据前一阶段系统分析的结果，进行新系统设计。</a:t>
            </a:r>
          </a:p>
          <a:p>
            <a:pPr eaLnBrk="1" hangingPunct="1"/>
            <a:r>
              <a:rPr lang="zh-CN" altLang="en-US"/>
              <a:t>系统设计工作应该自顶向下地进行。 </a:t>
            </a: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p:txBody>
          <a:bodyPr/>
          <a:lstStyle/>
          <a:p>
            <a:pPr eaLnBrk="1" hangingPunct="1"/>
            <a:r>
              <a:rPr lang="zh-CN" altLang="en-US" sz="2800"/>
              <a:t>程序设计</a:t>
            </a:r>
          </a:p>
        </p:txBody>
      </p:sp>
      <p:sp>
        <p:nvSpPr>
          <p:cNvPr id="16387" name="Rectangle 3"/>
          <p:cNvSpPr>
            <a:spLocks noGrp="1" noChangeArrowheads="1"/>
          </p:cNvSpPr>
          <p:nvPr>
            <p:ph type="body" idx="1"/>
          </p:nvPr>
        </p:nvSpPr>
        <p:spPr/>
        <p:txBody>
          <a:bodyPr/>
          <a:lstStyle/>
          <a:p>
            <a:pPr eaLnBrk="1" hangingPunct="1"/>
            <a:r>
              <a:rPr lang="zh-CN" altLang="en-US"/>
              <a:t>结构化程序设计的方法 </a:t>
            </a:r>
          </a:p>
          <a:p>
            <a:pPr eaLnBrk="1" hangingPunct="1"/>
            <a:r>
              <a:rPr lang="zh-CN" altLang="en-US"/>
              <a:t>面向对象程序设计 </a:t>
            </a:r>
          </a:p>
          <a:p>
            <a:pPr lvl="1" eaLnBrk="1" hangingPunct="1">
              <a:buFontTx/>
              <a:buNone/>
            </a:pPr>
            <a:endParaRPr lang="zh-CN" altLang="en-US"/>
          </a:p>
          <a:p>
            <a:pPr lvl="1" eaLnBrk="1" hangingPunct="1">
              <a:buFontTx/>
              <a:buNone/>
            </a:pPr>
            <a:endParaRPr lang="zh-CN" altLang="en-US"/>
          </a:p>
          <a:p>
            <a:pPr lvl="1" eaLnBrk="1" hangingPunct="1">
              <a:buFontTx/>
              <a:buNone/>
            </a:pPr>
            <a:r>
              <a:rPr lang="zh-CN" altLang="en-US"/>
              <a:t>由于能重复使用这些程序模块，软件生产变得相对容易，程序质量也更为可靠。 </a:t>
            </a: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pPr eaLnBrk="1" hangingPunct="1"/>
            <a:r>
              <a:rPr lang="en-US" altLang="zh-CN" sz="2800"/>
              <a:t>MIS</a:t>
            </a:r>
            <a:r>
              <a:rPr lang="zh-CN" altLang="en-US" sz="2800"/>
              <a:t>系统的运作与维护</a:t>
            </a:r>
          </a:p>
        </p:txBody>
      </p:sp>
      <p:sp>
        <p:nvSpPr>
          <p:cNvPr id="17411" name="Rectangle 3"/>
          <p:cNvSpPr>
            <a:spLocks noGrp="1" noChangeArrowheads="1"/>
          </p:cNvSpPr>
          <p:nvPr>
            <p:ph type="body" idx="1"/>
          </p:nvPr>
        </p:nvSpPr>
        <p:spPr/>
        <p:txBody>
          <a:bodyPr/>
          <a:lstStyle/>
          <a:p>
            <a:pPr eaLnBrk="1" hangingPunct="1"/>
            <a:r>
              <a:rPr lang="zh-CN" altLang="en-US"/>
              <a:t>系统运作包括系统的日常操作和维护等。任何一个系统都不是一开始就很好的，总是经过多重的开发、运作、再开发、再运作的循环不断上升的。 </a:t>
            </a:r>
          </a:p>
        </p:txBody>
      </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p:txBody>
          <a:bodyPr/>
          <a:lstStyle/>
          <a:p>
            <a:pPr eaLnBrk="1" hangingPunct="1">
              <a:buFont typeface="Wingdings" pitchFamily="2" charset="2"/>
              <a:buChar char="Ø"/>
            </a:pPr>
            <a:r>
              <a:rPr lang="zh-CN" altLang="en-US" sz="2800"/>
              <a:t>传统的</a:t>
            </a:r>
            <a:r>
              <a:rPr lang="en-US" altLang="zh-CN" sz="2800"/>
              <a:t>MIS</a:t>
            </a:r>
            <a:r>
              <a:rPr lang="zh-CN" altLang="en-US" sz="2800"/>
              <a:t>开发方法</a:t>
            </a:r>
          </a:p>
        </p:txBody>
      </p:sp>
      <p:sp>
        <p:nvSpPr>
          <p:cNvPr id="18435" name="Rectangle 3"/>
          <p:cNvSpPr>
            <a:spLocks noGrp="1" noChangeArrowheads="1"/>
          </p:cNvSpPr>
          <p:nvPr>
            <p:ph type="body" idx="1"/>
          </p:nvPr>
        </p:nvSpPr>
        <p:spPr/>
        <p:txBody>
          <a:bodyPr/>
          <a:lstStyle/>
          <a:p>
            <a:pPr marL="450850" indent="-73025" eaLnBrk="1" hangingPunct="1"/>
            <a:r>
              <a:rPr lang="zh-CN" altLang="en-US" sz="2400"/>
              <a:t>自底向上法和自顶向下法</a:t>
            </a:r>
          </a:p>
          <a:p>
            <a:pPr marL="450850" indent="-73025" eaLnBrk="1" hangingPunct="1"/>
            <a:r>
              <a:rPr lang="zh-CN" altLang="en-US" sz="2400"/>
              <a:t>快速原型法</a:t>
            </a:r>
          </a:p>
        </p:txBody>
      </p:sp>
      <p:sp>
        <p:nvSpPr>
          <p:cNvPr id="101380" name="Rectangle 4"/>
          <p:cNvSpPr>
            <a:spLocks noChangeArrowheads="1"/>
          </p:cNvSpPr>
          <p:nvPr/>
        </p:nvSpPr>
        <p:spPr bwMode="auto">
          <a:xfrm>
            <a:off x="468313" y="2492375"/>
            <a:ext cx="8353425" cy="3074988"/>
          </a:xfrm>
          <a:prstGeom prst="rect">
            <a:avLst/>
          </a:prstGeom>
          <a:noFill/>
          <a:ln w="9525">
            <a:noFill/>
            <a:miter lim="800000"/>
            <a:headEnd/>
            <a:tailEnd/>
          </a:ln>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
              <a:tabLst>
                <a:tab pos="400050" algn="l"/>
              </a:tabLst>
              <a:defRPr/>
            </a:pPr>
            <a:r>
              <a:rPr kumimoji="0" lang="zh-CN" altLang="en-US" sz="2800" b="0" i="0" u="none" strike="noStrike" kern="1200" cap="none" spc="0" normalizeH="0" baseline="0" noProof="0">
                <a:ln>
                  <a:noFill/>
                </a:ln>
                <a:solidFill>
                  <a:srgbClr val="000000"/>
                </a:solidFill>
                <a:effectLst/>
                <a:uLnTx/>
                <a:uFillTx/>
                <a:latin typeface="Arial" charset="0"/>
                <a:ea typeface="宋体" pitchFamily="2" charset="-122"/>
                <a:cs typeface="+mn-cs"/>
              </a:rPr>
              <a:t>利用软构件技术开发</a:t>
            </a:r>
            <a:r>
              <a:rPr kumimoji="0" lang="en-US" altLang="zh-CN" sz="2800" b="0" i="0" u="none" strike="noStrike" kern="1200" cap="none" spc="0" normalizeH="0" baseline="0" noProof="0">
                <a:ln>
                  <a:noFill/>
                </a:ln>
                <a:solidFill>
                  <a:srgbClr val="000000"/>
                </a:solidFill>
                <a:effectLst/>
                <a:uLnTx/>
                <a:uFillTx/>
                <a:latin typeface="Arial" charset="0"/>
                <a:ea typeface="宋体" pitchFamily="2" charset="-122"/>
                <a:cs typeface="+mn-cs"/>
              </a:rPr>
              <a:t>MIS</a:t>
            </a:r>
            <a:r>
              <a:rPr kumimoji="0" lang="zh-CN" altLang="en-US" sz="2800" b="0" i="0" u="none" strike="noStrike" kern="1200" cap="none" spc="0" normalizeH="0" baseline="0" noProof="0">
                <a:ln>
                  <a:noFill/>
                </a:ln>
                <a:solidFill>
                  <a:srgbClr val="000000"/>
                </a:solidFill>
                <a:effectLst/>
                <a:uLnTx/>
                <a:uFillTx/>
                <a:latin typeface="Arial" charset="0"/>
                <a:ea typeface="宋体" pitchFamily="2" charset="-122"/>
                <a:cs typeface="+mn-cs"/>
              </a:rPr>
              <a:t>系统</a:t>
            </a:r>
          </a:p>
          <a:p>
            <a:pPr marL="457200" marR="0" lvl="1" indent="0" algn="l" defTabSz="914400" rtl="0" eaLnBrk="1" fontAlgn="base" latinLnBrk="0" hangingPunct="1">
              <a:lnSpc>
                <a:spcPct val="100000"/>
              </a:lnSpc>
              <a:spcBef>
                <a:spcPct val="0"/>
              </a:spcBef>
              <a:spcAft>
                <a:spcPct val="0"/>
              </a:spcAft>
              <a:buClrTx/>
              <a:buSzTx/>
              <a:buFont typeface="Wingdings" pitchFamily="2" charset="2"/>
              <a:buChar char="l"/>
              <a:tabLst>
                <a:tab pos="400050" algn="l"/>
              </a:tabLst>
              <a:defRPr/>
            </a:pPr>
            <a:r>
              <a:rPr kumimoji="0" lang="zh-CN" altLang="en-US" sz="2400" b="0" i="0" u="none" strike="noStrike" kern="1200" cap="none" spc="0" normalizeH="0" baseline="0" noProof="0">
                <a:ln>
                  <a:noFill/>
                </a:ln>
                <a:solidFill>
                  <a:srgbClr val="000000"/>
                </a:solidFill>
                <a:effectLst/>
                <a:uLnTx/>
                <a:uFillTx/>
                <a:latin typeface="Arial" charset="0"/>
                <a:ea typeface="宋体" pitchFamily="2" charset="-122"/>
                <a:cs typeface="+mn-cs"/>
              </a:rPr>
              <a:t>积木法</a:t>
            </a:r>
            <a:endParaRPr kumimoji="0" lang="zh-CN" altLang="en-US" sz="2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itchFamily="2" charset="-122"/>
              <a:cs typeface="+mn-cs"/>
            </a:endParaRPr>
          </a:p>
          <a:p>
            <a:pPr marL="914400" marR="0" lvl="2" indent="0" algn="l" defTabSz="914400" rtl="0" eaLnBrk="1" fontAlgn="base" latinLnBrk="0" hangingPunct="1">
              <a:lnSpc>
                <a:spcPct val="100000"/>
              </a:lnSpc>
              <a:spcBef>
                <a:spcPct val="0"/>
              </a:spcBef>
              <a:spcAft>
                <a:spcPct val="0"/>
              </a:spcAft>
              <a:buClrTx/>
              <a:buSzTx/>
              <a:buFont typeface="Wingdings" pitchFamily="2" charset="2"/>
              <a:buNone/>
              <a:tabLst>
                <a:tab pos="400050" algn="l"/>
              </a:tabLst>
              <a:defRPr/>
            </a:pPr>
            <a:r>
              <a:rPr kumimoji="0" lang="zh-CN" altLang="en-US" sz="2400" b="0" i="0" u="none" strike="noStrike" kern="1200" cap="none" spc="0" normalizeH="0" baseline="0" noProof="0">
                <a:ln>
                  <a:noFill/>
                </a:ln>
                <a:solidFill>
                  <a:srgbClr val="000000"/>
                </a:solidFill>
                <a:effectLst/>
                <a:uLnTx/>
                <a:uFillTx/>
                <a:latin typeface="宋体" pitchFamily="2" charset="-122"/>
                <a:ea typeface="宋体" pitchFamily="2" charset="-122"/>
                <a:cs typeface="+mn-cs"/>
              </a:rPr>
              <a:t>先构筑系统的总体框架，然后构造各个构件，并依次把构件安装到系统中去。 </a:t>
            </a:r>
          </a:p>
          <a:p>
            <a:pPr marL="914400" marR="0" lvl="2" indent="0" algn="l" defTabSz="914400" rtl="0" eaLnBrk="1" fontAlgn="base" latinLnBrk="0" hangingPunct="1">
              <a:lnSpc>
                <a:spcPct val="100000"/>
              </a:lnSpc>
              <a:spcBef>
                <a:spcPct val="0"/>
              </a:spcBef>
              <a:spcAft>
                <a:spcPct val="0"/>
              </a:spcAft>
              <a:buClrTx/>
              <a:buSzTx/>
              <a:buFont typeface="Wingdings" pitchFamily="2" charset="2"/>
              <a:buNone/>
              <a:tabLst>
                <a:tab pos="400050" algn="l"/>
              </a:tabLst>
              <a:defRPr/>
            </a:pPr>
            <a:r>
              <a:rPr kumimoji="0" lang="zh-CN" altLang="en-US" sz="2400" b="0" i="0" u="none" strike="noStrike" kern="1200" cap="none" spc="0" normalizeH="0" baseline="0" noProof="0">
                <a:ln>
                  <a:noFill/>
                </a:ln>
                <a:solidFill>
                  <a:srgbClr val="000000"/>
                </a:solidFill>
                <a:effectLst/>
                <a:uLnTx/>
                <a:uFillTx/>
                <a:latin typeface="宋体" pitchFamily="2" charset="-122"/>
                <a:ea typeface="宋体" pitchFamily="2" charset="-122"/>
                <a:cs typeface="+mn-cs"/>
              </a:rPr>
              <a:t>开发</a:t>
            </a:r>
            <a:r>
              <a:rPr kumimoji="0" lang="en-US" altLang="zh-CN" sz="2400" b="0" i="0" u="none" strike="noStrike" kern="1200" cap="none" spc="0" normalizeH="0" baseline="0" noProof="0">
                <a:ln>
                  <a:noFill/>
                </a:ln>
                <a:solidFill>
                  <a:srgbClr val="000000"/>
                </a:solidFill>
                <a:effectLst/>
                <a:uLnTx/>
                <a:uFillTx/>
                <a:latin typeface="宋体" pitchFamily="2" charset="-122"/>
                <a:ea typeface="宋体" pitchFamily="2" charset="-122"/>
                <a:cs typeface="+mn-cs"/>
              </a:rPr>
              <a:t>MIS</a:t>
            </a:r>
            <a:r>
              <a:rPr kumimoji="0" lang="zh-CN" altLang="en-US" sz="2400" b="0" i="0" u="none" strike="noStrike" kern="1200" cap="none" spc="0" normalizeH="0" baseline="0" noProof="0">
                <a:ln>
                  <a:noFill/>
                </a:ln>
                <a:solidFill>
                  <a:srgbClr val="000000"/>
                </a:solidFill>
                <a:effectLst/>
                <a:uLnTx/>
                <a:uFillTx/>
                <a:latin typeface="宋体" pitchFamily="2" charset="-122"/>
                <a:ea typeface="宋体" pitchFamily="2" charset="-122"/>
                <a:cs typeface="+mn-cs"/>
              </a:rPr>
              <a:t>系统之初应该着手准备软构件集合；</a:t>
            </a:r>
          </a:p>
          <a:p>
            <a:pPr marL="914400" marR="0" lvl="2" indent="0" algn="l" defTabSz="914400" rtl="0" eaLnBrk="1" fontAlgn="base" latinLnBrk="0" hangingPunct="1">
              <a:lnSpc>
                <a:spcPct val="100000"/>
              </a:lnSpc>
              <a:spcBef>
                <a:spcPct val="0"/>
              </a:spcBef>
              <a:spcAft>
                <a:spcPct val="0"/>
              </a:spcAft>
              <a:buClrTx/>
              <a:buSzTx/>
              <a:buFont typeface="Wingdings" pitchFamily="2" charset="2"/>
              <a:buNone/>
              <a:tabLst>
                <a:tab pos="400050" algn="l"/>
              </a:tabLst>
              <a:defRPr/>
            </a:pPr>
            <a:r>
              <a:rPr kumimoji="0" lang="zh-CN" altLang="en-US" sz="2400" b="0" i="0" u="none" strike="noStrike" kern="1200" cap="none" spc="0" normalizeH="0" baseline="0" noProof="0">
                <a:ln>
                  <a:noFill/>
                </a:ln>
                <a:solidFill>
                  <a:srgbClr val="000000"/>
                </a:solidFill>
                <a:effectLst/>
                <a:uLnTx/>
                <a:uFillTx/>
                <a:latin typeface="宋体" pitchFamily="2" charset="-122"/>
                <a:ea typeface="宋体" pitchFamily="2" charset="-122"/>
                <a:cs typeface="+mn-cs"/>
              </a:rPr>
              <a:t>开发</a:t>
            </a:r>
            <a:r>
              <a:rPr kumimoji="0" lang="en-US" altLang="zh-CN" sz="2400" b="0" i="0" u="none" strike="noStrike" kern="1200" cap="none" spc="0" normalizeH="0" baseline="0" noProof="0">
                <a:ln>
                  <a:noFill/>
                </a:ln>
                <a:solidFill>
                  <a:srgbClr val="000000"/>
                </a:solidFill>
                <a:effectLst/>
                <a:uLnTx/>
                <a:uFillTx/>
                <a:latin typeface="宋体" pitchFamily="2" charset="-122"/>
                <a:ea typeface="宋体" pitchFamily="2" charset="-122"/>
                <a:cs typeface="+mn-cs"/>
              </a:rPr>
              <a:t>MIS</a:t>
            </a:r>
            <a:r>
              <a:rPr kumimoji="0" lang="zh-CN" altLang="en-US" sz="2400" b="0" i="0" u="none" strike="noStrike" kern="1200" cap="none" spc="0" normalizeH="0" baseline="0" noProof="0">
                <a:ln>
                  <a:noFill/>
                </a:ln>
                <a:solidFill>
                  <a:srgbClr val="000000"/>
                </a:solidFill>
                <a:effectLst/>
                <a:uLnTx/>
                <a:uFillTx/>
                <a:latin typeface="宋体" pitchFamily="2" charset="-122"/>
                <a:ea typeface="宋体" pitchFamily="2" charset="-122"/>
                <a:cs typeface="+mn-cs"/>
              </a:rPr>
              <a:t>系统的大部分工作都集中在构造软件阶段。 </a:t>
            </a:r>
          </a:p>
          <a:p>
            <a:pPr marL="914400" marR="0" lvl="2" indent="0" algn="l" defTabSz="914400" rtl="0" eaLnBrk="1" fontAlgn="base" latinLnBrk="0" hangingPunct="1">
              <a:lnSpc>
                <a:spcPct val="100000"/>
              </a:lnSpc>
              <a:spcBef>
                <a:spcPct val="0"/>
              </a:spcBef>
              <a:spcAft>
                <a:spcPct val="0"/>
              </a:spcAft>
              <a:buClrTx/>
              <a:buSzTx/>
              <a:buFont typeface="Wingdings" pitchFamily="2" charset="2"/>
              <a:buNone/>
              <a:tabLst>
                <a:tab pos="400050" algn="l"/>
              </a:tabLst>
              <a:defRPr/>
            </a:pPr>
            <a:r>
              <a:rPr kumimoji="0" lang="zh-CN" altLang="en-US" sz="2400" b="0" i="0" u="none" strike="noStrike" kern="1200" cap="none" spc="0" normalizeH="0" baseline="0" noProof="0">
                <a:ln>
                  <a:noFill/>
                </a:ln>
                <a:solidFill>
                  <a:srgbClr val="000000"/>
                </a:solidFill>
                <a:effectLst/>
                <a:uLnTx/>
                <a:uFillTx/>
                <a:latin typeface="宋体" pitchFamily="2" charset="-122"/>
                <a:ea typeface="宋体" pitchFamily="2" charset="-122"/>
                <a:cs typeface="+mn-cs"/>
              </a:rPr>
              <a:t>每开发出一个积木块，都要把该积木块及其功能、调用接口等信息放入软构件集合</a:t>
            </a:r>
            <a:r>
              <a:rPr kumimoji="0" lang="zh-CN" altLang="en-US" sz="2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itchFamily="2" charset="-122"/>
                <a:cs typeface="+mn-cs"/>
              </a:rPr>
              <a:t>。</a:t>
            </a:r>
            <a:r>
              <a:rPr kumimoji="0" lang="zh-CN" altLang="en-US"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itchFamily="2" charset="-122"/>
                <a:cs typeface="+mn-cs"/>
              </a:rPr>
              <a:t> </a:t>
            </a: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pPr marL="533400" indent="-533400" eaLnBrk="1" hangingPunct="1">
              <a:buFontTx/>
              <a:buAutoNum type="arabicPeriod" startAt="2"/>
            </a:pPr>
            <a:r>
              <a:rPr lang="zh-CN" altLang="en-US" sz="2800"/>
              <a:t>系统总体设计与实现</a:t>
            </a:r>
          </a:p>
        </p:txBody>
      </p:sp>
      <p:sp>
        <p:nvSpPr>
          <p:cNvPr id="19459" name="Rectangle 3"/>
          <p:cNvSpPr>
            <a:spLocks noGrp="1" noChangeArrowheads="1"/>
          </p:cNvSpPr>
          <p:nvPr>
            <p:ph type="body" idx="1"/>
          </p:nvPr>
        </p:nvSpPr>
        <p:spPr/>
        <p:txBody>
          <a:bodyPr/>
          <a:lstStyle/>
          <a:p>
            <a:pPr eaLnBrk="1" hangingPunct="1"/>
            <a:r>
              <a:rPr lang="en-US" altLang="zh-CN" sz="2800"/>
              <a:t>MIS</a:t>
            </a:r>
            <a:r>
              <a:rPr lang="zh-CN" altLang="en-US" sz="2800"/>
              <a:t>构件的定义、分类和生成流程</a:t>
            </a:r>
          </a:p>
          <a:p>
            <a:pPr marL="788988" lvl="1" indent="3175" eaLnBrk="1" hangingPunct="1">
              <a:buFontTx/>
              <a:buNone/>
            </a:pPr>
            <a:r>
              <a:rPr lang="en-US" altLang="zh-CN" sz="2400"/>
              <a:t>MIS</a:t>
            </a:r>
            <a:r>
              <a:rPr lang="zh-CN" altLang="en-US" sz="2400"/>
              <a:t>构件是具有一定处理功能的程序框架，其逻辑结构已定，且软构件体的程序框架由固定部分</a:t>
            </a:r>
            <a:r>
              <a:rPr lang="en-US" altLang="zh-CN" sz="2400"/>
              <a:t>——</a:t>
            </a:r>
            <a:r>
              <a:rPr lang="zh-CN" altLang="en-US" sz="2400"/>
              <a:t>程序框架、可变部分</a:t>
            </a:r>
            <a:r>
              <a:rPr lang="en-US" altLang="zh-CN" sz="2400"/>
              <a:t>——</a:t>
            </a:r>
            <a:r>
              <a:rPr lang="zh-CN" altLang="en-US" sz="2400"/>
              <a:t>宏结点</a:t>
            </a:r>
            <a:r>
              <a:rPr lang="en-US" altLang="zh-CN" sz="2400"/>
              <a:t>(</a:t>
            </a:r>
            <a:r>
              <a:rPr lang="zh-CN" altLang="en-US" sz="2400"/>
              <a:t>产生替代该宏结点的规则序列</a:t>
            </a:r>
            <a:r>
              <a:rPr lang="en-US" altLang="zh-CN" sz="2400"/>
              <a:t>)</a:t>
            </a:r>
            <a:r>
              <a:rPr lang="zh-CN" altLang="en-US" sz="2400"/>
              <a:t>组成。</a:t>
            </a:r>
          </a:p>
          <a:p>
            <a:pPr eaLnBrk="1" hangingPunct="1"/>
            <a:r>
              <a:rPr lang="zh-CN" altLang="en-US" sz="2800"/>
              <a:t>通用</a:t>
            </a:r>
            <a:r>
              <a:rPr lang="en-US" altLang="zh-CN" sz="2800"/>
              <a:t>MIS</a:t>
            </a:r>
            <a:r>
              <a:rPr lang="zh-CN" altLang="en-US" sz="2800"/>
              <a:t>构件分类 </a:t>
            </a:r>
          </a:p>
          <a:p>
            <a:pPr marL="788988" lvl="1" indent="3175" eaLnBrk="1" hangingPunct="1"/>
            <a:r>
              <a:rPr lang="zh-CN" altLang="en-US" sz="2400"/>
              <a:t>用户软构件</a:t>
            </a:r>
          </a:p>
          <a:p>
            <a:pPr marL="1630363" lvl="2" eaLnBrk="1" hangingPunct="1"/>
            <a:r>
              <a:rPr lang="zh-CN" altLang="en-US" sz="2000"/>
              <a:t>通用处理软构件</a:t>
            </a:r>
          </a:p>
          <a:p>
            <a:pPr marL="1630363" lvl="2" eaLnBrk="1" hangingPunct="1"/>
            <a:r>
              <a:rPr lang="zh-CN" altLang="en-US" sz="2000"/>
              <a:t>专用处理软构件 </a:t>
            </a:r>
          </a:p>
          <a:p>
            <a:pPr marL="788988" lvl="1" indent="3175" eaLnBrk="1" hangingPunct="1"/>
            <a:r>
              <a:rPr lang="zh-CN" altLang="en-US" sz="2400"/>
              <a:t>控制软构件</a:t>
            </a:r>
          </a:p>
          <a:p>
            <a:pPr marL="1630363" lvl="2" eaLnBrk="1" hangingPunct="1"/>
            <a:r>
              <a:rPr lang="zh-CN" altLang="en-US" sz="2000"/>
              <a:t>控制功能构件</a:t>
            </a:r>
          </a:p>
          <a:p>
            <a:pPr marL="1630363" lvl="2" eaLnBrk="1" hangingPunct="1"/>
            <a:r>
              <a:rPr lang="zh-CN" altLang="en-US" sz="2000"/>
              <a:t>界面构件 </a:t>
            </a: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p:txBody>
          <a:bodyPr/>
          <a:lstStyle/>
          <a:p>
            <a:pPr eaLnBrk="1" hangingPunct="1"/>
            <a:r>
              <a:rPr lang="en-US" altLang="zh-CN" sz="2800"/>
              <a:t>MIS</a:t>
            </a:r>
            <a:r>
              <a:rPr lang="zh-CN" altLang="en-US" sz="2800"/>
              <a:t>构件生成过程 </a:t>
            </a:r>
          </a:p>
        </p:txBody>
      </p:sp>
      <p:sp>
        <p:nvSpPr>
          <p:cNvPr id="20483" name="Rectangle 3"/>
          <p:cNvSpPr>
            <a:spLocks noGrp="1" noChangeArrowheads="1"/>
          </p:cNvSpPr>
          <p:nvPr>
            <p:ph type="body" idx="1"/>
          </p:nvPr>
        </p:nvSpPr>
        <p:spPr>
          <a:xfrm>
            <a:off x="457200" y="1196975"/>
            <a:ext cx="8229600" cy="2519363"/>
          </a:xfrm>
        </p:spPr>
        <p:txBody>
          <a:bodyPr/>
          <a:lstStyle/>
          <a:p>
            <a:pPr eaLnBrk="1" hangingPunct="1">
              <a:lnSpc>
                <a:spcPct val="90000"/>
              </a:lnSpc>
            </a:pPr>
            <a:r>
              <a:rPr lang="en-US" altLang="zh-CN" sz="2800"/>
              <a:t>MIS</a:t>
            </a:r>
            <a:r>
              <a:rPr lang="zh-CN" altLang="en-US" sz="2800"/>
              <a:t>构件的生成流程可抽象成几个公共操作过程，作为生成的规则，</a:t>
            </a:r>
            <a:r>
              <a:rPr lang="en-US" altLang="zh-CN" sz="2800"/>
              <a:t>MIS</a:t>
            </a:r>
            <a:r>
              <a:rPr lang="zh-CN" altLang="en-US" sz="2800"/>
              <a:t>构件生成过程就是根据软构件宏结点提供的信息</a:t>
            </a:r>
            <a:r>
              <a:rPr lang="en-US" altLang="zh-CN" sz="2800"/>
              <a:t>(</a:t>
            </a:r>
            <a:r>
              <a:rPr lang="zh-CN" altLang="en-US" sz="2800"/>
              <a:t>规则</a:t>
            </a:r>
            <a:r>
              <a:rPr lang="en-US" altLang="zh-CN" sz="2800"/>
              <a:t>)</a:t>
            </a:r>
            <a:r>
              <a:rPr lang="zh-CN" altLang="en-US" sz="2800"/>
              <a:t>采取的生成动作，即读取用户输入的参数并生成相应的程序段，然后用该生成的程序段代替宏结点的过程。 </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539552" y="414338"/>
          <a:ext cx="8147248"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内容占位符 7"/>
          <p:cNvGraphicFramePr>
            <a:graphicFrameLocks noGrp="1"/>
          </p:cNvGraphicFramePr>
          <p:nvPr>
            <p:ph idx="1"/>
          </p:nvPr>
        </p:nvGraphicFramePr>
        <p:xfrm>
          <a:off x="457200" y="2420888"/>
          <a:ext cx="8229600" cy="233712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BA9BB82C-D2F6-48CC-90BD-C3C4582D9637}" type="slidenum">
              <a:rPr lang="en-US" altLang="zh-CN" smtClean="0"/>
              <a:pPr>
                <a:defRPr/>
              </a:pPr>
              <a:t>27</a:t>
            </a:fld>
            <a:endParaRPr lang="en-US" altLang="zh-CN"/>
          </a:p>
        </p:txBody>
      </p:sp>
      <p:graphicFrame>
        <p:nvGraphicFramePr>
          <p:cNvPr id="7" name="图示 6"/>
          <p:cNvGraphicFramePr/>
          <p:nvPr/>
        </p:nvGraphicFramePr>
        <p:xfrm>
          <a:off x="611560" y="1556792"/>
          <a:ext cx="3960440" cy="64807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9" name="矩形 8"/>
          <p:cNvSpPr/>
          <p:nvPr/>
        </p:nvSpPr>
        <p:spPr>
          <a:xfrm>
            <a:off x="1547813" y="5013325"/>
            <a:ext cx="6480175" cy="1076325"/>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p>
            <a:pPr>
              <a:defRPr/>
            </a:pPr>
            <a:r>
              <a:rPr lang="zh-CN" altLang="zh-CN" sz="3200" b="1" dirty="0"/>
              <a:t>最基本的方法是实验物理，是一切研究方法的基础</a:t>
            </a: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p:txBody>
          <a:bodyPr/>
          <a:lstStyle/>
          <a:p>
            <a:pPr eaLnBrk="1" hangingPunct="1"/>
            <a:r>
              <a:rPr lang="zh-CN" altLang="en-US" sz="2800"/>
              <a:t>系统生成方案</a:t>
            </a:r>
          </a:p>
        </p:txBody>
      </p:sp>
      <p:sp>
        <p:nvSpPr>
          <p:cNvPr id="21507" name="Rectangle 3"/>
          <p:cNvSpPr>
            <a:spLocks noGrp="1" noChangeArrowheads="1"/>
          </p:cNvSpPr>
          <p:nvPr>
            <p:ph type="body" idx="1"/>
          </p:nvPr>
        </p:nvSpPr>
        <p:spPr/>
        <p:txBody>
          <a:bodyPr/>
          <a:lstStyle/>
          <a:p>
            <a:pPr eaLnBrk="1" hangingPunct="1"/>
            <a:r>
              <a:rPr lang="zh-CN" altLang="en-US" sz="2800"/>
              <a:t>采用软构件技术开发</a:t>
            </a:r>
            <a:r>
              <a:rPr lang="en-US" altLang="zh-CN" sz="2800"/>
              <a:t>MIS</a:t>
            </a:r>
            <a:r>
              <a:rPr lang="zh-CN" altLang="en-US" sz="2800"/>
              <a:t>系统的设计目标是以积木组合开放式结构构造</a:t>
            </a:r>
            <a:r>
              <a:rPr lang="en-US" altLang="zh-CN" sz="2800"/>
              <a:t>MIS</a:t>
            </a:r>
            <a:r>
              <a:rPr lang="zh-CN" altLang="en-US" sz="2800"/>
              <a:t>集成一体化的环境。 </a:t>
            </a:r>
          </a:p>
          <a:p>
            <a:pPr eaLnBrk="1" hangingPunct="1"/>
            <a:r>
              <a:rPr lang="zh-CN" altLang="en-US" sz="2800"/>
              <a:t>完整的</a:t>
            </a:r>
            <a:r>
              <a:rPr lang="en-US" altLang="zh-CN" sz="2800"/>
              <a:t>MIS</a:t>
            </a:r>
            <a:r>
              <a:rPr lang="zh-CN" altLang="en-US" sz="2800"/>
              <a:t>系统应具有以下主要生成功能：数据库文件、功能菜单、数据库维护、查询、索引排序、统计计算、图形生成与分析、报表生成、打印、数据一致性检验、数据一致性维护及应用系统文档信息。 </a:t>
            </a:r>
          </a:p>
          <a:p>
            <a:pPr eaLnBrk="1" hangingPunct="1"/>
            <a:r>
              <a:rPr lang="en-US" altLang="zh-CN" sz="2800"/>
              <a:t>MIS</a:t>
            </a:r>
            <a:r>
              <a:rPr lang="zh-CN" altLang="en-US" sz="2800"/>
              <a:t>系统的生成过程也就是从软构件库中提取软构件，并将它们按照集成算法组合的过程。 </a:t>
            </a:r>
          </a:p>
          <a:p>
            <a:pPr eaLnBrk="1" hangingPunct="1"/>
            <a:r>
              <a:rPr lang="zh-CN" altLang="en-US" sz="2800"/>
              <a:t>软构件库的管理程序。 </a:t>
            </a:r>
          </a:p>
        </p:txBody>
      </p:sp>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r>
              <a:rPr lang="zh-CN" altLang="en-US" sz="2800"/>
              <a:t>软构件库的管理程序</a:t>
            </a:r>
          </a:p>
        </p:txBody>
      </p:sp>
      <p:sp>
        <p:nvSpPr>
          <p:cNvPr id="22531" name="Rectangle 3"/>
          <p:cNvSpPr>
            <a:spLocks noGrp="1" noChangeArrowheads="1"/>
          </p:cNvSpPr>
          <p:nvPr>
            <p:ph type="body" idx="1"/>
          </p:nvPr>
        </p:nvSpPr>
        <p:spPr/>
        <p:txBody>
          <a:bodyPr/>
          <a:lstStyle/>
          <a:p>
            <a:pPr eaLnBrk="1" hangingPunct="1"/>
            <a:r>
              <a:rPr lang="zh-CN" altLang="en-US" sz="2800"/>
              <a:t>软构件库的管理程序主要完成以下几个功能</a:t>
            </a:r>
            <a:r>
              <a:rPr lang="zh-CN" altLang="en-US"/>
              <a:t>：</a:t>
            </a:r>
          </a:p>
          <a:p>
            <a:pPr lvl="1" eaLnBrk="1" hangingPunct="1">
              <a:buFont typeface="Wingdings" pitchFamily="2" charset="2"/>
              <a:buChar char="p"/>
            </a:pPr>
            <a:r>
              <a:rPr lang="zh-CN" altLang="en-US"/>
              <a:t>软构件查找：在软构件中查找到所要求的软构件；</a:t>
            </a:r>
          </a:p>
          <a:p>
            <a:pPr lvl="1" eaLnBrk="1" hangingPunct="1">
              <a:buFont typeface="Wingdings" pitchFamily="2" charset="2"/>
              <a:buChar char="p"/>
            </a:pPr>
            <a:r>
              <a:rPr lang="zh-CN" altLang="en-US"/>
              <a:t>软构件扩充：加入一个软构件到软构件库中；</a:t>
            </a:r>
          </a:p>
          <a:p>
            <a:pPr lvl="1" eaLnBrk="1" hangingPunct="1">
              <a:buFont typeface="Wingdings" pitchFamily="2" charset="2"/>
              <a:buChar char="p"/>
            </a:pPr>
            <a:r>
              <a:rPr lang="zh-CN" altLang="en-US"/>
              <a:t>软构件集成：利用已有的软构件集成软件系统；</a:t>
            </a:r>
          </a:p>
          <a:p>
            <a:pPr lvl="1" eaLnBrk="1" hangingPunct="1">
              <a:buFont typeface="Wingdings" pitchFamily="2" charset="2"/>
              <a:buChar char="p"/>
            </a:pPr>
            <a:r>
              <a:rPr lang="zh-CN" altLang="en-US"/>
              <a:t>软构件删除：删除一个已存在的软构件；</a:t>
            </a:r>
          </a:p>
          <a:p>
            <a:pPr lvl="1" eaLnBrk="1" hangingPunct="1">
              <a:buFont typeface="Wingdings" pitchFamily="2" charset="2"/>
              <a:buChar char="p"/>
            </a:pPr>
            <a:r>
              <a:rPr lang="zh-CN" altLang="en-US"/>
              <a:t>软构件修改：修改一个已存在的软构件 </a:t>
            </a:r>
          </a:p>
        </p:txBody>
      </p:sp>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8080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3555" name="Rectangle 3"/>
          <p:cNvSpPr>
            <a:spLocks noGrp="1" noChangeArrowheads="1"/>
          </p:cNvSpPr>
          <p:nvPr>
            <p:ph type="body" idx="1"/>
          </p:nvPr>
        </p:nvSpPr>
        <p:spPr>
          <a:xfrm>
            <a:off x="457200" y="1428736"/>
            <a:ext cx="8229600" cy="4697426"/>
          </a:xfrm>
        </p:spPr>
        <p:txBody>
          <a:bodyPr/>
          <a:lstStyle/>
          <a:p>
            <a:pPr eaLnBrk="1" hangingPunct="1"/>
            <a:r>
              <a:rPr lang="zh-CN" altLang="en-US" dirty="0">
                <a:latin typeface="华文细黑" pitchFamily="2" charset="-122"/>
                <a:ea typeface="华文细黑" pitchFamily="2" charset="-122"/>
              </a:rPr>
              <a:t>定义 </a:t>
            </a:r>
          </a:p>
          <a:p>
            <a:pPr marL="788988" lvl="1" indent="3175" eaLnBrk="1" hangingPunct="1">
              <a:buFontTx/>
              <a:buNone/>
            </a:pPr>
            <a:r>
              <a:rPr lang="zh-CN" altLang="en-US" b="1" i="1" dirty="0">
                <a:latin typeface="华文细黑" pitchFamily="2" charset="-122"/>
                <a:ea typeface="华文细黑" pitchFamily="2" charset="-122"/>
              </a:rPr>
              <a:t>在给定问题领域范围内建立起可重用解决设计问题而互相间协作的一组类的集合（它典型包括了具备缺省行为的大量对象）</a:t>
            </a:r>
            <a:r>
              <a:rPr lang="zh-CN" altLang="en-US" dirty="0">
                <a:latin typeface="华文细黑" pitchFamily="2" charset="-122"/>
                <a:ea typeface="华文细黑" pitchFamily="2" charset="-122"/>
              </a:rPr>
              <a:t> </a:t>
            </a:r>
          </a:p>
          <a:p>
            <a:pPr marL="788988" lvl="1" indent="3175" eaLnBrk="1" hangingPunct="1">
              <a:buFont typeface="Wingdings" pitchFamily="2" charset="2"/>
              <a:buChar char="p"/>
            </a:pPr>
            <a:r>
              <a:rPr lang="zh-CN" altLang="en-US" dirty="0">
                <a:latin typeface="华文细黑" pitchFamily="2" charset="-122"/>
                <a:ea typeface="华文细黑" pitchFamily="2" charset="-122"/>
              </a:rPr>
              <a:t>框架是一种典型的软构件 </a:t>
            </a:r>
          </a:p>
          <a:p>
            <a:pPr marL="788988" lvl="1" indent="3175" eaLnBrk="1" hangingPunct="1">
              <a:buFont typeface="Wingdings" pitchFamily="2" charset="2"/>
              <a:buChar char="p"/>
            </a:pPr>
            <a:r>
              <a:rPr lang="zh-CN" altLang="en-US" dirty="0">
                <a:latin typeface="华文细黑" pitchFamily="2" charset="-122"/>
                <a:ea typeface="华文细黑" pitchFamily="2" charset="-122"/>
              </a:rPr>
              <a:t>类库与框架之间主要差别 </a:t>
            </a:r>
          </a:p>
          <a:p>
            <a:pPr marL="1630363" lvl="2" eaLnBrk="1" hangingPunct="1">
              <a:buFont typeface="Wingdings" pitchFamily="2" charset="2"/>
              <a:buAutoNum type="circleNumDbPlain"/>
            </a:pPr>
            <a:r>
              <a:rPr lang="zh-CN" altLang="en-US" dirty="0">
                <a:latin typeface="华文细黑" pitchFamily="2" charset="-122"/>
                <a:ea typeface="华文细黑" pitchFamily="2" charset="-122"/>
              </a:rPr>
              <a:t>行为相对于协议</a:t>
            </a:r>
          </a:p>
          <a:p>
            <a:pPr marL="1630363" lvl="2" eaLnBrk="1" hangingPunct="1">
              <a:buFont typeface="Wingdings" pitchFamily="2" charset="2"/>
              <a:buAutoNum type="circleNumDbPlain"/>
            </a:pPr>
            <a:r>
              <a:rPr lang="zh-CN" altLang="en-US" dirty="0">
                <a:latin typeface="华文细黑" pitchFamily="2" charset="-122"/>
                <a:ea typeface="华文细黑" pitchFamily="2" charset="-122"/>
              </a:rPr>
              <a:t>“不是访问我们，而是我们访问你”</a:t>
            </a:r>
          </a:p>
          <a:p>
            <a:pPr marL="1630363" lvl="2" eaLnBrk="1" hangingPunct="1">
              <a:buFont typeface="Wingdings" pitchFamily="2" charset="2"/>
              <a:buAutoNum type="circleNumDbPlain"/>
            </a:pPr>
            <a:r>
              <a:rPr lang="zh-CN" altLang="en-US" dirty="0">
                <a:latin typeface="华文细黑" pitchFamily="2" charset="-122"/>
                <a:ea typeface="华文细黑" pitchFamily="2" charset="-122"/>
              </a:rPr>
              <a:t>执行相对于设计</a:t>
            </a:r>
          </a:p>
          <a:p>
            <a:pPr marL="788988" lvl="1" indent="3175" eaLnBrk="1" hangingPunct="1">
              <a:buFont typeface="Wingdings" pitchFamily="2" charset="2"/>
              <a:buChar char="p"/>
            </a:pPr>
            <a:r>
              <a:rPr lang="zh-CN" altLang="en-US" dirty="0">
                <a:latin typeface="华文细黑" pitchFamily="2" charset="-122"/>
                <a:ea typeface="华文细黑" pitchFamily="2" charset="-122"/>
              </a:rPr>
              <a:t>框架的主要优点</a:t>
            </a:r>
          </a:p>
        </p:txBody>
      </p:sp>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zh-CN" dirty="0">
                <a:solidFill>
                  <a:schemeClr val="tx1"/>
                </a:solidFill>
                <a:latin typeface="华文细黑" pitchFamily="2" charset="-122"/>
                <a:ea typeface="华文细黑" pitchFamily="2" charset="-122"/>
                <a:cs typeface="+mn-cs"/>
              </a:rPr>
              <a:t>行为相对于协议</a:t>
            </a:r>
            <a:endParaRPr lang="zh-CN" altLang="en-US" dirty="0">
              <a:latin typeface="华文细黑" pitchFamily="2" charset="-122"/>
              <a:ea typeface="华文细黑" pitchFamily="2" charset="-122"/>
            </a:endParaRPr>
          </a:p>
        </p:txBody>
      </p:sp>
      <p:sp>
        <p:nvSpPr>
          <p:cNvPr id="24579" name="内容占位符 2"/>
          <p:cNvSpPr>
            <a:spLocks noGrp="1"/>
          </p:cNvSpPr>
          <p:nvPr>
            <p:ph idx="1"/>
          </p:nvPr>
        </p:nvSpPr>
        <p:spPr/>
        <p:txBody>
          <a:bodyPr/>
          <a:lstStyle/>
          <a:p>
            <a:r>
              <a:rPr lang="zh-CN" altLang="zh-CN" sz="2800">
                <a:latin typeface="华文细黑" pitchFamily="2" charset="-122"/>
                <a:ea typeface="华文细黑" pitchFamily="2" charset="-122"/>
              </a:rPr>
              <a:t>类库基本上是待开发程序中要访问的一个个行为的集合，而框架不仅仅是行为的集合，而且包括了支配把这些行为组合在一起方法的一组规则和抽象，或称为协议。</a:t>
            </a:r>
          </a:p>
          <a:p>
            <a:endParaRPr lang="zh-CN" altLang="en-US">
              <a:latin typeface="华文细黑" pitchFamily="2" charset="-122"/>
              <a:ea typeface="华文细黑" pitchFamily="2" charset="-122"/>
            </a:endParaRPr>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zh-CN" dirty="0">
                <a:solidFill>
                  <a:schemeClr val="tx1"/>
                </a:solidFill>
                <a:latin typeface="华文细黑" pitchFamily="2" charset="-122"/>
                <a:ea typeface="华文细黑" pitchFamily="2" charset="-122"/>
                <a:cs typeface="+mn-cs"/>
              </a:rPr>
              <a:t>“不是访问我们，而是我们访问你”</a:t>
            </a:r>
            <a:endParaRPr lang="zh-CN" altLang="en-US" dirty="0">
              <a:latin typeface="华文细黑" pitchFamily="2" charset="-122"/>
              <a:ea typeface="华文细黑" pitchFamily="2" charset="-122"/>
            </a:endParaRPr>
          </a:p>
        </p:txBody>
      </p:sp>
      <p:sp>
        <p:nvSpPr>
          <p:cNvPr id="25603" name="内容占位符 2"/>
          <p:cNvSpPr>
            <a:spLocks noGrp="1"/>
          </p:cNvSpPr>
          <p:nvPr>
            <p:ph idx="1"/>
          </p:nvPr>
        </p:nvSpPr>
        <p:spPr/>
        <p:txBody>
          <a:bodyPr/>
          <a:lstStyle/>
          <a:p>
            <a:r>
              <a:rPr lang="zh-CN" altLang="zh-CN" sz="2400">
                <a:latin typeface="华文细黑" pitchFamily="2" charset="-122"/>
                <a:ea typeface="华文细黑" pitchFamily="2" charset="-122"/>
              </a:rPr>
              <a:t>编程者使用类库时，在编程者对实际系统事先进行分析和设计基础上，用代码产生对象实例并访问它们的成员函数，建立对象实例之间的联系，保证它们协调一起工作，这一点同样可以用框架做到（可以把框架中的抽象类通过</a:t>
            </a:r>
            <a:r>
              <a:rPr lang="en-US" altLang="zh-CN" sz="2400">
                <a:latin typeface="华文细黑" pitchFamily="2" charset="-122"/>
                <a:ea typeface="华文细黑" pitchFamily="2" charset="-122"/>
              </a:rPr>
              <a:t>OOP</a:t>
            </a:r>
            <a:r>
              <a:rPr lang="zh-CN" altLang="zh-CN" sz="2400">
                <a:latin typeface="华文细黑" pitchFamily="2" charset="-122"/>
                <a:ea typeface="华文细黑" pitchFamily="2" charset="-122"/>
              </a:rPr>
              <a:t>的方法继承或多态为所使用的类库）；框架管理着对象之间的控制流，因而用框架开发应用软件的方法是：编程者主要是编写用来划分软件各部分之间承担任务的程序，不用规定不同部分应该如何协调一起工作（这些任务已在框架中完成了），由框架访问该程序就完成了应用软件的开发。这就是所谓“不是访问我们，而是我们访问你”原则。</a:t>
            </a:r>
          </a:p>
          <a:p>
            <a:endParaRPr lang="zh-CN" altLang="en-US" sz="2400">
              <a:latin typeface="华文细黑" pitchFamily="2" charset="-122"/>
              <a:ea typeface="华文细黑" pitchFamily="2" charset="-122"/>
            </a:endParaRP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zh-CN" dirty="0">
                <a:solidFill>
                  <a:schemeClr val="tx1"/>
                </a:solidFill>
                <a:latin typeface="华文细黑" pitchFamily="2" charset="-122"/>
                <a:ea typeface="华文细黑" pitchFamily="2" charset="-122"/>
                <a:cs typeface="+mn-cs"/>
              </a:rPr>
              <a:t>执行相对于设计</a:t>
            </a:r>
            <a:endParaRPr lang="zh-CN" altLang="en-US" dirty="0">
              <a:latin typeface="华文细黑" pitchFamily="2" charset="-122"/>
              <a:ea typeface="华文细黑" pitchFamily="2" charset="-122"/>
            </a:endParaRPr>
          </a:p>
        </p:txBody>
      </p:sp>
      <p:sp>
        <p:nvSpPr>
          <p:cNvPr id="26627" name="内容占位符 2"/>
          <p:cNvSpPr>
            <a:spLocks noGrp="1"/>
          </p:cNvSpPr>
          <p:nvPr>
            <p:ph idx="1"/>
          </p:nvPr>
        </p:nvSpPr>
        <p:spPr/>
        <p:txBody>
          <a:bodyPr/>
          <a:lstStyle/>
          <a:p>
            <a:r>
              <a:rPr lang="zh-CN" altLang="zh-CN" sz="2800">
                <a:latin typeface="华文细黑" pitchFamily="2" charset="-122"/>
                <a:ea typeface="华文细黑" pitchFamily="2" charset="-122"/>
              </a:rPr>
              <a:t>编程者用类库只重用执行，而用框架同时重用设计，框架包含了一组相互关联类一起工作的方法，它代表了在一个给定领域范围中，能适合大量具体问题通用的设计求解。例如一个包含用户接口方法的简单框架可以产生两个不同的用户接口来解决差别很大的接口问题。</a:t>
            </a:r>
          </a:p>
          <a:p>
            <a:endParaRPr lang="zh-CN" altLang="en-US">
              <a:latin typeface="华文细黑" pitchFamily="2" charset="-122"/>
              <a:ea typeface="华文细黑" pitchFamily="2" charset="-122"/>
            </a:endParaRP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p:txBody>
          <a:bodyPr/>
          <a:lstStyle/>
          <a:p>
            <a:pPr eaLnBrk="1" hangingPunct="1"/>
            <a:r>
              <a:rPr lang="zh-CN" altLang="en-US" sz="2800">
                <a:latin typeface="华文细黑" pitchFamily="2" charset="-122"/>
                <a:ea typeface="华文细黑" pitchFamily="2" charset="-122"/>
              </a:rPr>
              <a:t>类库与框架之间主要差别</a:t>
            </a:r>
          </a:p>
        </p:txBody>
      </p:sp>
      <p:pic>
        <p:nvPicPr>
          <p:cNvPr id="27651" name="Picture 4" descr="类库与框架"/>
          <p:cNvPicPr>
            <a:picLocks noGrp="1" noChangeAspect="1" noChangeArrowheads="1"/>
          </p:cNvPicPr>
          <p:nvPr>
            <p:ph type="body" idx="1"/>
          </p:nvPr>
        </p:nvPicPr>
        <p:blipFill>
          <a:blip r:embed="rId2" cstate="print"/>
          <a:srcRect/>
          <a:stretch>
            <a:fillRect/>
          </a:stretch>
        </p:blipFill>
        <p:spPr>
          <a:xfrm>
            <a:off x="468313" y="1268413"/>
            <a:ext cx="8281987" cy="5100637"/>
          </a:xfrm>
          <a:noFill/>
        </p:spPr>
      </p:pic>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lstStyle/>
          <a:p>
            <a:pPr eaLnBrk="1" hangingPunct="1">
              <a:buFont typeface="Wingdings" pitchFamily="2" charset="2"/>
              <a:buChar char="p"/>
            </a:pPr>
            <a:r>
              <a:rPr lang="zh-CN" altLang="en-US" sz="2800">
                <a:latin typeface="华文细黑" pitchFamily="2" charset="-122"/>
                <a:ea typeface="华文细黑" pitchFamily="2" charset="-122"/>
              </a:rPr>
              <a:t>框架的主要优点 </a:t>
            </a:r>
          </a:p>
        </p:txBody>
      </p:sp>
      <p:sp>
        <p:nvSpPr>
          <p:cNvPr id="28675" name="Rectangle 3"/>
          <p:cNvSpPr>
            <a:spLocks noGrp="1" noChangeArrowheads="1"/>
          </p:cNvSpPr>
          <p:nvPr>
            <p:ph type="body" idx="1"/>
          </p:nvPr>
        </p:nvSpPr>
        <p:spPr/>
        <p:txBody>
          <a:bodyPr/>
          <a:lstStyle/>
          <a:p>
            <a:pPr eaLnBrk="1" hangingPunct="1">
              <a:lnSpc>
                <a:spcPct val="80000"/>
              </a:lnSpc>
            </a:pPr>
            <a:r>
              <a:rPr lang="zh-CN" altLang="en-US" sz="2800">
                <a:latin typeface="华文细黑" pitchFamily="2" charset="-122"/>
                <a:ea typeface="华文细黑" pitchFamily="2" charset="-122"/>
              </a:rPr>
              <a:t>框架中早已存在大部分程序的设计和结构以及它们的代码，因而可以大大减少编程的代码</a:t>
            </a:r>
          </a:p>
          <a:p>
            <a:pPr eaLnBrk="1" hangingPunct="1">
              <a:lnSpc>
                <a:spcPct val="80000"/>
              </a:lnSpc>
            </a:pPr>
            <a:r>
              <a:rPr lang="zh-CN" altLang="en-US" sz="2800">
                <a:latin typeface="华文细黑" pitchFamily="2" charset="-122"/>
                <a:ea typeface="华文细黑" pitchFamily="2" charset="-122"/>
              </a:rPr>
              <a:t>从框架中继承得到的代码早已经过测试，而且与其它代码集成在一起，因而增加代码的可靠性和健壮性</a:t>
            </a:r>
          </a:p>
          <a:p>
            <a:pPr eaLnBrk="1" hangingPunct="1">
              <a:lnSpc>
                <a:spcPct val="80000"/>
              </a:lnSpc>
            </a:pPr>
            <a:r>
              <a:rPr lang="zh-CN" altLang="en-US" sz="2800">
                <a:latin typeface="华文细黑" pitchFamily="2" charset="-122"/>
                <a:ea typeface="华文细黑" pitchFamily="2" charset="-122"/>
              </a:rPr>
              <a:t>框架中代码的重用保证了连贯一致和程序之间的公共性能，框架也使程序较容易分成较小的模块，因而更能保证一致性和模块化</a:t>
            </a:r>
          </a:p>
          <a:p>
            <a:pPr eaLnBrk="1" hangingPunct="1">
              <a:lnSpc>
                <a:spcPct val="80000"/>
              </a:lnSpc>
            </a:pPr>
            <a:r>
              <a:rPr lang="zh-CN" altLang="en-US" sz="2800">
                <a:latin typeface="华文细黑" pitchFamily="2" charset="-122"/>
                <a:ea typeface="华文细黑" pitchFamily="2" charset="-122"/>
              </a:rPr>
              <a:t>用户能把精力集中用在他们的具体问题领域，不需要成为一些通用领域的专家，这些通用领域的问题（如用户接口，图形界面或网络操作等等）框架已提供了服务</a:t>
            </a:r>
          </a:p>
        </p:txBody>
      </p:sp>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4" descr="框架开发过程"/>
          <p:cNvPicPr>
            <a:picLocks noChangeAspect="1" noChangeArrowheads="1"/>
          </p:cNvPicPr>
          <p:nvPr/>
        </p:nvPicPr>
        <p:blipFill>
          <a:blip r:embed="rId2" cstate="print"/>
          <a:srcRect/>
          <a:stretch>
            <a:fillRect/>
          </a:stretch>
        </p:blipFill>
        <p:spPr bwMode="auto">
          <a:xfrm>
            <a:off x="4008438" y="549275"/>
            <a:ext cx="5135562" cy="6308725"/>
          </a:xfrm>
          <a:prstGeom prst="rect">
            <a:avLst/>
          </a:prstGeom>
          <a:noFill/>
          <a:ln w="9525">
            <a:noFill/>
            <a:miter lim="800000"/>
            <a:headEnd/>
            <a:tailEnd/>
          </a:ln>
        </p:spPr>
      </p:pic>
      <p:sp>
        <p:nvSpPr>
          <p:cNvPr id="29699" name="Rectangle 2"/>
          <p:cNvSpPr>
            <a:spLocks noGrp="1" noChangeArrowheads="1"/>
          </p:cNvSpPr>
          <p:nvPr>
            <p:ph type="title"/>
          </p:nvPr>
        </p:nvSpPr>
        <p:spPr/>
        <p:txBody>
          <a:bodyPr/>
          <a:lstStyle/>
          <a:p>
            <a:pPr eaLnBrk="1" hangingPunct="1"/>
            <a:r>
              <a:rPr lang="zh-CN" altLang="en-US" sz="2800">
                <a:latin typeface="华文细黑" pitchFamily="2" charset="-122"/>
                <a:ea typeface="华文细黑" pitchFamily="2" charset="-122"/>
              </a:rPr>
              <a:t>框架的开发的过程 </a:t>
            </a:r>
          </a:p>
        </p:txBody>
      </p:sp>
      <p:sp>
        <p:nvSpPr>
          <p:cNvPr id="29700" name="Rectangle 3"/>
          <p:cNvSpPr>
            <a:spLocks noGrp="1" noChangeArrowheads="1"/>
          </p:cNvSpPr>
          <p:nvPr>
            <p:ph type="body" idx="1"/>
          </p:nvPr>
        </p:nvSpPr>
        <p:spPr/>
        <p:txBody>
          <a:bodyPr/>
          <a:lstStyle/>
          <a:p>
            <a:pPr eaLnBrk="1" hangingPunct="1"/>
            <a:r>
              <a:rPr lang="zh-CN" altLang="en-US">
                <a:latin typeface="华文细黑" pitchFamily="2" charset="-122"/>
                <a:ea typeface="华文细黑" pitchFamily="2" charset="-122"/>
              </a:rPr>
              <a:t>领域分析</a:t>
            </a:r>
          </a:p>
          <a:p>
            <a:pPr eaLnBrk="1" hangingPunct="1"/>
            <a:r>
              <a:rPr lang="zh-CN" altLang="en-US">
                <a:latin typeface="华文细黑" pitchFamily="2" charset="-122"/>
                <a:ea typeface="华文细黑" pitchFamily="2" charset="-122"/>
              </a:rPr>
              <a:t>需求捕获和分析阶段</a:t>
            </a:r>
          </a:p>
          <a:p>
            <a:pPr eaLnBrk="1" hangingPunct="1"/>
            <a:r>
              <a:rPr lang="zh-CN" altLang="en-US">
                <a:latin typeface="华文细黑" pitchFamily="2" charset="-122"/>
                <a:ea typeface="华文细黑" pitchFamily="2" charset="-122"/>
              </a:rPr>
              <a:t>设计阶段</a:t>
            </a:r>
          </a:p>
          <a:p>
            <a:pPr eaLnBrk="1" hangingPunct="1"/>
            <a:r>
              <a:rPr lang="zh-CN" altLang="en-US">
                <a:latin typeface="华文细黑" pitchFamily="2" charset="-122"/>
                <a:ea typeface="华文细黑" pitchFamily="2" charset="-122"/>
              </a:rPr>
              <a:t>实现阶段</a:t>
            </a:r>
          </a:p>
          <a:p>
            <a:pPr eaLnBrk="1" hangingPunct="1"/>
            <a:r>
              <a:rPr lang="zh-CN" altLang="en-US">
                <a:latin typeface="华文细黑" pitchFamily="2" charset="-122"/>
                <a:ea typeface="华文细黑" pitchFamily="2" charset="-122"/>
              </a:rPr>
              <a:t>验证和确认阶段</a:t>
            </a:r>
          </a:p>
        </p:txBody>
      </p:sp>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pPr marL="609600" indent="-609600" eaLnBrk="1" hangingPunct="1"/>
            <a:r>
              <a:rPr lang="zh-CN" altLang="en-US" sz="2800">
                <a:latin typeface="华文细黑" pitchFamily="2" charset="-122"/>
                <a:ea typeface="华文细黑" pitchFamily="2" charset="-122"/>
              </a:rPr>
              <a:t>领域分析</a:t>
            </a:r>
          </a:p>
        </p:txBody>
      </p:sp>
      <p:sp>
        <p:nvSpPr>
          <p:cNvPr id="30723" name="Rectangle 3"/>
          <p:cNvSpPr>
            <a:spLocks noGrp="1" noChangeArrowheads="1"/>
          </p:cNvSpPr>
          <p:nvPr>
            <p:ph type="body" idx="1"/>
          </p:nvPr>
        </p:nvSpPr>
        <p:spPr>
          <a:xfrm>
            <a:off x="457200" y="1196975"/>
            <a:ext cx="8229600" cy="5400675"/>
          </a:xfrm>
        </p:spPr>
        <p:txBody>
          <a:bodyPr/>
          <a:lstStyle/>
          <a:p>
            <a:pPr eaLnBrk="1" hangingPunct="1">
              <a:lnSpc>
                <a:spcPct val="80000"/>
              </a:lnSpc>
            </a:pPr>
            <a:r>
              <a:rPr lang="zh-CN" altLang="en-US" sz="2000">
                <a:latin typeface="华文细黑" pitchFamily="2" charset="-122"/>
                <a:ea typeface="华文细黑" pitchFamily="2" charset="-122"/>
              </a:rPr>
              <a:t>框架开发者需要了解框架所要捕获的宽广领域知识，因此领域的分析应先于开发过程之前完成。领域分析为框架开发过程提供输入，为了使分析更完善，开发过程也应该反馈给领域分析。</a:t>
            </a:r>
          </a:p>
          <a:p>
            <a:pPr eaLnBrk="1" hangingPunct="1">
              <a:lnSpc>
                <a:spcPct val="80000"/>
              </a:lnSpc>
            </a:pPr>
            <a:r>
              <a:rPr lang="zh-CN" altLang="en-US" sz="2000">
                <a:latin typeface="华文细黑" pitchFamily="2" charset="-122"/>
                <a:ea typeface="华文细黑" pitchFamily="2" charset="-122"/>
              </a:rPr>
              <a:t>在给定的领域范围内，领域分析要确定所有应用程序公共的类和对象。领域模型用来描述人们在领域中所用的概念，是一个好的工具，领域模型集中在领域中关键的对象。通过领域分析至少应提供二个文本：一个领域规模和一个静态模型（包括从领域世界中提取到的重要对象和类）。</a:t>
            </a:r>
          </a:p>
          <a:p>
            <a:pPr eaLnBrk="1" hangingPunct="1">
              <a:lnSpc>
                <a:spcPct val="80000"/>
              </a:lnSpc>
            </a:pPr>
            <a:r>
              <a:rPr lang="zh-CN" altLang="en-US" sz="2000">
                <a:latin typeface="华文细黑" pitchFamily="2" charset="-122"/>
                <a:ea typeface="华文细黑" pitchFamily="2" charset="-122"/>
              </a:rPr>
              <a:t>一个框架不可能覆盖整个世界，因而形成一个界线非常分明的领域范围是很重要的。在开发过程的需求捕获活动中，领域规模是十分有用的，它能使开发者清楚地了解某一种需求是否在领域范围之内；作为框架重用中一个工具，它同样也是用来确定框架的重用是否适合于某一种应用。在形成领域规模过程中，决定哪些类和对象应包括在领域内时常是一种困难的工作，当然开发一个用于范围窄的领域的框架比范围宽的要容易。</a:t>
            </a:r>
          </a:p>
          <a:p>
            <a:pPr eaLnBrk="1" hangingPunct="1">
              <a:lnSpc>
                <a:spcPct val="80000"/>
              </a:lnSpc>
            </a:pPr>
            <a:r>
              <a:rPr lang="zh-CN" altLang="en-US" sz="2000">
                <a:latin typeface="华文细黑" pitchFamily="2" charset="-122"/>
                <a:ea typeface="华文细黑" pitchFamily="2" charset="-122"/>
              </a:rPr>
              <a:t>静态模型应该包括领域中最重要的对象和类，它们应该是来自应用领域的真实世界对象 </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12" name="内容占位符 11"/>
          <p:cNvGraphicFramePr>
            <a:graphicFrameLocks noGrp="1"/>
          </p:cNvGraphicFramePr>
          <p:nvPr>
            <p:ph idx="1"/>
          </p:nvPr>
        </p:nvGraphicFramePr>
        <p:xfrm>
          <a:off x="611560" y="3140968"/>
          <a:ext cx="7772400" cy="32402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4FF90804-3233-4F19-8F73-81803D9D79AB}" type="slidenum">
              <a:rPr lang="en-US" altLang="zh-CN" smtClean="0"/>
              <a:pPr>
                <a:defRPr/>
              </a:pPr>
              <a:t>28</a:t>
            </a:fld>
            <a:endParaRPr lang="en-US" altLang="zh-CN"/>
          </a:p>
        </p:txBody>
      </p:sp>
      <p:graphicFrame>
        <p:nvGraphicFramePr>
          <p:cNvPr id="13" name="图示 12"/>
          <p:cNvGraphicFramePr/>
          <p:nvPr/>
        </p:nvGraphicFramePr>
        <p:xfrm>
          <a:off x="539552" y="620688"/>
          <a:ext cx="8147248" cy="86409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0" name="图示 9"/>
          <p:cNvGraphicFramePr/>
          <p:nvPr/>
        </p:nvGraphicFramePr>
        <p:xfrm>
          <a:off x="539552" y="1628800"/>
          <a:ext cx="4320480" cy="46166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1" name="矩形 10"/>
          <p:cNvSpPr/>
          <p:nvPr/>
        </p:nvSpPr>
        <p:spPr>
          <a:xfrm>
            <a:off x="971550" y="2239963"/>
            <a:ext cx="7129463" cy="757237"/>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p>
            <a:pPr lvl="1" algn="just">
              <a:lnSpc>
                <a:spcPct val="90000"/>
              </a:lnSpc>
              <a:buClr>
                <a:schemeClr val="accent2"/>
              </a:buClr>
              <a:defRPr/>
            </a:pPr>
            <a:r>
              <a:rPr lang="zh-CN" altLang="en-US" b="1" dirty="0">
                <a:latin typeface="华文细黑" pitchFamily="2" charset="-122"/>
                <a:ea typeface="华文细黑" pitchFamily="2" charset="-122"/>
              </a:rPr>
              <a:t>在一定环境条件下，激励被研究对象，用各种手段测量其变化和变化后显示出来各种物理信息</a:t>
            </a: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p:txBody>
          <a:bodyPr/>
          <a:lstStyle/>
          <a:p>
            <a:pPr marL="609600" indent="-609600" eaLnBrk="1" hangingPunct="1"/>
            <a:r>
              <a:rPr lang="zh-CN" altLang="en-US" sz="2800">
                <a:latin typeface="华文细黑" pitchFamily="2" charset="-122"/>
                <a:ea typeface="华文细黑" pitchFamily="2" charset="-122"/>
              </a:rPr>
              <a:t>需求捕获和分析阶段</a:t>
            </a:r>
          </a:p>
        </p:txBody>
      </p:sp>
      <p:sp>
        <p:nvSpPr>
          <p:cNvPr id="31747" name="Rectangle 3"/>
          <p:cNvSpPr>
            <a:spLocks noGrp="1" noChangeArrowheads="1"/>
          </p:cNvSpPr>
          <p:nvPr>
            <p:ph type="body" idx="1"/>
          </p:nvPr>
        </p:nvSpPr>
        <p:spPr/>
        <p:txBody>
          <a:bodyPr/>
          <a:lstStyle/>
          <a:p>
            <a:pPr eaLnBrk="1" hangingPunct="1">
              <a:lnSpc>
                <a:spcPct val="80000"/>
              </a:lnSpc>
            </a:pPr>
            <a:r>
              <a:rPr lang="zh-CN" altLang="en-US" sz="2000">
                <a:latin typeface="华文细黑" pitchFamily="2" charset="-122"/>
                <a:ea typeface="华文细黑" pitchFamily="2" charset="-122"/>
              </a:rPr>
              <a:t>这个阶段的目的是捕获所有真实的需求，描绘出满足这些需求的理想系统的轮廓，它包括需求捕获和分析两种活动，该阶段将产生需求模型和分析模型。</a:t>
            </a:r>
          </a:p>
          <a:p>
            <a:pPr eaLnBrk="1" hangingPunct="1">
              <a:lnSpc>
                <a:spcPct val="80000"/>
              </a:lnSpc>
            </a:pPr>
            <a:r>
              <a:rPr lang="zh-CN" altLang="en-US" sz="2000">
                <a:latin typeface="华文细黑" pitchFamily="2" charset="-122"/>
                <a:ea typeface="华文细黑" pitchFamily="2" charset="-122"/>
              </a:rPr>
              <a:t>需求模型规定了加在系统上的需求，提出对系统的约束或者是系统应提供的服务，产生需求规范和用例（</a:t>
            </a:r>
            <a:r>
              <a:rPr lang="en-US" altLang="zh-CN" sz="2000">
                <a:latin typeface="华文细黑" pitchFamily="2" charset="-122"/>
                <a:ea typeface="华文细黑" pitchFamily="2" charset="-122"/>
              </a:rPr>
              <a:t>use case</a:t>
            </a:r>
            <a:r>
              <a:rPr lang="zh-CN" altLang="en-US" sz="2000">
                <a:latin typeface="华文细黑" pitchFamily="2" charset="-122"/>
                <a:ea typeface="华文细黑" pitchFamily="2" charset="-122"/>
              </a:rPr>
              <a:t>）模型。</a:t>
            </a:r>
            <a:r>
              <a:rPr lang="en-US" altLang="zh-CN" sz="2000">
                <a:latin typeface="华文细黑" pitchFamily="2" charset="-122"/>
                <a:ea typeface="华文细黑" pitchFamily="2" charset="-122"/>
              </a:rPr>
              <a:t>use case</a:t>
            </a:r>
            <a:r>
              <a:rPr lang="zh-CN" altLang="en-US" sz="2000">
                <a:latin typeface="华文细黑" pitchFamily="2" charset="-122"/>
                <a:ea typeface="华文细黑" pitchFamily="2" charset="-122"/>
              </a:rPr>
              <a:t>是指行为相关的事务序列，该序列将由用户在与系统对话中执行。因此，每一个</a:t>
            </a:r>
            <a:r>
              <a:rPr lang="en-US" altLang="zh-CN" sz="2000">
                <a:latin typeface="华文细黑" pitchFamily="2" charset="-122"/>
                <a:ea typeface="华文细黑" pitchFamily="2" charset="-122"/>
              </a:rPr>
              <a:t>use case</a:t>
            </a:r>
            <a:r>
              <a:rPr lang="zh-CN" altLang="en-US" sz="2000">
                <a:latin typeface="华文细黑" pitchFamily="2" charset="-122"/>
                <a:ea typeface="华文细黑" pitchFamily="2" charset="-122"/>
              </a:rPr>
              <a:t>就是一个使用系统的方式，当用户给定一个输入，就执行一个</a:t>
            </a:r>
            <a:r>
              <a:rPr lang="en-US" altLang="zh-CN" sz="2000">
                <a:latin typeface="华文细黑" pitchFamily="2" charset="-122"/>
                <a:ea typeface="华文细黑" pitchFamily="2" charset="-122"/>
              </a:rPr>
              <a:t>use case</a:t>
            </a:r>
            <a:r>
              <a:rPr lang="zh-CN" altLang="en-US" sz="2000">
                <a:latin typeface="华文细黑" pitchFamily="2" charset="-122"/>
                <a:ea typeface="华文细黑" pitchFamily="2" charset="-122"/>
              </a:rPr>
              <a:t>的实例并引发执行属于该</a:t>
            </a:r>
            <a:r>
              <a:rPr lang="en-US" altLang="zh-CN" sz="2000">
                <a:latin typeface="华文细黑" pitchFamily="2" charset="-122"/>
                <a:ea typeface="华文细黑" pitchFamily="2" charset="-122"/>
              </a:rPr>
              <a:t>use case</a:t>
            </a:r>
            <a:r>
              <a:rPr lang="zh-CN" altLang="en-US" sz="2000">
                <a:latin typeface="华文细黑" pitchFamily="2" charset="-122"/>
                <a:ea typeface="华文细黑" pitchFamily="2" charset="-122"/>
              </a:rPr>
              <a:t>的一个事务。</a:t>
            </a:r>
            <a:r>
              <a:rPr lang="en-US" altLang="zh-CN" sz="2000">
                <a:latin typeface="华文细黑" pitchFamily="2" charset="-122"/>
                <a:ea typeface="华文细黑" pitchFamily="2" charset="-122"/>
              </a:rPr>
              <a:t>use case</a:t>
            </a:r>
            <a:r>
              <a:rPr lang="zh-CN" altLang="en-US" sz="2000">
                <a:latin typeface="华文细黑" pitchFamily="2" charset="-122"/>
                <a:ea typeface="华文细黑" pitchFamily="2" charset="-122"/>
              </a:rPr>
              <a:t>模型非常有用，它将贯穿在整个开发过程中。</a:t>
            </a:r>
          </a:p>
          <a:p>
            <a:pPr eaLnBrk="1" hangingPunct="1">
              <a:lnSpc>
                <a:spcPct val="80000"/>
              </a:lnSpc>
            </a:pPr>
            <a:r>
              <a:rPr lang="zh-CN" altLang="en-US" sz="2000">
                <a:latin typeface="华文细黑" pitchFamily="2" charset="-122"/>
                <a:ea typeface="华文细黑" pitchFamily="2" charset="-122"/>
              </a:rPr>
              <a:t>分析活动应该完全集中在问题的概念上，不考虑具体实现的环境。分析的目的是建立一个满足需求的系统的模型轮廓。分析活动的产品是静态对象模型和数据流模型。其中静态对象模型是捕获对象、对象之间关系和待开发的应用中认为重要的真实世界的其它概念，它由真实世界的抽象、高级抽象和这些对象之间关系组成。静态对象模型应该图形化（视图</a:t>
            </a:r>
            <a:r>
              <a:rPr lang="en-US" altLang="zh-CN" sz="2000">
                <a:latin typeface="华文细黑" pitchFamily="2" charset="-122"/>
                <a:ea typeface="华文细黑" pitchFamily="2" charset="-122"/>
              </a:rPr>
              <a:t>View</a:t>
            </a:r>
            <a:r>
              <a:rPr lang="zh-CN" altLang="en-US" sz="2000">
                <a:latin typeface="华文细黑" pitchFamily="2" charset="-122"/>
                <a:ea typeface="华文细黑" pitchFamily="2" charset="-122"/>
              </a:rPr>
              <a:t>），适合于开发者之间和开发者与用户之间交互 </a:t>
            </a:r>
          </a:p>
        </p:txBody>
      </p:sp>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p:txBody>
          <a:bodyPr/>
          <a:lstStyle/>
          <a:p>
            <a:pPr marL="609600" indent="-609600" eaLnBrk="1" hangingPunct="1"/>
            <a:r>
              <a:rPr lang="zh-CN" altLang="en-US" sz="2800">
                <a:latin typeface="华文细黑" pitchFamily="2" charset="-122"/>
                <a:ea typeface="华文细黑" pitchFamily="2" charset="-122"/>
              </a:rPr>
              <a:t>设计阶段</a:t>
            </a:r>
          </a:p>
        </p:txBody>
      </p:sp>
      <p:sp>
        <p:nvSpPr>
          <p:cNvPr id="32771" name="Rectangle 3"/>
          <p:cNvSpPr>
            <a:spLocks noGrp="1" noChangeArrowheads="1"/>
          </p:cNvSpPr>
          <p:nvPr>
            <p:ph type="body" idx="1"/>
          </p:nvPr>
        </p:nvSpPr>
        <p:spPr/>
        <p:txBody>
          <a:bodyPr/>
          <a:lstStyle/>
          <a:p>
            <a:pPr eaLnBrk="1" hangingPunct="1">
              <a:lnSpc>
                <a:spcPct val="90000"/>
              </a:lnSpc>
            </a:pPr>
            <a:r>
              <a:rPr lang="zh-CN" altLang="en-US" sz="2400">
                <a:latin typeface="华文细黑" pitchFamily="2" charset="-122"/>
                <a:ea typeface="华文细黑" pitchFamily="2" charset="-122"/>
              </a:rPr>
              <a:t>分析模型是从概念角度来评述系统，而不考虑实现系统的环境，因而用它作为编写源代码的基础是不合适的，因而在分析阶段之后，不是直接开始编写代码，而是进入设计阶段，在设计阶段中，为了给实现提供坚实的基础，必须改进对象，扩展模型。此外，还必须确定应该提供哪些操作和对象之间准确的通讯。设计阶段也是对分析的验证，如果发现不明确之处，可返回到分析过程进行改进。</a:t>
            </a:r>
          </a:p>
          <a:p>
            <a:pPr eaLnBrk="1" hangingPunct="1">
              <a:lnSpc>
                <a:spcPct val="90000"/>
              </a:lnSpc>
            </a:pPr>
            <a:r>
              <a:rPr lang="zh-CN" altLang="en-US" sz="2400">
                <a:latin typeface="华文细黑" pitchFamily="2" charset="-122"/>
                <a:ea typeface="华文细黑" pitchFamily="2" charset="-122"/>
              </a:rPr>
              <a:t>设计阶段包括结构设计和详细设计两个子阶段。结构设计阶段是定义对象和它们的相互协作，以静态类视图和说明对象间互相合作的动态模型形式产生输出，其中动态模型包括有对象交互视图、状态机视图和数据流模型等，这些模型将形成符合于系统实现的基础。详细设计阶段是更详细地描述类和它们的方法。</a:t>
            </a:r>
          </a:p>
        </p:txBody>
      </p:sp>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eaLnBrk="1" hangingPunct="1"/>
            <a:r>
              <a:rPr lang="zh-CN" altLang="en-US" sz="2800">
                <a:latin typeface="华文细黑" pitchFamily="2" charset="-122"/>
                <a:ea typeface="华文细黑" pitchFamily="2" charset="-122"/>
              </a:rPr>
              <a:t>实现阶段</a:t>
            </a:r>
          </a:p>
        </p:txBody>
      </p:sp>
      <p:sp>
        <p:nvSpPr>
          <p:cNvPr id="33795" name="Rectangle 3"/>
          <p:cNvSpPr>
            <a:spLocks noGrp="1" noChangeArrowheads="1"/>
          </p:cNvSpPr>
          <p:nvPr>
            <p:ph type="body" idx="1"/>
          </p:nvPr>
        </p:nvSpPr>
        <p:spPr/>
        <p:txBody>
          <a:bodyPr/>
          <a:lstStyle/>
          <a:p>
            <a:pPr eaLnBrk="1" hangingPunct="1">
              <a:lnSpc>
                <a:spcPct val="90000"/>
              </a:lnSpc>
            </a:pPr>
            <a:r>
              <a:rPr lang="zh-CN" altLang="en-US" sz="2400">
                <a:latin typeface="华文细黑" pitchFamily="2" charset="-122"/>
                <a:ea typeface="华文细黑" pitchFamily="2" charset="-122"/>
              </a:rPr>
              <a:t>一个框架是领域范围内对许多应用程序普遍都适用的哪些部分的实现，因此框架的实现也就是为框架重用者提供了他（她）们所要开发的应用软件公共部分。实现阶段是紧跟着详细设计阶段之后，用执行语言来确定和描述带有属性和方法的所有类。实现阶段的目的将是完成在设计阶段中确认的对象、关系和它们的互相合作，详细设计、实现和测试之间没有非常明显的界线，在实现阶段发现了不协调情况时，需要返回到详细设计过程进行改进，继续进行实现过程，框架中的各种构件（</a:t>
            </a:r>
            <a:r>
              <a:rPr lang="en-US" altLang="zh-CN" sz="2400">
                <a:latin typeface="华文细黑" pitchFamily="2" charset="-122"/>
                <a:ea typeface="华文细黑" pitchFamily="2" charset="-122"/>
              </a:rPr>
              <a:t>components</a:t>
            </a:r>
            <a:r>
              <a:rPr lang="zh-CN" altLang="en-US" sz="2400">
                <a:latin typeface="华文细黑" pitchFamily="2" charset="-122"/>
                <a:ea typeface="华文细黑" pitchFamily="2" charset="-122"/>
              </a:rPr>
              <a:t>）在实现阶段常常需要进行测试。</a:t>
            </a:r>
          </a:p>
          <a:p>
            <a:pPr eaLnBrk="1" hangingPunct="1">
              <a:lnSpc>
                <a:spcPct val="90000"/>
              </a:lnSpc>
            </a:pPr>
            <a:r>
              <a:rPr lang="zh-CN" altLang="en-US" sz="2400">
                <a:latin typeface="华文细黑" pitchFamily="2" charset="-122"/>
                <a:ea typeface="华文细黑" pitchFamily="2" charset="-122"/>
              </a:rPr>
              <a:t>实现的输入是类的详细说明、它们的接口和由执行语言体系所规定的外部定义。实现过程中对每一个类进行类外部接口和类内部方法的实现两步处理。其输出是一组已实现了的类的集合，准备用来进行测试。</a:t>
            </a:r>
          </a:p>
        </p:txBody>
      </p:sp>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eaLnBrk="1" hangingPunct="1"/>
            <a:r>
              <a:rPr lang="zh-CN" altLang="en-US" sz="2800">
                <a:latin typeface="华文细黑" pitchFamily="2" charset="-122"/>
                <a:ea typeface="华文细黑" pitchFamily="2" charset="-122"/>
              </a:rPr>
              <a:t>验证和确认阶段</a:t>
            </a:r>
          </a:p>
        </p:txBody>
      </p:sp>
      <p:sp>
        <p:nvSpPr>
          <p:cNvPr id="34819" name="Rectangle 3"/>
          <p:cNvSpPr>
            <a:spLocks noGrp="1" noChangeArrowheads="1"/>
          </p:cNvSpPr>
          <p:nvPr>
            <p:ph type="body" idx="1"/>
          </p:nvPr>
        </p:nvSpPr>
        <p:spPr/>
        <p:txBody>
          <a:bodyPr/>
          <a:lstStyle/>
          <a:p>
            <a:pPr eaLnBrk="1" hangingPunct="1">
              <a:lnSpc>
                <a:spcPct val="80000"/>
              </a:lnSpc>
            </a:pPr>
            <a:r>
              <a:rPr lang="zh-CN" altLang="en-US" sz="2800">
                <a:latin typeface="华文细黑" pitchFamily="2" charset="-122"/>
                <a:ea typeface="华文细黑" pitchFamily="2" charset="-122"/>
              </a:rPr>
              <a:t>验证的目的是确定正在建立的系统能否满足领域分析或分析阶段中所提出的需求；确认的目的是检验建立中的产品是否真正是所需要的产品。验证是回答我们是否在正确地建立产品；确认是回答我们是否正在建立正确的产品。</a:t>
            </a:r>
          </a:p>
          <a:p>
            <a:pPr eaLnBrk="1" hangingPunct="1">
              <a:lnSpc>
                <a:spcPct val="80000"/>
              </a:lnSpc>
            </a:pPr>
            <a:r>
              <a:rPr lang="zh-CN" altLang="en-US" sz="2800">
                <a:latin typeface="华文细黑" pitchFamily="2" charset="-122"/>
                <a:ea typeface="华文细黑" pitchFamily="2" charset="-122"/>
              </a:rPr>
              <a:t>在这个阶段一个重要活动就是测试，该活动可分为单元测试、集成测试和回归测试，同时还包括代码检验、评述和统计测试等。采用“用例（</a:t>
            </a:r>
            <a:r>
              <a:rPr lang="en-US" altLang="zh-CN" sz="2800">
                <a:latin typeface="华文细黑" pitchFamily="2" charset="-122"/>
                <a:ea typeface="华文细黑" pitchFamily="2" charset="-122"/>
              </a:rPr>
              <a:t>Use Case</a:t>
            </a:r>
            <a:r>
              <a:rPr lang="zh-CN" altLang="en-US" sz="2800">
                <a:latin typeface="华文细黑" pitchFamily="2" charset="-122"/>
                <a:ea typeface="华文细黑" pitchFamily="2" charset="-122"/>
              </a:rPr>
              <a:t>）”作为工具完成集成测试是一种很好的方法，把所有模块组合在一起形成最终系统时，这次的集成测试称为系统测试，通过了系统测试，一个框架才真正成为可实用的软件产品。</a:t>
            </a:r>
          </a:p>
        </p:txBody>
      </p:sp>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4" descr="框架应用过程"/>
          <p:cNvPicPr>
            <a:picLocks noGrp="1" noChangeAspect="1" noChangeArrowheads="1"/>
          </p:cNvPicPr>
          <p:nvPr>
            <p:ph type="body" idx="1"/>
          </p:nvPr>
        </p:nvPicPr>
        <p:blipFill>
          <a:blip r:embed="rId2" cstate="print"/>
          <a:srcRect/>
          <a:stretch>
            <a:fillRect/>
          </a:stretch>
        </p:blipFill>
        <p:spPr>
          <a:xfrm>
            <a:off x="0" y="660400"/>
            <a:ext cx="9144000" cy="6000750"/>
          </a:xfrm>
          <a:noFill/>
        </p:spPr>
      </p:pic>
      <p:sp>
        <p:nvSpPr>
          <p:cNvPr id="35843" name="Rectangle 2"/>
          <p:cNvSpPr>
            <a:spLocks noGrp="1" noChangeArrowheads="1"/>
          </p:cNvSpPr>
          <p:nvPr>
            <p:ph type="title"/>
          </p:nvPr>
        </p:nvSpPr>
        <p:spPr/>
        <p:txBody>
          <a:bodyPr/>
          <a:lstStyle/>
          <a:p>
            <a:pPr eaLnBrk="1" hangingPunct="1"/>
            <a:r>
              <a:rPr lang="zh-CN" altLang="en-US" sz="2400" b="1">
                <a:latin typeface="华文细黑" pitchFamily="2" charset="-122"/>
                <a:ea typeface="华文细黑" pitchFamily="2" charset="-122"/>
              </a:rPr>
              <a:t>传统的应用软件与基于框架的应用软件开发过程的差别</a:t>
            </a:r>
            <a:r>
              <a:rPr lang="zh-CN" altLang="en-US" sz="2800">
                <a:latin typeface="华文细黑" pitchFamily="2" charset="-122"/>
                <a:ea typeface="华文细黑" pitchFamily="2" charset="-122"/>
              </a:rPr>
              <a:t> </a:t>
            </a:r>
          </a:p>
        </p:txBody>
      </p:sp>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eaLnBrk="1" hangingPunct="1"/>
            <a:r>
              <a:rPr lang="zh-CN" altLang="en-US" sz="2800">
                <a:latin typeface="华文细黑" pitchFamily="2" charset="-122"/>
                <a:ea typeface="华文细黑" pitchFamily="2" charset="-122"/>
              </a:rPr>
              <a:t>面向对象的框架的重用方法 </a:t>
            </a:r>
          </a:p>
        </p:txBody>
      </p:sp>
      <p:sp>
        <p:nvSpPr>
          <p:cNvPr id="36867" name="Rectangle 3"/>
          <p:cNvSpPr>
            <a:spLocks noGrp="1" noChangeArrowheads="1"/>
          </p:cNvSpPr>
          <p:nvPr>
            <p:ph type="body" idx="1"/>
          </p:nvPr>
        </p:nvSpPr>
        <p:spPr/>
        <p:txBody>
          <a:bodyPr/>
          <a:lstStyle/>
          <a:p>
            <a:pPr lvl="1" eaLnBrk="1" hangingPunct="1"/>
            <a:r>
              <a:rPr lang="zh-CN" altLang="en-US">
                <a:latin typeface="华文细黑" pitchFamily="2" charset="-122"/>
                <a:ea typeface="华文细黑" pitchFamily="2" charset="-122"/>
              </a:rPr>
              <a:t>结构驱动（或称为集中于框架继承）方法，这种方法主要是依靠继承机制开发应用软件</a:t>
            </a:r>
          </a:p>
          <a:p>
            <a:pPr lvl="1" eaLnBrk="1" hangingPunct="1"/>
            <a:r>
              <a:rPr lang="zh-CN" altLang="en-US">
                <a:latin typeface="华文细黑" pitchFamily="2" charset="-122"/>
                <a:ea typeface="华文细黑" pitchFamily="2" charset="-122"/>
              </a:rPr>
              <a:t>数据驱动（或称为集中于框架组合）方法，这种方法是通过框架产生对象的实例，然后进行组合来开发应用软件</a:t>
            </a: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6651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7891" name="内容占位符 2"/>
          <p:cNvSpPr>
            <a:spLocks noGrp="1"/>
          </p:cNvSpPr>
          <p:nvPr>
            <p:ph idx="1"/>
          </p:nvPr>
        </p:nvSpPr>
        <p:spPr>
          <a:xfrm>
            <a:off x="457200" y="1357297"/>
            <a:ext cx="8229600" cy="4768865"/>
          </a:xfrm>
        </p:spPr>
        <p:txBody>
          <a:bodyPr/>
          <a:lstStyle/>
          <a:p>
            <a:r>
              <a:rPr lang="zh-CN" altLang="en-US" sz="2400" dirty="0">
                <a:latin typeface="华文细黑" pitchFamily="2" charset="-122"/>
                <a:ea typeface="华文细黑" pitchFamily="2" charset="-122"/>
              </a:rPr>
              <a:t>大型实验提出需求</a:t>
            </a:r>
            <a:endParaRPr lang="en-US" altLang="zh-CN" sz="2400" dirty="0">
              <a:latin typeface="华文细黑" pitchFamily="2" charset="-122"/>
              <a:ea typeface="华文细黑" pitchFamily="2" charset="-122"/>
            </a:endParaRPr>
          </a:p>
          <a:p>
            <a:pPr>
              <a:buFont typeface="Wingdings" pitchFamily="2" charset="2"/>
              <a:buNone/>
            </a:pPr>
            <a:r>
              <a:rPr lang="en-US" altLang="zh-CN" sz="2400" dirty="0">
                <a:latin typeface="华文细黑" pitchFamily="2" charset="-122"/>
                <a:ea typeface="华文细黑" pitchFamily="2" charset="-122"/>
              </a:rPr>
              <a:t>	</a:t>
            </a:r>
            <a:r>
              <a:rPr lang="zh-CN" altLang="zh-CN" sz="2400" dirty="0">
                <a:latin typeface="华文细黑" pitchFamily="2" charset="-122"/>
                <a:ea typeface="华文细黑" pitchFamily="2" charset="-122"/>
              </a:rPr>
              <a:t>高能物理实验从二十世纪九十年代中叶进入了以建造大型强子对撞机（</a:t>
            </a:r>
            <a:r>
              <a:rPr lang="en-US" altLang="zh-CN" sz="2400" dirty="0">
                <a:latin typeface="华文细黑" pitchFamily="2" charset="-122"/>
                <a:ea typeface="华文细黑" pitchFamily="2" charset="-122"/>
              </a:rPr>
              <a:t>LHC</a:t>
            </a:r>
            <a:r>
              <a:rPr lang="zh-CN" altLang="zh-CN" sz="2400" dirty="0">
                <a:latin typeface="华文细黑" pitchFamily="2" charset="-122"/>
                <a:ea typeface="华文细黑" pitchFamily="2" charset="-122"/>
              </a:rPr>
              <a:t>）为标志的</a:t>
            </a:r>
            <a:r>
              <a:rPr lang="en-US" altLang="zh-CN" sz="2400" dirty="0">
                <a:latin typeface="华文细黑" pitchFamily="2" charset="-122"/>
                <a:ea typeface="华文细黑" pitchFamily="2" charset="-122"/>
              </a:rPr>
              <a:t>LHC</a:t>
            </a:r>
            <a:r>
              <a:rPr lang="zh-CN" altLang="zh-CN" sz="2400" dirty="0">
                <a:latin typeface="华文细黑" pitchFamily="2" charset="-122"/>
                <a:ea typeface="华文细黑" pitchFamily="2" charset="-122"/>
              </a:rPr>
              <a:t>时代，从计算（</a:t>
            </a:r>
            <a:r>
              <a:rPr lang="en-US" altLang="zh-CN" sz="2400" dirty="0">
                <a:latin typeface="华文细黑" pitchFamily="2" charset="-122"/>
                <a:ea typeface="华文细黑" pitchFamily="2" charset="-122"/>
              </a:rPr>
              <a:t>Computing</a:t>
            </a:r>
            <a:r>
              <a:rPr lang="zh-CN" altLang="zh-CN" sz="2400" dirty="0">
                <a:latin typeface="华文细黑" pitchFamily="2" charset="-122"/>
                <a:ea typeface="华文细黑" pitchFamily="2" charset="-122"/>
              </a:rPr>
              <a:t>）角度来看，面临着比以往实验高出几个数量级的数据量的巨大挑战。在高能物理实验领域，作为数据分析和数据模拟的有力工具，</a:t>
            </a:r>
            <a:r>
              <a:rPr lang="en-US" altLang="zh-CN" sz="2400" dirty="0">
                <a:latin typeface="华文细黑" pitchFamily="2" charset="-122"/>
                <a:ea typeface="华文细黑" pitchFamily="2" charset="-122"/>
              </a:rPr>
              <a:t>PAW</a:t>
            </a:r>
            <a:r>
              <a:rPr lang="zh-CN" altLang="zh-CN" sz="2400" dirty="0">
                <a:latin typeface="华文细黑" pitchFamily="2" charset="-122"/>
                <a:ea typeface="华文细黑" pitchFamily="2" charset="-122"/>
              </a:rPr>
              <a:t>和</a:t>
            </a:r>
            <a:r>
              <a:rPr lang="en-US" altLang="zh-CN" sz="2400" dirty="0">
                <a:latin typeface="华文细黑" pitchFamily="2" charset="-122"/>
                <a:ea typeface="华文细黑" pitchFamily="2" charset="-122"/>
              </a:rPr>
              <a:t>GEANT </a:t>
            </a:r>
            <a:r>
              <a:rPr lang="zh-CN" altLang="zh-CN" sz="2400" dirty="0">
                <a:latin typeface="华文细黑" pitchFamily="2" charset="-122"/>
                <a:ea typeface="华文细黑" pitchFamily="2" charset="-122"/>
              </a:rPr>
              <a:t>等已经发展和应用了二十多年，尽管不断地更新和扩展，但是由于其固有的缺陷，已经达到了极限，无法承担未来类似于</a:t>
            </a:r>
            <a:r>
              <a:rPr lang="en-US" altLang="zh-CN" sz="2400" dirty="0">
                <a:latin typeface="华文细黑" pitchFamily="2" charset="-122"/>
                <a:ea typeface="华文细黑" pitchFamily="2" charset="-122"/>
              </a:rPr>
              <a:t>LHC</a:t>
            </a:r>
            <a:r>
              <a:rPr lang="zh-CN" altLang="zh-CN" sz="2400" dirty="0">
                <a:latin typeface="华文细黑" pitchFamily="2" charset="-122"/>
                <a:ea typeface="华文细黑" pitchFamily="2" charset="-122"/>
              </a:rPr>
              <a:t>中各探测器系统数据分析和模拟的任务。从上世纪九十年代中叶开始，以</a:t>
            </a:r>
            <a:r>
              <a:rPr lang="en-US" altLang="zh-CN" sz="2400" dirty="0">
                <a:latin typeface="华文细黑" pitchFamily="2" charset="-122"/>
                <a:ea typeface="华文细黑" pitchFamily="2" charset="-122"/>
              </a:rPr>
              <a:t>NA49</a:t>
            </a:r>
            <a:r>
              <a:rPr lang="zh-CN" altLang="zh-CN" sz="2400" dirty="0">
                <a:latin typeface="华文细黑" pitchFamily="2" charset="-122"/>
                <a:ea typeface="华文细黑" pitchFamily="2" charset="-122"/>
              </a:rPr>
              <a:t>实验为背景开发了基于面向对象编程风格的集数据获取、数据分析、数据模拟为一体的</a:t>
            </a:r>
            <a:r>
              <a:rPr lang="en-US" altLang="zh-CN" sz="2400" dirty="0">
                <a:latin typeface="华文细黑" pitchFamily="2" charset="-122"/>
                <a:ea typeface="华文细黑" pitchFamily="2" charset="-122"/>
              </a:rPr>
              <a:t>ROOT</a:t>
            </a:r>
            <a:r>
              <a:rPr lang="zh-CN" altLang="zh-CN" sz="2400" dirty="0">
                <a:latin typeface="华文细黑" pitchFamily="2" charset="-122"/>
                <a:ea typeface="华文细黑" pitchFamily="2" charset="-122"/>
              </a:rPr>
              <a:t>系统。</a:t>
            </a:r>
            <a:endParaRPr lang="zh-CN" altLang="en-US" sz="2400" dirty="0">
              <a:latin typeface="华文细黑" pitchFamily="2" charset="-122"/>
              <a:ea typeface="华文细黑" pitchFamily="2" charset="-122"/>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标题 1"/>
          <p:cNvSpPr>
            <a:spLocks noGrp="1"/>
          </p:cNvSpPr>
          <p:nvPr>
            <p:ph type="title"/>
          </p:nvPr>
        </p:nvSpPr>
        <p:spPr/>
        <p:txBody>
          <a:bodyPr/>
          <a:lstStyle/>
          <a:p>
            <a:r>
              <a:rPr lang="en-US" altLang="zh-CN">
                <a:ea typeface="华文细黑" pitchFamily="2" charset="-122"/>
              </a:rPr>
              <a:t>Root</a:t>
            </a:r>
            <a:r>
              <a:rPr lang="en-US" altLang="zh-CN">
                <a:latin typeface="华文细黑" pitchFamily="2" charset="-122"/>
                <a:ea typeface="华文细黑" pitchFamily="2" charset="-122"/>
              </a:rPr>
              <a:t>——</a:t>
            </a:r>
            <a:r>
              <a:rPr lang="zh-CN" altLang="en-US">
                <a:latin typeface="华文细黑" pitchFamily="2" charset="-122"/>
                <a:ea typeface="华文细黑" pitchFamily="2" charset="-122"/>
              </a:rPr>
              <a:t>官方的定义</a:t>
            </a:r>
          </a:p>
        </p:txBody>
      </p:sp>
      <p:sp>
        <p:nvSpPr>
          <p:cNvPr id="38915" name="内容占位符 2"/>
          <p:cNvSpPr>
            <a:spLocks noGrp="1"/>
          </p:cNvSpPr>
          <p:nvPr>
            <p:ph idx="1"/>
          </p:nvPr>
        </p:nvSpPr>
        <p:spPr/>
        <p:txBody>
          <a:bodyPr/>
          <a:lstStyle/>
          <a:p>
            <a:r>
              <a:rPr lang="en-US" altLang="zh-CN" b="1" dirty="0">
                <a:latin typeface="华文细黑" pitchFamily="2" charset="-122"/>
                <a:ea typeface="华文细黑" pitchFamily="2" charset="-122"/>
              </a:rPr>
              <a:t>ROOT is ...</a:t>
            </a:r>
          </a:p>
          <a:p>
            <a:pPr>
              <a:buFont typeface="Wingdings" pitchFamily="2" charset="2"/>
              <a:buNone/>
            </a:pPr>
            <a:r>
              <a:rPr lang="en-US" altLang="zh-CN" dirty="0">
                <a:ea typeface="华文细黑" pitchFamily="2" charset="-122"/>
              </a:rPr>
              <a:t>	A modular scientific software toolkit. It provides all the functionalities needed to deal with big data processing, statistical analysis, </a:t>
            </a:r>
            <a:r>
              <a:rPr lang="en-US" altLang="zh-CN" dirty="0" err="1">
                <a:ea typeface="华文细黑" pitchFamily="2" charset="-122"/>
              </a:rPr>
              <a:t>visualisation</a:t>
            </a:r>
            <a:r>
              <a:rPr lang="en-US" altLang="zh-CN" dirty="0">
                <a:ea typeface="华文细黑" pitchFamily="2" charset="-122"/>
              </a:rPr>
              <a:t> and storage. It is mainly written in C++ but well integrated with other languages such as Python and R.</a:t>
            </a:r>
          </a:p>
          <a:p>
            <a:endParaRPr lang="zh-CN" altLang="en-US" dirty="0">
              <a:latin typeface="华文细黑" pitchFamily="2" charset="-122"/>
              <a:ea typeface="华文细黑" pitchFamily="2" charset="-122"/>
            </a:endParaRP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标题 1"/>
          <p:cNvSpPr>
            <a:spLocks noGrp="1"/>
          </p:cNvSpPr>
          <p:nvPr>
            <p:ph type="title"/>
          </p:nvPr>
        </p:nvSpPr>
        <p:spPr/>
        <p:txBody>
          <a:bodyPr/>
          <a:lstStyle/>
          <a:p>
            <a:endParaRPr lang="zh-CN" altLang="en-US"/>
          </a:p>
        </p:txBody>
      </p:sp>
      <p:sp>
        <p:nvSpPr>
          <p:cNvPr id="5" name="矩形 4"/>
          <p:cNvSpPr/>
          <p:nvPr/>
        </p:nvSpPr>
        <p:spPr>
          <a:xfrm>
            <a:off x="3492500" y="6083300"/>
            <a:ext cx="2473325" cy="369888"/>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https://root.cern.ch/</a:t>
            </a:r>
            <a:endParaRPr kumimoji="0" lang="zh-CN" altLang="en-US"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pic>
        <p:nvPicPr>
          <p:cNvPr id="39940" name="Picture 3"/>
          <p:cNvPicPr>
            <a:picLocks noChangeAspect="1" noChangeArrowheads="1"/>
          </p:cNvPicPr>
          <p:nvPr/>
        </p:nvPicPr>
        <p:blipFill>
          <a:blip r:embed="rId2" cstate="print"/>
          <a:srcRect/>
          <a:stretch>
            <a:fillRect/>
          </a:stretch>
        </p:blipFill>
        <p:spPr bwMode="auto">
          <a:xfrm>
            <a:off x="0" y="0"/>
            <a:ext cx="9144000" cy="5657850"/>
          </a:xfrm>
          <a:prstGeom prst="rect">
            <a:avLst/>
          </a:prstGeom>
          <a:noFill/>
          <a:ln w="9525">
            <a:noFill/>
            <a:miter lim="800000"/>
            <a:headEnd/>
            <a:tailEnd/>
          </a:ln>
        </p:spPr>
      </p:pic>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p:txBody>
          <a:bodyPr/>
          <a:lstStyle/>
          <a:p>
            <a:pPr marL="812800" indent="-812800" eaLnBrk="1" hangingPunct="1"/>
            <a:r>
              <a:rPr lang="en-US" altLang="zh-CN" sz="2800">
                <a:latin typeface="华文细黑" pitchFamily="2" charset="-122"/>
                <a:ea typeface="华文细黑" pitchFamily="2" charset="-122"/>
              </a:rPr>
              <a:t>ROOT</a:t>
            </a:r>
            <a:r>
              <a:rPr lang="zh-CN" altLang="en-US" sz="2800">
                <a:latin typeface="华文细黑" pitchFamily="2" charset="-122"/>
                <a:ea typeface="华文细黑" pitchFamily="2" charset="-122"/>
              </a:rPr>
              <a:t>系统的结构特点</a:t>
            </a:r>
            <a:endParaRPr lang="zh-CN" altLang="en-US" sz="2800" b="1">
              <a:latin typeface="华文细黑" pitchFamily="2" charset="-122"/>
              <a:ea typeface="华文细黑" pitchFamily="2" charset="-122"/>
            </a:endParaRPr>
          </a:p>
        </p:txBody>
      </p:sp>
      <p:sp>
        <p:nvSpPr>
          <p:cNvPr id="40963" name="Rectangle 3"/>
          <p:cNvSpPr>
            <a:spLocks noGrp="1" noChangeArrowheads="1"/>
          </p:cNvSpPr>
          <p:nvPr>
            <p:ph type="body" idx="1"/>
          </p:nvPr>
        </p:nvSpPr>
        <p:spPr>
          <a:xfrm>
            <a:off x="457200" y="1196975"/>
            <a:ext cx="8229600" cy="2663825"/>
          </a:xfrm>
        </p:spPr>
        <p:txBody>
          <a:bodyPr/>
          <a:lstStyle/>
          <a:p>
            <a:pPr marL="431800" lvl="1" indent="3175" eaLnBrk="1" hangingPunct="1">
              <a:buFontTx/>
              <a:buNone/>
              <a:tabLst>
                <a:tab pos="258763" algn="l"/>
              </a:tabLst>
            </a:pPr>
            <a:r>
              <a:rPr lang="en-US" altLang="zh-CN" sz="2400">
                <a:latin typeface="华文细黑" pitchFamily="2" charset="-122"/>
                <a:ea typeface="华文细黑" pitchFamily="2" charset="-122"/>
              </a:rPr>
              <a:t>ROOT</a:t>
            </a:r>
            <a:r>
              <a:rPr lang="zh-CN" altLang="en-US" sz="2400">
                <a:latin typeface="华文细黑" pitchFamily="2" charset="-122"/>
                <a:ea typeface="华文细黑" pitchFamily="2" charset="-122"/>
              </a:rPr>
              <a:t>系统是一个基础的框架体系，具有面向对象编程的所有特征，用面向对象语言</a:t>
            </a:r>
            <a:r>
              <a:rPr lang="en-US" altLang="zh-CN" sz="2400">
                <a:latin typeface="华文细黑" pitchFamily="2" charset="-122"/>
                <a:ea typeface="华文细黑" pitchFamily="2" charset="-122"/>
              </a:rPr>
              <a:t>C</a:t>
            </a:r>
            <a:r>
              <a:rPr lang="zh-CN" altLang="en-US" sz="2400">
                <a:latin typeface="华文细黑" pitchFamily="2" charset="-122"/>
                <a:ea typeface="华文细黑" pitchFamily="2" charset="-122"/>
              </a:rPr>
              <a:t>＋＋编写，由包括</a:t>
            </a:r>
            <a:r>
              <a:rPr lang="en-US" altLang="zh-CN" sz="2400">
                <a:latin typeface="华文细黑" pitchFamily="2" charset="-122"/>
                <a:ea typeface="华文细黑" pitchFamily="2" charset="-122"/>
              </a:rPr>
              <a:t>310</a:t>
            </a:r>
            <a:r>
              <a:rPr lang="zh-CN" altLang="en-US" sz="2400">
                <a:latin typeface="华文细黑" pitchFamily="2" charset="-122"/>
                <a:ea typeface="华文细黑" pitchFamily="2" charset="-122"/>
              </a:rPr>
              <a:t>个类的</a:t>
            </a:r>
            <a:r>
              <a:rPr lang="en-US" altLang="zh-CN" sz="2400">
                <a:latin typeface="华文细黑" pitchFamily="2" charset="-122"/>
                <a:ea typeface="华文细黑" pitchFamily="2" charset="-122"/>
              </a:rPr>
              <a:t>24</a:t>
            </a:r>
            <a:r>
              <a:rPr lang="zh-CN" altLang="en-US" sz="2400">
                <a:latin typeface="华文细黑" pitchFamily="2" charset="-122"/>
                <a:ea typeface="华文细黑" pitchFamily="2" charset="-122"/>
              </a:rPr>
              <a:t>种框架集成而成，同时提供了与</a:t>
            </a:r>
            <a:r>
              <a:rPr lang="en-US" altLang="zh-CN" sz="2400">
                <a:latin typeface="华文细黑" pitchFamily="2" charset="-122"/>
                <a:ea typeface="华文细黑" pitchFamily="2" charset="-122"/>
              </a:rPr>
              <a:t>PAW</a:t>
            </a:r>
            <a:r>
              <a:rPr lang="zh-CN" altLang="en-US" sz="2400">
                <a:latin typeface="华文细黑" pitchFamily="2" charset="-122"/>
                <a:ea typeface="华文细黑" pitchFamily="2" charset="-122"/>
              </a:rPr>
              <a:t>和</a:t>
            </a:r>
            <a:r>
              <a:rPr lang="en-US" altLang="zh-CN" sz="2400">
                <a:latin typeface="华文细黑" pitchFamily="2" charset="-122"/>
                <a:ea typeface="华文细黑" pitchFamily="2" charset="-122"/>
              </a:rPr>
              <a:t>GEANT</a:t>
            </a:r>
            <a:r>
              <a:rPr lang="zh-CN" altLang="en-US" sz="2400">
                <a:latin typeface="华文细黑" pitchFamily="2" charset="-122"/>
                <a:ea typeface="华文细黑" pitchFamily="2" charset="-122"/>
              </a:rPr>
              <a:t>等已在高能物理界应用多年的系统之间接口，可以很方便把原系统中信息转换到</a:t>
            </a:r>
            <a:r>
              <a:rPr lang="en-US" altLang="zh-CN" sz="2400">
                <a:latin typeface="华文细黑" pitchFamily="2" charset="-122"/>
                <a:ea typeface="华文细黑" pitchFamily="2" charset="-122"/>
              </a:rPr>
              <a:t>ROOT</a:t>
            </a:r>
            <a:r>
              <a:rPr lang="zh-CN" altLang="en-US" sz="2400">
                <a:latin typeface="华文细黑" pitchFamily="2" charset="-122"/>
                <a:ea typeface="华文细黑" pitchFamily="2" charset="-122"/>
              </a:rPr>
              <a:t>系统中来进行处理和操作。</a:t>
            </a:r>
            <a:r>
              <a:rPr lang="en-US" altLang="zh-CN" sz="2400">
                <a:latin typeface="华文细黑" pitchFamily="2" charset="-122"/>
                <a:ea typeface="华文细黑" pitchFamily="2" charset="-122"/>
              </a:rPr>
              <a:t>ROOT</a:t>
            </a:r>
            <a:r>
              <a:rPr lang="zh-CN" altLang="en-US" sz="2400">
                <a:latin typeface="华文细黑" pitchFamily="2" charset="-122"/>
                <a:ea typeface="华文细黑" pitchFamily="2" charset="-122"/>
              </a:rPr>
              <a:t>系统为事例产生、事例重建、探测器模拟、数据分析和数据获取提供一组公共的工具和特性。</a:t>
            </a:r>
          </a:p>
        </p:txBody>
      </p:sp>
      <p:sp>
        <p:nvSpPr>
          <p:cNvPr id="4" name="矩形 3"/>
          <p:cNvSpPr/>
          <p:nvPr/>
        </p:nvSpPr>
        <p:spPr>
          <a:xfrm>
            <a:off x="539750" y="3995738"/>
            <a:ext cx="8353425" cy="1938337"/>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从</a:t>
            </a:r>
            <a:r>
              <a:rPr kumimoji="0" lang="en-US"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ROOT</a:t>
            </a: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系统问世以来，引起高能物理界极大重视，发展极为迅猛，短短</a:t>
            </a:r>
            <a:r>
              <a:rPr kumimoji="0" lang="zh-CN" altLang="en-US"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十几年</a:t>
            </a: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期间</a:t>
            </a:r>
            <a:r>
              <a:rPr kumimoji="0" lang="en-US"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ROOT</a:t>
            </a: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系统从</a:t>
            </a:r>
            <a:r>
              <a:rPr kumimoji="0" lang="en-US"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0.50</a:t>
            </a: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版本，经过多次更新，目前已推出了</a:t>
            </a:r>
            <a:r>
              <a:rPr kumimoji="0" lang="en-US"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6.16</a:t>
            </a: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版本，从</a:t>
            </a:r>
            <a:r>
              <a:rPr kumimoji="0" lang="en-US"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1999</a:t>
            </a: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年以来，每年举行一次</a:t>
            </a:r>
            <a:r>
              <a:rPr kumimoji="0" lang="en-US"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ROOT</a:t>
            </a: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国际学术会议，随着应用单位的增多和应用领域的拓展，</a:t>
            </a:r>
            <a:r>
              <a:rPr kumimoji="0" lang="en-US"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ROOT</a:t>
            </a:r>
            <a:r>
              <a:rPr kumimoji="0" lang="zh-CN" altLang="zh-CN" sz="20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t>必将更加完善，更加坚实，它已逐步而且必将成为高能粒子物理实验和核物理实验的主流框架体系，同时引起了相关的物理研究领域和其它研究领域的关注。</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685800" y="0"/>
          <a:ext cx="7772400" cy="1752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755575" y="1341438"/>
          <a:ext cx="7632849" cy="446382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7EDA5877-030F-4F64-9B3A-10A81D44220C}" type="slidenum">
              <a:rPr lang="en-US" altLang="zh-CN" smtClean="0"/>
              <a:pPr>
                <a:defRPr/>
              </a:pPr>
              <a:t>29</a:t>
            </a:fld>
            <a:endParaRPr lang="en-US" altLang="zh-CN"/>
          </a:p>
        </p:txBody>
      </p:sp>
      <p:grpSp>
        <p:nvGrpSpPr>
          <p:cNvPr id="7" name="组合 6"/>
          <p:cNvGrpSpPr/>
          <p:nvPr/>
        </p:nvGrpSpPr>
        <p:grpSpPr>
          <a:xfrm>
            <a:off x="1115616" y="5949280"/>
            <a:ext cx="7056784" cy="574840"/>
            <a:chOff x="4488007" y="362004"/>
            <a:chExt cx="3936812" cy="574840"/>
          </a:xfrm>
        </p:grpSpPr>
        <p:sp>
          <p:nvSpPr>
            <p:cNvPr id="8" name="矩形 7"/>
            <p:cNvSpPr/>
            <p:nvPr/>
          </p:nvSpPr>
          <p:spPr>
            <a:xfrm>
              <a:off x="4488007" y="362004"/>
              <a:ext cx="3936812" cy="574840"/>
            </a:xfrm>
            <a:prstGeom prst="rect">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9" name="矩形 8"/>
            <p:cNvSpPr/>
            <p:nvPr/>
          </p:nvSpPr>
          <p:spPr>
            <a:xfrm>
              <a:off x="4488007" y="362004"/>
              <a:ext cx="3936812" cy="57484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06680" tIns="60960" rIns="106680" bIns="60960" numCol="1" spcCol="1270" anchor="ctr" anchorCtr="0">
              <a:noAutofit/>
            </a:bodyPr>
            <a:lstStyle/>
            <a:p>
              <a:pPr lvl="0" algn="ctr" defTabSz="666750" rtl="0">
                <a:lnSpc>
                  <a:spcPct val="90000"/>
                </a:lnSpc>
                <a:spcBef>
                  <a:spcPct val="0"/>
                </a:spcBef>
                <a:spcAft>
                  <a:spcPct val="35000"/>
                </a:spcAft>
              </a:pPr>
              <a:r>
                <a:rPr lang="zh-CN" sz="2000" kern="1200" dirty="0"/>
                <a:t>人类进入了信息时代，信息技术渗透人类的各方面活动！</a:t>
              </a:r>
            </a:p>
          </p:txBody>
        </p:sp>
      </p:gr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lstStyle/>
          <a:p>
            <a:pPr eaLnBrk="1" hangingPunct="1"/>
            <a:r>
              <a:rPr lang="zh-CN" altLang="en-US" sz="2800">
                <a:latin typeface="华文细黑" pitchFamily="2" charset="-122"/>
                <a:ea typeface="华文细黑" pitchFamily="2" charset="-122"/>
              </a:rPr>
              <a:t>构成</a:t>
            </a:r>
            <a:r>
              <a:rPr lang="en-US" altLang="zh-CN" sz="2800">
                <a:latin typeface="华文细黑" pitchFamily="2" charset="-122"/>
                <a:ea typeface="华文细黑" pitchFamily="2" charset="-122"/>
              </a:rPr>
              <a:t>ROOT</a:t>
            </a:r>
            <a:r>
              <a:rPr lang="zh-CN" altLang="en-US" sz="2800">
                <a:latin typeface="华文细黑" pitchFamily="2" charset="-122"/>
                <a:ea typeface="华文细黑" pitchFamily="2" charset="-122"/>
              </a:rPr>
              <a:t>系统的主要构件（</a:t>
            </a:r>
            <a:r>
              <a:rPr lang="en-US" altLang="zh-CN" sz="2800">
                <a:latin typeface="华文细黑" pitchFamily="2" charset="-122"/>
                <a:ea typeface="华文细黑" pitchFamily="2" charset="-122"/>
              </a:rPr>
              <a:t>components</a:t>
            </a:r>
            <a:r>
              <a:rPr lang="zh-CN" altLang="en-US" sz="2800">
                <a:latin typeface="华文细黑" pitchFamily="2" charset="-122"/>
                <a:ea typeface="华文细黑" pitchFamily="2" charset="-122"/>
              </a:rPr>
              <a:t>）</a:t>
            </a:r>
          </a:p>
        </p:txBody>
      </p:sp>
      <p:sp>
        <p:nvSpPr>
          <p:cNvPr id="41987" name="Rectangle 3"/>
          <p:cNvSpPr>
            <a:spLocks noGrp="1" noChangeArrowheads="1"/>
          </p:cNvSpPr>
          <p:nvPr>
            <p:ph type="body" idx="1"/>
          </p:nvPr>
        </p:nvSpPr>
        <p:spPr>
          <a:xfrm>
            <a:off x="0" y="1196975"/>
            <a:ext cx="9144000" cy="5661025"/>
          </a:xfrm>
        </p:spPr>
        <p:txBody>
          <a:bodyPr/>
          <a:lstStyle/>
          <a:p>
            <a:pPr lvl="1" eaLnBrk="1" hangingPunct="1">
              <a:buFont typeface="Wingdings" pitchFamily="2" charset="2"/>
              <a:buChar char="l"/>
            </a:pPr>
            <a:r>
              <a:rPr lang="zh-CN" altLang="en-US" sz="2400">
                <a:latin typeface="华文细黑" pitchFamily="2" charset="-122"/>
                <a:ea typeface="华文细黑" pitchFamily="2" charset="-122"/>
              </a:rPr>
              <a:t>层次式面向对象数据库</a:t>
            </a:r>
          </a:p>
          <a:p>
            <a:pPr lvl="1" eaLnBrk="1" hangingPunct="1">
              <a:buFont typeface="Wingdings" pitchFamily="2" charset="2"/>
              <a:buChar char="l"/>
            </a:pPr>
            <a:r>
              <a:rPr lang="en-US" altLang="zh-CN" sz="2400">
                <a:latin typeface="华文细黑" pitchFamily="2" charset="-122"/>
                <a:ea typeface="华文细黑" pitchFamily="2" charset="-122"/>
              </a:rPr>
              <a:t>C++</a:t>
            </a:r>
            <a:r>
              <a:rPr lang="zh-CN" altLang="en-US" sz="2400">
                <a:latin typeface="华文细黑" pitchFamily="2" charset="-122"/>
                <a:ea typeface="华文细黑" pitchFamily="2" charset="-122"/>
              </a:rPr>
              <a:t>解释器</a:t>
            </a:r>
          </a:p>
          <a:p>
            <a:pPr lvl="1" eaLnBrk="1" hangingPunct="1">
              <a:buFont typeface="Wingdings" pitchFamily="2" charset="2"/>
              <a:buChar char="l"/>
            </a:pPr>
            <a:r>
              <a:rPr lang="zh-CN" altLang="en-US" sz="2400">
                <a:latin typeface="华文细黑" pitchFamily="2" charset="-122"/>
                <a:ea typeface="华文细黑" pitchFamily="2" charset="-122"/>
              </a:rPr>
              <a:t>先进的统计分析工具</a:t>
            </a:r>
          </a:p>
          <a:p>
            <a:pPr lvl="1" eaLnBrk="1" hangingPunct="1">
              <a:buFont typeface="Wingdings" pitchFamily="2" charset="2"/>
              <a:buChar char="l"/>
            </a:pPr>
            <a:r>
              <a:rPr lang="zh-CN" altLang="en-US" sz="2400">
                <a:latin typeface="华文细黑" pitchFamily="2" charset="-122"/>
                <a:ea typeface="华文细黑" pitchFamily="2" charset="-122"/>
              </a:rPr>
              <a:t>可视化工具</a:t>
            </a:r>
          </a:p>
          <a:p>
            <a:pPr lvl="1" eaLnBrk="1" hangingPunct="1">
              <a:buFont typeface="Wingdings" pitchFamily="2" charset="2"/>
              <a:buChar char="l"/>
            </a:pPr>
            <a:r>
              <a:rPr lang="zh-CN" altLang="en-US" sz="2400">
                <a:latin typeface="华文细黑" pitchFamily="2" charset="-122"/>
                <a:ea typeface="华文细黑" pitchFamily="2" charset="-122"/>
              </a:rPr>
              <a:t>一组丰富的有、完全清楚定义</a:t>
            </a:r>
            <a:r>
              <a:rPr lang="en-US" altLang="zh-CN" sz="2400">
                <a:latin typeface="华文细黑" pitchFamily="2" charset="-122"/>
                <a:ea typeface="华文细黑" pitchFamily="2" charset="-122"/>
              </a:rPr>
              <a:t>I/O</a:t>
            </a:r>
            <a:r>
              <a:rPr lang="zh-CN" altLang="en-US" sz="2400">
                <a:latin typeface="华文细黑" pitchFamily="2" charset="-122"/>
                <a:ea typeface="华文细黑" pitchFamily="2" charset="-122"/>
              </a:rPr>
              <a:t>的容器类</a:t>
            </a:r>
          </a:p>
          <a:p>
            <a:pPr lvl="1" eaLnBrk="1" hangingPunct="1">
              <a:buFont typeface="Wingdings" pitchFamily="2" charset="2"/>
              <a:buChar char="l"/>
            </a:pPr>
            <a:r>
              <a:rPr lang="zh-CN" altLang="en-US" sz="2400">
                <a:latin typeface="华文细黑" pitchFamily="2" charset="-122"/>
                <a:ea typeface="华文细黑" pitchFamily="2" charset="-122"/>
              </a:rPr>
              <a:t>一组数量很大的</a:t>
            </a:r>
            <a:r>
              <a:rPr lang="en-US" altLang="zh-CN" sz="2400">
                <a:latin typeface="华文细黑" pitchFamily="2" charset="-122"/>
                <a:ea typeface="华文细黑" pitchFamily="2" charset="-122"/>
              </a:rPr>
              <a:t>GUI</a:t>
            </a:r>
            <a:r>
              <a:rPr lang="zh-CN" altLang="en-US" sz="2400">
                <a:latin typeface="华文细黑" pitchFamily="2" charset="-122"/>
                <a:ea typeface="华文细黑" pitchFamily="2" charset="-122"/>
              </a:rPr>
              <a:t>类</a:t>
            </a:r>
          </a:p>
          <a:p>
            <a:pPr lvl="1" eaLnBrk="1" hangingPunct="1">
              <a:buFont typeface="Wingdings" pitchFamily="2" charset="2"/>
              <a:buChar char="l"/>
            </a:pPr>
            <a:r>
              <a:rPr lang="zh-CN" altLang="en-US" sz="2400">
                <a:latin typeface="华文细黑" pitchFamily="2" charset="-122"/>
                <a:ea typeface="华文细黑" pitchFamily="2" charset="-122"/>
              </a:rPr>
              <a:t>自动建立</a:t>
            </a:r>
            <a:r>
              <a:rPr lang="en-US" altLang="zh-CN" sz="2400">
                <a:latin typeface="华文细黑" pitchFamily="2" charset="-122"/>
                <a:ea typeface="华文细黑" pitchFamily="2" charset="-122"/>
              </a:rPr>
              <a:t>HTML</a:t>
            </a:r>
            <a:r>
              <a:rPr lang="zh-CN" altLang="en-US" sz="2400">
                <a:latin typeface="华文细黑" pitchFamily="2" charset="-122"/>
                <a:ea typeface="华文细黑" pitchFamily="2" charset="-122"/>
              </a:rPr>
              <a:t>文档设施</a:t>
            </a:r>
          </a:p>
          <a:p>
            <a:pPr lvl="1" eaLnBrk="1" hangingPunct="1">
              <a:buFont typeface="Wingdings" pitchFamily="2" charset="2"/>
              <a:buChar char="l"/>
            </a:pPr>
            <a:r>
              <a:rPr lang="zh-CN" altLang="en-US" sz="2400">
                <a:latin typeface="华文细黑" pitchFamily="2" charset="-122"/>
                <a:ea typeface="华文细黑" pitchFamily="2" charset="-122"/>
              </a:rPr>
              <a:t>运行时刻对象检查能力的设施</a:t>
            </a:r>
          </a:p>
          <a:p>
            <a:pPr lvl="1" eaLnBrk="1" hangingPunct="1">
              <a:buFont typeface="Wingdings" pitchFamily="2" charset="2"/>
              <a:buChar char="l"/>
            </a:pPr>
            <a:r>
              <a:rPr lang="zh-CN" altLang="en-US" sz="2400">
                <a:latin typeface="华文细黑" pitchFamily="2" charset="-122"/>
                <a:ea typeface="华文细黑" pitchFamily="2" charset="-122"/>
              </a:rPr>
              <a:t>客户</a:t>
            </a:r>
            <a:r>
              <a:rPr lang="en-US" altLang="zh-CN" sz="2400">
                <a:latin typeface="华文细黑" pitchFamily="2" charset="-122"/>
                <a:ea typeface="华文细黑" pitchFamily="2" charset="-122"/>
              </a:rPr>
              <a:t>/</a:t>
            </a:r>
            <a:r>
              <a:rPr lang="zh-CN" altLang="en-US" sz="2400">
                <a:latin typeface="华文细黑" pitchFamily="2" charset="-122"/>
                <a:ea typeface="华文细黑" pitchFamily="2" charset="-122"/>
              </a:rPr>
              <a:t>服务器网络连接类</a:t>
            </a:r>
          </a:p>
          <a:p>
            <a:pPr lvl="1" eaLnBrk="1" hangingPunct="1">
              <a:buFont typeface="Wingdings" pitchFamily="2" charset="2"/>
              <a:buChar char="l"/>
            </a:pPr>
            <a:r>
              <a:rPr lang="zh-CN" altLang="en-US" sz="2400">
                <a:latin typeface="华文细黑" pitchFamily="2" charset="-122"/>
                <a:ea typeface="华文细黑" pitchFamily="2" charset="-122"/>
              </a:rPr>
              <a:t>支持共享存贮器设施</a:t>
            </a:r>
          </a:p>
          <a:p>
            <a:pPr lvl="1" eaLnBrk="1" hangingPunct="1">
              <a:buFont typeface="Wingdings" pitchFamily="2" charset="2"/>
              <a:buChar char="l"/>
            </a:pPr>
            <a:r>
              <a:rPr lang="zh-CN" altLang="en-US" sz="2400">
                <a:latin typeface="华文细黑" pitchFamily="2" charset="-122"/>
                <a:ea typeface="华文细黑" pitchFamily="2" charset="-122"/>
              </a:rPr>
              <a:t>远程数据库存取机制</a:t>
            </a:r>
          </a:p>
          <a:p>
            <a:pPr lvl="1" eaLnBrk="1" hangingPunct="1">
              <a:buFont typeface="Wingdings" pitchFamily="2" charset="2"/>
              <a:buChar char="l"/>
            </a:pPr>
            <a:r>
              <a:rPr lang="zh-CN" altLang="en-US" sz="2400">
                <a:latin typeface="华文细黑" pitchFamily="2" charset="-122"/>
                <a:ea typeface="华文细黑" pitchFamily="2" charset="-122"/>
              </a:rPr>
              <a:t>在</a:t>
            </a:r>
            <a:r>
              <a:rPr lang="en-US" altLang="zh-CN" sz="2400">
                <a:latin typeface="华文细黑" pitchFamily="2" charset="-122"/>
                <a:ea typeface="华文细黑" pitchFamily="2" charset="-122"/>
              </a:rPr>
              <a:t>UNIX</a:t>
            </a:r>
            <a:r>
              <a:rPr lang="zh-CN" altLang="en-US" sz="2400">
                <a:latin typeface="华文细黑" pitchFamily="2" charset="-122"/>
                <a:ea typeface="华文细黑" pitchFamily="2" charset="-122"/>
              </a:rPr>
              <a:t>、</a:t>
            </a:r>
            <a:r>
              <a:rPr lang="en-US" altLang="zh-CN" sz="2400">
                <a:latin typeface="华文细黑" pitchFamily="2" charset="-122"/>
                <a:ea typeface="华文细黑" pitchFamily="2" charset="-122"/>
              </a:rPr>
              <a:t>LINUX</a:t>
            </a:r>
            <a:r>
              <a:rPr lang="zh-CN" altLang="en-US" sz="2400">
                <a:latin typeface="华文细黑" pitchFamily="2" charset="-122"/>
                <a:ea typeface="华文细黑" pitchFamily="2" charset="-122"/>
              </a:rPr>
              <a:t>和 </a:t>
            </a:r>
            <a:r>
              <a:rPr lang="en-US" altLang="zh-CN" sz="2400">
                <a:latin typeface="华文细黑" pitchFamily="2" charset="-122"/>
                <a:ea typeface="华文细黑" pitchFamily="2" charset="-122"/>
              </a:rPr>
              <a:t>WINDOWS</a:t>
            </a:r>
            <a:r>
              <a:rPr lang="zh-CN" altLang="en-US" sz="2400">
                <a:latin typeface="华文细黑" pitchFamily="2" charset="-122"/>
                <a:ea typeface="华文细黑" pitchFamily="2" charset="-122"/>
              </a:rPr>
              <a:t>等操作系统环境下运行机制 </a:t>
            </a:r>
          </a:p>
        </p:txBody>
      </p:sp>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en-US" altLang="zh-CN" sz="2800" b="1"/>
              <a:t>ROOT</a:t>
            </a:r>
            <a:r>
              <a:rPr lang="zh-CN" altLang="en-US" sz="2800" b="1"/>
              <a:t>为基础的框架体系</a:t>
            </a:r>
            <a:r>
              <a:rPr lang="zh-CN" altLang="en-US" sz="2800"/>
              <a:t> </a:t>
            </a:r>
          </a:p>
        </p:txBody>
      </p:sp>
      <p:pic>
        <p:nvPicPr>
          <p:cNvPr id="43011" name="Picture 4" descr="framework"/>
          <p:cNvPicPr>
            <a:picLocks noGrp="1" noChangeAspect="1" noChangeArrowheads="1"/>
          </p:cNvPicPr>
          <p:nvPr>
            <p:ph type="body" idx="1"/>
          </p:nvPr>
        </p:nvPicPr>
        <p:blipFill>
          <a:blip r:embed="rId2" cstate="print"/>
          <a:srcRect/>
          <a:stretch>
            <a:fillRect/>
          </a:stretch>
        </p:blipFill>
        <p:spPr>
          <a:xfrm>
            <a:off x="1304925" y="1550988"/>
            <a:ext cx="6534150" cy="4219575"/>
          </a:xfrm>
          <a:noFill/>
        </p:spPr>
      </p:pic>
    </p:spTree>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p:txBody>
          <a:bodyPr/>
          <a:lstStyle/>
          <a:p>
            <a:pPr eaLnBrk="1" hangingPunct="1"/>
            <a:r>
              <a:rPr lang="en-US" altLang="zh-CN" sz="2800">
                <a:latin typeface="华文细黑" pitchFamily="2" charset="-122"/>
                <a:ea typeface="华文细黑" pitchFamily="2" charset="-122"/>
              </a:rPr>
              <a:t>ROOT</a:t>
            </a:r>
            <a:r>
              <a:rPr lang="zh-CN" altLang="en-US" sz="2800">
                <a:latin typeface="华文细黑" pitchFamily="2" charset="-122"/>
                <a:ea typeface="华文细黑" pitchFamily="2" charset="-122"/>
              </a:rPr>
              <a:t>系统的发展</a:t>
            </a:r>
          </a:p>
        </p:txBody>
      </p:sp>
      <p:sp>
        <p:nvSpPr>
          <p:cNvPr id="44035" name="Rectangle 3"/>
          <p:cNvSpPr>
            <a:spLocks noGrp="1" noChangeArrowheads="1"/>
          </p:cNvSpPr>
          <p:nvPr>
            <p:ph type="body" idx="1"/>
          </p:nvPr>
        </p:nvSpPr>
        <p:spPr/>
        <p:txBody>
          <a:bodyPr/>
          <a:lstStyle/>
          <a:p>
            <a:pPr eaLnBrk="1" hangingPunct="1"/>
            <a:r>
              <a:rPr lang="en-US" altLang="zh-CN" dirty="0">
                <a:latin typeface="华文细黑" pitchFamily="2" charset="-122"/>
                <a:ea typeface="华文细黑" pitchFamily="2" charset="-122"/>
              </a:rPr>
              <a:t>6.16</a:t>
            </a:r>
            <a:r>
              <a:rPr lang="zh-CN" altLang="en-US" dirty="0">
                <a:latin typeface="华文细黑" pitchFamily="2" charset="-122"/>
                <a:ea typeface="华文细黑" pitchFamily="2" charset="-122"/>
              </a:rPr>
              <a:t>版本（</a:t>
            </a:r>
            <a:r>
              <a:rPr lang="en-US" altLang="zh-CN" dirty="0">
                <a:latin typeface="华文细黑" pitchFamily="2" charset="-122"/>
                <a:ea typeface="华文细黑" pitchFamily="2" charset="-122"/>
              </a:rPr>
              <a:t>2019.1</a:t>
            </a:r>
            <a:r>
              <a:rPr lang="zh-CN" altLang="en-US" dirty="0">
                <a:latin typeface="华文细黑" pitchFamily="2" charset="-122"/>
                <a:ea typeface="华文细黑" pitchFamily="2" charset="-122"/>
              </a:rPr>
              <a:t>）</a:t>
            </a:r>
          </a:p>
          <a:p>
            <a:pPr eaLnBrk="1" hangingPunct="1"/>
            <a:r>
              <a:rPr lang="en-US" altLang="zh-CN" dirty="0">
                <a:latin typeface="华文细黑" pitchFamily="2" charset="-122"/>
                <a:ea typeface="华文细黑" pitchFamily="2" charset="-122"/>
              </a:rPr>
              <a:t>ROOT</a:t>
            </a:r>
            <a:r>
              <a:rPr lang="zh-CN" altLang="en-US" dirty="0">
                <a:latin typeface="华文细黑" pitchFamily="2" charset="-122"/>
                <a:ea typeface="华文细黑" pitchFamily="2" charset="-122"/>
              </a:rPr>
              <a:t>应用</a:t>
            </a:r>
          </a:p>
          <a:p>
            <a:pPr marL="788988" lvl="1" indent="3175" eaLnBrk="1" hangingPunct="1">
              <a:buFontTx/>
              <a:buNone/>
            </a:pPr>
            <a:r>
              <a:rPr lang="en-US" altLang="zh-CN" dirty="0">
                <a:latin typeface="华文细黑" pitchFamily="2" charset="-122"/>
                <a:ea typeface="华文细黑" pitchFamily="2" charset="-122"/>
              </a:rPr>
              <a:t>ROOT</a:t>
            </a:r>
            <a:r>
              <a:rPr lang="zh-CN" altLang="en-US" dirty="0">
                <a:latin typeface="华文细黑" pitchFamily="2" charset="-122"/>
                <a:ea typeface="华文细黑" pitchFamily="2" charset="-122"/>
              </a:rPr>
              <a:t>的主要应用领域还是以数据分析为主，包括存取原始数据文件、建立和分析</a:t>
            </a:r>
            <a:r>
              <a:rPr lang="en-US" altLang="zh-CN" dirty="0">
                <a:latin typeface="华文细黑" pitchFamily="2" charset="-122"/>
                <a:ea typeface="华文细黑" pitchFamily="2" charset="-122"/>
              </a:rPr>
              <a:t>DST</a:t>
            </a:r>
            <a:r>
              <a:rPr lang="zh-CN" altLang="en-US" dirty="0">
                <a:latin typeface="华文细黑" pitchFamily="2" charset="-122"/>
                <a:ea typeface="华文细黑" pitchFamily="2" charset="-122"/>
              </a:rPr>
              <a:t>（数据摘要磁带）和数据离线分析，但近几年来已拓展应用到高能粒子物理和核物理实验活动的众多领域，包括在线监测、物理和探测器模拟、事例和数据文档的建立以及数据获取系统中数据流的控制等。 </a:t>
            </a: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标题 1"/>
          <p:cNvSpPr>
            <a:spLocks noGrp="1"/>
          </p:cNvSpPr>
          <p:nvPr>
            <p:ph type="title"/>
          </p:nvPr>
        </p:nvSpPr>
        <p:spPr/>
        <p:txBody>
          <a:bodyPr/>
          <a:lstStyle/>
          <a:p>
            <a:r>
              <a:rPr lang="en-US" altLang="zh-CN">
                <a:latin typeface="华文细黑" pitchFamily="2" charset="-122"/>
                <a:ea typeface="华文细黑" pitchFamily="2" charset="-122"/>
              </a:rPr>
              <a:t>ROOT</a:t>
            </a:r>
            <a:r>
              <a:rPr lang="zh-CN" altLang="en-US">
                <a:latin typeface="华文细黑" pitchFamily="2" charset="-122"/>
                <a:ea typeface="华文细黑" pitchFamily="2" charset="-122"/>
              </a:rPr>
              <a:t>应用</a:t>
            </a:r>
          </a:p>
        </p:txBody>
      </p:sp>
      <p:sp>
        <p:nvSpPr>
          <p:cNvPr id="45059" name="内容占位符 2"/>
          <p:cNvSpPr>
            <a:spLocks noGrp="1"/>
          </p:cNvSpPr>
          <p:nvPr>
            <p:ph idx="1"/>
          </p:nvPr>
        </p:nvSpPr>
        <p:spPr/>
        <p:txBody>
          <a:bodyPr/>
          <a:lstStyle/>
          <a:p>
            <a:r>
              <a:rPr lang="en-US" altLang="zh-CN" sz="2400">
                <a:ea typeface="华文细黑" pitchFamily="2" charset="-122"/>
              </a:rPr>
              <a:t>ROOT</a:t>
            </a:r>
            <a:r>
              <a:rPr lang="zh-CN" altLang="zh-CN" sz="2400">
                <a:latin typeface="华文细黑" pitchFamily="2" charset="-122"/>
                <a:ea typeface="华文细黑" pitchFamily="2" charset="-122"/>
              </a:rPr>
              <a:t>系统最早在</a:t>
            </a:r>
            <a:r>
              <a:rPr lang="en-US" altLang="zh-CN" sz="2400">
                <a:ea typeface="华文细黑" pitchFamily="2" charset="-122"/>
              </a:rPr>
              <a:t>CERN</a:t>
            </a:r>
            <a:r>
              <a:rPr lang="zh-CN" altLang="zh-CN" sz="2400">
                <a:latin typeface="华文细黑" pitchFamily="2" charset="-122"/>
                <a:ea typeface="华文细黑" pitchFamily="2" charset="-122"/>
              </a:rPr>
              <a:t>重离子实验</a:t>
            </a:r>
            <a:r>
              <a:rPr lang="en-US" altLang="zh-CN" sz="2400">
                <a:ea typeface="华文细黑" pitchFamily="2" charset="-122"/>
              </a:rPr>
              <a:t>NA49</a:t>
            </a:r>
            <a:r>
              <a:rPr lang="zh-CN" altLang="zh-CN" sz="2400">
                <a:latin typeface="华文细黑" pitchFamily="2" charset="-122"/>
                <a:ea typeface="华文细黑" pitchFamily="2" charset="-122"/>
              </a:rPr>
              <a:t>中开始建立数据分析平台，很快相继在</a:t>
            </a:r>
            <a:r>
              <a:rPr lang="en-US" altLang="zh-CN" sz="2400">
                <a:ea typeface="华文细黑" pitchFamily="2" charset="-122"/>
              </a:rPr>
              <a:t>Alice</a:t>
            </a:r>
            <a:r>
              <a:rPr lang="zh-CN" altLang="zh-CN" sz="2400">
                <a:ea typeface="华文细黑" pitchFamily="2" charset="-122"/>
              </a:rPr>
              <a:t>、</a:t>
            </a:r>
            <a:r>
              <a:rPr lang="en-US" altLang="zh-CN" sz="2400">
                <a:ea typeface="华文细黑" pitchFamily="2" charset="-122"/>
              </a:rPr>
              <a:t>Phobos</a:t>
            </a:r>
            <a:r>
              <a:rPr lang="zh-CN" altLang="zh-CN" sz="2400">
                <a:ea typeface="华文细黑" pitchFamily="2" charset="-122"/>
              </a:rPr>
              <a:t>、</a:t>
            </a:r>
            <a:r>
              <a:rPr lang="en-US" altLang="zh-CN" sz="2400">
                <a:ea typeface="华文细黑" pitchFamily="2" charset="-122"/>
              </a:rPr>
              <a:t>E907</a:t>
            </a:r>
            <a:r>
              <a:rPr lang="zh-CN" altLang="zh-CN" sz="2400">
                <a:latin typeface="华文细黑" pitchFamily="2" charset="-122"/>
                <a:ea typeface="华文细黑" pitchFamily="2" charset="-122"/>
              </a:rPr>
              <a:t>等实验合作组中采用，美国费米实验室</a:t>
            </a:r>
            <a:r>
              <a:rPr lang="en-US" altLang="zh-CN" sz="2400">
                <a:ea typeface="华文细黑" pitchFamily="2" charset="-122"/>
              </a:rPr>
              <a:t>Tevetron</a:t>
            </a:r>
            <a:r>
              <a:rPr lang="zh-CN" altLang="zh-CN" sz="2400">
                <a:latin typeface="华文细黑" pitchFamily="2" charset="-122"/>
                <a:ea typeface="华文细黑" pitchFamily="2" charset="-122"/>
              </a:rPr>
              <a:t>上二个实验组</a:t>
            </a:r>
            <a:r>
              <a:rPr lang="en-US" altLang="zh-CN" sz="2400">
                <a:ea typeface="华文细黑" pitchFamily="2" charset="-122"/>
              </a:rPr>
              <a:t>CDF</a:t>
            </a:r>
            <a:r>
              <a:rPr lang="zh-CN" altLang="zh-CN" sz="2400">
                <a:latin typeface="华文细黑" pitchFamily="2" charset="-122"/>
                <a:ea typeface="华文细黑" pitchFamily="2" charset="-122"/>
              </a:rPr>
              <a:t>和</a:t>
            </a:r>
            <a:r>
              <a:rPr lang="en-US" altLang="zh-CN" sz="2400">
                <a:ea typeface="华文细黑" pitchFamily="2" charset="-122"/>
              </a:rPr>
              <a:t>D0</a:t>
            </a:r>
            <a:r>
              <a:rPr lang="zh-CN" altLang="zh-CN" sz="2400">
                <a:latin typeface="华文细黑" pitchFamily="2" charset="-122"/>
                <a:ea typeface="华文细黑" pitchFamily="2" charset="-122"/>
              </a:rPr>
              <a:t>，布鲁海文实验室</a:t>
            </a:r>
            <a:r>
              <a:rPr lang="en-US" altLang="zh-CN" sz="2400">
                <a:ea typeface="华文细黑" pitchFamily="2" charset="-122"/>
              </a:rPr>
              <a:t>RICH</a:t>
            </a:r>
            <a:r>
              <a:rPr lang="zh-CN" altLang="zh-CN" sz="2400">
                <a:ea typeface="华文细黑" pitchFamily="2" charset="-122"/>
              </a:rPr>
              <a:t>上</a:t>
            </a:r>
            <a:r>
              <a:rPr lang="en-US" altLang="zh-CN" sz="2400">
                <a:ea typeface="华文细黑" pitchFamily="2" charset="-122"/>
              </a:rPr>
              <a:t>Star</a:t>
            </a:r>
            <a:r>
              <a:rPr lang="zh-CN" altLang="zh-CN" sz="2400">
                <a:ea typeface="华文细黑" pitchFamily="2" charset="-122"/>
              </a:rPr>
              <a:t>和</a:t>
            </a:r>
            <a:r>
              <a:rPr lang="en-US" altLang="zh-CN" sz="2400">
                <a:ea typeface="华文细黑" pitchFamily="2" charset="-122"/>
              </a:rPr>
              <a:t>Phenix</a:t>
            </a:r>
            <a:r>
              <a:rPr lang="zh-CN" altLang="zh-CN" sz="2400">
                <a:latin typeface="华文细黑" pitchFamily="2" charset="-122"/>
                <a:ea typeface="华文细黑" pitchFamily="2" charset="-122"/>
              </a:rPr>
              <a:t>、德国</a:t>
            </a:r>
            <a:r>
              <a:rPr lang="en-US" altLang="zh-CN" sz="2400">
                <a:ea typeface="华文细黑" pitchFamily="2" charset="-122"/>
              </a:rPr>
              <a:t>HERA</a:t>
            </a:r>
            <a:r>
              <a:rPr lang="zh-CN" altLang="zh-CN" sz="2400">
                <a:ea typeface="华文细黑" pitchFamily="2" charset="-122"/>
              </a:rPr>
              <a:t>的</a:t>
            </a:r>
            <a:r>
              <a:rPr lang="en-US" altLang="zh-CN" sz="2400">
                <a:ea typeface="华文细黑" pitchFamily="2" charset="-122"/>
              </a:rPr>
              <a:t>H1</a:t>
            </a:r>
            <a:r>
              <a:rPr lang="zh-CN" altLang="zh-CN" sz="2400">
                <a:ea typeface="华文细黑" pitchFamily="2" charset="-122"/>
              </a:rPr>
              <a:t>、</a:t>
            </a:r>
            <a:r>
              <a:rPr lang="en-US" altLang="zh-CN" sz="2400">
                <a:ea typeface="华文细黑" pitchFamily="2" charset="-122"/>
              </a:rPr>
              <a:t>Zeus</a:t>
            </a:r>
            <a:r>
              <a:rPr lang="zh-CN" altLang="zh-CN" sz="2400">
                <a:ea typeface="华文细黑" pitchFamily="2" charset="-122"/>
              </a:rPr>
              <a:t>和</a:t>
            </a:r>
            <a:r>
              <a:rPr lang="en-US" altLang="zh-CN" sz="2400">
                <a:ea typeface="华文细黑" pitchFamily="2" charset="-122"/>
              </a:rPr>
              <a:t>HERAB</a:t>
            </a:r>
            <a:r>
              <a:rPr lang="zh-CN" altLang="zh-CN" sz="2400">
                <a:ea typeface="华文细黑" pitchFamily="2" charset="-122"/>
              </a:rPr>
              <a:t>等实验组分别开发了以</a:t>
            </a:r>
            <a:r>
              <a:rPr lang="en-US" altLang="zh-CN" sz="2400">
                <a:ea typeface="华文细黑" pitchFamily="2" charset="-122"/>
              </a:rPr>
              <a:t>ROOT</a:t>
            </a:r>
            <a:r>
              <a:rPr lang="zh-CN" altLang="zh-CN" sz="2400">
                <a:ea typeface="华文细黑" pitchFamily="2" charset="-122"/>
              </a:rPr>
              <a:t>为基础的，用于数据分析、在线监测、物理和探测器模拟、事例和数据获取系统中数据流控制等各种应用系统，</a:t>
            </a:r>
            <a:r>
              <a:rPr lang="en-US" altLang="zh-CN" sz="2400">
                <a:ea typeface="华文细黑" pitchFamily="2" charset="-122"/>
              </a:rPr>
              <a:t>LHC</a:t>
            </a:r>
            <a:r>
              <a:rPr lang="zh-CN" altLang="zh-CN" sz="2400">
                <a:ea typeface="华文细黑" pitchFamily="2" charset="-122"/>
              </a:rPr>
              <a:t>的</a:t>
            </a:r>
            <a:r>
              <a:rPr lang="en-US" altLang="zh-CN" sz="2400">
                <a:ea typeface="华文细黑" pitchFamily="2" charset="-122"/>
              </a:rPr>
              <a:t>ATLAS</a:t>
            </a:r>
            <a:r>
              <a:rPr lang="zh-CN" altLang="zh-CN" sz="2400">
                <a:ea typeface="华文细黑" pitchFamily="2" charset="-122"/>
              </a:rPr>
              <a:t>、</a:t>
            </a:r>
            <a:r>
              <a:rPr lang="en-US" altLang="zh-CN" sz="2400">
                <a:ea typeface="华文细黑" pitchFamily="2" charset="-122"/>
              </a:rPr>
              <a:t>CMS</a:t>
            </a:r>
            <a:r>
              <a:rPr lang="zh-CN" altLang="zh-CN" sz="2400">
                <a:ea typeface="华文细黑" pitchFamily="2" charset="-122"/>
              </a:rPr>
              <a:t>和</a:t>
            </a:r>
            <a:r>
              <a:rPr lang="en-US" altLang="zh-CN" sz="2400">
                <a:ea typeface="华文细黑" pitchFamily="2" charset="-122"/>
              </a:rPr>
              <a:t>LHCB</a:t>
            </a:r>
            <a:r>
              <a:rPr lang="zh-CN" altLang="zh-CN" sz="2400">
                <a:ea typeface="华文细黑" pitchFamily="2" charset="-122"/>
              </a:rPr>
              <a:t>继</a:t>
            </a:r>
            <a:r>
              <a:rPr lang="en-US" altLang="zh-CN" sz="2400">
                <a:ea typeface="华文细黑" pitchFamily="2" charset="-122"/>
              </a:rPr>
              <a:t>ALICE</a:t>
            </a:r>
            <a:r>
              <a:rPr lang="zh-CN" altLang="zh-CN" sz="2400">
                <a:ea typeface="华文细黑" pitchFamily="2" charset="-122"/>
              </a:rPr>
              <a:t>之后很快加入</a:t>
            </a:r>
            <a:r>
              <a:rPr lang="en-US" altLang="zh-CN" sz="2400">
                <a:ea typeface="华文细黑" pitchFamily="2" charset="-122"/>
              </a:rPr>
              <a:t>ROOT</a:t>
            </a:r>
            <a:r>
              <a:rPr lang="zh-CN" altLang="zh-CN" sz="2400">
                <a:ea typeface="华文细黑" pitchFamily="2" charset="-122"/>
              </a:rPr>
              <a:t>的应用行列之中。</a:t>
            </a:r>
            <a:endParaRPr lang="en-US" altLang="zh-CN" sz="2400">
              <a:ea typeface="华文细黑" pitchFamily="2" charset="-122"/>
            </a:endParaRPr>
          </a:p>
          <a:p>
            <a:r>
              <a:rPr lang="zh-CN" altLang="zh-CN" sz="2400">
                <a:ea typeface="华文细黑" pitchFamily="2" charset="-122"/>
              </a:rPr>
              <a:t>目前已有几十个大大小小的高能粒子物理和核物理实验组不同程度上把</a:t>
            </a:r>
            <a:r>
              <a:rPr lang="en-US" altLang="zh-CN" sz="2400">
                <a:ea typeface="华文细黑" pitchFamily="2" charset="-122"/>
              </a:rPr>
              <a:t>ROOT</a:t>
            </a:r>
            <a:r>
              <a:rPr lang="zh-CN" altLang="zh-CN" sz="2400">
                <a:ea typeface="华文细黑" pitchFamily="2" charset="-122"/>
              </a:rPr>
              <a:t>应用在它们实验中。</a:t>
            </a:r>
            <a:endParaRPr lang="en-US" altLang="zh-CN" sz="2400">
              <a:ea typeface="华文细黑" pitchFamily="2" charset="-122"/>
            </a:endParaRPr>
          </a:p>
          <a:p>
            <a:r>
              <a:rPr lang="en-US" altLang="zh-CN" sz="2400">
                <a:ea typeface="华文细黑" pitchFamily="2" charset="-122"/>
              </a:rPr>
              <a:t>ROOT</a:t>
            </a:r>
            <a:r>
              <a:rPr lang="zh-CN" altLang="en-US" sz="2400">
                <a:ea typeface="华文细黑" pitchFamily="2" charset="-122"/>
              </a:rPr>
              <a:t>强大的数据处理</a:t>
            </a:r>
            <a:r>
              <a:rPr lang="zh-CN" altLang="en-US" sz="2400">
                <a:latin typeface="华文细黑" pitchFamily="2" charset="-122"/>
                <a:ea typeface="华文细黑" pitchFamily="2" charset="-122"/>
              </a:rPr>
              <a:t>功能包括统计、直方图、图形显示等功能，常常用于日常工作中的数据分析处理。</a:t>
            </a: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标题 1"/>
          <p:cNvSpPr>
            <a:spLocks noGrp="1"/>
          </p:cNvSpPr>
          <p:nvPr>
            <p:ph type="title"/>
          </p:nvPr>
        </p:nvSpPr>
        <p:spPr/>
        <p:txBody>
          <a:bodyPr/>
          <a:lstStyle/>
          <a:p>
            <a:endParaRPr lang="zh-CN" altLang="en-US"/>
          </a:p>
        </p:txBody>
      </p:sp>
      <p:sp>
        <p:nvSpPr>
          <p:cNvPr id="46083" name="内容占位符 2"/>
          <p:cNvSpPr>
            <a:spLocks noGrp="1"/>
          </p:cNvSpPr>
          <p:nvPr>
            <p:ph idx="1"/>
          </p:nvPr>
        </p:nvSpPr>
        <p:spPr/>
        <p:txBody>
          <a:bodyPr/>
          <a:lstStyle/>
          <a:p>
            <a:endParaRPr lang="zh-CN" altLang="en-US"/>
          </a:p>
        </p:txBody>
      </p:sp>
      <p:pic>
        <p:nvPicPr>
          <p:cNvPr id="46084" name="Picture 2"/>
          <p:cNvPicPr>
            <a:picLocks noChangeAspect="1" noChangeArrowheads="1"/>
          </p:cNvPicPr>
          <p:nvPr/>
        </p:nvPicPr>
        <p:blipFill>
          <a:blip r:embed="rId2" cstate="print"/>
          <a:srcRect/>
          <a:stretch>
            <a:fillRect/>
          </a:stretch>
        </p:blipFill>
        <p:spPr bwMode="auto">
          <a:xfrm>
            <a:off x="971550" y="620713"/>
            <a:ext cx="7315200" cy="6048375"/>
          </a:xfrm>
          <a:prstGeom prst="rect">
            <a:avLst/>
          </a:prstGeom>
          <a:noFill/>
          <a:ln w="9525">
            <a:noFill/>
            <a:miter lim="800000"/>
            <a:headEnd/>
            <a:tailEnd/>
          </a:ln>
        </p:spPr>
      </p:pic>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pPr eaLnBrk="1" hangingPunct="1"/>
            <a:r>
              <a:rPr lang="en-US" altLang="zh-CN" sz="2800"/>
              <a:t>ATLFast </a:t>
            </a:r>
          </a:p>
        </p:txBody>
      </p:sp>
      <p:pic>
        <p:nvPicPr>
          <p:cNvPr id="47107" name="Picture 4" descr="atlfast_makers"/>
          <p:cNvPicPr>
            <a:picLocks noGrp="1" noChangeAspect="1" noChangeArrowheads="1"/>
          </p:cNvPicPr>
          <p:nvPr>
            <p:ph type="body" idx="1"/>
          </p:nvPr>
        </p:nvPicPr>
        <p:blipFill>
          <a:blip r:embed="rId2" cstate="print"/>
          <a:srcRect/>
          <a:stretch>
            <a:fillRect/>
          </a:stretch>
        </p:blipFill>
        <p:spPr>
          <a:xfrm>
            <a:off x="3708400" y="692150"/>
            <a:ext cx="5010150" cy="5661025"/>
          </a:xfrm>
          <a:noFill/>
        </p:spPr>
      </p:pic>
      <p:sp>
        <p:nvSpPr>
          <p:cNvPr id="120837" name="Rectangle 5"/>
          <p:cNvSpPr>
            <a:spLocks noChangeArrowheads="1"/>
          </p:cNvSpPr>
          <p:nvPr/>
        </p:nvSpPr>
        <p:spPr bwMode="auto">
          <a:xfrm>
            <a:off x="323850" y="1387475"/>
            <a:ext cx="3168650" cy="4524375"/>
          </a:xfrm>
          <a:prstGeom prst="rect">
            <a:avLst/>
          </a:prstGeom>
          <a:noFill/>
          <a:ln w="9525">
            <a:noFill/>
            <a:miter lim="800000"/>
            <a:headEnd/>
            <a:tailEnd/>
          </a:ln>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华文细黑" pitchFamily="2" charset="-122"/>
                <a:cs typeface="+mn-cs"/>
              </a:rPr>
              <a:t>LHC</a:t>
            </a:r>
            <a:r>
              <a:rPr kumimoji="0" lang="zh-CN" altLang="en-US" sz="24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华文细黑" pitchFamily="2" charset="-122"/>
                <a:cs typeface="+mn-cs"/>
              </a:rPr>
              <a:t>的</a:t>
            </a:r>
            <a:r>
              <a:rPr kumimoji="0" lang="en-US" altLang="zh-CN" sz="24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华文细黑" pitchFamily="2" charset="-122"/>
                <a:cs typeface="+mn-cs"/>
              </a:rPr>
              <a:t>ATLAS</a:t>
            </a:r>
            <a:r>
              <a:rPr kumimoji="0" lang="zh-CN" altLang="en-US" sz="24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华文细黑" pitchFamily="2" charset="-122"/>
                <a:cs typeface="+mn-cs"/>
              </a:rPr>
              <a:t>开发了基于</a:t>
            </a:r>
            <a:r>
              <a:rPr kumimoji="0" lang="en-US" altLang="zh-CN" sz="24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华文细黑" pitchFamily="2" charset="-122"/>
                <a:cs typeface="+mn-cs"/>
              </a:rPr>
              <a:t>ROOT</a:t>
            </a:r>
            <a:r>
              <a:rPr kumimoji="0" lang="zh-CN" altLang="en-US" sz="24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华文细黑" pitchFamily="2" charset="-122"/>
                <a:cs typeface="+mn-cs"/>
              </a:rPr>
              <a:t>的快速蒙卡模拟和事例重建系统</a:t>
            </a:r>
            <a:r>
              <a:rPr kumimoji="0" lang="en-US" altLang="zh-CN" sz="2400"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Arial"/>
                <a:ea typeface="华文细黑" pitchFamily="2" charset="-122"/>
                <a:cs typeface="+mn-cs"/>
              </a:rPr>
              <a:t>ATLFast</a:t>
            </a:r>
            <a:r>
              <a:rPr kumimoji="0" lang="zh-CN" altLang="en-US" sz="24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华文细黑" pitchFamily="2" charset="-122"/>
                <a:cs typeface="+mn-cs"/>
              </a:rPr>
              <a:t>，该系统设计成一个通用型框架，它不仅阐明如何来开发独立的应用模件，而且可通过“软件总线”与数据库进行通讯，它包括一个简单但又功能很强的事例显示组件 </a:t>
            </a:r>
          </a:p>
        </p:txBody>
      </p:sp>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EE9C1304-ECC2-401A-ABFA-3CE44CAF321D}"/>
              </a:ext>
            </a:extLst>
          </p:cNvPr>
          <p:cNvSpPr>
            <a:spLocks noGrp="1" noChangeArrowheads="1"/>
          </p:cNvSpPr>
          <p:nvPr>
            <p:ph type="ctrTitle"/>
          </p:nvPr>
        </p:nvSpPr>
        <p:spPr>
          <a:xfrm>
            <a:off x="684213" y="549275"/>
            <a:ext cx="7772400" cy="1077913"/>
          </a:xfrm>
        </p:spPr>
        <p:txBody>
          <a:bodyPr/>
          <a:lstStyle/>
          <a:p>
            <a:pPr eaLnBrk="1" hangingPunct="1"/>
            <a:r>
              <a:rPr lang="zh-CN" altLang="en-US" sz="4800" b="1">
                <a:solidFill>
                  <a:schemeClr val="tx1"/>
                </a:solidFill>
                <a:latin typeface="华文细黑" panose="02010600040101010101" pitchFamily="2" charset="-122"/>
                <a:ea typeface="华文细黑" panose="02010600040101010101" pitchFamily="2" charset="-122"/>
              </a:rPr>
              <a:t>高等核电子学</a:t>
            </a:r>
            <a:endParaRPr lang="zh-CN" altLang="en-US" b="1">
              <a:solidFill>
                <a:schemeClr val="tx1"/>
              </a:solidFill>
              <a:latin typeface="华文细黑" panose="02010600040101010101" pitchFamily="2" charset="-122"/>
              <a:ea typeface="华文细黑" panose="02010600040101010101" pitchFamily="2" charset="-122"/>
            </a:endParaRPr>
          </a:p>
        </p:txBody>
      </p:sp>
      <p:graphicFrame>
        <p:nvGraphicFramePr>
          <p:cNvPr id="4" name="图示 3">
            <a:extLst>
              <a:ext uri="{FF2B5EF4-FFF2-40B4-BE49-F238E27FC236}">
                <a16:creationId xmlns:a16="http://schemas.microsoft.com/office/drawing/2014/main" id="{7CD19D5D-FAE9-4A8A-95AD-3E501D4A85C5}"/>
              </a:ext>
            </a:extLst>
          </p:cNvPr>
          <p:cNvGraphicFramePr/>
          <p:nvPr/>
        </p:nvGraphicFramePr>
        <p:xfrm>
          <a:off x="827584" y="2209800"/>
          <a:ext cx="7920880" cy="18672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a:extLst>
              <a:ext uri="{FF2B5EF4-FFF2-40B4-BE49-F238E27FC236}">
                <a16:creationId xmlns:a16="http://schemas.microsoft.com/office/drawing/2014/main" id="{0EEAFC6A-AD8F-4170-8A50-B6591D58746D}"/>
              </a:ext>
            </a:extLst>
          </p:cNvPr>
          <p:cNvSpPr>
            <a:spLocks noGrp="1" noChangeArrowheads="1"/>
          </p:cNvSpPr>
          <p:nvPr>
            <p:ph type="title"/>
          </p:nvPr>
        </p:nvSpPr>
        <p:spPr>
          <a:xfrm>
            <a:off x="762000" y="685800"/>
            <a:ext cx="7772400" cy="2286000"/>
          </a:xfrm>
        </p:spPr>
        <p:txBody>
          <a:bodyPr/>
          <a:lstStyle/>
          <a:p>
            <a:pPr eaLnBrk="1" hangingPunct="1"/>
            <a:r>
              <a:rPr lang="zh-CN" altLang="en-US" sz="4000" b="1">
                <a:solidFill>
                  <a:schemeClr val="tx1"/>
                </a:solidFill>
                <a:latin typeface="华文细黑" panose="02010600040101010101" pitchFamily="2" charset="-122"/>
                <a:ea typeface="华文细黑" panose="02010600040101010101" pitchFamily="2" charset="-122"/>
              </a:rPr>
              <a:t>电子能量损失符合谱仪</a:t>
            </a:r>
            <a:br>
              <a:rPr lang="zh-CN" altLang="en-US" sz="4000" b="1">
                <a:solidFill>
                  <a:schemeClr val="tx1"/>
                </a:solidFill>
                <a:latin typeface="华文细黑" panose="02010600040101010101" pitchFamily="2" charset="-122"/>
                <a:ea typeface="华文细黑" panose="02010600040101010101" pitchFamily="2" charset="-122"/>
              </a:rPr>
            </a:br>
            <a:r>
              <a:rPr lang="zh-CN" altLang="en-US" sz="4000" b="1">
                <a:solidFill>
                  <a:schemeClr val="tx1"/>
                </a:solidFill>
                <a:latin typeface="华文细黑" panose="02010600040101010101" pitchFamily="2" charset="-122"/>
                <a:ea typeface="华文细黑" panose="02010600040101010101" pitchFamily="2" charset="-122"/>
              </a:rPr>
              <a:t>数据获取系统</a:t>
            </a:r>
          </a:p>
        </p:txBody>
      </p:sp>
      <p:graphicFrame>
        <p:nvGraphicFramePr>
          <p:cNvPr id="4" name="图示 3">
            <a:extLst>
              <a:ext uri="{FF2B5EF4-FFF2-40B4-BE49-F238E27FC236}">
                <a16:creationId xmlns:a16="http://schemas.microsoft.com/office/drawing/2014/main" id="{79AB1731-8BA3-4A26-9EA0-A4FA88667086}"/>
              </a:ext>
            </a:extLst>
          </p:cNvPr>
          <p:cNvGraphicFramePr/>
          <p:nvPr/>
        </p:nvGraphicFramePr>
        <p:xfrm>
          <a:off x="755650" y="2780928"/>
          <a:ext cx="7776790" cy="28658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a:extLst>
              <a:ext uri="{FF2B5EF4-FFF2-40B4-BE49-F238E27FC236}">
                <a16:creationId xmlns:a16="http://schemas.microsoft.com/office/drawing/2014/main" id="{F278E615-1ACE-4F2A-8980-D9BC55B284DF}"/>
              </a:ext>
            </a:extLst>
          </p:cNvPr>
          <p:cNvGraphicFramePr/>
          <p:nvPr/>
        </p:nvGraphicFramePr>
        <p:xfrm>
          <a:off x="685800" y="609600"/>
          <a:ext cx="7772400" cy="1143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195" name="Rectangle 3">
            <a:extLst>
              <a:ext uri="{FF2B5EF4-FFF2-40B4-BE49-F238E27FC236}">
                <a16:creationId xmlns:a16="http://schemas.microsoft.com/office/drawing/2014/main" id="{134C6D83-FE53-4F56-9B03-0E28ABA6071A}"/>
              </a:ext>
            </a:extLst>
          </p:cNvPr>
          <p:cNvSpPr>
            <a:spLocks noGrp="1" noChangeArrowheads="1"/>
          </p:cNvSpPr>
          <p:nvPr>
            <p:ph type="body" idx="1"/>
          </p:nvPr>
        </p:nvSpPr>
        <p:spPr/>
        <p:txBody>
          <a:bodyPr/>
          <a:lstStyle/>
          <a:p>
            <a:pPr marL="609600" indent="-609600" eaLnBrk="1" hangingPunct="1">
              <a:buFontTx/>
              <a:buAutoNum type="arabicPeriod"/>
            </a:pPr>
            <a:r>
              <a:rPr lang="zh-CN" altLang="en-US">
                <a:solidFill>
                  <a:srgbClr val="990033"/>
                </a:solidFill>
                <a:latin typeface="华文细黑" panose="02010600040101010101" pitchFamily="2" charset="-122"/>
                <a:ea typeface="华文细黑" panose="02010600040101010101" pitchFamily="2" charset="-122"/>
                <a:hlinkClick r:id="rId8" action="ppaction://hlinksldjump"/>
              </a:rPr>
              <a:t>原子分子物理学</a:t>
            </a:r>
            <a:endParaRPr lang="zh-CN" altLang="en-US">
              <a:solidFill>
                <a:srgbClr val="990033"/>
              </a:solidFill>
              <a:latin typeface="华文细黑" panose="02010600040101010101" pitchFamily="2" charset="-122"/>
              <a:ea typeface="华文细黑" panose="02010600040101010101" pitchFamily="2" charset="-122"/>
            </a:endParaRPr>
          </a:p>
          <a:p>
            <a:pPr marL="609600" indent="-609600" eaLnBrk="1" hangingPunct="1">
              <a:buFontTx/>
              <a:buAutoNum type="arabicPeriod"/>
            </a:pPr>
            <a:r>
              <a:rPr lang="zh-CN" altLang="en-US">
                <a:solidFill>
                  <a:srgbClr val="990033"/>
                </a:solidFill>
                <a:latin typeface="华文细黑" panose="02010600040101010101" pitchFamily="2" charset="-122"/>
                <a:ea typeface="华文细黑" panose="02010600040101010101" pitchFamily="2" charset="-122"/>
                <a:hlinkClick r:id="rId9" action="ppaction://hlinksldjump"/>
              </a:rPr>
              <a:t>电子与原子分子碰撞研究</a:t>
            </a:r>
            <a:endParaRPr lang="zh-CN" altLang="en-US">
              <a:solidFill>
                <a:srgbClr val="990033"/>
              </a:solidFill>
              <a:latin typeface="华文细黑" panose="02010600040101010101" pitchFamily="2" charset="-122"/>
              <a:ea typeface="华文细黑" panose="02010600040101010101" pitchFamily="2" charset="-122"/>
            </a:endParaRPr>
          </a:p>
          <a:p>
            <a:pPr marL="609600" indent="-609600" eaLnBrk="1" hangingPunct="1">
              <a:buFontTx/>
              <a:buAutoNum type="arabicPeriod"/>
            </a:pPr>
            <a:r>
              <a:rPr lang="zh-CN" altLang="en-US">
                <a:solidFill>
                  <a:srgbClr val="990033"/>
                </a:solidFill>
                <a:latin typeface="华文细黑" panose="02010600040101010101" pitchFamily="2" charset="-122"/>
                <a:ea typeface="华文细黑" panose="02010600040101010101" pitchFamily="2" charset="-122"/>
                <a:hlinkClick r:id="rId10" action="ppaction://hlinksldjump"/>
              </a:rPr>
              <a:t>散射电子能量损失和正负离子符合测量</a:t>
            </a:r>
            <a:endParaRPr lang="zh-CN" altLang="en-US">
              <a:solidFill>
                <a:srgbClr val="990033"/>
              </a:solidFill>
              <a:latin typeface="华文细黑" panose="02010600040101010101" pitchFamily="2" charset="-122"/>
              <a:ea typeface="华文细黑" panose="02010600040101010101" pitchFamily="2" charset="-122"/>
            </a:endParaRPr>
          </a:p>
        </p:txBody>
      </p:sp>
    </p:spTree>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B7AA0254-9C34-4D54-9F2B-914726190F6A}"/>
              </a:ext>
            </a:extLst>
          </p:cNvPr>
          <p:cNvSpPr>
            <a:spLocks noGrp="1" noChangeArrowheads="1"/>
          </p:cNvSpPr>
          <p:nvPr>
            <p:ph type="title"/>
          </p:nvPr>
        </p:nvSpPr>
        <p:spPr>
          <a:xfrm>
            <a:off x="609600" y="476250"/>
            <a:ext cx="7772400" cy="819150"/>
          </a:xfrm>
        </p:spPr>
        <p:txBody>
          <a:bodyPr/>
          <a:lstStyle/>
          <a:p>
            <a:pPr marL="838200" indent="-838200" eaLnBrk="1" hangingPunct="1"/>
            <a:r>
              <a:rPr lang="en-US" altLang="zh-CN" sz="3600">
                <a:solidFill>
                  <a:srgbClr val="990033"/>
                </a:solidFill>
                <a:latin typeface="华文细黑" panose="02010600040101010101" pitchFamily="2" charset="-122"/>
                <a:ea typeface="华文细黑" panose="02010600040101010101" pitchFamily="2" charset="-122"/>
              </a:rPr>
              <a:t>1.</a:t>
            </a:r>
            <a:r>
              <a:rPr lang="zh-CN" altLang="en-US" sz="3600">
                <a:solidFill>
                  <a:srgbClr val="990033"/>
                </a:solidFill>
                <a:latin typeface="华文细黑" panose="02010600040101010101" pitchFamily="2" charset="-122"/>
                <a:ea typeface="华文细黑" panose="02010600040101010101" pitchFamily="2" charset="-122"/>
              </a:rPr>
              <a:t>原子分子物理学</a:t>
            </a:r>
            <a:endParaRPr lang="zh-CN" altLang="en-US" sz="3600">
              <a:solidFill>
                <a:schemeClr val="accent2"/>
              </a:solidFill>
              <a:latin typeface="华文细黑" panose="02010600040101010101" pitchFamily="2" charset="-122"/>
              <a:ea typeface="华文细黑" panose="02010600040101010101" pitchFamily="2" charset="-122"/>
            </a:endParaRPr>
          </a:p>
        </p:txBody>
      </p:sp>
      <p:sp>
        <p:nvSpPr>
          <p:cNvPr id="7171" name="Rectangle 3">
            <a:extLst>
              <a:ext uri="{FF2B5EF4-FFF2-40B4-BE49-F238E27FC236}">
                <a16:creationId xmlns:a16="http://schemas.microsoft.com/office/drawing/2014/main" id="{EBE752F1-38B9-4E46-83EC-8EA4EC088653}"/>
              </a:ext>
            </a:extLst>
          </p:cNvPr>
          <p:cNvSpPr>
            <a:spLocks noGrp="1" noChangeArrowheads="1"/>
          </p:cNvSpPr>
          <p:nvPr>
            <p:ph type="body" idx="1"/>
          </p:nvPr>
        </p:nvSpPr>
        <p:spPr>
          <a:xfrm>
            <a:off x="609600" y="1341438"/>
            <a:ext cx="7772400" cy="4754562"/>
          </a:xfrm>
        </p:spPr>
        <p:txBody>
          <a:bodyPr/>
          <a:lstStyle/>
          <a:p>
            <a:pPr marL="533400" indent="-533400" eaLnBrk="1" hangingPunct="1">
              <a:buClr>
                <a:schemeClr val="accent2"/>
              </a:buClr>
              <a:buFont typeface="Wingdings" pitchFamily="2" charset="2"/>
              <a:buChar char="Ø"/>
              <a:defRPr/>
            </a:pPr>
            <a:r>
              <a:rPr lang="zh-CN" altLang="en-US" sz="2400" dirty="0">
                <a:solidFill>
                  <a:schemeClr val="accent2"/>
                </a:solidFill>
                <a:latin typeface="华文细黑" pitchFamily="2" charset="-122"/>
                <a:ea typeface="华文细黑" pitchFamily="2" charset="-122"/>
              </a:rPr>
              <a:t>原子分子物理学是研究原子分子的</a:t>
            </a:r>
            <a:r>
              <a:rPr lang="zh-CN" altLang="en-US" sz="2400" b="1" u="sng" dirty="0">
                <a:solidFill>
                  <a:schemeClr val="accent2"/>
                </a:solidFill>
                <a:latin typeface="华文细黑" pitchFamily="2" charset="-122"/>
                <a:ea typeface="华文细黑" pitchFamily="2" charset="-122"/>
              </a:rPr>
              <a:t>结构</a:t>
            </a:r>
            <a:r>
              <a:rPr lang="zh-CN" altLang="en-US" sz="2400" dirty="0">
                <a:solidFill>
                  <a:schemeClr val="accent2"/>
                </a:solidFill>
                <a:latin typeface="华文细黑" pitchFamily="2" charset="-122"/>
                <a:ea typeface="华文细黑" pitchFamily="2" charset="-122"/>
              </a:rPr>
              <a:t>、</a:t>
            </a:r>
            <a:r>
              <a:rPr lang="zh-CN" altLang="en-US" sz="2400" b="1" u="sng" dirty="0">
                <a:solidFill>
                  <a:schemeClr val="accent2"/>
                </a:solidFill>
                <a:latin typeface="华文细黑" pitchFamily="2" charset="-122"/>
                <a:ea typeface="华文细黑" pitchFamily="2" charset="-122"/>
              </a:rPr>
              <a:t>性质</a:t>
            </a:r>
            <a:r>
              <a:rPr lang="zh-CN" altLang="en-US" sz="2400" dirty="0">
                <a:solidFill>
                  <a:schemeClr val="accent2"/>
                </a:solidFill>
                <a:latin typeface="华文细黑" pitchFamily="2" charset="-122"/>
                <a:ea typeface="华文细黑" pitchFamily="2" charset="-122"/>
              </a:rPr>
              <a:t>、</a:t>
            </a:r>
            <a:r>
              <a:rPr lang="zh-CN" altLang="en-US" sz="2400" b="1" u="sng" dirty="0">
                <a:solidFill>
                  <a:schemeClr val="accent2"/>
                </a:solidFill>
                <a:latin typeface="华文细黑" pitchFamily="2" charset="-122"/>
                <a:ea typeface="华文细黑" pitchFamily="2" charset="-122"/>
              </a:rPr>
              <a:t>相互作用</a:t>
            </a:r>
            <a:r>
              <a:rPr lang="zh-CN" altLang="en-US" sz="2400" dirty="0">
                <a:solidFill>
                  <a:schemeClr val="accent2"/>
                </a:solidFill>
                <a:latin typeface="华文细黑" pitchFamily="2" charset="-122"/>
                <a:ea typeface="华文细黑" pitchFamily="2" charset="-122"/>
              </a:rPr>
              <a:t>和</a:t>
            </a:r>
            <a:r>
              <a:rPr lang="zh-CN" altLang="en-US" sz="2400" b="1" u="sng" dirty="0">
                <a:solidFill>
                  <a:schemeClr val="accent2"/>
                </a:solidFill>
                <a:latin typeface="华文细黑" pitchFamily="2" charset="-122"/>
                <a:ea typeface="华文细黑" pitchFamily="2" charset="-122"/>
              </a:rPr>
              <a:t>运动规律</a:t>
            </a:r>
            <a:r>
              <a:rPr lang="zh-CN" altLang="en-US" sz="2400" dirty="0">
                <a:solidFill>
                  <a:schemeClr val="accent2"/>
                </a:solidFill>
                <a:latin typeface="华文细黑" pitchFamily="2" charset="-122"/>
                <a:ea typeface="华文细黑" pitchFamily="2" charset="-122"/>
              </a:rPr>
              <a:t>的学科</a:t>
            </a:r>
            <a:endParaRPr lang="en-US" altLang="zh-CN" sz="2400" dirty="0">
              <a:solidFill>
                <a:schemeClr val="accent2"/>
              </a:solidFill>
              <a:latin typeface="华文细黑" pitchFamily="2" charset="-122"/>
              <a:ea typeface="华文细黑" pitchFamily="2" charset="-122"/>
            </a:endParaRPr>
          </a:p>
          <a:p>
            <a:pPr marL="533400" lvl="1" indent="-533400" eaLnBrk="1" hangingPunct="1">
              <a:buClr>
                <a:schemeClr val="accent2"/>
              </a:buClr>
              <a:buFont typeface="Wingdings" pitchFamily="2" charset="2"/>
              <a:buChar char="Ø"/>
              <a:defRPr/>
            </a:pPr>
            <a:r>
              <a:rPr lang="zh-CN" altLang="zh-CN" sz="2400" kern="1200" dirty="0">
                <a:latin typeface="华文细黑" pitchFamily="2" charset="-122"/>
                <a:ea typeface="华文细黑" pitchFamily="2" charset="-122"/>
              </a:rPr>
              <a:t>原子分子过程广泛存在于各种宏观和微观过程中，从凝聚态和等离子体的特性到各种复杂的化学和生命过程，以及各种天体和星云的演变，都与原子分子过程和特性息息相关。</a:t>
            </a:r>
            <a:endParaRPr lang="zh-CN" altLang="en-US" sz="2400" dirty="0">
              <a:solidFill>
                <a:schemeClr val="accent2"/>
              </a:solidFill>
              <a:latin typeface="华文细黑" pitchFamily="2" charset="-122"/>
              <a:ea typeface="华文细黑" pitchFamily="2" charset="-122"/>
            </a:endParaRPr>
          </a:p>
          <a:p>
            <a:pPr marL="533400" indent="-533400" eaLnBrk="1" hangingPunct="1">
              <a:buClr>
                <a:schemeClr val="accent2"/>
              </a:buClr>
              <a:buFont typeface="Wingdings" pitchFamily="2" charset="2"/>
              <a:buChar char="Ø"/>
              <a:defRPr/>
            </a:pPr>
            <a:r>
              <a:rPr lang="zh-CN" altLang="en-US" sz="2400" dirty="0">
                <a:solidFill>
                  <a:schemeClr val="accent2"/>
                </a:solidFill>
                <a:latin typeface="华文细黑" pitchFamily="2" charset="-122"/>
                <a:ea typeface="华文细黑" pitchFamily="2" charset="-122"/>
              </a:rPr>
              <a:t>原子分子物理学研究提供的基础理论、实验方法和基本数据，和许多学科的发展有着密切的关系：</a:t>
            </a:r>
          </a:p>
          <a:p>
            <a:pPr marL="914400" lvl="1" indent="-457200" eaLnBrk="1" hangingPunct="1">
              <a:buFontTx/>
              <a:buNone/>
              <a:defRPr/>
            </a:pPr>
            <a:r>
              <a:rPr lang="en-US" altLang="zh-CN" sz="2400" dirty="0">
                <a:solidFill>
                  <a:srgbClr val="9900CC"/>
                </a:solidFill>
                <a:latin typeface="华文细黑" pitchFamily="2" charset="-122"/>
                <a:ea typeface="华文细黑" pitchFamily="2" charset="-122"/>
              </a:rPr>
              <a:t>	</a:t>
            </a:r>
            <a:r>
              <a:rPr lang="zh-CN" altLang="en-US" sz="2400" dirty="0">
                <a:solidFill>
                  <a:srgbClr val="9900CC"/>
                </a:solidFill>
                <a:latin typeface="华文细黑" pitchFamily="2" charset="-122"/>
                <a:ea typeface="华文细黑" pitchFamily="2" charset="-122"/>
              </a:rPr>
              <a:t>核物理、凝聚态物理、材料科学、等离子体物理、空间物理、天体物理、化学物理、分子生物学等。</a:t>
            </a:r>
          </a:p>
        </p:txBody>
      </p:sp>
      <p:sp>
        <p:nvSpPr>
          <p:cNvPr id="9220" name="Rectangle 0">
            <a:extLst>
              <a:ext uri="{FF2B5EF4-FFF2-40B4-BE49-F238E27FC236}">
                <a16:creationId xmlns:a16="http://schemas.microsoft.com/office/drawing/2014/main" id="{D7C5E60C-F9D3-42CB-9153-EB911B46A3B6}"/>
              </a:ext>
            </a:extLst>
          </p:cNvPr>
          <p:cNvSpPr>
            <a:spLocks noChangeArrowheads="1"/>
          </p:cNvSpPr>
          <p:nvPr/>
        </p:nvSpPr>
        <p:spPr bwMode="auto">
          <a:xfrm>
            <a:off x="6732588" y="614521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1" i="1"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 calcmode="lin" valueType="num">
                                      <p:cBhvr additive="base">
                                        <p:cTn id="7" dur="500" fill="hold"/>
                                        <p:tgtEl>
                                          <p:spTgt spid="717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17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171">
                                            <p:txEl>
                                              <p:pRg st="1" end="1"/>
                                            </p:txEl>
                                          </p:spTgt>
                                        </p:tgtEl>
                                        <p:attrNameLst>
                                          <p:attrName>style.visibility</p:attrName>
                                        </p:attrNameLst>
                                      </p:cBhvr>
                                      <p:to>
                                        <p:strVal val="visible"/>
                                      </p:to>
                                    </p:set>
                                    <p:anim calcmode="lin" valueType="num">
                                      <p:cBhvr additive="base">
                                        <p:cTn id="13" dur="500" fill="hold"/>
                                        <p:tgtEl>
                                          <p:spTgt spid="717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17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171">
                                            <p:txEl>
                                              <p:pRg st="2" end="2"/>
                                            </p:txEl>
                                          </p:spTgt>
                                        </p:tgtEl>
                                        <p:attrNameLst>
                                          <p:attrName>style.visibility</p:attrName>
                                        </p:attrNameLst>
                                      </p:cBhvr>
                                      <p:to>
                                        <p:strVal val="visible"/>
                                      </p:to>
                                    </p:set>
                                    <p:anim calcmode="lin" valueType="num">
                                      <p:cBhvr additive="base">
                                        <p:cTn id="19" dur="500" fill="hold"/>
                                        <p:tgtEl>
                                          <p:spTgt spid="717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17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171">
                                            <p:txEl>
                                              <p:pRg st="3" end="3"/>
                                            </p:txEl>
                                          </p:spTgt>
                                        </p:tgtEl>
                                        <p:attrNameLst>
                                          <p:attrName>style.visibility</p:attrName>
                                        </p:attrNameLst>
                                      </p:cBhvr>
                                      <p:to>
                                        <p:strVal val="visible"/>
                                      </p:to>
                                    </p:set>
                                    <p:anim calcmode="lin" valueType="num">
                                      <p:cBhvr additive="base">
                                        <p:cTn id="25" dur="500" fill="hold"/>
                                        <p:tgtEl>
                                          <p:spTgt spid="7171">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17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bldLvl="2"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eaLnBrk="1" hangingPunct="1">
              <a:defRPr/>
            </a:pPr>
            <a:r>
              <a:rPr lang="zh-CN" altLang="en-US" sz="3200" dirty="0">
                <a:solidFill>
                  <a:srgbClr val="0000FF"/>
                </a:solidFill>
                <a:latin typeface="+mn-lt"/>
                <a:ea typeface="+mn-ea"/>
                <a:cs typeface="+mn-cs"/>
              </a:rPr>
              <a:t>讲义</a:t>
            </a:r>
            <a:endParaRPr lang="zh-CN" altLang="en-US" sz="3200" dirty="0">
              <a:solidFill>
                <a:srgbClr val="0000FF"/>
              </a:solidFill>
              <a:latin typeface="+mn-lt"/>
              <a:ea typeface="+mn-ea"/>
              <a:cs typeface="+mn-cs"/>
              <a:hlinkClick r:id="rId2"/>
            </a:endParaRPr>
          </a:p>
        </p:txBody>
      </p:sp>
      <p:sp>
        <p:nvSpPr>
          <p:cNvPr id="5123" name="Rectangle 3"/>
          <p:cNvSpPr>
            <a:spLocks noGrp="1" noChangeArrowheads="1"/>
          </p:cNvSpPr>
          <p:nvPr>
            <p:ph idx="1"/>
          </p:nvPr>
        </p:nvSpPr>
        <p:spPr/>
        <p:txBody>
          <a:bodyPr/>
          <a:lstStyle/>
          <a:p>
            <a:pPr eaLnBrk="1" hangingPunct="1"/>
            <a:r>
              <a:rPr lang="en-US" altLang="zh-CN" dirty="0">
                <a:solidFill>
                  <a:srgbClr val="0000FF"/>
                </a:solidFill>
                <a:hlinkClick r:id="rId2"/>
              </a:rPr>
              <a:t>Blackboard</a:t>
            </a:r>
          </a:p>
          <a:p>
            <a:pPr eaLnBrk="1" hangingPunct="1">
              <a:buNone/>
            </a:pPr>
            <a:endParaRPr lang="en-US" altLang="zh-CN" dirty="0">
              <a:solidFill>
                <a:srgbClr val="0000FF"/>
              </a:solidFill>
              <a:hlinkClick r:id="rId2"/>
            </a:endParaRPr>
          </a:p>
        </p:txBody>
      </p:sp>
      <p:sp>
        <p:nvSpPr>
          <p:cNvPr id="4" name="灯片编号占位符 3"/>
          <p:cNvSpPr>
            <a:spLocks noGrp="1"/>
          </p:cNvSpPr>
          <p:nvPr>
            <p:ph type="sldNum" sz="quarter" idx="12"/>
          </p:nvPr>
        </p:nvSpPr>
        <p:spPr/>
        <p:txBody>
          <a:bodyPr/>
          <a:lstStyle/>
          <a:p>
            <a:pPr>
              <a:defRPr/>
            </a:pPr>
            <a:fld id="{29EAABB9-FFBF-4D2D-B94F-184D208F68B9}" type="slidenum">
              <a:rPr lang="en-US" altLang="zh-CN" smtClean="0"/>
              <a:pPr>
                <a:defRPr/>
              </a:pPr>
              <a:t>3</a:t>
            </a:fld>
            <a:endParaRPr lang="en-US" altLang="zh-CN"/>
          </a:p>
        </p:txBody>
      </p:sp>
      <p:sp>
        <p:nvSpPr>
          <p:cNvPr id="5125" name="AutoShape 8" descr="http://ec4.images-amazon.com/images/I/51V-Ij7oQqL._SX359_BO1,204,203,200_.jpg"/>
          <p:cNvSpPr>
            <a:spLocks noChangeAspect="1" noChangeArrowheads="1"/>
          </p:cNvSpPr>
          <p:nvPr/>
        </p:nvSpPr>
        <p:spPr bwMode="auto">
          <a:xfrm>
            <a:off x="168275" y="-182563"/>
            <a:ext cx="304800" cy="304801"/>
          </a:xfrm>
          <a:prstGeom prst="rect">
            <a:avLst/>
          </a:prstGeom>
          <a:noFill/>
          <a:ln w="9525">
            <a:noFill/>
            <a:miter lim="800000"/>
            <a:headEnd/>
            <a:tailEnd/>
          </a:ln>
        </p:spPr>
        <p:txBody>
          <a:bodyPr/>
          <a:lstStyle/>
          <a:p>
            <a:endParaRPr lang="zh-CN" altLang="en-US"/>
          </a:p>
        </p:txBody>
      </p:sp>
      <p:pic>
        <p:nvPicPr>
          <p:cNvPr id="7" name="图片 6" descr="粒子探测器与数据获取.jpg"/>
          <p:cNvPicPr>
            <a:picLocks noChangeAspect="1"/>
          </p:cNvPicPr>
          <p:nvPr/>
        </p:nvPicPr>
        <p:blipFill>
          <a:blip r:embed="rId3" cstate="print"/>
          <a:srcRect/>
          <a:stretch>
            <a:fillRect/>
          </a:stretch>
        </p:blipFill>
        <p:spPr bwMode="auto">
          <a:xfrm>
            <a:off x="5724525" y="1916113"/>
            <a:ext cx="2760663" cy="3817937"/>
          </a:xfrm>
          <a:prstGeom prst="rect">
            <a:avLst/>
          </a:prstGeom>
          <a:noFill/>
          <a:ln w="9525">
            <a:noFill/>
            <a:miter lim="800000"/>
            <a:headEnd/>
            <a:tailEnd/>
          </a:ln>
        </p:spPr>
      </p:pic>
      <p:sp>
        <p:nvSpPr>
          <p:cNvPr id="8" name="矩形 7"/>
          <p:cNvSpPr>
            <a:spLocks noChangeArrowheads="1"/>
          </p:cNvSpPr>
          <p:nvPr/>
        </p:nvSpPr>
        <p:spPr bwMode="auto">
          <a:xfrm>
            <a:off x="827088" y="3789363"/>
            <a:ext cx="4852987" cy="1384300"/>
          </a:xfrm>
          <a:prstGeom prst="rect">
            <a:avLst/>
          </a:prstGeom>
          <a:noFill/>
          <a:ln w="9525">
            <a:noFill/>
            <a:miter lim="800000"/>
            <a:headEnd/>
            <a:tailEnd/>
          </a:ln>
        </p:spPr>
        <p:txBody>
          <a:bodyPr wrap="none">
            <a:spAutoFit/>
          </a:bodyPr>
          <a:lstStyle/>
          <a:p>
            <a:r>
              <a:rPr lang="zh-CN" altLang="en-US" sz="2800">
                <a:solidFill>
                  <a:srgbClr val="0000FF"/>
                </a:solidFill>
                <a:latin typeface="华文细黑" pitchFamily="2" charset="-122"/>
                <a:ea typeface="华文细黑" pitchFamily="2" charset="-122"/>
              </a:rPr>
              <a:t>参考书：</a:t>
            </a:r>
            <a:endParaRPr lang="en-US" altLang="zh-CN" sz="2800">
              <a:solidFill>
                <a:srgbClr val="0000FF"/>
              </a:solidFill>
              <a:latin typeface="华文细黑" pitchFamily="2" charset="-122"/>
              <a:ea typeface="华文细黑" pitchFamily="2" charset="-122"/>
            </a:endParaRPr>
          </a:p>
          <a:p>
            <a:r>
              <a:rPr lang="en-US" altLang="zh-CN" sz="2800">
                <a:solidFill>
                  <a:srgbClr val="0000FF"/>
                </a:solidFill>
                <a:latin typeface="华文细黑" pitchFamily="2" charset="-122"/>
                <a:ea typeface="华文细黑" pitchFamily="2" charset="-122"/>
              </a:rPr>
              <a:t>《</a:t>
            </a:r>
            <a:r>
              <a:rPr lang="zh-CN" altLang="en-US" sz="2800">
                <a:solidFill>
                  <a:srgbClr val="0000FF"/>
                </a:solidFill>
                <a:latin typeface="华文细黑" pitchFamily="2" charset="-122"/>
                <a:ea typeface="华文细黑" pitchFamily="2" charset="-122"/>
              </a:rPr>
              <a:t>粒子探测器与数据获取</a:t>
            </a:r>
            <a:r>
              <a:rPr lang="en-US" altLang="zh-CN" sz="2800">
                <a:solidFill>
                  <a:srgbClr val="0000FF"/>
                </a:solidFill>
                <a:latin typeface="华文细黑" pitchFamily="2" charset="-122"/>
                <a:ea typeface="华文细黑" pitchFamily="2" charset="-122"/>
              </a:rPr>
              <a:t>》</a:t>
            </a:r>
            <a:r>
              <a:rPr lang="zh-CN" altLang="en-US" sz="2800">
                <a:solidFill>
                  <a:srgbClr val="0000FF"/>
                </a:solidFill>
                <a:latin typeface="华文细黑" pitchFamily="2" charset="-122"/>
                <a:ea typeface="华文细黑" pitchFamily="2" charset="-122"/>
              </a:rPr>
              <a:t>，</a:t>
            </a:r>
            <a:endParaRPr lang="en-US" altLang="zh-CN" sz="2800">
              <a:solidFill>
                <a:srgbClr val="0000FF"/>
              </a:solidFill>
              <a:latin typeface="华文细黑" pitchFamily="2" charset="-122"/>
              <a:ea typeface="华文细黑" pitchFamily="2" charset="-122"/>
            </a:endParaRPr>
          </a:p>
          <a:p>
            <a:r>
              <a:rPr lang="zh-CN" altLang="en-US" sz="2800">
                <a:solidFill>
                  <a:srgbClr val="0000FF"/>
                </a:solidFill>
                <a:latin typeface="华文细黑" pitchFamily="2" charset="-122"/>
                <a:ea typeface="华文细黑" pitchFamily="2" charset="-122"/>
              </a:rPr>
              <a:t>谢一冈，科学出版社</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684213" y="620689"/>
          <a:ext cx="7772400" cy="6480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685800" y="1676400"/>
          <a:ext cx="7772400" cy="47244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9AC46995-96EC-41AF-8C01-BB92EDCD8558}" type="slidenum">
              <a:rPr lang="en-US" altLang="zh-CN" smtClean="0"/>
              <a:pPr>
                <a:defRPr/>
              </a:pPr>
              <a:t>30</a:t>
            </a:fld>
            <a:endParaRPr lang="en-US" altLang="zh-CN"/>
          </a:p>
        </p:txBody>
      </p:sp>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A48E37EB-464B-4C5A-BC54-8D9DB6DBC0E1}"/>
              </a:ext>
            </a:extLst>
          </p:cNvPr>
          <p:cNvSpPr>
            <a:spLocks noGrp="1" noChangeArrowheads="1"/>
          </p:cNvSpPr>
          <p:nvPr>
            <p:ph type="title"/>
          </p:nvPr>
        </p:nvSpPr>
        <p:spPr/>
        <p:txBody>
          <a:bodyPr/>
          <a:lstStyle/>
          <a:p>
            <a:pPr marL="838200" indent="-838200" eaLnBrk="1" hangingPunct="1">
              <a:buFontTx/>
              <a:buAutoNum type="arabicPeriod"/>
            </a:pPr>
            <a:r>
              <a:rPr lang="zh-CN" altLang="en-US" sz="4000">
                <a:solidFill>
                  <a:srgbClr val="990033"/>
                </a:solidFill>
                <a:latin typeface="华文细黑" panose="02010600040101010101" pitchFamily="2" charset="-122"/>
                <a:ea typeface="华文细黑" panose="02010600040101010101" pitchFamily="2" charset="-122"/>
              </a:rPr>
              <a:t>原子分子物理学</a:t>
            </a:r>
          </a:p>
        </p:txBody>
      </p:sp>
      <p:sp>
        <p:nvSpPr>
          <p:cNvPr id="10243" name="Rectangle 3">
            <a:extLst>
              <a:ext uri="{FF2B5EF4-FFF2-40B4-BE49-F238E27FC236}">
                <a16:creationId xmlns:a16="http://schemas.microsoft.com/office/drawing/2014/main" id="{A3A18027-2EC7-4CAF-BF03-B2EC2CF66466}"/>
              </a:ext>
            </a:extLst>
          </p:cNvPr>
          <p:cNvSpPr>
            <a:spLocks noGrp="1" noChangeArrowheads="1"/>
          </p:cNvSpPr>
          <p:nvPr>
            <p:ph type="body" idx="1"/>
          </p:nvPr>
        </p:nvSpPr>
        <p:spPr/>
        <p:txBody>
          <a:bodyPr/>
          <a:lstStyle/>
          <a:p>
            <a:pPr eaLnBrk="1" hangingPunct="1">
              <a:buFont typeface="Wingdings" panose="05000000000000000000" pitchFamily="2" charset="2"/>
              <a:buChar char="Ø"/>
            </a:pPr>
            <a:r>
              <a:rPr lang="zh-CN" altLang="en-US">
                <a:solidFill>
                  <a:schemeClr val="accent2"/>
                </a:solidFill>
                <a:latin typeface="华文细黑" panose="02010600040101010101" pitchFamily="2" charset="-122"/>
                <a:ea typeface="华文细黑" panose="02010600040101010101" pitchFamily="2" charset="-122"/>
              </a:rPr>
              <a:t>原子分子激发态结构和动力学的研究是原子分子物理学的基本问题，成为原子分子物理研究的最重要的前沿领域之一 </a:t>
            </a:r>
            <a:endParaRPr lang="zh-CN" altLang="en-US">
              <a:latin typeface="华文细黑" panose="02010600040101010101" pitchFamily="2" charset="-122"/>
              <a:ea typeface="华文细黑" panose="02010600040101010101" pitchFamily="2" charset="-122"/>
            </a:endParaRPr>
          </a:p>
        </p:txBody>
      </p:sp>
    </p:spTree>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4377FF7D-E972-497D-B6EC-2AB73BD34CAC}"/>
              </a:ext>
            </a:extLst>
          </p:cNvPr>
          <p:cNvSpPr>
            <a:spLocks noGrp="1" noChangeArrowheads="1"/>
          </p:cNvSpPr>
          <p:nvPr>
            <p:ph type="title"/>
          </p:nvPr>
        </p:nvSpPr>
        <p:spPr>
          <a:xfrm>
            <a:off x="762000" y="476250"/>
            <a:ext cx="7772400" cy="865188"/>
          </a:xfrm>
        </p:spPr>
        <p:txBody>
          <a:bodyPr/>
          <a:lstStyle/>
          <a:p>
            <a:pPr eaLnBrk="1" hangingPunct="1"/>
            <a:r>
              <a:rPr lang="en-US" altLang="zh-CN" sz="3600">
                <a:solidFill>
                  <a:srgbClr val="990033"/>
                </a:solidFill>
                <a:latin typeface="华文细黑" panose="02010600040101010101" pitchFamily="2" charset="-122"/>
                <a:ea typeface="华文细黑" panose="02010600040101010101" pitchFamily="2" charset="-122"/>
              </a:rPr>
              <a:t>1.</a:t>
            </a:r>
            <a:r>
              <a:rPr lang="zh-CN" altLang="en-US" sz="3600">
                <a:solidFill>
                  <a:srgbClr val="990033"/>
                </a:solidFill>
                <a:latin typeface="华文细黑" panose="02010600040101010101" pitchFamily="2" charset="-122"/>
                <a:ea typeface="华文细黑" panose="02010600040101010101" pitchFamily="2" charset="-122"/>
              </a:rPr>
              <a:t>原子分子物理学</a:t>
            </a:r>
          </a:p>
        </p:txBody>
      </p:sp>
      <p:sp>
        <p:nvSpPr>
          <p:cNvPr id="8195" name="Rectangle 3">
            <a:extLst>
              <a:ext uri="{FF2B5EF4-FFF2-40B4-BE49-F238E27FC236}">
                <a16:creationId xmlns:a16="http://schemas.microsoft.com/office/drawing/2014/main" id="{F6F83A71-09A5-48E3-A61A-7C62DFF54D91}"/>
              </a:ext>
            </a:extLst>
          </p:cNvPr>
          <p:cNvSpPr>
            <a:spLocks noGrp="1" noChangeArrowheads="1"/>
          </p:cNvSpPr>
          <p:nvPr>
            <p:ph type="body" idx="1"/>
          </p:nvPr>
        </p:nvSpPr>
        <p:spPr>
          <a:xfrm>
            <a:off x="0" y="1447800"/>
            <a:ext cx="9144000" cy="5410200"/>
          </a:xfrm>
        </p:spPr>
        <p:txBody>
          <a:bodyPr/>
          <a:lstStyle/>
          <a:p>
            <a:pPr marL="914400" lvl="1" indent="-457200" eaLnBrk="1" hangingPunct="1">
              <a:buFont typeface="Wingdings" panose="05000000000000000000" pitchFamily="2" charset="2"/>
              <a:buChar char="Ø"/>
            </a:pPr>
            <a:r>
              <a:rPr lang="zh-CN" altLang="en-US">
                <a:solidFill>
                  <a:schemeClr val="accent2"/>
                </a:solidFill>
                <a:latin typeface="华文细黑" panose="02010600040101010101" pitchFamily="2" charset="-122"/>
                <a:ea typeface="华文细黑" panose="02010600040101010101" pitchFamily="2" charset="-122"/>
              </a:rPr>
              <a:t>获得原子分子结构实验数据的基本方法</a:t>
            </a:r>
          </a:p>
          <a:p>
            <a:pPr marL="1295400" lvl="2" indent="-381000" eaLnBrk="1" hangingPunct="1">
              <a:buFont typeface="Symbol" panose="05050102010706020507" pitchFamily="18" charset="2"/>
              <a:buChar char="-"/>
            </a:pPr>
            <a:r>
              <a:rPr lang="zh-CN" altLang="en-US">
                <a:solidFill>
                  <a:srgbClr val="9900CC"/>
                </a:solidFill>
                <a:latin typeface="华文细黑" panose="02010600040101010101" pitchFamily="2" charset="-122"/>
                <a:ea typeface="华文细黑" panose="02010600040101010101" pitchFamily="2" charset="-122"/>
              </a:rPr>
              <a:t>光谱实验</a:t>
            </a:r>
          </a:p>
          <a:p>
            <a:pPr marL="1295400" lvl="2" indent="-381000" eaLnBrk="1" hangingPunct="1">
              <a:buFont typeface="Symbol" panose="05050102010706020507" pitchFamily="18" charset="2"/>
              <a:buChar char="-"/>
            </a:pPr>
            <a:r>
              <a:rPr lang="zh-CN" altLang="en-US">
                <a:solidFill>
                  <a:srgbClr val="9900CC"/>
                </a:solidFill>
                <a:latin typeface="华文细黑" panose="02010600040101010101" pitchFamily="2" charset="-122"/>
                <a:ea typeface="华文细黑" panose="02010600040101010101" pitchFamily="2" charset="-122"/>
              </a:rPr>
              <a:t>碰撞实验</a:t>
            </a:r>
          </a:p>
        </p:txBody>
      </p:sp>
      <p:pic>
        <p:nvPicPr>
          <p:cNvPr id="8196" name="Picture 4">
            <a:extLst>
              <a:ext uri="{FF2B5EF4-FFF2-40B4-BE49-F238E27FC236}">
                <a16:creationId xmlns:a16="http://schemas.microsoft.com/office/drawing/2014/main" id="{021A85AE-09A6-4DCF-B4D2-E9066E8039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2997200"/>
            <a:ext cx="5165725" cy="340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8195">
                                            <p:txEl>
                                              <p:pRg st="1" end="1"/>
                                            </p:txEl>
                                          </p:spTgt>
                                        </p:tgtEl>
                                        <p:attrNameLst>
                                          <p:attrName>style.visibility</p:attrName>
                                        </p:attrNameLst>
                                      </p:cBhvr>
                                      <p:to>
                                        <p:strVal val="visible"/>
                                      </p:to>
                                    </p:set>
                                    <p:anim calcmode="lin" valueType="num">
                                      <p:cBhvr additive="base">
                                        <p:cTn id="7" dur="500" fill="hold"/>
                                        <p:tgtEl>
                                          <p:spTgt spid="819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195">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195">
                                            <p:txEl>
                                              <p:pRg st="2" end="2"/>
                                            </p:txEl>
                                          </p:spTgt>
                                        </p:tgtEl>
                                        <p:attrNameLst>
                                          <p:attrName>style.visibility</p:attrName>
                                        </p:attrNameLst>
                                      </p:cBhvr>
                                      <p:to>
                                        <p:strVal val="visible"/>
                                      </p:to>
                                    </p:set>
                                    <p:anim calcmode="lin" valueType="num">
                                      <p:cBhvr additive="base">
                                        <p:cTn id="11" dur="500" fill="hold"/>
                                        <p:tgtEl>
                                          <p:spTgt spid="8195">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19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8196"/>
                                        </p:tgtEl>
                                        <p:attrNameLst>
                                          <p:attrName>style.visibility</p:attrName>
                                        </p:attrNameLst>
                                      </p:cBhvr>
                                      <p:to>
                                        <p:strVal val="visible"/>
                                      </p:to>
                                    </p:set>
                                    <p:anim calcmode="lin" valueType="num">
                                      <p:cBhvr additive="base">
                                        <p:cTn id="17" dur="500" fill="hold"/>
                                        <p:tgtEl>
                                          <p:spTgt spid="8196"/>
                                        </p:tgtEl>
                                        <p:attrNameLst>
                                          <p:attrName>ppt_x</p:attrName>
                                        </p:attrNameLst>
                                      </p:cBhvr>
                                      <p:tavLst>
                                        <p:tav tm="0">
                                          <p:val>
                                            <p:strVal val="#ppt_x"/>
                                          </p:val>
                                        </p:tav>
                                        <p:tav tm="100000">
                                          <p:val>
                                            <p:strVal val="#ppt_x"/>
                                          </p:val>
                                        </p:tav>
                                      </p:tavLst>
                                    </p:anim>
                                    <p:anim calcmode="lin" valueType="num">
                                      <p:cBhvr additive="base">
                                        <p:cTn id="18" dur="500" fill="hold"/>
                                        <p:tgtEl>
                                          <p:spTgt spid="81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A63B4C63-212D-4A95-826B-11E094CE8DF8}"/>
              </a:ext>
            </a:extLst>
          </p:cNvPr>
          <p:cNvSpPr>
            <a:spLocks noGrp="1" noChangeArrowheads="1"/>
          </p:cNvSpPr>
          <p:nvPr>
            <p:ph type="title"/>
          </p:nvPr>
        </p:nvSpPr>
        <p:spPr>
          <a:xfrm>
            <a:off x="0" y="692150"/>
            <a:ext cx="9144000" cy="504825"/>
          </a:xfrm>
        </p:spPr>
        <p:txBody>
          <a:bodyPr/>
          <a:lstStyle/>
          <a:p>
            <a:pPr marL="838200" indent="-838200" eaLnBrk="1" hangingPunct="1">
              <a:buFontTx/>
              <a:buAutoNum type="arabicPeriod" startAt="2"/>
            </a:pPr>
            <a:r>
              <a:rPr lang="zh-CN" altLang="en-US" sz="3600">
                <a:solidFill>
                  <a:srgbClr val="990033"/>
                </a:solidFill>
                <a:latin typeface="华文细黑" panose="02010600040101010101" pitchFamily="2" charset="-122"/>
                <a:ea typeface="华文细黑" panose="02010600040101010101" pitchFamily="2" charset="-122"/>
              </a:rPr>
              <a:t>电子与原子分子碰撞研究</a:t>
            </a:r>
            <a:r>
              <a:rPr lang="zh-CN" altLang="en-US" sz="4000">
                <a:solidFill>
                  <a:srgbClr val="990033"/>
                </a:solidFill>
                <a:latin typeface="华文细黑" panose="02010600040101010101" pitchFamily="2" charset="-122"/>
                <a:ea typeface="华文细黑" panose="02010600040101010101" pitchFamily="2" charset="-122"/>
              </a:rPr>
              <a:t> </a:t>
            </a:r>
          </a:p>
        </p:txBody>
      </p:sp>
      <p:sp>
        <p:nvSpPr>
          <p:cNvPr id="10243" name="Rectangle 3">
            <a:extLst>
              <a:ext uri="{FF2B5EF4-FFF2-40B4-BE49-F238E27FC236}">
                <a16:creationId xmlns:a16="http://schemas.microsoft.com/office/drawing/2014/main" id="{7B792EA4-111B-4338-8F32-D7338B1620FE}"/>
              </a:ext>
            </a:extLst>
          </p:cNvPr>
          <p:cNvSpPr>
            <a:spLocks noGrp="1" noChangeArrowheads="1"/>
          </p:cNvSpPr>
          <p:nvPr>
            <p:ph type="body" idx="1"/>
          </p:nvPr>
        </p:nvSpPr>
        <p:spPr>
          <a:xfrm>
            <a:off x="0" y="1512888"/>
            <a:ext cx="8747125" cy="5345112"/>
          </a:xfrm>
        </p:spPr>
        <p:txBody>
          <a:bodyPr/>
          <a:lstStyle/>
          <a:p>
            <a:pPr marL="990600" lvl="1" indent="-533400" eaLnBrk="1" hangingPunct="1">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用电子碰撞使原子分子激发的电子能谱法</a:t>
            </a:r>
            <a:r>
              <a:rPr lang="en-US" altLang="zh-CN">
                <a:solidFill>
                  <a:schemeClr val="accent2"/>
                </a:solidFill>
                <a:latin typeface="华文细黑" panose="02010600040101010101" pitchFamily="2" charset="-122"/>
                <a:ea typeface="华文细黑" panose="02010600040101010101" pitchFamily="2" charset="-122"/>
              </a:rPr>
              <a:t>(EIS)</a:t>
            </a:r>
            <a:r>
              <a:rPr lang="zh-CN" altLang="en-US">
                <a:solidFill>
                  <a:schemeClr val="accent2"/>
                </a:solidFill>
                <a:latin typeface="华文细黑" panose="02010600040101010101" pitchFamily="2" charset="-122"/>
                <a:ea typeface="华文细黑" panose="02010600040101010101" pitchFamily="2" charset="-122"/>
              </a:rPr>
              <a:t>被称为电子能量损失谱法</a:t>
            </a:r>
            <a:r>
              <a:rPr lang="en-US" altLang="zh-CN">
                <a:solidFill>
                  <a:schemeClr val="accent2"/>
                </a:solidFill>
                <a:latin typeface="华文细黑" panose="02010600040101010101" pitchFamily="2" charset="-122"/>
                <a:ea typeface="华文细黑" panose="02010600040101010101" pitchFamily="2" charset="-122"/>
              </a:rPr>
              <a:t>(EELS)</a:t>
            </a:r>
            <a:r>
              <a:rPr lang="zh-CN" altLang="en-US">
                <a:solidFill>
                  <a:schemeClr val="accent2"/>
                </a:solidFill>
                <a:latin typeface="华文细黑" panose="02010600040101010101" pitchFamily="2" charset="-122"/>
                <a:ea typeface="华文细黑" panose="02010600040101010101" pitchFamily="2" charset="-122"/>
              </a:rPr>
              <a:t>，电子束在原子分子激发态结构和动力学的研究中是最重要的探针之一</a:t>
            </a:r>
          </a:p>
          <a:p>
            <a:pPr marL="1752600" lvl="3" indent="-381000" algn="just" eaLnBrk="1" hangingPunct="1">
              <a:buFontTx/>
              <a:buChar char="•"/>
            </a:pPr>
            <a:r>
              <a:rPr lang="zh-CN" altLang="en-US" sz="2400">
                <a:latin typeface="华文细黑" panose="02010600040101010101" pitchFamily="2" charset="-122"/>
                <a:ea typeface="华文细黑" panose="02010600040101010101" pitchFamily="2" charset="-122"/>
              </a:rPr>
              <a:t>电子能量损失谱 </a:t>
            </a:r>
            <a:r>
              <a:rPr lang="en-US" altLang="zh-CN" sz="2400">
                <a:latin typeface="华文细黑" panose="02010600040101010101" pitchFamily="2" charset="-122"/>
                <a:ea typeface="华文细黑" panose="02010600040101010101" pitchFamily="2" charset="-122"/>
              </a:rPr>
              <a:t>(EELS)</a:t>
            </a:r>
            <a:r>
              <a:rPr lang="zh-CN" altLang="en-US" sz="2400">
                <a:latin typeface="华文细黑" panose="02010600040101010101" pitchFamily="2" charset="-122"/>
                <a:ea typeface="华文细黑" panose="02010600040101010101" pitchFamily="2" charset="-122"/>
              </a:rPr>
              <a:t>方法是通过测量电子被原子分子散射的能量损失谱得到原子分子的各个激发能量并可以确定它们的激发态结构。</a:t>
            </a:r>
          </a:p>
          <a:p>
            <a:pPr marL="1752600" lvl="3" indent="-381000" algn="just" eaLnBrk="1" hangingPunct="1">
              <a:buFontTx/>
              <a:buChar char="•"/>
            </a:pPr>
            <a:r>
              <a:rPr lang="zh-CN" altLang="en-US" sz="2400">
                <a:latin typeface="华文细黑" panose="02010600040101010101" pitchFamily="2" charset="-122"/>
                <a:ea typeface="华文细黑" panose="02010600040101010101" pitchFamily="2" charset="-122"/>
              </a:rPr>
              <a:t>它的优点是</a:t>
            </a:r>
          </a:p>
          <a:p>
            <a:pPr marL="1752600" lvl="3" indent="-381000" algn="just" eaLnBrk="1" hangingPunct="1">
              <a:buFont typeface="Symbol" panose="05050102010706020507" pitchFamily="18" charset="2"/>
              <a:buNone/>
            </a:pPr>
            <a:r>
              <a:rPr lang="zh-CN" altLang="en-US" sz="2400">
                <a:latin typeface="华文细黑" panose="02010600040101010101" pitchFamily="2" charset="-122"/>
                <a:ea typeface="华文细黑" panose="02010600040101010101" pitchFamily="2" charset="-122"/>
              </a:rPr>
              <a:t>       可以实现从红外到</a:t>
            </a:r>
            <a:r>
              <a:rPr lang="en-US" altLang="zh-CN" sz="2400">
                <a:latin typeface="华文细黑" panose="02010600040101010101" pitchFamily="2" charset="-122"/>
                <a:ea typeface="华文细黑" panose="02010600040101010101" pitchFamily="2" charset="-122"/>
              </a:rPr>
              <a:t>X</a:t>
            </a:r>
            <a:r>
              <a:rPr lang="zh-CN" altLang="en-US" sz="2400">
                <a:latin typeface="华文细黑" panose="02010600040101010101" pitchFamily="2" charset="-122"/>
                <a:ea typeface="华文细黑" panose="02010600040101010101" pitchFamily="2" charset="-122"/>
              </a:rPr>
              <a:t>射线的宽范围扫描，这是光学方法难以做到的。</a:t>
            </a:r>
          </a:p>
          <a:p>
            <a:pPr marL="1752600" lvl="3" indent="-381000" algn="just" eaLnBrk="1" hangingPunct="1">
              <a:buFont typeface="Symbol" panose="05050102010706020507" pitchFamily="18" charset="2"/>
              <a:buNone/>
            </a:pPr>
            <a:r>
              <a:rPr lang="zh-CN" altLang="en-US">
                <a:solidFill>
                  <a:srgbClr val="9900CC"/>
                </a:solidFill>
                <a:latin typeface="华文细黑" panose="02010600040101010101" pitchFamily="2" charset="-122"/>
                <a:ea typeface="华文细黑" panose="02010600040101010101"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0243">
                                            <p:txEl>
                                              <p:pRg st="1" end="1"/>
                                            </p:txEl>
                                          </p:spTgt>
                                        </p:tgtEl>
                                        <p:attrNameLst>
                                          <p:attrName>style.visibility</p:attrName>
                                        </p:attrNameLst>
                                      </p:cBhvr>
                                      <p:to>
                                        <p:strVal val="visible"/>
                                      </p:to>
                                    </p:set>
                                    <p:anim calcmode="lin" valueType="num">
                                      <p:cBhvr additive="base">
                                        <p:cTn id="7"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2" end="2"/>
                                            </p:txEl>
                                          </p:spTgt>
                                        </p:tgtEl>
                                        <p:attrNameLst>
                                          <p:attrName>style.visibility</p:attrName>
                                        </p:attrNameLst>
                                      </p:cBhvr>
                                      <p:to>
                                        <p:strVal val="visible"/>
                                      </p:to>
                                    </p:set>
                                    <p:anim calcmode="lin" valueType="num">
                                      <p:cBhvr additive="base">
                                        <p:cTn id="13" dur="500" fill="hold"/>
                                        <p:tgtEl>
                                          <p:spTgt spid="1024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2" end="2"/>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0243">
                                            <p:txEl>
                                              <p:pRg st="3" end="3"/>
                                            </p:txEl>
                                          </p:spTgt>
                                        </p:tgtEl>
                                        <p:attrNameLst>
                                          <p:attrName>style.visibility</p:attrName>
                                        </p:attrNameLst>
                                      </p:cBhvr>
                                      <p:to>
                                        <p:strVal val="visible"/>
                                      </p:to>
                                    </p:set>
                                    <p:anim calcmode="lin" valueType="num">
                                      <p:cBhvr additive="base">
                                        <p:cTn id="17" dur="500" fill="hold"/>
                                        <p:tgtEl>
                                          <p:spTgt spid="10243">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24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3E9FDE70-3B80-447C-9894-633B20A8B773}"/>
              </a:ext>
            </a:extLst>
          </p:cNvPr>
          <p:cNvSpPr>
            <a:spLocks noGrp="1" noChangeArrowheads="1"/>
          </p:cNvSpPr>
          <p:nvPr>
            <p:ph type="title"/>
          </p:nvPr>
        </p:nvSpPr>
        <p:spPr>
          <a:xfrm>
            <a:off x="685800" y="188913"/>
            <a:ext cx="7772400" cy="1258887"/>
          </a:xfrm>
        </p:spPr>
        <p:txBody>
          <a:bodyPr/>
          <a:lstStyle/>
          <a:p>
            <a:pPr eaLnBrk="1" hangingPunct="1"/>
            <a:r>
              <a:rPr lang="en-US" altLang="zh-CN" sz="3600">
                <a:solidFill>
                  <a:srgbClr val="990033"/>
                </a:solidFill>
                <a:latin typeface="华文细黑" panose="02010600040101010101" pitchFamily="2" charset="-122"/>
                <a:ea typeface="华文细黑" panose="02010600040101010101" pitchFamily="2" charset="-122"/>
              </a:rPr>
              <a:t>2.</a:t>
            </a:r>
            <a:r>
              <a:rPr lang="zh-CN" altLang="en-US" sz="3600">
                <a:solidFill>
                  <a:srgbClr val="990033"/>
                </a:solidFill>
                <a:latin typeface="华文细黑" panose="02010600040101010101" pitchFamily="2" charset="-122"/>
                <a:ea typeface="华文细黑" panose="02010600040101010101" pitchFamily="2" charset="-122"/>
              </a:rPr>
              <a:t>电子与原子分子碰撞研究</a:t>
            </a:r>
          </a:p>
        </p:txBody>
      </p:sp>
      <p:sp>
        <p:nvSpPr>
          <p:cNvPr id="11267" name="Rectangle 3">
            <a:extLst>
              <a:ext uri="{FF2B5EF4-FFF2-40B4-BE49-F238E27FC236}">
                <a16:creationId xmlns:a16="http://schemas.microsoft.com/office/drawing/2014/main" id="{AF69C460-A439-40AE-95FC-E5F155ACA0F8}"/>
              </a:ext>
            </a:extLst>
          </p:cNvPr>
          <p:cNvSpPr>
            <a:spLocks noGrp="1" noChangeArrowheads="1"/>
          </p:cNvSpPr>
          <p:nvPr>
            <p:ph type="body" idx="1"/>
          </p:nvPr>
        </p:nvSpPr>
        <p:spPr>
          <a:xfrm>
            <a:off x="0" y="1196975"/>
            <a:ext cx="8820150" cy="5661025"/>
          </a:xfrm>
        </p:spPr>
        <p:txBody>
          <a:bodyPr/>
          <a:lstStyle/>
          <a:p>
            <a:pPr marL="609600" indent="-609600" eaLnBrk="1" hangingPunct="1">
              <a:buFont typeface="Wingdings" panose="05000000000000000000" pitchFamily="2" charset="2"/>
              <a:buChar char="l"/>
            </a:pPr>
            <a:r>
              <a:rPr lang="zh-CN" altLang="en-US" sz="2800">
                <a:solidFill>
                  <a:schemeClr val="accent2"/>
                </a:solidFill>
                <a:latin typeface="华文细黑" panose="02010600040101010101" pitchFamily="2" charset="-122"/>
                <a:ea typeface="华文细黑" panose="02010600040101010101" pitchFamily="2" charset="-122"/>
              </a:rPr>
              <a:t>电子能量损失谱仪测量</a:t>
            </a:r>
          </a:p>
          <a:p>
            <a:pPr marL="1371600" lvl="2" indent="-457200" eaLnBrk="1" hangingPunct="1"/>
            <a:r>
              <a:rPr lang="zh-CN" altLang="en-US" sz="2800">
                <a:solidFill>
                  <a:srgbClr val="9900CC"/>
                </a:solidFill>
                <a:latin typeface="华文细黑" panose="02010600040101010101" pitchFamily="2" charset="-122"/>
                <a:ea typeface="华文细黑" panose="02010600040101010101" pitchFamily="2" charset="-122"/>
              </a:rPr>
              <a:t>原子分子激发的能量损失谱</a:t>
            </a:r>
          </a:p>
          <a:p>
            <a:pPr marL="1371600" lvl="2" indent="-457200" eaLnBrk="1" hangingPunct="1"/>
            <a:r>
              <a:rPr lang="zh-CN" altLang="en-US" sz="2800">
                <a:solidFill>
                  <a:srgbClr val="9900CC"/>
                </a:solidFill>
                <a:latin typeface="华文细黑" panose="02010600040101010101" pitchFamily="2" charset="-122"/>
                <a:ea typeface="华文细黑" panose="02010600040101010101" pitchFamily="2" charset="-122"/>
              </a:rPr>
              <a:t>电子碰撞总截面和</a:t>
            </a:r>
            <a:r>
              <a:rPr lang="zh-CN" altLang="en-US" sz="2800" b="1">
                <a:solidFill>
                  <a:srgbClr val="9900CC"/>
                </a:solidFill>
                <a:latin typeface="华文细黑" panose="02010600040101010101" pitchFamily="2" charset="-122"/>
                <a:ea typeface="华文细黑" panose="02010600040101010101" pitchFamily="2" charset="-122"/>
              </a:rPr>
              <a:t>散射电子微分截面</a:t>
            </a:r>
            <a:endParaRPr lang="en-US" altLang="zh-CN" sz="2800" b="1">
              <a:solidFill>
                <a:srgbClr val="9900CC"/>
              </a:solidFill>
              <a:latin typeface="华文细黑" panose="02010600040101010101" pitchFamily="2" charset="-122"/>
              <a:ea typeface="华文细黑" panose="02010600040101010101" pitchFamily="2" charset="-122"/>
            </a:endParaRPr>
          </a:p>
          <a:p>
            <a:pPr marL="1371600" lvl="2" indent="-457200" eaLnBrk="1" hangingPunct="1"/>
            <a:r>
              <a:rPr lang="zh-CN" altLang="zh-CN" sz="2800">
                <a:latin typeface="华文细黑" panose="02010600040101010101" pitchFamily="2" charset="-122"/>
                <a:ea typeface="华文细黑" panose="02010600040101010101" pitchFamily="2" charset="-122"/>
              </a:rPr>
              <a:t>碰撞产生的各种次级粒子包括光子、电离离子和电离电子。</a:t>
            </a:r>
            <a:endParaRPr lang="zh-CN" altLang="en-US" sz="2800" b="1">
              <a:solidFill>
                <a:srgbClr val="9900CC"/>
              </a:solidFill>
              <a:latin typeface="华文细黑" panose="02010600040101010101" pitchFamily="2" charset="-122"/>
              <a:ea typeface="华文细黑" panose="02010600040101010101" pitchFamily="2" charset="-122"/>
            </a:endParaRPr>
          </a:p>
          <a:p>
            <a:pPr marL="1752600" lvl="3" indent="-381000" eaLnBrk="1" hangingPunct="1">
              <a:buFont typeface="Wingdings" panose="05000000000000000000" pitchFamily="2" charset="2"/>
              <a:buChar char="§"/>
            </a:pPr>
            <a:r>
              <a:rPr lang="zh-CN" altLang="en-US" sz="2400">
                <a:latin typeface="华文细黑" panose="02010600040101010101" pitchFamily="2" charset="-122"/>
                <a:ea typeface="华文细黑" panose="02010600040101010101" pitchFamily="2" charset="-122"/>
              </a:rPr>
              <a:t>电子与原子分子作用形成的电离离子，经过相同电场加速，在无场漂移区的飞行时间随离子的荷质比不同而变化</a:t>
            </a:r>
            <a:r>
              <a:rPr lang="en-US" altLang="zh-CN" sz="2400">
                <a:latin typeface="华文细黑" panose="02010600040101010101" pitchFamily="2" charset="-122"/>
                <a:ea typeface="华文细黑" panose="02010600040101010101" pitchFamily="2" charset="-122"/>
              </a:rPr>
              <a:t>, </a:t>
            </a:r>
            <a:r>
              <a:rPr lang="zh-CN" altLang="en-US" sz="2400">
                <a:latin typeface="华文细黑" panose="02010600040101010101" pitchFamily="2" charset="-122"/>
                <a:ea typeface="华文细黑" panose="02010600040101010101" pitchFamily="2" charset="-122"/>
              </a:rPr>
              <a:t>这就是飞行时间质谱仪（</a:t>
            </a:r>
            <a:r>
              <a:rPr lang="en-US" altLang="zh-CN" sz="2400">
                <a:latin typeface="华文细黑" panose="02010600040101010101" pitchFamily="2" charset="-122"/>
                <a:ea typeface="华文细黑" panose="02010600040101010101" pitchFamily="2" charset="-122"/>
              </a:rPr>
              <a:t>TOFMS</a:t>
            </a:r>
            <a:r>
              <a:rPr lang="zh-CN" altLang="en-US" sz="2400">
                <a:latin typeface="华文细黑" panose="02010600040101010101" pitchFamily="2" charset="-122"/>
                <a:ea typeface="华文细黑" panose="02010600040101010101" pitchFamily="2" charset="-122"/>
              </a:rPr>
              <a:t>）鉴定离子的基本原理。</a:t>
            </a:r>
          </a:p>
          <a:p>
            <a:pPr marL="1752600" lvl="3" indent="-381000" eaLnBrk="1" hangingPunct="1">
              <a:buFont typeface="Wingdings" panose="05000000000000000000" pitchFamily="2" charset="2"/>
              <a:buChar char="§"/>
            </a:pPr>
            <a:r>
              <a:rPr lang="zh-CN" altLang="en-US" sz="2400">
                <a:latin typeface="华文细黑" panose="02010600040101010101" pitchFamily="2" charset="-122"/>
                <a:ea typeface="华文细黑" panose="02010600040101010101" pitchFamily="2" charset="-122"/>
              </a:rPr>
              <a:t>散射电子与碰撞产生的各种次级粒子的符合测量</a:t>
            </a:r>
          </a:p>
          <a:p>
            <a:pPr marL="2209800" lvl="4" indent="-381000" eaLnBrk="1" hangingPunct="1">
              <a:buFont typeface="Symbol" panose="05050102010706020507" pitchFamily="18" charset="2"/>
              <a:buNone/>
            </a:pPr>
            <a:r>
              <a:rPr lang="zh-CN" altLang="en-US" sz="2400">
                <a:solidFill>
                  <a:srgbClr val="CC0000"/>
                </a:solidFill>
                <a:latin typeface="华文细黑" panose="02010600040101010101" pitchFamily="2" charset="-122"/>
                <a:ea typeface="华文细黑" panose="02010600040101010101" pitchFamily="2" charset="-122"/>
              </a:rPr>
              <a:t>例如   电子离子符合</a:t>
            </a:r>
            <a:endParaRPr lang="zh-CN" altLang="en-US" sz="2400">
              <a:latin typeface="华文细黑" panose="02010600040101010101" pitchFamily="2" charset="-122"/>
              <a:ea typeface="华文细黑" panose="02010600040101010101"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1267">
                                            <p:txEl>
                                              <p:pRg st="1" end="1"/>
                                            </p:txEl>
                                          </p:spTgt>
                                        </p:tgtEl>
                                        <p:attrNameLst>
                                          <p:attrName>style.visibility</p:attrName>
                                        </p:attrNameLst>
                                      </p:cBhvr>
                                      <p:to>
                                        <p:strVal val="visible"/>
                                      </p:to>
                                    </p:set>
                                    <p:anim calcmode="lin" valueType="num">
                                      <p:cBhvr additive="base">
                                        <p:cTn id="7" dur="500" fill="hold"/>
                                        <p:tgtEl>
                                          <p:spTgt spid="1126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267">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267">
                                            <p:txEl>
                                              <p:pRg st="2" end="2"/>
                                            </p:txEl>
                                          </p:spTgt>
                                        </p:tgtEl>
                                        <p:attrNameLst>
                                          <p:attrName>style.visibility</p:attrName>
                                        </p:attrNameLst>
                                      </p:cBhvr>
                                      <p:to>
                                        <p:strVal val="visible"/>
                                      </p:to>
                                    </p:set>
                                    <p:anim calcmode="lin" valueType="num">
                                      <p:cBhvr additive="base">
                                        <p:cTn id="11" dur="500" fill="hold"/>
                                        <p:tgtEl>
                                          <p:spTgt spid="11267">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267">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267">
                                            <p:txEl>
                                              <p:pRg st="3" end="3"/>
                                            </p:txEl>
                                          </p:spTgt>
                                        </p:tgtEl>
                                        <p:attrNameLst>
                                          <p:attrName>style.visibility</p:attrName>
                                        </p:attrNameLst>
                                      </p:cBhvr>
                                      <p:to>
                                        <p:strVal val="visible"/>
                                      </p:to>
                                    </p:set>
                                    <p:anim calcmode="lin" valueType="num">
                                      <p:cBhvr additive="base">
                                        <p:cTn id="15" dur="500" fill="hold"/>
                                        <p:tgtEl>
                                          <p:spTgt spid="11267">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126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1267">
                                            <p:txEl>
                                              <p:pRg st="4" end="4"/>
                                            </p:txEl>
                                          </p:spTgt>
                                        </p:tgtEl>
                                        <p:attrNameLst>
                                          <p:attrName>style.visibility</p:attrName>
                                        </p:attrNameLst>
                                      </p:cBhvr>
                                      <p:to>
                                        <p:strVal val="visible"/>
                                      </p:to>
                                    </p:set>
                                    <p:anim calcmode="lin" valueType="num">
                                      <p:cBhvr additive="base">
                                        <p:cTn id="21" dur="500" fill="hold"/>
                                        <p:tgtEl>
                                          <p:spTgt spid="11267">
                                            <p:txEl>
                                              <p:pRg st="4" end="4"/>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1267">
                                            <p:txEl>
                                              <p:pRg st="4" end="4"/>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1267">
                                            <p:txEl>
                                              <p:pRg st="5" end="5"/>
                                            </p:txEl>
                                          </p:spTgt>
                                        </p:tgtEl>
                                        <p:attrNameLst>
                                          <p:attrName>style.visibility</p:attrName>
                                        </p:attrNameLst>
                                      </p:cBhvr>
                                      <p:to>
                                        <p:strVal val="visible"/>
                                      </p:to>
                                    </p:set>
                                    <p:anim calcmode="lin" valueType="num">
                                      <p:cBhvr additive="base">
                                        <p:cTn id="25" dur="500" fill="hold"/>
                                        <p:tgtEl>
                                          <p:spTgt spid="11267">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267">
                                            <p:txEl>
                                              <p:pRg st="5" end="5"/>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1267">
                                            <p:txEl>
                                              <p:pRg st="6" end="6"/>
                                            </p:txEl>
                                          </p:spTgt>
                                        </p:tgtEl>
                                        <p:attrNameLst>
                                          <p:attrName>style.visibility</p:attrName>
                                        </p:attrNameLst>
                                      </p:cBhvr>
                                      <p:to>
                                        <p:strVal val="visible"/>
                                      </p:to>
                                    </p:set>
                                    <p:anim calcmode="lin" valueType="num">
                                      <p:cBhvr additive="base">
                                        <p:cTn id="29" dur="500" fill="hold"/>
                                        <p:tgtEl>
                                          <p:spTgt spid="11267">
                                            <p:txEl>
                                              <p:pRg st="6" end="6"/>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1267">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62F33FC1-A7A6-4FA3-8ED1-BB2E07F05694}"/>
              </a:ext>
            </a:extLst>
          </p:cNvPr>
          <p:cNvSpPr>
            <a:spLocks noGrp="1" noChangeArrowheads="1"/>
          </p:cNvSpPr>
          <p:nvPr>
            <p:ph type="title"/>
          </p:nvPr>
        </p:nvSpPr>
        <p:spPr>
          <a:xfrm>
            <a:off x="0" y="476250"/>
            <a:ext cx="9144000" cy="971550"/>
          </a:xfrm>
        </p:spPr>
        <p:txBody>
          <a:bodyPr/>
          <a:lstStyle/>
          <a:p>
            <a:pPr eaLnBrk="1" hangingPunct="1"/>
            <a:r>
              <a:rPr lang="en-US" altLang="zh-CN" sz="3600">
                <a:solidFill>
                  <a:srgbClr val="990033"/>
                </a:solidFill>
                <a:latin typeface="华文细黑" panose="02010600040101010101" pitchFamily="2" charset="-122"/>
                <a:ea typeface="华文细黑" panose="02010600040101010101" pitchFamily="2" charset="-122"/>
              </a:rPr>
              <a:t>3.</a:t>
            </a:r>
            <a:r>
              <a:rPr lang="zh-CN" altLang="en-US" sz="3600">
                <a:solidFill>
                  <a:srgbClr val="990033"/>
                </a:solidFill>
                <a:latin typeface="华文细黑" panose="02010600040101010101" pitchFamily="2" charset="-122"/>
                <a:ea typeface="华文细黑" panose="02010600040101010101" pitchFamily="2" charset="-122"/>
              </a:rPr>
              <a:t>散射电子能量损失和正负离子符合测量</a:t>
            </a:r>
            <a:r>
              <a:rPr lang="zh-CN" altLang="en-US" sz="4800">
                <a:solidFill>
                  <a:srgbClr val="990033"/>
                </a:solidFill>
                <a:latin typeface="华文细黑" panose="02010600040101010101" pitchFamily="2" charset="-122"/>
                <a:ea typeface="华文细黑" panose="02010600040101010101" pitchFamily="2" charset="-122"/>
              </a:rPr>
              <a:t> </a:t>
            </a:r>
          </a:p>
        </p:txBody>
      </p:sp>
      <p:sp>
        <p:nvSpPr>
          <p:cNvPr id="12291" name="Rectangle 3">
            <a:extLst>
              <a:ext uri="{FF2B5EF4-FFF2-40B4-BE49-F238E27FC236}">
                <a16:creationId xmlns:a16="http://schemas.microsoft.com/office/drawing/2014/main" id="{ED77E5CE-70BF-43C5-A93A-FD6BEA4C5774}"/>
              </a:ext>
            </a:extLst>
          </p:cNvPr>
          <p:cNvSpPr>
            <a:spLocks noGrp="1" noChangeArrowheads="1"/>
          </p:cNvSpPr>
          <p:nvPr>
            <p:ph type="body" idx="1"/>
          </p:nvPr>
        </p:nvSpPr>
        <p:spPr>
          <a:xfrm>
            <a:off x="0" y="1447800"/>
            <a:ext cx="9144000" cy="5410200"/>
          </a:xfrm>
        </p:spPr>
        <p:txBody>
          <a:bodyPr/>
          <a:lstStyle/>
          <a:p>
            <a:pPr marL="990600" lvl="1" indent="-533400" eaLnBrk="1" hangingPunct="1">
              <a:buFont typeface="Wingdings" panose="05000000000000000000" pitchFamily="2" charset="2"/>
              <a:buChar char="Ø"/>
            </a:pPr>
            <a:r>
              <a:rPr lang="zh-CN" altLang="en-US">
                <a:solidFill>
                  <a:schemeClr val="accent2"/>
                </a:solidFill>
                <a:latin typeface="华文细黑" panose="02010600040101010101" pitchFamily="2" charset="-122"/>
                <a:ea typeface="华文细黑" panose="02010600040101010101" pitchFamily="2" charset="-122"/>
              </a:rPr>
              <a:t>电子和原子或分子作用可以使原子或分子激发或电离，处于激发态的原子或分子</a:t>
            </a:r>
          </a:p>
          <a:p>
            <a:pPr marL="1371600" lvl="2" indent="-457200" eaLnBrk="1" hangingPunct="1"/>
            <a:r>
              <a:rPr lang="zh-CN" altLang="en-US">
                <a:solidFill>
                  <a:schemeClr val="accent1"/>
                </a:solidFill>
                <a:latin typeface="华文细黑" panose="02010600040101010101" pitchFamily="2" charset="-122"/>
                <a:ea typeface="华文细黑" panose="02010600040101010101" pitchFamily="2" charset="-122"/>
              </a:rPr>
              <a:t>放出光子回到基态或低激发态；</a:t>
            </a:r>
          </a:p>
          <a:p>
            <a:pPr marL="1371600" lvl="2" indent="-457200" eaLnBrk="1" hangingPunct="1"/>
            <a:r>
              <a:rPr lang="zh-CN" altLang="en-US">
                <a:solidFill>
                  <a:schemeClr val="accent1"/>
                </a:solidFill>
                <a:latin typeface="华文细黑" panose="02010600040101010101" pitchFamily="2" charset="-122"/>
                <a:ea typeface="华文细黑" panose="02010600040101010101" pitchFamily="2" charset="-122"/>
              </a:rPr>
              <a:t>放出电子，形成电离电子和离子；</a:t>
            </a:r>
          </a:p>
          <a:p>
            <a:pPr marL="1371600" lvl="2" indent="-457200" eaLnBrk="1" hangingPunct="1"/>
            <a:r>
              <a:rPr lang="zh-CN" altLang="en-US">
                <a:solidFill>
                  <a:schemeClr val="accent1"/>
                </a:solidFill>
                <a:latin typeface="华文细黑" panose="02010600040101010101" pitchFamily="2" charset="-122"/>
                <a:ea typeface="华文细黑" panose="02010600040101010101" pitchFamily="2" charset="-122"/>
              </a:rPr>
              <a:t>分子电离成正负离子对；</a:t>
            </a:r>
          </a:p>
          <a:p>
            <a:pPr marL="1371600" lvl="2" indent="-457200" eaLnBrk="1" hangingPunct="1"/>
            <a:r>
              <a:rPr lang="zh-CN" altLang="en-US">
                <a:solidFill>
                  <a:schemeClr val="accent1"/>
                </a:solidFill>
                <a:latin typeface="华文细黑" panose="02010600040101010101" pitchFamily="2" charset="-122"/>
                <a:ea typeface="华文细黑" panose="02010600040101010101" pitchFamily="2" charset="-122"/>
              </a:rPr>
              <a:t>内壳层缺少电子的离子还可能放出俄歇电子和</a:t>
            </a:r>
            <a:r>
              <a:rPr lang="en-US" altLang="zh-CN">
                <a:solidFill>
                  <a:schemeClr val="accent1"/>
                </a:solidFill>
                <a:latin typeface="华文细黑" panose="02010600040101010101" pitchFamily="2" charset="-122"/>
                <a:ea typeface="华文细黑" panose="02010600040101010101" pitchFamily="2" charset="-122"/>
              </a:rPr>
              <a:t>X</a:t>
            </a:r>
            <a:r>
              <a:rPr lang="zh-CN" altLang="en-US">
                <a:solidFill>
                  <a:schemeClr val="accent1"/>
                </a:solidFill>
                <a:latin typeface="华文细黑" panose="02010600040101010101" pitchFamily="2" charset="-122"/>
                <a:ea typeface="华文细黑" panose="02010600040101010101" pitchFamily="2" charset="-122"/>
              </a:rPr>
              <a:t>射线。</a:t>
            </a:r>
          </a:p>
          <a:p>
            <a:pPr marL="990600" lvl="1" indent="-533400" eaLnBrk="1" hangingPunct="1">
              <a:buFontTx/>
              <a:buNone/>
            </a:pPr>
            <a:r>
              <a:rPr lang="zh-CN" altLang="en-US">
                <a:solidFill>
                  <a:schemeClr val="accent2"/>
                </a:solidFill>
                <a:latin typeface="华文细黑" panose="02010600040101010101" pitchFamily="2" charset="-122"/>
                <a:ea typeface="华文细黑" panose="02010600040101010101" pitchFamily="2" charset="-122"/>
              </a:rPr>
              <a:t>因此通过散射电子和各种次级粒子的符合测量，可以对上述过程进行仔细的研究。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2291">
                                            <p:txEl>
                                              <p:pRg st="0" end="0"/>
                                            </p:txEl>
                                          </p:spTgt>
                                        </p:tgtEl>
                                        <p:attrNameLst>
                                          <p:attrName>style.visibility</p:attrName>
                                        </p:attrNameLst>
                                      </p:cBhvr>
                                      <p:to>
                                        <p:strVal val="visible"/>
                                      </p:to>
                                    </p:set>
                                    <p:animEffect transition="in" filter="blinds(horizontal)">
                                      <p:cBhvr>
                                        <p:cTn id="7" dur="500"/>
                                        <p:tgtEl>
                                          <p:spTgt spid="12291">
                                            <p:txEl>
                                              <p:pRg st="0" end="0"/>
                                            </p:txEl>
                                          </p:spTgt>
                                        </p:tgtEl>
                                      </p:cBhvr>
                                    </p:animEffect>
                                  </p:childTnLst>
                                </p:cTn>
                              </p:par>
                              <p:par>
                                <p:cTn id="8" presetID="2" presetClass="entr" presetSubtype="6" fill="hold" grpId="0" nodeType="withEffect">
                                  <p:stCondLst>
                                    <p:cond delay="0"/>
                                  </p:stCondLst>
                                  <p:childTnLst>
                                    <p:set>
                                      <p:cBhvr>
                                        <p:cTn id="9" dur="1" fill="hold">
                                          <p:stCondLst>
                                            <p:cond delay="0"/>
                                          </p:stCondLst>
                                        </p:cTn>
                                        <p:tgtEl>
                                          <p:spTgt spid="12291">
                                            <p:txEl>
                                              <p:pRg st="1" end="1"/>
                                            </p:txEl>
                                          </p:spTgt>
                                        </p:tgtEl>
                                        <p:attrNameLst>
                                          <p:attrName>style.visibility</p:attrName>
                                        </p:attrNameLst>
                                      </p:cBhvr>
                                      <p:to>
                                        <p:strVal val="visible"/>
                                      </p:to>
                                    </p:set>
                                    <p:anim calcmode="lin" valueType="num">
                                      <p:cBhvr additive="base">
                                        <p:cTn id="10" dur="500" fill="hold"/>
                                        <p:tgtEl>
                                          <p:spTgt spid="12291">
                                            <p:txEl>
                                              <p:pRg st="1" end="1"/>
                                            </p:txEl>
                                          </p:spTgt>
                                        </p:tgtEl>
                                        <p:attrNameLst>
                                          <p:attrName>ppt_x</p:attrName>
                                        </p:attrNameLst>
                                      </p:cBhvr>
                                      <p:tavLst>
                                        <p:tav tm="0">
                                          <p:val>
                                            <p:strVal val="1+#ppt_w/2"/>
                                          </p:val>
                                        </p:tav>
                                        <p:tav tm="100000">
                                          <p:val>
                                            <p:strVal val="#ppt_x"/>
                                          </p:val>
                                        </p:tav>
                                      </p:tavLst>
                                    </p:anim>
                                    <p:anim calcmode="lin" valueType="num">
                                      <p:cBhvr additive="base">
                                        <p:cTn id="11" dur="500" fill="hold"/>
                                        <p:tgtEl>
                                          <p:spTgt spid="12291">
                                            <p:txEl>
                                              <p:pRg st="1" end="1"/>
                                            </p:txEl>
                                          </p:spTgt>
                                        </p:tgtEl>
                                        <p:attrNameLst>
                                          <p:attrName>ppt_y</p:attrName>
                                        </p:attrNameLst>
                                      </p:cBhvr>
                                      <p:tavLst>
                                        <p:tav tm="0">
                                          <p:val>
                                            <p:strVal val="1+#ppt_h/2"/>
                                          </p:val>
                                        </p:tav>
                                        <p:tav tm="100000">
                                          <p:val>
                                            <p:strVal val="#ppt_y"/>
                                          </p:val>
                                        </p:tav>
                                      </p:tavLst>
                                    </p:anim>
                                  </p:childTnLst>
                                </p:cTn>
                              </p:par>
                              <p:par>
                                <p:cTn id="12" presetID="2" presetClass="entr" presetSubtype="6" fill="hold" grpId="0" nodeType="withEffect">
                                  <p:stCondLst>
                                    <p:cond delay="0"/>
                                  </p:stCondLst>
                                  <p:childTnLst>
                                    <p:set>
                                      <p:cBhvr>
                                        <p:cTn id="13" dur="1" fill="hold">
                                          <p:stCondLst>
                                            <p:cond delay="0"/>
                                          </p:stCondLst>
                                        </p:cTn>
                                        <p:tgtEl>
                                          <p:spTgt spid="12291">
                                            <p:txEl>
                                              <p:pRg st="2" end="2"/>
                                            </p:txEl>
                                          </p:spTgt>
                                        </p:tgtEl>
                                        <p:attrNameLst>
                                          <p:attrName>style.visibility</p:attrName>
                                        </p:attrNameLst>
                                      </p:cBhvr>
                                      <p:to>
                                        <p:strVal val="visible"/>
                                      </p:to>
                                    </p:set>
                                    <p:anim calcmode="lin" valueType="num">
                                      <p:cBhvr additive="base">
                                        <p:cTn id="14" dur="500" fill="hold"/>
                                        <p:tgtEl>
                                          <p:spTgt spid="12291">
                                            <p:txEl>
                                              <p:pRg st="2" end="2"/>
                                            </p:txEl>
                                          </p:spTgt>
                                        </p:tgtEl>
                                        <p:attrNameLst>
                                          <p:attrName>ppt_x</p:attrName>
                                        </p:attrNameLst>
                                      </p:cBhvr>
                                      <p:tavLst>
                                        <p:tav tm="0">
                                          <p:val>
                                            <p:strVal val="1+#ppt_w/2"/>
                                          </p:val>
                                        </p:tav>
                                        <p:tav tm="100000">
                                          <p:val>
                                            <p:strVal val="#ppt_x"/>
                                          </p:val>
                                        </p:tav>
                                      </p:tavLst>
                                    </p:anim>
                                    <p:anim calcmode="lin" valueType="num">
                                      <p:cBhvr additive="base">
                                        <p:cTn id="15" dur="500" fill="hold"/>
                                        <p:tgtEl>
                                          <p:spTgt spid="12291">
                                            <p:txEl>
                                              <p:pRg st="2" end="2"/>
                                            </p:txEl>
                                          </p:spTgt>
                                        </p:tgtEl>
                                        <p:attrNameLst>
                                          <p:attrName>ppt_y</p:attrName>
                                        </p:attrNameLst>
                                      </p:cBhvr>
                                      <p:tavLst>
                                        <p:tav tm="0">
                                          <p:val>
                                            <p:strVal val="1+#ppt_h/2"/>
                                          </p:val>
                                        </p:tav>
                                        <p:tav tm="100000">
                                          <p:val>
                                            <p:strVal val="#ppt_y"/>
                                          </p:val>
                                        </p:tav>
                                      </p:tavLst>
                                    </p:anim>
                                  </p:childTnLst>
                                </p:cTn>
                              </p:par>
                              <p:par>
                                <p:cTn id="16" presetID="2" presetClass="entr" presetSubtype="6" fill="hold" grpId="0" nodeType="withEffect">
                                  <p:stCondLst>
                                    <p:cond delay="0"/>
                                  </p:stCondLst>
                                  <p:childTnLst>
                                    <p:set>
                                      <p:cBhvr>
                                        <p:cTn id="17" dur="1" fill="hold">
                                          <p:stCondLst>
                                            <p:cond delay="0"/>
                                          </p:stCondLst>
                                        </p:cTn>
                                        <p:tgtEl>
                                          <p:spTgt spid="12291">
                                            <p:txEl>
                                              <p:pRg st="3" end="3"/>
                                            </p:txEl>
                                          </p:spTgt>
                                        </p:tgtEl>
                                        <p:attrNameLst>
                                          <p:attrName>style.visibility</p:attrName>
                                        </p:attrNameLst>
                                      </p:cBhvr>
                                      <p:to>
                                        <p:strVal val="visible"/>
                                      </p:to>
                                    </p:set>
                                    <p:anim calcmode="lin" valueType="num">
                                      <p:cBhvr additive="base">
                                        <p:cTn id="18" dur="500" fill="hold"/>
                                        <p:tgtEl>
                                          <p:spTgt spid="12291">
                                            <p:txEl>
                                              <p:pRg st="3" end="3"/>
                                            </p:txEl>
                                          </p:spTgt>
                                        </p:tgtEl>
                                        <p:attrNameLst>
                                          <p:attrName>ppt_x</p:attrName>
                                        </p:attrNameLst>
                                      </p:cBhvr>
                                      <p:tavLst>
                                        <p:tav tm="0">
                                          <p:val>
                                            <p:strVal val="1+#ppt_w/2"/>
                                          </p:val>
                                        </p:tav>
                                        <p:tav tm="100000">
                                          <p:val>
                                            <p:strVal val="#ppt_x"/>
                                          </p:val>
                                        </p:tav>
                                      </p:tavLst>
                                    </p:anim>
                                    <p:anim calcmode="lin" valueType="num">
                                      <p:cBhvr additive="base">
                                        <p:cTn id="19" dur="500" fill="hold"/>
                                        <p:tgtEl>
                                          <p:spTgt spid="12291">
                                            <p:txEl>
                                              <p:pRg st="3" end="3"/>
                                            </p:txEl>
                                          </p:spTgt>
                                        </p:tgtEl>
                                        <p:attrNameLst>
                                          <p:attrName>ppt_y</p:attrName>
                                        </p:attrNameLst>
                                      </p:cBhvr>
                                      <p:tavLst>
                                        <p:tav tm="0">
                                          <p:val>
                                            <p:strVal val="1+#ppt_h/2"/>
                                          </p:val>
                                        </p:tav>
                                        <p:tav tm="100000">
                                          <p:val>
                                            <p:strVal val="#ppt_y"/>
                                          </p:val>
                                        </p:tav>
                                      </p:tavLst>
                                    </p:anim>
                                  </p:childTnLst>
                                </p:cTn>
                              </p:par>
                              <p:par>
                                <p:cTn id="20" presetID="2" presetClass="entr" presetSubtype="6" fill="hold" grpId="0" nodeType="withEffect">
                                  <p:stCondLst>
                                    <p:cond delay="0"/>
                                  </p:stCondLst>
                                  <p:childTnLst>
                                    <p:set>
                                      <p:cBhvr>
                                        <p:cTn id="21" dur="1" fill="hold">
                                          <p:stCondLst>
                                            <p:cond delay="0"/>
                                          </p:stCondLst>
                                        </p:cTn>
                                        <p:tgtEl>
                                          <p:spTgt spid="12291">
                                            <p:txEl>
                                              <p:pRg st="4" end="4"/>
                                            </p:txEl>
                                          </p:spTgt>
                                        </p:tgtEl>
                                        <p:attrNameLst>
                                          <p:attrName>style.visibility</p:attrName>
                                        </p:attrNameLst>
                                      </p:cBhvr>
                                      <p:to>
                                        <p:strVal val="visible"/>
                                      </p:to>
                                    </p:set>
                                    <p:anim calcmode="lin" valueType="num">
                                      <p:cBhvr additive="base">
                                        <p:cTn id="22" dur="500" fill="hold"/>
                                        <p:tgtEl>
                                          <p:spTgt spid="12291">
                                            <p:txEl>
                                              <p:pRg st="4" end="4"/>
                                            </p:txEl>
                                          </p:spTgt>
                                        </p:tgtEl>
                                        <p:attrNameLst>
                                          <p:attrName>ppt_x</p:attrName>
                                        </p:attrNameLst>
                                      </p:cBhvr>
                                      <p:tavLst>
                                        <p:tav tm="0">
                                          <p:val>
                                            <p:strVal val="1+#ppt_w/2"/>
                                          </p:val>
                                        </p:tav>
                                        <p:tav tm="100000">
                                          <p:val>
                                            <p:strVal val="#ppt_x"/>
                                          </p:val>
                                        </p:tav>
                                      </p:tavLst>
                                    </p:anim>
                                    <p:anim calcmode="lin" valueType="num">
                                      <p:cBhvr additive="base">
                                        <p:cTn id="23" dur="500" fill="hold"/>
                                        <p:tgtEl>
                                          <p:spTgt spid="1229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6" fill="hold" grpId="0" nodeType="clickEffect">
                                  <p:stCondLst>
                                    <p:cond delay="0"/>
                                  </p:stCondLst>
                                  <p:childTnLst>
                                    <p:set>
                                      <p:cBhvr>
                                        <p:cTn id="27" dur="1" fill="hold">
                                          <p:stCondLst>
                                            <p:cond delay="0"/>
                                          </p:stCondLst>
                                        </p:cTn>
                                        <p:tgtEl>
                                          <p:spTgt spid="12291">
                                            <p:txEl>
                                              <p:pRg st="5" end="5"/>
                                            </p:txEl>
                                          </p:spTgt>
                                        </p:tgtEl>
                                        <p:attrNameLst>
                                          <p:attrName>style.visibility</p:attrName>
                                        </p:attrNameLst>
                                      </p:cBhvr>
                                      <p:to>
                                        <p:strVal val="visible"/>
                                      </p:to>
                                    </p:set>
                                    <p:anim calcmode="lin" valueType="num">
                                      <p:cBhvr additive="base">
                                        <p:cTn id="28" dur="500" fill="hold"/>
                                        <p:tgtEl>
                                          <p:spTgt spid="12291">
                                            <p:txEl>
                                              <p:pRg st="5" end="5"/>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12291">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1" grpId="0" build="p" bldLvl="2"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3AC218E1-5ED2-4B75-B583-694491721CF2}"/>
              </a:ext>
            </a:extLst>
          </p:cNvPr>
          <p:cNvSpPr>
            <a:spLocks noGrp="1" noChangeArrowheads="1"/>
          </p:cNvSpPr>
          <p:nvPr>
            <p:ph type="title"/>
          </p:nvPr>
        </p:nvSpPr>
        <p:spPr>
          <a:xfrm>
            <a:off x="304800" y="333375"/>
            <a:ext cx="8686800" cy="1038225"/>
          </a:xfrm>
        </p:spPr>
        <p:txBody>
          <a:bodyPr/>
          <a:lstStyle/>
          <a:p>
            <a:pPr eaLnBrk="1" hangingPunct="1"/>
            <a:r>
              <a:rPr lang="en-US" altLang="zh-CN" sz="3600">
                <a:solidFill>
                  <a:srgbClr val="990033"/>
                </a:solidFill>
                <a:latin typeface="华文细黑" panose="02010600040101010101" pitchFamily="2" charset="-122"/>
                <a:ea typeface="华文细黑" panose="02010600040101010101" pitchFamily="2" charset="-122"/>
              </a:rPr>
              <a:t>3.</a:t>
            </a:r>
            <a:r>
              <a:rPr lang="zh-CN" altLang="en-US" sz="3600">
                <a:solidFill>
                  <a:srgbClr val="990033"/>
                </a:solidFill>
                <a:latin typeface="华文细黑" panose="02010600040101010101" pitchFamily="2" charset="-122"/>
                <a:ea typeface="华文细黑" panose="02010600040101010101" pitchFamily="2" charset="-122"/>
              </a:rPr>
              <a:t>散射电子能量损失和正负离子符合测量</a:t>
            </a:r>
            <a:r>
              <a:rPr lang="zh-CN" altLang="en-US" sz="4800">
                <a:solidFill>
                  <a:srgbClr val="990033"/>
                </a:solidFill>
                <a:latin typeface="华文细黑" panose="02010600040101010101" pitchFamily="2" charset="-122"/>
                <a:ea typeface="华文细黑" panose="02010600040101010101" pitchFamily="2" charset="-122"/>
              </a:rPr>
              <a:t> </a:t>
            </a:r>
          </a:p>
        </p:txBody>
      </p:sp>
      <p:sp>
        <p:nvSpPr>
          <p:cNvPr id="13315" name="Rectangle 3">
            <a:extLst>
              <a:ext uri="{FF2B5EF4-FFF2-40B4-BE49-F238E27FC236}">
                <a16:creationId xmlns:a16="http://schemas.microsoft.com/office/drawing/2014/main" id="{09DDFC9F-F7E5-4DB8-966D-3A0094A2B01C}"/>
              </a:ext>
            </a:extLst>
          </p:cNvPr>
          <p:cNvSpPr>
            <a:spLocks noGrp="1" noChangeArrowheads="1"/>
          </p:cNvSpPr>
          <p:nvPr>
            <p:ph type="body" idx="1"/>
          </p:nvPr>
        </p:nvSpPr>
        <p:spPr>
          <a:xfrm>
            <a:off x="228600" y="1600200"/>
            <a:ext cx="8686800" cy="5105400"/>
          </a:xfrm>
        </p:spPr>
        <p:txBody>
          <a:bodyPr/>
          <a:lstStyle/>
          <a:p>
            <a:pPr marL="990600" lvl="1" indent="-533400" eaLnBrk="1" hangingPunct="1">
              <a:lnSpc>
                <a:spcPct val="90000"/>
              </a:lnSpc>
              <a:buFont typeface="Wingdings" panose="05000000000000000000" pitchFamily="2" charset="2"/>
              <a:buChar char="Ø"/>
            </a:pPr>
            <a:r>
              <a:rPr lang="zh-CN" altLang="en-US" sz="2400">
                <a:solidFill>
                  <a:schemeClr val="accent2"/>
                </a:solidFill>
                <a:latin typeface="华文细黑" panose="02010600040101010101" pitchFamily="2" charset="-122"/>
                <a:ea typeface="华文细黑" panose="02010600040101010101" pitchFamily="2" charset="-122"/>
              </a:rPr>
              <a:t>光子和分子发生的相互作用有以下几种过程：</a:t>
            </a:r>
            <a:r>
              <a:rPr lang="zh-CN" altLang="en-US">
                <a:latin typeface="华文细黑" panose="02010600040101010101" pitchFamily="2" charset="-122"/>
                <a:ea typeface="华文细黑" panose="02010600040101010101" pitchFamily="2" charset="-122"/>
              </a:rPr>
              <a:t> </a:t>
            </a:r>
          </a:p>
          <a:p>
            <a:pPr marL="1371600" lvl="2" indent="-457200" algn="just" eaLnBrk="1" hangingPunct="1">
              <a:lnSpc>
                <a:spcPct val="90000"/>
              </a:lnSpc>
              <a:buClr>
                <a:srgbClr val="9900CC"/>
              </a:buClr>
              <a:buFontTx/>
              <a:buAutoNum type="arabicPeriod"/>
            </a:pPr>
            <a:r>
              <a:rPr lang="zh-CN" altLang="en-US">
                <a:solidFill>
                  <a:srgbClr val="9900CC"/>
                </a:solidFill>
                <a:latin typeface="华文细黑" panose="02010600040101010101" pitchFamily="2" charset="-122"/>
                <a:ea typeface="华文细黑" panose="02010600040101010101" pitchFamily="2" charset="-122"/>
              </a:rPr>
              <a:t>通过光吸收使分子激发到稳定的激发态或随后退激发至稳态。</a:t>
            </a:r>
          </a:p>
          <a:p>
            <a:pPr marL="1752600" lvl="3" indent="-381000" algn="just" eaLnBrk="1" hangingPunct="1">
              <a:lnSpc>
                <a:spcPct val="90000"/>
              </a:lnSpc>
              <a:buClr>
                <a:srgbClr val="9900CC"/>
              </a:buClr>
              <a:buFontTx/>
              <a:buNone/>
            </a:pPr>
            <a:r>
              <a:rPr lang="zh-CN" altLang="en-US" sz="2400">
                <a:solidFill>
                  <a:srgbClr val="9900CC"/>
                </a:solidFill>
                <a:latin typeface="华文细黑" panose="02010600040101010101" pitchFamily="2" charset="-122"/>
                <a:ea typeface="华文细黑" panose="02010600040101010101" pitchFamily="2" charset="-122"/>
              </a:rPr>
              <a:t>          </a:t>
            </a:r>
            <a:r>
              <a:rPr lang="en-US" altLang="zh-CN" sz="2400">
                <a:solidFill>
                  <a:srgbClr val="9900CC"/>
                </a:solidFill>
                <a:latin typeface="华文细黑" panose="02010600040101010101" pitchFamily="2" charset="-122"/>
                <a:ea typeface="华文细黑" panose="02010600040101010101" pitchFamily="2" charset="-122"/>
              </a:rPr>
              <a:t>h</a:t>
            </a:r>
            <a:r>
              <a:rPr lang="en-US" altLang="zh-CN" sz="2400">
                <a:solidFill>
                  <a:srgbClr val="9900CC"/>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400">
                <a:solidFill>
                  <a:srgbClr val="9900CC"/>
                </a:solidFill>
                <a:latin typeface="华文细黑" panose="02010600040101010101" pitchFamily="2" charset="-122"/>
                <a:ea typeface="华文细黑" panose="02010600040101010101" pitchFamily="2" charset="-122"/>
              </a:rPr>
              <a:t> + AB </a:t>
            </a:r>
            <a:r>
              <a:rPr lang="en-US" altLang="zh-CN" sz="2400">
                <a:solidFill>
                  <a:srgbClr val="9900CC"/>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400">
                <a:solidFill>
                  <a:srgbClr val="9900CC"/>
                </a:solidFill>
                <a:latin typeface="华文细黑" panose="02010600040101010101" pitchFamily="2" charset="-122"/>
                <a:ea typeface="华文细黑" panose="02010600040101010101" pitchFamily="2" charset="-122"/>
              </a:rPr>
              <a:t> AB</a:t>
            </a:r>
            <a:r>
              <a:rPr lang="en-US" altLang="zh-CN" sz="2400" baseline="30000">
                <a:solidFill>
                  <a:srgbClr val="9900CC"/>
                </a:solidFill>
                <a:latin typeface="华文细黑" panose="02010600040101010101" pitchFamily="2" charset="-122"/>
                <a:ea typeface="华文细黑" panose="02010600040101010101" pitchFamily="2" charset="-122"/>
              </a:rPr>
              <a:t>*</a:t>
            </a:r>
            <a:r>
              <a:rPr lang="en-US" altLang="zh-CN" sz="2400">
                <a:solidFill>
                  <a:srgbClr val="9900CC"/>
                </a:solidFill>
                <a:latin typeface="华文细黑" panose="02010600040101010101" pitchFamily="2" charset="-122"/>
                <a:ea typeface="华文细黑" panose="02010600040101010101" pitchFamily="2" charset="-122"/>
              </a:rPr>
              <a:t> or </a:t>
            </a:r>
            <a:r>
              <a:rPr lang="en-US" altLang="zh-CN" sz="2400">
                <a:solidFill>
                  <a:srgbClr val="9900CC"/>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400">
                <a:solidFill>
                  <a:srgbClr val="9900CC"/>
                </a:solidFill>
                <a:latin typeface="华文细黑" panose="02010600040101010101" pitchFamily="2" charset="-122"/>
                <a:ea typeface="华文细黑" panose="02010600040101010101" pitchFamily="2" charset="-122"/>
              </a:rPr>
              <a:t> (h</a:t>
            </a:r>
            <a:r>
              <a:rPr lang="en-US" altLang="zh-CN" sz="2400">
                <a:solidFill>
                  <a:srgbClr val="9900CC"/>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400">
                <a:solidFill>
                  <a:srgbClr val="9900CC"/>
                </a:solidFill>
                <a:latin typeface="华文细黑" panose="02010600040101010101" pitchFamily="2" charset="-122"/>
                <a:ea typeface="华文细黑" panose="02010600040101010101" pitchFamily="2" charset="-122"/>
              </a:rPr>
              <a:t> + AB ) </a:t>
            </a:r>
          </a:p>
          <a:p>
            <a:pPr marL="1371600" lvl="2" indent="-457200" algn="just" eaLnBrk="1" hangingPunct="1">
              <a:lnSpc>
                <a:spcPct val="90000"/>
              </a:lnSpc>
              <a:buClr>
                <a:srgbClr val="9900CC"/>
              </a:buClr>
              <a:buFontTx/>
              <a:buAutoNum type="arabicPeriod"/>
            </a:pPr>
            <a:r>
              <a:rPr lang="en-US" altLang="zh-CN">
                <a:solidFill>
                  <a:srgbClr val="9900CC"/>
                </a:solidFill>
                <a:latin typeface="华文细黑" panose="02010600040101010101" pitchFamily="2" charset="-122"/>
                <a:ea typeface="华文细黑" panose="02010600040101010101" pitchFamily="2" charset="-122"/>
              </a:rPr>
              <a:t>  </a:t>
            </a:r>
            <a:r>
              <a:rPr lang="zh-CN" altLang="en-US">
                <a:solidFill>
                  <a:srgbClr val="9900CC"/>
                </a:solidFill>
                <a:latin typeface="华文细黑" panose="02010600040101010101" pitchFamily="2" charset="-122"/>
                <a:ea typeface="华文细黑" panose="02010600040101010101" pitchFamily="2" charset="-122"/>
              </a:rPr>
              <a:t>弹性或非弹性散射</a:t>
            </a:r>
          </a:p>
          <a:p>
            <a:pPr marL="1752600" lvl="3" indent="-381000" algn="just" eaLnBrk="1" hangingPunct="1">
              <a:lnSpc>
                <a:spcPct val="90000"/>
              </a:lnSpc>
              <a:buClr>
                <a:srgbClr val="9900CC"/>
              </a:buClr>
              <a:buFontTx/>
              <a:buNone/>
            </a:pPr>
            <a:r>
              <a:rPr lang="zh-CN" altLang="en-US" sz="2400">
                <a:solidFill>
                  <a:srgbClr val="9900CC"/>
                </a:solidFill>
                <a:latin typeface="华文细黑" panose="02010600040101010101" pitchFamily="2" charset="-122"/>
                <a:ea typeface="华文细黑" panose="02010600040101010101" pitchFamily="2" charset="-122"/>
              </a:rPr>
              <a:t>          </a:t>
            </a:r>
            <a:r>
              <a:rPr lang="en-US" altLang="zh-CN" sz="2400">
                <a:solidFill>
                  <a:srgbClr val="9900CC"/>
                </a:solidFill>
                <a:latin typeface="华文细黑" panose="02010600040101010101" pitchFamily="2" charset="-122"/>
                <a:ea typeface="华文细黑" panose="02010600040101010101" pitchFamily="2" charset="-122"/>
              </a:rPr>
              <a:t>h</a:t>
            </a:r>
            <a:r>
              <a:rPr lang="en-US" altLang="zh-CN" sz="2400">
                <a:solidFill>
                  <a:srgbClr val="9900CC"/>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400">
                <a:solidFill>
                  <a:srgbClr val="9900CC"/>
                </a:solidFill>
                <a:latin typeface="华文细黑" panose="02010600040101010101" pitchFamily="2" charset="-122"/>
                <a:ea typeface="华文细黑" panose="02010600040101010101" pitchFamily="2" charset="-122"/>
              </a:rPr>
              <a:t> + AB </a:t>
            </a:r>
            <a:r>
              <a:rPr lang="en-US" altLang="zh-CN" sz="2400">
                <a:solidFill>
                  <a:srgbClr val="9900CC"/>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400">
                <a:solidFill>
                  <a:srgbClr val="9900CC"/>
                </a:solidFill>
                <a:latin typeface="华文细黑" panose="02010600040101010101" pitchFamily="2" charset="-122"/>
                <a:ea typeface="华文细黑" panose="02010600040101010101" pitchFamily="2" charset="-122"/>
              </a:rPr>
              <a:t> h</a:t>
            </a:r>
            <a:r>
              <a:rPr lang="en-US" altLang="zh-CN" sz="2400">
                <a:solidFill>
                  <a:srgbClr val="9900CC"/>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400">
                <a:solidFill>
                  <a:srgbClr val="9900CC"/>
                </a:solidFill>
                <a:latin typeface="华文细黑" panose="02010600040101010101" pitchFamily="2" charset="-122"/>
                <a:ea typeface="华文细黑" panose="02010600040101010101" pitchFamily="2" charset="-122"/>
              </a:rPr>
              <a:t> +( AB  or  AB</a:t>
            </a:r>
            <a:r>
              <a:rPr lang="en-US" altLang="zh-CN" sz="2400" baseline="30000">
                <a:solidFill>
                  <a:srgbClr val="9900CC"/>
                </a:solidFill>
                <a:latin typeface="华文细黑" panose="02010600040101010101" pitchFamily="2" charset="-122"/>
                <a:ea typeface="华文细黑" panose="02010600040101010101" pitchFamily="2" charset="-122"/>
              </a:rPr>
              <a:t>*</a:t>
            </a:r>
            <a:r>
              <a:rPr lang="en-US" altLang="zh-CN" sz="2400">
                <a:solidFill>
                  <a:srgbClr val="9900CC"/>
                </a:solidFill>
                <a:latin typeface="华文细黑" panose="02010600040101010101" pitchFamily="2" charset="-122"/>
                <a:ea typeface="华文细黑" panose="02010600040101010101" pitchFamily="2" charset="-122"/>
              </a:rPr>
              <a:t> )</a:t>
            </a:r>
          </a:p>
          <a:p>
            <a:pPr marL="1371600" lvl="2" indent="-457200" algn="just" eaLnBrk="1" hangingPunct="1">
              <a:lnSpc>
                <a:spcPct val="90000"/>
              </a:lnSpc>
              <a:buClr>
                <a:srgbClr val="9900CC"/>
              </a:buClr>
              <a:buFontTx/>
              <a:buAutoNum type="arabicPeriod"/>
            </a:pPr>
            <a:r>
              <a:rPr lang="zh-CN" altLang="en-US">
                <a:solidFill>
                  <a:srgbClr val="9900CC"/>
                </a:solidFill>
                <a:latin typeface="华文细黑" panose="02010600040101010101" pitchFamily="2" charset="-122"/>
                <a:ea typeface="华文细黑" panose="02010600040101010101" pitchFamily="2" charset="-122"/>
              </a:rPr>
              <a:t>光电离</a:t>
            </a:r>
          </a:p>
          <a:p>
            <a:pPr marL="1371600" lvl="2" indent="-457200" algn="just" eaLnBrk="1" hangingPunct="1">
              <a:lnSpc>
                <a:spcPct val="90000"/>
              </a:lnSpc>
              <a:buClr>
                <a:schemeClr val="tx1"/>
              </a:buClr>
              <a:buFontTx/>
              <a:buNone/>
            </a:pPr>
            <a:r>
              <a:rPr lang="zh-CN" altLang="en-US" sz="1800" b="1">
                <a:latin typeface="华文细黑" panose="02010600040101010101" pitchFamily="2" charset="-122"/>
                <a:ea typeface="华文细黑" panose="02010600040101010101" pitchFamily="2" charset="-122"/>
                <a:cs typeface="Times New Roman" panose="02020603050405020304" pitchFamily="18" charset="0"/>
              </a:rPr>
              <a:t>   </a:t>
            </a:r>
            <a:r>
              <a:rPr lang="en-US" altLang="zh-CN" sz="2000">
                <a:solidFill>
                  <a:srgbClr val="006600"/>
                </a:solidFill>
                <a:latin typeface="华文细黑" panose="02010600040101010101" pitchFamily="2" charset="-122"/>
                <a:ea typeface="华文细黑" panose="02010600040101010101" pitchFamily="2" charset="-122"/>
              </a:rPr>
              <a:t>(a) </a:t>
            </a:r>
            <a:r>
              <a:rPr lang="zh-CN" altLang="en-US" sz="2000">
                <a:solidFill>
                  <a:srgbClr val="006600"/>
                </a:solidFill>
                <a:latin typeface="华文细黑" panose="02010600040101010101" pitchFamily="2" charset="-122"/>
                <a:ea typeface="华文细黑" panose="02010600040101010101" pitchFamily="2" charset="-122"/>
              </a:rPr>
              <a:t>单电荷或多电荷离子</a:t>
            </a:r>
          </a:p>
          <a:p>
            <a:pPr marL="1371600" lvl="2" indent="-457200" algn="just" eaLnBrk="1" hangingPunct="1">
              <a:lnSpc>
                <a:spcPct val="90000"/>
              </a:lnSpc>
              <a:buClr>
                <a:schemeClr val="tx1"/>
              </a:buClr>
              <a:buFontTx/>
              <a:buNone/>
            </a:pPr>
            <a:r>
              <a:rPr lang="zh-CN" altLang="en-US" sz="2000">
                <a:solidFill>
                  <a:srgbClr val="006600"/>
                </a:solidFill>
                <a:latin typeface="华文细黑" panose="02010600040101010101" pitchFamily="2" charset="-122"/>
                <a:ea typeface="华文细黑" panose="02010600040101010101" pitchFamily="2" charset="-122"/>
              </a:rPr>
              <a:t>             </a:t>
            </a:r>
            <a:r>
              <a:rPr lang="en-US" altLang="zh-CN" sz="2000">
                <a:solidFill>
                  <a:srgbClr val="006600"/>
                </a:solidFill>
                <a:latin typeface="华文细黑" panose="02010600040101010101" pitchFamily="2" charset="-122"/>
                <a:ea typeface="华文细黑" panose="02010600040101010101" pitchFamily="2" charset="-122"/>
              </a:rPr>
              <a:t>h</a:t>
            </a:r>
            <a:r>
              <a:rPr lang="en-US" altLang="zh-CN" sz="2800">
                <a:solidFill>
                  <a:srgbClr val="006600"/>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000">
                <a:solidFill>
                  <a:srgbClr val="006600"/>
                </a:solidFill>
                <a:latin typeface="华文细黑" panose="02010600040101010101" pitchFamily="2" charset="-122"/>
                <a:ea typeface="华文细黑" panose="02010600040101010101" pitchFamily="2" charset="-122"/>
              </a:rPr>
              <a:t> + AB </a:t>
            </a:r>
            <a:r>
              <a:rPr lang="en-US" altLang="zh-CN" sz="2000">
                <a:solidFill>
                  <a:srgbClr val="006600"/>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000">
                <a:solidFill>
                  <a:srgbClr val="006600"/>
                </a:solidFill>
                <a:latin typeface="华文细黑" panose="02010600040101010101" pitchFamily="2" charset="-122"/>
                <a:ea typeface="华文细黑" panose="02010600040101010101" pitchFamily="2" charset="-122"/>
              </a:rPr>
              <a:t> A</a:t>
            </a:r>
            <a:r>
              <a:rPr lang="en-US" altLang="zh-CN" sz="2000" baseline="30000">
                <a:solidFill>
                  <a:srgbClr val="006600"/>
                </a:solidFill>
                <a:latin typeface="华文细黑" panose="02010600040101010101" pitchFamily="2" charset="-122"/>
                <a:ea typeface="华文细黑" panose="02010600040101010101" pitchFamily="2" charset="-122"/>
              </a:rPr>
              <a:t>p+ </a:t>
            </a:r>
            <a:r>
              <a:rPr lang="en-US" altLang="zh-CN" sz="2000">
                <a:solidFill>
                  <a:srgbClr val="006600"/>
                </a:solidFill>
                <a:latin typeface="华文细黑" panose="02010600040101010101" pitchFamily="2" charset="-122"/>
                <a:ea typeface="华文细黑" panose="02010600040101010101" pitchFamily="2" charset="-122"/>
              </a:rPr>
              <a:t>+ B</a:t>
            </a:r>
            <a:r>
              <a:rPr lang="en-US" altLang="zh-CN" sz="2000" baseline="30000">
                <a:solidFill>
                  <a:srgbClr val="006600"/>
                </a:solidFill>
                <a:latin typeface="华文细黑" panose="02010600040101010101" pitchFamily="2" charset="-122"/>
                <a:ea typeface="华文细黑" panose="02010600040101010101" pitchFamily="2" charset="-122"/>
              </a:rPr>
              <a:t>q+</a:t>
            </a:r>
            <a:r>
              <a:rPr lang="en-US" altLang="zh-CN" sz="2000">
                <a:solidFill>
                  <a:srgbClr val="006600"/>
                </a:solidFill>
                <a:latin typeface="华文细黑" panose="02010600040101010101" pitchFamily="2" charset="-122"/>
                <a:ea typeface="华文细黑" panose="02010600040101010101" pitchFamily="2" charset="-122"/>
              </a:rPr>
              <a:t> + ne</a:t>
            </a:r>
            <a:r>
              <a:rPr lang="en-US" altLang="zh-CN" sz="2000" baseline="30000">
                <a:solidFill>
                  <a:srgbClr val="006600"/>
                </a:solidFill>
                <a:latin typeface="华文细黑" panose="02010600040101010101" pitchFamily="2" charset="-122"/>
                <a:ea typeface="华文细黑" panose="02010600040101010101" pitchFamily="2" charset="-122"/>
              </a:rPr>
              <a:t>-     </a:t>
            </a:r>
            <a:r>
              <a:rPr lang="en-US" altLang="zh-CN" sz="2000">
                <a:solidFill>
                  <a:srgbClr val="006600"/>
                </a:solidFill>
                <a:latin typeface="华文细黑" panose="02010600040101010101" pitchFamily="2" charset="-122"/>
                <a:ea typeface="华文细黑" panose="02010600040101010101" pitchFamily="2" charset="-122"/>
              </a:rPr>
              <a:t>( p + q = n </a:t>
            </a:r>
            <a:r>
              <a:rPr lang="en-US" altLang="zh-CN" sz="2000">
                <a:solidFill>
                  <a:srgbClr val="006600"/>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000">
                <a:solidFill>
                  <a:srgbClr val="006600"/>
                </a:solidFill>
                <a:latin typeface="华文细黑" panose="02010600040101010101" pitchFamily="2" charset="-122"/>
                <a:ea typeface="华文细黑" panose="02010600040101010101" pitchFamily="2" charset="-122"/>
              </a:rPr>
              <a:t> 1) </a:t>
            </a:r>
          </a:p>
          <a:p>
            <a:pPr marL="1371600" lvl="2" indent="-457200" algn="just" eaLnBrk="1" hangingPunct="1">
              <a:lnSpc>
                <a:spcPct val="90000"/>
              </a:lnSpc>
              <a:buClr>
                <a:schemeClr val="tx1"/>
              </a:buClr>
              <a:buFontTx/>
              <a:buNone/>
            </a:pPr>
            <a:r>
              <a:rPr lang="en-US" altLang="zh-CN" sz="2000">
                <a:solidFill>
                  <a:srgbClr val="006600"/>
                </a:solidFill>
                <a:latin typeface="华文细黑" panose="02010600040101010101" pitchFamily="2" charset="-122"/>
                <a:ea typeface="华文细黑" panose="02010600040101010101" pitchFamily="2" charset="-122"/>
              </a:rPr>
              <a:t> (b)</a:t>
            </a:r>
            <a:r>
              <a:rPr lang="zh-CN" altLang="en-US" sz="2000">
                <a:solidFill>
                  <a:srgbClr val="006600"/>
                </a:solidFill>
                <a:latin typeface="华文细黑" panose="02010600040101010101" pitchFamily="2" charset="-122"/>
                <a:ea typeface="华文细黑" panose="02010600040101010101" pitchFamily="2" charset="-122"/>
              </a:rPr>
              <a:t>离子碎片     </a:t>
            </a:r>
          </a:p>
          <a:p>
            <a:pPr marL="1371600" lvl="2" indent="-457200" algn="just" eaLnBrk="1" hangingPunct="1">
              <a:lnSpc>
                <a:spcPct val="90000"/>
              </a:lnSpc>
              <a:buClr>
                <a:schemeClr val="tx1"/>
              </a:buClr>
              <a:buFontTx/>
              <a:buNone/>
            </a:pPr>
            <a:r>
              <a:rPr lang="zh-CN" altLang="en-US" sz="2000">
                <a:solidFill>
                  <a:srgbClr val="006600"/>
                </a:solidFill>
                <a:latin typeface="华文细黑" panose="02010600040101010101" pitchFamily="2" charset="-122"/>
                <a:ea typeface="华文细黑" panose="02010600040101010101" pitchFamily="2" charset="-122"/>
              </a:rPr>
              <a:t>            </a:t>
            </a:r>
            <a:r>
              <a:rPr lang="en-US" altLang="zh-CN" sz="2000">
                <a:solidFill>
                  <a:srgbClr val="006600"/>
                </a:solidFill>
                <a:latin typeface="华文细黑" panose="02010600040101010101" pitchFamily="2" charset="-122"/>
                <a:ea typeface="华文细黑" panose="02010600040101010101" pitchFamily="2" charset="-122"/>
              </a:rPr>
              <a:t>h</a:t>
            </a:r>
            <a:r>
              <a:rPr lang="en-US" altLang="zh-CN" sz="2800">
                <a:solidFill>
                  <a:srgbClr val="006600"/>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000">
                <a:solidFill>
                  <a:srgbClr val="006600"/>
                </a:solidFill>
                <a:latin typeface="华文细黑" panose="02010600040101010101" pitchFamily="2" charset="-122"/>
                <a:ea typeface="华文细黑" panose="02010600040101010101" pitchFamily="2" charset="-122"/>
              </a:rPr>
              <a:t> + AB </a:t>
            </a:r>
            <a:r>
              <a:rPr lang="en-US" altLang="zh-CN" sz="2000">
                <a:solidFill>
                  <a:srgbClr val="006600"/>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000">
                <a:solidFill>
                  <a:srgbClr val="006600"/>
                </a:solidFill>
                <a:latin typeface="华文细黑" panose="02010600040101010101" pitchFamily="2" charset="-122"/>
                <a:ea typeface="华文细黑" panose="02010600040101010101" pitchFamily="2" charset="-122"/>
              </a:rPr>
              <a:t> AB</a:t>
            </a:r>
            <a:r>
              <a:rPr lang="en-US" altLang="zh-CN" sz="2000" baseline="30000">
                <a:solidFill>
                  <a:srgbClr val="006600"/>
                </a:solidFill>
                <a:latin typeface="华文细黑" panose="02010600040101010101" pitchFamily="2" charset="-122"/>
                <a:ea typeface="华文细黑" panose="02010600040101010101" pitchFamily="2" charset="-122"/>
              </a:rPr>
              <a:t>n+</a:t>
            </a:r>
            <a:r>
              <a:rPr lang="en-US" altLang="zh-CN" sz="2000">
                <a:solidFill>
                  <a:srgbClr val="006600"/>
                </a:solidFill>
                <a:latin typeface="华文细黑" panose="02010600040101010101" pitchFamily="2" charset="-122"/>
                <a:ea typeface="华文细黑" panose="02010600040101010101" pitchFamily="2" charset="-122"/>
              </a:rPr>
              <a:t> + ne</a:t>
            </a:r>
            <a:r>
              <a:rPr lang="en-US" altLang="zh-CN" sz="2000" baseline="30000">
                <a:solidFill>
                  <a:srgbClr val="006600"/>
                </a:solidFill>
                <a:latin typeface="华文细黑" panose="02010600040101010101" pitchFamily="2" charset="-122"/>
                <a:ea typeface="华文细黑" panose="02010600040101010101" pitchFamily="2" charset="-122"/>
              </a:rPr>
              <a:t>-</a:t>
            </a:r>
            <a:r>
              <a:rPr lang="en-US" altLang="zh-CN" sz="2000">
                <a:solidFill>
                  <a:srgbClr val="006600"/>
                </a:solidFill>
                <a:latin typeface="华文细黑" panose="02010600040101010101" pitchFamily="2" charset="-122"/>
                <a:ea typeface="华文细黑" panose="02010600040101010101" pitchFamily="2" charset="-122"/>
              </a:rPr>
              <a:t> </a:t>
            </a:r>
          </a:p>
          <a:p>
            <a:pPr marL="1371600" lvl="2" indent="-457200" algn="just" eaLnBrk="1" hangingPunct="1">
              <a:lnSpc>
                <a:spcPct val="90000"/>
              </a:lnSpc>
              <a:buClr>
                <a:schemeClr val="tx1"/>
              </a:buClr>
              <a:buFontTx/>
              <a:buNone/>
            </a:pPr>
            <a:r>
              <a:rPr lang="en-US" altLang="zh-CN" sz="2000">
                <a:solidFill>
                  <a:srgbClr val="006600"/>
                </a:solidFill>
                <a:latin typeface="华文细黑" panose="02010600040101010101" pitchFamily="2" charset="-122"/>
                <a:ea typeface="华文细黑" panose="02010600040101010101" pitchFamily="2" charset="-122"/>
              </a:rPr>
              <a:t> (c)</a:t>
            </a:r>
            <a:r>
              <a:rPr lang="zh-CN" altLang="en-US" sz="2000">
                <a:solidFill>
                  <a:srgbClr val="006600"/>
                </a:solidFill>
                <a:latin typeface="华文细黑" panose="02010600040101010101" pitchFamily="2" charset="-122"/>
                <a:ea typeface="华文细黑" panose="02010600040101010101" pitchFamily="2" charset="-122"/>
              </a:rPr>
              <a:t>离子对</a:t>
            </a:r>
          </a:p>
          <a:p>
            <a:pPr marL="1371600" lvl="2" indent="-457200" algn="just" eaLnBrk="1" hangingPunct="1">
              <a:lnSpc>
                <a:spcPct val="90000"/>
              </a:lnSpc>
              <a:buClr>
                <a:schemeClr val="tx1"/>
              </a:buClr>
              <a:buFontTx/>
              <a:buNone/>
            </a:pPr>
            <a:r>
              <a:rPr lang="zh-CN" altLang="en-US" sz="2000">
                <a:solidFill>
                  <a:srgbClr val="006600"/>
                </a:solidFill>
                <a:latin typeface="华文细黑" panose="02010600040101010101" pitchFamily="2" charset="-122"/>
                <a:ea typeface="华文细黑" panose="02010600040101010101" pitchFamily="2" charset="-122"/>
              </a:rPr>
              <a:t>            </a:t>
            </a:r>
            <a:r>
              <a:rPr lang="en-US" altLang="zh-CN" sz="2000">
                <a:solidFill>
                  <a:srgbClr val="006600"/>
                </a:solidFill>
                <a:latin typeface="华文细黑" panose="02010600040101010101" pitchFamily="2" charset="-122"/>
                <a:ea typeface="华文细黑" panose="02010600040101010101" pitchFamily="2" charset="-122"/>
              </a:rPr>
              <a:t>h</a:t>
            </a:r>
            <a:r>
              <a:rPr lang="en-US" altLang="zh-CN" sz="2800">
                <a:solidFill>
                  <a:srgbClr val="006600"/>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000">
                <a:solidFill>
                  <a:srgbClr val="006600"/>
                </a:solidFill>
                <a:latin typeface="华文细黑" panose="02010600040101010101" pitchFamily="2" charset="-122"/>
                <a:ea typeface="华文细黑" panose="02010600040101010101" pitchFamily="2" charset="-122"/>
              </a:rPr>
              <a:t> + AB </a:t>
            </a:r>
            <a:r>
              <a:rPr lang="en-US" altLang="zh-CN" sz="2000">
                <a:solidFill>
                  <a:srgbClr val="006600"/>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000">
                <a:solidFill>
                  <a:srgbClr val="006600"/>
                </a:solidFill>
                <a:latin typeface="华文细黑" panose="02010600040101010101" pitchFamily="2" charset="-122"/>
                <a:ea typeface="华文细黑" panose="02010600040101010101" pitchFamily="2" charset="-122"/>
              </a:rPr>
              <a:t> A</a:t>
            </a:r>
            <a:r>
              <a:rPr lang="en-US" altLang="zh-CN" sz="2000" baseline="30000">
                <a:solidFill>
                  <a:srgbClr val="006600"/>
                </a:solidFill>
                <a:latin typeface="华文细黑" panose="02010600040101010101" pitchFamily="2" charset="-122"/>
                <a:ea typeface="华文细黑" panose="02010600040101010101" pitchFamily="2" charset="-122"/>
              </a:rPr>
              <a:t>+</a:t>
            </a:r>
            <a:r>
              <a:rPr lang="en-US" altLang="zh-CN" sz="2000">
                <a:solidFill>
                  <a:srgbClr val="006600"/>
                </a:solidFill>
                <a:latin typeface="华文细黑" panose="02010600040101010101" pitchFamily="2" charset="-122"/>
                <a:ea typeface="华文细黑" panose="02010600040101010101" pitchFamily="2" charset="-122"/>
              </a:rPr>
              <a:t> + B</a:t>
            </a:r>
            <a:r>
              <a:rPr lang="en-US" altLang="zh-CN" sz="2000" baseline="30000">
                <a:solidFill>
                  <a:srgbClr val="006600"/>
                </a:solidFill>
                <a:latin typeface="华文细黑" panose="02010600040101010101" pitchFamily="2" charset="-122"/>
                <a:ea typeface="华文细黑" panose="02010600040101010101" pitchFamily="2" charset="-122"/>
              </a:rPr>
              <a:t>-</a:t>
            </a:r>
            <a:r>
              <a:rPr lang="en-US" altLang="zh-CN" sz="1800">
                <a:latin typeface="华文细黑" panose="02010600040101010101" pitchFamily="2" charset="-122"/>
                <a:ea typeface="华文细黑" panose="02010600040101010101"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 calcmode="lin" valueType="num">
                                      <p:cBhvr additive="base">
                                        <p:cTn id="7" dur="500" fill="hold"/>
                                        <p:tgtEl>
                                          <p:spTgt spid="1331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33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nodeType="clickEffect">
                                  <p:stCondLst>
                                    <p:cond delay="0"/>
                                  </p:stCondLst>
                                  <p:childTnLst>
                                    <p:set>
                                      <p:cBhvr>
                                        <p:cTn id="12" dur="1" fill="hold">
                                          <p:stCondLst>
                                            <p:cond delay="0"/>
                                          </p:stCondLst>
                                        </p:cTn>
                                        <p:tgtEl>
                                          <p:spTgt spid="13315">
                                            <p:txEl>
                                              <p:pRg st="1" end="1"/>
                                            </p:txEl>
                                          </p:spTgt>
                                        </p:tgtEl>
                                        <p:attrNameLst>
                                          <p:attrName>style.visibility</p:attrName>
                                        </p:attrNameLst>
                                      </p:cBhvr>
                                      <p:to>
                                        <p:strVal val="visible"/>
                                      </p:to>
                                    </p:set>
                                    <p:animEffect transition="in" filter="box(in)">
                                      <p:cBhvr>
                                        <p:cTn id="13" dur="500"/>
                                        <p:tgtEl>
                                          <p:spTgt spid="13315">
                                            <p:txEl>
                                              <p:pRg st="1" end="1"/>
                                            </p:txEl>
                                          </p:spTgt>
                                        </p:tgtEl>
                                      </p:cBhvr>
                                    </p:animEffect>
                                  </p:childTnLst>
                                </p:cTn>
                              </p:par>
                              <p:par>
                                <p:cTn id="14" presetID="4" presetClass="entr" presetSubtype="16" fill="hold" nodeType="withEffect">
                                  <p:stCondLst>
                                    <p:cond delay="0"/>
                                  </p:stCondLst>
                                  <p:childTnLst>
                                    <p:set>
                                      <p:cBhvr>
                                        <p:cTn id="15" dur="1" fill="hold">
                                          <p:stCondLst>
                                            <p:cond delay="0"/>
                                          </p:stCondLst>
                                        </p:cTn>
                                        <p:tgtEl>
                                          <p:spTgt spid="13315">
                                            <p:txEl>
                                              <p:pRg st="2" end="2"/>
                                            </p:txEl>
                                          </p:spTgt>
                                        </p:tgtEl>
                                        <p:attrNameLst>
                                          <p:attrName>style.visibility</p:attrName>
                                        </p:attrNameLst>
                                      </p:cBhvr>
                                      <p:to>
                                        <p:strVal val="visible"/>
                                      </p:to>
                                    </p:set>
                                    <p:animEffect transition="in" filter="box(in)">
                                      <p:cBhvr>
                                        <p:cTn id="16" dur="500"/>
                                        <p:tgtEl>
                                          <p:spTgt spid="13315">
                                            <p:txEl>
                                              <p:pRg st="2" end="2"/>
                                            </p:txEl>
                                          </p:spTgt>
                                        </p:tgtEl>
                                      </p:cBhvr>
                                    </p:animEffect>
                                  </p:childTnLst>
                                </p:cTn>
                              </p:par>
                              <p:par>
                                <p:cTn id="17" presetID="4" presetClass="entr" presetSubtype="16" fill="hold" nodeType="withEffect">
                                  <p:stCondLst>
                                    <p:cond delay="0"/>
                                  </p:stCondLst>
                                  <p:childTnLst>
                                    <p:set>
                                      <p:cBhvr>
                                        <p:cTn id="18" dur="1" fill="hold">
                                          <p:stCondLst>
                                            <p:cond delay="0"/>
                                          </p:stCondLst>
                                        </p:cTn>
                                        <p:tgtEl>
                                          <p:spTgt spid="13315">
                                            <p:txEl>
                                              <p:pRg st="3" end="3"/>
                                            </p:txEl>
                                          </p:spTgt>
                                        </p:tgtEl>
                                        <p:attrNameLst>
                                          <p:attrName>style.visibility</p:attrName>
                                        </p:attrNameLst>
                                      </p:cBhvr>
                                      <p:to>
                                        <p:strVal val="visible"/>
                                      </p:to>
                                    </p:set>
                                    <p:animEffect transition="in" filter="box(in)">
                                      <p:cBhvr>
                                        <p:cTn id="19" dur="500"/>
                                        <p:tgtEl>
                                          <p:spTgt spid="13315">
                                            <p:txEl>
                                              <p:pRg st="3" end="3"/>
                                            </p:txEl>
                                          </p:spTgt>
                                        </p:tgtEl>
                                      </p:cBhvr>
                                    </p:animEffect>
                                  </p:childTnLst>
                                </p:cTn>
                              </p:par>
                              <p:par>
                                <p:cTn id="20" presetID="4" presetClass="entr" presetSubtype="16" fill="hold" nodeType="withEffect">
                                  <p:stCondLst>
                                    <p:cond delay="0"/>
                                  </p:stCondLst>
                                  <p:childTnLst>
                                    <p:set>
                                      <p:cBhvr>
                                        <p:cTn id="21" dur="1" fill="hold">
                                          <p:stCondLst>
                                            <p:cond delay="0"/>
                                          </p:stCondLst>
                                        </p:cTn>
                                        <p:tgtEl>
                                          <p:spTgt spid="13315">
                                            <p:txEl>
                                              <p:pRg st="4" end="4"/>
                                            </p:txEl>
                                          </p:spTgt>
                                        </p:tgtEl>
                                        <p:attrNameLst>
                                          <p:attrName>style.visibility</p:attrName>
                                        </p:attrNameLst>
                                      </p:cBhvr>
                                      <p:to>
                                        <p:strVal val="visible"/>
                                      </p:to>
                                    </p:set>
                                    <p:animEffect transition="in" filter="box(in)">
                                      <p:cBhvr>
                                        <p:cTn id="22" dur="500"/>
                                        <p:tgtEl>
                                          <p:spTgt spid="13315">
                                            <p:txEl>
                                              <p:pRg st="4" end="4"/>
                                            </p:txEl>
                                          </p:spTgt>
                                        </p:tgtEl>
                                      </p:cBhvr>
                                    </p:animEffect>
                                  </p:childTnLst>
                                </p:cTn>
                              </p:par>
                              <p:par>
                                <p:cTn id="23" presetID="4" presetClass="entr" presetSubtype="16" fill="hold" nodeType="withEffect">
                                  <p:stCondLst>
                                    <p:cond delay="0"/>
                                  </p:stCondLst>
                                  <p:childTnLst>
                                    <p:set>
                                      <p:cBhvr>
                                        <p:cTn id="24" dur="1" fill="hold">
                                          <p:stCondLst>
                                            <p:cond delay="0"/>
                                          </p:stCondLst>
                                        </p:cTn>
                                        <p:tgtEl>
                                          <p:spTgt spid="13315">
                                            <p:txEl>
                                              <p:pRg st="5" end="5"/>
                                            </p:txEl>
                                          </p:spTgt>
                                        </p:tgtEl>
                                        <p:attrNameLst>
                                          <p:attrName>style.visibility</p:attrName>
                                        </p:attrNameLst>
                                      </p:cBhvr>
                                      <p:to>
                                        <p:strVal val="visible"/>
                                      </p:to>
                                    </p:set>
                                    <p:animEffect transition="in" filter="box(in)">
                                      <p:cBhvr>
                                        <p:cTn id="25" dur="500"/>
                                        <p:tgtEl>
                                          <p:spTgt spid="13315">
                                            <p:txEl>
                                              <p:pRg st="5" end="5"/>
                                            </p:txEl>
                                          </p:spTgt>
                                        </p:tgtEl>
                                      </p:cBhvr>
                                    </p:animEffect>
                                  </p:childTnLst>
                                </p:cTn>
                              </p:par>
                              <p:par>
                                <p:cTn id="26" presetID="4" presetClass="entr" presetSubtype="16" fill="hold" nodeType="withEffect">
                                  <p:stCondLst>
                                    <p:cond delay="0"/>
                                  </p:stCondLst>
                                  <p:childTnLst>
                                    <p:set>
                                      <p:cBhvr>
                                        <p:cTn id="27" dur="1" fill="hold">
                                          <p:stCondLst>
                                            <p:cond delay="0"/>
                                          </p:stCondLst>
                                        </p:cTn>
                                        <p:tgtEl>
                                          <p:spTgt spid="13315">
                                            <p:txEl>
                                              <p:pRg st="6" end="6"/>
                                            </p:txEl>
                                          </p:spTgt>
                                        </p:tgtEl>
                                        <p:attrNameLst>
                                          <p:attrName>style.visibility</p:attrName>
                                        </p:attrNameLst>
                                      </p:cBhvr>
                                      <p:to>
                                        <p:strVal val="visible"/>
                                      </p:to>
                                    </p:set>
                                    <p:animEffect transition="in" filter="box(in)">
                                      <p:cBhvr>
                                        <p:cTn id="28" dur="500"/>
                                        <p:tgtEl>
                                          <p:spTgt spid="13315">
                                            <p:txEl>
                                              <p:pRg st="6" end="6"/>
                                            </p:txEl>
                                          </p:spTgt>
                                        </p:tgtEl>
                                      </p:cBhvr>
                                    </p:animEffect>
                                  </p:childTnLst>
                                </p:cTn>
                              </p:par>
                              <p:par>
                                <p:cTn id="29" presetID="4" presetClass="entr" presetSubtype="16" fill="hold" nodeType="withEffect">
                                  <p:stCondLst>
                                    <p:cond delay="0"/>
                                  </p:stCondLst>
                                  <p:childTnLst>
                                    <p:set>
                                      <p:cBhvr>
                                        <p:cTn id="30" dur="1" fill="hold">
                                          <p:stCondLst>
                                            <p:cond delay="0"/>
                                          </p:stCondLst>
                                        </p:cTn>
                                        <p:tgtEl>
                                          <p:spTgt spid="13315">
                                            <p:txEl>
                                              <p:pRg st="7" end="7"/>
                                            </p:txEl>
                                          </p:spTgt>
                                        </p:tgtEl>
                                        <p:attrNameLst>
                                          <p:attrName>style.visibility</p:attrName>
                                        </p:attrNameLst>
                                      </p:cBhvr>
                                      <p:to>
                                        <p:strVal val="visible"/>
                                      </p:to>
                                    </p:set>
                                    <p:animEffect transition="in" filter="box(in)">
                                      <p:cBhvr>
                                        <p:cTn id="31" dur="500"/>
                                        <p:tgtEl>
                                          <p:spTgt spid="13315">
                                            <p:txEl>
                                              <p:pRg st="7" end="7"/>
                                            </p:txEl>
                                          </p:spTgt>
                                        </p:tgtEl>
                                      </p:cBhvr>
                                    </p:animEffect>
                                  </p:childTnLst>
                                </p:cTn>
                              </p:par>
                              <p:par>
                                <p:cTn id="32" presetID="4" presetClass="entr" presetSubtype="16" fill="hold" nodeType="withEffect">
                                  <p:stCondLst>
                                    <p:cond delay="0"/>
                                  </p:stCondLst>
                                  <p:childTnLst>
                                    <p:set>
                                      <p:cBhvr>
                                        <p:cTn id="33" dur="1" fill="hold">
                                          <p:stCondLst>
                                            <p:cond delay="0"/>
                                          </p:stCondLst>
                                        </p:cTn>
                                        <p:tgtEl>
                                          <p:spTgt spid="13315">
                                            <p:txEl>
                                              <p:pRg st="8" end="8"/>
                                            </p:txEl>
                                          </p:spTgt>
                                        </p:tgtEl>
                                        <p:attrNameLst>
                                          <p:attrName>style.visibility</p:attrName>
                                        </p:attrNameLst>
                                      </p:cBhvr>
                                      <p:to>
                                        <p:strVal val="visible"/>
                                      </p:to>
                                    </p:set>
                                    <p:animEffect transition="in" filter="box(in)">
                                      <p:cBhvr>
                                        <p:cTn id="34" dur="500"/>
                                        <p:tgtEl>
                                          <p:spTgt spid="13315">
                                            <p:txEl>
                                              <p:pRg st="8" end="8"/>
                                            </p:txEl>
                                          </p:spTgt>
                                        </p:tgtEl>
                                      </p:cBhvr>
                                    </p:animEffect>
                                  </p:childTnLst>
                                </p:cTn>
                              </p:par>
                              <p:par>
                                <p:cTn id="35" presetID="4" presetClass="entr" presetSubtype="16" fill="hold" nodeType="withEffect">
                                  <p:stCondLst>
                                    <p:cond delay="0"/>
                                  </p:stCondLst>
                                  <p:childTnLst>
                                    <p:set>
                                      <p:cBhvr>
                                        <p:cTn id="36" dur="1" fill="hold">
                                          <p:stCondLst>
                                            <p:cond delay="0"/>
                                          </p:stCondLst>
                                        </p:cTn>
                                        <p:tgtEl>
                                          <p:spTgt spid="13315">
                                            <p:txEl>
                                              <p:pRg st="9" end="9"/>
                                            </p:txEl>
                                          </p:spTgt>
                                        </p:tgtEl>
                                        <p:attrNameLst>
                                          <p:attrName>style.visibility</p:attrName>
                                        </p:attrNameLst>
                                      </p:cBhvr>
                                      <p:to>
                                        <p:strVal val="visible"/>
                                      </p:to>
                                    </p:set>
                                    <p:animEffect transition="in" filter="box(in)">
                                      <p:cBhvr>
                                        <p:cTn id="37" dur="500"/>
                                        <p:tgtEl>
                                          <p:spTgt spid="13315">
                                            <p:txEl>
                                              <p:pRg st="9" end="9"/>
                                            </p:txEl>
                                          </p:spTgt>
                                        </p:tgtEl>
                                      </p:cBhvr>
                                    </p:animEffect>
                                  </p:childTnLst>
                                </p:cTn>
                              </p:par>
                              <p:par>
                                <p:cTn id="38" presetID="4" presetClass="entr" presetSubtype="16" fill="hold" nodeType="withEffect">
                                  <p:stCondLst>
                                    <p:cond delay="0"/>
                                  </p:stCondLst>
                                  <p:childTnLst>
                                    <p:set>
                                      <p:cBhvr>
                                        <p:cTn id="39" dur="1" fill="hold">
                                          <p:stCondLst>
                                            <p:cond delay="0"/>
                                          </p:stCondLst>
                                        </p:cTn>
                                        <p:tgtEl>
                                          <p:spTgt spid="13315">
                                            <p:txEl>
                                              <p:pRg st="10" end="10"/>
                                            </p:txEl>
                                          </p:spTgt>
                                        </p:tgtEl>
                                        <p:attrNameLst>
                                          <p:attrName>style.visibility</p:attrName>
                                        </p:attrNameLst>
                                      </p:cBhvr>
                                      <p:to>
                                        <p:strVal val="visible"/>
                                      </p:to>
                                    </p:set>
                                    <p:animEffect transition="in" filter="box(in)">
                                      <p:cBhvr>
                                        <p:cTn id="40" dur="500"/>
                                        <p:tgtEl>
                                          <p:spTgt spid="13315">
                                            <p:txEl>
                                              <p:pRg st="10" end="10"/>
                                            </p:txEl>
                                          </p:spTgt>
                                        </p:tgtEl>
                                      </p:cBhvr>
                                    </p:animEffect>
                                  </p:childTnLst>
                                </p:cTn>
                              </p:par>
                              <p:par>
                                <p:cTn id="41" presetID="4" presetClass="entr" presetSubtype="16" fill="hold" nodeType="withEffect">
                                  <p:stCondLst>
                                    <p:cond delay="0"/>
                                  </p:stCondLst>
                                  <p:childTnLst>
                                    <p:set>
                                      <p:cBhvr>
                                        <p:cTn id="42" dur="1" fill="hold">
                                          <p:stCondLst>
                                            <p:cond delay="0"/>
                                          </p:stCondLst>
                                        </p:cTn>
                                        <p:tgtEl>
                                          <p:spTgt spid="13315">
                                            <p:txEl>
                                              <p:pRg st="11" end="11"/>
                                            </p:txEl>
                                          </p:spTgt>
                                        </p:tgtEl>
                                        <p:attrNameLst>
                                          <p:attrName>style.visibility</p:attrName>
                                        </p:attrNameLst>
                                      </p:cBhvr>
                                      <p:to>
                                        <p:strVal val="visible"/>
                                      </p:to>
                                    </p:set>
                                    <p:animEffect transition="in" filter="box(in)">
                                      <p:cBhvr>
                                        <p:cTn id="43" dur="500"/>
                                        <p:tgtEl>
                                          <p:spTgt spid="1331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build="p" bldLvl="3" autoUpdateAnimBg="0"/>
    </p:bldLst>
  </p:timing>
</p:sld>
</file>

<file path=ppt/slides/slide3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4B4032DE-63D1-4B28-B2B0-B1DAE895D0A6}"/>
              </a:ext>
            </a:extLst>
          </p:cNvPr>
          <p:cNvSpPr>
            <a:spLocks noGrp="1" noChangeArrowheads="1"/>
          </p:cNvSpPr>
          <p:nvPr>
            <p:ph type="title"/>
          </p:nvPr>
        </p:nvSpPr>
        <p:spPr>
          <a:xfrm>
            <a:off x="0" y="263525"/>
            <a:ext cx="9144000" cy="1219200"/>
          </a:xfrm>
        </p:spPr>
        <p:txBody>
          <a:bodyPr/>
          <a:lstStyle/>
          <a:p>
            <a:pPr eaLnBrk="1" hangingPunct="1"/>
            <a:r>
              <a:rPr lang="en-US" altLang="zh-CN" sz="3600">
                <a:solidFill>
                  <a:srgbClr val="990033"/>
                </a:solidFill>
                <a:latin typeface="华文细黑" panose="02010600040101010101" pitchFamily="2" charset="-122"/>
                <a:ea typeface="华文细黑" panose="02010600040101010101" pitchFamily="2" charset="-122"/>
              </a:rPr>
              <a:t>3.</a:t>
            </a:r>
            <a:r>
              <a:rPr lang="zh-CN" altLang="en-US" sz="3600">
                <a:solidFill>
                  <a:srgbClr val="990033"/>
                </a:solidFill>
                <a:latin typeface="华文细黑" panose="02010600040101010101" pitchFamily="2" charset="-122"/>
                <a:ea typeface="华文细黑" panose="02010600040101010101" pitchFamily="2" charset="-122"/>
              </a:rPr>
              <a:t>散射电子能量损失和正负离子符合测量</a:t>
            </a:r>
            <a:r>
              <a:rPr lang="zh-CN" altLang="en-US">
                <a:solidFill>
                  <a:srgbClr val="990033"/>
                </a:solidFill>
                <a:latin typeface="华文细黑" panose="02010600040101010101" pitchFamily="2" charset="-122"/>
                <a:ea typeface="华文细黑" panose="02010600040101010101" pitchFamily="2" charset="-122"/>
              </a:rPr>
              <a:t> </a:t>
            </a:r>
          </a:p>
        </p:txBody>
      </p:sp>
      <p:sp>
        <p:nvSpPr>
          <p:cNvPr id="32771" name="Rectangle 3">
            <a:extLst>
              <a:ext uri="{FF2B5EF4-FFF2-40B4-BE49-F238E27FC236}">
                <a16:creationId xmlns:a16="http://schemas.microsoft.com/office/drawing/2014/main" id="{95044C89-5C1E-4B0A-85DF-E3A7AF039C69}"/>
              </a:ext>
            </a:extLst>
          </p:cNvPr>
          <p:cNvSpPr>
            <a:spLocks noGrp="1" noChangeArrowheads="1"/>
          </p:cNvSpPr>
          <p:nvPr>
            <p:ph type="body" idx="1"/>
          </p:nvPr>
        </p:nvSpPr>
        <p:spPr>
          <a:xfrm>
            <a:off x="0" y="1389063"/>
            <a:ext cx="8763000" cy="5257800"/>
          </a:xfrm>
        </p:spPr>
        <p:txBody>
          <a:bodyPr/>
          <a:lstStyle/>
          <a:p>
            <a:pPr marL="990600" lvl="1" indent="-533400" eaLnBrk="1" hangingPunct="1">
              <a:buFont typeface="Wingdings" pitchFamily="2" charset="2"/>
              <a:buChar char="Ø"/>
              <a:defRPr/>
            </a:pPr>
            <a:r>
              <a:rPr lang="zh-CN" altLang="en-US" sz="2400" dirty="0">
                <a:solidFill>
                  <a:schemeClr val="accent2"/>
                </a:solidFill>
                <a:latin typeface="华文细黑" pitchFamily="2" charset="-122"/>
                <a:ea typeface="华文细黑" pitchFamily="2" charset="-122"/>
              </a:rPr>
              <a:t>离子飞行时间质谱仪</a:t>
            </a:r>
          </a:p>
          <a:p>
            <a:pPr marL="1371600" lvl="2" indent="-457200" eaLnBrk="1" hangingPunct="1">
              <a:defRPr/>
            </a:pPr>
            <a:r>
              <a:rPr lang="zh-CN" altLang="en-US" dirty="0">
                <a:solidFill>
                  <a:srgbClr val="9900CC"/>
                </a:solidFill>
                <a:latin typeface="华文细黑" pitchFamily="2" charset="-122"/>
                <a:ea typeface="华文细黑" pitchFamily="2" charset="-122"/>
              </a:rPr>
              <a:t>工作原理</a:t>
            </a:r>
            <a:r>
              <a:rPr lang="en-US" altLang="zh-CN" dirty="0">
                <a:solidFill>
                  <a:srgbClr val="9900CC"/>
                </a:solidFill>
                <a:latin typeface="华文细黑" pitchFamily="2" charset="-122"/>
                <a:ea typeface="华文细黑" pitchFamily="2" charset="-122"/>
              </a:rPr>
              <a:t>:</a:t>
            </a:r>
          </a:p>
          <a:p>
            <a:pPr marL="1828800" lvl="3" indent="-457200" eaLnBrk="1" hangingPunct="1">
              <a:defRPr/>
            </a:pPr>
            <a:r>
              <a:rPr lang="zh-CN" altLang="en-US" dirty="0">
                <a:solidFill>
                  <a:srgbClr val="9900CC"/>
                </a:solidFill>
                <a:latin typeface="华文细黑" pitchFamily="2" charset="-122"/>
                <a:ea typeface="华文细黑" pitchFamily="2" charset="-122"/>
              </a:rPr>
              <a:t>经过相同电场加速的离子，在无场漂移区的飞行时间随离子的荷质比不同而变化 </a:t>
            </a:r>
            <a:endParaRPr lang="en-US" altLang="zh-CN" dirty="0">
              <a:solidFill>
                <a:srgbClr val="9900CC"/>
              </a:solidFill>
              <a:latin typeface="华文细黑" pitchFamily="2" charset="-122"/>
              <a:ea typeface="华文细黑" pitchFamily="2" charset="-122"/>
            </a:endParaRPr>
          </a:p>
          <a:p>
            <a:pPr marL="1828800" lvl="3" indent="-457200" eaLnBrk="1" hangingPunct="1">
              <a:defRPr/>
            </a:pPr>
            <a:r>
              <a:rPr lang="zh-CN" altLang="zh-CN" dirty="0"/>
              <a:t>离子飞行时间质谱的分辨率为谱仪所能测量的最大质量数 ，目前能达到了几千个原子单位</a:t>
            </a:r>
            <a:r>
              <a:rPr lang="en-US" altLang="zh-CN" dirty="0"/>
              <a:t> </a:t>
            </a:r>
          </a:p>
          <a:p>
            <a:pPr marL="971550" lvl="1" indent="-457200" eaLnBrk="1" hangingPunct="1">
              <a:buFont typeface="Wingdings" pitchFamily="2" charset="2"/>
              <a:buChar char="Ø"/>
              <a:defRPr/>
            </a:pPr>
            <a:r>
              <a:rPr lang="zh-CN" altLang="zh-CN" sz="2400" dirty="0">
                <a:latin typeface="华文细黑" pitchFamily="2" charset="-122"/>
                <a:ea typeface="华文细黑" pitchFamily="2" charset="-122"/>
              </a:rPr>
              <a:t>散射电子和电离粒子的符合测量起到一个可调能量的光电离质谱的作用 ，选择不同能量损失的散射电子来与离子符合，就可以测得不同能量入射光子情况下的光电离质谱</a:t>
            </a:r>
            <a:endParaRPr lang="zh-CN" altLang="en-US" sz="2400" dirty="0">
              <a:solidFill>
                <a:srgbClr val="9900CC"/>
              </a:solidFill>
              <a:latin typeface="华文细黑" pitchFamily="2" charset="-122"/>
              <a:ea typeface="华文细黑" pitchFamily="2" charset="-122"/>
            </a:endParaRPr>
          </a:p>
          <a:p>
            <a:pPr marL="990600" lvl="1" indent="-533400" eaLnBrk="1" hangingPunct="1">
              <a:buFont typeface="Wingdings" pitchFamily="2" charset="2"/>
              <a:buChar char="Ø"/>
              <a:defRPr/>
            </a:pPr>
            <a:r>
              <a:rPr lang="zh-CN" altLang="en-US" sz="2400" dirty="0">
                <a:solidFill>
                  <a:schemeClr val="accent2"/>
                </a:solidFill>
                <a:latin typeface="华文细黑" pitchFamily="2" charset="-122"/>
                <a:ea typeface="华文细黑" pitchFamily="2" charset="-122"/>
              </a:rPr>
              <a:t>电子能量损失符合测量的物理量是散射电子的能量损失值以及在此能量损失值下的正负离子飞行时间质谱。对于每一次符合事例，需要记录的是散射电子的能量损失，电离粒子的飞行时间 </a:t>
            </a:r>
            <a:endParaRPr lang="zh-CN" altLang="en-US" sz="2000" dirty="0">
              <a:solidFill>
                <a:schemeClr val="accent2"/>
              </a:solidFill>
              <a:latin typeface="华文细黑" pitchFamily="2" charset="-122"/>
              <a:ea typeface="华文细黑" pitchFamily="2" charset="-122"/>
            </a:endParaRP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a:extLst>
              <a:ext uri="{FF2B5EF4-FFF2-40B4-BE49-F238E27FC236}">
                <a16:creationId xmlns:a16="http://schemas.microsoft.com/office/drawing/2014/main" id="{D6E85E9E-33F3-4665-92ED-8978EEC96B96}"/>
              </a:ext>
            </a:extLst>
          </p:cNvPr>
          <p:cNvGraphicFramePr/>
          <p:nvPr/>
        </p:nvGraphicFramePr>
        <p:xfrm>
          <a:off x="685800" y="609600"/>
          <a:ext cx="7772400" cy="1143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7411" name="Rectangle 3">
            <a:extLst>
              <a:ext uri="{FF2B5EF4-FFF2-40B4-BE49-F238E27FC236}">
                <a16:creationId xmlns:a16="http://schemas.microsoft.com/office/drawing/2014/main" id="{B3EE3C19-5E21-465C-8910-E3D8DB9A29A7}"/>
              </a:ext>
            </a:extLst>
          </p:cNvPr>
          <p:cNvSpPr>
            <a:spLocks noGrp="1" noChangeArrowheads="1"/>
          </p:cNvSpPr>
          <p:nvPr>
            <p:ph type="body" idx="1"/>
          </p:nvPr>
        </p:nvSpPr>
        <p:spPr/>
        <p:txBody>
          <a:bodyPr/>
          <a:lstStyle/>
          <a:p>
            <a:pPr eaLnBrk="1" hangingPunct="1"/>
            <a:r>
              <a:rPr lang="zh-CN" altLang="en-US" sz="3600">
                <a:solidFill>
                  <a:srgbClr val="990033"/>
                </a:solidFill>
                <a:latin typeface="华文细黑" panose="02010600040101010101" pitchFamily="2" charset="-122"/>
                <a:ea typeface="华文细黑" panose="02010600040101010101" pitchFamily="2" charset="-122"/>
                <a:hlinkClick r:id="rId8" action="ppaction://hlinksldjump"/>
              </a:rPr>
              <a:t>电子能量损失符合谱仪</a:t>
            </a:r>
            <a:endParaRPr lang="zh-CN" altLang="en-US" sz="3600">
              <a:solidFill>
                <a:srgbClr val="990033"/>
              </a:solidFill>
              <a:latin typeface="华文细黑" panose="02010600040101010101" pitchFamily="2" charset="-122"/>
              <a:ea typeface="华文细黑" panose="02010600040101010101" pitchFamily="2" charset="-122"/>
            </a:endParaRPr>
          </a:p>
          <a:p>
            <a:pPr eaLnBrk="1" hangingPunct="1"/>
            <a:r>
              <a:rPr lang="zh-CN" altLang="en-US" sz="3600">
                <a:solidFill>
                  <a:srgbClr val="990033"/>
                </a:solidFill>
                <a:latin typeface="华文细黑" panose="02010600040101010101" pitchFamily="2" charset="-122"/>
                <a:ea typeface="华文细黑" panose="02010600040101010101" pitchFamily="2" charset="-122"/>
                <a:hlinkClick r:id="rId9" action="ppaction://hlinksldjump"/>
              </a:rPr>
              <a:t>电子能量损失符合谱仪实验装置</a:t>
            </a:r>
            <a:endParaRPr lang="zh-CN" altLang="en-US" sz="3600">
              <a:solidFill>
                <a:srgbClr val="990033"/>
              </a:solidFill>
              <a:latin typeface="华文细黑" panose="02010600040101010101" pitchFamily="2" charset="-122"/>
              <a:ea typeface="华文细黑" panose="02010600040101010101" pitchFamily="2" charset="-122"/>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AE42CE40-57CE-4C08-B215-07B9E1376839}"/>
              </a:ext>
            </a:extLst>
          </p:cNvPr>
          <p:cNvSpPr>
            <a:spLocks noGrp="1" noChangeArrowheads="1"/>
          </p:cNvSpPr>
          <p:nvPr>
            <p:ph type="title"/>
          </p:nvPr>
        </p:nvSpPr>
        <p:spPr>
          <a:xfrm>
            <a:off x="611188" y="333375"/>
            <a:ext cx="7772400" cy="914400"/>
          </a:xfrm>
        </p:spPr>
        <p:txBody>
          <a:bodyPr/>
          <a:lstStyle/>
          <a:p>
            <a:pPr marL="838200" indent="-838200" eaLnBrk="1" hangingPunct="1">
              <a:buFontTx/>
              <a:buAutoNum type="arabicPeriod"/>
            </a:pPr>
            <a:r>
              <a:rPr lang="zh-CN" altLang="en-US" sz="4000">
                <a:solidFill>
                  <a:srgbClr val="990033"/>
                </a:solidFill>
                <a:latin typeface="华文细黑" panose="02010600040101010101" pitchFamily="2" charset="-122"/>
                <a:ea typeface="华文细黑" panose="02010600040101010101" pitchFamily="2" charset="-122"/>
              </a:rPr>
              <a:t>电子能量损失符合谱仪</a:t>
            </a:r>
          </a:p>
        </p:txBody>
      </p:sp>
      <p:sp>
        <p:nvSpPr>
          <p:cNvPr id="15363" name="Rectangle 3">
            <a:extLst>
              <a:ext uri="{FF2B5EF4-FFF2-40B4-BE49-F238E27FC236}">
                <a16:creationId xmlns:a16="http://schemas.microsoft.com/office/drawing/2014/main" id="{AEB5337C-429E-48D5-B3BD-7385AFE73B8E}"/>
              </a:ext>
            </a:extLst>
          </p:cNvPr>
          <p:cNvSpPr>
            <a:spLocks noGrp="1" noChangeArrowheads="1"/>
          </p:cNvSpPr>
          <p:nvPr>
            <p:ph type="body" idx="1"/>
          </p:nvPr>
        </p:nvSpPr>
        <p:spPr>
          <a:xfrm>
            <a:off x="0" y="1143000"/>
            <a:ext cx="8893175" cy="5562600"/>
          </a:xfrm>
        </p:spPr>
        <p:txBody>
          <a:bodyPr/>
          <a:lstStyle/>
          <a:p>
            <a:pPr marL="990600" lvl="1" indent="-533400" eaLnBrk="1" hangingPunct="1">
              <a:buFont typeface="Wingdings" panose="05000000000000000000" pitchFamily="2" charset="2"/>
              <a:buNone/>
            </a:pPr>
            <a:r>
              <a:rPr lang="zh-CN" altLang="en-US">
                <a:solidFill>
                  <a:srgbClr val="990033"/>
                </a:solidFill>
                <a:latin typeface="华文细黑" panose="02010600040101010101" pitchFamily="2" charset="-122"/>
                <a:ea typeface="华文细黑" panose="02010600040101010101" pitchFamily="2" charset="-122"/>
              </a:rPr>
              <a:t>本讲介绍的电子能量损失符合谱仪是在中国科学技术大学近代物理系原有的高分辨快电子能量损失谱仪的基础上加上正负离子飞行时间质谱组成的符合谱仪，散射电子能量探测器由原来的膜孔加通道电子倍增器的方式改换为一维位置灵敏探测器，相当于工作在一定能量段扫描方式，提高探测效率。</a:t>
            </a:r>
          </a:p>
          <a:p>
            <a:pPr marL="990600" lvl="1" indent="-533400" eaLnBrk="1" hangingPunct="1">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在电子能量损失符合谱仪上，可以同时探测散射电子、电离或解离正离子、解离负离子或电离电子，使实验更趋近于完全实验。另一方面，提高了散射电子的探测效率后，节省了大量的测量时间。</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 calcmode="lin" valueType="num">
                                      <p:cBhvr additive="base">
                                        <p:cTn id="7" dur="500" fill="hold"/>
                                        <p:tgtEl>
                                          <p:spTgt spid="1536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53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5363">
                                            <p:txEl>
                                              <p:pRg st="1" end="1"/>
                                            </p:txEl>
                                          </p:spTgt>
                                        </p:tgtEl>
                                        <p:attrNameLst>
                                          <p:attrName>style.visibility</p:attrName>
                                        </p:attrNameLst>
                                      </p:cBhvr>
                                      <p:to>
                                        <p:strVal val="visible"/>
                                      </p:to>
                                    </p:set>
                                    <p:anim calcmode="lin" valueType="num">
                                      <p:cBhvr additive="base">
                                        <p:cTn id="13" dur="500" fill="hold"/>
                                        <p:tgtEl>
                                          <p:spTgt spid="15363">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536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bldLvl="2"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a:extLst>
              <a:ext uri="{FF2B5EF4-FFF2-40B4-BE49-F238E27FC236}">
                <a16:creationId xmlns:a16="http://schemas.microsoft.com/office/drawing/2014/main" id="{B34AA49D-D156-4464-978C-2855B5B27CFE}"/>
              </a:ext>
            </a:extLst>
          </p:cNvPr>
          <p:cNvSpPr>
            <a:spLocks noGrp="1" noChangeArrowheads="1"/>
          </p:cNvSpPr>
          <p:nvPr>
            <p:ph type="title"/>
          </p:nvPr>
        </p:nvSpPr>
        <p:spPr/>
        <p:txBody>
          <a:bodyPr/>
          <a:lstStyle/>
          <a:p>
            <a:pPr marL="838200" indent="-838200" eaLnBrk="1" hangingPunct="1">
              <a:buFontTx/>
              <a:buAutoNum type="arabicPeriod" startAt="2"/>
            </a:pPr>
            <a:r>
              <a:rPr lang="zh-CN" altLang="en-US">
                <a:solidFill>
                  <a:srgbClr val="990033"/>
                </a:solidFill>
                <a:latin typeface="华文细黑" panose="02010600040101010101" pitchFamily="2" charset="-122"/>
                <a:ea typeface="华文细黑" panose="02010600040101010101" pitchFamily="2" charset="-122"/>
              </a:rPr>
              <a:t>电子能量损失符合谱仪</a:t>
            </a:r>
            <a:r>
              <a:rPr lang="zh-CN" altLang="en-US" sz="4000">
                <a:solidFill>
                  <a:srgbClr val="990033"/>
                </a:solidFill>
                <a:latin typeface="华文细黑" panose="02010600040101010101" pitchFamily="2" charset="-122"/>
                <a:ea typeface="华文细黑" panose="02010600040101010101" pitchFamily="2" charset="-122"/>
              </a:rPr>
              <a:t>装置</a:t>
            </a:r>
          </a:p>
        </p:txBody>
      </p:sp>
      <p:sp>
        <p:nvSpPr>
          <p:cNvPr id="19459" name="Rectangle 3">
            <a:extLst>
              <a:ext uri="{FF2B5EF4-FFF2-40B4-BE49-F238E27FC236}">
                <a16:creationId xmlns:a16="http://schemas.microsoft.com/office/drawing/2014/main" id="{7592E361-9A8C-4921-9EB1-CCD1774D2EDA}"/>
              </a:ext>
            </a:extLst>
          </p:cNvPr>
          <p:cNvSpPr>
            <a:spLocks noGrp="1" noChangeArrowheads="1"/>
          </p:cNvSpPr>
          <p:nvPr>
            <p:ph type="body" idx="1"/>
          </p:nvPr>
        </p:nvSpPr>
        <p:spPr/>
        <p:txBody>
          <a:bodyPr/>
          <a:lstStyle/>
          <a:p>
            <a:pPr eaLnBrk="1" hangingPunct="1">
              <a:buClr>
                <a:schemeClr val="hlink"/>
              </a:buClr>
            </a:pPr>
            <a:r>
              <a:rPr lang="zh-CN" altLang="en-US">
                <a:solidFill>
                  <a:schemeClr val="accent2"/>
                </a:solidFill>
                <a:latin typeface="华文细黑" panose="02010600040101010101" pitchFamily="2" charset="-122"/>
                <a:ea typeface="华文细黑" panose="02010600040101010101" pitchFamily="2" charset="-122"/>
              </a:rPr>
              <a:t>谱仪主要部分组成</a:t>
            </a:r>
          </a:p>
          <a:p>
            <a:pPr eaLnBrk="1" hangingPunct="1">
              <a:buClr>
                <a:schemeClr val="hlink"/>
              </a:buClr>
            </a:pPr>
            <a:r>
              <a:rPr lang="zh-CN" altLang="en-US" sz="2800">
                <a:solidFill>
                  <a:schemeClr val="accent2"/>
                </a:solidFill>
                <a:latin typeface="华文细黑" panose="02010600040101010101" pitchFamily="2" charset="-122"/>
                <a:ea typeface="华文细黑" panose="02010600040101010101" pitchFamily="2" charset="-122"/>
              </a:rPr>
              <a:t>电 子枪</a:t>
            </a:r>
          </a:p>
          <a:p>
            <a:pPr eaLnBrk="1" hangingPunct="1">
              <a:buClr>
                <a:schemeClr val="hlink"/>
              </a:buClr>
            </a:pPr>
            <a:r>
              <a:rPr lang="zh-CN" altLang="en-US">
                <a:solidFill>
                  <a:schemeClr val="accent2"/>
                </a:solidFill>
                <a:latin typeface="华文细黑" panose="02010600040101010101" pitchFamily="2" charset="-122"/>
                <a:ea typeface="华文细黑" panose="02010600040101010101" pitchFamily="2" charset="-122"/>
              </a:rPr>
              <a:t>电子能量单色器</a:t>
            </a:r>
          </a:p>
          <a:p>
            <a:pPr eaLnBrk="1" hangingPunct="1">
              <a:buClr>
                <a:schemeClr val="hlink"/>
              </a:buClr>
            </a:pPr>
            <a:r>
              <a:rPr lang="zh-CN" altLang="en-US">
                <a:solidFill>
                  <a:schemeClr val="accent2"/>
                </a:solidFill>
                <a:latin typeface="华文细黑" panose="02010600040101010101" pitchFamily="2" charset="-122"/>
                <a:ea typeface="华文细黑" panose="02010600040101010101" pitchFamily="2" charset="-122"/>
              </a:rPr>
              <a:t>作用室</a:t>
            </a:r>
          </a:p>
          <a:p>
            <a:pPr eaLnBrk="1" hangingPunct="1">
              <a:buClr>
                <a:schemeClr val="hlink"/>
              </a:buClr>
            </a:pPr>
            <a:r>
              <a:rPr lang="zh-CN" altLang="en-US">
                <a:solidFill>
                  <a:schemeClr val="accent2"/>
                </a:solidFill>
                <a:latin typeface="华文细黑" panose="02010600040101010101" pitchFamily="2" charset="-122"/>
                <a:ea typeface="华文细黑" panose="02010600040101010101" pitchFamily="2" charset="-122"/>
              </a:rPr>
              <a:t>电子能量分析器</a:t>
            </a:r>
          </a:p>
          <a:p>
            <a:pPr eaLnBrk="1" hangingPunct="1">
              <a:buClr>
                <a:schemeClr val="hlink"/>
              </a:buClr>
            </a:pPr>
            <a:r>
              <a:rPr lang="zh-CN" altLang="en-US">
                <a:solidFill>
                  <a:schemeClr val="accent2"/>
                </a:solidFill>
                <a:latin typeface="华文细黑" panose="02010600040101010101" pitchFamily="2" charset="-122"/>
                <a:ea typeface="华文细黑" panose="02010600040101010101" pitchFamily="2" charset="-122"/>
              </a:rPr>
              <a:t>离子飞行时间质谱仪</a:t>
            </a:r>
          </a:p>
          <a:p>
            <a:pPr eaLnBrk="1" hangingPunct="1">
              <a:buClr>
                <a:schemeClr val="hlink"/>
              </a:buClr>
            </a:pPr>
            <a:r>
              <a:rPr lang="zh-CN" altLang="en-US">
                <a:solidFill>
                  <a:schemeClr val="accent2"/>
                </a:solidFill>
                <a:latin typeface="华文细黑" panose="02010600040101010101" pitchFamily="2" charset="-122"/>
                <a:ea typeface="华文细黑" panose="02010600040101010101" pitchFamily="2" charset="-122"/>
              </a:rPr>
              <a:t>探测器系统</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611188" y="404813"/>
          <a:ext cx="7772400" cy="990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611560" y="1412776"/>
          <a:ext cx="7772400" cy="54102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F4483EF9-8E7A-41D1-A776-F781E4F6BE28}" type="slidenum">
              <a:rPr lang="en-US" altLang="zh-CN" smtClean="0"/>
              <a:pPr>
                <a:defRPr/>
              </a:pPr>
              <a:t>31</a:t>
            </a:fld>
            <a:endParaRPr lang="en-US" altLang="zh-CN"/>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23801FC6-EFE6-4408-9331-66E9E5718D11}"/>
              </a:ext>
            </a:extLst>
          </p:cNvPr>
          <p:cNvSpPr>
            <a:spLocks noGrp="1" noChangeArrowheads="1"/>
          </p:cNvSpPr>
          <p:nvPr>
            <p:ph type="title"/>
          </p:nvPr>
        </p:nvSpPr>
        <p:spPr>
          <a:xfrm>
            <a:off x="250825" y="549275"/>
            <a:ext cx="8713788" cy="762000"/>
          </a:xfrm>
        </p:spPr>
        <p:txBody>
          <a:bodyPr/>
          <a:lstStyle/>
          <a:p>
            <a:pPr marL="762000" indent="-762000" eaLnBrk="1" hangingPunct="1">
              <a:buFontTx/>
              <a:buAutoNum type="arabicPeriod" startAt="2"/>
            </a:pPr>
            <a:r>
              <a:rPr lang="zh-CN" altLang="en-US" sz="4000">
                <a:solidFill>
                  <a:srgbClr val="990033"/>
                </a:solidFill>
                <a:latin typeface="华文细黑" panose="02010600040101010101" pitchFamily="2" charset="-122"/>
                <a:ea typeface="华文细黑" panose="02010600040101010101" pitchFamily="2" charset="-122"/>
              </a:rPr>
              <a:t>电子能量损失符合谱仪实验装置</a:t>
            </a:r>
          </a:p>
        </p:txBody>
      </p:sp>
      <p:pic>
        <p:nvPicPr>
          <p:cNvPr id="20483" name="Picture 3" descr="itofms2">
            <a:extLst>
              <a:ext uri="{FF2B5EF4-FFF2-40B4-BE49-F238E27FC236}">
                <a16:creationId xmlns:a16="http://schemas.microsoft.com/office/drawing/2014/main" id="{88E8AE3E-59F7-4733-8FED-9EEB2C7A9933}"/>
              </a:ext>
            </a:extLst>
          </p:cNvPr>
          <p:cNvPicPr>
            <a:picLocks noChangeAspect="1" noChangeArrowheads="1"/>
          </p:cNvPicPr>
          <p:nvPr>
            <p:ph type="dgm" idx="1"/>
          </p:nvPr>
        </p:nvPicPr>
        <p:blipFill>
          <a:blip r:embed="rId3">
            <a:extLst>
              <a:ext uri="{28A0092B-C50C-407E-A947-70E740481C1C}">
                <a14:useLocalDpi xmlns:a14="http://schemas.microsoft.com/office/drawing/2010/main" val="0"/>
              </a:ext>
            </a:extLst>
          </a:blip>
          <a:srcRect/>
          <a:stretch>
            <a:fillRect/>
          </a:stretch>
        </p:blipFill>
        <p:spPr>
          <a:xfrm>
            <a:off x="684213" y="1268413"/>
            <a:ext cx="7772400" cy="5334000"/>
          </a:xfrm>
          <a:noFill/>
        </p:spPr>
      </p:pic>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D7073C10-FCD1-4AE0-84E9-1BDDA2237315}"/>
              </a:ext>
            </a:extLst>
          </p:cNvPr>
          <p:cNvSpPr>
            <a:spLocks noGrp="1" noChangeArrowheads="1"/>
          </p:cNvSpPr>
          <p:nvPr>
            <p:ph type="title"/>
          </p:nvPr>
        </p:nvSpPr>
        <p:spPr>
          <a:xfrm>
            <a:off x="179388" y="407988"/>
            <a:ext cx="8964612" cy="914400"/>
          </a:xfrm>
        </p:spPr>
        <p:txBody>
          <a:bodyPr/>
          <a:lstStyle/>
          <a:p>
            <a:pPr marL="838200" indent="-838200" eaLnBrk="1" hangingPunct="1">
              <a:buFontTx/>
              <a:buAutoNum type="arabicPeriod" startAt="2"/>
            </a:pPr>
            <a:r>
              <a:rPr lang="zh-CN" altLang="en-US" sz="4000">
                <a:solidFill>
                  <a:srgbClr val="990033"/>
                </a:solidFill>
                <a:latin typeface="华文细黑" panose="02010600040101010101" pitchFamily="2" charset="-122"/>
                <a:ea typeface="华文细黑" panose="02010600040101010101" pitchFamily="2" charset="-122"/>
              </a:rPr>
              <a:t>电子能量损失符合谱仪实验装置</a:t>
            </a:r>
          </a:p>
        </p:txBody>
      </p:sp>
      <p:sp>
        <p:nvSpPr>
          <p:cNvPr id="16387" name="Rectangle 3">
            <a:extLst>
              <a:ext uri="{FF2B5EF4-FFF2-40B4-BE49-F238E27FC236}">
                <a16:creationId xmlns:a16="http://schemas.microsoft.com/office/drawing/2014/main" id="{7D7B13BE-38E2-4650-84AC-6CAD121CFB43}"/>
              </a:ext>
            </a:extLst>
          </p:cNvPr>
          <p:cNvSpPr>
            <a:spLocks noGrp="1" noChangeArrowheads="1"/>
          </p:cNvSpPr>
          <p:nvPr>
            <p:ph type="body" sz="half" idx="1"/>
          </p:nvPr>
        </p:nvSpPr>
        <p:spPr>
          <a:xfrm>
            <a:off x="0" y="1460500"/>
            <a:ext cx="3124200" cy="5348288"/>
          </a:xfrm>
        </p:spPr>
        <p:txBody>
          <a:bodyPr/>
          <a:lstStyle/>
          <a:p>
            <a:pPr eaLnBrk="1" hangingPunct="1">
              <a:buFont typeface="Wingdings" panose="05000000000000000000" pitchFamily="2" charset="2"/>
              <a:buChar char="l"/>
            </a:pPr>
            <a:r>
              <a:rPr lang="zh-CN" altLang="en-US" sz="2800">
                <a:solidFill>
                  <a:schemeClr val="accent2"/>
                </a:solidFill>
                <a:latin typeface="华文细黑" panose="02010600040101010101" pitchFamily="2" charset="-122"/>
                <a:ea typeface="华文细黑" panose="02010600040101010101" pitchFamily="2" charset="-122"/>
              </a:rPr>
              <a:t>谱仪由下列等主要部分组成 ：</a:t>
            </a:r>
          </a:p>
          <a:p>
            <a:pPr lvl="2" eaLnBrk="1" hangingPunct="1"/>
            <a:r>
              <a:rPr lang="zh-CN" altLang="en-US" sz="2000" b="1">
                <a:latin typeface="华文细黑" panose="02010600040101010101" pitchFamily="2" charset="-122"/>
                <a:ea typeface="华文细黑" panose="02010600040101010101" pitchFamily="2" charset="-122"/>
              </a:rPr>
              <a:t>电 子枪</a:t>
            </a:r>
          </a:p>
          <a:p>
            <a:pPr lvl="2" eaLnBrk="1" hangingPunct="1"/>
            <a:r>
              <a:rPr lang="zh-CN" altLang="en-US" sz="2000" b="1">
                <a:latin typeface="华文细黑" panose="02010600040101010101" pitchFamily="2" charset="-122"/>
                <a:ea typeface="华文细黑" panose="02010600040101010101" pitchFamily="2" charset="-122"/>
              </a:rPr>
              <a:t>单色器</a:t>
            </a:r>
          </a:p>
          <a:p>
            <a:pPr lvl="2" eaLnBrk="1" hangingPunct="1"/>
            <a:r>
              <a:rPr lang="zh-CN" altLang="en-US" sz="2000" b="1">
                <a:latin typeface="华文细黑" panose="02010600040101010101" pitchFamily="2" charset="-122"/>
                <a:ea typeface="华文细黑" panose="02010600040101010101" pitchFamily="2" charset="-122"/>
              </a:rPr>
              <a:t>作用室</a:t>
            </a:r>
          </a:p>
          <a:p>
            <a:pPr lvl="2" eaLnBrk="1" hangingPunct="1"/>
            <a:r>
              <a:rPr lang="zh-CN" altLang="en-US" sz="2000" b="1">
                <a:latin typeface="华文细黑" panose="02010600040101010101" pitchFamily="2" charset="-122"/>
                <a:ea typeface="华文细黑" panose="02010600040101010101" pitchFamily="2" charset="-122"/>
              </a:rPr>
              <a:t>电子能量分析器</a:t>
            </a:r>
          </a:p>
          <a:p>
            <a:pPr lvl="2" eaLnBrk="1" hangingPunct="1"/>
            <a:r>
              <a:rPr lang="zh-CN" altLang="en-US" sz="2000" b="1">
                <a:latin typeface="华文细黑" panose="02010600040101010101" pitchFamily="2" charset="-122"/>
                <a:ea typeface="华文细黑" panose="02010600040101010101" pitchFamily="2" charset="-122"/>
              </a:rPr>
              <a:t>正负离子飞行时</a:t>
            </a:r>
          </a:p>
          <a:p>
            <a:pPr lvl="2" eaLnBrk="1" hangingPunct="1">
              <a:buFontTx/>
              <a:buNone/>
            </a:pPr>
            <a:r>
              <a:rPr lang="zh-CN" altLang="en-US" sz="2000" b="1">
                <a:latin typeface="华文细黑" panose="02010600040101010101" pitchFamily="2" charset="-122"/>
                <a:ea typeface="华文细黑" panose="02010600040101010101" pitchFamily="2" charset="-122"/>
              </a:rPr>
              <a:t>  间质谱仪</a:t>
            </a:r>
          </a:p>
          <a:p>
            <a:pPr lvl="2" eaLnBrk="1" hangingPunct="1"/>
            <a:r>
              <a:rPr lang="zh-CN" altLang="en-US" sz="2000">
                <a:latin typeface="华文细黑" panose="02010600040101010101" pitchFamily="2" charset="-122"/>
                <a:ea typeface="华文细黑" panose="02010600040101010101" pitchFamily="2" charset="-122"/>
              </a:rPr>
              <a:t>真空系统</a:t>
            </a:r>
          </a:p>
          <a:p>
            <a:pPr lvl="2" eaLnBrk="1" hangingPunct="1"/>
            <a:r>
              <a:rPr lang="zh-CN" altLang="en-US" sz="2000">
                <a:latin typeface="华文细黑" panose="02010600040101010101" pitchFamily="2" charset="-122"/>
                <a:ea typeface="华文细黑" panose="02010600040101010101" pitchFamily="2" charset="-122"/>
              </a:rPr>
              <a:t>供电系统</a:t>
            </a:r>
          </a:p>
          <a:p>
            <a:pPr lvl="2" eaLnBrk="1" hangingPunct="1"/>
            <a:r>
              <a:rPr lang="zh-CN" altLang="en-US" sz="2000" b="1">
                <a:latin typeface="华文细黑" panose="02010600040101010101" pitchFamily="2" charset="-122"/>
                <a:ea typeface="华文细黑" panose="02010600040101010101" pitchFamily="2" charset="-122"/>
              </a:rPr>
              <a:t>探测器系统</a:t>
            </a:r>
          </a:p>
          <a:p>
            <a:pPr lvl="2" eaLnBrk="1" hangingPunct="1"/>
            <a:r>
              <a:rPr lang="zh-CN" altLang="en-US" sz="2000" b="1">
                <a:latin typeface="华文细黑" panose="02010600040101010101" pitchFamily="2" charset="-122"/>
                <a:ea typeface="华文细黑" panose="02010600040101010101" pitchFamily="2" charset="-122"/>
              </a:rPr>
              <a:t>前端电子学和数</a:t>
            </a:r>
          </a:p>
          <a:p>
            <a:pPr lvl="2" eaLnBrk="1" hangingPunct="1">
              <a:buFontTx/>
              <a:buNone/>
            </a:pPr>
            <a:r>
              <a:rPr lang="zh-CN" altLang="en-US" sz="2000" b="1">
                <a:latin typeface="华文细黑" panose="02010600040101010101" pitchFamily="2" charset="-122"/>
                <a:ea typeface="华文细黑" panose="02010600040101010101" pitchFamily="2" charset="-122"/>
              </a:rPr>
              <a:t>  据获取系统</a:t>
            </a:r>
          </a:p>
        </p:txBody>
      </p:sp>
      <p:pic>
        <p:nvPicPr>
          <p:cNvPr id="21508" name="Picture 6">
            <a:extLst>
              <a:ext uri="{FF2B5EF4-FFF2-40B4-BE49-F238E27FC236}">
                <a16:creationId xmlns:a16="http://schemas.microsoft.com/office/drawing/2014/main" id="{09599F44-7EDD-436B-A475-8E2D14C48EBC}"/>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3203575" y="2108200"/>
            <a:ext cx="5715000" cy="4114800"/>
          </a:xfr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387">
                                            <p:txEl>
                                              <p:pRg st="0" end="0"/>
                                            </p:txEl>
                                          </p:spTgt>
                                        </p:tgtEl>
                                        <p:attrNameLst>
                                          <p:attrName>style.visibility</p:attrName>
                                        </p:attrNameLst>
                                      </p:cBhvr>
                                      <p:to>
                                        <p:strVal val="visible"/>
                                      </p:to>
                                    </p:set>
                                    <p:anim calcmode="lin" valueType="num">
                                      <p:cBhvr additive="base">
                                        <p:cTn id="7" dur="500" fill="hold"/>
                                        <p:tgtEl>
                                          <p:spTgt spid="1638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638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6387">
                                            <p:txEl>
                                              <p:pRg st="1" end="1"/>
                                            </p:txEl>
                                          </p:spTgt>
                                        </p:tgtEl>
                                        <p:attrNameLst>
                                          <p:attrName>style.visibility</p:attrName>
                                        </p:attrNameLst>
                                      </p:cBhvr>
                                      <p:to>
                                        <p:strVal val="visible"/>
                                      </p:to>
                                    </p:set>
                                    <p:anim calcmode="lin" valueType="num">
                                      <p:cBhvr additive="base">
                                        <p:cTn id="11" dur="500" fill="hold"/>
                                        <p:tgtEl>
                                          <p:spTgt spid="1638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638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6387">
                                            <p:txEl>
                                              <p:pRg st="2" end="2"/>
                                            </p:txEl>
                                          </p:spTgt>
                                        </p:tgtEl>
                                        <p:attrNameLst>
                                          <p:attrName>style.visibility</p:attrName>
                                        </p:attrNameLst>
                                      </p:cBhvr>
                                      <p:to>
                                        <p:strVal val="visible"/>
                                      </p:to>
                                    </p:set>
                                    <p:anim calcmode="lin" valueType="num">
                                      <p:cBhvr additive="base">
                                        <p:cTn id="15" dur="500" fill="hold"/>
                                        <p:tgtEl>
                                          <p:spTgt spid="16387">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6387">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6387">
                                            <p:txEl>
                                              <p:pRg st="3" end="3"/>
                                            </p:txEl>
                                          </p:spTgt>
                                        </p:tgtEl>
                                        <p:attrNameLst>
                                          <p:attrName>style.visibility</p:attrName>
                                        </p:attrNameLst>
                                      </p:cBhvr>
                                      <p:to>
                                        <p:strVal val="visible"/>
                                      </p:to>
                                    </p:set>
                                    <p:anim calcmode="lin" valueType="num">
                                      <p:cBhvr additive="base">
                                        <p:cTn id="19" dur="500" fill="hold"/>
                                        <p:tgtEl>
                                          <p:spTgt spid="16387">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6387">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387">
                                            <p:txEl>
                                              <p:pRg st="4" end="4"/>
                                            </p:txEl>
                                          </p:spTgt>
                                        </p:tgtEl>
                                        <p:attrNameLst>
                                          <p:attrName>style.visibility</p:attrName>
                                        </p:attrNameLst>
                                      </p:cBhvr>
                                      <p:to>
                                        <p:strVal val="visible"/>
                                      </p:to>
                                    </p:set>
                                    <p:anim calcmode="lin" valueType="num">
                                      <p:cBhvr additive="base">
                                        <p:cTn id="23" dur="500" fill="hold"/>
                                        <p:tgtEl>
                                          <p:spTgt spid="16387">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6387">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6387">
                                            <p:txEl>
                                              <p:pRg st="5" end="5"/>
                                            </p:txEl>
                                          </p:spTgt>
                                        </p:tgtEl>
                                        <p:attrNameLst>
                                          <p:attrName>style.visibility</p:attrName>
                                        </p:attrNameLst>
                                      </p:cBhvr>
                                      <p:to>
                                        <p:strVal val="visible"/>
                                      </p:to>
                                    </p:set>
                                    <p:anim calcmode="lin" valueType="num">
                                      <p:cBhvr additive="base">
                                        <p:cTn id="27" dur="500" fill="hold"/>
                                        <p:tgtEl>
                                          <p:spTgt spid="16387">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387">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6387">
                                            <p:txEl>
                                              <p:pRg st="6" end="6"/>
                                            </p:txEl>
                                          </p:spTgt>
                                        </p:tgtEl>
                                        <p:attrNameLst>
                                          <p:attrName>style.visibility</p:attrName>
                                        </p:attrNameLst>
                                      </p:cBhvr>
                                      <p:to>
                                        <p:strVal val="visible"/>
                                      </p:to>
                                    </p:set>
                                    <p:anim calcmode="lin" valueType="num">
                                      <p:cBhvr additive="base">
                                        <p:cTn id="31" dur="500" fill="hold"/>
                                        <p:tgtEl>
                                          <p:spTgt spid="16387">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6387">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387">
                                            <p:txEl>
                                              <p:pRg st="7" end="7"/>
                                            </p:txEl>
                                          </p:spTgt>
                                        </p:tgtEl>
                                        <p:attrNameLst>
                                          <p:attrName>style.visibility</p:attrName>
                                        </p:attrNameLst>
                                      </p:cBhvr>
                                      <p:to>
                                        <p:strVal val="visible"/>
                                      </p:to>
                                    </p:set>
                                    <p:anim calcmode="lin" valueType="num">
                                      <p:cBhvr additive="base">
                                        <p:cTn id="35" dur="500" fill="hold"/>
                                        <p:tgtEl>
                                          <p:spTgt spid="16387">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6387">
                                            <p:txEl>
                                              <p:pRg st="7" end="7"/>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6387">
                                            <p:txEl>
                                              <p:pRg st="8" end="8"/>
                                            </p:txEl>
                                          </p:spTgt>
                                        </p:tgtEl>
                                        <p:attrNameLst>
                                          <p:attrName>style.visibility</p:attrName>
                                        </p:attrNameLst>
                                      </p:cBhvr>
                                      <p:to>
                                        <p:strVal val="visible"/>
                                      </p:to>
                                    </p:set>
                                    <p:anim calcmode="lin" valueType="num">
                                      <p:cBhvr additive="base">
                                        <p:cTn id="39" dur="500" fill="hold"/>
                                        <p:tgtEl>
                                          <p:spTgt spid="16387">
                                            <p:txEl>
                                              <p:pRg st="8" end="8"/>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6387">
                                            <p:txEl>
                                              <p:pRg st="8" end="8"/>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6387">
                                            <p:txEl>
                                              <p:pRg st="9" end="9"/>
                                            </p:txEl>
                                          </p:spTgt>
                                        </p:tgtEl>
                                        <p:attrNameLst>
                                          <p:attrName>style.visibility</p:attrName>
                                        </p:attrNameLst>
                                      </p:cBhvr>
                                      <p:to>
                                        <p:strVal val="visible"/>
                                      </p:to>
                                    </p:set>
                                    <p:anim calcmode="lin" valueType="num">
                                      <p:cBhvr additive="base">
                                        <p:cTn id="43" dur="500" fill="hold"/>
                                        <p:tgtEl>
                                          <p:spTgt spid="16387">
                                            <p:txEl>
                                              <p:pRg st="9" end="9"/>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6387">
                                            <p:txEl>
                                              <p:pRg st="9" end="9"/>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6387">
                                            <p:txEl>
                                              <p:pRg st="10" end="10"/>
                                            </p:txEl>
                                          </p:spTgt>
                                        </p:tgtEl>
                                        <p:attrNameLst>
                                          <p:attrName>style.visibility</p:attrName>
                                        </p:attrNameLst>
                                      </p:cBhvr>
                                      <p:to>
                                        <p:strVal val="visible"/>
                                      </p:to>
                                    </p:set>
                                    <p:anim calcmode="lin" valueType="num">
                                      <p:cBhvr additive="base">
                                        <p:cTn id="47" dur="500" fill="hold"/>
                                        <p:tgtEl>
                                          <p:spTgt spid="16387">
                                            <p:txEl>
                                              <p:pRg st="10" end="1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6387">
                                            <p:txEl>
                                              <p:pRg st="10" end="10"/>
                                            </p:txEl>
                                          </p:spTgt>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16387">
                                            <p:txEl>
                                              <p:pRg st="11" end="11"/>
                                            </p:txEl>
                                          </p:spTgt>
                                        </p:tgtEl>
                                        <p:attrNameLst>
                                          <p:attrName>style.visibility</p:attrName>
                                        </p:attrNameLst>
                                      </p:cBhvr>
                                      <p:to>
                                        <p:strVal val="visible"/>
                                      </p:to>
                                    </p:set>
                                    <p:anim calcmode="lin" valueType="num">
                                      <p:cBhvr additive="base">
                                        <p:cTn id="51" dur="500" fill="hold"/>
                                        <p:tgtEl>
                                          <p:spTgt spid="16387">
                                            <p:txEl>
                                              <p:pRg st="11" end="1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6387">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bldLvl="2" autoUpdateAnimBg="0"/>
    </p:bldLst>
  </p:timing>
</p:sld>
</file>

<file path=ppt/slides/slide3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30F320A8-726A-41A5-AC6F-886B9B2C62EA}"/>
              </a:ext>
            </a:extLst>
          </p:cNvPr>
          <p:cNvSpPr>
            <a:spLocks noGrp="1" noChangeArrowheads="1"/>
          </p:cNvSpPr>
          <p:nvPr>
            <p:ph type="title"/>
          </p:nvPr>
        </p:nvSpPr>
        <p:spPr>
          <a:xfrm>
            <a:off x="0" y="487363"/>
            <a:ext cx="9144000" cy="609600"/>
          </a:xfrm>
        </p:spPr>
        <p:txBody>
          <a:bodyPr/>
          <a:lstStyle/>
          <a:p>
            <a:pPr marL="838200" indent="-838200" eaLnBrk="1" hangingPunct="1">
              <a:buFontTx/>
              <a:buAutoNum type="arabicPeriod" startAt="2"/>
            </a:pPr>
            <a:r>
              <a:rPr lang="zh-CN" altLang="en-US" sz="4000">
                <a:solidFill>
                  <a:srgbClr val="990033"/>
                </a:solidFill>
                <a:latin typeface="华文细黑" panose="02010600040101010101" pitchFamily="2" charset="-122"/>
                <a:ea typeface="华文细黑" panose="02010600040101010101" pitchFamily="2" charset="-122"/>
              </a:rPr>
              <a:t>电子能量损失符合谱仪实验装置</a:t>
            </a:r>
          </a:p>
        </p:txBody>
      </p:sp>
      <p:sp>
        <p:nvSpPr>
          <p:cNvPr id="18435" name="Rectangle 3">
            <a:extLst>
              <a:ext uri="{FF2B5EF4-FFF2-40B4-BE49-F238E27FC236}">
                <a16:creationId xmlns:a16="http://schemas.microsoft.com/office/drawing/2014/main" id="{180AB1BF-1429-4FDF-B6FD-9AC9A51B1E8C}"/>
              </a:ext>
            </a:extLst>
          </p:cNvPr>
          <p:cNvSpPr>
            <a:spLocks noGrp="1" noChangeArrowheads="1"/>
          </p:cNvSpPr>
          <p:nvPr>
            <p:ph type="body" sz="half" idx="1"/>
          </p:nvPr>
        </p:nvSpPr>
        <p:spPr>
          <a:xfrm>
            <a:off x="179388" y="1460500"/>
            <a:ext cx="3810000" cy="4953000"/>
          </a:xfrm>
        </p:spPr>
        <p:txBody>
          <a:bodyPr/>
          <a:lstStyle/>
          <a:p>
            <a:pPr eaLnBrk="1" hangingPunct="1">
              <a:lnSpc>
                <a:spcPct val="90000"/>
              </a:lnSpc>
              <a:buFont typeface="Wingdings" panose="05000000000000000000" pitchFamily="2" charset="2"/>
              <a:buChar char="l"/>
            </a:pPr>
            <a:r>
              <a:rPr lang="zh-CN" altLang="en-US" sz="2400">
                <a:solidFill>
                  <a:schemeClr val="accent2"/>
                </a:solidFill>
                <a:latin typeface="华文细黑" panose="02010600040101010101" pitchFamily="2" charset="-122"/>
                <a:ea typeface="华文细黑" panose="02010600040101010101" pitchFamily="2" charset="-122"/>
              </a:rPr>
              <a:t>电 子枪</a:t>
            </a:r>
          </a:p>
          <a:p>
            <a:pPr lvl="1" eaLnBrk="1" hangingPunct="1">
              <a:lnSpc>
                <a:spcPct val="90000"/>
              </a:lnSpc>
            </a:pPr>
            <a:r>
              <a:rPr lang="zh-CN" altLang="en-US" sz="2400">
                <a:latin typeface="华文细黑" panose="02010600040101010101" pitchFamily="2" charset="-122"/>
                <a:ea typeface="华文细黑" panose="02010600040101010101" pitchFamily="2" charset="-122"/>
              </a:rPr>
              <a:t>电子枪是碰撞实验的激发源，它产生一定能量分布的电子束。对电子枪的要求是：单色性和方向性好，束斑小，工作稳定，使用寿命长。 </a:t>
            </a:r>
          </a:p>
          <a:p>
            <a:pPr lvl="1" eaLnBrk="1" hangingPunct="1">
              <a:lnSpc>
                <a:spcPct val="90000"/>
              </a:lnSpc>
            </a:pPr>
            <a:r>
              <a:rPr lang="zh-CN" altLang="en-US" sz="2400">
                <a:latin typeface="华文细黑" panose="02010600040101010101" pitchFamily="2" charset="-122"/>
                <a:ea typeface="华文细黑" panose="02010600040101010101" pitchFamily="2" charset="-122"/>
              </a:rPr>
              <a:t>谱仪中使用的是示波管型电子枪。电子枪由阴极、栅极、第一阳极、第二阳极（聚焦极）、第三阳极和</a:t>
            </a:r>
            <a:r>
              <a:rPr lang="en-US" altLang="zh-CN" sz="2400">
                <a:latin typeface="华文细黑" panose="02010600040101010101" pitchFamily="2" charset="-122"/>
                <a:ea typeface="华文细黑" panose="02010600040101010101" pitchFamily="2" charset="-122"/>
              </a:rPr>
              <a:t>X</a:t>
            </a:r>
            <a:r>
              <a:rPr lang="zh-CN" altLang="en-US" sz="2400">
                <a:latin typeface="华文细黑" panose="02010600040101010101" pitchFamily="2" charset="-122"/>
                <a:ea typeface="华文细黑" panose="02010600040101010101" pitchFamily="2" charset="-122"/>
              </a:rPr>
              <a:t>、</a:t>
            </a:r>
            <a:r>
              <a:rPr lang="en-US" altLang="zh-CN" sz="2400">
                <a:latin typeface="华文细黑" panose="02010600040101010101" pitchFamily="2" charset="-122"/>
                <a:ea typeface="华文细黑" panose="02010600040101010101" pitchFamily="2" charset="-122"/>
              </a:rPr>
              <a:t>Y</a:t>
            </a:r>
            <a:r>
              <a:rPr lang="zh-CN" altLang="en-US" sz="2400">
                <a:latin typeface="华文细黑" panose="02010600040101010101" pitchFamily="2" charset="-122"/>
                <a:ea typeface="华文细黑" panose="02010600040101010101" pitchFamily="2" charset="-122"/>
              </a:rPr>
              <a:t>偏转板构成。</a:t>
            </a:r>
          </a:p>
        </p:txBody>
      </p:sp>
      <p:sp>
        <p:nvSpPr>
          <p:cNvPr id="18436" name="Rectangle 4">
            <a:extLst>
              <a:ext uri="{FF2B5EF4-FFF2-40B4-BE49-F238E27FC236}">
                <a16:creationId xmlns:a16="http://schemas.microsoft.com/office/drawing/2014/main" id="{BD1BA3F5-A874-4B91-869C-3F9C53403600}"/>
              </a:ext>
            </a:extLst>
          </p:cNvPr>
          <p:cNvSpPr>
            <a:spLocks noChangeArrowheads="1"/>
          </p:cNvSpPr>
          <p:nvPr/>
        </p:nvSpPr>
        <p:spPr bwMode="auto">
          <a:xfrm>
            <a:off x="4427538" y="4268788"/>
            <a:ext cx="4495800" cy="256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 typeface="Wingdings" panose="05000000000000000000" pitchFamily="2" charset="2"/>
              <a:buNone/>
              <a:tabLst/>
              <a:defRPr/>
            </a:pP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     </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电子枪结构示意图</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1" lang="zh-CN" altLang="en-US" sz="18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电子枪阴极为直热式发叉型钍钨丝</a:t>
            </a:r>
            <a:r>
              <a:rPr kumimoji="1" lang="en-US" altLang="zh-CN" sz="18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zh-CN" altLang="en-US" sz="18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作为电子源。阴极、栅极和第一阳极构成电子发射透镜</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1" lang="zh-CN" altLang="en-US" sz="18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第一阳极、第二阳极和第三阳极构成一个聚焦透镜 </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1" lang="zh-CN" altLang="en-US" sz="18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第三阳极后装有</a:t>
            </a:r>
            <a:r>
              <a:rPr kumimoji="1" lang="en-US" altLang="zh-CN" sz="18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X</a:t>
            </a:r>
            <a:r>
              <a:rPr kumimoji="1" lang="zh-CN" altLang="en-US" sz="18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en-US" altLang="zh-CN" sz="18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Y</a:t>
            </a:r>
            <a:r>
              <a:rPr kumimoji="1" lang="zh-CN" altLang="en-US" sz="18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偏转板准直系统</a:t>
            </a:r>
            <a:r>
              <a:rPr kumimoji="1" lang="zh-CN" altLang="en-US" sz="20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  </a:t>
            </a:r>
          </a:p>
        </p:txBody>
      </p:sp>
      <p:graphicFrame>
        <p:nvGraphicFramePr>
          <p:cNvPr id="18437" name="Object 5">
            <a:extLst>
              <a:ext uri="{FF2B5EF4-FFF2-40B4-BE49-F238E27FC236}">
                <a16:creationId xmlns:a16="http://schemas.microsoft.com/office/drawing/2014/main" id="{BB39B0E7-E887-4911-BFF5-5AB5193F6007}"/>
              </a:ext>
            </a:extLst>
          </p:cNvPr>
          <p:cNvGraphicFramePr>
            <a:graphicFrameLocks noChangeAspect="1"/>
          </p:cNvGraphicFramePr>
          <p:nvPr>
            <p:ph type="chart" sz="half" idx="2"/>
          </p:nvPr>
        </p:nvGraphicFramePr>
        <p:xfrm>
          <a:off x="4211638" y="1460500"/>
          <a:ext cx="4724400" cy="2743200"/>
        </p:xfrm>
        <a:graphic>
          <a:graphicData uri="http://schemas.openxmlformats.org/presentationml/2006/ole">
            <mc:AlternateContent xmlns:mc="http://schemas.openxmlformats.org/markup-compatibility/2006">
              <mc:Choice xmlns:v="urn:schemas-microsoft-com:vml" Requires="v">
                <p:oleObj spid="_x0000_s6147" r:id="rId4" imgW="3804920" imgH="1879600" progId="Word.Picture.8">
                  <p:embed/>
                </p:oleObj>
              </mc:Choice>
              <mc:Fallback>
                <p:oleObj r:id="rId4" imgW="3804920" imgH="1879600" progId="Word.Picture.8">
                  <p:embed/>
                  <p:pic>
                    <p:nvPicPr>
                      <p:cNvPr id="18437" name="Object 5">
                        <a:extLst>
                          <a:ext uri="{FF2B5EF4-FFF2-40B4-BE49-F238E27FC236}">
                            <a16:creationId xmlns:a16="http://schemas.microsoft.com/office/drawing/2014/main" id="{BB39B0E7-E887-4911-BFF5-5AB5193F600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11638" y="1460500"/>
                        <a:ext cx="4724400" cy="274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8435">
                                            <p:txEl>
                                              <p:pRg st="1" end="1"/>
                                            </p:txEl>
                                          </p:spTgt>
                                        </p:tgtEl>
                                        <p:attrNameLst>
                                          <p:attrName>style.visibility</p:attrName>
                                        </p:attrNameLst>
                                      </p:cBhvr>
                                      <p:to>
                                        <p:strVal val="visible"/>
                                      </p:to>
                                    </p:set>
                                    <p:anim calcmode="lin" valueType="num">
                                      <p:cBhvr additive="base">
                                        <p:cTn id="7" dur="500" fill="hold"/>
                                        <p:tgtEl>
                                          <p:spTgt spid="1843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4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437"/>
                                        </p:tgtEl>
                                        <p:attrNameLst>
                                          <p:attrName>style.visibility</p:attrName>
                                        </p:attrNameLst>
                                      </p:cBhvr>
                                      <p:to>
                                        <p:strVal val="visible"/>
                                      </p:to>
                                    </p:set>
                                    <p:anim calcmode="lin" valueType="num">
                                      <p:cBhvr additive="base">
                                        <p:cTn id="13" dur="500" fill="hold"/>
                                        <p:tgtEl>
                                          <p:spTgt spid="18437"/>
                                        </p:tgtEl>
                                        <p:attrNameLst>
                                          <p:attrName>ppt_x</p:attrName>
                                        </p:attrNameLst>
                                      </p:cBhvr>
                                      <p:tavLst>
                                        <p:tav tm="0">
                                          <p:val>
                                            <p:strVal val="#ppt_x"/>
                                          </p:val>
                                        </p:tav>
                                        <p:tav tm="100000">
                                          <p:val>
                                            <p:strVal val="#ppt_x"/>
                                          </p:val>
                                        </p:tav>
                                      </p:tavLst>
                                    </p:anim>
                                    <p:anim calcmode="lin" valueType="num">
                                      <p:cBhvr additive="base">
                                        <p:cTn id="14" dur="500" fill="hold"/>
                                        <p:tgtEl>
                                          <p:spTgt spid="1843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8435">
                                            <p:txEl>
                                              <p:pRg st="2" end="2"/>
                                            </p:txEl>
                                          </p:spTgt>
                                        </p:tgtEl>
                                        <p:attrNameLst>
                                          <p:attrName>style.visibility</p:attrName>
                                        </p:attrNameLst>
                                      </p:cBhvr>
                                      <p:to>
                                        <p:strVal val="visible"/>
                                      </p:to>
                                    </p:set>
                                    <p:anim calcmode="lin" valueType="num">
                                      <p:cBhvr additive="base">
                                        <p:cTn id="19" dur="500" fill="hold"/>
                                        <p:tgtEl>
                                          <p:spTgt spid="1843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84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8436">
                                            <p:txEl>
                                              <p:pRg st="0" end="0"/>
                                            </p:txEl>
                                          </p:spTgt>
                                        </p:tgtEl>
                                        <p:attrNameLst>
                                          <p:attrName>style.visibility</p:attrName>
                                        </p:attrNameLst>
                                      </p:cBhvr>
                                      <p:to>
                                        <p:strVal val="visible"/>
                                      </p:to>
                                    </p:set>
                                    <p:anim calcmode="lin" valueType="num">
                                      <p:cBhvr additive="base">
                                        <p:cTn id="25" dur="500" fill="hold"/>
                                        <p:tgtEl>
                                          <p:spTgt spid="18436">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436">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8436">
                                            <p:txEl>
                                              <p:pRg st="1" end="1"/>
                                            </p:txEl>
                                          </p:spTgt>
                                        </p:tgtEl>
                                        <p:attrNameLst>
                                          <p:attrName>style.visibility</p:attrName>
                                        </p:attrNameLst>
                                      </p:cBhvr>
                                      <p:to>
                                        <p:strVal val="visible"/>
                                      </p:to>
                                    </p:set>
                                    <p:anim calcmode="lin" valueType="num">
                                      <p:cBhvr additive="base">
                                        <p:cTn id="29" dur="500" fill="hold"/>
                                        <p:tgtEl>
                                          <p:spTgt spid="18436">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436">
                                            <p:txEl>
                                              <p:pRg st="1" end="1"/>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8436">
                                            <p:txEl>
                                              <p:pRg st="2" end="2"/>
                                            </p:txEl>
                                          </p:spTgt>
                                        </p:tgtEl>
                                        <p:attrNameLst>
                                          <p:attrName>style.visibility</p:attrName>
                                        </p:attrNameLst>
                                      </p:cBhvr>
                                      <p:to>
                                        <p:strVal val="visible"/>
                                      </p:to>
                                    </p:set>
                                    <p:anim calcmode="lin" valueType="num">
                                      <p:cBhvr additive="base">
                                        <p:cTn id="33" dur="500" fill="hold"/>
                                        <p:tgtEl>
                                          <p:spTgt spid="18436">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8436">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8436">
                                            <p:txEl>
                                              <p:pRg st="3" end="3"/>
                                            </p:txEl>
                                          </p:spTgt>
                                        </p:tgtEl>
                                        <p:attrNameLst>
                                          <p:attrName>style.visibility</p:attrName>
                                        </p:attrNameLst>
                                      </p:cBhvr>
                                      <p:to>
                                        <p:strVal val="visible"/>
                                      </p:to>
                                    </p:set>
                                    <p:anim calcmode="lin" valueType="num">
                                      <p:cBhvr additive="base">
                                        <p:cTn id="37" dur="500" fill="hold"/>
                                        <p:tgtEl>
                                          <p:spTgt spid="18436">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8436">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F1408E98-928B-44DE-A5E8-0007B3F6508E}"/>
              </a:ext>
            </a:extLst>
          </p:cNvPr>
          <p:cNvSpPr>
            <a:spLocks noGrp="1" noChangeArrowheads="1"/>
          </p:cNvSpPr>
          <p:nvPr>
            <p:ph type="title"/>
          </p:nvPr>
        </p:nvSpPr>
        <p:spPr>
          <a:xfrm>
            <a:off x="685800" y="609600"/>
            <a:ext cx="7772400" cy="76200"/>
          </a:xfrm>
        </p:spPr>
        <p:txBody>
          <a:bodyPr/>
          <a:lstStyle/>
          <a:p>
            <a:pPr eaLnBrk="1" hangingPunct="1"/>
            <a:endParaRPr lang="zh-CN" altLang="zh-CN" sz="3600">
              <a:latin typeface="宋体" panose="02010600030101010101" pitchFamily="2" charset="-122"/>
            </a:endParaRPr>
          </a:p>
        </p:txBody>
      </p:sp>
      <p:pic>
        <p:nvPicPr>
          <p:cNvPr id="23555" name="Picture 3">
            <a:extLst>
              <a:ext uri="{FF2B5EF4-FFF2-40B4-BE49-F238E27FC236}">
                <a16:creationId xmlns:a16="http://schemas.microsoft.com/office/drawing/2014/main" id="{81D18FAE-F03F-42C9-820E-2488BB2A3780}"/>
              </a:ext>
            </a:extLst>
          </p:cNvPr>
          <p:cNvPicPr>
            <a:picLocks noChangeAspect="1" noChangeArrowheads="1"/>
          </p:cNvPicPr>
          <p:nvPr>
            <p:ph type="dgm" idx="1"/>
          </p:nvPr>
        </p:nvPicPr>
        <p:blipFill>
          <a:blip r:embed="rId3">
            <a:extLst>
              <a:ext uri="{28A0092B-C50C-407E-A947-70E740481C1C}">
                <a14:useLocalDpi xmlns:a14="http://schemas.microsoft.com/office/drawing/2010/main" val="0"/>
              </a:ext>
            </a:extLst>
          </a:blip>
          <a:srcRect/>
          <a:stretch>
            <a:fillRect/>
          </a:stretch>
        </p:blipFill>
        <p:spPr>
          <a:xfrm>
            <a:off x="511175" y="836613"/>
            <a:ext cx="8021638" cy="5440362"/>
          </a:xfrm>
        </p:spPr>
      </p:pic>
    </p:spTree>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0E9289B2-A3BB-4601-9989-8979222F3A2B}"/>
              </a:ext>
            </a:extLst>
          </p:cNvPr>
          <p:cNvSpPr>
            <a:spLocks noGrp="1" noChangeArrowheads="1"/>
          </p:cNvSpPr>
          <p:nvPr>
            <p:ph type="title"/>
          </p:nvPr>
        </p:nvSpPr>
        <p:spPr>
          <a:xfrm>
            <a:off x="323850" y="427038"/>
            <a:ext cx="8569325" cy="914400"/>
          </a:xfrm>
        </p:spPr>
        <p:txBody>
          <a:bodyPr/>
          <a:lstStyle/>
          <a:p>
            <a:pPr marL="762000" indent="-762000" eaLnBrk="1" hangingPunct="1">
              <a:buFontTx/>
              <a:buAutoNum type="arabicPeriod" startAt="2"/>
            </a:pPr>
            <a:r>
              <a:rPr lang="zh-CN" altLang="en-US" sz="3600">
                <a:solidFill>
                  <a:srgbClr val="990033"/>
                </a:solidFill>
                <a:latin typeface="华文细黑" panose="02010600040101010101" pitchFamily="2" charset="-122"/>
                <a:ea typeface="华文细黑" panose="02010600040101010101" pitchFamily="2" charset="-122"/>
              </a:rPr>
              <a:t>电子能量损失符合谱仪实验装置</a:t>
            </a:r>
          </a:p>
        </p:txBody>
      </p:sp>
      <p:sp>
        <p:nvSpPr>
          <p:cNvPr id="24579" name="Rectangle 3">
            <a:extLst>
              <a:ext uri="{FF2B5EF4-FFF2-40B4-BE49-F238E27FC236}">
                <a16:creationId xmlns:a16="http://schemas.microsoft.com/office/drawing/2014/main" id="{EC534FE3-E757-49AD-8F0A-60B1A937FDD0}"/>
              </a:ext>
            </a:extLst>
          </p:cNvPr>
          <p:cNvSpPr>
            <a:spLocks noGrp="1" noChangeArrowheads="1"/>
          </p:cNvSpPr>
          <p:nvPr>
            <p:ph type="body" sz="half" idx="1"/>
          </p:nvPr>
        </p:nvSpPr>
        <p:spPr>
          <a:xfrm>
            <a:off x="468313" y="1484313"/>
            <a:ext cx="3810000" cy="4114800"/>
          </a:xfrm>
        </p:spPr>
        <p:txBody>
          <a:bodyPr/>
          <a:lstStyle/>
          <a:p>
            <a:pPr eaLnBrk="1" hangingPunct="1">
              <a:buFont typeface="Wingdings" panose="05000000000000000000" pitchFamily="2" charset="2"/>
              <a:buChar char="l"/>
            </a:pPr>
            <a:r>
              <a:rPr lang="zh-CN" altLang="en-US" sz="2800">
                <a:solidFill>
                  <a:schemeClr val="accent2"/>
                </a:solidFill>
                <a:latin typeface="华文细黑" panose="02010600040101010101" pitchFamily="2" charset="-122"/>
                <a:ea typeface="华文细黑" panose="02010600040101010101" pitchFamily="2" charset="-122"/>
              </a:rPr>
              <a:t>电子能量单色器</a:t>
            </a:r>
          </a:p>
          <a:p>
            <a:pPr lvl="1" eaLnBrk="1" hangingPunct="1"/>
            <a:r>
              <a:rPr lang="zh-CN" altLang="en-US" sz="2400">
                <a:solidFill>
                  <a:srgbClr val="9900CC"/>
                </a:solidFill>
                <a:latin typeface="华文细黑" panose="02010600040101010101" pitchFamily="2" charset="-122"/>
                <a:ea typeface="华文细黑" panose="02010600040101010101" pitchFamily="2" charset="-122"/>
              </a:rPr>
              <a:t>电子能量单色器的功能是减小入射电子的能量分散</a:t>
            </a:r>
          </a:p>
        </p:txBody>
      </p:sp>
      <p:pic>
        <p:nvPicPr>
          <p:cNvPr id="24580" name="Picture 4" descr="单色仪图 ">
            <a:extLst>
              <a:ext uri="{FF2B5EF4-FFF2-40B4-BE49-F238E27FC236}">
                <a16:creationId xmlns:a16="http://schemas.microsoft.com/office/drawing/2014/main" id="{6D517B28-3592-4EBB-B3AE-9AC518933325}"/>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4787900" y="1412875"/>
            <a:ext cx="3925888" cy="5445125"/>
          </a:xfrm>
          <a:noFill/>
        </p:spPr>
      </p:pic>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id="{26034EFE-4D25-4710-B7A4-34595B0C04EC}"/>
              </a:ext>
            </a:extLst>
          </p:cNvPr>
          <p:cNvSpPr>
            <a:spLocks noGrp="1" noChangeArrowheads="1"/>
          </p:cNvSpPr>
          <p:nvPr>
            <p:ph type="title"/>
          </p:nvPr>
        </p:nvSpPr>
        <p:spPr>
          <a:xfrm>
            <a:off x="609600" y="427038"/>
            <a:ext cx="8210550" cy="914400"/>
          </a:xfrm>
        </p:spPr>
        <p:txBody>
          <a:bodyPr/>
          <a:lstStyle/>
          <a:p>
            <a:pPr marL="762000" indent="-762000" eaLnBrk="1" hangingPunct="1">
              <a:buFontTx/>
              <a:buAutoNum type="arabicPeriod" startAt="2"/>
            </a:pPr>
            <a:r>
              <a:rPr lang="zh-CN" altLang="en-US" sz="3600">
                <a:solidFill>
                  <a:srgbClr val="990033"/>
                </a:solidFill>
                <a:latin typeface="华文细黑" panose="02010600040101010101" pitchFamily="2" charset="-122"/>
                <a:ea typeface="华文细黑" panose="02010600040101010101" pitchFamily="2" charset="-122"/>
              </a:rPr>
              <a:t>电子能量损失符合谱仪实验装置</a:t>
            </a:r>
          </a:p>
        </p:txBody>
      </p:sp>
      <p:sp>
        <p:nvSpPr>
          <p:cNvPr id="25603" name="Rectangle 3">
            <a:extLst>
              <a:ext uri="{FF2B5EF4-FFF2-40B4-BE49-F238E27FC236}">
                <a16:creationId xmlns:a16="http://schemas.microsoft.com/office/drawing/2014/main" id="{2BC1E67A-453D-42BD-80CD-628064991345}"/>
              </a:ext>
            </a:extLst>
          </p:cNvPr>
          <p:cNvSpPr>
            <a:spLocks noGrp="1" noChangeArrowheads="1"/>
          </p:cNvSpPr>
          <p:nvPr>
            <p:ph type="body" sz="half" idx="1"/>
          </p:nvPr>
        </p:nvSpPr>
        <p:spPr>
          <a:xfrm>
            <a:off x="468313" y="1412875"/>
            <a:ext cx="4391025" cy="4752975"/>
          </a:xfrm>
        </p:spPr>
        <p:txBody>
          <a:bodyPr/>
          <a:lstStyle/>
          <a:p>
            <a:pPr eaLnBrk="1" hangingPunct="1">
              <a:buFont typeface="Wingdings" panose="05000000000000000000" pitchFamily="2" charset="2"/>
              <a:buChar char="l"/>
            </a:pPr>
            <a:r>
              <a:rPr lang="zh-CN" altLang="en-US" sz="2400">
                <a:solidFill>
                  <a:schemeClr val="accent2"/>
                </a:solidFill>
                <a:latin typeface="华文细黑" panose="02010600040101010101" pitchFamily="2" charset="-122"/>
                <a:ea typeface="华文细黑" panose="02010600040101010101" pitchFamily="2" charset="-122"/>
              </a:rPr>
              <a:t>作用室</a:t>
            </a:r>
          </a:p>
          <a:p>
            <a:pPr lvl="1" eaLnBrk="1" hangingPunct="1"/>
            <a:r>
              <a:rPr lang="zh-CN" altLang="en-US" sz="2400">
                <a:latin typeface="华文细黑" panose="02010600040101010101" pitchFamily="2" charset="-122"/>
                <a:ea typeface="华文细黑" panose="02010600040101010101" pitchFamily="2" charset="-122"/>
              </a:rPr>
              <a:t>被研究的靶样放置在作用室的中心。对气体样品采用气体池</a:t>
            </a:r>
            <a:r>
              <a:rPr lang="en-US" altLang="zh-CN" sz="2400">
                <a:latin typeface="华文细黑" panose="02010600040101010101" pitchFamily="2" charset="-122"/>
                <a:ea typeface="华文细黑" panose="02010600040101010101" pitchFamily="2" charset="-122"/>
              </a:rPr>
              <a:t>(gas cell)</a:t>
            </a:r>
            <a:r>
              <a:rPr lang="zh-CN" altLang="en-US" sz="2400">
                <a:latin typeface="华文细黑" panose="02010600040101010101" pitchFamily="2" charset="-122"/>
                <a:ea typeface="华文细黑" panose="02010600040101010101" pitchFamily="2" charset="-122"/>
              </a:rPr>
              <a:t>方式约束，气体池一般也叫碰撞室。在气体池的上部开有小孔，气体样品由针阀引入真空室，并由导管将气体样品从气体池上部的小孔引入气体池。对于非气态样品，采用高温蒸发制成样品蒸汽进行研究</a:t>
            </a:r>
          </a:p>
        </p:txBody>
      </p:sp>
      <p:pic>
        <p:nvPicPr>
          <p:cNvPr id="25604" name="Picture 4" descr="作用室 图">
            <a:extLst>
              <a:ext uri="{FF2B5EF4-FFF2-40B4-BE49-F238E27FC236}">
                <a16:creationId xmlns:a16="http://schemas.microsoft.com/office/drawing/2014/main" id="{A01D36CB-BF82-4FE2-BBF6-93670973FA2B}"/>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4859338" y="1989138"/>
            <a:ext cx="3970337" cy="3817937"/>
          </a:xfrm>
          <a:noFill/>
        </p:spPr>
      </p:pic>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708736FD-177D-4EDA-B6CC-3D4299129540}"/>
              </a:ext>
            </a:extLst>
          </p:cNvPr>
          <p:cNvSpPr>
            <a:spLocks noGrp="1" noChangeArrowheads="1"/>
          </p:cNvSpPr>
          <p:nvPr>
            <p:ph type="title"/>
          </p:nvPr>
        </p:nvSpPr>
        <p:spPr>
          <a:xfrm>
            <a:off x="250825" y="620713"/>
            <a:ext cx="8642350" cy="990600"/>
          </a:xfrm>
        </p:spPr>
        <p:txBody>
          <a:bodyPr/>
          <a:lstStyle/>
          <a:p>
            <a:pPr marL="762000" indent="-762000" eaLnBrk="1" hangingPunct="1">
              <a:buFontTx/>
              <a:buAutoNum type="arabicPeriod" startAt="2"/>
            </a:pPr>
            <a:r>
              <a:rPr lang="zh-CN" altLang="en-US" sz="3600">
                <a:solidFill>
                  <a:srgbClr val="990033"/>
                </a:solidFill>
                <a:latin typeface="华文细黑" panose="02010600040101010101" pitchFamily="2" charset="-122"/>
                <a:ea typeface="华文细黑" panose="02010600040101010101" pitchFamily="2" charset="-122"/>
              </a:rPr>
              <a:t>电子能量损失符合谱仪实验装置</a:t>
            </a:r>
          </a:p>
        </p:txBody>
      </p:sp>
      <p:sp>
        <p:nvSpPr>
          <p:cNvPr id="26627" name="Rectangle 3">
            <a:extLst>
              <a:ext uri="{FF2B5EF4-FFF2-40B4-BE49-F238E27FC236}">
                <a16:creationId xmlns:a16="http://schemas.microsoft.com/office/drawing/2014/main" id="{8B86AD03-9D86-4D77-BFDB-9E8B6CDF9BAB}"/>
              </a:ext>
            </a:extLst>
          </p:cNvPr>
          <p:cNvSpPr>
            <a:spLocks noGrp="1" noChangeArrowheads="1"/>
          </p:cNvSpPr>
          <p:nvPr>
            <p:ph type="body" sz="half" idx="1"/>
          </p:nvPr>
        </p:nvSpPr>
        <p:spPr>
          <a:xfrm>
            <a:off x="609600" y="2209800"/>
            <a:ext cx="4343400" cy="3886200"/>
          </a:xfrm>
        </p:spPr>
        <p:txBody>
          <a:bodyPr/>
          <a:lstStyle/>
          <a:p>
            <a:pPr eaLnBrk="1" hangingPunct="1">
              <a:buFont typeface="Wingdings" panose="05000000000000000000" pitchFamily="2" charset="2"/>
              <a:buChar char="l"/>
            </a:pPr>
            <a:r>
              <a:rPr lang="zh-CN" altLang="en-US" sz="2800">
                <a:solidFill>
                  <a:schemeClr val="accent2"/>
                </a:solidFill>
                <a:latin typeface="华文细黑" panose="02010600040101010101" pitchFamily="2" charset="-122"/>
                <a:ea typeface="华文细黑" panose="02010600040101010101" pitchFamily="2" charset="-122"/>
              </a:rPr>
              <a:t>电子能量分析器</a:t>
            </a:r>
          </a:p>
          <a:p>
            <a:pPr lvl="1" eaLnBrk="1" hangingPunct="1"/>
            <a:r>
              <a:rPr lang="zh-CN" altLang="en-US" sz="2400">
                <a:latin typeface="华文细黑" panose="02010600040101010101" pitchFamily="2" charset="-122"/>
                <a:ea typeface="华文细黑" panose="02010600040101010101" pitchFamily="2" charset="-122"/>
              </a:rPr>
              <a:t>电子能量分析器的功能是测量散射电子的能量分布</a:t>
            </a:r>
          </a:p>
          <a:p>
            <a:pPr lvl="1" eaLnBrk="1" hangingPunct="1"/>
            <a:r>
              <a:rPr lang="zh-CN" altLang="en-US" sz="2400">
                <a:latin typeface="华文细黑" panose="02010600040101010101" pitchFamily="2" charset="-122"/>
                <a:ea typeface="华文细黑" panose="02010600040101010101" pitchFamily="2" charset="-122"/>
              </a:rPr>
              <a:t>电子能量分析器和电子能量单色器在结构和原理上都是一致的，唯一的区别是单色器只取电子能量分布中的一部分 </a:t>
            </a:r>
          </a:p>
          <a:p>
            <a:pPr lvl="1" eaLnBrk="1" hangingPunct="1"/>
            <a:endParaRPr lang="en-US" altLang="zh-CN" sz="2400">
              <a:solidFill>
                <a:srgbClr val="9900CC"/>
              </a:solidFill>
              <a:latin typeface="华文细黑" panose="02010600040101010101" pitchFamily="2" charset="-122"/>
              <a:ea typeface="华文细黑" panose="02010600040101010101" pitchFamily="2" charset="-122"/>
            </a:endParaRPr>
          </a:p>
        </p:txBody>
      </p:sp>
      <p:pic>
        <p:nvPicPr>
          <p:cNvPr id="26628" name="Picture 4" descr="test">
            <a:extLst>
              <a:ext uri="{FF2B5EF4-FFF2-40B4-BE49-F238E27FC236}">
                <a16:creationId xmlns:a16="http://schemas.microsoft.com/office/drawing/2014/main" id="{24C66D02-CD73-4176-9C3A-9A55A7EBD4AC}"/>
              </a:ext>
            </a:extLst>
          </p:cNvPr>
          <p:cNvPicPr>
            <a:picLocks noChangeAspect="1" noChangeArrowheads="1"/>
          </p:cNvPicPr>
          <p:nvPr>
            <p:ph type="clipArt" sz="half" idx="2"/>
          </p:nvPr>
        </p:nvPicPr>
        <p:blipFill>
          <a:blip r:embed="rId3">
            <a:extLst>
              <a:ext uri="{28A0092B-C50C-407E-A947-70E740481C1C}">
                <a14:useLocalDpi xmlns:a14="http://schemas.microsoft.com/office/drawing/2010/main" val="0"/>
              </a:ext>
            </a:extLst>
          </a:blip>
          <a:srcRect/>
          <a:stretch>
            <a:fillRect/>
          </a:stretch>
        </p:blipFill>
        <p:spPr>
          <a:xfrm>
            <a:off x="5562600" y="1611313"/>
            <a:ext cx="3332163" cy="5246687"/>
          </a:xfrm>
          <a:noFill/>
        </p:spPr>
      </p:pic>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4863A1FA-AD53-4596-B441-3BABE0848B07}"/>
              </a:ext>
            </a:extLst>
          </p:cNvPr>
          <p:cNvSpPr>
            <a:spLocks noGrp="1" noChangeArrowheads="1"/>
          </p:cNvSpPr>
          <p:nvPr>
            <p:ph type="title"/>
          </p:nvPr>
        </p:nvSpPr>
        <p:spPr>
          <a:xfrm>
            <a:off x="250825" y="333375"/>
            <a:ext cx="8713788" cy="1143000"/>
          </a:xfrm>
        </p:spPr>
        <p:txBody>
          <a:bodyPr/>
          <a:lstStyle/>
          <a:p>
            <a:pPr marL="762000" indent="-762000" eaLnBrk="1" hangingPunct="1">
              <a:buFontTx/>
              <a:buAutoNum type="arabicPeriod" startAt="2"/>
            </a:pPr>
            <a:r>
              <a:rPr lang="zh-CN" altLang="en-US" sz="3600">
                <a:solidFill>
                  <a:srgbClr val="990033"/>
                </a:solidFill>
                <a:latin typeface="华文细黑" panose="02010600040101010101" pitchFamily="2" charset="-122"/>
                <a:ea typeface="华文细黑" panose="02010600040101010101" pitchFamily="2" charset="-122"/>
              </a:rPr>
              <a:t>电子能量损失符合谱仪实验装置</a:t>
            </a:r>
          </a:p>
        </p:txBody>
      </p:sp>
      <p:sp>
        <p:nvSpPr>
          <p:cNvPr id="23555" name="Rectangle 3">
            <a:extLst>
              <a:ext uri="{FF2B5EF4-FFF2-40B4-BE49-F238E27FC236}">
                <a16:creationId xmlns:a16="http://schemas.microsoft.com/office/drawing/2014/main" id="{1897F675-3972-423B-A9B7-A8FEB9C446E4}"/>
              </a:ext>
            </a:extLst>
          </p:cNvPr>
          <p:cNvSpPr>
            <a:spLocks noGrp="1" noChangeArrowheads="1"/>
          </p:cNvSpPr>
          <p:nvPr>
            <p:ph type="body" sz="half" idx="1"/>
          </p:nvPr>
        </p:nvSpPr>
        <p:spPr>
          <a:xfrm>
            <a:off x="685800" y="1905000"/>
            <a:ext cx="3810000" cy="4191000"/>
          </a:xfrm>
        </p:spPr>
        <p:txBody>
          <a:bodyPr/>
          <a:lstStyle/>
          <a:p>
            <a:pPr eaLnBrk="1" hangingPunct="1">
              <a:buFont typeface="Wingdings" panose="05000000000000000000" pitchFamily="2" charset="2"/>
              <a:buChar char="Ø"/>
            </a:pPr>
            <a:r>
              <a:rPr lang="zh-CN" altLang="en-US" sz="2800">
                <a:solidFill>
                  <a:schemeClr val="accent2"/>
                </a:solidFill>
                <a:latin typeface="华文细黑" panose="02010600040101010101" pitchFamily="2" charset="-122"/>
                <a:ea typeface="华文细黑" panose="02010600040101010101" pitchFamily="2" charset="-122"/>
              </a:rPr>
              <a:t>离子飞行时间质谱仪</a:t>
            </a:r>
          </a:p>
          <a:p>
            <a:pPr eaLnBrk="1" hangingPunct="1"/>
            <a:endParaRPr lang="zh-CN" altLang="en-US" sz="2800">
              <a:solidFill>
                <a:srgbClr val="990033"/>
              </a:solidFill>
              <a:latin typeface="华文细黑" panose="02010600040101010101" pitchFamily="2" charset="-122"/>
              <a:ea typeface="华文细黑" panose="02010600040101010101" pitchFamily="2" charset="-122"/>
            </a:endParaRPr>
          </a:p>
          <a:p>
            <a:pPr lvl="1" eaLnBrk="1" hangingPunct="1"/>
            <a:r>
              <a:rPr lang="zh-CN" altLang="en-US" sz="2400">
                <a:solidFill>
                  <a:srgbClr val="9900CC"/>
                </a:solidFill>
                <a:latin typeface="华文细黑" panose="02010600040101010101" pitchFamily="2" charset="-122"/>
                <a:ea typeface="华文细黑" panose="02010600040101010101" pitchFamily="2" charset="-122"/>
              </a:rPr>
              <a:t>负离子飞行时间质谱仪（</a:t>
            </a:r>
            <a:r>
              <a:rPr lang="en-US" altLang="zh-CN" sz="2400">
                <a:solidFill>
                  <a:srgbClr val="9900CC"/>
                </a:solidFill>
                <a:latin typeface="华文细黑" panose="02010600040101010101" pitchFamily="2" charset="-122"/>
                <a:ea typeface="华文细黑" panose="02010600040101010101" pitchFamily="2" charset="-122"/>
              </a:rPr>
              <a:t>NITOFMS</a:t>
            </a:r>
            <a:r>
              <a:rPr lang="zh-CN" altLang="en-US" sz="2400">
                <a:solidFill>
                  <a:srgbClr val="9900CC"/>
                </a:solidFill>
                <a:latin typeface="华文细黑" panose="02010600040101010101" pitchFamily="2" charset="-122"/>
                <a:ea typeface="华文细黑" panose="02010600040101010101" pitchFamily="2" charset="-122"/>
              </a:rPr>
              <a:t>）</a:t>
            </a:r>
          </a:p>
          <a:p>
            <a:pPr eaLnBrk="1" hangingPunct="1"/>
            <a:endParaRPr lang="zh-CN" altLang="en-US" sz="2800">
              <a:solidFill>
                <a:srgbClr val="9900CC"/>
              </a:solidFill>
              <a:latin typeface="华文细黑" panose="02010600040101010101" pitchFamily="2" charset="-122"/>
              <a:ea typeface="华文细黑" panose="02010600040101010101" pitchFamily="2" charset="-122"/>
            </a:endParaRPr>
          </a:p>
          <a:p>
            <a:pPr eaLnBrk="1" hangingPunct="1"/>
            <a:endParaRPr lang="zh-CN" altLang="en-US" sz="2800">
              <a:solidFill>
                <a:srgbClr val="9900CC"/>
              </a:solidFill>
              <a:latin typeface="华文细黑" panose="02010600040101010101" pitchFamily="2" charset="-122"/>
              <a:ea typeface="华文细黑" panose="02010600040101010101" pitchFamily="2" charset="-122"/>
            </a:endParaRPr>
          </a:p>
          <a:p>
            <a:pPr lvl="1" eaLnBrk="1" hangingPunct="1"/>
            <a:r>
              <a:rPr lang="zh-CN" altLang="en-US" sz="2400">
                <a:solidFill>
                  <a:srgbClr val="9900CC"/>
                </a:solidFill>
                <a:latin typeface="华文细黑" panose="02010600040101010101" pitchFamily="2" charset="-122"/>
                <a:ea typeface="华文细黑" panose="02010600040101010101" pitchFamily="2" charset="-122"/>
              </a:rPr>
              <a:t>正离子飞行时间质谱仪（</a:t>
            </a:r>
            <a:r>
              <a:rPr lang="en-US" altLang="zh-CN" sz="2400">
                <a:solidFill>
                  <a:srgbClr val="9900CC"/>
                </a:solidFill>
                <a:latin typeface="华文细黑" panose="02010600040101010101" pitchFamily="2" charset="-122"/>
                <a:ea typeface="华文细黑" panose="02010600040101010101" pitchFamily="2" charset="-122"/>
              </a:rPr>
              <a:t>PITOFMS</a:t>
            </a:r>
          </a:p>
        </p:txBody>
      </p:sp>
      <p:pic>
        <p:nvPicPr>
          <p:cNvPr id="27652" name="Picture 4" descr="正离子质譜仪">
            <a:extLst>
              <a:ext uri="{FF2B5EF4-FFF2-40B4-BE49-F238E27FC236}">
                <a16:creationId xmlns:a16="http://schemas.microsoft.com/office/drawing/2014/main" id="{40067181-2B6C-493C-8672-720F8F110C67}"/>
              </a:ext>
            </a:extLst>
          </p:cNvPr>
          <p:cNvPicPr>
            <a:picLocks noChangeAspect="1" noChangeArrowheads="1"/>
          </p:cNvPicPr>
          <p:nvPr>
            <p:ph sz="quarter" idx="2"/>
          </p:nvPr>
        </p:nvPicPr>
        <p:blipFill>
          <a:blip r:embed="rId3">
            <a:extLst>
              <a:ext uri="{28A0092B-C50C-407E-A947-70E740481C1C}">
                <a14:useLocalDpi xmlns:a14="http://schemas.microsoft.com/office/drawing/2010/main" val="0"/>
              </a:ext>
            </a:extLst>
          </a:blip>
          <a:srcRect/>
          <a:stretch>
            <a:fillRect/>
          </a:stretch>
        </p:blipFill>
        <p:spPr>
          <a:xfrm>
            <a:off x="5867400" y="4419600"/>
            <a:ext cx="2241550" cy="2274888"/>
          </a:xfrm>
          <a:noFill/>
        </p:spPr>
      </p:pic>
      <p:pic>
        <p:nvPicPr>
          <p:cNvPr id="27653" name="Picture 5" descr="负离子质谱仪">
            <a:extLst>
              <a:ext uri="{FF2B5EF4-FFF2-40B4-BE49-F238E27FC236}">
                <a16:creationId xmlns:a16="http://schemas.microsoft.com/office/drawing/2014/main" id="{C88E1FE3-7C66-4244-9A3B-367E4717A50B}"/>
              </a:ext>
            </a:extLst>
          </p:cNvPr>
          <p:cNvPicPr>
            <a:picLocks noChangeAspect="1" noChangeArrowheads="1"/>
          </p:cNvPicPr>
          <p:nvPr>
            <p:ph sz="quarter" idx="3"/>
          </p:nvPr>
        </p:nvPicPr>
        <p:blipFill>
          <a:blip r:embed="rId4">
            <a:extLst>
              <a:ext uri="{28A0092B-C50C-407E-A947-70E740481C1C}">
                <a14:useLocalDpi xmlns:a14="http://schemas.microsoft.com/office/drawing/2010/main" val="0"/>
              </a:ext>
            </a:extLst>
          </a:blip>
          <a:srcRect/>
          <a:stretch>
            <a:fillRect/>
          </a:stretch>
        </p:blipFill>
        <p:spPr>
          <a:xfrm>
            <a:off x="5867400" y="2971800"/>
            <a:ext cx="2357438" cy="723900"/>
          </a:xfrm>
          <a:noFill/>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 calcmode="lin" valueType="num">
                                      <p:cBhvr additive="base">
                                        <p:cTn id="7" dur="500" fill="hold"/>
                                        <p:tgtEl>
                                          <p:spTgt spid="2355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355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3555">
                                            <p:txEl>
                                              <p:pRg st="2" end="2"/>
                                            </p:txEl>
                                          </p:spTgt>
                                        </p:tgtEl>
                                        <p:attrNameLst>
                                          <p:attrName>style.visibility</p:attrName>
                                        </p:attrNameLst>
                                      </p:cBhvr>
                                      <p:to>
                                        <p:strVal val="visible"/>
                                      </p:to>
                                    </p:set>
                                    <p:anim calcmode="lin" valueType="num">
                                      <p:cBhvr additive="base">
                                        <p:cTn id="11" dur="500" fill="hold"/>
                                        <p:tgtEl>
                                          <p:spTgt spid="2355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555">
                                            <p:txEl>
                                              <p:pRg st="2" end="2"/>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3555">
                                            <p:txEl>
                                              <p:pRg st="5" end="5"/>
                                            </p:txEl>
                                          </p:spTgt>
                                        </p:tgtEl>
                                        <p:attrNameLst>
                                          <p:attrName>style.visibility</p:attrName>
                                        </p:attrNameLst>
                                      </p:cBhvr>
                                      <p:to>
                                        <p:strVal val="visible"/>
                                      </p:to>
                                    </p:set>
                                    <p:anim calcmode="lin" valueType="num">
                                      <p:cBhvr additive="base">
                                        <p:cTn id="15" dur="500" fill="hold"/>
                                        <p:tgtEl>
                                          <p:spTgt spid="23555">
                                            <p:txEl>
                                              <p:pRg st="5" end="5"/>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3555">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autoUpdateAnimBg="0"/>
    </p:bldLst>
  </p:timing>
</p:sld>
</file>

<file path=ppt/slides/slide3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C0A55971-B8BB-4859-B98B-1787051A7813}"/>
              </a:ext>
            </a:extLst>
          </p:cNvPr>
          <p:cNvSpPr>
            <a:spLocks noGrp="1" noChangeArrowheads="1"/>
          </p:cNvSpPr>
          <p:nvPr>
            <p:ph type="title"/>
          </p:nvPr>
        </p:nvSpPr>
        <p:spPr>
          <a:xfrm>
            <a:off x="250825" y="414338"/>
            <a:ext cx="8642350" cy="1143000"/>
          </a:xfrm>
        </p:spPr>
        <p:txBody>
          <a:bodyPr/>
          <a:lstStyle/>
          <a:p>
            <a:pPr marL="762000" indent="-762000" eaLnBrk="1" hangingPunct="1">
              <a:buFontTx/>
              <a:buAutoNum type="arabicPeriod" startAt="2"/>
            </a:pPr>
            <a:r>
              <a:rPr lang="zh-CN" altLang="en-US" sz="3600">
                <a:solidFill>
                  <a:srgbClr val="990033"/>
                </a:solidFill>
                <a:latin typeface="华文细黑" panose="02010600040101010101" pitchFamily="2" charset="-122"/>
                <a:ea typeface="华文细黑" panose="02010600040101010101" pitchFamily="2" charset="-122"/>
              </a:rPr>
              <a:t>电子能量损失符合谱仪实验装置</a:t>
            </a:r>
          </a:p>
        </p:txBody>
      </p:sp>
      <p:sp>
        <p:nvSpPr>
          <p:cNvPr id="24579" name="Rectangle 3">
            <a:extLst>
              <a:ext uri="{FF2B5EF4-FFF2-40B4-BE49-F238E27FC236}">
                <a16:creationId xmlns:a16="http://schemas.microsoft.com/office/drawing/2014/main" id="{07FCD6BC-F41D-4946-820E-EC033D54EB57}"/>
              </a:ext>
            </a:extLst>
          </p:cNvPr>
          <p:cNvSpPr>
            <a:spLocks noGrp="1" noChangeArrowheads="1"/>
          </p:cNvSpPr>
          <p:nvPr>
            <p:ph type="body" idx="1"/>
          </p:nvPr>
        </p:nvSpPr>
        <p:spPr/>
        <p:txBody>
          <a:bodyPr/>
          <a:lstStyle/>
          <a:p>
            <a:pPr eaLnBrk="1" hangingPunct="1">
              <a:buFont typeface="Wingdings" panose="05000000000000000000" pitchFamily="2" charset="2"/>
              <a:buChar char="Ø"/>
            </a:pPr>
            <a:r>
              <a:rPr lang="zh-CN" altLang="en-US" sz="2800">
                <a:solidFill>
                  <a:schemeClr val="accent2"/>
                </a:solidFill>
                <a:latin typeface="华文细黑" panose="02010600040101010101" pitchFamily="2" charset="-122"/>
                <a:ea typeface="华文细黑" panose="02010600040101010101" pitchFamily="2" charset="-122"/>
              </a:rPr>
              <a:t>离子飞行时间质谱仪</a:t>
            </a:r>
          </a:p>
          <a:p>
            <a:pPr lvl="1" eaLnBrk="1" hangingPunct="1">
              <a:buClr>
                <a:srgbClr val="9900CC"/>
              </a:buClr>
              <a:buFont typeface="Symbol" panose="05050102010706020507" pitchFamily="18" charset="2"/>
              <a:buChar char="-"/>
            </a:pPr>
            <a:r>
              <a:rPr lang="zh-CN" altLang="en-US">
                <a:latin typeface="华文细黑" panose="02010600040101010101" pitchFamily="2" charset="-122"/>
                <a:ea typeface="华文细黑" panose="02010600040101010101" pitchFamily="2" charset="-122"/>
              </a:rPr>
              <a:t>测量碰撞电离的离子和电离电子采用的是离子飞行时间质谱仪，装置上安装了两个离子飞行时间质谱仪：</a:t>
            </a:r>
          </a:p>
          <a:p>
            <a:pPr lvl="2" eaLnBrk="1" hangingPunct="1">
              <a:buFont typeface="Wingdings" panose="05000000000000000000" pitchFamily="2" charset="2"/>
              <a:buNone/>
            </a:pPr>
            <a:r>
              <a:rPr lang="zh-CN" altLang="en-US">
                <a:solidFill>
                  <a:srgbClr val="CC0000"/>
                </a:solidFill>
                <a:latin typeface="华文细黑" panose="02010600040101010101" pitchFamily="2" charset="-122"/>
                <a:ea typeface="华文细黑" panose="02010600040101010101" pitchFamily="2" charset="-122"/>
              </a:rPr>
              <a:t>   </a:t>
            </a:r>
            <a:r>
              <a:rPr lang="zh-CN" altLang="en-US">
                <a:solidFill>
                  <a:srgbClr val="006600"/>
                </a:solidFill>
                <a:latin typeface="华文细黑" panose="02010600040101010101" pitchFamily="2" charset="-122"/>
                <a:ea typeface="华文细黑" panose="02010600040101010101" pitchFamily="2" charset="-122"/>
              </a:rPr>
              <a:t>正离子飞行时间质谱仪（</a:t>
            </a:r>
            <a:r>
              <a:rPr lang="en-US" altLang="zh-CN">
                <a:solidFill>
                  <a:srgbClr val="006600"/>
                </a:solidFill>
                <a:latin typeface="华文细黑" panose="02010600040101010101" pitchFamily="2" charset="-122"/>
                <a:ea typeface="华文细黑" panose="02010600040101010101" pitchFamily="2" charset="-122"/>
              </a:rPr>
              <a:t>PITOFMS</a:t>
            </a:r>
            <a:r>
              <a:rPr lang="zh-CN" altLang="en-US">
                <a:solidFill>
                  <a:srgbClr val="006600"/>
                </a:solidFill>
                <a:latin typeface="华文细黑" panose="02010600040101010101" pitchFamily="2" charset="-122"/>
                <a:ea typeface="华文细黑" panose="02010600040101010101" pitchFamily="2" charset="-122"/>
              </a:rPr>
              <a:t>）和</a:t>
            </a:r>
          </a:p>
          <a:p>
            <a:pPr lvl="2" eaLnBrk="1" hangingPunct="1">
              <a:buFont typeface="Wingdings" panose="05000000000000000000" pitchFamily="2" charset="2"/>
              <a:buNone/>
            </a:pPr>
            <a:r>
              <a:rPr lang="zh-CN" altLang="en-US">
                <a:solidFill>
                  <a:srgbClr val="006600"/>
                </a:solidFill>
                <a:latin typeface="华文细黑" panose="02010600040101010101" pitchFamily="2" charset="-122"/>
                <a:ea typeface="华文细黑" panose="02010600040101010101" pitchFamily="2" charset="-122"/>
              </a:rPr>
              <a:t>   负离子飞行时间质谱仪（</a:t>
            </a:r>
            <a:r>
              <a:rPr lang="en-US" altLang="zh-CN">
                <a:solidFill>
                  <a:srgbClr val="006600"/>
                </a:solidFill>
                <a:latin typeface="华文细黑" panose="02010600040101010101" pitchFamily="2" charset="-122"/>
                <a:ea typeface="华文细黑" panose="02010600040101010101" pitchFamily="2" charset="-122"/>
              </a:rPr>
              <a:t>NITOFMS</a:t>
            </a:r>
            <a:r>
              <a:rPr lang="zh-CN" altLang="en-US">
                <a:solidFill>
                  <a:srgbClr val="006600"/>
                </a:solidFill>
                <a:latin typeface="华文细黑" panose="02010600040101010101" pitchFamily="2" charset="-122"/>
                <a:ea typeface="华文细黑" panose="02010600040101010101" pitchFamily="2" charset="-122"/>
              </a:rPr>
              <a:t>），电离电子也用负离子飞行时间质谱仪来分析</a:t>
            </a:r>
            <a:r>
              <a:rPr lang="zh-CN" altLang="en-US">
                <a:solidFill>
                  <a:srgbClr val="990033"/>
                </a:solidFill>
                <a:latin typeface="华文细黑" panose="02010600040101010101" pitchFamily="2" charset="-122"/>
                <a:ea typeface="华文细黑" panose="02010600040101010101"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anim calcmode="lin" valueType="num">
                                      <p:cBhvr additive="base">
                                        <p:cTn id="7" dur="500" fill="hold"/>
                                        <p:tgtEl>
                                          <p:spTgt spid="2457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57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4579">
                                            <p:txEl>
                                              <p:pRg st="1" end="1"/>
                                            </p:txEl>
                                          </p:spTgt>
                                        </p:tgtEl>
                                        <p:attrNameLst>
                                          <p:attrName>style.visibility</p:attrName>
                                        </p:attrNameLst>
                                      </p:cBhvr>
                                      <p:to>
                                        <p:strVal val="visible"/>
                                      </p:to>
                                    </p:set>
                                    <p:anim calcmode="lin" valueType="num">
                                      <p:cBhvr additive="base">
                                        <p:cTn id="11" dur="500" fill="hold"/>
                                        <p:tgtEl>
                                          <p:spTgt spid="2457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457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4579">
                                            <p:txEl>
                                              <p:pRg st="2" end="2"/>
                                            </p:txEl>
                                          </p:spTgt>
                                        </p:tgtEl>
                                        <p:attrNameLst>
                                          <p:attrName>style.visibility</p:attrName>
                                        </p:attrNameLst>
                                      </p:cBhvr>
                                      <p:to>
                                        <p:strVal val="visible"/>
                                      </p:to>
                                    </p:set>
                                    <p:anim calcmode="lin" valueType="num">
                                      <p:cBhvr additive="base">
                                        <p:cTn id="17" dur="500" fill="hold"/>
                                        <p:tgtEl>
                                          <p:spTgt spid="2457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4579">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4579">
                                            <p:txEl>
                                              <p:pRg st="3" end="3"/>
                                            </p:txEl>
                                          </p:spTgt>
                                        </p:tgtEl>
                                        <p:attrNameLst>
                                          <p:attrName>style.visibility</p:attrName>
                                        </p:attrNameLst>
                                      </p:cBhvr>
                                      <p:to>
                                        <p:strVal val="visible"/>
                                      </p:to>
                                    </p:set>
                                    <p:anim calcmode="lin" valueType="num">
                                      <p:cBhvr additive="base">
                                        <p:cTn id="21" dur="500" fill="hold"/>
                                        <p:tgtEl>
                                          <p:spTgt spid="24579">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457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Rectangle 2">
            <a:extLst>
              <a:ext uri="{FF2B5EF4-FFF2-40B4-BE49-F238E27FC236}">
                <a16:creationId xmlns:a16="http://schemas.microsoft.com/office/drawing/2014/main" id="{2C94A563-F61A-4B12-9E90-4339CDDA9D8D}"/>
              </a:ext>
            </a:extLst>
          </p:cNvPr>
          <p:cNvSpPr>
            <a:spLocks noGrp="1" noChangeArrowheads="1"/>
          </p:cNvSpPr>
          <p:nvPr>
            <p:ph type="title"/>
          </p:nvPr>
        </p:nvSpPr>
        <p:spPr>
          <a:xfrm>
            <a:off x="685800" y="609600"/>
            <a:ext cx="8001000" cy="1371600"/>
          </a:xfrm>
        </p:spPr>
        <p:txBody>
          <a:bodyPr/>
          <a:lstStyle/>
          <a:p>
            <a:pPr eaLnBrk="1" hangingPunct="1"/>
            <a:r>
              <a:rPr lang="zh-CN" altLang="en-US" sz="3200">
                <a:solidFill>
                  <a:srgbClr val="990033"/>
                </a:solidFill>
                <a:latin typeface="华文细黑" panose="02010600040101010101" pitchFamily="2" charset="-122"/>
                <a:ea typeface="华文细黑" panose="02010600040101010101" pitchFamily="2" charset="-122"/>
              </a:rPr>
              <a:t>离子飞行时间质谱仪示意图</a:t>
            </a:r>
            <a:r>
              <a:rPr lang="zh-CN" altLang="en-US">
                <a:latin typeface="华文细黑" panose="02010600040101010101" pitchFamily="2" charset="-122"/>
                <a:ea typeface="华文细黑" panose="02010600040101010101" pitchFamily="2" charset="-122"/>
              </a:rPr>
              <a:t> </a:t>
            </a:r>
          </a:p>
        </p:txBody>
      </p:sp>
      <p:pic>
        <p:nvPicPr>
          <p:cNvPr id="29699" name="Picture 4">
            <a:extLst>
              <a:ext uri="{FF2B5EF4-FFF2-40B4-BE49-F238E27FC236}">
                <a16:creationId xmlns:a16="http://schemas.microsoft.com/office/drawing/2014/main" id="{64BDB31C-0734-4D6E-97FC-F502EFB22C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2057400"/>
            <a:ext cx="68580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611188" y="476672"/>
          <a:ext cx="7772400" cy="94820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684213" y="836712"/>
          <a:ext cx="7772400" cy="48006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7E00B06E-48EE-4688-9F06-D4E772F59ED9}" type="slidenum">
              <a:rPr lang="en-US" altLang="zh-CN" smtClean="0"/>
              <a:pPr>
                <a:defRPr/>
              </a:pPr>
              <a:t>32</a:t>
            </a:fld>
            <a:endParaRPr lang="en-US" altLang="zh-CN"/>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154C210B-719B-4CCD-B37B-17EAB6EDF126}"/>
              </a:ext>
            </a:extLst>
          </p:cNvPr>
          <p:cNvSpPr>
            <a:spLocks noGrp="1" noChangeArrowheads="1"/>
          </p:cNvSpPr>
          <p:nvPr>
            <p:ph type="title"/>
          </p:nvPr>
        </p:nvSpPr>
        <p:spPr>
          <a:xfrm>
            <a:off x="685800" y="609600"/>
            <a:ext cx="7772400" cy="838200"/>
          </a:xfrm>
        </p:spPr>
        <p:txBody>
          <a:bodyPr/>
          <a:lstStyle/>
          <a:p>
            <a:pPr eaLnBrk="1" hangingPunct="1"/>
            <a:endParaRPr lang="zh-CN" altLang="zh-CN" sz="3600">
              <a:latin typeface="宋体" panose="02010600030101010101" pitchFamily="2" charset="-122"/>
            </a:endParaRPr>
          </a:p>
        </p:txBody>
      </p:sp>
      <p:pic>
        <p:nvPicPr>
          <p:cNvPr id="30723" name="Picture 3">
            <a:extLst>
              <a:ext uri="{FF2B5EF4-FFF2-40B4-BE49-F238E27FC236}">
                <a16:creationId xmlns:a16="http://schemas.microsoft.com/office/drawing/2014/main" id="{477FD5D6-DC38-43F0-9175-C38EBC5A7619}"/>
              </a:ext>
            </a:extLst>
          </p:cNvPr>
          <p:cNvPicPr>
            <a:picLocks noChangeAspect="1" noChangeArrowheads="1"/>
          </p:cNvPicPr>
          <p:nvPr>
            <p:ph type="dgm" idx="1"/>
          </p:nvPr>
        </p:nvPicPr>
        <p:blipFill>
          <a:blip r:embed="rId3">
            <a:extLst>
              <a:ext uri="{28A0092B-C50C-407E-A947-70E740481C1C}">
                <a14:useLocalDpi xmlns:a14="http://schemas.microsoft.com/office/drawing/2010/main" val="0"/>
              </a:ext>
            </a:extLst>
          </a:blip>
          <a:srcRect/>
          <a:stretch>
            <a:fillRect/>
          </a:stretch>
        </p:blipFill>
        <p:spPr>
          <a:xfrm>
            <a:off x="152400" y="457200"/>
            <a:ext cx="8763000" cy="5791200"/>
          </a:xfrm>
        </p:spPr>
      </p:pic>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43C07915-7691-4B60-8E63-1B545C298553}"/>
              </a:ext>
            </a:extLst>
          </p:cNvPr>
          <p:cNvSpPr>
            <a:spLocks noGrp="1" noChangeArrowheads="1"/>
          </p:cNvSpPr>
          <p:nvPr>
            <p:ph type="title"/>
          </p:nvPr>
        </p:nvSpPr>
        <p:spPr>
          <a:xfrm>
            <a:off x="609600" y="434975"/>
            <a:ext cx="7772400" cy="762000"/>
          </a:xfrm>
        </p:spPr>
        <p:txBody>
          <a:bodyPr/>
          <a:lstStyle/>
          <a:p>
            <a:pPr eaLnBrk="1" hangingPunct="1"/>
            <a:r>
              <a:rPr lang="zh-CN" altLang="en-US" sz="4000">
                <a:solidFill>
                  <a:srgbClr val="990033"/>
                </a:solidFill>
                <a:latin typeface="华文细黑" panose="02010600040101010101" pitchFamily="2" charset="-122"/>
                <a:ea typeface="华文细黑" panose="02010600040101010101" pitchFamily="2" charset="-122"/>
              </a:rPr>
              <a:t>静电型半球能量分析器</a:t>
            </a:r>
          </a:p>
        </p:txBody>
      </p:sp>
      <p:sp>
        <p:nvSpPr>
          <p:cNvPr id="31747" name="Rectangle 3">
            <a:extLst>
              <a:ext uri="{FF2B5EF4-FFF2-40B4-BE49-F238E27FC236}">
                <a16:creationId xmlns:a16="http://schemas.microsoft.com/office/drawing/2014/main" id="{8A27CB4F-7EAF-47B3-A1CC-6892CCCD1AAB}"/>
              </a:ext>
            </a:extLst>
          </p:cNvPr>
          <p:cNvSpPr>
            <a:spLocks noGrp="1" noChangeArrowheads="1"/>
          </p:cNvSpPr>
          <p:nvPr>
            <p:ph type="body" sz="half" idx="1"/>
          </p:nvPr>
        </p:nvSpPr>
        <p:spPr>
          <a:xfrm>
            <a:off x="228600" y="1143000"/>
            <a:ext cx="4991100" cy="5454650"/>
          </a:xfrm>
        </p:spPr>
        <p:txBody>
          <a:bodyPr/>
          <a:lstStyle/>
          <a:p>
            <a:pPr lvl="1" eaLnBrk="1" hangingPunct="1"/>
            <a:r>
              <a:rPr lang="zh-CN" altLang="en-US" sz="2400">
                <a:solidFill>
                  <a:schemeClr val="accent2"/>
                </a:solidFill>
                <a:latin typeface="华文细黑" panose="02010600040101010101" pitchFamily="2" charset="-122"/>
                <a:ea typeface="华文细黑" panose="02010600040101010101" pitchFamily="2" charset="-122"/>
              </a:rPr>
              <a:t>工作原理</a:t>
            </a:r>
          </a:p>
          <a:p>
            <a:pPr lvl="2" eaLnBrk="1" hangingPunct="1"/>
            <a:r>
              <a:rPr lang="zh-CN" altLang="en-US">
                <a:latin typeface="华文细黑" panose="02010600040101010101" pitchFamily="2" charset="-122"/>
                <a:ea typeface="华文细黑" panose="02010600040101010101" pitchFamily="2" charset="-122"/>
              </a:rPr>
              <a:t>经过单色化的电子束与靶粒子发生作用后，散射电子由扫描电压进行能量补偿，经静电型半球能量分析器色散后通过狭缝，由两片微通道板放大，最后击中长度为</a:t>
            </a:r>
            <a:r>
              <a:rPr lang="en-US" altLang="zh-CN">
                <a:latin typeface="华文细黑" panose="02010600040101010101" pitchFamily="2" charset="-122"/>
                <a:ea typeface="华文细黑" panose="02010600040101010101" pitchFamily="2" charset="-122"/>
              </a:rPr>
              <a:t>L</a:t>
            </a:r>
            <a:r>
              <a:rPr lang="zh-CN" altLang="en-US">
                <a:latin typeface="华文细黑" panose="02010600040101010101" pitchFamily="2" charset="-122"/>
                <a:ea typeface="华文细黑" panose="02010600040101010101" pitchFamily="2" charset="-122"/>
              </a:rPr>
              <a:t>的电阻阳极条型位置灵敏探测器。电子束的击中位置与散射电子的能量基本上呈线性关系。</a:t>
            </a:r>
          </a:p>
        </p:txBody>
      </p:sp>
      <p:pic>
        <p:nvPicPr>
          <p:cNvPr id="31748" name="Picture 4" descr="test">
            <a:extLst>
              <a:ext uri="{FF2B5EF4-FFF2-40B4-BE49-F238E27FC236}">
                <a16:creationId xmlns:a16="http://schemas.microsoft.com/office/drawing/2014/main" id="{8DE6CAF7-8060-4115-82E6-F4375FCE0F34}"/>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5724525" y="1341438"/>
            <a:ext cx="2613025" cy="4114800"/>
          </a:xfrm>
          <a:noFill/>
        </p:spPr>
      </p:pic>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19B35A84-A099-47A9-9793-8DC378D71DCF}"/>
              </a:ext>
            </a:extLst>
          </p:cNvPr>
          <p:cNvSpPr>
            <a:spLocks noGrp="1" noChangeArrowheads="1"/>
          </p:cNvSpPr>
          <p:nvPr>
            <p:ph type="title"/>
          </p:nvPr>
        </p:nvSpPr>
        <p:spPr>
          <a:xfrm>
            <a:off x="685800" y="517525"/>
            <a:ext cx="7772400" cy="685800"/>
          </a:xfrm>
        </p:spPr>
        <p:txBody>
          <a:bodyPr/>
          <a:lstStyle/>
          <a:p>
            <a:pPr eaLnBrk="1" hangingPunct="1"/>
            <a:r>
              <a:rPr lang="zh-CN" altLang="en-US">
                <a:solidFill>
                  <a:srgbClr val="990033"/>
                </a:solidFill>
                <a:latin typeface="华文细黑" panose="02010600040101010101" pitchFamily="2" charset="-122"/>
                <a:ea typeface="华文细黑" panose="02010600040101010101" pitchFamily="2" charset="-122"/>
              </a:rPr>
              <a:t>静电型半球能量分析器</a:t>
            </a:r>
          </a:p>
        </p:txBody>
      </p:sp>
      <p:sp>
        <p:nvSpPr>
          <p:cNvPr id="28675" name="Rectangle 3">
            <a:extLst>
              <a:ext uri="{FF2B5EF4-FFF2-40B4-BE49-F238E27FC236}">
                <a16:creationId xmlns:a16="http://schemas.microsoft.com/office/drawing/2014/main" id="{B26596A4-9E24-4A42-9655-8441208C5FB1}"/>
              </a:ext>
            </a:extLst>
          </p:cNvPr>
          <p:cNvSpPr>
            <a:spLocks noGrp="1" noChangeArrowheads="1"/>
          </p:cNvSpPr>
          <p:nvPr>
            <p:ph type="body" idx="1"/>
          </p:nvPr>
        </p:nvSpPr>
        <p:spPr>
          <a:xfrm>
            <a:off x="685800" y="1355725"/>
            <a:ext cx="7772400" cy="4953000"/>
          </a:xfrm>
        </p:spPr>
        <p:txBody>
          <a:bodyPr/>
          <a:lstStyle/>
          <a:p>
            <a:pPr lvl="1" eaLnBrk="1" hangingPunct="1">
              <a:buFont typeface="Symbol" panose="05050102010706020507" pitchFamily="18" charset="2"/>
              <a:buChar char="-"/>
            </a:pPr>
            <a:r>
              <a:rPr lang="zh-CN" altLang="en-US">
                <a:solidFill>
                  <a:schemeClr val="accent2"/>
                </a:solidFill>
                <a:latin typeface="华文细黑" panose="02010600040101010101" pitchFamily="2" charset="-122"/>
                <a:ea typeface="华文细黑" panose="02010600040101010101" pitchFamily="2" charset="-122"/>
              </a:rPr>
              <a:t>散射电子经过静电型半球能量分析器后，其出射位置同圆心</a:t>
            </a:r>
            <a:r>
              <a:rPr lang="en-US" altLang="zh-CN">
                <a:solidFill>
                  <a:schemeClr val="accent2"/>
                </a:solidFill>
                <a:latin typeface="华文细黑" panose="02010600040101010101" pitchFamily="2" charset="-122"/>
                <a:ea typeface="华文细黑" panose="02010600040101010101" pitchFamily="2" charset="-122"/>
              </a:rPr>
              <a:t>O</a:t>
            </a:r>
            <a:r>
              <a:rPr lang="zh-CN" altLang="en-US">
                <a:solidFill>
                  <a:schemeClr val="accent2"/>
                </a:solidFill>
                <a:latin typeface="华文细黑" panose="02010600040101010101" pitchFamily="2" charset="-122"/>
                <a:ea typeface="华文细黑" panose="02010600040101010101" pitchFamily="2" charset="-122"/>
              </a:rPr>
              <a:t>的距离</a:t>
            </a:r>
            <a:r>
              <a:rPr lang="en-US" altLang="zh-CN">
                <a:solidFill>
                  <a:schemeClr val="accent2"/>
                </a:solidFill>
                <a:latin typeface="华文细黑" panose="02010600040101010101" pitchFamily="2" charset="-122"/>
                <a:ea typeface="华文细黑" panose="02010600040101010101" pitchFamily="2" charset="-122"/>
              </a:rPr>
              <a:t>R</a:t>
            </a:r>
            <a:r>
              <a:rPr lang="zh-CN" altLang="en-US">
                <a:solidFill>
                  <a:schemeClr val="accent2"/>
                </a:solidFill>
                <a:latin typeface="华文细黑" panose="02010600040101010101" pitchFamily="2" charset="-122"/>
                <a:ea typeface="华文细黑" panose="02010600040101010101" pitchFamily="2" charset="-122"/>
              </a:rPr>
              <a:t>与中心轨道半径</a:t>
            </a:r>
            <a:r>
              <a:rPr lang="en-US" altLang="zh-CN">
                <a:solidFill>
                  <a:schemeClr val="accent2"/>
                </a:solidFill>
                <a:latin typeface="华文细黑" panose="02010600040101010101" pitchFamily="2" charset="-122"/>
                <a:ea typeface="华文细黑" panose="02010600040101010101" pitchFamily="2" charset="-122"/>
              </a:rPr>
              <a:t>R</a:t>
            </a:r>
            <a:r>
              <a:rPr lang="en-US" altLang="zh-CN" baseline="-30000">
                <a:solidFill>
                  <a:schemeClr val="accent2"/>
                </a:solidFill>
                <a:latin typeface="华文细黑" panose="02010600040101010101" pitchFamily="2" charset="-122"/>
                <a:ea typeface="华文细黑" panose="02010600040101010101" pitchFamily="2" charset="-122"/>
              </a:rPr>
              <a:t>0</a:t>
            </a:r>
            <a:r>
              <a:rPr lang="zh-CN" altLang="en-US">
                <a:solidFill>
                  <a:schemeClr val="accent2"/>
                </a:solidFill>
                <a:latin typeface="华文细黑" panose="02010600040101010101" pitchFamily="2" charset="-122"/>
                <a:ea typeface="华文细黑" panose="02010600040101010101" pitchFamily="2" charset="-122"/>
              </a:rPr>
              <a:t>以及张角</a:t>
            </a:r>
            <a:r>
              <a:rPr lang="en-US" altLang="zh-CN">
                <a:solidFill>
                  <a:schemeClr val="accent2"/>
                </a:solidFill>
                <a:latin typeface="华文细黑" panose="02010600040101010101" pitchFamily="2" charset="-122"/>
                <a:ea typeface="华文细黑" panose="02010600040101010101" pitchFamily="2" charset="-122"/>
              </a:rPr>
              <a:t>α</a:t>
            </a:r>
            <a:r>
              <a:rPr lang="zh-CN" altLang="en-US">
                <a:solidFill>
                  <a:schemeClr val="accent2"/>
                </a:solidFill>
                <a:latin typeface="华文细黑" panose="02010600040101010101" pitchFamily="2" charset="-122"/>
                <a:ea typeface="华文细黑" panose="02010600040101010101" pitchFamily="2" charset="-122"/>
              </a:rPr>
              <a:t>的关系为</a:t>
            </a:r>
            <a:r>
              <a:rPr lang="zh-CN" altLang="en-US" sz="3200">
                <a:solidFill>
                  <a:schemeClr val="accent2"/>
                </a:solidFill>
                <a:latin typeface="华文细黑" panose="02010600040101010101" pitchFamily="2" charset="-122"/>
                <a:ea typeface="华文细黑" panose="02010600040101010101" pitchFamily="2" charset="-122"/>
              </a:rPr>
              <a:t> </a:t>
            </a:r>
          </a:p>
          <a:p>
            <a:pPr lvl="1" eaLnBrk="1" hangingPunct="1">
              <a:buFontTx/>
              <a:buNone/>
            </a:pPr>
            <a:r>
              <a:rPr lang="zh-CN" altLang="en-US" sz="3200">
                <a:latin typeface="华文细黑" panose="02010600040101010101" pitchFamily="2" charset="-122"/>
                <a:ea typeface="华文细黑" panose="02010600040101010101" pitchFamily="2" charset="-122"/>
              </a:rPr>
              <a:t>        </a:t>
            </a:r>
            <a:r>
              <a:rPr lang="en-US" altLang="zh-CN" sz="2400">
                <a:latin typeface="华文细黑" panose="02010600040101010101" pitchFamily="2" charset="-122"/>
                <a:ea typeface="华文细黑" panose="02010600040101010101" pitchFamily="2" charset="-122"/>
              </a:rPr>
              <a:t>R=R</a:t>
            </a:r>
            <a:r>
              <a:rPr lang="en-US" altLang="zh-CN" sz="2400" baseline="-30000">
                <a:latin typeface="华文细黑" panose="02010600040101010101" pitchFamily="2" charset="-122"/>
                <a:ea typeface="华文细黑" panose="02010600040101010101" pitchFamily="2" charset="-122"/>
              </a:rPr>
              <a:t>0</a:t>
            </a:r>
            <a:r>
              <a:rPr lang="en-US" altLang="zh-CN" sz="2400">
                <a:latin typeface="华文细黑" panose="02010600040101010101" pitchFamily="2" charset="-122"/>
                <a:ea typeface="华文细黑" panose="02010600040101010101" pitchFamily="2" charset="-122"/>
              </a:rPr>
              <a:t>(1-2α</a:t>
            </a:r>
            <a:r>
              <a:rPr lang="en-US" altLang="zh-CN" sz="2400" baseline="30000">
                <a:latin typeface="华文细黑" panose="02010600040101010101" pitchFamily="2" charset="-122"/>
                <a:ea typeface="华文细黑" panose="02010600040101010101" pitchFamily="2" charset="-122"/>
              </a:rPr>
              <a:t>2</a:t>
            </a:r>
            <a:r>
              <a:rPr lang="en-US" altLang="zh-CN" sz="2400">
                <a:latin typeface="华文细黑" panose="02010600040101010101" pitchFamily="2" charset="-122"/>
                <a:ea typeface="华文细黑" panose="02010600040101010101" pitchFamily="2" charset="-122"/>
              </a:rPr>
              <a:t>+2Δε/ε</a:t>
            </a:r>
            <a:r>
              <a:rPr lang="en-US" altLang="zh-CN" sz="2400" baseline="-30000">
                <a:latin typeface="华文细黑" panose="02010600040101010101" pitchFamily="2" charset="-122"/>
                <a:ea typeface="华文细黑" panose="02010600040101010101" pitchFamily="2" charset="-122"/>
              </a:rPr>
              <a:t>0</a:t>
            </a:r>
            <a:r>
              <a:rPr lang="en-US" altLang="zh-CN" sz="2400">
                <a:latin typeface="华文细黑" panose="02010600040101010101" pitchFamily="2" charset="-122"/>
                <a:ea typeface="华文细黑" panose="02010600040101010101" pitchFamily="2" charset="-122"/>
              </a:rPr>
              <a:t>) </a:t>
            </a:r>
          </a:p>
          <a:p>
            <a:pPr lvl="1" eaLnBrk="1" hangingPunct="1">
              <a:buFontTx/>
              <a:buNone/>
            </a:pPr>
            <a:r>
              <a:rPr lang="en-US" altLang="zh-CN" sz="2400">
                <a:latin typeface="华文细黑" panose="02010600040101010101" pitchFamily="2" charset="-122"/>
                <a:ea typeface="华文细黑" panose="02010600040101010101" pitchFamily="2" charset="-122"/>
              </a:rPr>
              <a:t>           x=R-R</a:t>
            </a:r>
            <a:r>
              <a:rPr lang="en-US" altLang="zh-CN" sz="2400" baseline="-30000">
                <a:latin typeface="华文细黑" panose="02010600040101010101" pitchFamily="2" charset="-122"/>
                <a:ea typeface="华文细黑" panose="02010600040101010101" pitchFamily="2" charset="-122"/>
              </a:rPr>
              <a:t>0</a:t>
            </a:r>
            <a:r>
              <a:rPr lang="en-US" altLang="zh-CN" sz="2400">
                <a:latin typeface="华文细黑" panose="02010600040101010101" pitchFamily="2" charset="-122"/>
                <a:ea typeface="华文细黑" panose="02010600040101010101" pitchFamily="2" charset="-122"/>
              </a:rPr>
              <a:t>=-2R</a:t>
            </a:r>
            <a:r>
              <a:rPr lang="en-US" altLang="zh-CN" sz="2400" baseline="-30000">
                <a:latin typeface="华文细黑" panose="02010600040101010101" pitchFamily="2" charset="-122"/>
                <a:ea typeface="华文细黑" panose="02010600040101010101" pitchFamily="2" charset="-122"/>
              </a:rPr>
              <a:t>0</a:t>
            </a:r>
            <a:r>
              <a:rPr lang="en-US" altLang="zh-CN" sz="2400">
                <a:latin typeface="华文细黑" panose="02010600040101010101" pitchFamily="2" charset="-122"/>
                <a:ea typeface="华文细黑" panose="02010600040101010101" pitchFamily="2" charset="-122"/>
              </a:rPr>
              <a:t>α</a:t>
            </a:r>
            <a:r>
              <a:rPr lang="en-US" altLang="zh-CN" sz="2400" baseline="30000">
                <a:latin typeface="华文细黑" panose="02010600040101010101" pitchFamily="2" charset="-122"/>
                <a:ea typeface="华文细黑" panose="02010600040101010101" pitchFamily="2" charset="-122"/>
              </a:rPr>
              <a:t>2</a:t>
            </a:r>
            <a:r>
              <a:rPr lang="en-US" altLang="zh-CN" sz="2400">
                <a:latin typeface="华文细黑" panose="02010600040101010101" pitchFamily="2" charset="-122"/>
                <a:ea typeface="华文细黑" panose="02010600040101010101" pitchFamily="2" charset="-122"/>
              </a:rPr>
              <a:t>+2 R</a:t>
            </a:r>
            <a:r>
              <a:rPr lang="en-US" altLang="zh-CN" sz="2400" baseline="-30000">
                <a:latin typeface="华文细黑" panose="02010600040101010101" pitchFamily="2" charset="-122"/>
                <a:ea typeface="华文细黑" panose="02010600040101010101" pitchFamily="2" charset="-122"/>
              </a:rPr>
              <a:t>0</a:t>
            </a:r>
            <a:r>
              <a:rPr lang="en-US" altLang="zh-CN" sz="2400">
                <a:latin typeface="华文细黑" panose="02010600040101010101" pitchFamily="2" charset="-122"/>
                <a:ea typeface="华文细黑" panose="02010600040101010101" pitchFamily="2" charset="-122"/>
              </a:rPr>
              <a:t>Δε/ε</a:t>
            </a:r>
            <a:r>
              <a:rPr lang="en-US" altLang="zh-CN" sz="2400" baseline="-30000">
                <a:latin typeface="华文细黑" panose="02010600040101010101" pitchFamily="2" charset="-122"/>
                <a:ea typeface="华文细黑" panose="02010600040101010101" pitchFamily="2" charset="-122"/>
              </a:rPr>
              <a:t>0</a:t>
            </a:r>
            <a:r>
              <a:rPr lang="en-US" altLang="zh-CN">
                <a:latin typeface="华文细黑" panose="02010600040101010101" pitchFamily="2" charset="-122"/>
                <a:ea typeface="华文细黑" panose="02010600040101010101" pitchFamily="2" charset="-122"/>
              </a:rPr>
              <a:t> </a:t>
            </a:r>
          </a:p>
          <a:p>
            <a:pPr lvl="1" eaLnBrk="1" hangingPunct="1">
              <a:buFontTx/>
              <a:buNone/>
            </a:pPr>
            <a:endParaRPr lang="en-US" altLang="zh-CN">
              <a:latin typeface="华文细黑" panose="02010600040101010101" pitchFamily="2" charset="-122"/>
              <a:ea typeface="华文细黑" panose="02010600040101010101" pitchFamily="2" charset="-122"/>
            </a:endParaRPr>
          </a:p>
          <a:p>
            <a:pPr lvl="2" eaLnBrk="1" hangingPunct="1"/>
            <a:r>
              <a:rPr lang="en-US" altLang="zh-CN" sz="2000">
                <a:latin typeface="华文细黑" panose="02010600040101010101" pitchFamily="2" charset="-122"/>
                <a:ea typeface="华文细黑" panose="02010600040101010101" pitchFamily="2" charset="-122"/>
                <a:sym typeface="Symbol" panose="05050102010706020507" pitchFamily="18" charset="2"/>
              </a:rPr>
              <a:t></a:t>
            </a:r>
            <a:r>
              <a:rPr lang="en-US" altLang="zh-CN" sz="2000" baseline="-30000">
                <a:latin typeface="华文细黑" panose="02010600040101010101" pitchFamily="2" charset="-122"/>
                <a:ea typeface="华文细黑" panose="02010600040101010101" pitchFamily="2" charset="-122"/>
              </a:rPr>
              <a:t>0</a:t>
            </a:r>
            <a:r>
              <a:rPr lang="zh-CN" altLang="en-US" sz="2000">
                <a:latin typeface="华文细黑" panose="02010600040101010101" pitchFamily="2" charset="-122"/>
                <a:ea typeface="华文细黑" panose="02010600040101010101" pitchFamily="2" charset="-122"/>
              </a:rPr>
              <a:t>为电子沿中心轨道飞行的能量， </a:t>
            </a:r>
            <a:r>
              <a:rPr lang="en-US" altLang="zh-CN" sz="2000">
                <a:latin typeface="华文细黑" panose="02010600040101010101" pitchFamily="2" charset="-122"/>
                <a:ea typeface="华文细黑" panose="02010600040101010101" pitchFamily="2" charset="-122"/>
              </a:rPr>
              <a:t>Δε</a:t>
            </a:r>
            <a:r>
              <a:rPr lang="zh-CN" altLang="en-US" sz="2000">
                <a:latin typeface="华文细黑" panose="02010600040101010101" pitchFamily="2" charset="-122"/>
                <a:ea typeface="华文细黑" panose="02010600040101010101" pitchFamily="2" charset="-122"/>
              </a:rPr>
              <a:t>为入射电子能量</a:t>
            </a:r>
            <a:r>
              <a:rPr lang="zh-CN" altLang="en-US" sz="2000">
                <a:latin typeface="华文细黑" panose="02010600040101010101" pitchFamily="2" charset="-122"/>
                <a:ea typeface="华文细黑" panose="02010600040101010101" pitchFamily="2" charset="-122"/>
                <a:sym typeface="Symbol" panose="05050102010706020507" pitchFamily="18" charset="2"/>
              </a:rPr>
              <a:t></a:t>
            </a:r>
            <a:r>
              <a:rPr lang="zh-CN" altLang="en-US" sz="2000">
                <a:latin typeface="华文细黑" panose="02010600040101010101" pitchFamily="2" charset="-122"/>
                <a:ea typeface="华文细黑" panose="02010600040101010101" pitchFamily="2" charset="-122"/>
              </a:rPr>
              <a:t>与中心轨道电子能量</a:t>
            </a:r>
            <a:r>
              <a:rPr lang="zh-CN" altLang="en-US" sz="2000">
                <a:latin typeface="华文细黑" panose="02010600040101010101" pitchFamily="2" charset="-122"/>
                <a:ea typeface="华文细黑" panose="02010600040101010101" pitchFamily="2" charset="-122"/>
                <a:sym typeface="Symbol" panose="05050102010706020507" pitchFamily="18" charset="2"/>
              </a:rPr>
              <a:t></a:t>
            </a:r>
            <a:r>
              <a:rPr lang="en-US" altLang="zh-CN" sz="2000" baseline="-30000">
                <a:latin typeface="华文细黑" panose="02010600040101010101" pitchFamily="2" charset="-122"/>
                <a:ea typeface="华文细黑" panose="02010600040101010101" pitchFamily="2" charset="-122"/>
              </a:rPr>
              <a:t>0</a:t>
            </a:r>
            <a:r>
              <a:rPr lang="zh-CN" altLang="en-US" sz="2000">
                <a:latin typeface="华文细黑" panose="02010600040101010101" pitchFamily="2" charset="-122"/>
                <a:ea typeface="华文细黑" panose="02010600040101010101" pitchFamily="2" charset="-122"/>
              </a:rPr>
              <a:t>之差， </a:t>
            </a:r>
            <a:r>
              <a:rPr lang="en-US" altLang="zh-CN" sz="2000">
                <a:latin typeface="华文细黑" panose="02010600040101010101" pitchFamily="2" charset="-122"/>
                <a:ea typeface="华文细黑" panose="02010600040101010101" pitchFamily="2" charset="-122"/>
              </a:rPr>
              <a:t>x</a:t>
            </a:r>
            <a:r>
              <a:rPr lang="zh-CN" altLang="en-US" sz="2000">
                <a:latin typeface="华文细黑" panose="02010600040101010101" pitchFamily="2" charset="-122"/>
                <a:ea typeface="华文细黑" panose="02010600040101010101" pitchFamily="2" charset="-122"/>
              </a:rPr>
              <a:t>为电子出射位置</a:t>
            </a:r>
            <a:r>
              <a:rPr lang="en-US" altLang="zh-CN" sz="2000">
                <a:latin typeface="华文细黑" panose="02010600040101010101" pitchFamily="2" charset="-122"/>
                <a:ea typeface="华文细黑" panose="02010600040101010101" pitchFamily="2" charset="-122"/>
              </a:rPr>
              <a:t>R</a:t>
            </a:r>
            <a:r>
              <a:rPr lang="zh-CN" altLang="en-US" sz="2000">
                <a:latin typeface="华文细黑" panose="02010600040101010101" pitchFamily="2" charset="-122"/>
                <a:ea typeface="华文细黑" panose="02010600040101010101" pitchFamily="2" charset="-122"/>
              </a:rPr>
              <a:t>和中心轨道半径</a:t>
            </a:r>
            <a:r>
              <a:rPr lang="en-US" altLang="zh-CN" sz="2000">
                <a:latin typeface="华文细黑" panose="02010600040101010101" pitchFamily="2" charset="-122"/>
                <a:ea typeface="华文细黑" panose="02010600040101010101" pitchFamily="2" charset="-122"/>
              </a:rPr>
              <a:t>R</a:t>
            </a:r>
            <a:r>
              <a:rPr lang="en-US" altLang="zh-CN" sz="2000" baseline="-30000">
                <a:latin typeface="华文细黑" panose="02010600040101010101" pitchFamily="2" charset="-122"/>
                <a:ea typeface="华文细黑" panose="02010600040101010101" pitchFamily="2" charset="-122"/>
              </a:rPr>
              <a:t>0</a:t>
            </a:r>
            <a:r>
              <a:rPr lang="zh-CN" altLang="en-US" sz="2000">
                <a:latin typeface="华文细黑" panose="02010600040101010101" pitchFamily="2" charset="-122"/>
                <a:ea typeface="华文细黑" panose="02010600040101010101" pitchFamily="2" charset="-122"/>
              </a:rPr>
              <a:t>的差</a:t>
            </a:r>
            <a:r>
              <a:rPr lang="en-US" altLang="zh-CN" sz="2000">
                <a:latin typeface="华文细黑" panose="02010600040101010101" pitchFamily="2" charset="-122"/>
                <a:ea typeface="华文细黑" panose="02010600040101010101" pitchFamily="2" charset="-122"/>
              </a:rPr>
              <a:t>, x</a:t>
            </a:r>
            <a:r>
              <a:rPr lang="zh-CN" altLang="en-US" sz="2000">
                <a:latin typeface="华文细黑" panose="02010600040101010101" pitchFamily="2" charset="-122"/>
                <a:ea typeface="华文细黑" panose="02010600040101010101" pitchFamily="2" charset="-122"/>
              </a:rPr>
              <a:t>与</a:t>
            </a:r>
            <a:r>
              <a:rPr lang="en-US" altLang="zh-CN" sz="2000">
                <a:latin typeface="华文细黑" panose="02010600040101010101" pitchFamily="2" charset="-122"/>
                <a:ea typeface="华文细黑" panose="02010600040101010101" pitchFamily="2" charset="-122"/>
              </a:rPr>
              <a:t>Δε</a:t>
            </a:r>
            <a:r>
              <a:rPr lang="zh-CN" altLang="en-US" sz="2000">
                <a:latin typeface="华文细黑" panose="02010600040101010101" pitchFamily="2" charset="-122"/>
                <a:ea typeface="华文细黑" panose="02010600040101010101" pitchFamily="2" charset="-122"/>
              </a:rPr>
              <a:t>成正比，即电子出射位置同入射能量呈线性关系，这是用半球能量分析器作多道能量测量的基础</a:t>
            </a:r>
          </a:p>
          <a:p>
            <a:pPr lvl="1" eaLnBrk="1" hangingPunct="1">
              <a:buFont typeface="Wingdings" panose="05000000000000000000" pitchFamily="2" charset="2"/>
              <a:buChar char="Ø"/>
            </a:pPr>
            <a:endParaRPr lang="en-US" altLang="zh-CN" sz="2000">
              <a:solidFill>
                <a:srgbClr val="9900CC"/>
              </a:solidFill>
              <a:latin typeface="华文细黑" panose="02010600040101010101" pitchFamily="2" charset="-122"/>
              <a:ea typeface="华文细黑" panose="02010600040101010101"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8675">
                                            <p:txEl>
                                              <p:pRg st="0" end="0"/>
                                            </p:txEl>
                                          </p:spTgt>
                                        </p:tgtEl>
                                        <p:attrNameLst>
                                          <p:attrName>style.visibility</p:attrName>
                                        </p:attrNameLst>
                                      </p:cBhvr>
                                      <p:to>
                                        <p:strVal val="visible"/>
                                      </p:to>
                                    </p:set>
                                    <p:anim calcmode="lin" valueType="num">
                                      <p:cBhvr additive="base">
                                        <p:cTn id="7" dur="500" fill="hold"/>
                                        <p:tgtEl>
                                          <p:spTgt spid="2867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67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8675">
                                            <p:txEl>
                                              <p:pRg st="1" end="1"/>
                                            </p:txEl>
                                          </p:spTgt>
                                        </p:tgtEl>
                                        <p:attrNameLst>
                                          <p:attrName>style.visibility</p:attrName>
                                        </p:attrNameLst>
                                      </p:cBhvr>
                                      <p:to>
                                        <p:strVal val="visible"/>
                                      </p:to>
                                    </p:set>
                                    <p:anim calcmode="lin" valueType="num">
                                      <p:cBhvr additive="base">
                                        <p:cTn id="11" dur="500" fill="hold"/>
                                        <p:tgtEl>
                                          <p:spTgt spid="2867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867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8675">
                                            <p:txEl>
                                              <p:pRg st="2" end="2"/>
                                            </p:txEl>
                                          </p:spTgt>
                                        </p:tgtEl>
                                        <p:attrNameLst>
                                          <p:attrName>style.visibility</p:attrName>
                                        </p:attrNameLst>
                                      </p:cBhvr>
                                      <p:to>
                                        <p:strVal val="visible"/>
                                      </p:to>
                                    </p:set>
                                    <p:anim calcmode="lin" valueType="num">
                                      <p:cBhvr additive="base">
                                        <p:cTn id="15" dur="500" fill="hold"/>
                                        <p:tgtEl>
                                          <p:spTgt spid="28675">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8675">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8675">
                                            <p:txEl>
                                              <p:pRg st="4" end="4"/>
                                            </p:txEl>
                                          </p:spTgt>
                                        </p:tgtEl>
                                        <p:attrNameLst>
                                          <p:attrName>style.visibility</p:attrName>
                                        </p:attrNameLst>
                                      </p:cBhvr>
                                      <p:to>
                                        <p:strVal val="visible"/>
                                      </p:to>
                                    </p:set>
                                    <p:anim calcmode="lin" valueType="num">
                                      <p:cBhvr additive="base">
                                        <p:cTn id="19" dur="500" fill="hold"/>
                                        <p:tgtEl>
                                          <p:spTgt spid="28675">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867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5" grpId="0" build="p" autoUpdateAnimBg="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id="{269D387E-E3DB-4F70-81BF-6C4051D93A10}"/>
              </a:ext>
            </a:extLst>
          </p:cNvPr>
          <p:cNvSpPr>
            <a:spLocks noGrp="1" noChangeArrowheads="1"/>
          </p:cNvSpPr>
          <p:nvPr>
            <p:ph type="title"/>
          </p:nvPr>
        </p:nvSpPr>
        <p:spPr>
          <a:xfrm>
            <a:off x="609600" y="579438"/>
            <a:ext cx="7772400" cy="762000"/>
          </a:xfrm>
        </p:spPr>
        <p:txBody>
          <a:bodyPr/>
          <a:lstStyle/>
          <a:p>
            <a:pPr eaLnBrk="1" hangingPunct="1"/>
            <a:r>
              <a:rPr lang="zh-CN" altLang="en-US">
                <a:solidFill>
                  <a:srgbClr val="990033"/>
                </a:solidFill>
                <a:latin typeface="华文细黑" panose="02010600040101010101" pitchFamily="2" charset="-122"/>
                <a:ea typeface="华文细黑" panose="02010600040101010101" pitchFamily="2" charset="-122"/>
              </a:rPr>
              <a:t>静电型半球能量分析器</a:t>
            </a:r>
          </a:p>
        </p:txBody>
      </p:sp>
      <p:sp>
        <p:nvSpPr>
          <p:cNvPr id="33795" name="Rectangle 3">
            <a:extLst>
              <a:ext uri="{FF2B5EF4-FFF2-40B4-BE49-F238E27FC236}">
                <a16:creationId xmlns:a16="http://schemas.microsoft.com/office/drawing/2014/main" id="{9D46A516-EAB2-498D-A078-4E04B36578EB}"/>
              </a:ext>
            </a:extLst>
          </p:cNvPr>
          <p:cNvSpPr>
            <a:spLocks noGrp="1" noChangeArrowheads="1"/>
          </p:cNvSpPr>
          <p:nvPr>
            <p:ph type="body" idx="1"/>
          </p:nvPr>
        </p:nvSpPr>
        <p:spPr/>
        <p:txBody>
          <a:bodyPr/>
          <a:lstStyle/>
          <a:p>
            <a:pPr lvl="1" eaLnBrk="1" hangingPunct="1">
              <a:buFont typeface="Symbol" panose="05050102010706020507" pitchFamily="18" charset="2"/>
              <a:buChar char="-"/>
            </a:pPr>
            <a:r>
              <a:rPr lang="zh-CN" altLang="en-US" sz="2400">
                <a:solidFill>
                  <a:schemeClr val="accent2"/>
                </a:solidFill>
                <a:latin typeface="华文细黑" panose="02010600040101010101" pitchFamily="2" charset="-122"/>
                <a:ea typeface="华文细黑" panose="02010600040101010101" pitchFamily="2" charset="-122"/>
              </a:rPr>
              <a:t>对于总长度为</a:t>
            </a:r>
            <a:r>
              <a:rPr lang="en-US" altLang="zh-CN" sz="2400">
                <a:solidFill>
                  <a:schemeClr val="accent2"/>
                </a:solidFill>
                <a:latin typeface="华文细黑" panose="02010600040101010101" pitchFamily="2" charset="-122"/>
                <a:ea typeface="华文细黑" panose="02010600040101010101" pitchFamily="2" charset="-122"/>
              </a:rPr>
              <a:t>L</a:t>
            </a:r>
            <a:r>
              <a:rPr lang="zh-CN" altLang="en-US" sz="2400">
                <a:solidFill>
                  <a:schemeClr val="accent2"/>
                </a:solidFill>
                <a:latin typeface="华文细黑" panose="02010600040101010101" pitchFamily="2" charset="-122"/>
                <a:ea typeface="华文细黑" panose="02010600040101010101" pitchFamily="2" charset="-122"/>
              </a:rPr>
              <a:t>的条状电阻阳极位置灵敏探测器</a:t>
            </a:r>
            <a:r>
              <a:rPr lang="zh-CN" altLang="en-US" sz="2400" baseline="30000">
                <a:solidFill>
                  <a:schemeClr val="accent2"/>
                </a:solidFill>
                <a:latin typeface="华文细黑" panose="02010600040101010101" pitchFamily="2" charset="-122"/>
                <a:ea typeface="华文细黑" panose="02010600040101010101" pitchFamily="2" charset="-122"/>
              </a:rPr>
              <a:t> </a:t>
            </a:r>
            <a:r>
              <a:rPr lang="zh-CN" altLang="en-US" sz="2400">
                <a:solidFill>
                  <a:schemeClr val="accent2"/>
                </a:solidFill>
                <a:latin typeface="华文细黑" panose="02010600040101010101" pitchFamily="2" charset="-122"/>
                <a:ea typeface="华文细黑" panose="02010600040101010101" pitchFamily="2" charset="-122"/>
              </a:rPr>
              <a:t>，电子束团打在阳极条的位置与两端接收到的电荷量、满足关系</a:t>
            </a:r>
            <a:r>
              <a:rPr lang="zh-CN" altLang="en-US">
                <a:solidFill>
                  <a:schemeClr val="accent2"/>
                </a:solidFill>
                <a:latin typeface="华文细黑" panose="02010600040101010101" pitchFamily="2" charset="-122"/>
                <a:ea typeface="华文细黑" panose="02010600040101010101" pitchFamily="2" charset="-122"/>
              </a:rPr>
              <a:t>：</a:t>
            </a:r>
          </a:p>
          <a:p>
            <a:pPr lvl="2" eaLnBrk="1" hangingPunct="1"/>
            <a:r>
              <a:rPr lang="en-US" altLang="zh-CN" sz="2000">
                <a:latin typeface="华文细黑" panose="02010600040101010101" pitchFamily="2" charset="-122"/>
                <a:ea typeface="华文细黑" panose="02010600040101010101" pitchFamily="2" charset="-122"/>
              </a:rPr>
              <a:t>x =Q</a:t>
            </a:r>
            <a:r>
              <a:rPr lang="en-US" altLang="zh-CN" sz="2000" baseline="-30000">
                <a:latin typeface="华文细黑" panose="02010600040101010101" pitchFamily="2" charset="-122"/>
                <a:ea typeface="华文细黑" panose="02010600040101010101" pitchFamily="2" charset="-122"/>
              </a:rPr>
              <a:t>A</a:t>
            </a:r>
            <a:r>
              <a:rPr lang="en-US" altLang="zh-CN" sz="2000">
                <a:latin typeface="华文细黑" panose="02010600040101010101" pitchFamily="2" charset="-122"/>
                <a:ea typeface="华文细黑" panose="02010600040101010101" pitchFamily="2" charset="-122"/>
              </a:rPr>
              <a:t>L/( Q</a:t>
            </a:r>
            <a:r>
              <a:rPr lang="en-US" altLang="zh-CN" sz="2000" baseline="-30000">
                <a:latin typeface="华文细黑" panose="02010600040101010101" pitchFamily="2" charset="-122"/>
                <a:ea typeface="华文细黑" panose="02010600040101010101" pitchFamily="2" charset="-122"/>
              </a:rPr>
              <a:t>A</a:t>
            </a:r>
            <a:r>
              <a:rPr lang="en-US" altLang="zh-CN" sz="2000">
                <a:latin typeface="华文细黑" panose="02010600040101010101" pitchFamily="2" charset="-122"/>
                <a:ea typeface="华文细黑" panose="02010600040101010101" pitchFamily="2" charset="-122"/>
              </a:rPr>
              <a:t> +Q</a:t>
            </a:r>
            <a:r>
              <a:rPr lang="en-US" altLang="zh-CN" sz="2000" baseline="-30000">
                <a:latin typeface="华文细黑" panose="02010600040101010101" pitchFamily="2" charset="-122"/>
                <a:ea typeface="华文细黑" panose="02010600040101010101" pitchFamily="2" charset="-122"/>
              </a:rPr>
              <a:t>B</a:t>
            </a:r>
            <a:r>
              <a:rPr lang="en-US" altLang="zh-CN" sz="2000">
                <a:latin typeface="华文细黑" panose="02010600040101010101" pitchFamily="2" charset="-122"/>
                <a:ea typeface="华文细黑" panose="02010600040101010101" pitchFamily="2" charset="-122"/>
              </a:rPr>
              <a:t>) </a:t>
            </a:r>
          </a:p>
          <a:p>
            <a:pPr lvl="2" eaLnBrk="1" hangingPunct="1"/>
            <a:r>
              <a:rPr lang="zh-CN" altLang="en-US" sz="2000">
                <a:latin typeface="华文细黑" panose="02010600040101010101" pitchFamily="2" charset="-122"/>
                <a:ea typeface="华文细黑" panose="02010600040101010101" pitchFamily="2" charset="-122"/>
              </a:rPr>
              <a:t>一维探测器记录每一个事例阳极条两端的电荷，再结合补偿电压，可求出与它对应的电子的能量损失，然后对所有事例进行统计，就可以得到电子能量损失谱  </a:t>
            </a:r>
          </a:p>
          <a:p>
            <a:pPr lvl="1" eaLnBrk="1" hangingPunct="1"/>
            <a:endParaRPr lang="en-US" altLang="zh-CN" sz="2000">
              <a:solidFill>
                <a:srgbClr val="CC0000"/>
              </a:solidFill>
              <a:latin typeface="华文细黑" panose="02010600040101010101" pitchFamily="2" charset="-122"/>
              <a:ea typeface="华文细黑" panose="02010600040101010101" pitchFamily="2" charset="-122"/>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96B9091F-22AB-42E5-8F6B-D17FAA6455B8}"/>
              </a:ext>
            </a:extLst>
          </p:cNvPr>
          <p:cNvSpPr>
            <a:spLocks noGrp="1" noChangeArrowheads="1"/>
          </p:cNvSpPr>
          <p:nvPr>
            <p:ph type="title"/>
          </p:nvPr>
        </p:nvSpPr>
        <p:spPr/>
        <p:txBody>
          <a:bodyPr/>
          <a:lstStyle/>
          <a:p>
            <a:pPr eaLnBrk="1" hangingPunct="1"/>
            <a:r>
              <a:rPr lang="zh-CN" altLang="en-US" sz="3200">
                <a:solidFill>
                  <a:srgbClr val="990033"/>
                </a:solidFill>
                <a:latin typeface="华文细黑" panose="02010600040101010101" pitchFamily="2" charset="-122"/>
                <a:ea typeface="华文细黑" panose="02010600040101010101" pitchFamily="2" charset="-122"/>
              </a:rPr>
              <a:t>各种次级粒子及探测器系统</a:t>
            </a:r>
            <a:r>
              <a:rPr lang="zh-CN" altLang="en-US">
                <a:latin typeface="华文细黑" panose="02010600040101010101" pitchFamily="2" charset="-122"/>
                <a:ea typeface="华文细黑" panose="02010600040101010101" pitchFamily="2" charset="-122"/>
              </a:rPr>
              <a:t> </a:t>
            </a:r>
          </a:p>
        </p:txBody>
      </p:sp>
      <p:sp>
        <p:nvSpPr>
          <p:cNvPr id="34819" name="Rectangle 3">
            <a:extLst>
              <a:ext uri="{FF2B5EF4-FFF2-40B4-BE49-F238E27FC236}">
                <a16:creationId xmlns:a16="http://schemas.microsoft.com/office/drawing/2014/main" id="{72091D38-A06A-4EFF-9982-C7FB55EA560D}"/>
              </a:ext>
            </a:extLst>
          </p:cNvPr>
          <p:cNvSpPr>
            <a:spLocks noChangeArrowheads="1"/>
          </p:cNvSpPr>
          <p:nvPr/>
        </p:nvSpPr>
        <p:spPr bwMode="auto">
          <a:xfrm>
            <a:off x="2519363" y="234315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graphicFrame>
        <p:nvGraphicFramePr>
          <p:cNvPr id="30724" name="Object 4">
            <a:extLst>
              <a:ext uri="{FF2B5EF4-FFF2-40B4-BE49-F238E27FC236}">
                <a16:creationId xmlns:a16="http://schemas.microsoft.com/office/drawing/2014/main" id="{805A09B1-80F4-4148-A8AE-7B7002CC5452}"/>
              </a:ext>
            </a:extLst>
          </p:cNvPr>
          <p:cNvGraphicFramePr>
            <a:graphicFrameLocks noChangeAspect="1"/>
          </p:cNvGraphicFramePr>
          <p:nvPr>
            <p:ph type="dgm" idx="1"/>
          </p:nvPr>
        </p:nvGraphicFramePr>
        <p:xfrm>
          <a:off x="1195388" y="1981200"/>
          <a:ext cx="6751637" cy="4114800"/>
        </p:xfrm>
        <a:graphic>
          <a:graphicData uri="http://schemas.openxmlformats.org/presentationml/2006/ole">
            <mc:AlternateContent xmlns:mc="http://schemas.openxmlformats.org/markup-compatibility/2006">
              <mc:Choice xmlns:v="urn:schemas-microsoft-com:vml" Requires="v">
                <p:oleObj spid="_x0000_s7171" r:id="rId4" imgW="4109720" imgH="2504440" progId="Word.Picture.8">
                  <p:embed/>
                </p:oleObj>
              </mc:Choice>
              <mc:Fallback>
                <p:oleObj r:id="rId4" imgW="4109720" imgH="2504440" progId="Word.Picture.8">
                  <p:embed/>
                  <p:pic>
                    <p:nvPicPr>
                      <p:cNvPr id="30724" name="Object 4">
                        <a:extLst>
                          <a:ext uri="{FF2B5EF4-FFF2-40B4-BE49-F238E27FC236}">
                            <a16:creationId xmlns:a16="http://schemas.microsoft.com/office/drawing/2014/main" id="{805A09B1-80F4-4148-A8AE-7B7002CC54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95388" y="1981200"/>
                        <a:ext cx="6751637"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ppt_x"/>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DB4F624E-4139-467B-9124-D17CE4464C9C}"/>
              </a:ext>
            </a:extLst>
          </p:cNvPr>
          <p:cNvSpPr>
            <a:spLocks noGrp="1" noChangeArrowheads="1"/>
          </p:cNvSpPr>
          <p:nvPr>
            <p:ph type="title"/>
          </p:nvPr>
        </p:nvSpPr>
        <p:spPr>
          <a:xfrm>
            <a:off x="685800" y="609600"/>
            <a:ext cx="7772400" cy="685800"/>
          </a:xfrm>
        </p:spPr>
        <p:txBody>
          <a:bodyPr/>
          <a:lstStyle/>
          <a:p>
            <a:pPr eaLnBrk="1" hangingPunct="1"/>
            <a:r>
              <a:rPr lang="zh-CN" altLang="en-US">
                <a:solidFill>
                  <a:srgbClr val="990033"/>
                </a:solidFill>
                <a:latin typeface="华文细黑" panose="02010600040101010101" pitchFamily="2" charset="-122"/>
                <a:ea typeface="华文细黑" panose="02010600040101010101" pitchFamily="2" charset="-122"/>
              </a:rPr>
              <a:t>探测器系统</a:t>
            </a:r>
          </a:p>
        </p:txBody>
      </p:sp>
      <p:sp>
        <p:nvSpPr>
          <p:cNvPr id="31747" name="Rectangle 3">
            <a:extLst>
              <a:ext uri="{FF2B5EF4-FFF2-40B4-BE49-F238E27FC236}">
                <a16:creationId xmlns:a16="http://schemas.microsoft.com/office/drawing/2014/main" id="{1AFB56CC-717C-425E-81E7-1F4E38FEDDD6}"/>
              </a:ext>
            </a:extLst>
          </p:cNvPr>
          <p:cNvSpPr>
            <a:spLocks noGrp="1" noChangeArrowheads="1"/>
          </p:cNvSpPr>
          <p:nvPr>
            <p:ph type="body" idx="1"/>
          </p:nvPr>
        </p:nvSpPr>
        <p:spPr/>
        <p:txBody>
          <a:bodyPr/>
          <a:lstStyle/>
          <a:p>
            <a:pPr lvl="1" eaLnBrk="1" hangingPunct="1">
              <a:buFont typeface="Wingdings" panose="05000000000000000000" pitchFamily="2" charset="2"/>
              <a:buNone/>
            </a:pPr>
            <a:r>
              <a:rPr lang="zh-CN" altLang="en-US">
                <a:solidFill>
                  <a:srgbClr val="990033"/>
                </a:solidFill>
                <a:latin typeface="华文细黑" panose="02010600040101010101" pitchFamily="2" charset="-122"/>
                <a:ea typeface="华文细黑" panose="02010600040101010101" pitchFamily="2" charset="-122"/>
              </a:rPr>
              <a:t>由以下三部分组成：</a:t>
            </a:r>
            <a:r>
              <a:rPr lang="zh-CN" altLang="en-US">
                <a:latin typeface="华文细黑" panose="02010600040101010101" pitchFamily="2" charset="-122"/>
                <a:ea typeface="华文细黑" panose="02010600040101010101" pitchFamily="2" charset="-122"/>
              </a:rPr>
              <a:t> </a:t>
            </a:r>
            <a:endParaRPr lang="zh-CN" altLang="en-US">
              <a:solidFill>
                <a:schemeClr val="accent2"/>
              </a:solidFill>
              <a:latin typeface="华文细黑" panose="02010600040101010101" pitchFamily="2" charset="-122"/>
              <a:ea typeface="华文细黑" panose="02010600040101010101" pitchFamily="2" charset="-122"/>
            </a:endParaRPr>
          </a:p>
          <a:p>
            <a:pPr lvl="2" eaLnBrk="1" hangingPunct="1"/>
            <a:r>
              <a:rPr lang="zh-CN" altLang="en-US">
                <a:solidFill>
                  <a:schemeClr val="accent2"/>
                </a:solidFill>
                <a:latin typeface="华文细黑" panose="02010600040101010101" pitchFamily="2" charset="-122"/>
                <a:ea typeface="华文细黑" panose="02010600040101010101" pitchFamily="2" charset="-122"/>
              </a:rPr>
              <a:t>探测正离子飞行时间的微通道板 </a:t>
            </a:r>
          </a:p>
          <a:p>
            <a:pPr lvl="2" eaLnBrk="1" hangingPunct="1"/>
            <a:r>
              <a:rPr lang="zh-CN" altLang="en-US">
                <a:solidFill>
                  <a:schemeClr val="accent2"/>
                </a:solidFill>
                <a:latin typeface="华文细黑" panose="02010600040101010101" pitchFamily="2" charset="-122"/>
                <a:ea typeface="华文细黑" panose="02010600040101010101" pitchFamily="2" charset="-122"/>
              </a:rPr>
              <a:t>探测负离子或电离电子飞行时间的微通道板</a:t>
            </a:r>
          </a:p>
          <a:p>
            <a:pPr lvl="2" eaLnBrk="1" hangingPunct="1"/>
            <a:r>
              <a:rPr lang="zh-CN" altLang="en-US">
                <a:solidFill>
                  <a:schemeClr val="accent2"/>
                </a:solidFill>
                <a:latin typeface="华文细黑" panose="02010600040101010101" pitchFamily="2" charset="-122"/>
                <a:ea typeface="华文细黑" panose="02010600040101010101" pitchFamily="2" charset="-122"/>
              </a:rPr>
              <a:t>探测散射电子能量一维位置灵敏探测器</a:t>
            </a:r>
            <a:r>
              <a:rPr lang="zh-CN" altLang="en-US">
                <a:latin typeface="华文细黑" panose="02010600040101010101" pitchFamily="2" charset="-122"/>
                <a:ea typeface="华文细黑" panose="02010600040101010101"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 calcmode="lin" valueType="num">
                                      <p:cBhvr additive="base">
                                        <p:cTn id="7" dur="500" fill="hold"/>
                                        <p:tgtEl>
                                          <p:spTgt spid="317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74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1747">
                                            <p:txEl>
                                              <p:pRg st="1" end="1"/>
                                            </p:txEl>
                                          </p:spTgt>
                                        </p:tgtEl>
                                        <p:attrNameLst>
                                          <p:attrName>style.visibility</p:attrName>
                                        </p:attrNameLst>
                                      </p:cBhvr>
                                      <p:to>
                                        <p:strVal val="visible"/>
                                      </p:to>
                                    </p:set>
                                    <p:anim calcmode="lin" valueType="num">
                                      <p:cBhvr additive="base">
                                        <p:cTn id="11" dur="500" fill="hold"/>
                                        <p:tgtEl>
                                          <p:spTgt spid="3174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174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1747">
                                            <p:txEl>
                                              <p:pRg st="2" end="2"/>
                                            </p:txEl>
                                          </p:spTgt>
                                        </p:tgtEl>
                                        <p:attrNameLst>
                                          <p:attrName>style.visibility</p:attrName>
                                        </p:attrNameLst>
                                      </p:cBhvr>
                                      <p:to>
                                        <p:strVal val="visible"/>
                                      </p:to>
                                    </p:set>
                                    <p:anim calcmode="lin" valueType="num">
                                      <p:cBhvr additive="base">
                                        <p:cTn id="15" dur="500" fill="hold"/>
                                        <p:tgtEl>
                                          <p:spTgt spid="31747">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1747">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1747">
                                            <p:txEl>
                                              <p:pRg st="3" end="3"/>
                                            </p:txEl>
                                          </p:spTgt>
                                        </p:tgtEl>
                                        <p:attrNameLst>
                                          <p:attrName>style.visibility</p:attrName>
                                        </p:attrNameLst>
                                      </p:cBhvr>
                                      <p:to>
                                        <p:strVal val="visible"/>
                                      </p:to>
                                    </p:set>
                                    <p:anim calcmode="lin" valueType="num">
                                      <p:cBhvr additive="base">
                                        <p:cTn id="19" dur="500" fill="hold"/>
                                        <p:tgtEl>
                                          <p:spTgt spid="31747">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74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bldLvl="2" autoUpdateAnimBg="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AE827EE0-B1D5-4A2C-B5D2-1ED797F01009}"/>
              </a:ext>
            </a:extLst>
          </p:cNvPr>
          <p:cNvSpPr>
            <a:spLocks noGrp="1" noChangeArrowheads="1"/>
          </p:cNvSpPr>
          <p:nvPr>
            <p:ph type="title"/>
          </p:nvPr>
        </p:nvSpPr>
        <p:spPr/>
        <p:txBody>
          <a:bodyPr/>
          <a:lstStyle/>
          <a:p>
            <a:pPr eaLnBrk="1" hangingPunct="1"/>
            <a:r>
              <a:rPr lang="zh-CN" altLang="en-US" sz="3200">
                <a:solidFill>
                  <a:srgbClr val="990033"/>
                </a:solidFill>
                <a:latin typeface="华文细黑" panose="02010600040101010101" pitchFamily="2" charset="-122"/>
                <a:ea typeface="华文细黑" panose="02010600040101010101" pitchFamily="2" charset="-122"/>
              </a:rPr>
              <a:t>离子飞行时间探测器</a:t>
            </a:r>
            <a:r>
              <a:rPr lang="zh-CN" altLang="en-US">
                <a:latin typeface="华文细黑" panose="02010600040101010101" pitchFamily="2" charset="-122"/>
                <a:ea typeface="华文细黑" panose="02010600040101010101" pitchFamily="2" charset="-122"/>
              </a:rPr>
              <a:t> </a:t>
            </a:r>
          </a:p>
        </p:txBody>
      </p:sp>
      <p:sp>
        <p:nvSpPr>
          <p:cNvPr id="36867" name="Rectangle 3">
            <a:extLst>
              <a:ext uri="{FF2B5EF4-FFF2-40B4-BE49-F238E27FC236}">
                <a16:creationId xmlns:a16="http://schemas.microsoft.com/office/drawing/2014/main" id="{84530A9A-497D-4FA7-9F56-8543FBF039C7}"/>
              </a:ext>
            </a:extLst>
          </p:cNvPr>
          <p:cNvSpPr>
            <a:spLocks noChangeArrowheads="1"/>
          </p:cNvSpPr>
          <p:nvPr/>
        </p:nvSpPr>
        <p:spPr bwMode="auto">
          <a:xfrm>
            <a:off x="3028950" y="249555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graphicFrame>
        <p:nvGraphicFramePr>
          <p:cNvPr id="33796" name="Object 4">
            <a:extLst>
              <a:ext uri="{FF2B5EF4-FFF2-40B4-BE49-F238E27FC236}">
                <a16:creationId xmlns:a16="http://schemas.microsoft.com/office/drawing/2014/main" id="{AB7D75FD-3BF0-4B81-976A-2A7038FCB563}"/>
              </a:ext>
            </a:extLst>
          </p:cNvPr>
          <p:cNvGraphicFramePr>
            <a:graphicFrameLocks noChangeAspect="1"/>
          </p:cNvGraphicFramePr>
          <p:nvPr/>
        </p:nvGraphicFramePr>
        <p:xfrm>
          <a:off x="1447800" y="1905000"/>
          <a:ext cx="6553200" cy="4114800"/>
        </p:xfrm>
        <a:graphic>
          <a:graphicData uri="http://schemas.openxmlformats.org/presentationml/2006/ole">
            <mc:AlternateContent xmlns:mc="http://schemas.openxmlformats.org/markup-compatibility/2006">
              <mc:Choice xmlns:v="urn:schemas-microsoft-com:vml" Requires="v">
                <p:oleObj spid="_x0000_s8195" r:id="rId4" imgW="3962325" imgH="3095727" progId="Paint.Picture">
                  <p:embed/>
                </p:oleObj>
              </mc:Choice>
              <mc:Fallback>
                <p:oleObj r:id="rId4" imgW="3962325" imgH="3095727" progId="Paint.Picture">
                  <p:embed/>
                  <p:pic>
                    <p:nvPicPr>
                      <p:cNvPr id="33796" name="Object 4">
                        <a:extLst>
                          <a:ext uri="{FF2B5EF4-FFF2-40B4-BE49-F238E27FC236}">
                            <a16:creationId xmlns:a16="http://schemas.microsoft.com/office/drawing/2014/main" id="{AB7D75FD-3BF0-4B81-976A-2A7038FCB56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905000"/>
                        <a:ext cx="655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3796"/>
                                        </p:tgtEl>
                                        <p:attrNameLst>
                                          <p:attrName>style.visibility</p:attrName>
                                        </p:attrNameLst>
                                      </p:cBhvr>
                                      <p:to>
                                        <p:strVal val="visible"/>
                                      </p:to>
                                    </p:set>
                                    <p:anim calcmode="lin" valueType="num">
                                      <p:cBhvr additive="base">
                                        <p:cTn id="7" dur="500" fill="hold"/>
                                        <p:tgtEl>
                                          <p:spTgt spid="33796"/>
                                        </p:tgtEl>
                                        <p:attrNameLst>
                                          <p:attrName>ppt_x</p:attrName>
                                        </p:attrNameLst>
                                      </p:cBhvr>
                                      <p:tavLst>
                                        <p:tav tm="0">
                                          <p:val>
                                            <p:strVal val="0-#ppt_w/2"/>
                                          </p:val>
                                        </p:tav>
                                        <p:tav tm="100000">
                                          <p:val>
                                            <p:strVal val="#ppt_x"/>
                                          </p:val>
                                        </p:tav>
                                      </p:tavLst>
                                    </p:anim>
                                    <p:anim calcmode="lin" valueType="num">
                                      <p:cBhvr additive="base">
                                        <p:cTn id="8" dur="500" fill="hold"/>
                                        <p:tgtEl>
                                          <p:spTgt spid="337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53AA2C26-A3BB-41AA-AD94-72A5D849E923}"/>
              </a:ext>
            </a:extLst>
          </p:cNvPr>
          <p:cNvSpPr>
            <a:spLocks noGrp="1" noChangeArrowheads="1"/>
          </p:cNvSpPr>
          <p:nvPr>
            <p:ph type="title"/>
          </p:nvPr>
        </p:nvSpPr>
        <p:spPr>
          <a:xfrm>
            <a:off x="838200" y="434975"/>
            <a:ext cx="7772400" cy="762000"/>
          </a:xfrm>
        </p:spPr>
        <p:txBody>
          <a:bodyPr/>
          <a:lstStyle/>
          <a:p>
            <a:pPr eaLnBrk="1" hangingPunct="1">
              <a:defRPr/>
            </a:pPr>
            <a:r>
              <a:rPr lang="zh-CN" altLang="en-US" sz="2800" dirty="0">
                <a:solidFill>
                  <a:schemeClr val="accent6">
                    <a:lumMod val="60000"/>
                    <a:lumOff val="40000"/>
                  </a:schemeClr>
                </a:solidFill>
                <a:latin typeface="华文细黑" pitchFamily="2" charset="-122"/>
                <a:ea typeface="华文细黑" pitchFamily="2" charset="-122"/>
              </a:rPr>
              <a:t>探测散射电子能量的一维位置灵敏探测器</a:t>
            </a:r>
          </a:p>
        </p:txBody>
      </p:sp>
      <p:sp>
        <p:nvSpPr>
          <p:cNvPr id="34819" name="Rectangle 3">
            <a:extLst>
              <a:ext uri="{FF2B5EF4-FFF2-40B4-BE49-F238E27FC236}">
                <a16:creationId xmlns:a16="http://schemas.microsoft.com/office/drawing/2014/main" id="{24727BEB-1ECB-4367-97BE-B4F61FAA2788}"/>
              </a:ext>
            </a:extLst>
          </p:cNvPr>
          <p:cNvSpPr>
            <a:spLocks noGrp="1" noChangeArrowheads="1"/>
          </p:cNvSpPr>
          <p:nvPr>
            <p:ph type="body" sz="half" idx="1"/>
          </p:nvPr>
        </p:nvSpPr>
        <p:spPr>
          <a:xfrm>
            <a:off x="685800" y="1676400"/>
            <a:ext cx="2971800" cy="4876800"/>
          </a:xfrm>
        </p:spPr>
        <p:txBody>
          <a:bodyPr/>
          <a:lstStyle/>
          <a:p>
            <a:pPr eaLnBrk="1" hangingPunct="1">
              <a:lnSpc>
                <a:spcPct val="90000"/>
              </a:lnSpc>
              <a:buFont typeface="Wingdings" panose="05000000000000000000" pitchFamily="2" charset="2"/>
              <a:buChar char="Ø"/>
            </a:pPr>
            <a:r>
              <a:rPr lang="zh-CN" altLang="en-US" sz="2000">
                <a:latin typeface="华文细黑" panose="02010600040101010101" pitchFamily="2" charset="-122"/>
                <a:ea typeface="华文细黑" panose="02010600040101010101" pitchFamily="2" charset="-122"/>
              </a:rPr>
              <a:t>由微通道板和条形电阻阳极组成 </a:t>
            </a:r>
          </a:p>
          <a:p>
            <a:pPr eaLnBrk="1" hangingPunct="1">
              <a:lnSpc>
                <a:spcPct val="90000"/>
              </a:lnSpc>
              <a:buFont typeface="Wingdings" panose="05000000000000000000" pitchFamily="2" charset="2"/>
              <a:buChar char="Ø"/>
            </a:pPr>
            <a:r>
              <a:rPr lang="zh-CN" altLang="en-US" sz="2000">
                <a:latin typeface="华文细黑" panose="02010600040101010101" pitchFamily="2" charset="-122"/>
                <a:ea typeface="华文细黑" panose="02010600040101010101" pitchFamily="2" charset="-122"/>
              </a:rPr>
              <a:t>微通道板具有良好的位置分辨能力，与相应的位置读出阳极组合构成位置灵敏探测器。两级串联使用的微通道板增益达到</a:t>
            </a:r>
            <a:r>
              <a:rPr lang="en-US" altLang="zh-CN" sz="2000">
                <a:latin typeface="华文细黑" panose="02010600040101010101" pitchFamily="2" charset="-122"/>
                <a:ea typeface="华文细黑" panose="02010600040101010101" pitchFamily="2" charset="-122"/>
              </a:rPr>
              <a:t>10</a:t>
            </a:r>
            <a:r>
              <a:rPr lang="en-US" altLang="zh-CN" sz="2000" baseline="30000">
                <a:latin typeface="华文细黑" panose="02010600040101010101" pitchFamily="2" charset="-122"/>
                <a:ea typeface="华文细黑" panose="02010600040101010101" pitchFamily="2" charset="-122"/>
              </a:rPr>
              <a:t>7</a:t>
            </a:r>
            <a:r>
              <a:rPr lang="zh-CN" altLang="en-US" sz="2000">
                <a:latin typeface="华文细黑" panose="02010600040101010101" pitchFamily="2" charset="-122"/>
                <a:ea typeface="华文细黑" panose="02010600040101010101" pitchFamily="2" charset="-122"/>
              </a:rPr>
              <a:t>，把入射的电子倍增放大成一个电子束团 </a:t>
            </a:r>
          </a:p>
          <a:p>
            <a:pPr eaLnBrk="1" hangingPunct="1">
              <a:lnSpc>
                <a:spcPct val="90000"/>
              </a:lnSpc>
              <a:buFont typeface="Wingdings" panose="05000000000000000000" pitchFamily="2" charset="2"/>
              <a:buChar char="Ø"/>
            </a:pPr>
            <a:r>
              <a:rPr lang="zh-CN" altLang="en-US" sz="2000">
                <a:latin typeface="华文细黑" panose="02010600040101010101" pitchFamily="2" charset="-122"/>
                <a:ea typeface="华文细黑" panose="02010600040101010101" pitchFamily="2" charset="-122"/>
              </a:rPr>
              <a:t>电荷到达条形电阻阳极之后，在条形电阻阳极两端的两个电极</a:t>
            </a:r>
            <a:r>
              <a:rPr lang="en-US" altLang="zh-CN" sz="2000">
                <a:latin typeface="华文细黑" panose="02010600040101010101" pitchFamily="2" charset="-122"/>
                <a:ea typeface="华文细黑" panose="02010600040101010101" pitchFamily="2" charset="-122"/>
              </a:rPr>
              <a:t>(A1, A2)</a:t>
            </a:r>
            <a:r>
              <a:rPr lang="zh-CN" altLang="en-US" sz="2000">
                <a:latin typeface="华文细黑" panose="02010600040101010101" pitchFamily="2" charset="-122"/>
                <a:ea typeface="华文细黑" panose="02010600040101010101" pitchFamily="2" charset="-122"/>
              </a:rPr>
              <a:t>上进行分配，位置信号经过阻容耦合输出</a:t>
            </a:r>
            <a:r>
              <a:rPr lang="zh-CN" altLang="en-US" sz="1600">
                <a:latin typeface="华文细黑" panose="02010600040101010101" pitchFamily="2" charset="-122"/>
                <a:ea typeface="华文细黑" panose="02010600040101010101" pitchFamily="2" charset="-122"/>
              </a:rPr>
              <a:t> </a:t>
            </a:r>
          </a:p>
          <a:p>
            <a:pPr eaLnBrk="1" hangingPunct="1">
              <a:lnSpc>
                <a:spcPct val="90000"/>
              </a:lnSpc>
            </a:pPr>
            <a:endParaRPr lang="en-US" altLang="zh-CN" sz="1600">
              <a:latin typeface="华文细黑" panose="02010600040101010101" pitchFamily="2" charset="-122"/>
              <a:ea typeface="华文细黑" panose="02010600040101010101" pitchFamily="2" charset="-122"/>
            </a:endParaRPr>
          </a:p>
        </p:txBody>
      </p:sp>
      <p:pic>
        <p:nvPicPr>
          <p:cNvPr id="37892" name="Picture 4" descr="图1">
            <a:extLst>
              <a:ext uri="{FF2B5EF4-FFF2-40B4-BE49-F238E27FC236}">
                <a16:creationId xmlns:a16="http://schemas.microsoft.com/office/drawing/2014/main" id="{E30B5042-90DF-46B3-BFA2-FAFDD78A9EBF}"/>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3962400" y="1676400"/>
            <a:ext cx="4953000" cy="4876800"/>
          </a:xfrm>
          <a:noFill/>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19">
                                            <p:txEl>
                                              <p:pRg st="0" end="0"/>
                                            </p:txEl>
                                          </p:spTgt>
                                        </p:tgtEl>
                                        <p:attrNameLst>
                                          <p:attrName>style.visibility</p:attrName>
                                        </p:attrNameLst>
                                      </p:cBhvr>
                                      <p:to>
                                        <p:strVal val="visible"/>
                                      </p:to>
                                    </p:set>
                                    <p:anim calcmode="lin" valueType="num">
                                      <p:cBhvr additive="base">
                                        <p:cTn id="7" dur="500" fill="hold"/>
                                        <p:tgtEl>
                                          <p:spTgt spid="3481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48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819">
                                            <p:txEl>
                                              <p:pRg st="1" end="1"/>
                                            </p:txEl>
                                          </p:spTgt>
                                        </p:tgtEl>
                                        <p:attrNameLst>
                                          <p:attrName>style.visibility</p:attrName>
                                        </p:attrNameLst>
                                      </p:cBhvr>
                                      <p:to>
                                        <p:strVal val="visible"/>
                                      </p:to>
                                    </p:set>
                                    <p:anim calcmode="lin" valueType="num">
                                      <p:cBhvr additive="base">
                                        <p:cTn id="13" dur="500" fill="hold"/>
                                        <p:tgtEl>
                                          <p:spTgt spid="3481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48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4819">
                                            <p:txEl>
                                              <p:pRg st="2" end="2"/>
                                            </p:txEl>
                                          </p:spTgt>
                                        </p:tgtEl>
                                        <p:attrNameLst>
                                          <p:attrName>style.visibility</p:attrName>
                                        </p:attrNameLst>
                                      </p:cBhvr>
                                      <p:to>
                                        <p:strVal val="visible"/>
                                      </p:to>
                                    </p:set>
                                    <p:anim calcmode="lin" valueType="num">
                                      <p:cBhvr additive="base">
                                        <p:cTn id="19" dur="500" fill="hold"/>
                                        <p:tgtEl>
                                          <p:spTgt spid="3481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481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9" grpId="0" build="p" autoUpdateAnimBg="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a:extLst>
              <a:ext uri="{FF2B5EF4-FFF2-40B4-BE49-F238E27FC236}">
                <a16:creationId xmlns:a16="http://schemas.microsoft.com/office/drawing/2014/main" id="{AA51E536-4BC8-4886-813F-5818CDF95EDF}"/>
              </a:ext>
            </a:extLst>
          </p:cNvPr>
          <p:cNvGraphicFramePr/>
          <p:nvPr/>
        </p:nvGraphicFramePr>
        <p:xfrm>
          <a:off x="609600" y="692150"/>
          <a:ext cx="7848600" cy="7921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8915" name="Rectangle 3">
            <a:extLst>
              <a:ext uri="{FF2B5EF4-FFF2-40B4-BE49-F238E27FC236}">
                <a16:creationId xmlns:a16="http://schemas.microsoft.com/office/drawing/2014/main" id="{6D370E67-EC34-42DF-8B85-0D94FD335D49}"/>
              </a:ext>
            </a:extLst>
          </p:cNvPr>
          <p:cNvSpPr>
            <a:spLocks noGrp="1" noChangeArrowheads="1"/>
          </p:cNvSpPr>
          <p:nvPr>
            <p:ph type="body" idx="1"/>
          </p:nvPr>
        </p:nvSpPr>
        <p:spPr>
          <a:xfrm>
            <a:off x="609600" y="1600200"/>
            <a:ext cx="7772400" cy="4495800"/>
          </a:xfrm>
        </p:spPr>
        <p:txBody>
          <a:bodyPr/>
          <a:lstStyle/>
          <a:p>
            <a:pPr marL="609600" indent="-609600" eaLnBrk="1" hangingPunct="1">
              <a:buFontTx/>
              <a:buNone/>
            </a:pPr>
            <a:r>
              <a:rPr lang="en-US" altLang="zh-CN">
                <a:solidFill>
                  <a:srgbClr val="990033"/>
                </a:solidFill>
                <a:latin typeface="华文细黑" panose="02010600040101010101" pitchFamily="2" charset="-122"/>
                <a:ea typeface="华文细黑" panose="02010600040101010101" pitchFamily="2" charset="-122"/>
              </a:rPr>
              <a:t>1. </a:t>
            </a:r>
            <a:r>
              <a:rPr lang="zh-CN" altLang="en-US">
                <a:solidFill>
                  <a:srgbClr val="990033"/>
                </a:solidFill>
                <a:latin typeface="华文细黑" panose="02010600040101010101" pitchFamily="2" charset="-122"/>
                <a:ea typeface="华文细黑" panose="02010600040101010101" pitchFamily="2" charset="-122"/>
                <a:hlinkClick r:id="rId8" action="ppaction://hlinksldjump"/>
              </a:rPr>
              <a:t>引言</a:t>
            </a:r>
            <a:endParaRPr lang="zh-CN" altLang="en-US">
              <a:solidFill>
                <a:srgbClr val="990033"/>
              </a:solidFill>
              <a:latin typeface="华文细黑" panose="02010600040101010101" pitchFamily="2" charset="-122"/>
              <a:ea typeface="华文细黑" panose="02010600040101010101" pitchFamily="2" charset="-122"/>
            </a:endParaRPr>
          </a:p>
          <a:p>
            <a:pPr marL="609600" indent="-609600" eaLnBrk="1" hangingPunct="1">
              <a:buFontTx/>
              <a:buAutoNum type="arabicPeriod" startAt="2"/>
            </a:pPr>
            <a:r>
              <a:rPr lang="zh-CN" altLang="en-US">
                <a:solidFill>
                  <a:srgbClr val="990033"/>
                </a:solidFill>
                <a:latin typeface="华文细黑" panose="02010600040101010101" pitchFamily="2" charset="-122"/>
                <a:ea typeface="华文细黑" panose="02010600040101010101" pitchFamily="2" charset="-122"/>
                <a:hlinkClick r:id="rId9" action="ppaction://hlinksldjump"/>
              </a:rPr>
              <a:t>测量对象和测量方法</a:t>
            </a:r>
            <a:endParaRPr lang="zh-CN" altLang="en-US">
              <a:solidFill>
                <a:srgbClr val="990033"/>
              </a:solidFill>
              <a:latin typeface="华文细黑" panose="02010600040101010101" pitchFamily="2" charset="-122"/>
              <a:ea typeface="华文细黑" panose="02010600040101010101" pitchFamily="2" charset="-122"/>
            </a:endParaRPr>
          </a:p>
          <a:p>
            <a:pPr marL="609600" indent="-609600" eaLnBrk="1" hangingPunct="1">
              <a:buFontTx/>
              <a:buAutoNum type="arabicPeriod" startAt="3"/>
            </a:pPr>
            <a:r>
              <a:rPr lang="zh-CN" altLang="en-US">
                <a:solidFill>
                  <a:srgbClr val="990033"/>
                </a:solidFill>
                <a:latin typeface="华文细黑" panose="02010600040101010101" pitchFamily="2" charset="-122"/>
                <a:ea typeface="华文细黑" panose="02010600040101010101" pitchFamily="2" charset="-122"/>
                <a:hlinkClick r:id="rId10" action="ppaction://hlinksldjump"/>
              </a:rPr>
              <a:t>测量对前端电子学的要求</a:t>
            </a:r>
            <a:endParaRPr lang="zh-CN" altLang="en-US">
              <a:solidFill>
                <a:srgbClr val="990033"/>
              </a:solidFill>
              <a:latin typeface="华文细黑" panose="02010600040101010101" pitchFamily="2" charset="-122"/>
              <a:ea typeface="华文细黑" panose="02010600040101010101" pitchFamily="2" charset="-122"/>
            </a:endParaRPr>
          </a:p>
          <a:p>
            <a:pPr marL="609600" indent="-609600" eaLnBrk="1" hangingPunct="1">
              <a:buFontTx/>
              <a:buAutoNum type="arabicPeriod" startAt="3"/>
            </a:pPr>
            <a:r>
              <a:rPr lang="zh-CN" altLang="en-US">
                <a:solidFill>
                  <a:srgbClr val="990033"/>
                </a:solidFill>
                <a:latin typeface="华文细黑" panose="02010600040101010101" pitchFamily="2" charset="-122"/>
                <a:ea typeface="华文细黑" panose="02010600040101010101" pitchFamily="2" charset="-122"/>
                <a:hlinkClick r:id="rId11" action="ppaction://hlinksldjump"/>
              </a:rPr>
              <a:t>前端电子学系统</a:t>
            </a:r>
            <a:endParaRPr lang="zh-CN" altLang="en-US">
              <a:solidFill>
                <a:srgbClr val="990033"/>
              </a:solidFill>
              <a:latin typeface="华文细黑" panose="02010600040101010101" pitchFamily="2" charset="-122"/>
              <a:ea typeface="华文细黑" panose="02010600040101010101" pitchFamily="2" charset="-122"/>
            </a:endParaRPr>
          </a:p>
          <a:p>
            <a:pPr marL="609600" indent="-609600" eaLnBrk="1" hangingPunct="1">
              <a:buFontTx/>
              <a:buAutoNum type="arabicPeriod" startAt="3"/>
            </a:pPr>
            <a:r>
              <a:rPr lang="zh-CN" altLang="en-US">
                <a:solidFill>
                  <a:srgbClr val="990033"/>
                </a:solidFill>
                <a:latin typeface="华文细黑" panose="02010600040101010101" pitchFamily="2" charset="-122"/>
                <a:ea typeface="华文细黑" panose="02010600040101010101" pitchFamily="2" charset="-122"/>
                <a:hlinkClick r:id="rId12" action="ppaction://hlinksldjump"/>
              </a:rPr>
              <a:t>数据获取系统</a:t>
            </a:r>
            <a:endParaRPr lang="zh-CN" altLang="en-US">
              <a:solidFill>
                <a:srgbClr val="990033"/>
              </a:solidFill>
              <a:latin typeface="华文细黑" panose="02010600040101010101" pitchFamily="2" charset="-122"/>
              <a:ea typeface="华文细黑" panose="02010600040101010101" pitchFamily="2" charset="-122"/>
            </a:endParaRPr>
          </a:p>
          <a:p>
            <a:pPr marL="609600" indent="-609600" eaLnBrk="1" hangingPunct="1">
              <a:buFontTx/>
              <a:buAutoNum type="arabicPeriod" startAt="3"/>
            </a:pPr>
            <a:r>
              <a:rPr lang="zh-CN" altLang="en-US">
                <a:solidFill>
                  <a:srgbClr val="990033"/>
                </a:solidFill>
                <a:latin typeface="华文细黑" panose="02010600040101010101" pitchFamily="2" charset="-122"/>
                <a:ea typeface="华文细黑" panose="02010600040101010101" pitchFamily="2" charset="-122"/>
                <a:hlinkClick r:id="rId13" action="ppaction://hlinksldjump"/>
              </a:rPr>
              <a:t>系统软件</a:t>
            </a:r>
            <a:r>
              <a:rPr lang="zh-CN" altLang="en-US">
                <a:solidFill>
                  <a:srgbClr val="990033"/>
                </a:solidFill>
                <a:latin typeface="华文细黑" panose="02010600040101010101" pitchFamily="2" charset="-122"/>
                <a:ea typeface="华文细黑" panose="02010600040101010101" pitchFamily="2" charset="-122"/>
              </a:rPr>
              <a:t> </a:t>
            </a:r>
          </a:p>
          <a:p>
            <a:pPr marL="609600" indent="-609600" eaLnBrk="1" hangingPunct="1">
              <a:buFontTx/>
              <a:buAutoNum type="arabicPeriod" startAt="3"/>
            </a:pPr>
            <a:r>
              <a:rPr lang="zh-CN" altLang="en-US">
                <a:solidFill>
                  <a:srgbClr val="990033"/>
                </a:solidFill>
                <a:latin typeface="华文细黑" panose="02010600040101010101" pitchFamily="2" charset="-122"/>
                <a:ea typeface="华文细黑" panose="02010600040101010101" pitchFamily="2" charset="-122"/>
                <a:hlinkClick r:id="rId14" action="ppaction://hlinksldjump"/>
              </a:rPr>
              <a:t>实验结果</a:t>
            </a:r>
            <a:endParaRPr lang="zh-CN" altLang="en-US">
              <a:solidFill>
                <a:srgbClr val="CC0000"/>
              </a:solidFill>
              <a:latin typeface="华文细黑" panose="02010600040101010101" pitchFamily="2" charset="-122"/>
              <a:ea typeface="华文细黑" panose="02010600040101010101" pitchFamily="2" charset="-122"/>
            </a:endParaRPr>
          </a:p>
        </p:txBody>
      </p:sp>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a:extLst>
              <a:ext uri="{FF2B5EF4-FFF2-40B4-BE49-F238E27FC236}">
                <a16:creationId xmlns:a16="http://schemas.microsoft.com/office/drawing/2014/main" id="{28CE17DB-0816-436F-A547-E83F273F8472}"/>
              </a:ext>
            </a:extLst>
          </p:cNvPr>
          <p:cNvSpPr>
            <a:spLocks noGrp="1" noChangeArrowheads="1"/>
          </p:cNvSpPr>
          <p:nvPr>
            <p:ph type="title"/>
          </p:nvPr>
        </p:nvSpPr>
        <p:spPr>
          <a:xfrm flipV="1">
            <a:off x="685800" y="533400"/>
            <a:ext cx="7772400" cy="76200"/>
          </a:xfrm>
        </p:spPr>
        <p:txBody>
          <a:bodyPr/>
          <a:lstStyle/>
          <a:p>
            <a:pPr eaLnBrk="1" hangingPunct="1"/>
            <a:endParaRPr lang="zh-CN" altLang="zh-CN" sz="3600">
              <a:latin typeface="宋体" panose="02010600030101010101" pitchFamily="2" charset="-122"/>
            </a:endParaRPr>
          </a:p>
        </p:txBody>
      </p:sp>
      <p:pic>
        <p:nvPicPr>
          <p:cNvPr id="39939" name="Picture 3">
            <a:extLst>
              <a:ext uri="{FF2B5EF4-FFF2-40B4-BE49-F238E27FC236}">
                <a16:creationId xmlns:a16="http://schemas.microsoft.com/office/drawing/2014/main" id="{492A4041-197B-4DBD-BBD0-2B63B833057E}"/>
              </a:ext>
            </a:extLst>
          </p:cNvPr>
          <p:cNvPicPr>
            <a:picLocks noChangeAspect="1" noChangeArrowheads="1"/>
          </p:cNvPicPr>
          <p:nvPr>
            <p:ph type="dgm" idx="1"/>
          </p:nvPr>
        </p:nvPicPr>
        <p:blipFill>
          <a:blip r:embed="rId3">
            <a:extLst>
              <a:ext uri="{28A0092B-C50C-407E-A947-70E740481C1C}">
                <a14:useLocalDpi xmlns:a14="http://schemas.microsoft.com/office/drawing/2010/main" val="0"/>
              </a:ext>
            </a:extLst>
          </a:blip>
          <a:srcRect/>
          <a:stretch>
            <a:fillRect/>
          </a:stretch>
        </p:blipFill>
        <p:spPr>
          <a:xfrm>
            <a:off x="152400" y="457200"/>
            <a:ext cx="8763000" cy="5867400"/>
          </a:xfrm>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467544" y="692274"/>
          <a:ext cx="8229600" cy="7205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755576" y="548680"/>
          <a:ext cx="7593087" cy="597666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F28F8964-722F-4381-85AB-7AB021829C2B}" type="slidenum">
              <a:rPr lang="en-US" altLang="zh-CN" smtClean="0"/>
              <a:pPr>
                <a:defRPr/>
              </a:pPr>
              <a:t>33</a:t>
            </a:fld>
            <a:endParaRPr lang="en-US" altLang="zh-CN"/>
          </a:p>
        </p:txBody>
      </p:sp>
    </p:spTree>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BDB55A16-21C4-4D01-8739-C45ABEA49A6F}"/>
              </a:ext>
            </a:extLst>
          </p:cNvPr>
          <p:cNvSpPr>
            <a:spLocks noGrp="1" noChangeArrowheads="1"/>
          </p:cNvSpPr>
          <p:nvPr>
            <p:ph type="title"/>
          </p:nvPr>
        </p:nvSpPr>
        <p:spPr>
          <a:xfrm>
            <a:off x="827088" y="476250"/>
            <a:ext cx="7620000" cy="814388"/>
          </a:xfrm>
        </p:spPr>
        <p:txBody>
          <a:bodyPr/>
          <a:lstStyle/>
          <a:p>
            <a:pPr marL="838200" indent="-838200" algn="l" eaLnBrk="1" hangingPunct="1"/>
            <a:r>
              <a:rPr lang="en-US" altLang="zh-CN" sz="3600">
                <a:solidFill>
                  <a:srgbClr val="990033"/>
                </a:solidFill>
                <a:latin typeface="华文细黑" panose="02010600040101010101" pitchFamily="2" charset="-122"/>
                <a:ea typeface="华文细黑" panose="02010600040101010101" pitchFamily="2" charset="-122"/>
              </a:rPr>
              <a:t>1.</a:t>
            </a:r>
            <a:r>
              <a:rPr lang="zh-CN" altLang="en-US" sz="3600">
                <a:solidFill>
                  <a:srgbClr val="990033"/>
                </a:solidFill>
                <a:latin typeface="华文细黑" panose="02010600040101010101" pitchFamily="2" charset="-122"/>
                <a:ea typeface="华文细黑" panose="02010600040101010101" pitchFamily="2" charset="-122"/>
              </a:rPr>
              <a:t>引言</a:t>
            </a:r>
          </a:p>
        </p:txBody>
      </p:sp>
      <p:sp>
        <p:nvSpPr>
          <p:cNvPr id="40963" name="Rectangle 3">
            <a:extLst>
              <a:ext uri="{FF2B5EF4-FFF2-40B4-BE49-F238E27FC236}">
                <a16:creationId xmlns:a16="http://schemas.microsoft.com/office/drawing/2014/main" id="{5B41507B-A73D-4661-BB44-8F812A32956B}"/>
              </a:ext>
            </a:extLst>
          </p:cNvPr>
          <p:cNvSpPr>
            <a:spLocks noGrp="1" noChangeArrowheads="1"/>
          </p:cNvSpPr>
          <p:nvPr>
            <p:ph type="body" idx="1"/>
          </p:nvPr>
        </p:nvSpPr>
        <p:spPr>
          <a:xfrm>
            <a:off x="838200" y="1295400"/>
            <a:ext cx="7772400" cy="5410200"/>
          </a:xfrm>
        </p:spPr>
        <p:txBody>
          <a:bodyPr/>
          <a:lstStyle/>
          <a:p>
            <a:pPr marL="609600" indent="-609600" eaLnBrk="1" hangingPunct="1">
              <a:buFont typeface="Wingdings" panose="05000000000000000000" pitchFamily="2" charset="2"/>
              <a:buChar char="l"/>
            </a:pPr>
            <a:r>
              <a:rPr lang="zh-CN" altLang="en-US" sz="2800">
                <a:solidFill>
                  <a:schemeClr val="accent2"/>
                </a:solidFill>
                <a:latin typeface="华文细黑" panose="02010600040101010101" pitchFamily="2" charset="-122"/>
                <a:ea typeface="华文细黑" panose="02010600040101010101" pitchFamily="2" charset="-122"/>
              </a:rPr>
              <a:t>各种次级粒子及探测器系统</a:t>
            </a:r>
          </a:p>
        </p:txBody>
      </p:sp>
      <p:graphicFrame>
        <p:nvGraphicFramePr>
          <p:cNvPr id="36868" name="Object 4">
            <a:extLst>
              <a:ext uri="{FF2B5EF4-FFF2-40B4-BE49-F238E27FC236}">
                <a16:creationId xmlns:a16="http://schemas.microsoft.com/office/drawing/2014/main" id="{BBA5EF32-E4A6-4021-A826-A8993D663695}"/>
              </a:ext>
            </a:extLst>
          </p:cNvPr>
          <p:cNvGraphicFramePr>
            <a:graphicFrameLocks noChangeAspect="1"/>
          </p:cNvGraphicFramePr>
          <p:nvPr/>
        </p:nvGraphicFramePr>
        <p:xfrm>
          <a:off x="1403350" y="2133600"/>
          <a:ext cx="6751638" cy="4114800"/>
        </p:xfrm>
        <a:graphic>
          <a:graphicData uri="http://schemas.openxmlformats.org/presentationml/2006/ole">
            <mc:AlternateContent xmlns:mc="http://schemas.openxmlformats.org/markup-compatibility/2006">
              <mc:Choice xmlns:v="urn:schemas-microsoft-com:vml" Requires="v">
                <p:oleObj spid="_x0000_s9219" r:id="rId4" imgW="4109720" imgH="2504440" progId="Word.Picture.8">
                  <p:embed/>
                </p:oleObj>
              </mc:Choice>
              <mc:Fallback>
                <p:oleObj r:id="rId4" imgW="4109720" imgH="2504440" progId="Word.Picture.8">
                  <p:embed/>
                  <p:pic>
                    <p:nvPicPr>
                      <p:cNvPr id="36868" name="Object 4">
                        <a:extLst>
                          <a:ext uri="{FF2B5EF4-FFF2-40B4-BE49-F238E27FC236}">
                            <a16:creationId xmlns:a16="http://schemas.microsoft.com/office/drawing/2014/main" id="{BBA5EF32-E4A6-4021-A826-A8993D66369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3350" y="2133600"/>
                        <a:ext cx="6751638"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6868"/>
                                        </p:tgtEl>
                                        <p:attrNameLst>
                                          <p:attrName>style.visibility</p:attrName>
                                        </p:attrNameLst>
                                      </p:cBhvr>
                                      <p:to>
                                        <p:strVal val="visible"/>
                                      </p:to>
                                    </p:set>
                                    <p:anim calcmode="lin" valueType="num">
                                      <p:cBhvr additive="base">
                                        <p:cTn id="7" dur="500" fill="hold"/>
                                        <p:tgtEl>
                                          <p:spTgt spid="36868"/>
                                        </p:tgtEl>
                                        <p:attrNameLst>
                                          <p:attrName>ppt_x</p:attrName>
                                        </p:attrNameLst>
                                      </p:cBhvr>
                                      <p:tavLst>
                                        <p:tav tm="0">
                                          <p:val>
                                            <p:strVal val="#ppt_x"/>
                                          </p:val>
                                        </p:tav>
                                        <p:tav tm="100000">
                                          <p:val>
                                            <p:strVal val="#ppt_x"/>
                                          </p:val>
                                        </p:tav>
                                      </p:tavLst>
                                    </p:anim>
                                    <p:anim calcmode="lin" valueType="num">
                                      <p:cBhvr additive="base">
                                        <p:cTn id="8" dur="500" fill="hold"/>
                                        <p:tgtEl>
                                          <p:spTgt spid="368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6C35BDFE-5028-4705-8B71-8DC5F244775B}"/>
              </a:ext>
            </a:extLst>
          </p:cNvPr>
          <p:cNvSpPr>
            <a:spLocks noGrp="1" noChangeArrowheads="1"/>
          </p:cNvSpPr>
          <p:nvPr>
            <p:ph type="title"/>
          </p:nvPr>
        </p:nvSpPr>
        <p:spPr>
          <a:xfrm>
            <a:off x="762000" y="549275"/>
            <a:ext cx="7772400" cy="593725"/>
          </a:xfrm>
        </p:spPr>
        <p:txBody>
          <a:bodyPr/>
          <a:lstStyle/>
          <a:p>
            <a:pPr algn="l" eaLnBrk="1" hangingPunct="1"/>
            <a:r>
              <a:rPr lang="en-US" altLang="zh-CN" sz="3200">
                <a:solidFill>
                  <a:srgbClr val="990033"/>
                </a:solidFill>
                <a:latin typeface="华文细黑" panose="02010600040101010101" pitchFamily="2" charset="-122"/>
                <a:ea typeface="华文细黑" panose="02010600040101010101" pitchFamily="2" charset="-122"/>
              </a:rPr>
              <a:t>1.</a:t>
            </a:r>
            <a:r>
              <a:rPr lang="zh-CN" altLang="en-US" sz="3200">
                <a:solidFill>
                  <a:srgbClr val="990033"/>
                </a:solidFill>
                <a:latin typeface="华文细黑" panose="02010600040101010101" pitchFamily="2" charset="-122"/>
                <a:ea typeface="华文细黑" panose="02010600040101010101" pitchFamily="2" charset="-122"/>
              </a:rPr>
              <a:t>引言</a:t>
            </a:r>
          </a:p>
        </p:txBody>
      </p:sp>
      <p:sp>
        <p:nvSpPr>
          <p:cNvPr id="38915" name="Rectangle 3">
            <a:extLst>
              <a:ext uri="{FF2B5EF4-FFF2-40B4-BE49-F238E27FC236}">
                <a16:creationId xmlns:a16="http://schemas.microsoft.com/office/drawing/2014/main" id="{C2DDAAA9-9063-47F9-BD5C-61BECEC657CA}"/>
              </a:ext>
            </a:extLst>
          </p:cNvPr>
          <p:cNvSpPr>
            <a:spLocks noGrp="1" noChangeArrowheads="1"/>
          </p:cNvSpPr>
          <p:nvPr>
            <p:ph type="body" idx="1"/>
          </p:nvPr>
        </p:nvSpPr>
        <p:spPr>
          <a:xfrm>
            <a:off x="0" y="1447800"/>
            <a:ext cx="9144000" cy="5410200"/>
          </a:xfrm>
        </p:spPr>
        <p:txBody>
          <a:bodyPr/>
          <a:lstStyle/>
          <a:p>
            <a:pPr marL="914400" lvl="1" indent="-457200" eaLnBrk="1" hangingPunct="1">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需要测量的是入射电子碰撞的</a:t>
            </a:r>
            <a:r>
              <a:rPr lang="zh-CN" altLang="en-US" b="1">
                <a:solidFill>
                  <a:srgbClr val="9900CC"/>
                </a:solidFill>
                <a:latin typeface="华文细黑" panose="02010600040101010101" pitchFamily="2" charset="-122"/>
                <a:ea typeface="华文细黑" panose="02010600040101010101" pitchFamily="2" charset="-122"/>
              </a:rPr>
              <a:t>能量损失值</a:t>
            </a:r>
            <a:r>
              <a:rPr lang="zh-CN" altLang="en-US">
                <a:solidFill>
                  <a:schemeClr val="accent2"/>
                </a:solidFill>
                <a:latin typeface="华文细黑" panose="02010600040101010101" pitchFamily="2" charset="-122"/>
                <a:ea typeface="华文细黑" panose="02010600040101010101" pitchFamily="2" charset="-122"/>
              </a:rPr>
              <a:t>和碰撞电离的</a:t>
            </a:r>
            <a:r>
              <a:rPr lang="zh-CN" altLang="en-US" b="1">
                <a:solidFill>
                  <a:srgbClr val="9900CC"/>
                </a:solidFill>
                <a:latin typeface="华文细黑" panose="02010600040101010101" pitchFamily="2" charset="-122"/>
                <a:ea typeface="华文细黑" panose="02010600040101010101" pitchFamily="2" charset="-122"/>
              </a:rPr>
              <a:t>次级粒子类型</a:t>
            </a:r>
            <a:r>
              <a:rPr lang="zh-CN" altLang="en-US">
                <a:solidFill>
                  <a:schemeClr val="accent2"/>
                </a:solidFill>
                <a:latin typeface="华文细黑" panose="02010600040101010101" pitchFamily="2" charset="-122"/>
                <a:ea typeface="华文细黑" panose="02010600040101010101" pitchFamily="2" charset="-122"/>
              </a:rPr>
              <a:t>。</a:t>
            </a:r>
            <a:r>
              <a:rPr lang="zh-CN" altLang="en-US" sz="2400">
                <a:solidFill>
                  <a:schemeClr val="accent2"/>
                </a:solidFill>
                <a:latin typeface="华文细黑" panose="02010600040101010101" pitchFamily="2" charset="-122"/>
                <a:ea typeface="华文细黑" panose="02010600040101010101" pitchFamily="2" charset="-122"/>
              </a:rPr>
              <a:t>（除了有散射电子以外，在发生碰撞电离时，次级粒子中还有正离子加负离子或正离子加电离电子）</a:t>
            </a:r>
          </a:p>
          <a:p>
            <a:pPr marL="914400" lvl="1" indent="-457200" eaLnBrk="1" hangingPunct="1">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散射电子</a:t>
            </a:r>
            <a:r>
              <a:rPr lang="zh-CN" altLang="en-US" b="1">
                <a:solidFill>
                  <a:srgbClr val="9900CC"/>
                </a:solidFill>
                <a:latin typeface="华文细黑" panose="02010600040101010101" pitchFamily="2" charset="-122"/>
                <a:ea typeface="华文细黑" panose="02010600040101010101" pitchFamily="2" charset="-122"/>
              </a:rPr>
              <a:t>能量损失值</a:t>
            </a:r>
            <a:r>
              <a:rPr lang="zh-CN" altLang="en-US">
                <a:solidFill>
                  <a:schemeClr val="accent2"/>
                </a:solidFill>
                <a:latin typeface="华文细黑" panose="02010600040101010101" pitchFamily="2" charset="-122"/>
                <a:ea typeface="华文细黑" panose="02010600040101010101" pitchFamily="2" charset="-122"/>
              </a:rPr>
              <a:t>的测量：</a:t>
            </a:r>
          </a:p>
          <a:p>
            <a:pPr marL="1295400" lvl="2" indent="-381000" eaLnBrk="1" hangingPunct="1"/>
            <a:r>
              <a:rPr lang="zh-CN" altLang="en-US">
                <a:solidFill>
                  <a:srgbClr val="9900CC"/>
                </a:solidFill>
                <a:latin typeface="华文细黑" panose="02010600040101010101" pitchFamily="2" charset="-122"/>
                <a:ea typeface="华文细黑" panose="02010600040101010101" pitchFamily="2" charset="-122"/>
              </a:rPr>
              <a:t>用电荷灵敏型前置放大器</a:t>
            </a:r>
            <a:r>
              <a:rPr lang="en-US" altLang="zh-CN">
                <a:solidFill>
                  <a:srgbClr val="9900CC"/>
                </a:solidFill>
                <a:latin typeface="华文细黑" panose="02010600040101010101" pitchFamily="2" charset="-122"/>
                <a:ea typeface="华文细黑" panose="02010600040101010101" pitchFamily="2" charset="-122"/>
              </a:rPr>
              <a:t>(PA)</a:t>
            </a:r>
            <a:r>
              <a:rPr lang="zh-CN" altLang="en-US">
                <a:solidFill>
                  <a:srgbClr val="9900CC"/>
                </a:solidFill>
                <a:latin typeface="华文细黑" panose="02010600040101010101" pitchFamily="2" charset="-122"/>
                <a:ea typeface="华文细黑" panose="02010600040101010101" pitchFamily="2" charset="-122"/>
              </a:rPr>
              <a:t>进行收集，转换成电压信号。</a:t>
            </a:r>
          </a:p>
          <a:p>
            <a:pPr marL="1295400" lvl="2" indent="-381000" eaLnBrk="1" hangingPunct="1"/>
            <a:r>
              <a:rPr lang="zh-CN" altLang="en-US">
                <a:solidFill>
                  <a:srgbClr val="9900CC"/>
                </a:solidFill>
                <a:latin typeface="华文细黑" panose="02010600040101010101" pitchFamily="2" charset="-122"/>
                <a:ea typeface="华文细黑" panose="02010600040101010101" pitchFamily="2" charset="-122"/>
              </a:rPr>
              <a:t>主放大器</a:t>
            </a:r>
            <a:r>
              <a:rPr lang="en-US" altLang="zh-CN">
                <a:solidFill>
                  <a:srgbClr val="9900CC"/>
                </a:solidFill>
                <a:latin typeface="华文细黑" panose="02010600040101010101" pitchFamily="2" charset="-122"/>
                <a:ea typeface="华文细黑" panose="02010600040101010101" pitchFamily="2" charset="-122"/>
              </a:rPr>
              <a:t>(MA) </a:t>
            </a:r>
            <a:r>
              <a:rPr lang="zh-CN" altLang="en-US">
                <a:solidFill>
                  <a:srgbClr val="9900CC"/>
                </a:solidFill>
                <a:latin typeface="华文细黑" panose="02010600040101010101" pitchFamily="2" charset="-122"/>
                <a:ea typeface="华文细黑" panose="02010600040101010101" pitchFamily="2" charset="-122"/>
              </a:rPr>
              <a:t>对信号进行成形放大，把信号放大到后级分析系统要求的幅度范围，提高信噪比。</a:t>
            </a:r>
          </a:p>
          <a:p>
            <a:pPr marL="1295400" lvl="2" indent="-381000" eaLnBrk="1" hangingPunct="1"/>
            <a:r>
              <a:rPr lang="zh-CN" altLang="en-US">
                <a:solidFill>
                  <a:srgbClr val="9900CC"/>
                </a:solidFill>
                <a:latin typeface="华文细黑" panose="02010600040101010101" pitchFamily="2" charset="-122"/>
                <a:ea typeface="华文细黑" panose="02010600040101010101" pitchFamily="2" charset="-122"/>
              </a:rPr>
              <a:t>放大成形的信号经线性门和峰保持器</a:t>
            </a:r>
            <a:r>
              <a:rPr lang="en-US" altLang="zh-CN">
                <a:solidFill>
                  <a:srgbClr val="9900CC"/>
                </a:solidFill>
                <a:latin typeface="华文细黑" panose="02010600040101010101" pitchFamily="2" charset="-122"/>
                <a:ea typeface="华文细黑" panose="02010600040101010101" pitchFamily="2" charset="-122"/>
              </a:rPr>
              <a:t>(PH)</a:t>
            </a:r>
            <a:r>
              <a:rPr lang="zh-CN" altLang="en-US">
                <a:solidFill>
                  <a:srgbClr val="9900CC"/>
                </a:solidFill>
                <a:latin typeface="华文细黑" panose="02010600040101010101" pitchFamily="2" charset="-122"/>
                <a:ea typeface="华文细黑" panose="02010600040101010101" pitchFamily="2" charset="-122"/>
              </a:rPr>
              <a:t>之后，由</a:t>
            </a:r>
            <a:r>
              <a:rPr lang="en-US" altLang="zh-CN">
                <a:solidFill>
                  <a:srgbClr val="9900CC"/>
                </a:solidFill>
                <a:latin typeface="华文细黑" panose="02010600040101010101" pitchFamily="2" charset="-122"/>
                <a:ea typeface="华文细黑" panose="02010600040101010101" pitchFamily="2" charset="-122"/>
              </a:rPr>
              <a:t>ADC</a:t>
            </a:r>
            <a:r>
              <a:rPr lang="zh-CN" altLang="en-US">
                <a:solidFill>
                  <a:srgbClr val="9900CC"/>
                </a:solidFill>
                <a:latin typeface="华文细黑" panose="02010600040101010101" pitchFamily="2" charset="-122"/>
                <a:ea typeface="华文细黑" panose="02010600040101010101" pitchFamily="2" charset="-122"/>
              </a:rPr>
              <a:t>变换成数字信号。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8915">
                                            <p:txEl>
                                              <p:pRg st="2" end="2"/>
                                            </p:txEl>
                                          </p:spTgt>
                                        </p:tgtEl>
                                        <p:attrNameLst>
                                          <p:attrName>style.visibility</p:attrName>
                                        </p:attrNameLst>
                                      </p:cBhvr>
                                      <p:to>
                                        <p:strVal val="visible"/>
                                      </p:to>
                                    </p:set>
                                    <p:anim calcmode="lin" valueType="num">
                                      <p:cBhvr additive="base">
                                        <p:cTn id="7" dur="500" fill="hold"/>
                                        <p:tgtEl>
                                          <p:spTgt spid="38915">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89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8915">
                                            <p:txEl>
                                              <p:pRg st="3" end="3"/>
                                            </p:txEl>
                                          </p:spTgt>
                                        </p:tgtEl>
                                        <p:attrNameLst>
                                          <p:attrName>style.visibility</p:attrName>
                                        </p:attrNameLst>
                                      </p:cBhvr>
                                      <p:to>
                                        <p:strVal val="visible"/>
                                      </p:to>
                                    </p:set>
                                    <p:anim calcmode="lin" valueType="num">
                                      <p:cBhvr additive="base">
                                        <p:cTn id="13" dur="500" fill="hold"/>
                                        <p:tgtEl>
                                          <p:spTgt spid="38915">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891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8915">
                                            <p:txEl>
                                              <p:pRg st="4" end="4"/>
                                            </p:txEl>
                                          </p:spTgt>
                                        </p:tgtEl>
                                        <p:attrNameLst>
                                          <p:attrName>style.visibility</p:attrName>
                                        </p:attrNameLst>
                                      </p:cBhvr>
                                      <p:to>
                                        <p:strVal val="visible"/>
                                      </p:to>
                                    </p:set>
                                    <p:anim calcmode="lin" valueType="num">
                                      <p:cBhvr additive="base">
                                        <p:cTn id="19" dur="500" fill="hold"/>
                                        <p:tgtEl>
                                          <p:spTgt spid="38915">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891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010" name="Rectangle 2">
            <a:extLst>
              <a:ext uri="{FF2B5EF4-FFF2-40B4-BE49-F238E27FC236}">
                <a16:creationId xmlns:a16="http://schemas.microsoft.com/office/drawing/2014/main" id="{2BB6A417-2B7B-4A4E-B854-D0D364E1758C}"/>
              </a:ext>
            </a:extLst>
          </p:cNvPr>
          <p:cNvSpPr>
            <a:spLocks noGrp="1" noChangeArrowheads="1"/>
          </p:cNvSpPr>
          <p:nvPr>
            <p:ph type="title"/>
          </p:nvPr>
        </p:nvSpPr>
        <p:spPr>
          <a:xfrm>
            <a:off x="611188" y="576263"/>
            <a:ext cx="7772400" cy="836612"/>
          </a:xfrm>
        </p:spPr>
        <p:txBody>
          <a:bodyPr/>
          <a:lstStyle/>
          <a:p>
            <a:pPr algn="l" eaLnBrk="1" hangingPunct="1"/>
            <a:r>
              <a:rPr lang="en-US" altLang="zh-CN" sz="3200">
                <a:solidFill>
                  <a:srgbClr val="990033"/>
                </a:solidFill>
                <a:latin typeface="华文细黑" panose="02010600040101010101" pitchFamily="2" charset="-122"/>
                <a:ea typeface="华文细黑" panose="02010600040101010101" pitchFamily="2" charset="-122"/>
              </a:rPr>
              <a:t>1.</a:t>
            </a:r>
            <a:r>
              <a:rPr lang="zh-CN" altLang="en-US" sz="3200">
                <a:solidFill>
                  <a:srgbClr val="990033"/>
                </a:solidFill>
                <a:latin typeface="华文细黑" panose="02010600040101010101" pitchFamily="2" charset="-122"/>
                <a:ea typeface="华文细黑" panose="02010600040101010101" pitchFamily="2" charset="-122"/>
              </a:rPr>
              <a:t>引言</a:t>
            </a:r>
          </a:p>
        </p:txBody>
      </p:sp>
      <p:sp>
        <p:nvSpPr>
          <p:cNvPr id="39939" name="Rectangle 3">
            <a:extLst>
              <a:ext uri="{FF2B5EF4-FFF2-40B4-BE49-F238E27FC236}">
                <a16:creationId xmlns:a16="http://schemas.microsoft.com/office/drawing/2014/main" id="{28FF5312-292B-434A-871B-687B0F3CDC57}"/>
              </a:ext>
            </a:extLst>
          </p:cNvPr>
          <p:cNvSpPr>
            <a:spLocks noGrp="1" noChangeArrowheads="1"/>
          </p:cNvSpPr>
          <p:nvPr>
            <p:ph type="body" idx="1"/>
          </p:nvPr>
        </p:nvSpPr>
        <p:spPr>
          <a:xfrm>
            <a:off x="0" y="1368425"/>
            <a:ext cx="8915400" cy="5489575"/>
          </a:xfrm>
        </p:spPr>
        <p:txBody>
          <a:bodyPr/>
          <a:lstStyle/>
          <a:p>
            <a:pPr marL="914400" lvl="1" indent="-457200" algn="just" eaLnBrk="1" hangingPunct="1">
              <a:lnSpc>
                <a:spcPct val="90000"/>
              </a:lnSpc>
              <a:buFont typeface="Wingdings" panose="05000000000000000000" pitchFamily="2" charset="2"/>
              <a:buChar char="l"/>
            </a:pPr>
            <a:r>
              <a:rPr lang="zh-CN" altLang="en-US" b="1">
                <a:solidFill>
                  <a:schemeClr val="accent2"/>
                </a:solidFill>
                <a:latin typeface="华文细黑" panose="02010600040101010101" pitchFamily="2" charset="-122"/>
                <a:ea typeface="华文细黑" panose="02010600040101010101" pitchFamily="2" charset="-122"/>
              </a:rPr>
              <a:t>次级粒子类型的鉴别，</a:t>
            </a:r>
            <a:r>
              <a:rPr lang="zh-CN" altLang="en-US">
                <a:solidFill>
                  <a:schemeClr val="accent2"/>
                </a:solidFill>
                <a:latin typeface="华文细黑" panose="02010600040101010101" pitchFamily="2" charset="-122"/>
                <a:ea typeface="华文细黑" panose="02010600040101010101" pitchFamily="2" charset="-122"/>
              </a:rPr>
              <a:t>通过飞行时间的测量来反映</a:t>
            </a:r>
            <a:endParaRPr lang="zh-CN" altLang="en-US" b="1">
              <a:solidFill>
                <a:schemeClr val="accent2"/>
              </a:solidFill>
              <a:latin typeface="华文细黑" panose="02010600040101010101" pitchFamily="2" charset="-122"/>
              <a:ea typeface="华文细黑" panose="02010600040101010101" pitchFamily="2" charset="-122"/>
            </a:endParaRPr>
          </a:p>
          <a:p>
            <a:pPr marL="1295400" lvl="2" indent="-381000" algn="just" eaLnBrk="1" hangingPunct="1">
              <a:lnSpc>
                <a:spcPct val="90000"/>
              </a:lnSpc>
              <a:buFont typeface="Wingdings" panose="05000000000000000000" pitchFamily="2" charset="2"/>
              <a:buChar char="Ø"/>
            </a:pPr>
            <a:r>
              <a:rPr lang="zh-CN" altLang="en-US">
                <a:latin typeface="华文细黑" panose="02010600040101010101" pitchFamily="2" charset="-122"/>
                <a:ea typeface="华文细黑" panose="02010600040101010101" pitchFamily="2" charset="-122"/>
              </a:rPr>
              <a:t>从微通道板引出的脉冲由快放大器</a:t>
            </a:r>
            <a:r>
              <a:rPr lang="en-US" altLang="zh-CN">
                <a:latin typeface="华文细黑" panose="02010600040101010101" pitchFamily="2" charset="-122"/>
                <a:ea typeface="华文细黑" panose="02010600040101010101" pitchFamily="2" charset="-122"/>
              </a:rPr>
              <a:t>(FA)</a:t>
            </a:r>
            <a:r>
              <a:rPr lang="zh-CN" altLang="en-US">
                <a:latin typeface="华文细黑" panose="02010600040101010101" pitchFamily="2" charset="-122"/>
                <a:ea typeface="华文细黑" panose="02010600040101010101" pitchFamily="2" charset="-122"/>
              </a:rPr>
              <a:t>放大到适当的幅度。</a:t>
            </a:r>
          </a:p>
          <a:p>
            <a:pPr marL="1295400" lvl="2" indent="-381000" algn="just" eaLnBrk="1" hangingPunct="1">
              <a:lnSpc>
                <a:spcPct val="90000"/>
              </a:lnSpc>
              <a:buFont typeface="Wingdings" panose="05000000000000000000" pitchFamily="2" charset="2"/>
              <a:buChar char="Ø"/>
            </a:pPr>
            <a:r>
              <a:rPr lang="zh-CN" altLang="en-US">
                <a:latin typeface="华文细黑" panose="02010600040101010101" pitchFamily="2" charset="-122"/>
                <a:ea typeface="华文细黑" panose="02010600040101010101" pitchFamily="2" charset="-122"/>
              </a:rPr>
              <a:t>由恒比定时甄别器</a:t>
            </a:r>
            <a:r>
              <a:rPr lang="en-US" altLang="zh-CN">
                <a:latin typeface="华文细黑" panose="02010600040101010101" pitchFamily="2" charset="-122"/>
                <a:ea typeface="华文细黑" panose="02010600040101010101" pitchFamily="2" charset="-122"/>
              </a:rPr>
              <a:t>(CFD)</a:t>
            </a:r>
            <a:r>
              <a:rPr lang="zh-CN" altLang="en-US">
                <a:latin typeface="华文细黑" panose="02010600040101010101" pitchFamily="2" charset="-122"/>
                <a:ea typeface="华文细黑" panose="02010600040101010101" pitchFamily="2" charset="-122"/>
              </a:rPr>
              <a:t>来提取时间信号。</a:t>
            </a:r>
          </a:p>
          <a:p>
            <a:pPr marL="1295400" lvl="2" indent="-381000" algn="just" eaLnBrk="1" hangingPunct="1">
              <a:lnSpc>
                <a:spcPct val="90000"/>
              </a:lnSpc>
              <a:buFont typeface="Wingdings" panose="05000000000000000000" pitchFamily="2" charset="2"/>
              <a:buChar char="Ø"/>
            </a:pPr>
            <a:r>
              <a:rPr lang="zh-CN" altLang="en-US">
                <a:latin typeface="华文细黑" panose="02010600040101010101" pitchFamily="2" charset="-122"/>
                <a:ea typeface="华文细黑" panose="02010600040101010101" pitchFamily="2" charset="-122"/>
              </a:rPr>
              <a:t>用时间</a:t>
            </a:r>
            <a:r>
              <a:rPr lang="en-US" altLang="zh-CN">
                <a:latin typeface="华文细黑" panose="02010600040101010101" pitchFamily="2" charset="-122"/>
                <a:ea typeface="华文细黑" panose="02010600040101010101" pitchFamily="2" charset="-122"/>
              </a:rPr>
              <a:t>—</a:t>
            </a:r>
            <a:r>
              <a:rPr lang="zh-CN" altLang="en-US">
                <a:latin typeface="华文细黑" panose="02010600040101010101" pitchFamily="2" charset="-122"/>
                <a:ea typeface="华文细黑" panose="02010600040101010101" pitchFamily="2" charset="-122"/>
              </a:rPr>
              <a:t>幅度变换器</a:t>
            </a:r>
            <a:r>
              <a:rPr lang="en-US" altLang="zh-CN">
                <a:latin typeface="华文细黑" panose="02010600040101010101" pitchFamily="2" charset="-122"/>
                <a:ea typeface="华文细黑" panose="02010600040101010101" pitchFamily="2" charset="-122"/>
              </a:rPr>
              <a:t>(TAC)</a:t>
            </a:r>
            <a:r>
              <a:rPr lang="zh-CN" altLang="en-US">
                <a:latin typeface="华文细黑" panose="02010600040101010101" pitchFamily="2" charset="-122"/>
                <a:ea typeface="华文细黑" panose="02010600040101010101" pitchFamily="2" charset="-122"/>
              </a:rPr>
              <a:t>将正离子</a:t>
            </a:r>
            <a:r>
              <a:rPr lang="zh-CN" altLang="en-US" sz="2000">
                <a:latin typeface="华文细黑" panose="02010600040101010101" pitchFamily="2" charset="-122"/>
                <a:ea typeface="华文细黑" panose="02010600040101010101" pitchFamily="2" charset="-122"/>
              </a:rPr>
              <a:t>（或负离子、电离电子）</a:t>
            </a:r>
            <a:r>
              <a:rPr lang="zh-CN" altLang="en-US">
                <a:latin typeface="华文细黑" panose="02010600040101010101" pitchFamily="2" charset="-122"/>
                <a:ea typeface="华文细黑" panose="02010600040101010101" pitchFamily="2" charset="-122"/>
              </a:rPr>
              <a:t>的定时信号与散射电子的定时信号时间间隔转换成电压信号，输出信号的电压幅度与时间间隔成线性关系。</a:t>
            </a:r>
          </a:p>
          <a:p>
            <a:pPr marL="1295400" lvl="2" indent="-381000" algn="just" eaLnBrk="1" hangingPunct="1">
              <a:lnSpc>
                <a:spcPct val="90000"/>
              </a:lnSpc>
              <a:buFont typeface="Wingdings" panose="05000000000000000000" pitchFamily="2" charset="2"/>
              <a:buChar char="Ø"/>
            </a:pPr>
            <a:r>
              <a:rPr lang="zh-CN" altLang="en-US">
                <a:latin typeface="华文细黑" panose="02010600040101010101" pitchFamily="2" charset="-122"/>
                <a:ea typeface="华文细黑" panose="02010600040101010101" pitchFamily="2" charset="-122"/>
              </a:rPr>
              <a:t>经过线性门和峰保持器之后，由</a:t>
            </a:r>
            <a:r>
              <a:rPr lang="en-US" altLang="zh-CN">
                <a:latin typeface="华文细黑" panose="02010600040101010101" pitchFamily="2" charset="-122"/>
                <a:ea typeface="华文细黑" panose="02010600040101010101" pitchFamily="2" charset="-122"/>
              </a:rPr>
              <a:t>ADC</a:t>
            </a:r>
            <a:r>
              <a:rPr lang="zh-CN" altLang="en-US">
                <a:latin typeface="华文细黑" panose="02010600040101010101" pitchFamily="2" charset="-122"/>
                <a:ea typeface="华文细黑" panose="02010600040101010101" pitchFamily="2" charset="-122"/>
              </a:rPr>
              <a:t>变换成数字信号。</a:t>
            </a:r>
          </a:p>
          <a:p>
            <a:pPr marL="914400" lvl="1" indent="-457200" algn="just" eaLnBrk="1" hangingPunct="1">
              <a:lnSpc>
                <a:spcPct val="90000"/>
              </a:lnSpc>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根据物理测量的需要，数据获取系统中需要复杂的</a:t>
            </a:r>
            <a:r>
              <a:rPr lang="zh-CN" altLang="en-US" b="1">
                <a:solidFill>
                  <a:srgbClr val="9900CC"/>
                </a:solidFill>
                <a:latin typeface="华文细黑" panose="02010600040101010101" pitchFamily="2" charset="-122"/>
                <a:ea typeface="华文细黑" panose="02010600040101010101" pitchFamily="2" charset="-122"/>
              </a:rPr>
              <a:t>快慢符合系统</a:t>
            </a:r>
            <a:r>
              <a:rPr lang="zh-CN" altLang="en-US">
                <a:solidFill>
                  <a:schemeClr val="accent2"/>
                </a:solidFill>
                <a:latin typeface="华文细黑" panose="02010600040101010101" pitchFamily="2" charset="-122"/>
                <a:ea typeface="华文细黑" panose="02010600040101010101" pitchFamily="2" charset="-122"/>
              </a:rPr>
              <a:t>，符合条件不是固定不变的，它随着测量的反应不同而变化。由散射电子的定时脉冲来触发数据获取系统的对一次事例的采集。</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9939">
                                            <p:txEl>
                                              <p:pRg st="1" end="1"/>
                                            </p:txEl>
                                          </p:spTgt>
                                        </p:tgtEl>
                                        <p:attrNameLst>
                                          <p:attrName>style.visibility</p:attrName>
                                        </p:attrNameLst>
                                      </p:cBhvr>
                                      <p:to>
                                        <p:strVal val="visible"/>
                                      </p:to>
                                    </p:set>
                                    <p:anim calcmode="lin" valueType="num">
                                      <p:cBhvr additive="base">
                                        <p:cTn id="7" dur="500" fill="hold"/>
                                        <p:tgtEl>
                                          <p:spTgt spid="3993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993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9939">
                                            <p:txEl>
                                              <p:pRg st="2" end="2"/>
                                            </p:txEl>
                                          </p:spTgt>
                                        </p:tgtEl>
                                        <p:attrNameLst>
                                          <p:attrName>style.visibility</p:attrName>
                                        </p:attrNameLst>
                                      </p:cBhvr>
                                      <p:to>
                                        <p:strVal val="visible"/>
                                      </p:to>
                                    </p:set>
                                    <p:anim calcmode="lin" valueType="num">
                                      <p:cBhvr additive="base">
                                        <p:cTn id="13" dur="500" fill="hold"/>
                                        <p:tgtEl>
                                          <p:spTgt spid="39939">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993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9939">
                                            <p:txEl>
                                              <p:pRg st="3" end="3"/>
                                            </p:txEl>
                                          </p:spTgt>
                                        </p:tgtEl>
                                        <p:attrNameLst>
                                          <p:attrName>style.visibility</p:attrName>
                                        </p:attrNameLst>
                                      </p:cBhvr>
                                      <p:to>
                                        <p:strVal val="visible"/>
                                      </p:to>
                                    </p:set>
                                    <p:anim calcmode="lin" valueType="num">
                                      <p:cBhvr additive="base">
                                        <p:cTn id="19" dur="500" fill="hold"/>
                                        <p:tgtEl>
                                          <p:spTgt spid="3993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993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9939">
                                            <p:txEl>
                                              <p:pRg st="4" end="4"/>
                                            </p:txEl>
                                          </p:spTgt>
                                        </p:tgtEl>
                                        <p:attrNameLst>
                                          <p:attrName>style.visibility</p:attrName>
                                        </p:attrNameLst>
                                      </p:cBhvr>
                                      <p:to>
                                        <p:strVal val="visible"/>
                                      </p:to>
                                    </p:set>
                                    <p:anim calcmode="lin" valueType="num">
                                      <p:cBhvr additive="base">
                                        <p:cTn id="25" dur="500" fill="hold"/>
                                        <p:tgtEl>
                                          <p:spTgt spid="3993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993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9939">
                                            <p:txEl>
                                              <p:pRg st="5" end="5"/>
                                            </p:txEl>
                                          </p:spTgt>
                                        </p:tgtEl>
                                        <p:attrNameLst>
                                          <p:attrName>style.visibility</p:attrName>
                                        </p:attrNameLst>
                                      </p:cBhvr>
                                      <p:to>
                                        <p:strVal val="visible"/>
                                      </p:to>
                                    </p:set>
                                    <p:anim calcmode="lin" valueType="num">
                                      <p:cBhvr additive="base">
                                        <p:cTn id="31" dur="500" fill="hold"/>
                                        <p:tgtEl>
                                          <p:spTgt spid="3993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993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a:extLst>
              <a:ext uri="{FF2B5EF4-FFF2-40B4-BE49-F238E27FC236}">
                <a16:creationId xmlns:a16="http://schemas.microsoft.com/office/drawing/2014/main" id="{2D1533B7-50CB-4EC8-BC36-CD8192001C81}"/>
              </a:ext>
            </a:extLst>
          </p:cNvPr>
          <p:cNvSpPr>
            <a:spLocks noGrp="1" noChangeArrowheads="1"/>
          </p:cNvSpPr>
          <p:nvPr>
            <p:ph type="title"/>
          </p:nvPr>
        </p:nvSpPr>
        <p:spPr>
          <a:xfrm>
            <a:off x="611188" y="476250"/>
            <a:ext cx="7772400" cy="811213"/>
          </a:xfrm>
        </p:spPr>
        <p:txBody>
          <a:bodyPr/>
          <a:lstStyle/>
          <a:p>
            <a:pPr algn="l" eaLnBrk="1" hangingPunct="1"/>
            <a:r>
              <a:rPr lang="en-US" altLang="zh-CN" sz="3200">
                <a:solidFill>
                  <a:srgbClr val="990033"/>
                </a:solidFill>
                <a:latin typeface="华文细黑" panose="02010600040101010101" pitchFamily="2" charset="-122"/>
                <a:ea typeface="华文细黑" panose="02010600040101010101" pitchFamily="2" charset="-122"/>
              </a:rPr>
              <a:t>1.</a:t>
            </a:r>
            <a:r>
              <a:rPr lang="zh-CN" altLang="en-US" sz="3200">
                <a:solidFill>
                  <a:srgbClr val="990033"/>
                </a:solidFill>
                <a:latin typeface="华文细黑" panose="02010600040101010101" pitchFamily="2" charset="-122"/>
                <a:ea typeface="华文细黑" panose="02010600040101010101" pitchFamily="2" charset="-122"/>
              </a:rPr>
              <a:t>引言</a:t>
            </a:r>
          </a:p>
        </p:txBody>
      </p:sp>
      <p:pic>
        <p:nvPicPr>
          <p:cNvPr id="44035" name="Picture 3" descr="daq1">
            <a:extLst>
              <a:ext uri="{FF2B5EF4-FFF2-40B4-BE49-F238E27FC236}">
                <a16:creationId xmlns:a16="http://schemas.microsoft.com/office/drawing/2014/main" id="{981A3BE3-E7F9-4042-BFF5-02F14235A3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593850"/>
            <a:ext cx="8534400" cy="526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8" name="Rectangle 2">
            <a:extLst>
              <a:ext uri="{FF2B5EF4-FFF2-40B4-BE49-F238E27FC236}">
                <a16:creationId xmlns:a16="http://schemas.microsoft.com/office/drawing/2014/main" id="{EBFA4CE6-ECF5-4CF1-9F83-CD67626043F3}"/>
              </a:ext>
            </a:extLst>
          </p:cNvPr>
          <p:cNvSpPr>
            <a:spLocks noGrp="1" noChangeArrowheads="1"/>
          </p:cNvSpPr>
          <p:nvPr>
            <p:ph type="title"/>
          </p:nvPr>
        </p:nvSpPr>
        <p:spPr>
          <a:xfrm>
            <a:off x="684213" y="549275"/>
            <a:ext cx="7772400" cy="817563"/>
          </a:xfrm>
        </p:spPr>
        <p:txBody>
          <a:bodyPr/>
          <a:lstStyle/>
          <a:p>
            <a:pPr algn="l" eaLnBrk="1" hangingPunct="1"/>
            <a:r>
              <a:rPr lang="en-US" altLang="zh-CN" sz="3600">
                <a:solidFill>
                  <a:srgbClr val="990033"/>
                </a:solidFill>
                <a:latin typeface="华文细黑" panose="02010600040101010101" pitchFamily="2" charset="-122"/>
                <a:ea typeface="华文细黑" panose="02010600040101010101" pitchFamily="2" charset="-122"/>
              </a:rPr>
              <a:t>2.</a:t>
            </a:r>
            <a:r>
              <a:rPr lang="zh-CN" altLang="en-US" sz="3600">
                <a:solidFill>
                  <a:srgbClr val="990033"/>
                </a:solidFill>
                <a:latin typeface="华文细黑" panose="02010600040101010101" pitchFamily="2" charset="-122"/>
                <a:ea typeface="华文细黑" panose="02010600040101010101" pitchFamily="2" charset="-122"/>
              </a:rPr>
              <a:t>测量对象和测量方法</a:t>
            </a:r>
          </a:p>
        </p:txBody>
      </p:sp>
      <p:sp>
        <p:nvSpPr>
          <p:cNvPr id="41987" name="Rectangle 3">
            <a:extLst>
              <a:ext uri="{FF2B5EF4-FFF2-40B4-BE49-F238E27FC236}">
                <a16:creationId xmlns:a16="http://schemas.microsoft.com/office/drawing/2014/main" id="{521D8B89-5093-48F0-9083-BF7B6B49FA31}"/>
              </a:ext>
            </a:extLst>
          </p:cNvPr>
          <p:cNvSpPr>
            <a:spLocks noGrp="1" noChangeArrowheads="1"/>
          </p:cNvSpPr>
          <p:nvPr>
            <p:ph type="body" idx="1"/>
          </p:nvPr>
        </p:nvSpPr>
        <p:spPr>
          <a:xfrm>
            <a:off x="0" y="1676400"/>
            <a:ext cx="9144000" cy="5181600"/>
          </a:xfrm>
        </p:spPr>
        <p:txBody>
          <a:bodyPr/>
          <a:lstStyle/>
          <a:p>
            <a:pPr marL="990600" lvl="1" indent="-533400" eaLnBrk="1" hangingPunct="1">
              <a:buFont typeface="Wingdings" panose="05000000000000000000" pitchFamily="2" charset="2"/>
              <a:buChar char="Ø"/>
            </a:pPr>
            <a:r>
              <a:rPr lang="zh-CN" altLang="en-US">
                <a:solidFill>
                  <a:schemeClr val="accent2"/>
                </a:solidFill>
                <a:latin typeface="华文细黑" panose="02010600040101010101" pitchFamily="2" charset="-122"/>
                <a:ea typeface="华文细黑" panose="02010600040101010101" pitchFamily="2" charset="-122"/>
              </a:rPr>
              <a:t>需要测量的量为：</a:t>
            </a:r>
          </a:p>
          <a:p>
            <a:pPr marL="1371600" lvl="2" indent="-457200" eaLnBrk="1" hangingPunct="1">
              <a:buFontTx/>
              <a:buNone/>
            </a:pPr>
            <a:r>
              <a:rPr lang="zh-CN" altLang="en-US">
                <a:solidFill>
                  <a:schemeClr val="accent2"/>
                </a:solidFill>
                <a:latin typeface="华文细黑" panose="02010600040101010101" pitchFamily="2" charset="-122"/>
                <a:ea typeface="华文细黑" panose="02010600040101010101" pitchFamily="2" charset="-122"/>
              </a:rPr>
              <a:t>（</a:t>
            </a:r>
            <a:r>
              <a:rPr lang="en-US" altLang="zh-CN">
                <a:solidFill>
                  <a:schemeClr val="accent2"/>
                </a:solidFill>
                <a:latin typeface="华文细黑" panose="02010600040101010101" pitchFamily="2" charset="-122"/>
                <a:ea typeface="华文细黑" panose="02010600040101010101" pitchFamily="2" charset="-122"/>
              </a:rPr>
              <a:t>1</a:t>
            </a:r>
            <a:r>
              <a:rPr lang="zh-CN" altLang="en-US">
                <a:solidFill>
                  <a:schemeClr val="accent2"/>
                </a:solidFill>
                <a:latin typeface="华文细黑" panose="02010600040101010101" pitchFamily="2" charset="-122"/>
                <a:ea typeface="华文细黑" panose="02010600040101010101" pitchFamily="2" charset="-122"/>
              </a:rPr>
              <a:t>）入射电子碰撞的</a:t>
            </a:r>
            <a:r>
              <a:rPr lang="zh-CN" altLang="en-US" b="1" u="sng">
                <a:solidFill>
                  <a:schemeClr val="accent2"/>
                </a:solidFill>
                <a:latin typeface="华文细黑" panose="02010600040101010101" pitchFamily="2" charset="-122"/>
                <a:ea typeface="华文细黑" panose="02010600040101010101" pitchFamily="2" charset="-122"/>
              </a:rPr>
              <a:t>能量损失值</a:t>
            </a:r>
          </a:p>
          <a:p>
            <a:pPr marL="1371600" lvl="2" indent="-457200" eaLnBrk="1" hangingPunct="1">
              <a:buFontTx/>
              <a:buNone/>
            </a:pPr>
            <a:r>
              <a:rPr lang="zh-CN" altLang="en-US">
                <a:solidFill>
                  <a:schemeClr val="accent2"/>
                </a:solidFill>
                <a:latin typeface="华文细黑" panose="02010600040101010101" pitchFamily="2" charset="-122"/>
                <a:ea typeface="华文细黑" panose="02010600040101010101" pitchFamily="2" charset="-122"/>
              </a:rPr>
              <a:t>（</a:t>
            </a:r>
            <a:r>
              <a:rPr lang="en-US" altLang="zh-CN">
                <a:solidFill>
                  <a:schemeClr val="accent2"/>
                </a:solidFill>
                <a:latin typeface="华文细黑" panose="02010600040101010101" pitchFamily="2" charset="-122"/>
                <a:ea typeface="华文细黑" panose="02010600040101010101" pitchFamily="2" charset="-122"/>
              </a:rPr>
              <a:t>2</a:t>
            </a:r>
            <a:r>
              <a:rPr lang="zh-CN" altLang="en-US">
                <a:solidFill>
                  <a:schemeClr val="accent2"/>
                </a:solidFill>
                <a:latin typeface="华文细黑" panose="02010600040101010101" pitchFamily="2" charset="-122"/>
                <a:ea typeface="华文细黑" panose="02010600040101010101" pitchFamily="2" charset="-122"/>
              </a:rPr>
              <a:t>）碰撞电离的</a:t>
            </a:r>
            <a:r>
              <a:rPr lang="zh-CN" altLang="en-US" b="1" u="sng">
                <a:solidFill>
                  <a:schemeClr val="accent2"/>
                </a:solidFill>
                <a:latin typeface="华文细黑" panose="02010600040101010101" pitchFamily="2" charset="-122"/>
                <a:ea typeface="华文细黑" panose="02010600040101010101" pitchFamily="2" charset="-122"/>
              </a:rPr>
              <a:t>次级粒子类型</a:t>
            </a:r>
            <a:endParaRPr lang="zh-CN" altLang="en-US" u="sng">
              <a:solidFill>
                <a:schemeClr val="accent2"/>
              </a:solidFill>
              <a:latin typeface="华文细黑" panose="02010600040101010101" pitchFamily="2" charset="-122"/>
              <a:ea typeface="华文细黑" panose="02010600040101010101" pitchFamily="2" charset="-122"/>
            </a:endParaRPr>
          </a:p>
          <a:p>
            <a:pPr marL="1371600" lvl="2" indent="-457200" eaLnBrk="1" hangingPunct="1">
              <a:buFont typeface="Symbol" panose="05050102010706020507" pitchFamily="18" charset="2"/>
              <a:buNone/>
            </a:pPr>
            <a:r>
              <a:rPr lang="zh-CN" altLang="en-US">
                <a:solidFill>
                  <a:schemeClr val="accent2"/>
                </a:solidFill>
                <a:latin typeface="华文细黑" panose="02010600040101010101" pitchFamily="2" charset="-122"/>
                <a:ea typeface="华文细黑" panose="02010600040101010101" pitchFamily="2" charset="-122"/>
              </a:rPr>
              <a:t>     除散射电子之外，次级粒子的种类有</a:t>
            </a:r>
          </a:p>
          <a:p>
            <a:pPr marL="1752600" lvl="3" indent="-381000" eaLnBrk="1" hangingPunct="1">
              <a:buFont typeface="Symbol" panose="05050102010706020507" pitchFamily="18" charset="2"/>
              <a:buNone/>
            </a:pPr>
            <a:r>
              <a:rPr lang="zh-CN" altLang="en-US" sz="2400">
                <a:solidFill>
                  <a:srgbClr val="CC0000"/>
                </a:solidFill>
                <a:latin typeface="华文细黑" panose="02010600040101010101" pitchFamily="2" charset="-122"/>
                <a:ea typeface="华文细黑" panose="02010600040101010101" pitchFamily="2" charset="-122"/>
              </a:rPr>
              <a:t>    正离子            </a:t>
            </a:r>
          </a:p>
          <a:p>
            <a:pPr marL="1752600" lvl="3" indent="-381000" eaLnBrk="1" hangingPunct="1">
              <a:buFont typeface="Symbol" panose="05050102010706020507" pitchFamily="18" charset="2"/>
              <a:buNone/>
            </a:pPr>
            <a:r>
              <a:rPr lang="zh-CN" altLang="en-US" sz="2400">
                <a:solidFill>
                  <a:srgbClr val="CC0000"/>
                </a:solidFill>
                <a:latin typeface="华文细黑" panose="02010600040101010101" pitchFamily="2" charset="-122"/>
                <a:ea typeface="华文细黑" panose="02010600040101010101" pitchFamily="2" charset="-122"/>
              </a:rPr>
              <a:t>    负离子             </a:t>
            </a:r>
            <a:endParaRPr lang="en-US" altLang="zh-CN" sz="2400">
              <a:solidFill>
                <a:srgbClr val="CC0000"/>
              </a:solidFill>
              <a:latin typeface="华文细黑" panose="02010600040101010101" pitchFamily="2" charset="-122"/>
              <a:ea typeface="华文细黑" panose="02010600040101010101" pitchFamily="2" charset="-122"/>
            </a:endParaRPr>
          </a:p>
          <a:p>
            <a:pPr marL="1752600" lvl="3" indent="-381000" eaLnBrk="1" hangingPunct="1">
              <a:buFont typeface="Symbol" panose="05050102010706020507" pitchFamily="18" charset="2"/>
              <a:buNone/>
            </a:pPr>
            <a:r>
              <a:rPr lang="zh-CN" altLang="en-US" sz="2400">
                <a:solidFill>
                  <a:srgbClr val="CC0000"/>
                </a:solidFill>
                <a:latin typeface="华文细黑" panose="02010600040101010101" pitchFamily="2" charset="-122"/>
                <a:ea typeface="华文细黑" panose="02010600040101010101" pitchFamily="2" charset="-122"/>
              </a:rPr>
              <a:t>    电离电子          </a:t>
            </a:r>
          </a:p>
          <a:p>
            <a:pPr marL="1752600" lvl="3" indent="-381000" eaLnBrk="1" hangingPunct="1">
              <a:buFont typeface="Symbol" panose="05050102010706020507" pitchFamily="18" charset="2"/>
              <a:buNone/>
            </a:pPr>
            <a:r>
              <a:rPr lang="zh-CN" altLang="en-US" sz="2400">
                <a:solidFill>
                  <a:srgbClr val="CC0000"/>
                </a:solidFill>
                <a:latin typeface="华文细黑" panose="02010600040101010101" pitchFamily="2" charset="-122"/>
                <a:ea typeface="华文细黑" panose="02010600040101010101" pitchFamily="2" charset="-122"/>
              </a:rPr>
              <a:t>    正离子加负离子    </a:t>
            </a:r>
          </a:p>
          <a:p>
            <a:pPr marL="1752600" lvl="3" indent="-381000" eaLnBrk="1" hangingPunct="1">
              <a:buFont typeface="Symbol" panose="05050102010706020507" pitchFamily="18" charset="2"/>
              <a:buNone/>
            </a:pPr>
            <a:r>
              <a:rPr lang="zh-CN" altLang="en-US" sz="2400">
                <a:solidFill>
                  <a:srgbClr val="CC0000"/>
                </a:solidFill>
                <a:latin typeface="华文细黑" panose="02010600040101010101" pitchFamily="2" charset="-122"/>
                <a:ea typeface="华文细黑" panose="02010600040101010101" pitchFamily="2" charset="-122"/>
              </a:rPr>
              <a:t>    正离子加电离电子等</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87">
                                            <p:txEl>
                                              <p:pRg st="0" end="0"/>
                                            </p:txEl>
                                          </p:spTgt>
                                        </p:tgtEl>
                                        <p:attrNameLst>
                                          <p:attrName>style.visibility</p:attrName>
                                        </p:attrNameLst>
                                      </p:cBhvr>
                                      <p:to>
                                        <p:strVal val="visible"/>
                                      </p:to>
                                    </p:set>
                                    <p:anim calcmode="lin" valueType="num">
                                      <p:cBhvr additive="base">
                                        <p:cTn id="7" dur="500" fill="hold"/>
                                        <p:tgtEl>
                                          <p:spTgt spid="4198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8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1987">
                                            <p:txEl>
                                              <p:pRg st="1" end="1"/>
                                            </p:txEl>
                                          </p:spTgt>
                                        </p:tgtEl>
                                        <p:attrNameLst>
                                          <p:attrName>style.visibility</p:attrName>
                                        </p:attrNameLst>
                                      </p:cBhvr>
                                      <p:to>
                                        <p:strVal val="visible"/>
                                      </p:to>
                                    </p:set>
                                    <p:anim calcmode="lin" valueType="num">
                                      <p:cBhvr additive="base">
                                        <p:cTn id="11" dur="500" fill="hold"/>
                                        <p:tgtEl>
                                          <p:spTgt spid="4198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198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1987">
                                            <p:txEl>
                                              <p:pRg st="2" end="2"/>
                                            </p:txEl>
                                          </p:spTgt>
                                        </p:tgtEl>
                                        <p:attrNameLst>
                                          <p:attrName>style.visibility</p:attrName>
                                        </p:attrNameLst>
                                      </p:cBhvr>
                                      <p:to>
                                        <p:strVal val="visible"/>
                                      </p:to>
                                    </p:set>
                                    <p:anim calcmode="lin" valueType="num">
                                      <p:cBhvr additive="base">
                                        <p:cTn id="15" dur="500" fill="hold"/>
                                        <p:tgtEl>
                                          <p:spTgt spid="41987">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1987">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1987">
                                            <p:txEl>
                                              <p:pRg st="3" end="3"/>
                                            </p:txEl>
                                          </p:spTgt>
                                        </p:tgtEl>
                                        <p:attrNameLst>
                                          <p:attrName>style.visibility</p:attrName>
                                        </p:attrNameLst>
                                      </p:cBhvr>
                                      <p:to>
                                        <p:strVal val="visible"/>
                                      </p:to>
                                    </p:set>
                                    <p:anim calcmode="lin" valueType="num">
                                      <p:cBhvr additive="base">
                                        <p:cTn id="19" dur="500" fill="hold"/>
                                        <p:tgtEl>
                                          <p:spTgt spid="41987">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987">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1987">
                                            <p:txEl>
                                              <p:pRg st="4" end="4"/>
                                            </p:txEl>
                                          </p:spTgt>
                                        </p:tgtEl>
                                        <p:attrNameLst>
                                          <p:attrName>style.visibility</p:attrName>
                                        </p:attrNameLst>
                                      </p:cBhvr>
                                      <p:to>
                                        <p:strVal val="visible"/>
                                      </p:to>
                                    </p:set>
                                    <p:anim calcmode="lin" valueType="num">
                                      <p:cBhvr additive="base">
                                        <p:cTn id="23" dur="500" fill="hold"/>
                                        <p:tgtEl>
                                          <p:spTgt spid="41987">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1987">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1987">
                                            <p:txEl>
                                              <p:pRg st="5" end="5"/>
                                            </p:txEl>
                                          </p:spTgt>
                                        </p:tgtEl>
                                        <p:attrNameLst>
                                          <p:attrName>style.visibility</p:attrName>
                                        </p:attrNameLst>
                                      </p:cBhvr>
                                      <p:to>
                                        <p:strVal val="visible"/>
                                      </p:to>
                                    </p:set>
                                    <p:anim calcmode="lin" valueType="num">
                                      <p:cBhvr additive="base">
                                        <p:cTn id="27" dur="500" fill="hold"/>
                                        <p:tgtEl>
                                          <p:spTgt spid="41987">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1987">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1987">
                                            <p:txEl>
                                              <p:pRg st="6" end="6"/>
                                            </p:txEl>
                                          </p:spTgt>
                                        </p:tgtEl>
                                        <p:attrNameLst>
                                          <p:attrName>style.visibility</p:attrName>
                                        </p:attrNameLst>
                                      </p:cBhvr>
                                      <p:to>
                                        <p:strVal val="visible"/>
                                      </p:to>
                                    </p:set>
                                    <p:anim calcmode="lin" valueType="num">
                                      <p:cBhvr additive="base">
                                        <p:cTn id="31" dur="500" fill="hold"/>
                                        <p:tgtEl>
                                          <p:spTgt spid="41987">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1987">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1987">
                                            <p:txEl>
                                              <p:pRg st="7" end="7"/>
                                            </p:txEl>
                                          </p:spTgt>
                                        </p:tgtEl>
                                        <p:attrNameLst>
                                          <p:attrName>style.visibility</p:attrName>
                                        </p:attrNameLst>
                                      </p:cBhvr>
                                      <p:to>
                                        <p:strVal val="visible"/>
                                      </p:to>
                                    </p:set>
                                    <p:anim calcmode="lin" valueType="num">
                                      <p:cBhvr additive="base">
                                        <p:cTn id="35" dur="500" fill="hold"/>
                                        <p:tgtEl>
                                          <p:spTgt spid="41987">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1987">
                                            <p:txEl>
                                              <p:pRg st="7" end="7"/>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41987">
                                            <p:txEl>
                                              <p:pRg st="8" end="8"/>
                                            </p:txEl>
                                          </p:spTgt>
                                        </p:tgtEl>
                                        <p:attrNameLst>
                                          <p:attrName>style.visibility</p:attrName>
                                        </p:attrNameLst>
                                      </p:cBhvr>
                                      <p:to>
                                        <p:strVal val="visible"/>
                                      </p:to>
                                    </p:set>
                                    <p:anim calcmode="lin" valueType="num">
                                      <p:cBhvr additive="base">
                                        <p:cTn id="39" dur="500" fill="hold"/>
                                        <p:tgtEl>
                                          <p:spTgt spid="41987">
                                            <p:txEl>
                                              <p:pRg st="8" end="8"/>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1987">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Lst>
  </p:timing>
</p:sld>
</file>

<file path=ppt/slides/slide3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6082" name="Rectangle 2">
            <a:extLst>
              <a:ext uri="{FF2B5EF4-FFF2-40B4-BE49-F238E27FC236}">
                <a16:creationId xmlns:a16="http://schemas.microsoft.com/office/drawing/2014/main" id="{22D6B9EA-9D84-42E5-ABB1-0EDB33494DB9}"/>
              </a:ext>
            </a:extLst>
          </p:cNvPr>
          <p:cNvSpPr>
            <a:spLocks noGrp="1" noChangeArrowheads="1"/>
          </p:cNvSpPr>
          <p:nvPr>
            <p:ph type="title"/>
          </p:nvPr>
        </p:nvSpPr>
        <p:spPr>
          <a:xfrm>
            <a:off x="685800" y="265113"/>
            <a:ext cx="7772400" cy="1219200"/>
          </a:xfrm>
        </p:spPr>
        <p:txBody>
          <a:bodyPr/>
          <a:lstStyle/>
          <a:p>
            <a:pPr algn="l" eaLnBrk="1" hangingPunct="1"/>
            <a:r>
              <a:rPr lang="en-US" altLang="zh-CN" sz="3600">
                <a:solidFill>
                  <a:srgbClr val="990033"/>
                </a:solidFill>
                <a:latin typeface="华文细黑" panose="02010600040101010101" pitchFamily="2" charset="-122"/>
                <a:ea typeface="华文细黑" panose="02010600040101010101" pitchFamily="2" charset="-122"/>
              </a:rPr>
              <a:t>2.</a:t>
            </a:r>
            <a:r>
              <a:rPr lang="zh-CN" altLang="en-US" sz="3600">
                <a:solidFill>
                  <a:srgbClr val="990033"/>
                </a:solidFill>
                <a:latin typeface="华文细黑" panose="02010600040101010101" pitchFamily="2" charset="-122"/>
                <a:ea typeface="华文细黑" panose="02010600040101010101" pitchFamily="2" charset="-122"/>
              </a:rPr>
              <a:t>测量对象和测量方法</a:t>
            </a:r>
          </a:p>
        </p:txBody>
      </p:sp>
      <p:sp>
        <p:nvSpPr>
          <p:cNvPr id="43011" name="Rectangle 3">
            <a:extLst>
              <a:ext uri="{FF2B5EF4-FFF2-40B4-BE49-F238E27FC236}">
                <a16:creationId xmlns:a16="http://schemas.microsoft.com/office/drawing/2014/main" id="{E88572AB-F096-4F32-BBA6-E5F943ED3E57}"/>
              </a:ext>
            </a:extLst>
          </p:cNvPr>
          <p:cNvSpPr>
            <a:spLocks noGrp="1" noChangeArrowheads="1"/>
          </p:cNvSpPr>
          <p:nvPr>
            <p:ph type="body" idx="1"/>
          </p:nvPr>
        </p:nvSpPr>
        <p:spPr>
          <a:xfrm>
            <a:off x="228600" y="1447800"/>
            <a:ext cx="8610600" cy="5181600"/>
          </a:xfrm>
        </p:spPr>
        <p:txBody>
          <a:bodyPr/>
          <a:lstStyle/>
          <a:p>
            <a:pPr marL="990600" lvl="1" indent="-533400" eaLnBrk="1" hangingPunct="1">
              <a:buFont typeface="Wingdings" panose="05000000000000000000" pitchFamily="2" charset="2"/>
              <a:buChar char="Ø"/>
            </a:pPr>
            <a:r>
              <a:rPr lang="zh-CN" altLang="en-US">
                <a:solidFill>
                  <a:schemeClr val="accent2"/>
                </a:solidFill>
                <a:latin typeface="华文细黑" panose="02010600040101010101" pitchFamily="2" charset="-122"/>
                <a:ea typeface="华文细黑" panose="02010600040101010101" pitchFamily="2" charset="-122"/>
              </a:rPr>
              <a:t>用半球分析器加一维位置灵敏探测器来测量入射电子的能量损失值</a:t>
            </a:r>
          </a:p>
          <a:p>
            <a:pPr marL="1752600" lvl="3" indent="-381000" eaLnBrk="1" hangingPunct="1">
              <a:buFontTx/>
              <a:buChar char="•"/>
            </a:pPr>
            <a:r>
              <a:rPr lang="zh-CN" altLang="en-US" sz="2400" b="1" u="sng">
                <a:latin typeface="华文细黑" panose="02010600040101010101" pitchFamily="2" charset="-122"/>
                <a:ea typeface="华文细黑" panose="02010600040101010101" pitchFamily="2" charset="-122"/>
              </a:rPr>
              <a:t>位置相对中心的偏移</a:t>
            </a:r>
            <a:r>
              <a:rPr lang="zh-CN" altLang="en-US" sz="2400">
                <a:latin typeface="华文细黑" panose="02010600040101010101" pitchFamily="2" charset="-122"/>
                <a:ea typeface="华文细黑" panose="02010600040101010101" pitchFamily="2" charset="-122"/>
              </a:rPr>
              <a:t>反映了能量损失值相对补偿电压的偏移</a:t>
            </a:r>
          </a:p>
          <a:p>
            <a:pPr marL="1752600" lvl="3" indent="-381000" eaLnBrk="1" hangingPunct="1">
              <a:buFontTx/>
              <a:buChar char="•"/>
            </a:pPr>
            <a:r>
              <a:rPr lang="zh-CN" altLang="en-US" sz="2400">
                <a:latin typeface="华文细黑" panose="02010600040101010101" pitchFamily="2" charset="-122"/>
                <a:ea typeface="华文细黑" panose="02010600040101010101" pitchFamily="2" charset="-122"/>
              </a:rPr>
              <a:t>由位置信息和补偿电压可以得到入射电子的</a:t>
            </a:r>
            <a:r>
              <a:rPr lang="zh-CN" altLang="en-US" sz="2400" b="1" u="sng">
                <a:latin typeface="华文细黑" panose="02010600040101010101" pitchFamily="2" charset="-122"/>
                <a:ea typeface="华文细黑" panose="02010600040101010101" pitchFamily="2" charset="-122"/>
              </a:rPr>
              <a:t>能量损失值</a:t>
            </a:r>
          </a:p>
          <a:p>
            <a:pPr marL="990600" lvl="1" indent="-533400" eaLnBrk="1" hangingPunct="1">
              <a:buFont typeface="Wingdings" panose="05000000000000000000" pitchFamily="2" charset="2"/>
              <a:buChar char="Ø"/>
            </a:pPr>
            <a:r>
              <a:rPr lang="zh-CN" altLang="en-US">
                <a:solidFill>
                  <a:schemeClr val="accent2"/>
                </a:solidFill>
                <a:latin typeface="华文细黑" panose="02010600040101010101" pitchFamily="2" charset="-122"/>
                <a:ea typeface="华文细黑" panose="02010600040101010101" pitchFamily="2" charset="-122"/>
              </a:rPr>
              <a:t>用飞行时间质谱仪加微通道板来测量正、负离子的荷质比</a:t>
            </a:r>
            <a:r>
              <a:rPr lang="en-US" altLang="zh-CN">
                <a:solidFill>
                  <a:schemeClr val="accent2"/>
                </a:solidFill>
                <a:latin typeface="华文细黑" panose="02010600040101010101" pitchFamily="2" charset="-122"/>
                <a:ea typeface="华文细黑" panose="02010600040101010101" pitchFamily="2" charset="-122"/>
              </a:rPr>
              <a:t>(</a:t>
            </a:r>
            <a:r>
              <a:rPr lang="zh-CN" altLang="en-US">
                <a:solidFill>
                  <a:schemeClr val="accent2"/>
                </a:solidFill>
                <a:latin typeface="华文细黑" panose="02010600040101010101" pitchFamily="2" charset="-122"/>
                <a:ea typeface="华文细黑" panose="02010600040101010101" pitchFamily="2" charset="-122"/>
              </a:rPr>
              <a:t>即类型</a:t>
            </a:r>
            <a:r>
              <a:rPr lang="en-US" altLang="zh-CN">
                <a:solidFill>
                  <a:schemeClr val="accent2"/>
                </a:solidFill>
                <a:latin typeface="华文细黑" panose="02010600040101010101" pitchFamily="2" charset="-122"/>
                <a:ea typeface="华文细黑" panose="02010600040101010101" pitchFamily="2" charset="-122"/>
              </a:rPr>
              <a:t>)</a:t>
            </a:r>
            <a:r>
              <a:rPr lang="zh-CN" altLang="en-US">
                <a:solidFill>
                  <a:schemeClr val="accent2"/>
                </a:solidFill>
                <a:latin typeface="华文细黑" panose="02010600040101010101" pitchFamily="2" charset="-122"/>
                <a:ea typeface="华文细黑" panose="02010600040101010101" pitchFamily="2" charset="-122"/>
              </a:rPr>
              <a:t>信息或电离电子的能量信息</a:t>
            </a:r>
          </a:p>
          <a:p>
            <a:pPr marL="1752600" lvl="3" indent="-381000" eaLnBrk="1" hangingPunct="1">
              <a:buFontTx/>
              <a:buChar char="•"/>
            </a:pPr>
            <a:r>
              <a:rPr lang="zh-CN" altLang="en-US" sz="2400" b="1" u="sng">
                <a:latin typeface="华文细黑" panose="02010600040101010101" pitchFamily="2" charset="-122"/>
                <a:ea typeface="华文细黑" panose="02010600040101010101" pitchFamily="2" charset="-122"/>
              </a:rPr>
              <a:t>飞行时间</a:t>
            </a:r>
            <a:r>
              <a:rPr lang="zh-CN" altLang="en-US" sz="2400">
                <a:latin typeface="华文细黑" panose="02010600040101010101" pitchFamily="2" charset="-122"/>
                <a:ea typeface="华文细黑" panose="02010600040101010101" pitchFamily="2" charset="-122"/>
              </a:rPr>
              <a:t>反映了</a:t>
            </a:r>
          </a:p>
          <a:p>
            <a:pPr marL="1752600" lvl="3" indent="-381000" eaLnBrk="1" hangingPunct="1">
              <a:buFontTx/>
              <a:buNone/>
            </a:pPr>
            <a:r>
              <a:rPr lang="zh-CN" altLang="en-US" sz="2400">
                <a:latin typeface="华文细黑" panose="02010600040101010101" pitchFamily="2" charset="-122"/>
                <a:ea typeface="华文细黑" panose="02010600040101010101" pitchFamily="2" charset="-122"/>
              </a:rPr>
              <a:t>    离子的荷质比（即类型）的信息           或</a:t>
            </a:r>
          </a:p>
          <a:p>
            <a:pPr marL="1752600" lvl="3" indent="-381000" eaLnBrk="1" hangingPunct="1">
              <a:buFontTx/>
              <a:buNone/>
            </a:pPr>
            <a:r>
              <a:rPr lang="zh-CN" altLang="en-US" sz="2400">
                <a:latin typeface="华文细黑" panose="02010600040101010101" pitchFamily="2" charset="-122"/>
                <a:ea typeface="华文细黑" panose="02010600040101010101" pitchFamily="2" charset="-122"/>
              </a:rPr>
              <a:t>    电离电子的速度（即能量）的信息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3011">
                                            <p:txEl>
                                              <p:pRg st="0" end="0"/>
                                            </p:txEl>
                                          </p:spTgt>
                                        </p:tgtEl>
                                        <p:attrNameLst>
                                          <p:attrName>style.visibility</p:attrName>
                                        </p:attrNameLst>
                                      </p:cBhvr>
                                      <p:to>
                                        <p:strVal val="visible"/>
                                      </p:to>
                                    </p:set>
                                    <p:anim calcmode="lin" valueType="num">
                                      <p:cBhvr additive="base">
                                        <p:cTn id="7" dur="500" fill="hold"/>
                                        <p:tgtEl>
                                          <p:spTgt spid="4301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301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43011">
                                            <p:txEl>
                                              <p:pRg st="1" end="1"/>
                                            </p:txEl>
                                          </p:spTgt>
                                        </p:tgtEl>
                                        <p:attrNameLst>
                                          <p:attrName>style.visibility</p:attrName>
                                        </p:attrNameLst>
                                      </p:cBhvr>
                                      <p:to>
                                        <p:strVal val="visible"/>
                                      </p:to>
                                    </p:set>
                                    <p:anim calcmode="lin" valueType="num">
                                      <p:cBhvr additive="base">
                                        <p:cTn id="11" dur="500" fill="hold"/>
                                        <p:tgtEl>
                                          <p:spTgt spid="43011">
                                            <p:txEl>
                                              <p:pRg st="1" end="1"/>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43011">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43011">
                                            <p:txEl>
                                              <p:pRg st="2" end="2"/>
                                            </p:txEl>
                                          </p:spTgt>
                                        </p:tgtEl>
                                        <p:attrNameLst>
                                          <p:attrName>style.visibility</p:attrName>
                                        </p:attrNameLst>
                                      </p:cBhvr>
                                      <p:to>
                                        <p:strVal val="visible"/>
                                      </p:to>
                                    </p:set>
                                    <p:anim calcmode="lin" valueType="num">
                                      <p:cBhvr additive="base">
                                        <p:cTn id="15" dur="500" fill="hold"/>
                                        <p:tgtEl>
                                          <p:spTgt spid="43011">
                                            <p:txEl>
                                              <p:pRg st="2" end="2"/>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430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43011">
                                            <p:txEl>
                                              <p:pRg st="3" end="3"/>
                                            </p:txEl>
                                          </p:spTgt>
                                        </p:tgtEl>
                                        <p:attrNameLst>
                                          <p:attrName>style.visibility</p:attrName>
                                        </p:attrNameLst>
                                      </p:cBhvr>
                                      <p:to>
                                        <p:strVal val="visible"/>
                                      </p:to>
                                    </p:set>
                                    <p:anim calcmode="lin" valueType="num">
                                      <p:cBhvr additive="base">
                                        <p:cTn id="21" dur="500" fill="hold"/>
                                        <p:tgtEl>
                                          <p:spTgt spid="43011">
                                            <p:txEl>
                                              <p:pRg st="3" end="3"/>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43011">
                                            <p:txEl>
                                              <p:pRg st="3" end="3"/>
                                            </p:txEl>
                                          </p:spTgt>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43011">
                                            <p:txEl>
                                              <p:pRg st="4" end="4"/>
                                            </p:txEl>
                                          </p:spTgt>
                                        </p:tgtEl>
                                        <p:attrNameLst>
                                          <p:attrName>style.visibility</p:attrName>
                                        </p:attrNameLst>
                                      </p:cBhvr>
                                      <p:to>
                                        <p:strVal val="visible"/>
                                      </p:to>
                                    </p:set>
                                    <p:anim calcmode="lin" valueType="num">
                                      <p:cBhvr additive="base">
                                        <p:cTn id="25" dur="500" fill="hold"/>
                                        <p:tgtEl>
                                          <p:spTgt spid="43011">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3011">
                                            <p:txEl>
                                              <p:pRg st="4" end="4"/>
                                            </p:txEl>
                                          </p:spTgt>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43011">
                                            <p:txEl>
                                              <p:pRg st="5" end="5"/>
                                            </p:txEl>
                                          </p:spTgt>
                                        </p:tgtEl>
                                        <p:attrNameLst>
                                          <p:attrName>style.visibility</p:attrName>
                                        </p:attrNameLst>
                                      </p:cBhvr>
                                      <p:to>
                                        <p:strVal val="visible"/>
                                      </p:to>
                                    </p:set>
                                    <p:anim calcmode="lin" valueType="num">
                                      <p:cBhvr additive="base">
                                        <p:cTn id="29" dur="500" fill="hold"/>
                                        <p:tgtEl>
                                          <p:spTgt spid="43011">
                                            <p:txEl>
                                              <p:pRg st="5" end="5"/>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43011">
                                            <p:txEl>
                                              <p:pRg st="5" end="5"/>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43011">
                                            <p:txEl>
                                              <p:pRg st="6" end="6"/>
                                            </p:txEl>
                                          </p:spTgt>
                                        </p:tgtEl>
                                        <p:attrNameLst>
                                          <p:attrName>style.visibility</p:attrName>
                                        </p:attrNameLst>
                                      </p:cBhvr>
                                      <p:to>
                                        <p:strVal val="visible"/>
                                      </p:to>
                                    </p:set>
                                    <p:anim calcmode="lin" valueType="num">
                                      <p:cBhvr additive="base">
                                        <p:cTn id="33" dur="500" fill="hold"/>
                                        <p:tgtEl>
                                          <p:spTgt spid="43011">
                                            <p:txEl>
                                              <p:pRg st="6" end="6"/>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43011">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1" grpId="0" build="p" bldLvl="2" autoUpdateAnimBg="0"/>
    </p:bldLst>
  </p:timing>
</p:sld>
</file>

<file path=ppt/slides/slide3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6FDD3C47-8BED-493F-9C22-9400BA2319B5}"/>
              </a:ext>
            </a:extLst>
          </p:cNvPr>
          <p:cNvSpPr>
            <a:spLocks noGrp="1" noChangeArrowheads="1"/>
          </p:cNvSpPr>
          <p:nvPr>
            <p:ph type="title"/>
          </p:nvPr>
        </p:nvSpPr>
        <p:spPr>
          <a:xfrm>
            <a:off x="685800" y="333375"/>
            <a:ext cx="7924800" cy="1038225"/>
          </a:xfrm>
        </p:spPr>
        <p:txBody>
          <a:bodyPr/>
          <a:lstStyle/>
          <a:p>
            <a:pPr algn="l" eaLnBrk="1" hangingPunct="1"/>
            <a:r>
              <a:rPr lang="en-US" altLang="zh-CN" sz="3600">
                <a:solidFill>
                  <a:srgbClr val="990033"/>
                </a:solidFill>
                <a:latin typeface="华文细黑" panose="02010600040101010101" pitchFamily="2" charset="-122"/>
                <a:ea typeface="华文细黑" panose="02010600040101010101" pitchFamily="2" charset="-122"/>
              </a:rPr>
              <a:t>2.</a:t>
            </a:r>
            <a:r>
              <a:rPr lang="zh-CN" altLang="en-US" sz="3600">
                <a:solidFill>
                  <a:srgbClr val="990033"/>
                </a:solidFill>
                <a:latin typeface="华文细黑" panose="02010600040101010101" pitchFamily="2" charset="-122"/>
                <a:ea typeface="华文细黑" panose="02010600040101010101" pitchFamily="2" charset="-122"/>
              </a:rPr>
              <a:t>测量对象和测量方法</a:t>
            </a:r>
          </a:p>
        </p:txBody>
      </p:sp>
      <p:sp>
        <p:nvSpPr>
          <p:cNvPr id="44035" name="Rectangle 3">
            <a:extLst>
              <a:ext uri="{FF2B5EF4-FFF2-40B4-BE49-F238E27FC236}">
                <a16:creationId xmlns:a16="http://schemas.microsoft.com/office/drawing/2014/main" id="{91B3A453-0E4D-41FF-9672-FEC64F579C1C}"/>
              </a:ext>
            </a:extLst>
          </p:cNvPr>
          <p:cNvSpPr>
            <a:spLocks noGrp="1" noChangeArrowheads="1"/>
          </p:cNvSpPr>
          <p:nvPr>
            <p:ph type="body" sz="half" idx="1"/>
          </p:nvPr>
        </p:nvSpPr>
        <p:spPr>
          <a:xfrm>
            <a:off x="395288" y="1341438"/>
            <a:ext cx="4824412" cy="4724400"/>
          </a:xfrm>
        </p:spPr>
        <p:txBody>
          <a:bodyPr/>
          <a:lstStyle/>
          <a:p>
            <a:pPr marL="457200" lvl="1" indent="-457200" eaLnBrk="1" hangingPunct="1">
              <a:buFontTx/>
              <a:buChar char="•"/>
            </a:pPr>
            <a:r>
              <a:rPr lang="zh-CN" altLang="en-US" sz="2000">
                <a:solidFill>
                  <a:schemeClr val="accent2"/>
                </a:solidFill>
                <a:latin typeface="华文细黑" panose="02010600040101010101" pitchFamily="2" charset="-122"/>
                <a:ea typeface="华文细黑" panose="02010600040101010101" pitchFamily="2" charset="-122"/>
              </a:rPr>
              <a:t>探测散射电子能量的一维位置灵敏探测器由微通道板和条形电阻阳极组成</a:t>
            </a:r>
          </a:p>
          <a:p>
            <a:pPr marL="457200" lvl="1" indent="-457200" eaLnBrk="1" hangingPunct="1">
              <a:buFontTx/>
              <a:buChar char="•"/>
            </a:pPr>
            <a:r>
              <a:rPr lang="zh-CN" altLang="en-US" sz="2000">
                <a:solidFill>
                  <a:schemeClr val="accent2"/>
                </a:solidFill>
                <a:latin typeface="华文细黑" panose="02010600040101010101" pitchFamily="2" charset="-122"/>
                <a:ea typeface="华文细黑" panose="02010600040101010101" pitchFamily="2" charset="-122"/>
              </a:rPr>
              <a:t>微通道板具有良好的位置分辨能力，与相应的位置读出阳极组合构成位置灵敏探测器。两级串联使用的微通道板增益达到</a:t>
            </a:r>
            <a:r>
              <a:rPr lang="en-US" altLang="zh-CN" sz="2000">
                <a:solidFill>
                  <a:schemeClr val="accent2"/>
                </a:solidFill>
                <a:latin typeface="华文细黑" panose="02010600040101010101" pitchFamily="2" charset="-122"/>
                <a:ea typeface="华文细黑" panose="02010600040101010101" pitchFamily="2" charset="-122"/>
              </a:rPr>
              <a:t>10</a:t>
            </a:r>
            <a:r>
              <a:rPr lang="en-US" altLang="zh-CN" sz="2000" baseline="30000">
                <a:solidFill>
                  <a:schemeClr val="accent2"/>
                </a:solidFill>
                <a:latin typeface="华文细黑" panose="02010600040101010101" pitchFamily="2" charset="-122"/>
                <a:ea typeface="华文细黑" panose="02010600040101010101" pitchFamily="2" charset="-122"/>
              </a:rPr>
              <a:t>7</a:t>
            </a:r>
            <a:r>
              <a:rPr lang="zh-CN" altLang="en-US" sz="2000">
                <a:solidFill>
                  <a:schemeClr val="accent2"/>
                </a:solidFill>
                <a:latin typeface="华文细黑" panose="02010600040101010101" pitchFamily="2" charset="-122"/>
                <a:ea typeface="华文细黑" panose="02010600040101010101" pitchFamily="2" charset="-122"/>
              </a:rPr>
              <a:t>，把入射的电子倍增放大成一个电子束团 </a:t>
            </a:r>
          </a:p>
          <a:p>
            <a:pPr marL="457200" lvl="1" indent="-457200" eaLnBrk="1" hangingPunct="1">
              <a:buFontTx/>
              <a:buChar char="•"/>
            </a:pPr>
            <a:r>
              <a:rPr lang="zh-CN" altLang="en-US" sz="2000">
                <a:solidFill>
                  <a:schemeClr val="accent2"/>
                </a:solidFill>
                <a:latin typeface="华文细黑" panose="02010600040101010101" pitchFamily="2" charset="-122"/>
                <a:ea typeface="华文细黑" panose="02010600040101010101" pitchFamily="2" charset="-122"/>
              </a:rPr>
              <a:t>电荷到达条形电阻阳极之后，在条形电阻阳极两端的两个电极</a:t>
            </a:r>
            <a:r>
              <a:rPr lang="en-US" altLang="zh-CN" sz="2000">
                <a:solidFill>
                  <a:schemeClr val="accent2"/>
                </a:solidFill>
                <a:latin typeface="华文细黑" panose="02010600040101010101" pitchFamily="2" charset="-122"/>
                <a:ea typeface="华文细黑" panose="02010600040101010101" pitchFamily="2" charset="-122"/>
              </a:rPr>
              <a:t>(A1, A2)</a:t>
            </a:r>
            <a:r>
              <a:rPr lang="zh-CN" altLang="en-US" sz="2000">
                <a:solidFill>
                  <a:schemeClr val="accent2"/>
                </a:solidFill>
                <a:latin typeface="华文细黑" panose="02010600040101010101" pitchFamily="2" charset="-122"/>
                <a:ea typeface="华文细黑" panose="02010600040101010101" pitchFamily="2" charset="-122"/>
              </a:rPr>
              <a:t>上进行分配，位置信号经过阻容耦合输出</a:t>
            </a:r>
          </a:p>
          <a:p>
            <a:pPr marL="457200" lvl="1" indent="-457200" eaLnBrk="1" hangingPunct="1">
              <a:buFontTx/>
              <a:buChar char="•"/>
            </a:pPr>
            <a:r>
              <a:rPr lang="zh-CN" altLang="en-US" sz="2000">
                <a:solidFill>
                  <a:schemeClr val="accent2"/>
                </a:solidFill>
                <a:latin typeface="华文细黑" panose="02010600040101010101" pitchFamily="2" charset="-122"/>
                <a:ea typeface="华文细黑" panose="02010600040101010101" pitchFamily="2" charset="-122"/>
              </a:rPr>
              <a:t>入射电子的位置，与两端电极收集的的电荷量有以下关系：</a:t>
            </a:r>
          </a:p>
          <a:p>
            <a:pPr marL="457200" lvl="1" indent="-457200" eaLnBrk="1" hangingPunct="1">
              <a:buFontTx/>
              <a:buNone/>
            </a:pPr>
            <a:r>
              <a:rPr lang="zh-CN" altLang="en-US" sz="2400">
                <a:solidFill>
                  <a:srgbClr val="990033"/>
                </a:solidFill>
                <a:latin typeface="华文细黑" panose="02010600040101010101" pitchFamily="2" charset="-122"/>
                <a:ea typeface="华文细黑" panose="02010600040101010101" pitchFamily="2" charset="-122"/>
              </a:rPr>
              <a:t>         </a:t>
            </a:r>
            <a:r>
              <a:rPr lang="en-US" altLang="zh-CN" sz="2400">
                <a:solidFill>
                  <a:schemeClr val="accent2"/>
                </a:solidFill>
                <a:latin typeface="华文细黑" panose="02010600040101010101" pitchFamily="2" charset="-122"/>
                <a:ea typeface="华文细黑" panose="02010600040101010101" pitchFamily="2" charset="-122"/>
              </a:rPr>
              <a:t>X=LQ</a:t>
            </a:r>
            <a:r>
              <a:rPr lang="en-US" altLang="zh-CN" sz="2400" baseline="-30000">
                <a:solidFill>
                  <a:schemeClr val="accent2"/>
                </a:solidFill>
                <a:latin typeface="华文细黑" panose="02010600040101010101" pitchFamily="2" charset="-122"/>
                <a:ea typeface="华文细黑" panose="02010600040101010101" pitchFamily="2" charset="-122"/>
              </a:rPr>
              <a:t>A1</a:t>
            </a:r>
            <a:r>
              <a:rPr lang="en-US" altLang="zh-CN" sz="2400">
                <a:solidFill>
                  <a:schemeClr val="accent2"/>
                </a:solidFill>
                <a:latin typeface="华文细黑" panose="02010600040101010101" pitchFamily="2" charset="-122"/>
                <a:ea typeface="华文细黑" panose="02010600040101010101" pitchFamily="2" charset="-122"/>
              </a:rPr>
              <a:t>/(Q</a:t>
            </a:r>
            <a:r>
              <a:rPr lang="en-US" altLang="zh-CN" sz="2400" baseline="-30000">
                <a:solidFill>
                  <a:schemeClr val="accent2"/>
                </a:solidFill>
                <a:latin typeface="华文细黑" panose="02010600040101010101" pitchFamily="2" charset="-122"/>
                <a:ea typeface="华文细黑" panose="02010600040101010101" pitchFamily="2" charset="-122"/>
              </a:rPr>
              <a:t>A1</a:t>
            </a:r>
            <a:r>
              <a:rPr lang="en-US" altLang="zh-CN" sz="2400">
                <a:solidFill>
                  <a:schemeClr val="accent2"/>
                </a:solidFill>
                <a:latin typeface="华文细黑" panose="02010600040101010101" pitchFamily="2" charset="-122"/>
                <a:ea typeface="华文细黑" panose="02010600040101010101" pitchFamily="2" charset="-122"/>
              </a:rPr>
              <a:t>+Q</a:t>
            </a:r>
            <a:r>
              <a:rPr lang="en-US" altLang="zh-CN" sz="2400" baseline="-30000">
                <a:solidFill>
                  <a:schemeClr val="accent2"/>
                </a:solidFill>
                <a:latin typeface="华文细黑" panose="02010600040101010101" pitchFamily="2" charset="-122"/>
                <a:ea typeface="华文细黑" panose="02010600040101010101" pitchFamily="2" charset="-122"/>
              </a:rPr>
              <a:t>A2</a:t>
            </a:r>
            <a:r>
              <a:rPr lang="en-US" altLang="zh-CN" sz="2400">
                <a:solidFill>
                  <a:schemeClr val="accent2"/>
                </a:solidFill>
                <a:latin typeface="华文细黑" panose="02010600040101010101" pitchFamily="2" charset="-122"/>
                <a:ea typeface="华文细黑" panose="02010600040101010101" pitchFamily="2" charset="-122"/>
              </a:rPr>
              <a:t>)  </a:t>
            </a:r>
          </a:p>
          <a:p>
            <a:pPr marL="533400" indent="-533400" eaLnBrk="1" hangingPunct="1"/>
            <a:endParaRPr lang="en-US" altLang="zh-CN" sz="2800">
              <a:latin typeface="华文细黑" panose="02010600040101010101" pitchFamily="2" charset="-122"/>
              <a:ea typeface="华文细黑" panose="02010600040101010101" pitchFamily="2" charset="-122"/>
            </a:endParaRPr>
          </a:p>
        </p:txBody>
      </p:sp>
      <p:pic>
        <p:nvPicPr>
          <p:cNvPr id="44036" name="Picture 4" descr="daq2">
            <a:extLst>
              <a:ext uri="{FF2B5EF4-FFF2-40B4-BE49-F238E27FC236}">
                <a16:creationId xmlns:a16="http://schemas.microsoft.com/office/drawing/2014/main" id="{0B6B5E2B-DB39-46E7-90E2-489974B41E89}"/>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5397500" y="1268413"/>
            <a:ext cx="3567113" cy="4114800"/>
          </a:xfrm>
          <a:noFill/>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44036"/>
                                        </p:tgtEl>
                                        <p:attrNameLst>
                                          <p:attrName>style.visibility</p:attrName>
                                        </p:attrNameLst>
                                      </p:cBhvr>
                                      <p:to>
                                        <p:strVal val="visible"/>
                                      </p:to>
                                    </p:set>
                                    <p:anim calcmode="lin" valueType="num">
                                      <p:cBhvr additive="base">
                                        <p:cTn id="7" dur="500" fill="hold"/>
                                        <p:tgtEl>
                                          <p:spTgt spid="44036"/>
                                        </p:tgtEl>
                                        <p:attrNameLst>
                                          <p:attrName>ppt_x</p:attrName>
                                        </p:attrNameLst>
                                      </p:cBhvr>
                                      <p:tavLst>
                                        <p:tav tm="0">
                                          <p:val>
                                            <p:strVal val="1+#ppt_w/2"/>
                                          </p:val>
                                        </p:tav>
                                        <p:tav tm="100000">
                                          <p:val>
                                            <p:strVal val="#ppt_x"/>
                                          </p:val>
                                        </p:tav>
                                      </p:tavLst>
                                    </p:anim>
                                    <p:anim calcmode="lin" valueType="num">
                                      <p:cBhvr additive="base">
                                        <p:cTn id="8" dur="500" fill="hold"/>
                                        <p:tgtEl>
                                          <p:spTgt spid="4403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4035">
                                            <p:txEl>
                                              <p:pRg st="0" end="0"/>
                                            </p:txEl>
                                          </p:spTgt>
                                        </p:tgtEl>
                                        <p:attrNameLst>
                                          <p:attrName>style.visibility</p:attrName>
                                        </p:attrNameLst>
                                      </p:cBhvr>
                                      <p:to>
                                        <p:strVal val="visible"/>
                                      </p:to>
                                    </p:set>
                                    <p:anim calcmode="lin" valueType="num">
                                      <p:cBhvr additive="base">
                                        <p:cTn id="13" dur="500" fill="hold"/>
                                        <p:tgtEl>
                                          <p:spTgt spid="4403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4035">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4035">
                                            <p:txEl>
                                              <p:pRg st="1" end="1"/>
                                            </p:txEl>
                                          </p:spTgt>
                                        </p:tgtEl>
                                        <p:attrNameLst>
                                          <p:attrName>style.visibility</p:attrName>
                                        </p:attrNameLst>
                                      </p:cBhvr>
                                      <p:to>
                                        <p:strVal val="visible"/>
                                      </p:to>
                                    </p:set>
                                    <p:anim calcmode="lin" valueType="num">
                                      <p:cBhvr additive="base">
                                        <p:cTn id="17" dur="500" fill="hold"/>
                                        <p:tgtEl>
                                          <p:spTgt spid="4403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4035">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4035">
                                            <p:txEl>
                                              <p:pRg st="2" end="2"/>
                                            </p:txEl>
                                          </p:spTgt>
                                        </p:tgtEl>
                                        <p:attrNameLst>
                                          <p:attrName>style.visibility</p:attrName>
                                        </p:attrNameLst>
                                      </p:cBhvr>
                                      <p:to>
                                        <p:strVal val="visible"/>
                                      </p:to>
                                    </p:set>
                                    <p:anim calcmode="lin" valueType="num">
                                      <p:cBhvr additive="base">
                                        <p:cTn id="21" dur="500" fill="hold"/>
                                        <p:tgtEl>
                                          <p:spTgt spid="44035">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4035">
                                            <p:txEl>
                                              <p:pRg st="2" end="2"/>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44035">
                                            <p:txEl>
                                              <p:pRg st="3" end="3"/>
                                            </p:txEl>
                                          </p:spTgt>
                                        </p:tgtEl>
                                        <p:attrNameLst>
                                          <p:attrName>style.visibility</p:attrName>
                                        </p:attrNameLst>
                                      </p:cBhvr>
                                      <p:to>
                                        <p:strVal val="visible"/>
                                      </p:to>
                                    </p:set>
                                    <p:anim calcmode="lin" valueType="num">
                                      <p:cBhvr additive="base">
                                        <p:cTn id="25" dur="500" fill="hold"/>
                                        <p:tgtEl>
                                          <p:spTgt spid="4403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4035">
                                            <p:txEl>
                                              <p:pRg st="3" end="3"/>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44035">
                                            <p:txEl>
                                              <p:pRg st="4" end="4"/>
                                            </p:txEl>
                                          </p:spTgt>
                                        </p:tgtEl>
                                        <p:attrNameLst>
                                          <p:attrName>style.visibility</p:attrName>
                                        </p:attrNameLst>
                                      </p:cBhvr>
                                      <p:to>
                                        <p:strVal val="visible"/>
                                      </p:to>
                                    </p:set>
                                    <p:anim calcmode="lin" valueType="num">
                                      <p:cBhvr additive="base">
                                        <p:cTn id="29" dur="500" fill="hold"/>
                                        <p:tgtEl>
                                          <p:spTgt spid="44035">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40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5" grpId="0" build="p" autoUpdateAnimBg="0"/>
    </p:bldLst>
  </p:timing>
</p:sld>
</file>

<file path=ppt/slides/slide3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8130" name="Rectangle 2">
            <a:extLst>
              <a:ext uri="{FF2B5EF4-FFF2-40B4-BE49-F238E27FC236}">
                <a16:creationId xmlns:a16="http://schemas.microsoft.com/office/drawing/2014/main" id="{CB9E044A-C27D-423C-B35C-B995DBB5A381}"/>
              </a:ext>
            </a:extLst>
          </p:cNvPr>
          <p:cNvSpPr>
            <a:spLocks noGrp="1" noChangeArrowheads="1"/>
          </p:cNvSpPr>
          <p:nvPr>
            <p:ph type="title"/>
          </p:nvPr>
        </p:nvSpPr>
        <p:spPr>
          <a:xfrm>
            <a:off x="762000" y="476250"/>
            <a:ext cx="7772400" cy="742950"/>
          </a:xfrm>
        </p:spPr>
        <p:txBody>
          <a:bodyPr/>
          <a:lstStyle/>
          <a:p>
            <a:pPr algn="l" eaLnBrk="1" hangingPunct="1"/>
            <a:r>
              <a:rPr lang="en-US" altLang="zh-CN" sz="3200">
                <a:solidFill>
                  <a:srgbClr val="990033"/>
                </a:solidFill>
                <a:latin typeface="华文细黑" panose="02010600040101010101" pitchFamily="2" charset="-122"/>
                <a:ea typeface="华文细黑" panose="02010600040101010101" pitchFamily="2" charset="-122"/>
              </a:rPr>
              <a:t>2.</a:t>
            </a:r>
            <a:r>
              <a:rPr lang="zh-CN" altLang="en-US" sz="3200">
                <a:solidFill>
                  <a:srgbClr val="990033"/>
                </a:solidFill>
                <a:latin typeface="华文细黑" panose="02010600040101010101" pitchFamily="2" charset="-122"/>
                <a:ea typeface="华文细黑" panose="02010600040101010101" pitchFamily="2" charset="-122"/>
              </a:rPr>
              <a:t>测量对象和测量方法</a:t>
            </a:r>
          </a:p>
        </p:txBody>
      </p:sp>
      <p:sp>
        <p:nvSpPr>
          <p:cNvPr id="45059" name="Rectangle 3">
            <a:extLst>
              <a:ext uri="{FF2B5EF4-FFF2-40B4-BE49-F238E27FC236}">
                <a16:creationId xmlns:a16="http://schemas.microsoft.com/office/drawing/2014/main" id="{E7B049B5-95E0-48D6-8459-B7C85908E442}"/>
              </a:ext>
            </a:extLst>
          </p:cNvPr>
          <p:cNvSpPr>
            <a:spLocks noGrp="1" noChangeArrowheads="1"/>
          </p:cNvSpPr>
          <p:nvPr>
            <p:ph type="body" sz="half" idx="1"/>
          </p:nvPr>
        </p:nvSpPr>
        <p:spPr>
          <a:xfrm>
            <a:off x="250825" y="1196975"/>
            <a:ext cx="4244975" cy="5257800"/>
          </a:xfrm>
        </p:spPr>
        <p:txBody>
          <a:bodyPr/>
          <a:lstStyle/>
          <a:p>
            <a:pPr marL="381000" lvl="1" indent="-381000" eaLnBrk="1" hangingPunct="1">
              <a:buFontTx/>
              <a:buChar char="•"/>
            </a:pPr>
            <a:r>
              <a:rPr lang="zh-CN" altLang="en-US" sz="2000">
                <a:solidFill>
                  <a:schemeClr val="accent2"/>
                </a:solidFill>
                <a:latin typeface="华文细黑" panose="02010600040101010101" pitchFamily="2" charset="-122"/>
                <a:ea typeface="华文细黑" panose="02010600040101010101" pitchFamily="2" charset="-122"/>
              </a:rPr>
              <a:t>对于散射电子能量的测量，需要确定的是条形电阻阳极两端的电荷信号。电荷信号用电荷灵敏型前置放大器</a:t>
            </a:r>
            <a:r>
              <a:rPr lang="en-US" altLang="zh-CN" sz="2000">
                <a:solidFill>
                  <a:schemeClr val="accent2"/>
                </a:solidFill>
                <a:latin typeface="华文细黑" panose="02010600040101010101" pitchFamily="2" charset="-122"/>
                <a:ea typeface="华文细黑" panose="02010600040101010101" pitchFamily="2" charset="-122"/>
              </a:rPr>
              <a:t>(PA)</a:t>
            </a:r>
            <a:r>
              <a:rPr lang="zh-CN" altLang="en-US" sz="2000">
                <a:solidFill>
                  <a:schemeClr val="accent2"/>
                </a:solidFill>
                <a:latin typeface="华文细黑" panose="02010600040101010101" pitchFamily="2" charset="-122"/>
                <a:ea typeface="华文细黑" panose="02010600040101010101" pitchFamily="2" charset="-122"/>
              </a:rPr>
              <a:t>进行收集，放大转换成电压信号。</a:t>
            </a:r>
          </a:p>
          <a:p>
            <a:pPr marL="381000" lvl="1" indent="-381000" eaLnBrk="1" hangingPunct="1">
              <a:buFontTx/>
              <a:buChar char="•"/>
            </a:pPr>
            <a:r>
              <a:rPr lang="zh-CN" altLang="en-US" sz="2000">
                <a:solidFill>
                  <a:schemeClr val="accent2"/>
                </a:solidFill>
                <a:latin typeface="华文细黑" panose="02010600040101010101" pitchFamily="2" charset="-122"/>
                <a:ea typeface="华文细黑" panose="02010600040101010101" pitchFamily="2" charset="-122"/>
              </a:rPr>
              <a:t>由于前置放大器的输出脉冲幅度和波形并不能完全适合后级幅度分析设备的要求，因此，在它后面跟有一级主放大器</a:t>
            </a:r>
            <a:r>
              <a:rPr lang="en-US" altLang="zh-CN" sz="2000">
                <a:solidFill>
                  <a:schemeClr val="accent2"/>
                </a:solidFill>
                <a:latin typeface="华文细黑" panose="02010600040101010101" pitchFamily="2" charset="-122"/>
                <a:ea typeface="华文细黑" panose="02010600040101010101" pitchFamily="2" charset="-122"/>
              </a:rPr>
              <a:t>(MA)</a:t>
            </a:r>
            <a:r>
              <a:rPr lang="zh-CN" altLang="en-US" sz="2000">
                <a:solidFill>
                  <a:schemeClr val="accent2"/>
                </a:solidFill>
                <a:latin typeface="华文细黑" panose="02010600040101010101" pitchFamily="2" charset="-122"/>
                <a:ea typeface="华文细黑" panose="02010600040101010101" pitchFamily="2" charset="-122"/>
              </a:rPr>
              <a:t>。主放大器对信号进行成形放大，把信号放大到后级分析系统要求的幅度范围，减小噪声，提高信噪比。</a:t>
            </a:r>
          </a:p>
          <a:p>
            <a:pPr marL="381000" lvl="1" indent="-381000" eaLnBrk="1" hangingPunct="1">
              <a:buFontTx/>
              <a:buChar char="•"/>
            </a:pPr>
            <a:r>
              <a:rPr lang="zh-CN" altLang="en-US" sz="2000">
                <a:solidFill>
                  <a:schemeClr val="accent2"/>
                </a:solidFill>
                <a:latin typeface="华文细黑" panose="02010600040101010101" pitchFamily="2" charset="-122"/>
                <a:ea typeface="华文细黑" panose="02010600040101010101" pitchFamily="2" charset="-122"/>
              </a:rPr>
              <a:t>放大成形的信号经线性门和峰保持器</a:t>
            </a:r>
            <a:r>
              <a:rPr lang="en-US" altLang="zh-CN" sz="2000">
                <a:solidFill>
                  <a:schemeClr val="accent2"/>
                </a:solidFill>
                <a:latin typeface="华文细黑" panose="02010600040101010101" pitchFamily="2" charset="-122"/>
                <a:ea typeface="华文细黑" panose="02010600040101010101" pitchFamily="2" charset="-122"/>
              </a:rPr>
              <a:t>(PH)</a:t>
            </a:r>
            <a:r>
              <a:rPr lang="zh-CN" altLang="en-US" sz="2000">
                <a:solidFill>
                  <a:schemeClr val="accent2"/>
                </a:solidFill>
                <a:latin typeface="华文细黑" panose="02010600040101010101" pitchFamily="2" charset="-122"/>
                <a:ea typeface="华文细黑" panose="02010600040101010101" pitchFamily="2" charset="-122"/>
              </a:rPr>
              <a:t>之后，由</a:t>
            </a:r>
            <a:r>
              <a:rPr lang="en-US" altLang="zh-CN" sz="2000">
                <a:solidFill>
                  <a:schemeClr val="accent2"/>
                </a:solidFill>
                <a:latin typeface="华文细黑" panose="02010600040101010101" pitchFamily="2" charset="-122"/>
                <a:ea typeface="华文细黑" panose="02010600040101010101" pitchFamily="2" charset="-122"/>
              </a:rPr>
              <a:t>ADC</a:t>
            </a:r>
            <a:r>
              <a:rPr lang="zh-CN" altLang="en-US" sz="2000">
                <a:solidFill>
                  <a:schemeClr val="accent2"/>
                </a:solidFill>
                <a:latin typeface="华文细黑" panose="02010600040101010101" pitchFamily="2" charset="-122"/>
                <a:ea typeface="华文细黑" panose="02010600040101010101" pitchFamily="2" charset="-122"/>
              </a:rPr>
              <a:t>变换成数字信号。</a:t>
            </a:r>
            <a:r>
              <a:rPr lang="zh-CN" altLang="en-US" sz="2000">
                <a:latin typeface="华文细黑" panose="02010600040101010101" pitchFamily="2" charset="-122"/>
                <a:ea typeface="华文细黑" panose="02010600040101010101" pitchFamily="2" charset="-122"/>
              </a:rPr>
              <a:t> </a:t>
            </a:r>
          </a:p>
        </p:txBody>
      </p:sp>
      <p:pic>
        <p:nvPicPr>
          <p:cNvPr id="45060" name="Picture 4" descr="Analasor1">
            <a:extLst>
              <a:ext uri="{FF2B5EF4-FFF2-40B4-BE49-F238E27FC236}">
                <a16:creationId xmlns:a16="http://schemas.microsoft.com/office/drawing/2014/main" id="{A4132E53-1B2A-4192-B177-CCCBB20A232D}"/>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4356100" y="1196975"/>
            <a:ext cx="4495800" cy="4400550"/>
          </a:xfrm>
          <a:noFill/>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45060"/>
                                        </p:tgtEl>
                                        <p:attrNameLst>
                                          <p:attrName>style.visibility</p:attrName>
                                        </p:attrNameLst>
                                      </p:cBhvr>
                                      <p:to>
                                        <p:strVal val="visible"/>
                                      </p:to>
                                    </p:set>
                                    <p:anim calcmode="lin" valueType="num">
                                      <p:cBhvr additive="base">
                                        <p:cTn id="7" dur="500" fill="hold"/>
                                        <p:tgtEl>
                                          <p:spTgt spid="45060"/>
                                        </p:tgtEl>
                                        <p:attrNameLst>
                                          <p:attrName>ppt_x</p:attrName>
                                        </p:attrNameLst>
                                      </p:cBhvr>
                                      <p:tavLst>
                                        <p:tav tm="0">
                                          <p:val>
                                            <p:strVal val="1+#ppt_w/2"/>
                                          </p:val>
                                        </p:tav>
                                        <p:tav tm="100000">
                                          <p:val>
                                            <p:strVal val="#ppt_x"/>
                                          </p:val>
                                        </p:tav>
                                      </p:tavLst>
                                    </p:anim>
                                    <p:anim calcmode="lin" valueType="num">
                                      <p:cBhvr additive="base">
                                        <p:cTn id="8" dur="500" fill="hold"/>
                                        <p:tgtEl>
                                          <p:spTgt spid="4506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059">
                                            <p:txEl>
                                              <p:pRg st="0" end="0"/>
                                            </p:txEl>
                                          </p:spTgt>
                                        </p:tgtEl>
                                        <p:attrNameLst>
                                          <p:attrName>style.visibility</p:attrName>
                                        </p:attrNameLst>
                                      </p:cBhvr>
                                      <p:to>
                                        <p:strVal val="visible"/>
                                      </p:to>
                                    </p:set>
                                    <p:anim calcmode="lin" valueType="num">
                                      <p:cBhvr additive="base">
                                        <p:cTn id="13" dur="500" fill="hold"/>
                                        <p:tgtEl>
                                          <p:spTgt spid="4505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5059">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5059">
                                            <p:txEl>
                                              <p:pRg st="1" end="1"/>
                                            </p:txEl>
                                          </p:spTgt>
                                        </p:tgtEl>
                                        <p:attrNameLst>
                                          <p:attrName>style.visibility</p:attrName>
                                        </p:attrNameLst>
                                      </p:cBhvr>
                                      <p:to>
                                        <p:strVal val="visible"/>
                                      </p:to>
                                    </p:set>
                                    <p:anim calcmode="lin" valueType="num">
                                      <p:cBhvr additive="base">
                                        <p:cTn id="17" dur="500" fill="hold"/>
                                        <p:tgtEl>
                                          <p:spTgt spid="4505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5059">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5059">
                                            <p:txEl>
                                              <p:pRg st="2" end="2"/>
                                            </p:txEl>
                                          </p:spTgt>
                                        </p:tgtEl>
                                        <p:attrNameLst>
                                          <p:attrName>style.visibility</p:attrName>
                                        </p:attrNameLst>
                                      </p:cBhvr>
                                      <p:to>
                                        <p:strVal val="visible"/>
                                      </p:to>
                                    </p:set>
                                    <p:anim calcmode="lin" valueType="num">
                                      <p:cBhvr additive="base">
                                        <p:cTn id="21" dur="500" fill="hold"/>
                                        <p:tgtEl>
                                          <p:spTgt spid="45059">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505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9" grpId="0" build="p"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9154" name="Rectangle 2">
            <a:extLst>
              <a:ext uri="{FF2B5EF4-FFF2-40B4-BE49-F238E27FC236}">
                <a16:creationId xmlns:a16="http://schemas.microsoft.com/office/drawing/2014/main" id="{9824E71A-6FCF-4D5B-B4E1-3CC9E35AED89}"/>
              </a:ext>
            </a:extLst>
          </p:cNvPr>
          <p:cNvSpPr>
            <a:spLocks noGrp="1" noChangeArrowheads="1"/>
          </p:cNvSpPr>
          <p:nvPr>
            <p:ph type="title"/>
          </p:nvPr>
        </p:nvSpPr>
        <p:spPr>
          <a:xfrm>
            <a:off x="685800" y="549275"/>
            <a:ext cx="7848600" cy="822325"/>
          </a:xfrm>
        </p:spPr>
        <p:txBody>
          <a:bodyPr/>
          <a:lstStyle/>
          <a:p>
            <a:pPr algn="l" eaLnBrk="1" hangingPunct="1"/>
            <a:r>
              <a:rPr lang="en-US" altLang="zh-CN" sz="3200">
                <a:solidFill>
                  <a:srgbClr val="990033"/>
                </a:solidFill>
                <a:latin typeface="华文细黑" panose="02010600040101010101" pitchFamily="2" charset="-122"/>
                <a:ea typeface="华文细黑" panose="02010600040101010101" pitchFamily="2" charset="-122"/>
              </a:rPr>
              <a:t>2.</a:t>
            </a:r>
            <a:r>
              <a:rPr lang="zh-CN" altLang="en-US" sz="3200">
                <a:solidFill>
                  <a:srgbClr val="990033"/>
                </a:solidFill>
                <a:latin typeface="华文细黑" panose="02010600040101010101" pitchFamily="2" charset="-122"/>
                <a:ea typeface="华文细黑" panose="02010600040101010101" pitchFamily="2" charset="-122"/>
              </a:rPr>
              <a:t>测量对象和测量方法</a:t>
            </a:r>
          </a:p>
        </p:txBody>
      </p:sp>
      <p:sp>
        <p:nvSpPr>
          <p:cNvPr id="46083" name="Rectangle 3">
            <a:extLst>
              <a:ext uri="{FF2B5EF4-FFF2-40B4-BE49-F238E27FC236}">
                <a16:creationId xmlns:a16="http://schemas.microsoft.com/office/drawing/2014/main" id="{62FBA67B-16C3-4336-82A1-74B830BBD024}"/>
              </a:ext>
            </a:extLst>
          </p:cNvPr>
          <p:cNvSpPr>
            <a:spLocks noGrp="1" noChangeArrowheads="1"/>
          </p:cNvSpPr>
          <p:nvPr>
            <p:ph type="body" sz="half" idx="1"/>
          </p:nvPr>
        </p:nvSpPr>
        <p:spPr>
          <a:xfrm>
            <a:off x="0" y="1343025"/>
            <a:ext cx="4495800" cy="5181600"/>
          </a:xfrm>
        </p:spPr>
        <p:txBody>
          <a:bodyPr/>
          <a:lstStyle/>
          <a:p>
            <a:pPr marL="533400" indent="0" eaLnBrk="1" hangingPunct="1">
              <a:buFontTx/>
              <a:buNone/>
            </a:pPr>
            <a:r>
              <a:rPr lang="zh-CN" altLang="en-US" sz="2800">
                <a:solidFill>
                  <a:schemeClr val="accent2"/>
                </a:solidFill>
                <a:latin typeface="华文细黑" panose="02010600040101010101" pitchFamily="2" charset="-122"/>
                <a:ea typeface="华文细黑" panose="02010600040101010101" pitchFamily="2" charset="-122"/>
              </a:rPr>
              <a:t>从微通道板引出的快定时脉冲先由快放大器</a:t>
            </a:r>
            <a:r>
              <a:rPr lang="en-US" altLang="zh-CN" sz="2800">
                <a:solidFill>
                  <a:schemeClr val="accent2"/>
                </a:solidFill>
                <a:latin typeface="华文细黑" panose="02010600040101010101" pitchFamily="2" charset="-122"/>
                <a:ea typeface="华文细黑" panose="02010600040101010101" pitchFamily="2" charset="-122"/>
              </a:rPr>
              <a:t>(FA)</a:t>
            </a:r>
            <a:r>
              <a:rPr lang="zh-CN" altLang="en-US" sz="2800">
                <a:solidFill>
                  <a:schemeClr val="accent2"/>
                </a:solidFill>
                <a:latin typeface="华文细黑" panose="02010600040101010101" pitchFamily="2" charset="-122"/>
                <a:ea typeface="华文细黑" panose="02010600040101010101" pitchFamily="2" charset="-122"/>
              </a:rPr>
              <a:t>放大到适当的幅度。</a:t>
            </a:r>
          </a:p>
          <a:p>
            <a:pPr marL="914400" lvl="1" indent="-457200" eaLnBrk="1" hangingPunct="1">
              <a:buFontTx/>
              <a:buChar char="•"/>
            </a:pPr>
            <a:r>
              <a:rPr lang="zh-CN" altLang="en-US" sz="2400">
                <a:solidFill>
                  <a:schemeClr val="accent2"/>
                </a:solidFill>
                <a:latin typeface="华文细黑" panose="02010600040101010101" pitchFamily="2" charset="-122"/>
                <a:ea typeface="华文细黑" panose="02010600040101010101" pitchFamily="2" charset="-122"/>
              </a:rPr>
              <a:t>因为从探测器出来的信号有幅度的涨落等原因，快放大器输出的信号不能直接满足时间分析系统的要求。 由恒比定时甄别器</a:t>
            </a:r>
            <a:r>
              <a:rPr lang="en-US" altLang="zh-CN" sz="2400">
                <a:solidFill>
                  <a:schemeClr val="accent2"/>
                </a:solidFill>
                <a:latin typeface="华文细黑" panose="02010600040101010101" pitchFamily="2" charset="-122"/>
                <a:ea typeface="华文细黑" panose="02010600040101010101" pitchFamily="2" charset="-122"/>
              </a:rPr>
              <a:t>(CFD)</a:t>
            </a:r>
            <a:r>
              <a:rPr lang="zh-CN" altLang="en-US" sz="2400">
                <a:solidFill>
                  <a:schemeClr val="accent2"/>
                </a:solidFill>
                <a:latin typeface="华文细黑" panose="02010600040101010101" pitchFamily="2" charset="-122"/>
                <a:ea typeface="华文细黑" panose="02010600040101010101" pitchFamily="2" charset="-122"/>
              </a:rPr>
              <a:t>来提取时间信号，减小定时误差。</a:t>
            </a:r>
          </a:p>
          <a:p>
            <a:pPr marL="914400" lvl="1" indent="-457200" eaLnBrk="1" hangingPunct="1">
              <a:buFontTx/>
              <a:buChar char="•"/>
            </a:pPr>
            <a:r>
              <a:rPr lang="zh-CN" altLang="en-US" sz="2400">
                <a:solidFill>
                  <a:schemeClr val="accent2"/>
                </a:solidFill>
                <a:latin typeface="华文细黑" panose="02010600040101010101" pitchFamily="2" charset="-122"/>
                <a:ea typeface="华文细黑" panose="02010600040101010101" pitchFamily="2" charset="-122"/>
              </a:rPr>
              <a:t>以散射电子的定时信号作为时间测量的起点 </a:t>
            </a:r>
          </a:p>
        </p:txBody>
      </p:sp>
      <p:pic>
        <p:nvPicPr>
          <p:cNvPr id="46084" name="Picture 4" descr="f8">
            <a:extLst>
              <a:ext uri="{FF2B5EF4-FFF2-40B4-BE49-F238E27FC236}">
                <a16:creationId xmlns:a16="http://schemas.microsoft.com/office/drawing/2014/main" id="{C5386771-7E72-41CD-944C-53F752CCE485}"/>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4922838" y="1557338"/>
            <a:ext cx="3609975" cy="3671887"/>
          </a:xfrm>
          <a:noFill/>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46084"/>
                                        </p:tgtEl>
                                        <p:attrNameLst>
                                          <p:attrName>style.visibility</p:attrName>
                                        </p:attrNameLst>
                                      </p:cBhvr>
                                      <p:to>
                                        <p:strVal val="visible"/>
                                      </p:to>
                                    </p:set>
                                    <p:anim calcmode="lin" valueType="num">
                                      <p:cBhvr additive="base">
                                        <p:cTn id="7" dur="500" fill="hold"/>
                                        <p:tgtEl>
                                          <p:spTgt spid="46084"/>
                                        </p:tgtEl>
                                        <p:attrNameLst>
                                          <p:attrName>ppt_x</p:attrName>
                                        </p:attrNameLst>
                                      </p:cBhvr>
                                      <p:tavLst>
                                        <p:tav tm="0">
                                          <p:val>
                                            <p:strVal val="1+#ppt_w/2"/>
                                          </p:val>
                                        </p:tav>
                                        <p:tav tm="100000">
                                          <p:val>
                                            <p:strVal val="#ppt_x"/>
                                          </p:val>
                                        </p:tav>
                                      </p:tavLst>
                                    </p:anim>
                                    <p:anim calcmode="lin" valueType="num">
                                      <p:cBhvr additive="base">
                                        <p:cTn id="8"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6083">
                                            <p:txEl>
                                              <p:pRg st="0" end="0"/>
                                            </p:txEl>
                                          </p:spTgt>
                                        </p:tgtEl>
                                        <p:attrNameLst>
                                          <p:attrName>style.visibility</p:attrName>
                                        </p:attrNameLst>
                                      </p:cBhvr>
                                      <p:to>
                                        <p:strVal val="visible"/>
                                      </p:to>
                                    </p:set>
                                    <p:anim calcmode="lin" valueType="num">
                                      <p:cBhvr additive="base">
                                        <p:cTn id="13" dur="500" fill="hold"/>
                                        <p:tgtEl>
                                          <p:spTgt spid="4608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6083">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6083">
                                            <p:txEl>
                                              <p:pRg st="1" end="1"/>
                                            </p:txEl>
                                          </p:spTgt>
                                        </p:tgtEl>
                                        <p:attrNameLst>
                                          <p:attrName>style.visibility</p:attrName>
                                        </p:attrNameLst>
                                      </p:cBhvr>
                                      <p:to>
                                        <p:strVal val="visible"/>
                                      </p:to>
                                    </p:set>
                                    <p:anim calcmode="lin" valueType="num">
                                      <p:cBhvr additive="base">
                                        <p:cTn id="17" dur="500" fill="hold"/>
                                        <p:tgtEl>
                                          <p:spTgt spid="4608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6083">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6083">
                                            <p:txEl>
                                              <p:pRg st="2" end="2"/>
                                            </p:txEl>
                                          </p:spTgt>
                                        </p:tgtEl>
                                        <p:attrNameLst>
                                          <p:attrName>style.visibility</p:attrName>
                                        </p:attrNameLst>
                                      </p:cBhvr>
                                      <p:to>
                                        <p:strVal val="visible"/>
                                      </p:to>
                                    </p:set>
                                    <p:anim calcmode="lin" valueType="num">
                                      <p:cBhvr additive="base">
                                        <p:cTn id="21" dur="500" fill="hold"/>
                                        <p:tgtEl>
                                          <p:spTgt spid="46083">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608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build="p"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0178" name="Rectangle 2">
            <a:extLst>
              <a:ext uri="{FF2B5EF4-FFF2-40B4-BE49-F238E27FC236}">
                <a16:creationId xmlns:a16="http://schemas.microsoft.com/office/drawing/2014/main" id="{135C9CF6-D160-4733-96AE-AC390AD30153}"/>
              </a:ext>
            </a:extLst>
          </p:cNvPr>
          <p:cNvSpPr>
            <a:spLocks noGrp="1" noChangeArrowheads="1"/>
          </p:cNvSpPr>
          <p:nvPr>
            <p:ph type="title"/>
          </p:nvPr>
        </p:nvSpPr>
        <p:spPr>
          <a:xfrm>
            <a:off x="533400" y="333375"/>
            <a:ext cx="7848600" cy="1114425"/>
          </a:xfrm>
        </p:spPr>
        <p:txBody>
          <a:bodyPr/>
          <a:lstStyle/>
          <a:p>
            <a:pPr algn="l" eaLnBrk="1" hangingPunct="1"/>
            <a:r>
              <a:rPr lang="en-US" altLang="zh-CN" sz="3600">
                <a:solidFill>
                  <a:srgbClr val="990033"/>
                </a:solidFill>
                <a:latin typeface="华文细黑" panose="02010600040101010101" pitchFamily="2" charset="-122"/>
                <a:ea typeface="华文细黑" panose="02010600040101010101" pitchFamily="2" charset="-122"/>
              </a:rPr>
              <a:t>2.</a:t>
            </a:r>
            <a:r>
              <a:rPr lang="zh-CN" altLang="en-US" sz="3600">
                <a:solidFill>
                  <a:srgbClr val="990033"/>
                </a:solidFill>
                <a:latin typeface="华文细黑" panose="02010600040101010101" pitchFamily="2" charset="-122"/>
                <a:ea typeface="华文细黑" panose="02010600040101010101" pitchFamily="2" charset="-122"/>
              </a:rPr>
              <a:t>测量对象和测量方法</a:t>
            </a:r>
          </a:p>
        </p:txBody>
      </p:sp>
      <p:sp>
        <p:nvSpPr>
          <p:cNvPr id="47107" name="Rectangle 3">
            <a:extLst>
              <a:ext uri="{FF2B5EF4-FFF2-40B4-BE49-F238E27FC236}">
                <a16:creationId xmlns:a16="http://schemas.microsoft.com/office/drawing/2014/main" id="{36CAB877-9D83-416E-B734-3216AECB50B8}"/>
              </a:ext>
            </a:extLst>
          </p:cNvPr>
          <p:cNvSpPr>
            <a:spLocks noGrp="1" noChangeArrowheads="1"/>
          </p:cNvSpPr>
          <p:nvPr>
            <p:ph type="body" sz="half" idx="1"/>
          </p:nvPr>
        </p:nvSpPr>
        <p:spPr>
          <a:xfrm>
            <a:off x="0" y="1524000"/>
            <a:ext cx="4800600" cy="5105400"/>
          </a:xfrm>
        </p:spPr>
        <p:txBody>
          <a:bodyPr/>
          <a:lstStyle/>
          <a:p>
            <a:pPr marL="457200" lvl="1" indent="-457200" eaLnBrk="1" hangingPunct="1">
              <a:lnSpc>
                <a:spcPct val="90000"/>
              </a:lnSpc>
              <a:buFontTx/>
              <a:buChar char="•"/>
            </a:pPr>
            <a:r>
              <a:rPr lang="zh-CN" altLang="en-US" sz="2400">
                <a:solidFill>
                  <a:schemeClr val="accent2"/>
                </a:solidFill>
                <a:latin typeface="华文细黑" panose="02010600040101010101" pitchFamily="2" charset="-122"/>
                <a:ea typeface="华文细黑" panose="02010600040101010101" pitchFamily="2" charset="-122"/>
              </a:rPr>
              <a:t>探测离子飞行时间的是微通道板，在飞行时间质谱仪漂移管的末端，接有两块级联的微通道板</a:t>
            </a:r>
            <a:r>
              <a:rPr lang="en-US" altLang="zh-CN" sz="2400">
                <a:solidFill>
                  <a:schemeClr val="accent2"/>
                </a:solidFill>
                <a:latin typeface="华文细黑" panose="02010600040101010101" pitchFamily="2" charset="-122"/>
                <a:ea typeface="华文细黑" panose="02010600040101010101" pitchFamily="2" charset="-122"/>
              </a:rPr>
              <a:t>(MCP)</a:t>
            </a:r>
            <a:r>
              <a:rPr lang="zh-CN" altLang="en-US" sz="2400">
                <a:solidFill>
                  <a:schemeClr val="accent2"/>
                </a:solidFill>
                <a:latin typeface="华文细黑" panose="02010600040101010101" pitchFamily="2" charset="-122"/>
                <a:ea typeface="华文细黑" panose="02010600040101010101" pitchFamily="2" charset="-122"/>
              </a:rPr>
              <a:t>，用来测量离子的飞行时间信息，微通道板利用二次电子发射的倍增效应来探测带电粒子，在探测</a:t>
            </a:r>
            <a:r>
              <a:rPr lang="en-US" altLang="zh-CN" sz="2400">
                <a:solidFill>
                  <a:schemeClr val="accent2"/>
                </a:solidFill>
                <a:latin typeface="华文细黑" panose="02010600040101010101" pitchFamily="2" charset="-122"/>
                <a:ea typeface="华文细黑" panose="02010600040101010101" pitchFamily="2" charset="-122"/>
              </a:rPr>
              <a:t>keV</a:t>
            </a:r>
            <a:r>
              <a:rPr lang="zh-CN" altLang="en-US" sz="2400">
                <a:solidFill>
                  <a:schemeClr val="accent2"/>
                </a:solidFill>
                <a:latin typeface="华文细黑" panose="02010600040101010101" pitchFamily="2" charset="-122"/>
                <a:ea typeface="华文细黑" panose="02010600040101010101" pitchFamily="2" charset="-122"/>
              </a:rPr>
              <a:t>量级的低能带电粒子时效率较高，时间分辨好 </a:t>
            </a:r>
          </a:p>
          <a:p>
            <a:pPr marL="457200" lvl="1" indent="-457200" eaLnBrk="1" hangingPunct="1">
              <a:lnSpc>
                <a:spcPct val="90000"/>
              </a:lnSpc>
              <a:buFontTx/>
              <a:buChar char="•"/>
            </a:pPr>
            <a:r>
              <a:rPr lang="zh-CN" altLang="en-US" sz="2400">
                <a:solidFill>
                  <a:schemeClr val="accent2"/>
                </a:solidFill>
                <a:latin typeface="华文细黑" panose="02010600040101010101" pitchFamily="2" charset="-122"/>
                <a:ea typeface="华文细黑" panose="02010600040101010101" pitchFamily="2" charset="-122"/>
              </a:rPr>
              <a:t>每级的微通道板的倍增系数为</a:t>
            </a:r>
            <a:r>
              <a:rPr lang="en-US" altLang="zh-CN" sz="2400">
                <a:solidFill>
                  <a:schemeClr val="accent2"/>
                </a:solidFill>
                <a:latin typeface="华文细黑" panose="02010600040101010101" pitchFamily="2" charset="-122"/>
                <a:ea typeface="华文细黑" panose="02010600040101010101" pitchFamily="2" charset="-122"/>
              </a:rPr>
              <a:t>10</a:t>
            </a:r>
            <a:r>
              <a:rPr lang="en-US" altLang="zh-CN" sz="2400" baseline="30000">
                <a:solidFill>
                  <a:schemeClr val="accent2"/>
                </a:solidFill>
                <a:latin typeface="华文细黑" panose="02010600040101010101" pitchFamily="2" charset="-122"/>
                <a:ea typeface="华文细黑" panose="02010600040101010101" pitchFamily="2" charset="-122"/>
              </a:rPr>
              <a:t>3</a:t>
            </a:r>
            <a:r>
              <a:rPr lang="zh-CN" altLang="en-US" sz="2400">
                <a:solidFill>
                  <a:schemeClr val="accent2"/>
                </a:solidFill>
                <a:latin typeface="华文细黑" panose="02010600040101010101" pitchFamily="2" charset="-122"/>
                <a:ea typeface="华文细黑" panose="02010600040101010101" pitchFamily="2" charset="-122"/>
              </a:rPr>
              <a:t>，两级串联使用时的增益可以达到</a:t>
            </a:r>
            <a:r>
              <a:rPr lang="en-US" altLang="zh-CN" sz="2400">
                <a:solidFill>
                  <a:schemeClr val="accent2"/>
                </a:solidFill>
                <a:latin typeface="华文细黑" panose="02010600040101010101" pitchFamily="2" charset="-122"/>
                <a:ea typeface="华文细黑" panose="02010600040101010101" pitchFamily="2" charset="-122"/>
              </a:rPr>
              <a:t>10</a:t>
            </a:r>
            <a:r>
              <a:rPr lang="en-US" altLang="zh-CN" sz="2400" baseline="30000">
                <a:solidFill>
                  <a:schemeClr val="accent2"/>
                </a:solidFill>
                <a:latin typeface="华文细黑" panose="02010600040101010101" pitchFamily="2" charset="-122"/>
                <a:ea typeface="华文细黑" panose="02010600040101010101" pitchFamily="2" charset="-122"/>
              </a:rPr>
              <a:t>7</a:t>
            </a:r>
            <a:r>
              <a:rPr lang="zh-CN" altLang="en-US" sz="2400">
                <a:solidFill>
                  <a:schemeClr val="accent2"/>
                </a:solidFill>
                <a:latin typeface="华文细黑" panose="02010600040101010101" pitchFamily="2" charset="-122"/>
                <a:ea typeface="华文细黑" panose="02010600040101010101" pitchFamily="2" charset="-122"/>
              </a:rPr>
              <a:t>。两块微通道板的通道夹角背向放置，可抑制离子反馈效应   </a:t>
            </a:r>
          </a:p>
        </p:txBody>
      </p:sp>
      <p:pic>
        <p:nvPicPr>
          <p:cNvPr id="47108" name="Picture 4" descr="f7">
            <a:extLst>
              <a:ext uri="{FF2B5EF4-FFF2-40B4-BE49-F238E27FC236}">
                <a16:creationId xmlns:a16="http://schemas.microsoft.com/office/drawing/2014/main" id="{EAF236C5-5199-4C57-8672-A73DE1D3443D}"/>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4876800" y="2362200"/>
            <a:ext cx="4267200" cy="3736975"/>
          </a:xfrm>
          <a:noFill/>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47108"/>
                                        </p:tgtEl>
                                        <p:attrNameLst>
                                          <p:attrName>style.visibility</p:attrName>
                                        </p:attrNameLst>
                                      </p:cBhvr>
                                      <p:to>
                                        <p:strVal val="visible"/>
                                      </p:to>
                                    </p:set>
                                    <p:anim calcmode="lin" valueType="num">
                                      <p:cBhvr additive="base">
                                        <p:cTn id="7" dur="500" fill="hold"/>
                                        <p:tgtEl>
                                          <p:spTgt spid="47108"/>
                                        </p:tgtEl>
                                        <p:attrNameLst>
                                          <p:attrName>ppt_x</p:attrName>
                                        </p:attrNameLst>
                                      </p:cBhvr>
                                      <p:tavLst>
                                        <p:tav tm="0">
                                          <p:val>
                                            <p:strVal val="1+#ppt_w/2"/>
                                          </p:val>
                                        </p:tav>
                                        <p:tav tm="100000">
                                          <p:val>
                                            <p:strVal val="#ppt_x"/>
                                          </p:val>
                                        </p:tav>
                                      </p:tavLst>
                                    </p:anim>
                                    <p:anim calcmode="lin" valueType="num">
                                      <p:cBhvr additive="base">
                                        <p:cTn id="8" dur="500" fill="hold"/>
                                        <p:tgtEl>
                                          <p:spTgt spid="4710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7">
                                            <p:txEl>
                                              <p:pRg st="0" end="0"/>
                                            </p:txEl>
                                          </p:spTgt>
                                        </p:tgtEl>
                                        <p:attrNameLst>
                                          <p:attrName>style.visibility</p:attrName>
                                        </p:attrNameLst>
                                      </p:cBhvr>
                                      <p:to>
                                        <p:strVal val="visible"/>
                                      </p:to>
                                    </p:set>
                                    <p:anim calcmode="lin" valueType="num">
                                      <p:cBhvr additive="base">
                                        <p:cTn id="13" dur="500" fill="hold"/>
                                        <p:tgtEl>
                                          <p:spTgt spid="4710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7">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7107">
                                            <p:txEl>
                                              <p:pRg st="1" end="1"/>
                                            </p:txEl>
                                          </p:spTgt>
                                        </p:tgtEl>
                                        <p:attrNameLst>
                                          <p:attrName>style.visibility</p:attrName>
                                        </p:attrNameLst>
                                      </p:cBhvr>
                                      <p:to>
                                        <p:strVal val="visible"/>
                                      </p:to>
                                    </p:set>
                                    <p:anim calcmode="lin" valueType="num">
                                      <p:cBhvr additive="base">
                                        <p:cTn id="17" dur="500" fill="hold"/>
                                        <p:tgtEl>
                                          <p:spTgt spid="4710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710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7"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685800" y="609600"/>
          <a:ext cx="7772400" cy="659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内容占位符 7"/>
          <p:cNvGraphicFramePr>
            <a:graphicFrameLocks noGrp="1"/>
          </p:cNvGraphicFramePr>
          <p:nvPr>
            <p:ph idx="1"/>
          </p:nvPr>
        </p:nvGraphicFramePr>
        <p:xfrm>
          <a:off x="755576" y="1772816"/>
          <a:ext cx="7628384" cy="485298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5139A4F8-53B4-4001-AD2A-A588CD5F5970}" type="slidenum">
              <a:rPr lang="en-US" altLang="zh-CN" smtClean="0"/>
              <a:pPr>
                <a:defRPr/>
              </a:pPr>
              <a:t>34</a:t>
            </a:fld>
            <a:endParaRPr lang="en-US" altLang="zh-CN"/>
          </a:p>
        </p:txBody>
      </p:sp>
      <p:graphicFrame>
        <p:nvGraphicFramePr>
          <p:cNvPr id="7" name="图示 6"/>
          <p:cNvGraphicFramePr/>
          <p:nvPr/>
        </p:nvGraphicFramePr>
        <p:xfrm>
          <a:off x="755576" y="1340768"/>
          <a:ext cx="2016224" cy="46166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7B1B4384-D0D3-48FC-9AF3-0C3B5FC2C56D}"/>
              </a:ext>
            </a:extLst>
          </p:cNvPr>
          <p:cNvSpPr>
            <a:spLocks noGrp="1" noChangeArrowheads="1"/>
          </p:cNvSpPr>
          <p:nvPr>
            <p:ph type="title"/>
          </p:nvPr>
        </p:nvSpPr>
        <p:spPr>
          <a:xfrm>
            <a:off x="609600" y="404813"/>
            <a:ext cx="7772400" cy="1042987"/>
          </a:xfrm>
        </p:spPr>
        <p:txBody>
          <a:bodyPr/>
          <a:lstStyle/>
          <a:p>
            <a:pPr algn="l" eaLnBrk="1" hangingPunct="1"/>
            <a:r>
              <a:rPr lang="en-US" altLang="zh-CN" sz="3600">
                <a:solidFill>
                  <a:srgbClr val="990033"/>
                </a:solidFill>
                <a:latin typeface="华文细黑" panose="02010600040101010101" pitchFamily="2" charset="-122"/>
                <a:ea typeface="华文细黑" panose="02010600040101010101" pitchFamily="2" charset="-122"/>
              </a:rPr>
              <a:t>2.</a:t>
            </a:r>
            <a:r>
              <a:rPr lang="zh-CN" altLang="en-US" sz="3600">
                <a:solidFill>
                  <a:srgbClr val="990033"/>
                </a:solidFill>
                <a:latin typeface="华文细黑" panose="02010600040101010101" pitchFamily="2" charset="-122"/>
                <a:ea typeface="华文细黑" panose="02010600040101010101" pitchFamily="2" charset="-122"/>
              </a:rPr>
              <a:t>测量对象和测量方法</a:t>
            </a:r>
          </a:p>
        </p:txBody>
      </p:sp>
      <p:sp>
        <p:nvSpPr>
          <p:cNvPr id="48131" name="Rectangle 3">
            <a:extLst>
              <a:ext uri="{FF2B5EF4-FFF2-40B4-BE49-F238E27FC236}">
                <a16:creationId xmlns:a16="http://schemas.microsoft.com/office/drawing/2014/main" id="{434FF466-A401-4E4C-9CE1-011A38578C4C}"/>
              </a:ext>
            </a:extLst>
          </p:cNvPr>
          <p:cNvSpPr>
            <a:spLocks noGrp="1" noChangeArrowheads="1"/>
          </p:cNvSpPr>
          <p:nvPr>
            <p:ph type="body" sz="half" idx="1"/>
          </p:nvPr>
        </p:nvSpPr>
        <p:spPr>
          <a:xfrm>
            <a:off x="611188" y="1412875"/>
            <a:ext cx="3956050" cy="4876800"/>
          </a:xfrm>
        </p:spPr>
        <p:txBody>
          <a:bodyPr/>
          <a:lstStyle/>
          <a:p>
            <a:pPr marL="457200" lvl="1" indent="-457200" eaLnBrk="1" hangingPunct="1">
              <a:buFontTx/>
              <a:buChar char="•"/>
            </a:pPr>
            <a:r>
              <a:rPr lang="zh-CN" altLang="en-US" sz="2400">
                <a:solidFill>
                  <a:schemeClr val="accent2"/>
                </a:solidFill>
                <a:latin typeface="华文细黑" panose="02010600040101010101" pitchFamily="2" charset="-122"/>
                <a:ea typeface="华文细黑" panose="02010600040101010101" pitchFamily="2" charset="-122"/>
              </a:rPr>
              <a:t>从第二块微通道板的阳极引出定时信号，通过电容隔离高压，再通过高频脉冲变压器改变输出信号的极性。输出的快脉冲是负极性的，脉冲前沿小于</a:t>
            </a:r>
            <a:r>
              <a:rPr lang="en-US" altLang="zh-CN" sz="2400">
                <a:solidFill>
                  <a:schemeClr val="accent2"/>
                </a:solidFill>
                <a:latin typeface="华文细黑" panose="02010600040101010101" pitchFamily="2" charset="-122"/>
                <a:ea typeface="华文细黑" panose="02010600040101010101" pitchFamily="2" charset="-122"/>
              </a:rPr>
              <a:t>10ns </a:t>
            </a:r>
            <a:r>
              <a:rPr lang="zh-CN" altLang="en-US" sz="2400">
                <a:solidFill>
                  <a:schemeClr val="accent2"/>
                </a:solidFill>
                <a:latin typeface="华文细黑" panose="02010600040101010101" pitchFamily="2" charset="-122"/>
                <a:ea typeface="华文细黑" panose="02010600040101010101" pitchFamily="2" charset="-122"/>
              </a:rPr>
              <a:t>，由恒比定时甄别器</a:t>
            </a:r>
            <a:r>
              <a:rPr lang="en-US" altLang="zh-CN" sz="2400">
                <a:solidFill>
                  <a:schemeClr val="accent2"/>
                </a:solidFill>
                <a:latin typeface="华文细黑" panose="02010600040101010101" pitchFamily="2" charset="-122"/>
                <a:ea typeface="华文细黑" panose="02010600040101010101" pitchFamily="2" charset="-122"/>
              </a:rPr>
              <a:t>(CFD)</a:t>
            </a:r>
            <a:r>
              <a:rPr lang="zh-CN" altLang="en-US" sz="2400">
                <a:solidFill>
                  <a:schemeClr val="accent2"/>
                </a:solidFill>
                <a:latin typeface="华文细黑" panose="02010600040101010101" pitchFamily="2" charset="-122"/>
                <a:ea typeface="华文细黑" panose="02010600040101010101" pitchFamily="2" charset="-122"/>
              </a:rPr>
              <a:t>来提取时间信号作为飞行时间谱仪符合测量的定时信号 </a:t>
            </a:r>
          </a:p>
        </p:txBody>
      </p:sp>
      <p:pic>
        <p:nvPicPr>
          <p:cNvPr id="48132" name="Picture 4" descr="Analasor3">
            <a:extLst>
              <a:ext uri="{FF2B5EF4-FFF2-40B4-BE49-F238E27FC236}">
                <a16:creationId xmlns:a16="http://schemas.microsoft.com/office/drawing/2014/main" id="{CF01526A-3CB9-4B77-8439-B2D09D4F8B9F}"/>
              </a:ext>
            </a:extLst>
          </p:cNvPr>
          <p:cNvPicPr>
            <a:picLocks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4648200" y="1628775"/>
            <a:ext cx="4495800" cy="4343400"/>
          </a:xfrm>
          <a:noFill/>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48132"/>
                                        </p:tgtEl>
                                        <p:attrNameLst>
                                          <p:attrName>style.visibility</p:attrName>
                                        </p:attrNameLst>
                                      </p:cBhvr>
                                      <p:to>
                                        <p:strVal val="visible"/>
                                      </p:to>
                                    </p:set>
                                    <p:anim calcmode="lin" valueType="num">
                                      <p:cBhvr additive="base">
                                        <p:cTn id="7" dur="500" fill="hold"/>
                                        <p:tgtEl>
                                          <p:spTgt spid="48132"/>
                                        </p:tgtEl>
                                        <p:attrNameLst>
                                          <p:attrName>ppt_x</p:attrName>
                                        </p:attrNameLst>
                                      </p:cBhvr>
                                      <p:tavLst>
                                        <p:tav tm="0">
                                          <p:val>
                                            <p:strVal val="1+#ppt_w/2"/>
                                          </p:val>
                                        </p:tav>
                                        <p:tav tm="100000">
                                          <p:val>
                                            <p:strVal val="#ppt_x"/>
                                          </p:val>
                                        </p:tav>
                                      </p:tavLst>
                                    </p:anim>
                                    <p:anim calcmode="lin" valueType="num">
                                      <p:cBhvr additive="base">
                                        <p:cTn id="8" dur="500" fill="hold"/>
                                        <p:tgtEl>
                                          <p:spTgt spid="4813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8131">
                                            <p:txEl>
                                              <p:pRg st="0" end="0"/>
                                            </p:txEl>
                                          </p:spTgt>
                                        </p:tgtEl>
                                        <p:attrNameLst>
                                          <p:attrName>style.visibility</p:attrName>
                                        </p:attrNameLst>
                                      </p:cBhvr>
                                      <p:to>
                                        <p:strVal val="visible"/>
                                      </p:to>
                                    </p:set>
                                    <p:anim calcmode="lin" valueType="num">
                                      <p:cBhvr additive="base">
                                        <p:cTn id="13" dur="500" fill="hold"/>
                                        <p:tgtEl>
                                          <p:spTgt spid="4813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813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 grpId="0" build="p"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2226" name="Rectangle 2">
            <a:extLst>
              <a:ext uri="{FF2B5EF4-FFF2-40B4-BE49-F238E27FC236}">
                <a16:creationId xmlns:a16="http://schemas.microsoft.com/office/drawing/2014/main" id="{C907602C-CD9A-470E-9A4A-424F32B80640}"/>
              </a:ext>
            </a:extLst>
          </p:cNvPr>
          <p:cNvSpPr>
            <a:spLocks noGrp="1" noChangeArrowheads="1"/>
          </p:cNvSpPr>
          <p:nvPr>
            <p:ph type="title"/>
          </p:nvPr>
        </p:nvSpPr>
        <p:spPr>
          <a:xfrm>
            <a:off x="611188" y="476250"/>
            <a:ext cx="7772400" cy="762000"/>
          </a:xfrm>
        </p:spPr>
        <p:txBody>
          <a:bodyPr/>
          <a:lstStyle/>
          <a:p>
            <a:pPr marL="838200" indent="-838200" algn="l" eaLnBrk="1" hangingPunct="1">
              <a:buFontTx/>
              <a:buAutoNum type="arabicPeriod" startAt="3"/>
            </a:pPr>
            <a:r>
              <a:rPr lang="zh-CN" altLang="en-US" sz="3600">
                <a:solidFill>
                  <a:srgbClr val="990033"/>
                </a:solidFill>
                <a:latin typeface="华文细黑" panose="02010600040101010101" pitchFamily="2" charset="-122"/>
                <a:ea typeface="华文细黑" panose="02010600040101010101" pitchFamily="2" charset="-122"/>
              </a:rPr>
              <a:t>测量对前端电子学的要求</a:t>
            </a:r>
          </a:p>
        </p:txBody>
      </p:sp>
      <p:sp>
        <p:nvSpPr>
          <p:cNvPr id="49155" name="Rectangle 3">
            <a:extLst>
              <a:ext uri="{FF2B5EF4-FFF2-40B4-BE49-F238E27FC236}">
                <a16:creationId xmlns:a16="http://schemas.microsoft.com/office/drawing/2014/main" id="{05D76D5B-9F55-487E-AB4D-330F5CFE6E43}"/>
              </a:ext>
            </a:extLst>
          </p:cNvPr>
          <p:cNvSpPr>
            <a:spLocks noGrp="1" noChangeArrowheads="1"/>
          </p:cNvSpPr>
          <p:nvPr>
            <p:ph type="body" idx="1"/>
          </p:nvPr>
        </p:nvSpPr>
        <p:spPr>
          <a:xfrm>
            <a:off x="0" y="1196975"/>
            <a:ext cx="8893175" cy="5280025"/>
          </a:xfrm>
        </p:spPr>
        <p:txBody>
          <a:bodyPr/>
          <a:lstStyle/>
          <a:p>
            <a:pPr marL="914400" lvl="1" indent="-457200" eaLnBrk="1" hangingPunct="1">
              <a:buFontTx/>
              <a:buNone/>
            </a:pPr>
            <a:r>
              <a:rPr lang="zh-CN" altLang="en-US" sz="2400">
                <a:solidFill>
                  <a:schemeClr val="accent2"/>
                </a:solidFill>
                <a:latin typeface="华文细黑" panose="02010600040101010101" pitchFamily="2" charset="-122"/>
                <a:ea typeface="华文细黑" panose="02010600040101010101" pitchFamily="2" charset="-122"/>
              </a:rPr>
              <a:t>对时间测量的前端电子学和时间分析系统应该满足以下要求：</a:t>
            </a:r>
          </a:p>
          <a:p>
            <a:pPr marL="914400" lvl="1" indent="-457200" eaLnBrk="1" hangingPunct="1">
              <a:buFont typeface="Wingdings" panose="05000000000000000000" pitchFamily="2" charset="2"/>
              <a:buChar char="l"/>
            </a:pPr>
            <a:r>
              <a:rPr lang="zh-CN" altLang="en-US" sz="2400">
                <a:latin typeface="华文细黑" panose="02010600040101010101" pitchFamily="2" charset="-122"/>
                <a:ea typeface="华文细黑" panose="02010600040101010101" pitchFamily="2" charset="-122"/>
              </a:rPr>
              <a:t>三路定时甄别器的定时误差要求远小于谱仪固有的时间展宽，设定时晃动小于固有时间展宽的</a:t>
            </a:r>
            <a:r>
              <a:rPr lang="en-US" altLang="zh-CN" sz="2400">
                <a:latin typeface="华文细黑" panose="02010600040101010101" pitchFamily="2" charset="-122"/>
                <a:ea typeface="华文细黑" panose="02010600040101010101" pitchFamily="2" charset="-122"/>
              </a:rPr>
              <a:t>1/10</a:t>
            </a:r>
            <a:r>
              <a:rPr lang="zh-CN" altLang="en-US" sz="2400">
                <a:latin typeface="华文细黑" panose="02010600040101010101" pitchFamily="2" charset="-122"/>
                <a:ea typeface="华文细黑" panose="02010600040101010101" pitchFamily="2" charset="-122"/>
              </a:rPr>
              <a:t>，离子信号的定时甄别器要求定时晃动小于</a:t>
            </a:r>
            <a:r>
              <a:rPr lang="en-US" altLang="zh-CN" sz="2400">
                <a:latin typeface="华文细黑" panose="02010600040101010101" pitchFamily="2" charset="-122"/>
                <a:ea typeface="华文细黑" panose="02010600040101010101" pitchFamily="2" charset="-122"/>
              </a:rPr>
              <a:t>4ns</a:t>
            </a:r>
          </a:p>
          <a:p>
            <a:pPr marL="914400" lvl="1" indent="-457200" eaLnBrk="1" hangingPunct="1">
              <a:buFontTx/>
              <a:buNone/>
            </a:pPr>
            <a:r>
              <a:rPr lang="en-US" altLang="zh-CN" sz="2400">
                <a:latin typeface="华文细黑" panose="02010600040101010101" pitchFamily="2" charset="-122"/>
                <a:ea typeface="华文细黑" panose="02010600040101010101" pitchFamily="2" charset="-122"/>
              </a:rPr>
              <a:t>	</a:t>
            </a:r>
            <a:r>
              <a:rPr lang="zh-CN" altLang="en-US" sz="2400">
                <a:latin typeface="华文细黑" panose="02010600040101010101" pitchFamily="2" charset="-122"/>
                <a:ea typeface="华文细黑" panose="02010600040101010101" pitchFamily="2" charset="-122"/>
              </a:rPr>
              <a:t>电离电子信号的定时甄别器要求定时晃动小于</a:t>
            </a:r>
            <a:r>
              <a:rPr lang="en-US" altLang="zh-CN" sz="2400">
                <a:latin typeface="华文细黑" panose="02010600040101010101" pitchFamily="2" charset="-122"/>
                <a:ea typeface="华文细黑" panose="02010600040101010101" pitchFamily="2" charset="-122"/>
              </a:rPr>
              <a:t>700 ps</a:t>
            </a:r>
            <a:r>
              <a:rPr lang="zh-CN" altLang="en-US" sz="2400">
                <a:latin typeface="华文细黑" panose="02010600040101010101" pitchFamily="2" charset="-122"/>
                <a:ea typeface="华文细黑" panose="02010600040101010101" pitchFamily="2" charset="-122"/>
              </a:rPr>
              <a:t>。</a:t>
            </a:r>
          </a:p>
          <a:p>
            <a:pPr marL="914400" lvl="1" indent="-457200" eaLnBrk="1" hangingPunct="1">
              <a:buFont typeface="Wingdings" panose="05000000000000000000" pitchFamily="2" charset="2"/>
              <a:buChar char="l"/>
            </a:pPr>
            <a:r>
              <a:rPr lang="zh-CN" altLang="en-US" sz="2400">
                <a:latin typeface="华文细黑" panose="02010600040101010101" pitchFamily="2" charset="-122"/>
                <a:ea typeface="华文细黑" panose="02010600040101010101" pitchFamily="2" charset="-122"/>
              </a:rPr>
              <a:t>用于离子飞行时间测量的</a:t>
            </a:r>
            <a:r>
              <a:rPr lang="en-US" altLang="zh-CN" sz="2400">
                <a:latin typeface="华文细黑" panose="02010600040101010101" pitchFamily="2" charset="-122"/>
                <a:ea typeface="华文细黑" panose="02010600040101010101" pitchFamily="2" charset="-122"/>
              </a:rPr>
              <a:t>TAC</a:t>
            </a:r>
            <a:r>
              <a:rPr lang="zh-CN" altLang="en-US" sz="2400">
                <a:latin typeface="华文细黑" panose="02010600040101010101" pitchFamily="2" charset="-122"/>
                <a:ea typeface="华文细黑" panose="02010600040101010101" pitchFamily="2" charset="-122"/>
              </a:rPr>
              <a:t>量程为</a:t>
            </a:r>
            <a:r>
              <a:rPr lang="en-US" altLang="zh-CN" sz="2400">
                <a:latin typeface="华文细黑" panose="02010600040101010101" pitchFamily="2" charset="-122"/>
                <a:ea typeface="华文细黑" panose="02010600040101010101" pitchFamily="2" charset="-122"/>
              </a:rPr>
              <a:t>10ms</a:t>
            </a:r>
          </a:p>
          <a:p>
            <a:pPr marL="914400" lvl="1" indent="-457200" eaLnBrk="1" hangingPunct="1">
              <a:buFontTx/>
              <a:buNone/>
            </a:pPr>
            <a:r>
              <a:rPr lang="en-US" altLang="zh-CN" sz="2400">
                <a:latin typeface="华文细黑" panose="02010600040101010101" pitchFamily="2" charset="-122"/>
                <a:ea typeface="华文细黑" panose="02010600040101010101" pitchFamily="2" charset="-122"/>
              </a:rPr>
              <a:t>	</a:t>
            </a:r>
            <a:r>
              <a:rPr lang="zh-CN" altLang="en-US" sz="2400">
                <a:latin typeface="华文细黑" panose="02010600040101010101" pitchFamily="2" charset="-122"/>
                <a:ea typeface="华文细黑" panose="02010600040101010101" pitchFamily="2" charset="-122"/>
              </a:rPr>
              <a:t>用于电离电子飞行时间测量的</a:t>
            </a:r>
            <a:r>
              <a:rPr lang="en-US" altLang="zh-CN" sz="2400">
                <a:latin typeface="华文细黑" panose="02010600040101010101" pitchFamily="2" charset="-122"/>
                <a:ea typeface="华文细黑" panose="02010600040101010101" pitchFamily="2" charset="-122"/>
              </a:rPr>
              <a:t>TAC</a:t>
            </a:r>
            <a:r>
              <a:rPr lang="zh-CN" altLang="en-US" sz="2400">
                <a:latin typeface="华文细黑" panose="02010600040101010101" pitchFamily="2" charset="-122"/>
                <a:ea typeface="华文细黑" panose="02010600040101010101" pitchFamily="2" charset="-122"/>
              </a:rPr>
              <a:t>量程为</a:t>
            </a:r>
            <a:r>
              <a:rPr lang="en-US" altLang="zh-CN" sz="2400">
                <a:latin typeface="华文细黑" panose="02010600040101010101" pitchFamily="2" charset="-122"/>
                <a:ea typeface="华文细黑" panose="02010600040101010101" pitchFamily="2" charset="-122"/>
              </a:rPr>
              <a:t>200ns</a:t>
            </a:r>
            <a:r>
              <a:rPr lang="zh-CN" altLang="en-US" sz="2400">
                <a:latin typeface="华文细黑" panose="02010600040101010101" pitchFamily="2" charset="-122"/>
                <a:ea typeface="华文细黑" panose="02010600040101010101" pitchFamily="2" charset="-122"/>
              </a:rPr>
              <a:t>。</a:t>
            </a:r>
          </a:p>
          <a:p>
            <a:pPr marL="914400" lvl="1" indent="-457200" eaLnBrk="1" hangingPunct="1">
              <a:buFont typeface="Wingdings" panose="05000000000000000000" pitchFamily="2" charset="2"/>
              <a:buChar char="l"/>
            </a:pPr>
            <a:r>
              <a:rPr lang="zh-CN" altLang="en-US" sz="2400">
                <a:latin typeface="华文细黑" panose="02010600040101010101" pitchFamily="2" charset="-122"/>
                <a:ea typeface="华文细黑" panose="02010600040101010101" pitchFamily="2" charset="-122"/>
              </a:rPr>
              <a:t>整个时间分析系统的积分非线性不大于</a:t>
            </a:r>
            <a:r>
              <a:rPr lang="en-US" altLang="zh-CN" sz="2400">
                <a:latin typeface="华文细黑" panose="02010600040101010101" pitchFamily="2" charset="-122"/>
                <a:ea typeface="华文细黑" panose="02010600040101010101" pitchFamily="2" charset="-122"/>
              </a:rPr>
              <a:t>0.4% (40ns/10ms)</a:t>
            </a:r>
          </a:p>
          <a:p>
            <a:pPr marL="914400" lvl="1" indent="-457200" eaLnBrk="1" hangingPunct="1">
              <a:buFont typeface="Wingdings" panose="05000000000000000000" pitchFamily="2" charset="2"/>
              <a:buChar char="l"/>
            </a:pPr>
            <a:r>
              <a:rPr lang="zh-CN" altLang="en-US" sz="2400">
                <a:latin typeface="华文细黑" panose="02010600040101010101" pitchFamily="2" charset="-122"/>
                <a:ea typeface="华文细黑" panose="02010600040101010101" pitchFamily="2" charset="-122"/>
              </a:rPr>
              <a:t>时间分析系统的精度要求：离子的飞行时间质谱，峰的半高宽在</a:t>
            </a:r>
            <a:r>
              <a:rPr lang="en-US" altLang="zh-CN" sz="2400">
                <a:latin typeface="华文细黑" panose="02010600040101010101" pitchFamily="2" charset="-122"/>
                <a:ea typeface="华文细黑" panose="02010600040101010101" pitchFamily="2" charset="-122"/>
              </a:rPr>
              <a:t>40ns</a:t>
            </a:r>
            <a:r>
              <a:rPr lang="zh-CN" altLang="en-US" sz="2400">
                <a:latin typeface="华文细黑" panose="02010600040101010101" pitchFamily="2" charset="-122"/>
                <a:ea typeface="华文细黑" panose="02010600040101010101" pitchFamily="2" charset="-122"/>
              </a:rPr>
              <a:t>左右，要求时间分析系统的时间分辨在</a:t>
            </a:r>
            <a:r>
              <a:rPr lang="en-US" altLang="zh-CN" sz="2400">
                <a:latin typeface="华文细黑" panose="02010600040101010101" pitchFamily="2" charset="-122"/>
                <a:ea typeface="华文细黑" panose="02010600040101010101" pitchFamily="2" charset="-122"/>
              </a:rPr>
              <a:t>5ns</a:t>
            </a:r>
            <a:r>
              <a:rPr lang="zh-CN" altLang="en-US" sz="2400">
                <a:latin typeface="华文细黑" panose="02010600040101010101" pitchFamily="2" charset="-122"/>
                <a:ea typeface="华文细黑" panose="02010600040101010101" pitchFamily="2" charset="-122"/>
              </a:rPr>
              <a:t>以下；散射电子和电离电子的时间符合谱半高宽为</a:t>
            </a:r>
            <a:r>
              <a:rPr lang="en-US" altLang="zh-CN" sz="2400">
                <a:latin typeface="华文细黑" panose="02010600040101010101" pitchFamily="2" charset="-122"/>
                <a:ea typeface="华文细黑" panose="02010600040101010101" pitchFamily="2" charset="-122"/>
              </a:rPr>
              <a:t>7ns, </a:t>
            </a:r>
            <a:r>
              <a:rPr lang="zh-CN" altLang="en-US" sz="2400">
                <a:latin typeface="华文细黑" panose="02010600040101010101" pitchFamily="2" charset="-122"/>
                <a:ea typeface="华文细黑" panose="02010600040101010101" pitchFamily="2" charset="-122"/>
              </a:rPr>
              <a:t>要求时间分析系统时间分辨在</a:t>
            </a:r>
            <a:r>
              <a:rPr lang="en-US" altLang="zh-CN" sz="2400">
                <a:latin typeface="华文细黑" panose="02010600040101010101" pitchFamily="2" charset="-122"/>
                <a:ea typeface="华文细黑" panose="02010600040101010101" pitchFamily="2" charset="-122"/>
              </a:rPr>
              <a:t>0.5ns</a:t>
            </a:r>
            <a:r>
              <a:rPr lang="zh-CN" altLang="en-US" sz="2400">
                <a:latin typeface="华文细黑" panose="02010600040101010101" pitchFamily="2" charset="-122"/>
                <a:ea typeface="华文细黑" panose="02010600040101010101" pitchFamily="2" charset="-122"/>
              </a:rPr>
              <a:t>以下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calcmode="lin" valueType="num">
                                      <p:cBhvr additive="base">
                                        <p:cTn id="7" dur="500" fill="hold"/>
                                        <p:tgtEl>
                                          <p:spTgt spid="4915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915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9155">
                                            <p:txEl>
                                              <p:pRg st="1" end="1"/>
                                            </p:txEl>
                                          </p:spTgt>
                                        </p:tgtEl>
                                        <p:attrNameLst>
                                          <p:attrName>style.visibility</p:attrName>
                                        </p:attrNameLst>
                                      </p:cBhvr>
                                      <p:to>
                                        <p:strVal val="visible"/>
                                      </p:to>
                                    </p:set>
                                    <p:anim calcmode="lin" valueType="num">
                                      <p:cBhvr additive="base">
                                        <p:cTn id="11" dur="500" fill="hold"/>
                                        <p:tgtEl>
                                          <p:spTgt spid="4915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9155">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9155">
                                            <p:txEl>
                                              <p:pRg st="2" end="2"/>
                                            </p:txEl>
                                          </p:spTgt>
                                        </p:tgtEl>
                                        <p:attrNameLst>
                                          <p:attrName>style.visibility</p:attrName>
                                        </p:attrNameLst>
                                      </p:cBhvr>
                                      <p:to>
                                        <p:strVal val="visible"/>
                                      </p:to>
                                    </p:set>
                                    <p:anim calcmode="lin" valueType="num">
                                      <p:cBhvr additive="base">
                                        <p:cTn id="15" dur="500" fill="hold"/>
                                        <p:tgtEl>
                                          <p:spTgt spid="49155">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9155">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9155">
                                            <p:txEl>
                                              <p:pRg st="3" end="3"/>
                                            </p:txEl>
                                          </p:spTgt>
                                        </p:tgtEl>
                                        <p:attrNameLst>
                                          <p:attrName>style.visibility</p:attrName>
                                        </p:attrNameLst>
                                      </p:cBhvr>
                                      <p:to>
                                        <p:strVal val="visible"/>
                                      </p:to>
                                    </p:set>
                                    <p:anim calcmode="lin" valueType="num">
                                      <p:cBhvr additive="base">
                                        <p:cTn id="19" dur="500" fill="hold"/>
                                        <p:tgtEl>
                                          <p:spTgt spid="49155">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9155">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9155">
                                            <p:txEl>
                                              <p:pRg st="4" end="4"/>
                                            </p:txEl>
                                          </p:spTgt>
                                        </p:tgtEl>
                                        <p:attrNameLst>
                                          <p:attrName>style.visibility</p:attrName>
                                        </p:attrNameLst>
                                      </p:cBhvr>
                                      <p:to>
                                        <p:strVal val="visible"/>
                                      </p:to>
                                    </p:set>
                                    <p:anim calcmode="lin" valueType="num">
                                      <p:cBhvr additive="base">
                                        <p:cTn id="23" dur="500" fill="hold"/>
                                        <p:tgtEl>
                                          <p:spTgt spid="49155">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9155">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9155">
                                            <p:txEl>
                                              <p:pRg st="5" end="5"/>
                                            </p:txEl>
                                          </p:spTgt>
                                        </p:tgtEl>
                                        <p:attrNameLst>
                                          <p:attrName>style.visibility</p:attrName>
                                        </p:attrNameLst>
                                      </p:cBhvr>
                                      <p:to>
                                        <p:strVal val="visible"/>
                                      </p:to>
                                    </p:set>
                                    <p:anim calcmode="lin" valueType="num">
                                      <p:cBhvr additive="base">
                                        <p:cTn id="27" dur="500" fill="hold"/>
                                        <p:tgtEl>
                                          <p:spTgt spid="49155">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9155">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9155">
                                            <p:txEl>
                                              <p:pRg st="6" end="6"/>
                                            </p:txEl>
                                          </p:spTgt>
                                        </p:tgtEl>
                                        <p:attrNameLst>
                                          <p:attrName>style.visibility</p:attrName>
                                        </p:attrNameLst>
                                      </p:cBhvr>
                                      <p:to>
                                        <p:strVal val="visible"/>
                                      </p:to>
                                    </p:set>
                                    <p:anim calcmode="lin" valueType="num">
                                      <p:cBhvr additive="base">
                                        <p:cTn id="31" dur="500" fill="hold"/>
                                        <p:tgtEl>
                                          <p:spTgt spid="49155">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9155">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autoUpdateAnimBg="0"/>
    </p:bldLst>
  </p:timing>
</p:sld>
</file>

<file path=ppt/slides/slide3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09257285-6197-41FF-999E-39726D5A5765}"/>
              </a:ext>
            </a:extLst>
          </p:cNvPr>
          <p:cNvSpPr>
            <a:spLocks noGrp="1" noChangeArrowheads="1"/>
          </p:cNvSpPr>
          <p:nvPr>
            <p:ph type="title"/>
          </p:nvPr>
        </p:nvSpPr>
        <p:spPr>
          <a:xfrm>
            <a:off x="468313" y="333375"/>
            <a:ext cx="7848600" cy="1371600"/>
          </a:xfrm>
        </p:spPr>
        <p:txBody>
          <a:bodyPr/>
          <a:lstStyle/>
          <a:p>
            <a:pPr algn="l" eaLnBrk="1" hangingPunct="1"/>
            <a:r>
              <a:rPr lang="en-US" altLang="zh-CN" sz="3600">
                <a:solidFill>
                  <a:srgbClr val="990033"/>
                </a:solidFill>
                <a:latin typeface="华文细黑" panose="02010600040101010101" pitchFamily="2" charset="-122"/>
                <a:ea typeface="华文细黑" panose="02010600040101010101" pitchFamily="2" charset="-122"/>
              </a:rPr>
              <a:t>3.</a:t>
            </a:r>
            <a:r>
              <a:rPr lang="zh-CN" altLang="en-US" sz="3600">
                <a:solidFill>
                  <a:srgbClr val="990033"/>
                </a:solidFill>
                <a:latin typeface="华文细黑" panose="02010600040101010101" pitchFamily="2" charset="-122"/>
                <a:ea typeface="华文细黑" panose="02010600040101010101" pitchFamily="2" charset="-122"/>
              </a:rPr>
              <a:t>测量对前端电子学的要求</a:t>
            </a:r>
          </a:p>
        </p:txBody>
      </p:sp>
      <p:sp>
        <p:nvSpPr>
          <p:cNvPr id="50179" name="Rectangle 3">
            <a:extLst>
              <a:ext uri="{FF2B5EF4-FFF2-40B4-BE49-F238E27FC236}">
                <a16:creationId xmlns:a16="http://schemas.microsoft.com/office/drawing/2014/main" id="{DE1B39A3-8C9B-4966-B684-E8C3535A6311}"/>
              </a:ext>
            </a:extLst>
          </p:cNvPr>
          <p:cNvSpPr>
            <a:spLocks noGrp="1" noChangeArrowheads="1"/>
          </p:cNvSpPr>
          <p:nvPr>
            <p:ph type="body" idx="1"/>
          </p:nvPr>
        </p:nvSpPr>
        <p:spPr>
          <a:xfrm>
            <a:off x="0" y="1412875"/>
            <a:ext cx="8915400" cy="5105400"/>
          </a:xfrm>
        </p:spPr>
        <p:txBody>
          <a:bodyPr/>
          <a:lstStyle/>
          <a:p>
            <a:pPr marL="990600" lvl="1" indent="-533400" eaLnBrk="1" hangingPunct="1">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测量散射电子能量损失值的要求： </a:t>
            </a:r>
          </a:p>
          <a:p>
            <a:pPr marL="1371600" lvl="2" indent="-457200" eaLnBrk="1" hangingPunct="1"/>
            <a:r>
              <a:rPr lang="zh-CN" altLang="en-US">
                <a:latin typeface="华文细黑" panose="02010600040101010101" pitchFamily="2" charset="-122"/>
                <a:ea typeface="华文细黑" panose="02010600040101010101" pitchFamily="2" charset="-122"/>
              </a:rPr>
              <a:t>电荷灵敏型前置放大器：条形电阻阳极探测数输出的电荷信号经过在放大后，电荷灵敏前置放大器的输出幅度在</a:t>
            </a:r>
            <a:r>
              <a:rPr lang="en-US" altLang="zh-CN">
                <a:latin typeface="华文细黑" panose="02010600040101010101" pitchFamily="2" charset="-122"/>
                <a:ea typeface="华文细黑" panose="02010600040101010101" pitchFamily="2" charset="-122"/>
              </a:rPr>
              <a:t>100mV</a:t>
            </a:r>
            <a:r>
              <a:rPr lang="zh-CN" altLang="en-US">
                <a:latin typeface="华文细黑" panose="02010600040101010101" pitchFamily="2" charset="-122"/>
                <a:ea typeface="华文细黑" panose="02010600040101010101" pitchFamily="2" charset="-122"/>
              </a:rPr>
              <a:t>以上，要求的放大增益为</a:t>
            </a:r>
            <a:r>
              <a:rPr lang="en-US" altLang="zh-CN">
                <a:latin typeface="华文细黑" panose="02010600040101010101" pitchFamily="2" charset="-122"/>
                <a:ea typeface="华文细黑" panose="02010600040101010101" pitchFamily="2" charset="-122"/>
              </a:rPr>
              <a:t>100mV/(10</a:t>
            </a:r>
            <a:r>
              <a:rPr lang="en-US" altLang="zh-CN" baseline="30000">
                <a:latin typeface="华文细黑" panose="02010600040101010101" pitchFamily="2" charset="-122"/>
                <a:ea typeface="华文细黑" panose="02010600040101010101" pitchFamily="2" charset="-122"/>
              </a:rPr>
              <a:t>7</a:t>
            </a:r>
            <a:r>
              <a:rPr lang="en-US" altLang="zh-CN">
                <a:latin typeface="华文细黑" panose="02010600040101010101" pitchFamily="2" charset="-122"/>
                <a:ea typeface="华文细黑" panose="02010600040101010101" pitchFamily="2" charset="-122"/>
                <a:sym typeface="Symbol" panose="05050102010706020507" pitchFamily="18" charset="2"/>
              </a:rPr>
              <a:t></a:t>
            </a:r>
            <a:r>
              <a:rPr lang="en-US" altLang="zh-CN">
                <a:latin typeface="华文细黑" panose="02010600040101010101" pitchFamily="2" charset="-122"/>
                <a:ea typeface="华文细黑" panose="02010600040101010101" pitchFamily="2" charset="-122"/>
              </a:rPr>
              <a:t>1.6</a:t>
            </a:r>
            <a:r>
              <a:rPr lang="en-US" altLang="zh-CN">
                <a:latin typeface="华文细黑" panose="02010600040101010101" pitchFamily="2" charset="-122"/>
                <a:ea typeface="华文细黑" panose="02010600040101010101" pitchFamily="2" charset="-122"/>
                <a:sym typeface="Symbol" panose="05050102010706020507" pitchFamily="18" charset="2"/>
              </a:rPr>
              <a:t></a:t>
            </a:r>
            <a:r>
              <a:rPr lang="en-US" altLang="zh-CN">
                <a:latin typeface="华文细黑" panose="02010600040101010101" pitchFamily="2" charset="-122"/>
                <a:ea typeface="华文细黑" panose="02010600040101010101" pitchFamily="2" charset="-122"/>
              </a:rPr>
              <a:t>10</a:t>
            </a:r>
            <a:r>
              <a:rPr lang="en-US" altLang="zh-CN" baseline="30000">
                <a:latin typeface="华文细黑" panose="02010600040101010101" pitchFamily="2" charset="-122"/>
                <a:ea typeface="华文细黑" panose="02010600040101010101" pitchFamily="2" charset="-122"/>
              </a:rPr>
              <a:t>-19</a:t>
            </a:r>
            <a:r>
              <a:rPr lang="zh-CN" altLang="en-US">
                <a:latin typeface="华文细黑" panose="02010600040101010101" pitchFamily="2" charset="-122"/>
                <a:ea typeface="华文细黑" panose="02010600040101010101" pitchFamily="2" charset="-122"/>
              </a:rPr>
              <a:t>库仑</a:t>
            </a:r>
            <a:r>
              <a:rPr lang="en-US" altLang="zh-CN">
                <a:latin typeface="华文细黑" panose="02010600040101010101" pitchFamily="2" charset="-122"/>
                <a:ea typeface="华文细黑" panose="02010600040101010101" pitchFamily="2" charset="-122"/>
              </a:rPr>
              <a:t>) = 6.25</a:t>
            </a:r>
            <a:r>
              <a:rPr lang="en-US" altLang="zh-CN">
                <a:latin typeface="华文细黑" panose="02010600040101010101" pitchFamily="2" charset="-122"/>
                <a:ea typeface="华文细黑" panose="02010600040101010101" pitchFamily="2" charset="-122"/>
                <a:sym typeface="Symbol" panose="05050102010706020507" pitchFamily="18" charset="2"/>
              </a:rPr>
              <a:t></a:t>
            </a:r>
            <a:r>
              <a:rPr lang="en-US" altLang="zh-CN">
                <a:latin typeface="华文细黑" panose="02010600040101010101" pitchFamily="2" charset="-122"/>
                <a:ea typeface="华文细黑" panose="02010600040101010101" pitchFamily="2" charset="-122"/>
              </a:rPr>
              <a:t>10</a:t>
            </a:r>
            <a:r>
              <a:rPr lang="en-US" altLang="zh-CN" baseline="30000">
                <a:latin typeface="华文细黑" panose="02010600040101010101" pitchFamily="2" charset="-122"/>
                <a:ea typeface="华文细黑" panose="02010600040101010101" pitchFamily="2" charset="-122"/>
              </a:rPr>
              <a:t>10</a:t>
            </a:r>
            <a:r>
              <a:rPr lang="en-US" altLang="zh-CN">
                <a:latin typeface="华文细黑" panose="02010600040101010101" pitchFamily="2" charset="-122"/>
                <a:ea typeface="华文细黑" panose="02010600040101010101" pitchFamily="2" charset="-122"/>
              </a:rPr>
              <a:t>(</a:t>
            </a:r>
            <a:r>
              <a:rPr lang="zh-CN" altLang="en-US">
                <a:latin typeface="华文细黑" panose="02010600040101010101" pitchFamily="2" charset="-122"/>
                <a:ea typeface="华文细黑" panose="02010600040101010101" pitchFamily="2" charset="-122"/>
              </a:rPr>
              <a:t>伏</a:t>
            </a:r>
            <a:r>
              <a:rPr lang="en-US" altLang="zh-CN">
                <a:latin typeface="华文细黑" panose="02010600040101010101" pitchFamily="2" charset="-122"/>
                <a:ea typeface="华文细黑" panose="02010600040101010101" pitchFamily="2" charset="-122"/>
              </a:rPr>
              <a:t>/</a:t>
            </a:r>
            <a:r>
              <a:rPr lang="zh-CN" altLang="en-US">
                <a:latin typeface="华文细黑" panose="02010600040101010101" pitchFamily="2" charset="-122"/>
                <a:ea typeface="华文细黑" panose="02010600040101010101" pitchFamily="2" charset="-122"/>
              </a:rPr>
              <a:t>库仑</a:t>
            </a:r>
            <a:r>
              <a:rPr lang="en-US" altLang="zh-CN">
                <a:latin typeface="华文细黑" panose="02010600040101010101" pitchFamily="2" charset="-122"/>
                <a:ea typeface="华文细黑" panose="02010600040101010101" pitchFamily="2" charset="-122"/>
              </a:rPr>
              <a:t>)</a:t>
            </a:r>
            <a:r>
              <a:rPr lang="zh-CN" altLang="en-US">
                <a:latin typeface="华文细黑" panose="02010600040101010101" pitchFamily="2" charset="-122"/>
                <a:ea typeface="华文细黑" panose="02010600040101010101" pitchFamily="2" charset="-122"/>
              </a:rPr>
              <a:t>以上。输出稳定性好于</a:t>
            </a:r>
            <a:r>
              <a:rPr lang="en-US" altLang="zh-CN">
                <a:latin typeface="华文细黑" panose="02010600040101010101" pitchFamily="2" charset="-122"/>
                <a:ea typeface="华文细黑" panose="02010600040101010101" pitchFamily="2" charset="-122"/>
              </a:rPr>
              <a:t>1/1000 </a:t>
            </a:r>
          </a:p>
          <a:p>
            <a:pPr marL="1371600" lvl="2" indent="-457200" eaLnBrk="1" hangingPunct="1"/>
            <a:r>
              <a:rPr lang="zh-CN" altLang="en-US">
                <a:latin typeface="华文细黑" panose="02010600040101010101" pitchFamily="2" charset="-122"/>
                <a:ea typeface="华文细黑" panose="02010600040101010101" pitchFamily="2" charset="-122"/>
              </a:rPr>
              <a:t>主放大器的最大增益能达到</a:t>
            </a:r>
            <a:r>
              <a:rPr lang="en-US" altLang="zh-CN">
                <a:latin typeface="华文细黑" panose="02010600040101010101" pitchFamily="2" charset="-122"/>
                <a:ea typeface="华文细黑" panose="02010600040101010101" pitchFamily="2" charset="-122"/>
              </a:rPr>
              <a:t>100</a:t>
            </a:r>
            <a:r>
              <a:rPr lang="zh-CN" altLang="en-US">
                <a:latin typeface="华文细黑" panose="02010600040101010101" pitchFamily="2" charset="-122"/>
                <a:ea typeface="华文细黑" panose="02010600040101010101" pitchFamily="2" charset="-122"/>
              </a:rPr>
              <a:t>倍，输出稳定性好于</a:t>
            </a:r>
            <a:r>
              <a:rPr lang="en-US" altLang="zh-CN">
                <a:latin typeface="华文细黑" panose="02010600040101010101" pitchFamily="2" charset="-122"/>
                <a:ea typeface="华文细黑" panose="02010600040101010101" pitchFamily="2" charset="-122"/>
              </a:rPr>
              <a:t>1/1000 </a:t>
            </a:r>
          </a:p>
          <a:p>
            <a:pPr marL="1371600" lvl="2" indent="-457200" eaLnBrk="1" hangingPunct="1"/>
            <a:r>
              <a:rPr lang="zh-CN" altLang="en-US">
                <a:latin typeface="华文细黑" panose="02010600040101010101" pitchFamily="2" charset="-122"/>
                <a:ea typeface="华文细黑" panose="02010600040101010101" pitchFamily="2" charset="-122"/>
              </a:rPr>
              <a:t>模数变换器：对两端电荷量的测量，最后是通过模数变换器来实现的</a:t>
            </a:r>
            <a:r>
              <a:rPr lang="en-US" altLang="zh-CN">
                <a:latin typeface="华文细黑" panose="02010600040101010101" pitchFamily="2" charset="-122"/>
                <a:ea typeface="华文细黑" panose="02010600040101010101" pitchFamily="2" charset="-122"/>
              </a:rPr>
              <a:t>, ADC</a:t>
            </a:r>
            <a:r>
              <a:rPr lang="zh-CN" altLang="en-US">
                <a:latin typeface="华文细黑" panose="02010600040101010101" pitchFamily="2" charset="-122"/>
                <a:ea typeface="华文细黑" panose="02010600040101010101" pitchFamily="2" charset="-122"/>
              </a:rPr>
              <a:t>的信号噪声比</a:t>
            </a:r>
            <a:r>
              <a:rPr lang="en-US" altLang="zh-CN">
                <a:latin typeface="华文细黑" panose="02010600040101010101" pitchFamily="2" charset="-122"/>
                <a:ea typeface="华文细黑" panose="02010600040101010101" pitchFamily="2" charset="-122"/>
              </a:rPr>
              <a:t>(SNR)</a:t>
            </a:r>
            <a:r>
              <a:rPr lang="zh-CN" altLang="en-US">
                <a:latin typeface="华文细黑" panose="02010600040101010101" pitchFamily="2" charset="-122"/>
                <a:ea typeface="华文细黑" panose="02010600040101010101" pitchFamily="2" charset="-122"/>
              </a:rPr>
              <a:t>要大于</a:t>
            </a:r>
            <a:r>
              <a:rPr lang="en-US" altLang="zh-CN">
                <a:latin typeface="华文细黑" panose="02010600040101010101" pitchFamily="2" charset="-122"/>
                <a:ea typeface="华文细黑" panose="02010600040101010101" pitchFamily="2" charset="-122"/>
              </a:rPr>
              <a:t>60dB</a:t>
            </a:r>
            <a:r>
              <a:rPr lang="zh-CN" altLang="en-US">
                <a:latin typeface="华文细黑" panose="02010600040101010101" pitchFamily="2" charset="-122"/>
                <a:ea typeface="华文细黑" panose="02010600040101010101" pitchFamily="2" charset="-122"/>
              </a:rPr>
              <a:t>，积分非线性小于</a:t>
            </a:r>
            <a:r>
              <a:rPr lang="en-US" altLang="zh-CN">
                <a:latin typeface="华文细黑" panose="02010600040101010101" pitchFamily="2" charset="-122"/>
                <a:ea typeface="华文细黑" panose="02010600040101010101" pitchFamily="2" charset="-122"/>
              </a:rPr>
              <a:t>1/1000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0179">
                                            <p:txEl>
                                              <p:pRg st="0" end="0"/>
                                            </p:txEl>
                                          </p:spTgt>
                                        </p:tgtEl>
                                        <p:attrNameLst>
                                          <p:attrName>style.visibility</p:attrName>
                                        </p:attrNameLst>
                                      </p:cBhvr>
                                      <p:to>
                                        <p:strVal val="visible"/>
                                      </p:to>
                                    </p:set>
                                    <p:anim calcmode="lin" valueType="num">
                                      <p:cBhvr additive="base">
                                        <p:cTn id="7" dur="500" fill="hold"/>
                                        <p:tgtEl>
                                          <p:spTgt spid="5017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017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0179">
                                            <p:txEl>
                                              <p:pRg st="1" end="1"/>
                                            </p:txEl>
                                          </p:spTgt>
                                        </p:tgtEl>
                                        <p:attrNameLst>
                                          <p:attrName>style.visibility</p:attrName>
                                        </p:attrNameLst>
                                      </p:cBhvr>
                                      <p:to>
                                        <p:strVal val="visible"/>
                                      </p:to>
                                    </p:set>
                                    <p:anim calcmode="lin" valueType="num">
                                      <p:cBhvr additive="base">
                                        <p:cTn id="11" dur="500" fill="hold"/>
                                        <p:tgtEl>
                                          <p:spTgt spid="5017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0179">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0179">
                                            <p:txEl>
                                              <p:pRg st="2" end="2"/>
                                            </p:txEl>
                                          </p:spTgt>
                                        </p:tgtEl>
                                        <p:attrNameLst>
                                          <p:attrName>style.visibility</p:attrName>
                                        </p:attrNameLst>
                                      </p:cBhvr>
                                      <p:to>
                                        <p:strVal val="visible"/>
                                      </p:to>
                                    </p:set>
                                    <p:anim calcmode="lin" valueType="num">
                                      <p:cBhvr additive="base">
                                        <p:cTn id="15" dur="500" fill="hold"/>
                                        <p:tgtEl>
                                          <p:spTgt spid="50179">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0179">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0179">
                                            <p:txEl>
                                              <p:pRg st="3" end="3"/>
                                            </p:txEl>
                                          </p:spTgt>
                                        </p:tgtEl>
                                        <p:attrNameLst>
                                          <p:attrName>style.visibility</p:attrName>
                                        </p:attrNameLst>
                                      </p:cBhvr>
                                      <p:to>
                                        <p:strVal val="visible"/>
                                      </p:to>
                                    </p:set>
                                    <p:anim calcmode="lin" valueType="num">
                                      <p:cBhvr additive="base">
                                        <p:cTn id="19" dur="500" fill="hold"/>
                                        <p:tgtEl>
                                          <p:spTgt spid="5017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017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274" name="Rectangle 2">
            <a:extLst>
              <a:ext uri="{FF2B5EF4-FFF2-40B4-BE49-F238E27FC236}">
                <a16:creationId xmlns:a16="http://schemas.microsoft.com/office/drawing/2014/main" id="{C6487330-A914-4B04-91EF-693993F766F3}"/>
              </a:ext>
            </a:extLst>
          </p:cNvPr>
          <p:cNvSpPr>
            <a:spLocks noGrp="1" noChangeArrowheads="1"/>
          </p:cNvSpPr>
          <p:nvPr>
            <p:ph type="title"/>
          </p:nvPr>
        </p:nvSpPr>
        <p:spPr>
          <a:xfrm>
            <a:off x="609600" y="549275"/>
            <a:ext cx="7772400" cy="822325"/>
          </a:xfrm>
        </p:spPr>
        <p:txBody>
          <a:bodyPr/>
          <a:lstStyle/>
          <a:p>
            <a:pPr algn="l" eaLnBrk="1" hangingPunct="1"/>
            <a:r>
              <a:rPr lang="en-US" altLang="zh-CN" sz="3200">
                <a:solidFill>
                  <a:srgbClr val="990033"/>
                </a:solidFill>
                <a:latin typeface="华文细黑" panose="02010600040101010101" pitchFamily="2" charset="-122"/>
                <a:ea typeface="华文细黑" panose="02010600040101010101" pitchFamily="2" charset="-122"/>
              </a:rPr>
              <a:t>3.</a:t>
            </a:r>
            <a:r>
              <a:rPr lang="zh-CN" altLang="en-US" sz="3200">
                <a:solidFill>
                  <a:srgbClr val="990033"/>
                </a:solidFill>
                <a:latin typeface="华文细黑" panose="02010600040101010101" pitchFamily="2" charset="-122"/>
                <a:ea typeface="华文细黑" panose="02010600040101010101" pitchFamily="2" charset="-122"/>
              </a:rPr>
              <a:t>测量对前端电子学的要求</a:t>
            </a:r>
          </a:p>
        </p:txBody>
      </p:sp>
      <p:sp>
        <p:nvSpPr>
          <p:cNvPr id="51203" name="Rectangle 3">
            <a:extLst>
              <a:ext uri="{FF2B5EF4-FFF2-40B4-BE49-F238E27FC236}">
                <a16:creationId xmlns:a16="http://schemas.microsoft.com/office/drawing/2014/main" id="{82D639BB-8AFC-4D2D-AD3A-3875BC6A9C52}"/>
              </a:ext>
            </a:extLst>
          </p:cNvPr>
          <p:cNvSpPr>
            <a:spLocks noGrp="1" noChangeArrowheads="1"/>
          </p:cNvSpPr>
          <p:nvPr>
            <p:ph type="body" idx="1"/>
          </p:nvPr>
        </p:nvSpPr>
        <p:spPr>
          <a:xfrm>
            <a:off x="685800" y="1524000"/>
            <a:ext cx="7772400" cy="5105400"/>
          </a:xfrm>
        </p:spPr>
        <p:txBody>
          <a:bodyPr/>
          <a:lstStyle/>
          <a:p>
            <a:pPr marL="381000" lvl="1" indent="-381000" eaLnBrk="1" hangingPunct="1">
              <a:buClr>
                <a:schemeClr val="accent2"/>
              </a:buClr>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对系统的计数率要求</a:t>
            </a:r>
          </a:p>
          <a:p>
            <a:pPr marL="381000" lvl="2" indent="-381000" eaLnBrk="1" hangingPunct="1">
              <a:buFont typeface="Symbol" panose="05050102010706020507" pitchFamily="18" charset="2"/>
              <a:buChar char="-"/>
            </a:pPr>
            <a:r>
              <a:rPr lang="zh-CN" altLang="en-US">
                <a:latin typeface="华文细黑" panose="02010600040101010101" pitchFamily="2" charset="-122"/>
                <a:ea typeface="华文细黑" panose="02010600040101010101" pitchFamily="2" charset="-122"/>
              </a:rPr>
              <a:t>单通道测量电子能量损失谱时，平均计数率达到</a:t>
            </a:r>
            <a:r>
              <a:rPr lang="en-US" altLang="zh-CN">
                <a:latin typeface="华文细黑" panose="02010600040101010101" pitchFamily="2" charset="-122"/>
                <a:ea typeface="华文细黑" panose="02010600040101010101" pitchFamily="2" charset="-122"/>
              </a:rPr>
              <a:t>50kc/s</a:t>
            </a:r>
            <a:r>
              <a:rPr lang="zh-CN" altLang="en-US">
                <a:latin typeface="华文细黑" panose="02010600040101010101" pitchFamily="2" charset="-122"/>
                <a:ea typeface="华文细黑" panose="02010600040101010101" pitchFamily="2" charset="-122"/>
              </a:rPr>
              <a:t>，由此决定了谱仪的电子学的设计要适应高计数率的需要</a:t>
            </a:r>
          </a:p>
          <a:p>
            <a:pPr marL="381000" lvl="2" indent="-381000" eaLnBrk="1" hangingPunct="1">
              <a:buFont typeface="Symbol" panose="05050102010706020507" pitchFamily="18" charset="2"/>
              <a:buChar char="-"/>
            </a:pPr>
            <a:r>
              <a:rPr lang="zh-CN" altLang="en-US">
                <a:latin typeface="华文细黑" panose="02010600040101010101" pitchFamily="2" charset="-122"/>
                <a:ea typeface="华文细黑" panose="02010600040101010101" pitchFamily="2" charset="-122"/>
              </a:rPr>
              <a:t>前端电子学设计中要考虑以下问题</a:t>
            </a:r>
            <a:r>
              <a:rPr lang="en-US" altLang="zh-CN">
                <a:latin typeface="华文细黑" panose="02010600040101010101" pitchFamily="2" charset="-122"/>
                <a:ea typeface="华文细黑" panose="02010600040101010101" pitchFamily="2" charset="-122"/>
              </a:rPr>
              <a:t>:</a:t>
            </a:r>
            <a:r>
              <a:rPr lang="zh-CN" altLang="en-US">
                <a:latin typeface="华文细黑" panose="02010600040101010101" pitchFamily="2" charset="-122"/>
                <a:ea typeface="华文细黑" panose="02010600040101010101" pitchFamily="2" charset="-122"/>
              </a:rPr>
              <a:t>：</a:t>
            </a:r>
          </a:p>
          <a:p>
            <a:pPr marL="838200" lvl="4" indent="-381000" eaLnBrk="1" hangingPunct="1">
              <a:buFontTx/>
              <a:buChar char="•"/>
            </a:pPr>
            <a:r>
              <a:rPr lang="zh-CN" altLang="en-US" sz="2400">
                <a:latin typeface="华文细黑" panose="02010600040101010101" pitchFamily="2" charset="-122"/>
                <a:ea typeface="华文细黑" panose="02010600040101010101" pitchFamily="2" charset="-122"/>
              </a:rPr>
              <a:t>电荷灵敏前置放大器和主放大器要适应高计数率的需要，需要采取措施来避免高计数率带来的信号堆积和基线漂移问题</a:t>
            </a:r>
          </a:p>
          <a:p>
            <a:pPr marL="838200" lvl="4" indent="-381000" eaLnBrk="1" hangingPunct="1">
              <a:buFontTx/>
              <a:buChar char="•"/>
            </a:pPr>
            <a:r>
              <a:rPr lang="zh-CN" altLang="en-US" sz="2400">
                <a:latin typeface="华文细黑" panose="02010600040101010101" pitchFamily="2" charset="-122"/>
                <a:ea typeface="华文细黑" panose="02010600040101010101" pitchFamily="2" charset="-122"/>
              </a:rPr>
              <a:t>模数变换器要采用高速器件，适应高计数率的需要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additive="base">
                                        <p:cTn id="7" dur="500" fill="hold"/>
                                        <p:tgtEl>
                                          <p:spTgt spid="5120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120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1203">
                                            <p:txEl>
                                              <p:pRg st="1" end="1"/>
                                            </p:txEl>
                                          </p:spTgt>
                                        </p:tgtEl>
                                        <p:attrNameLst>
                                          <p:attrName>style.visibility</p:attrName>
                                        </p:attrNameLst>
                                      </p:cBhvr>
                                      <p:to>
                                        <p:strVal val="visible"/>
                                      </p:to>
                                    </p:set>
                                    <p:anim calcmode="lin" valueType="num">
                                      <p:cBhvr additive="base">
                                        <p:cTn id="11" dur="500" fill="hold"/>
                                        <p:tgtEl>
                                          <p:spTgt spid="5120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120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1203">
                                            <p:txEl>
                                              <p:pRg st="2" end="2"/>
                                            </p:txEl>
                                          </p:spTgt>
                                        </p:tgtEl>
                                        <p:attrNameLst>
                                          <p:attrName>style.visibility</p:attrName>
                                        </p:attrNameLst>
                                      </p:cBhvr>
                                      <p:to>
                                        <p:strVal val="visible"/>
                                      </p:to>
                                    </p:set>
                                    <p:anim calcmode="lin" valueType="num">
                                      <p:cBhvr additive="base">
                                        <p:cTn id="15" dur="500" fill="hold"/>
                                        <p:tgtEl>
                                          <p:spTgt spid="5120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1203">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1203">
                                            <p:txEl>
                                              <p:pRg st="3" end="3"/>
                                            </p:txEl>
                                          </p:spTgt>
                                        </p:tgtEl>
                                        <p:attrNameLst>
                                          <p:attrName>style.visibility</p:attrName>
                                        </p:attrNameLst>
                                      </p:cBhvr>
                                      <p:to>
                                        <p:strVal val="visible"/>
                                      </p:to>
                                    </p:set>
                                    <p:anim calcmode="lin" valueType="num">
                                      <p:cBhvr additive="base">
                                        <p:cTn id="19" dur="500" fill="hold"/>
                                        <p:tgtEl>
                                          <p:spTgt spid="5120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1203">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51203">
                                            <p:txEl>
                                              <p:pRg st="4" end="4"/>
                                            </p:txEl>
                                          </p:spTgt>
                                        </p:tgtEl>
                                        <p:attrNameLst>
                                          <p:attrName>style.visibility</p:attrName>
                                        </p:attrNameLst>
                                      </p:cBhvr>
                                      <p:to>
                                        <p:strVal val="visible"/>
                                      </p:to>
                                    </p:set>
                                    <p:anim calcmode="lin" valueType="num">
                                      <p:cBhvr additive="base">
                                        <p:cTn id="23" dur="500" fill="hold"/>
                                        <p:tgtEl>
                                          <p:spTgt spid="51203">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120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build="p" bldLvl="2" autoUpdateAnimBg="0"/>
    </p:bldLst>
  </p:timing>
</p:sld>
</file>

<file path=ppt/slides/slide3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FF1F411A-327D-42C6-886D-8D86148F572A}"/>
              </a:ext>
            </a:extLst>
          </p:cNvPr>
          <p:cNvSpPr>
            <a:spLocks noGrp="1" noChangeArrowheads="1"/>
          </p:cNvSpPr>
          <p:nvPr>
            <p:ph type="title"/>
          </p:nvPr>
        </p:nvSpPr>
        <p:spPr>
          <a:xfrm>
            <a:off x="684213" y="404813"/>
            <a:ext cx="7772400" cy="914400"/>
          </a:xfrm>
        </p:spPr>
        <p:txBody>
          <a:bodyPr/>
          <a:lstStyle/>
          <a:p>
            <a:pPr marL="838200" indent="-838200" eaLnBrk="1" hangingPunct="1">
              <a:buFontTx/>
              <a:buAutoNum type="arabicPeriod" startAt="4"/>
            </a:pPr>
            <a:r>
              <a:rPr lang="zh-CN" altLang="en-US">
                <a:solidFill>
                  <a:srgbClr val="990033"/>
                </a:solidFill>
                <a:latin typeface="华文细黑" panose="02010600040101010101" pitchFamily="2" charset="-122"/>
                <a:ea typeface="华文细黑" panose="02010600040101010101" pitchFamily="2" charset="-122"/>
              </a:rPr>
              <a:t>前端电子学系统</a:t>
            </a:r>
          </a:p>
        </p:txBody>
      </p:sp>
      <p:sp>
        <p:nvSpPr>
          <p:cNvPr id="55299" name="Rectangle 3">
            <a:extLst>
              <a:ext uri="{FF2B5EF4-FFF2-40B4-BE49-F238E27FC236}">
                <a16:creationId xmlns:a16="http://schemas.microsoft.com/office/drawing/2014/main" id="{6FD386C3-465B-4386-B898-5FA84CE57AAD}"/>
              </a:ext>
            </a:extLst>
          </p:cNvPr>
          <p:cNvSpPr>
            <a:spLocks noGrp="1" noChangeArrowheads="1"/>
          </p:cNvSpPr>
          <p:nvPr>
            <p:ph type="body" idx="1"/>
          </p:nvPr>
        </p:nvSpPr>
        <p:spPr>
          <a:xfrm>
            <a:off x="0" y="990600"/>
            <a:ext cx="9144000" cy="5867400"/>
          </a:xfrm>
        </p:spPr>
        <p:txBody>
          <a:bodyPr/>
          <a:lstStyle/>
          <a:p>
            <a:pPr marL="609600" indent="-609600" eaLnBrk="1" hangingPunct="1">
              <a:buFontTx/>
              <a:buAutoNum type="arabicPeriod" startAt="4"/>
            </a:pPr>
            <a:endParaRPr lang="en-US" altLang="zh-CN">
              <a:solidFill>
                <a:srgbClr val="990033"/>
              </a:solidFill>
              <a:latin typeface="宋体" panose="02010600030101010101" pitchFamily="2" charset="-122"/>
            </a:endParaRPr>
          </a:p>
          <a:p>
            <a:pPr marL="609600" indent="-609600" eaLnBrk="1" hangingPunct="1">
              <a:buFontTx/>
              <a:buNone/>
            </a:pPr>
            <a:r>
              <a:rPr lang="en-US" altLang="zh-CN">
                <a:solidFill>
                  <a:srgbClr val="CC0000"/>
                </a:solidFill>
              </a:rPr>
              <a:t> </a:t>
            </a:r>
          </a:p>
        </p:txBody>
      </p:sp>
      <p:sp>
        <p:nvSpPr>
          <p:cNvPr id="55300" name="Rectangle 4">
            <a:extLst>
              <a:ext uri="{FF2B5EF4-FFF2-40B4-BE49-F238E27FC236}">
                <a16:creationId xmlns:a16="http://schemas.microsoft.com/office/drawing/2014/main" id="{2629B48A-D25D-423F-9630-793992B7C235}"/>
              </a:ext>
            </a:extLst>
          </p:cNvPr>
          <p:cNvSpPr>
            <a:spLocks noChangeArrowheads="1"/>
          </p:cNvSpPr>
          <p:nvPr/>
        </p:nvSpPr>
        <p:spPr bwMode="auto">
          <a:xfrm>
            <a:off x="2179638" y="15700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aphicFrame>
        <p:nvGraphicFramePr>
          <p:cNvPr id="52229" name="Object 5">
            <a:extLst>
              <a:ext uri="{FF2B5EF4-FFF2-40B4-BE49-F238E27FC236}">
                <a16:creationId xmlns:a16="http://schemas.microsoft.com/office/drawing/2014/main" id="{CBE3465B-B389-446A-8AFC-C4AA6A8FCA12}"/>
              </a:ext>
            </a:extLst>
          </p:cNvPr>
          <p:cNvGraphicFramePr>
            <a:graphicFrameLocks noChangeAspect="1"/>
          </p:cNvGraphicFramePr>
          <p:nvPr/>
        </p:nvGraphicFramePr>
        <p:xfrm>
          <a:off x="762000" y="1600200"/>
          <a:ext cx="8229600" cy="5257800"/>
        </p:xfrm>
        <a:graphic>
          <a:graphicData uri="http://schemas.openxmlformats.org/presentationml/2006/ole">
            <mc:AlternateContent xmlns:mc="http://schemas.openxmlformats.org/markup-compatibility/2006">
              <mc:Choice xmlns:v="urn:schemas-microsoft-com:vml" Requires="v">
                <p:oleObj spid="_x0000_s10243" name="Picture2" r:id="rId4" imgW="4684776" imgH="3264408" progId="Word.Picture.8">
                  <p:embed/>
                </p:oleObj>
              </mc:Choice>
              <mc:Fallback>
                <p:oleObj name="Picture2" r:id="rId4" imgW="4684776" imgH="3264408" progId="Word.Picture.8">
                  <p:embed/>
                  <p:pic>
                    <p:nvPicPr>
                      <p:cNvPr id="52229" name="Object 5">
                        <a:extLst>
                          <a:ext uri="{FF2B5EF4-FFF2-40B4-BE49-F238E27FC236}">
                            <a16:creationId xmlns:a16="http://schemas.microsoft.com/office/drawing/2014/main" id="{CBE3465B-B389-446A-8AFC-C4AA6A8FCA1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0" y="1600200"/>
                        <a:ext cx="82296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2229"/>
                                        </p:tgtEl>
                                        <p:attrNameLst>
                                          <p:attrName>style.visibility</p:attrName>
                                        </p:attrNameLst>
                                      </p:cBhvr>
                                      <p:to>
                                        <p:strVal val="visible"/>
                                      </p:to>
                                    </p:set>
                                    <p:anim calcmode="lin" valueType="num">
                                      <p:cBhvr additive="base">
                                        <p:cTn id="7" dur="500" fill="hold"/>
                                        <p:tgtEl>
                                          <p:spTgt spid="52229"/>
                                        </p:tgtEl>
                                        <p:attrNameLst>
                                          <p:attrName>ppt_x</p:attrName>
                                        </p:attrNameLst>
                                      </p:cBhvr>
                                      <p:tavLst>
                                        <p:tav tm="0">
                                          <p:val>
                                            <p:strVal val="#ppt_x"/>
                                          </p:val>
                                        </p:tav>
                                        <p:tav tm="100000">
                                          <p:val>
                                            <p:strVal val="#ppt_x"/>
                                          </p:val>
                                        </p:tav>
                                      </p:tavLst>
                                    </p:anim>
                                    <p:anim calcmode="lin" valueType="num">
                                      <p:cBhvr additive="base">
                                        <p:cTn id="8" dur="500" fill="hold"/>
                                        <p:tgtEl>
                                          <p:spTgt spid="522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a:extLst>
              <a:ext uri="{FF2B5EF4-FFF2-40B4-BE49-F238E27FC236}">
                <a16:creationId xmlns:a16="http://schemas.microsoft.com/office/drawing/2014/main" id="{BAEAA8B0-88A4-4E73-A218-ADFAC83C9B88}"/>
              </a:ext>
            </a:extLst>
          </p:cNvPr>
          <p:cNvSpPr>
            <a:spLocks noGrp="1" noChangeArrowheads="1"/>
          </p:cNvSpPr>
          <p:nvPr>
            <p:ph type="title"/>
          </p:nvPr>
        </p:nvSpPr>
        <p:spPr/>
        <p:txBody>
          <a:bodyPr/>
          <a:lstStyle/>
          <a:p>
            <a:pPr algn="l" eaLnBrk="1" hangingPunct="1"/>
            <a:r>
              <a:rPr lang="zh-CN" altLang="en-US">
                <a:solidFill>
                  <a:srgbClr val="990033"/>
                </a:solidFill>
                <a:latin typeface="华文细黑" panose="02010600040101010101" pitchFamily="2" charset="-122"/>
                <a:ea typeface="华文细黑" panose="02010600040101010101" pitchFamily="2" charset="-122"/>
              </a:rPr>
              <a:t>前端电子学系统</a:t>
            </a:r>
          </a:p>
        </p:txBody>
      </p:sp>
      <p:sp>
        <p:nvSpPr>
          <p:cNvPr id="56323" name="Rectangle 3">
            <a:extLst>
              <a:ext uri="{FF2B5EF4-FFF2-40B4-BE49-F238E27FC236}">
                <a16:creationId xmlns:a16="http://schemas.microsoft.com/office/drawing/2014/main" id="{DB4DC0A8-6FE0-4D88-8F38-41EAF418F070}"/>
              </a:ext>
            </a:extLst>
          </p:cNvPr>
          <p:cNvSpPr>
            <a:spLocks noGrp="1" noChangeArrowheads="1"/>
          </p:cNvSpPr>
          <p:nvPr>
            <p:ph type="body" idx="1"/>
          </p:nvPr>
        </p:nvSpPr>
        <p:spPr>
          <a:xfrm>
            <a:off x="611188" y="1916113"/>
            <a:ext cx="7772400" cy="4114800"/>
          </a:xfrm>
        </p:spPr>
        <p:txBody>
          <a:bodyPr/>
          <a:lstStyle/>
          <a:p>
            <a:pPr eaLnBrk="1" hangingPunct="1">
              <a:buClr>
                <a:schemeClr val="hlink"/>
              </a:buClr>
            </a:pPr>
            <a:r>
              <a:rPr lang="zh-CN" altLang="en-US">
                <a:solidFill>
                  <a:schemeClr val="accent2"/>
                </a:solidFill>
                <a:latin typeface="华文细黑" panose="02010600040101010101" pitchFamily="2" charset="-122"/>
                <a:ea typeface="华文细黑" panose="02010600040101010101" pitchFamily="2" charset="-122"/>
              </a:rPr>
              <a:t>飞行时间质谱测量电路模块</a:t>
            </a:r>
          </a:p>
          <a:p>
            <a:pPr eaLnBrk="1" hangingPunct="1">
              <a:buClr>
                <a:schemeClr val="hlink"/>
              </a:buClr>
            </a:pPr>
            <a:r>
              <a:rPr lang="zh-CN" altLang="en-US">
                <a:solidFill>
                  <a:schemeClr val="accent2"/>
                </a:solidFill>
                <a:latin typeface="华文细黑" panose="02010600040101010101" pitchFamily="2" charset="-122"/>
                <a:ea typeface="华文细黑" panose="02010600040101010101" pitchFamily="2" charset="-122"/>
              </a:rPr>
              <a:t>电子能量损失谱测量电路模块</a:t>
            </a:r>
          </a:p>
          <a:p>
            <a:pPr eaLnBrk="1" hangingPunct="1"/>
            <a:endParaRPr lang="en-US" altLang="zh-CN">
              <a:solidFill>
                <a:schemeClr val="accent2"/>
              </a:solidFill>
              <a:latin typeface="华文细黑" panose="02010600040101010101" pitchFamily="2" charset="-122"/>
              <a:ea typeface="华文细黑" panose="02010600040101010101" pitchFamily="2" charset="-122"/>
            </a:endParaRPr>
          </a:p>
        </p:txBody>
      </p:sp>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457CAC08-A857-4B4F-9116-1BD93B8A6EF0}"/>
              </a:ext>
            </a:extLst>
          </p:cNvPr>
          <p:cNvSpPr>
            <a:spLocks noGrp="1" noChangeArrowheads="1"/>
          </p:cNvSpPr>
          <p:nvPr>
            <p:ph type="title"/>
          </p:nvPr>
        </p:nvSpPr>
        <p:spPr>
          <a:xfrm>
            <a:off x="685800" y="476250"/>
            <a:ext cx="7772400" cy="1047750"/>
          </a:xfrm>
        </p:spPr>
        <p:txBody>
          <a:bodyPr/>
          <a:lstStyle/>
          <a:p>
            <a:pPr marL="838200" indent="-838200" eaLnBrk="1" hangingPunct="1"/>
            <a:r>
              <a:rPr lang="zh-CN" altLang="en-US" sz="4000">
                <a:solidFill>
                  <a:schemeClr val="accent2"/>
                </a:solidFill>
                <a:latin typeface="华文细黑" panose="02010600040101010101" pitchFamily="2" charset="-122"/>
                <a:ea typeface="华文细黑" panose="02010600040101010101" pitchFamily="2" charset="-122"/>
              </a:rPr>
              <a:t>飞行时间质谱测量电路模块</a:t>
            </a:r>
          </a:p>
        </p:txBody>
      </p:sp>
      <p:sp>
        <p:nvSpPr>
          <p:cNvPr id="53251" name="Rectangle 3">
            <a:extLst>
              <a:ext uri="{FF2B5EF4-FFF2-40B4-BE49-F238E27FC236}">
                <a16:creationId xmlns:a16="http://schemas.microsoft.com/office/drawing/2014/main" id="{5E1B4837-E401-43A8-AD53-4E9DAAA74B3E}"/>
              </a:ext>
            </a:extLst>
          </p:cNvPr>
          <p:cNvSpPr>
            <a:spLocks noGrp="1" noChangeArrowheads="1"/>
          </p:cNvSpPr>
          <p:nvPr>
            <p:ph type="body" idx="1"/>
          </p:nvPr>
        </p:nvSpPr>
        <p:spPr>
          <a:xfrm>
            <a:off x="0" y="1676400"/>
            <a:ext cx="9144000" cy="5029200"/>
          </a:xfrm>
        </p:spPr>
        <p:txBody>
          <a:bodyPr/>
          <a:lstStyle/>
          <a:p>
            <a:pPr lvl="1" eaLnBrk="1" hangingPunct="1">
              <a:buFont typeface="Wingdings" panose="05000000000000000000" pitchFamily="2" charset="2"/>
              <a:buChar char="Ø"/>
            </a:pPr>
            <a:endParaRPr lang="zh-CN" altLang="zh-CN">
              <a:latin typeface="华文细黑" panose="02010600040101010101" pitchFamily="2" charset="-122"/>
              <a:ea typeface="华文细黑" panose="02010600040101010101" pitchFamily="2" charset="-122"/>
            </a:endParaRPr>
          </a:p>
        </p:txBody>
      </p:sp>
      <p:sp>
        <p:nvSpPr>
          <p:cNvPr id="57348" name="Rectangle 4">
            <a:extLst>
              <a:ext uri="{FF2B5EF4-FFF2-40B4-BE49-F238E27FC236}">
                <a16:creationId xmlns:a16="http://schemas.microsoft.com/office/drawing/2014/main" id="{194CC094-FD0A-4F75-98BB-897DEA6755CA}"/>
              </a:ext>
            </a:extLst>
          </p:cNvPr>
          <p:cNvSpPr>
            <a:spLocks noChangeArrowheads="1"/>
          </p:cNvSpPr>
          <p:nvPr/>
        </p:nvSpPr>
        <p:spPr bwMode="auto">
          <a:xfrm>
            <a:off x="2633663" y="184785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graphicFrame>
        <p:nvGraphicFramePr>
          <p:cNvPr id="53253" name="Object 5">
            <a:extLst>
              <a:ext uri="{FF2B5EF4-FFF2-40B4-BE49-F238E27FC236}">
                <a16:creationId xmlns:a16="http://schemas.microsoft.com/office/drawing/2014/main" id="{4B59FADA-E246-4F7D-89A5-6FEF82ACA5C4}"/>
              </a:ext>
            </a:extLst>
          </p:cNvPr>
          <p:cNvGraphicFramePr>
            <a:graphicFrameLocks noChangeAspect="1"/>
          </p:cNvGraphicFramePr>
          <p:nvPr/>
        </p:nvGraphicFramePr>
        <p:xfrm>
          <a:off x="1524000" y="2209800"/>
          <a:ext cx="6324600" cy="4343400"/>
        </p:xfrm>
        <a:graphic>
          <a:graphicData uri="http://schemas.openxmlformats.org/presentationml/2006/ole">
            <mc:AlternateContent xmlns:mc="http://schemas.openxmlformats.org/markup-compatibility/2006">
              <mc:Choice xmlns:v="urn:schemas-microsoft-com:vml" Requires="v">
                <p:oleObj spid="_x0000_s11267" r:id="rId4" imgW="3246120" imgH="3266440" progId="Word.Picture.8">
                  <p:embed/>
                </p:oleObj>
              </mc:Choice>
              <mc:Fallback>
                <p:oleObj r:id="rId4" imgW="3246120" imgH="3266440" progId="Word.Picture.8">
                  <p:embed/>
                  <p:pic>
                    <p:nvPicPr>
                      <p:cNvPr id="53253" name="Object 5">
                        <a:extLst>
                          <a:ext uri="{FF2B5EF4-FFF2-40B4-BE49-F238E27FC236}">
                            <a16:creationId xmlns:a16="http://schemas.microsoft.com/office/drawing/2014/main" id="{4B59FADA-E246-4F7D-89A5-6FEF82ACA5C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2209800"/>
                        <a:ext cx="6324600"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nodePh="1">
                                  <p:stCondLst>
                                    <p:cond delay="0"/>
                                  </p:stCondLst>
                                  <p:endCondLst>
                                    <p:cond evt="begin" delay="0">
                                      <p:tn val="5"/>
                                    </p:cond>
                                  </p:endCondLst>
                                  <p:childTnLst>
                                    <p:set>
                                      <p:cBhvr>
                                        <p:cTn id="6" dur="1" fill="hold">
                                          <p:stCondLst>
                                            <p:cond delay="0"/>
                                          </p:stCondLst>
                                        </p:cTn>
                                        <p:tgtEl>
                                          <p:spTgt spid="53251">
                                            <p:txEl>
                                              <p:pRg st="0" end="0"/>
                                            </p:txEl>
                                          </p:spTgt>
                                        </p:tgtEl>
                                        <p:attrNameLst>
                                          <p:attrName>style.visibility</p:attrName>
                                        </p:attrNameLst>
                                      </p:cBhvr>
                                      <p:to>
                                        <p:strVal val="visible"/>
                                      </p:to>
                                    </p:set>
                                    <p:anim calcmode="lin" valueType="num">
                                      <p:cBhvr additive="base">
                                        <p:cTn id="7" dur="500" fill="hold"/>
                                        <p:tgtEl>
                                          <p:spTgt spid="5325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32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3253"/>
                                        </p:tgtEl>
                                        <p:attrNameLst>
                                          <p:attrName>style.visibility</p:attrName>
                                        </p:attrNameLst>
                                      </p:cBhvr>
                                      <p:to>
                                        <p:strVal val="visible"/>
                                      </p:to>
                                    </p:set>
                                    <p:anim calcmode="lin" valueType="num">
                                      <p:cBhvr additive="base">
                                        <p:cTn id="13" dur="500" fill="hold"/>
                                        <p:tgtEl>
                                          <p:spTgt spid="53253"/>
                                        </p:tgtEl>
                                        <p:attrNameLst>
                                          <p:attrName>ppt_x</p:attrName>
                                        </p:attrNameLst>
                                      </p:cBhvr>
                                      <p:tavLst>
                                        <p:tav tm="0">
                                          <p:val>
                                            <p:strVal val="#ppt_x"/>
                                          </p:val>
                                        </p:tav>
                                        <p:tav tm="100000">
                                          <p:val>
                                            <p:strVal val="#ppt_x"/>
                                          </p:val>
                                        </p:tav>
                                      </p:tavLst>
                                    </p:anim>
                                    <p:anim calcmode="lin" valueType="num">
                                      <p:cBhvr additive="base">
                                        <p:cTn id="14" dur="500" fill="hold"/>
                                        <p:tgtEl>
                                          <p:spTgt spid="532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1" grpId="0" build="p" autoUpdateAnimBg="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a:extLst>
              <a:ext uri="{FF2B5EF4-FFF2-40B4-BE49-F238E27FC236}">
                <a16:creationId xmlns:a16="http://schemas.microsoft.com/office/drawing/2014/main" id="{FAEE8477-7902-4DBE-8797-1A766A675B94}"/>
              </a:ext>
            </a:extLst>
          </p:cNvPr>
          <p:cNvSpPr>
            <a:spLocks noGrp="1" noChangeArrowheads="1"/>
          </p:cNvSpPr>
          <p:nvPr>
            <p:ph type="title"/>
          </p:nvPr>
        </p:nvSpPr>
        <p:spPr/>
        <p:txBody>
          <a:bodyPr/>
          <a:lstStyle/>
          <a:p>
            <a:pPr eaLnBrk="1" hangingPunct="1"/>
            <a:r>
              <a:rPr lang="zh-CN" altLang="en-US">
                <a:solidFill>
                  <a:schemeClr val="accent2"/>
                </a:solidFill>
                <a:latin typeface="宋体" panose="02010600030101010101" pitchFamily="2" charset="-122"/>
              </a:rPr>
              <a:t>飞行时间质谱测量电路模块</a:t>
            </a:r>
          </a:p>
        </p:txBody>
      </p:sp>
      <p:sp>
        <p:nvSpPr>
          <p:cNvPr id="58371" name="Rectangle 3">
            <a:extLst>
              <a:ext uri="{FF2B5EF4-FFF2-40B4-BE49-F238E27FC236}">
                <a16:creationId xmlns:a16="http://schemas.microsoft.com/office/drawing/2014/main" id="{FC3B4505-1D61-4BA8-B9A8-1B0F02408DD2}"/>
              </a:ext>
            </a:extLst>
          </p:cNvPr>
          <p:cNvSpPr>
            <a:spLocks noGrp="1" noChangeArrowheads="1"/>
          </p:cNvSpPr>
          <p:nvPr>
            <p:ph type="body" idx="1"/>
          </p:nvPr>
        </p:nvSpPr>
        <p:spPr/>
        <p:txBody>
          <a:bodyPr/>
          <a:lstStyle/>
          <a:p>
            <a:pPr eaLnBrk="1" hangingPunct="1">
              <a:buClr>
                <a:schemeClr val="hlink"/>
              </a:buClr>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快放大器</a:t>
            </a:r>
            <a:r>
              <a:rPr lang="en-US" altLang="zh-CN">
                <a:solidFill>
                  <a:schemeClr val="accent2"/>
                </a:solidFill>
                <a:latin typeface="华文细黑" panose="02010600040101010101" pitchFamily="2" charset="-122"/>
                <a:ea typeface="华文细黑" panose="02010600040101010101" pitchFamily="2" charset="-122"/>
              </a:rPr>
              <a:t>(FA)</a:t>
            </a:r>
          </a:p>
          <a:p>
            <a:pPr eaLnBrk="1" hangingPunct="1">
              <a:buClr>
                <a:schemeClr val="hlink"/>
              </a:buClr>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恒比定时甄别器</a:t>
            </a:r>
          </a:p>
          <a:p>
            <a:pPr eaLnBrk="1" hangingPunct="1">
              <a:buClr>
                <a:schemeClr val="hlink"/>
              </a:buClr>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时间</a:t>
            </a:r>
            <a:r>
              <a:rPr lang="en-US" altLang="zh-CN">
                <a:solidFill>
                  <a:schemeClr val="accent2"/>
                </a:solidFill>
                <a:latin typeface="华文细黑" panose="02010600040101010101" pitchFamily="2" charset="-122"/>
                <a:ea typeface="华文细黑" panose="02010600040101010101" pitchFamily="2" charset="-122"/>
              </a:rPr>
              <a:t>—</a:t>
            </a:r>
            <a:r>
              <a:rPr lang="zh-CN" altLang="en-US">
                <a:solidFill>
                  <a:schemeClr val="accent2"/>
                </a:solidFill>
                <a:latin typeface="华文细黑" panose="02010600040101010101" pitchFamily="2" charset="-122"/>
                <a:ea typeface="华文细黑" panose="02010600040101010101" pitchFamily="2" charset="-122"/>
              </a:rPr>
              <a:t>幅度变换器 </a:t>
            </a:r>
            <a:r>
              <a:rPr lang="en-US" altLang="zh-CN">
                <a:solidFill>
                  <a:schemeClr val="accent2"/>
                </a:solidFill>
                <a:latin typeface="华文细黑" panose="02010600040101010101" pitchFamily="2" charset="-122"/>
                <a:ea typeface="华文细黑" panose="02010600040101010101" pitchFamily="2" charset="-122"/>
              </a:rPr>
              <a:t>(TAC)</a:t>
            </a:r>
          </a:p>
          <a:p>
            <a:pPr eaLnBrk="1" hangingPunct="1"/>
            <a:endParaRPr lang="en-US" altLang="zh-CN">
              <a:solidFill>
                <a:srgbClr val="CC0000"/>
              </a:solidFill>
            </a:endParaRP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id="{C88DCE76-2C53-407D-BE76-81B60E5BE447}"/>
              </a:ext>
            </a:extLst>
          </p:cNvPr>
          <p:cNvSpPr>
            <a:spLocks noGrp="1" noChangeArrowheads="1"/>
          </p:cNvSpPr>
          <p:nvPr>
            <p:ph type="title"/>
          </p:nvPr>
        </p:nvSpPr>
        <p:spPr>
          <a:xfrm>
            <a:off x="762000" y="228600"/>
            <a:ext cx="7848600" cy="1219200"/>
          </a:xfrm>
        </p:spPr>
        <p:txBody>
          <a:bodyPr/>
          <a:lstStyle/>
          <a:p>
            <a:pPr eaLnBrk="1" hangingPunct="1"/>
            <a:r>
              <a:rPr lang="zh-CN" altLang="en-US" sz="3600">
                <a:solidFill>
                  <a:schemeClr val="accent2"/>
                </a:solidFill>
                <a:latin typeface="华文细黑" panose="02010600040101010101" pitchFamily="2" charset="-122"/>
                <a:ea typeface="华文细黑" panose="02010600040101010101" pitchFamily="2" charset="-122"/>
              </a:rPr>
              <a:t>飞行时间质谱测量电路模块</a:t>
            </a:r>
          </a:p>
        </p:txBody>
      </p:sp>
      <p:sp>
        <p:nvSpPr>
          <p:cNvPr id="54275" name="Rectangle 3">
            <a:extLst>
              <a:ext uri="{FF2B5EF4-FFF2-40B4-BE49-F238E27FC236}">
                <a16:creationId xmlns:a16="http://schemas.microsoft.com/office/drawing/2014/main" id="{3C94DF4A-88C3-460C-B056-225109AC6A87}"/>
              </a:ext>
            </a:extLst>
          </p:cNvPr>
          <p:cNvSpPr>
            <a:spLocks noGrp="1" noChangeArrowheads="1"/>
          </p:cNvSpPr>
          <p:nvPr>
            <p:ph type="body" idx="1"/>
          </p:nvPr>
        </p:nvSpPr>
        <p:spPr>
          <a:xfrm>
            <a:off x="0" y="1412875"/>
            <a:ext cx="9144000" cy="5181600"/>
          </a:xfrm>
        </p:spPr>
        <p:txBody>
          <a:bodyPr/>
          <a:lstStyle/>
          <a:p>
            <a:pPr marL="990600" lvl="1" indent="-533400" eaLnBrk="1" hangingPunct="1">
              <a:buFontTx/>
              <a:buChar char="•"/>
              <a:defRPr/>
            </a:pPr>
            <a:r>
              <a:rPr lang="zh-CN" altLang="en-US" dirty="0">
                <a:solidFill>
                  <a:schemeClr val="accent2"/>
                </a:solidFill>
                <a:latin typeface="华文细黑" pitchFamily="2" charset="-122"/>
                <a:ea typeface="华文细黑" pitchFamily="2" charset="-122"/>
                <a:cs typeface="+mj-cs"/>
              </a:rPr>
              <a:t>快放大器</a:t>
            </a:r>
            <a:r>
              <a:rPr lang="en-US" altLang="zh-CN" dirty="0">
                <a:solidFill>
                  <a:schemeClr val="accent2"/>
                </a:solidFill>
                <a:latin typeface="华文细黑" pitchFamily="2" charset="-122"/>
                <a:ea typeface="华文细黑" pitchFamily="2" charset="-122"/>
                <a:cs typeface="+mj-cs"/>
              </a:rPr>
              <a:t>(FA) </a:t>
            </a:r>
          </a:p>
          <a:p>
            <a:pPr marL="1371600" lvl="2" indent="-457200" eaLnBrk="1" hangingPunct="1">
              <a:buFontTx/>
              <a:buChar char="–"/>
              <a:defRPr/>
            </a:pPr>
            <a:r>
              <a:rPr lang="en-US" altLang="zh-CN" sz="2000" dirty="0">
                <a:solidFill>
                  <a:schemeClr val="accent6">
                    <a:lumMod val="75000"/>
                  </a:schemeClr>
                </a:solidFill>
                <a:latin typeface="华文细黑" pitchFamily="2" charset="-122"/>
                <a:ea typeface="华文细黑" pitchFamily="2" charset="-122"/>
              </a:rPr>
              <a:t> </a:t>
            </a:r>
            <a:r>
              <a:rPr lang="zh-CN" altLang="en-US" sz="2000" dirty="0">
                <a:solidFill>
                  <a:schemeClr val="accent6">
                    <a:lumMod val="75000"/>
                  </a:schemeClr>
                </a:solidFill>
                <a:latin typeface="华文细黑" pitchFamily="2" charset="-122"/>
                <a:ea typeface="华文细黑" pitchFamily="2" charset="-122"/>
              </a:rPr>
              <a:t>对快放大器的要求是频带响应宽，对信号的响应时间短，上升时间快 </a:t>
            </a:r>
          </a:p>
          <a:p>
            <a:pPr marL="1371600" lvl="2" indent="-457200" eaLnBrk="1" hangingPunct="1">
              <a:buFontTx/>
              <a:buChar char="–"/>
              <a:defRPr/>
            </a:pPr>
            <a:r>
              <a:rPr lang="zh-CN" altLang="en-US" sz="2000" dirty="0">
                <a:solidFill>
                  <a:schemeClr val="accent6">
                    <a:lumMod val="75000"/>
                  </a:schemeClr>
                </a:solidFill>
                <a:latin typeface="华文细黑" pitchFamily="2" charset="-122"/>
                <a:ea typeface="华文细黑" pitchFamily="2" charset="-122"/>
              </a:rPr>
              <a:t>选用</a:t>
            </a:r>
            <a:r>
              <a:rPr lang="en-US" altLang="zh-CN" sz="2000" dirty="0">
                <a:solidFill>
                  <a:schemeClr val="accent6">
                    <a:lumMod val="75000"/>
                  </a:schemeClr>
                </a:solidFill>
                <a:latin typeface="华文细黑" pitchFamily="2" charset="-122"/>
                <a:ea typeface="华文细黑" pitchFamily="2" charset="-122"/>
              </a:rPr>
              <a:t>AMP-1</a:t>
            </a:r>
            <a:r>
              <a:rPr lang="zh-CN" altLang="en-US" sz="2000" dirty="0">
                <a:solidFill>
                  <a:schemeClr val="accent6">
                    <a:lumMod val="75000"/>
                  </a:schemeClr>
                </a:solidFill>
                <a:latin typeface="华文细黑" pitchFamily="2" charset="-122"/>
                <a:ea typeface="华文细黑" pitchFamily="2" charset="-122"/>
              </a:rPr>
              <a:t>型快放大器，它是一个单宽</a:t>
            </a:r>
            <a:r>
              <a:rPr lang="en-US" altLang="zh-CN" sz="2000" dirty="0">
                <a:solidFill>
                  <a:schemeClr val="accent6">
                    <a:lumMod val="75000"/>
                  </a:schemeClr>
                </a:solidFill>
                <a:latin typeface="华文细黑" pitchFamily="2" charset="-122"/>
                <a:ea typeface="华文细黑" pitchFamily="2" charset="-122"/>
              </a:rPr>
              <a:t>NIM</a:t>
            </a:r>
            <a:r>
              <a:rPr lang="zh-CN" altLang="en-US" sz="2000" dirty="0">
                <a:solidFill>
                  <a:schemeClr val="accent6">
                    <a:lumMod val="75000"/>
                  </a:schemeClr>
                </a:solidFill>
                <a:latin typeface="华文细黑" pitchFamily="2" charset="-122"/>
                <a:ea typeface="华文细黑" pitchFamily="2" charset="-122"/>
              </a:rPr>
              <a:t>标准插件，含有</a:t>
            </a:r>
            <a:r>
              <a:rPr lang="en-US" altLang="zh-CN" sz="2000" dirty="0">
                <a:solidFill>
                  <a:schemeClr val="accent6">
                    <a:lumMod val="75000"/>
                  </a:schemeClr>
                </a:solidFill>
                <a:latin typeface="华文细黑" pitchFamily="2" charset="-122"/>
                <a:ea typeface="华文细黑" pitchFamily="2" charset="-122"/>
              </a:rPr>
              <a:t>8</a:t>
            </a:r>
            <a:r>
              <a:rPr lang="zh-CN" altLang="en-US" sz="2000" dirty="0">
                <a:solidFill>
                  <a:schemeClr val="accent6">
                    <a:lumMod val="75000"/>
                  </a:schemeClr>
                </a:solidFill>
                <a:latin typeface="华文细黑" pitchFamily="2" charset="-122"/>
                <a:ea typeface="华文细黑" pitchFamily="2" charset="-122"/>
              </a:rPr>
              <a:t>路放大器</a:t>
            </a:r>
          </a:p>
          <a:p>
            <a:pPr marL="1371600" lvl="2" indent="-457200" eaLnBrk="1" hangingPunct="1">
              <a:buFontTx/>
              <a:buChar char="–"/>
              <a:defRPr/>
            </a:pPr>
            <a:r>
              <a:rPr lang="zh-CN" altLang="en-US" sz="2000" dirty="0">
                <a:solidFill>
                  <a:schemeClr val="accent6">
                    <a:lumMod val="75000"/>
                  </a:schemeClr>
                </a:solidFill>
                <a:latin typeface="华文细黑" pitchFamily="2" charset="-122"/>
                <a:ea typeface="华文细黑" pitchFamily="2" charset="-122"/>
              </a:rPr>
              <a:t>其主要性能</a:t>
            </a:r>
          </a:p>
          <a:p>
            <a:pPr marL="1752600" lvl="3" indent="-381000" algn="just" eaLnBrk="1" hangingPunct="1">
              <a:buFontTx/>
              <a:buNone/>
              <a:defRPr/>
            </a:pPr>
            <a:r>
              <a:rPr lang="en-US" altLang="zh-CN" sz="1800" dirty="0">
                <a:latin typeface="华文细黑" pitchFamily="2" charset="-122"/>
                <a:ea typeface="华文细黑" pitchFamily="2" charset="-122"/>
              </a:rPr>
              <a:t>1.</a:t>
            </a:r>
            <a:r>
              <a:rPr lang="zh-CN" altLang="en-US" sz="1800" dirty="0">
                <a:latin typeface="华文细黑" pitchFamily="2" charset="-122"/>
                <a:ea typeface="华文细黑" pitchFamily="2" charset="-122"/>
              </a:rPr>
              <a:t>上升时间</a:t>
            </a:r>
            <a:r>
              <a:rPr lang="en-US" altLang="zh-CN" sz="1800" dirty="0">
                <a:latin typeface="华文细黑" pitchFamily="2" charset="-122"/>
                <a:ea typeface="华文细黑" pitchFamily="2" charset="-122"/>
              </a:rPr>
              <a:t>:				1-1.5ns</a:t>
            </a:r>
            <a:r>
              <a:rPr lang="zh-CN" altLang="en-US" sz="1800" dirty="0">
                <a:latin typeface="华文细黑" pitchFamily="2" charset="-122"/>
                <a:ea typeface="华文细黑" pitchFamily="2" charset="-122"/>
              </a:rPr>
              <a:t>；</a:t>
            </a:r>
          </a:p>
          <a:p>
            <a:pPr marL="1752600" lvl="3" indent="-381000" algn="just" eaLnBrk="1" hangingPunct="1">
              <a:buFontTx/>
              <a:buNone/>
              <a:defRPr/>
            </a:pPr>
            <a:r>
              <a:rPr lang="en-US" altLang="zh-CN" sz="1800" dirty="0">
                <a:latin typeface="华文细黑" pitchFamily="2" charset="-122"/>
                <a:ea typeface="华文细黑" pitchFamily="2" charset="-122"/>
              </a:rPr>
              <a:t>2.</a:t>
            </a:r>
            <a:r>
              <a:rPr lang="zh-CN" altLang="en-US" sz="1800" dirty="0">
                <a:latin typeface="华文细黑" pitchFamily="2" charset="-122"/>
                <a:ea typeface="华文细黑" pitchFamily="2" charset="-122"/>
              </a:rPr>
              <a:t>增益</a:t>
            </a:r>
            <a:r>
              <a:rPr lang="en-US" altLang="zh-CN" sz="1800" dirty="0">
                <a:latin typeface="华文细黑" pitchFamily="2" charset="-122"/>
                <a:ea typeface="华文细黑" pitchFamily="2" charset="-122"/>
              </a:rPr>
              <a:t>:    				10</a:t>
            </a:r>
            <a:r>
              <a:rPr lang="zh-CN" altLang="en-US" sz="1800" dirty="0">
                <a:latin typeface="华文细黑" pitchFamily="2" charset="-122"/>
                <a:ea typeface="华文细黑" pitchFamily="2" charset="-122"/>
              </a:rPr>
              <a:t>倍；</a:t>
            </a:r>
          </a:p>
          <a:p>
            <a:pPr marL="1752600" lvl="3" indent="-381000" algn="just" eaLnBrk="1" hangingPunct="1">
              <a:buFontTx/>
              <a:buNone/>
              <a:defRPr/>
            </a:pPr>
            <a:r>
              <a:rPr lang="en-US" altLang="zh-CN" sz="1800" dirty="0">
                <a:latin typeface="华文细黑" pitchFamily="2" charset="-122"/>
                <a:ea typeface="华文细黑" pitchFamily="2" charset="-122"/>
              </a:rPr>
              <a:t>3.</a:t>
            </a:r>
            <a:r>
              <a:rPr lang="zh-CN" altLang="en-US" sz="1800" dirty="0">
                <a:latin typeface="华文细黑" pitchFamily="2" charset="-122"/>
                <a:ea typeface="华文细黑" pitchFamily="2" charset="-122"/>
              </a:rPr>
              <a:t>输入输出延迟时间</a:t>
            </a:r>
            <a:r>
              <a:rPr lang="en-US" altLang="zh-CN" sz="1800" dirty="0">
                <a:latin typeface="华文细黑" pitchFamily="2" charset="-122"/>
                <a:ea typeface="华文细黑" pitchFamily="2" charset="-122"/>
              </a:rPr>
              <a:t>:	                                2.5-4ns</a:t>
            </a:r>
            <a:r>
              <a:rPr lang="zh-CN" altLang="en-US" sz="1800" dirty="0">
                <a:latin typeface="华文细黑" pitchFamily="2" charset="-122"/>
                <a:ea typeface="华文细黑" pitchFamily="2" charset="-122"/>
              </a:rPr>
              <a:t>；</a:t>
            </a:r>
          </a:p>
          <a:p>
            <a:pPr marL="1752600" lvl="3" indent="-381000" algn="just" eaLnBrk="1" hangingPunct="1">
              <a:buFontTx/>
              <a:buNone/>
              <a:defRPr/>
            </a:pPr>
            <a:r>
              <a:rPr lang="en-US" altLang="zh-CN" sz="1800" dirty="0">
                <a:latin typeface="华文细黑" pitchFamily="2" charset="-122"/>
                <a:ea typeface="华文细黑" pitchFamily="2" charset="-122"/>
              </a:rPr>
              <a:t>4.</a:t>
            </a:r>
            <a:r>
              <a:rPr lang="zh-CN" altLang="en-US" sz="1800" dirty="0">
                <a:latin typeface="华文细黑" pitchFamily="2" charset="-122"/>
                <a:ea typeface="华文细黑" pitchFamily="2" charset="-122"/>
              </a:rPr>
              <a:t>最大线性输出</a:t>
            </a:r>
            <a:r>
              <a:rPr lang="en-US" altLang="zh-CN" sz="1800" dirty="0">
                <a:latin typeface="华文细黑" pitchFamily="2" charset="-122"/>
                <a:ea typeface="华文细黑" pitchFamily="2" charset="-122"/>
              </a:rPr>
              <a:t>:    	                                1.5V</a:t>
            </a:r>
            <a:r>
              <a:rPr lang="zh-CN" altLang="en-US" sz="1800" dirty="0">
                <a:latin typeface="华文细黑" pitchFamily="2" charset="-122"/>
                <a:ea typeface="华文细黑" pitchFamily="2" charset="-122"/>
              </a:rPr>
              <a:t>；</a:t>
            </a:r>
          </a:p>
          <a:p>
            <a:pPr marL="1752600" lvl="3" indent="-381000" algn="just" eaLnBrk="1" hangingPunct="1">
              <a:buFontTx/>
              <a:buNone/>
              <a:defRPr/>
            </a:pPr>
            <a:r>
              <a:rPr lang="en-US" altLang="zh-CN" sz="1800" dirty="0">
                <a:latin typeface="华文细黑" pitchFamily="2" charset="-122"/>
                <a:ea typeface="华文细黑" pitchFamily="2" charset="-122"/>
              </a:rPr>
              <a:t>5.</a:t>
            </a:r>
            <a:r>
              <a:rPr lang="zh-CN" altLang="en-US" sz="1800" dirty="0">
                <a:latin typeface="华文细黑" pitchFamily="2" charset="-122"/>
                <a:ea typeface="华文细黑" pitchFamily="2" charset="-122"/>
              </a:rPr>
              <a:t>输入阻抗         	                                </a:t>
            </a:r>
            <a:r>
              <a:rPr lang="en-US" altLang="zh-CN" sz="1800" dirty="0">
                <a:latin typeface="华文细黑" pitchFamily="2" charset="-122"/>
                <a:ea typeface="华文细黑" pitchFamily="2" charset="-122"/>
              </a:rPr>
              <a:t>50Ω</a:t>
            </a:r>
            <a:r>
              <a:rPr lang="zh-CN" altLang="en-US" sz="1800" dirty="0">
                <a:latin typeface="华文细黑" pitchFamily="2" charset="-122"/>
                <a:ea typeface="华文细黑" pitchFamily="2" charset="-122"/>
              </a:rPr>
              <a:t>；</a:t>
            </a:r>
          </a:p>
          <a:p>
            <a:pPr marL="1752600" lvl="3" indent="-381000" algn="just" eaLnBrk="1" hangingPunct="1">
              <a:buFontTx/>
              <a:buNone/>
              <a:defRPr/>
            </a:pPr>
            <a:r>
              <a:rPr lang="en-US" altLang="zh-CN" sz="1800" dirty="0">
                <a:latin typeface="华文细黑" pitchFamily="2" charset="-122"/>
                <a:ea typeface="华文细黑" pitchFamily="2" charset="-122"/>
              </a:rPr>
              <a:t>6.</a:t>
            </a:r>
            <a:r>
              <a:rPr lang="zh-CN" altLang="en-US" sz="1800" dirty="0">
                <a:latin typeface="华文细黑" pitchFamily="2" charset="-122"/>
                <a:ea typeface="华文细黑" pitchFamily="2" charset="-122"/>
              </a:rPr>
              <a:t>输入极性         	                                  负；</a:t>
            </a:r>
          </a:p>
          <a:p>
            <a:pPr marL="1752600" lvl="3" indent="-381000" algn="just" eaLnBrk="1" hangingPunct="1">
              <a:buFontTx/>
              <a:buNone/>
              <a:defRPr/>
            </a:pPr>
            <a:r>
              <a:rPr lang="en-US" altLang="zh-CN" sz="1800" dirty="0">
                <a:latin typeface="华文细黑" pitchFamily="2" charset="-122"/>
                <a:ea typeface="华文细黑" pitchFamily="2" charset="-122"/>
              </a:rPr>
              <a:t>7.</a:t>
            </a:r>
            <a:r>
              <a:rPr lang="zh-CN" altLang="en-US" sz="1800" dirty="0">
                <a:latin typeface="华文细黑" pitchFamily="2" charset="-122"/>
                <a:ea typeface="华文细黑" pitchFamily="2" charset="-122"/>
              </a:rPr>
              <a:t>积分非线性</a:t>
            </a:r>
            <a:r>
              <a:rPr lang="en-US" altLang="zh-CN" sz="1800" dirty="0">
                <a:latin typeface="华文细黑" pitchFamily="2" charset="-122"/>
                <a:ea typeface="华文细黑" pitchFamily="2" charset="-122"/>
              </a:rPr>
              <a:t>:      	                               </a:t>
            </a:r>
            <a:r>
              <a:rPr lang="zh-CN" altLang="en-US" sz="1800" dirty="0">
                <a:latin typeface="华文细黑" pitchFamily="2" charset="-122"/>
                <a:ea typeface="华文细黑" pitchFamily="2" charset="-122"/>
              </a:rPr>
              <a:t>不大于</a:t>
            </a:r>
            <a:r>
              <a:rPr lang="en-US" altLang="zh-CN" sz="1800" dirty="0">
                <a:latin typeface="华文细黑" pitchFamily="2" charset="-122"/>
                <a:ea typeface="华文细黑" pitchFamily="2" charset="-122"/>
              </a:rPr>
              <a:t>1.5%</a:t>
            </a:r>
            <a:r>
              <a:rPr lang="zh-CN" altLang="en-US" sz="1800" dirty="0">
                <a:latin typeface="华文细黑" pitchFamily="2" charset="-122"/>
                <a:ea typeface="华文细黑" pitchFamily="2" charset="-122"/>
              </a:rPr>
              <a:t>；</a:t>
            </a:r>
          </a:p>
          <a:p>
            <a:pPr marL="1752600" lvl="3" indent="-381000" algn="just" eaLnBrk="1" hangingPunct="1">
              <a:buFontTx/>
              <a:buNone/>
              <a:defRPr/>
            </a:pPr>
            <a:r>
              <a:rPr lang="en-US" altLang="zh-CN" sz="1800" dirty="0">
                <a:latin typeface="华文细黑" pitchFamily="2" charset="-122"/>
                <a:ea typeface="华文细黑" pitchFamily="2" charset="-122"/>
              </a:rPr>
              <a:t>8.</a:t>
            </a:r>
            <a:r>
              <a:rPr lang="zh-CN" altLang="en-US" sz="1800" dirty="0">
                <a:latin typeface="华文细黑" pitchFamily="2" charset="-122"/>
                <a:ea typeface="华文细黑" pitchFamily="2" charset="-122"/>
              </a:rPr>
              <a:t>输出脉冲过冲</a:t>
            </a:r>
            <a:r>
              <a:rPr lang="en-US" altLang="zh-CN" sz="1800" dirty="0">
                <a:latin typeface="华文细黑" pitchFamily="2" charset="-122"/>
                <a:ea typeface="华文细黑" pitchFamily="2" charset="-122"/>
              </a:rPr>
              <a:t>:    	                               </a:t>
            </a:r>
            <a:r>
              <a:rPr lang="zh-CN" altLang="en-US" sz="1800" dirty="0">
                <a:latin typeface="华文细黑" pitchFamily="2" charset="-122"/>
                <a:ea typeface="华文细黑" pitchFamily="2" charset="-122"/>
              </a:rPr>
              <a:t>不大于</a:t>
            </a:r>
            <a:r>
              <a:rPr lang="en-US" altLang="zh-CN" sz="1800" dirty="0">
                <a:latin typeface="华文细黑" pitchFamily="2" charset="-122"/>
                <a:ea typeface="华文细黑" pitchFamily="2" charset="-122"/>
              </a:rPr>
              <a:t>10%</a:t>
            </a:r>
            <a:r>
              <a:rPr lang="zh-CN" altLang="en-US" sz="1800" dirty="0">
                <a:latin typeface="华文细黑" pitchFamily="2" charset="-122"/>
                <a:ea typeface="华文细黑" pitchFamily="2" charset="-122"/>
              </a:rPr>
              <a:t>；</a:t>
            </a:r>
          </a:p>
          <a:p>
            <a:pPr marL="1752600" lvl="3" indent="-381000" algn="just" eaLnBrk="1" hangingPunct="1">
              <a:buFontTx/>
              <a:buNone/>
              <a:defRPr/>
            </a:pPr>
            <a:r>
              <a:rPr lang="en-US" altLang="zh-CN" sz="1800" dirty="0">
                <a:latin typeface="华文细黑" pitchFamily="2" charset="-122"/>
                <a:ea typeface="华文细黑" pitchFamily="2" charset="-122"/>
              </a:rPr>
              <a:t>9.</a:t>
            </a:r>
            <a:r>
              <a:rPr lang="zh-CN" altLang="en-US" sz="1800" dirty="0">
                <a:latin typeface="华文细黑" pitchFamily="2" charset="-122"/>
                <a:ea typeface="华文细黑" pitchFamily="2" charset="-122"/>
              </a:rPr>
              <a:t>过载恢复时间</a:t>
            </a:r>
            <a:r>
              <a:rPr lang="en-US" altLang="zh-CN" sz="1800" dirty="0">
                <a:latin typeface="华文细黑" pitchFamily="2" charset="-122"/>
                <a:ea typeface="华文细黑" pitchFamily="2" charset="-122"/>
              </a:rPr>
              <a:t>:    	                                 50ns</a:t>
            </a:r>
            <a:r>
              <a:rPr lang="zh-CN" altLang="en-US" sz="1800" dirty="0">
                <a:latin typeface="华文细黑" pitchFamily="2" charset="-122"/>
                <a:ea typeface="华文细黑"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275">
                                            <p:txEl>
                                              <p:pRg st="0" end="0"/>
                                            </p:txEl>
                                          </p:spTgt>
                                        </p:tgtEl>
                                        <p:attrNameLst>
                                          <p:attrName>style.visibility</p:attrName>
                                        </p:attrNameLst>
                                      </p:cBhvr>
                                      <p:to>
                                        <p:strVal val="visible"/>
                                      </p:to>
                                    </p:set>
                                    <p:anim calcmode="lin" valueType="num">
                                      <p:cBhvr additive="base">
                                        <p:cTn id="7" dur="500" fill="hold"/>
                                        <p:tgtEl>
                                          <p:spTgt spid="5427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27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4275">
                                            <p:txEl>
                                              <p:pRg st="1" end="1"/>
                                            </p:txEl>
                                          </p:spTgt>
                                        </p:tgtEl>
                                        <p:attrNameLst>
                                          <p:attrName>style.visibility</p:attrName>
                                        </p:attrNameLst>
                                      </p:cBhvr>
                                      <p:to>
                                        <p:strVal val="visible"/>
                                      </p:to>
                                    </p:set>
                                    <p:anim calcmode="lin" valueType="num">
                                      <p:cBhvr additive="base">
                                        <p:cTn id="11" dur="500" fill="hold"/>
                                        <p:tgtEl>
                                          <p:spTgt spid="5427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4275">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4275">
                                            <p:txEl>
                                              <p:pRg st="2" end="2"/>
                                            </p:txEl>
                                          </p:spTgt>
                                        </p:tgtEl>
                                        <p:attrNameLst>
                                          <p:attrName>style.visibility</p:attrName>
                                        </p:attrNameLst>
                                      </p:cBhvr>
                                      <p:to>
                                        <p:strVal val="visible"/>
                                      </p:to>
                                    </p:set>
                                    <p:anim calcmode="lin" valueType="num">
                                      <p:cBhvr additive="base">
                                        <p:cTn id="15" dur="500" fill="hold"/>
                                        <p:tgtEl>
                                          <p:spTgt spid="54275">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4275">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4275">
                                            <p:txEl>
                                              <p:pRg st="3" end="3"/>
                                            </p:txEl>
                                          </p:spTgt>
                                        </p:tgtEl>
                                        <p:attrNameLst>
                                          <p:attrName>style.visibility</p:attrName>
                                        </p:attrNameLst>
                                      </p:cBhvr>
                                      <p:to>
                                        <p:strVal val="visible"/>
                                      </p:to>
                                    </p:set>
                                    <p:anim calcmode="lin" valueType="num">
                                      <p:cBhvr additive="base">
                                        <p:cTn id="19" dur="500" fill="hold"/>
                                        <p:tgtEl>
                                          <p:spTgt spid="54275">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4275">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54275">
                                            <p:txEl>
                                              <p:pRg st="4" end="4"/>
                                            </p:txEl>
                                          </p:spTgt>
                                        </p:tgtEl>
                                        <p:attrNameLst>
                                          <p:attrName>style.visibility</p:attrName>
                                        </p:attrNameLst>
                                      </p:cBhvr>
                                      <p:to>
                                        <p:strVal val="visible"/>
                                      </p:to>
                                    </p:set>
                                    <p:anim calcmode="lin" valueType="num">
                                      <p:cBhvr additive="base">
                                        <p:cTn id="23" dur="500" fill="hold"/>
                                        <p:tgtEl>
                                          <p:spTgt spid="54275">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4275">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54275">
                                            <p:txEl>
                                              <p:pRg st="5" end="5"/>
                                            </p:txEl>
                                          </p:spTgt>
                                        </p:tgtEl>
                                        <p:attrNameLst>
                                          <p:attrName>style.visibility</p:attrName>
                                        </p:attrNameLst>
                                      </p:cBhvr>
                                      <p:to>
                                        <p:strVal val="visible"/>
                                      </p:to>
                                    </p:set>
                                    <p:anim calcmode="lin" valueType="num">
                                      <p:cBhvr additive="base">
                                        <p:cTn id="27" dur="500" fill="hold"/>
                                        <p:tgtEl>
                                          <p:spTgt spid="54275">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4275">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54275">
                                            <p:txEl>
                                              <p:pRg st="6" end="6"/>
                                            </p:txEl>
                                          </p:spTgt>
                                        </p:tgtEl>
                                        <p:attrNameLst>
                                          <p:attrName>style.visibility</p:attrName>
                                        </p:attrNameLst>
                                      </p:cBhvr>
                                      <p:to>
                                        <p:strVal val="visible"/>
                                      </p:to>
                                    </p:set>
                                    <p:anim calcmode="lin" valueType="num">
                                      <p:cBhvr additive="base">
                                        <p:cTn id="31" dur="500" fill="hold"/>
                                        <p:tgtEl>
                                          <p:spTgt spid="54275">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4275">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54275">
                                            <p:txEl>
                                              <p:pRg st="7" end="7"/>
                                            </p:txEl>
                                          </p:spTgt>
                                        </p:tgtEl>
                                        <p:attrNameLst>
                                          <p:attrName>style.visibility</p:attrName>
                                        </p:attrNameLst>
                                      </p:cBhvr>
                                      <p:to>
                                        <p:strVal val="visible"/>
                                      </p:to>
                                    </p:set>
                                    <p:anim calcmode="lin" valueType="num">
                                      <p:cBhvr additive="base">
                                        <p:cTn id="35" dur="500" fill="hold"/>
                                        <p:tgtEl>
                                          <p:spTgt spid="54275">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4275">
                                            <p:txEl>
                                              <p:pRg st="7" end="7"/>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54275">
                                            <p:txEl>
                                              <p:pRg st="8" end="8"/>
                                            </p:txEl>
                                          </p:spTgt>
                                        </p:tgtEl>
                                        <p:attrNameLst>
                                          <p:attrName>style.visibility</p:attrName>
                                        </p:attrNameLst>
                                      </p:cBhvr>
                                      <p:to>
                                        <p:strVal val="visible"/>
                                      </p:to>
                                    </p:set>
                                    <p:anim calcmode="lin" valueType="num">
                                      <p:cBhvr additive="base">
                                        <p:cTn id="39" dur="500" fill="hold"/>
                                        <p:tgtEl>
                                          <p:spTgt spid="54275">
                                            <p:txEl>
                                              <p:pRg st="8" end="8"/>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4275">
                                            <p:txEl>
                                              <p:pRg st="8" end="8"/>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54275">
                                            <p:txEl>
                                              <p:pRg st="9" end="9"/>
                                            </p:txEl>
                                          </p:spTgt>
                                        </p:tgtEl>
                                        <p:attrNameLst>
                                          <p:attrName>style.visibility</p:attrName>
                                        </p:attrNameLst>
                                      </p:cBhvr>
                                      <p:to>
                                        <p:strVal val="visible"/>
                                      </p:to>
                                    </p:set>
                                    <p:anim calcmode="lin" valueType="num">
                                      <p:cBhvr additive="base">
                                        <p:cTn id="43" dur="500" fill="hold"/>
                                        <p:tgtEl>
                                          <p:spTgt spid="54275">
                                            <p:txEl>
                                              <p:pRg st="9" end="9"/>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4275">
                                            <p:txEl>
                                              <p:pRg st="9" end="9"/>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54275">
                                            <p:txEl>
                                              <p:pRg st="10" end="10"/>
                                            </p:txEl>
                                          </p:spTgt>
                                        </p:tgtEl>
                                        <p:attrNameLst>
                                          <p:attrName>style.visibility</p:attrName>
                                        </p:attrNameLst>
                                      </p:cBhvr>
                                      <p:to>
                                        <p:strVal val="visible"/>
                                      </p:to>
                                    </p:set>
                                    <p:anim calcmode="lin" valueType="num">
                                      <p:cBhvr additive="base">
                                        <p:cTn id="47" dur="500" fill="hold"/>
                                        <p:tgtEl>
                                          <p:spTgt spid="54275">
                                            <p:txEl>
                                              <p:pRg st="10" end="1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4275">
                                            <p:txEl>
                                              <p:pRg st="10" end="10"/>
                                            </p:txEl>
                                          </p:spTgt>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54275">
                                            <p:txEl>
                                              <p:pRg st="11" end="11"/>
                                            </p:txEl>
                                          </p:spTgt>
                                        </p:tgtEl>
                                        <p:attrNameLst>
                                          <p:attrName>style.visibility</p:attrName>
                                        </p:attrNameLst>
                                      </p:cBhvr>
                                      <p:to>
                                        <p:strVal val="visible"/>
                                      </p:to>
                                    </p:set>
                                    <p:anim calcmode="lin" valueType="num">
                                      <p:cBhvr additive="base">
                                        <p:cTn id="51" dur="500" fill="hold"/>
                                        <p:tgtEl>
                                          <p:spTgt spid="54275">
                                            <p:txEl>
                                              <p:pRg st="11" end="1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54275">
                                            <p:txEl>
                                              <p:pRg st="11" end="11"/>
                                            </p:txEl>
                                          </p:spTgt>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54275">
                                            <p:txEl>
                                              <p:pRg st="12" end="12"/>
                                            </p:txEl>
                                          </p:spTgt>
                                        </p:tgtEl>
                                        <p:attrNameLst>
                                          <p:attrName>style.visibility</p:attrName>
                                        </p:attrNameLst>
                                      </p:cBhvr>
                                      <p:to>
                                        <p:strVal val="visible"/>
                                      </p:to>
                                    </p:set>
                                    <p:anim calcmode="lin" valueType="num">
                                      <p:cBhvr additive="base">
                                        <p:cTn id="55" dur="500" fill="hold"/>
                                        <p:tgtEl>
                                          <p:spTgt spid="54275">
                                            <p:txEl>
                                              <p:pRg st="12" end="1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4275">
                                            <p:txEl>
                                              <p:pRg st="12" end="1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build="p" bldLvl="2" autoUpdateAnimBg="0"/>
    </p:bldLst>
  </p:timing>
</p:sld>
</file>

<file path=ppt/slides/slide3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299" name="Rectangle 3">
            <a:extLst>
              <a:ext uri="{FF2B5EF4-FFF2-40B4-BE49-F238E27FC236}">
                <a16:creationId xmlns:a16="http://schemas.microsoft.com/office/drawing/2014/main" id="{38AB7668-B006-48DF-8A7F-BA232C63D1F7}"/>
              </a:ext>
            </a:extLst>
          </p:cNvPr>
          <p:cNvSpPr>
            <a:spLocks noGrp="1" noChangeArrowheads="1"/>
          </p:cNvSpPr>
          <p:nvPr>
            <p:ph type="body" idx="1"/>
          </p:nvPr>
        </p:nvSpPr>
        <p:spPr>
          <a:xfrm>
            <a:off x="0" y="1524000"/>
            <a:ext cx="9144000" cy="5334000"/>
          </a:xfrm>
        </p:spPr>
        <p:txBody>
          <a:bodyPr/>
          <a:lstStyle/>
          <a:p>
            <a:pPr marL="990600" lvl="1" indent="-533400" eaLnBrk="1" hangingPunct="1">
              <a:buFontTx/>
              <a:buChar char="•"/>
            </a:pPr>
            <a:r>
              <a:rPr lang="zh-CN" altLang="en-US">
                <a:solidFill>
                  <a:srgbClr val="0000FF"/>
                </a:solidFill>
                <a:latin typeface="华文细黑" panose="02010600040101010101" pitchFamily="2" charset="-122"/>
                <a:ea typeface="华文细黑" panose="02010600040101010101" pitchFamily="2" charset="-122"/>
              </a:rPr>
              <a:t>恒比定时甄别器</a:t>
            </a:r>
          </a:p>
          <a:p>
            <a:pPr marL="1371600" lvl="2" indent="-457200" eaLnBrk="1" hangingPunct="1">
              <a:buFont typeface="Symbol" panose="05050102010706020507" pitchFamily="18" charset="2"/>
              <a:buChar char="-"/>
            </a:pPr>
            <a:r>
              <a:rPr lang="zh-CN" altLang="en-US" sz="2000">
                <a:solidFill>
                  <a:srgbClr val="0000FF"/>
                </a:solidFill>
                <a:latin typeface="华文细黑" panose="02010600040101010101" pitchFamily="2" charset="-122"/>
                <a:ea typeface="华文细黑" panose="02010600040101010101" pitchFamily="2" charset="-122"/>
              </a:rPr>
              <a:t>微通道板背电极引出的快信号经过快放大器放大之后，输出信号上升时间约为</a:t>
            </a:r>
            <a:r>
              <a:rPr lang="en-US" altLang="zh-CN" sz="2000">
                <a:solidFill>
                  <a:srgbClr val="0000FF"/>
                </a:solidFill>
                <a:latin typeface="华文细黑" panose="02010600040101010101" pitchFamily="2" charset="-122"/>
                <a:ea typeface="华文细黑" panose="02010600040101010101" pitchFamily="2" charset="-122"/>
              </a:rPr>
              <a:t>10ns</a:t>
            </a:r>
            <a:r>
              <a:rPr lang="zh-CN" altLang="en-US" sz="2000">
                <a:solidFill>
                  <a:srgbClr val="0000FF"/>
                </a:solidFill>
                <a:latin typeface="华文细黑" panose="02010600040101010101" pitchFamily="2" charset="-122"/>
                <a:ea typeface="华文细黑" panose="02010600040101010101" pitchFamily="2" charset="-122"/>
              </a:rPr>
              <a:t>，幅度涨落在</a:t>
            </a:r>
            <a:r>
              <a:rPr lang="en-US" altLang="zh-CN" sz="2000">
                <a:solidFill>
                  <a:srgbClr val="0000FF"/>
                </a:solidFill>
                <a:latin typeface="华文细黑" panose="02010600040101010101" pitchFamily="2" charset="-122"/>
                <a:ea typeface="华文细黑" panose="02010600040101010101" pitchFamily="2" charset="-122"/>
              </a:rPr>
              <a:t>5</a:t>
            </a:r>
            <a:r>
              <a:rPr lang="zh-CN" altLang="en-US" sz="2000">
                <a:solidFill>
                  <a:srgbClr val="0000FF"/>
                </a:solidFill>
                <a:latin typeface="华文细黑" panose="02010600040101010101" pitchFamily="2" charset="-122"/>
                <a:ea typeface="华文细黑" panose="02010600040101010101" pitchFamily="2" charset="-122"/>
              </a:rPr>
              <a:t>倍以上。为了提高定时的精度，需要用恒比定时甄别电路来提取定时信号</a:t>
            </a:r>
          </a:p>
          <a:p>
            <a:pPr marL="1371600" lvl="2" indent="-457200" eaLnBrk="1" hangingPunct="1">
              <a:buFont typeface="Symbol" panose="05050102010706020507" pitchFamily="18" charset="2"/>
              <a:buChar char="-"/>
            </a:pPr>
            <a:r>
              <a:rPr lang="zh-CN" altLang="en-US" sz="2000">
                <a:solidFill>
                  <a:srgbClr val="0000FF"/>
                </a:solidFill>
                <a:latin typeface="华文细黑" panose="02010600040101010101" pitchFamily="2" charset="-122"/>
                <a:ea typeface="华文细黑" panose="02010600040101010101" pitchFamily="2" charset="-122"/>
              </a:rPr>
              <a:t>恒比定时甄别器能够克服幅度变化引起的时间游动 </a:t>
            </a:r>
          </a:p>
          <a:p>
            <a:pPr marL="1371600" lvl="2" indent="-457200" eaLnBrk="1" hangingPunct="1">
              <a:buFont typeface="Symbol" panose="05050102010706020507" pitchFamily="18" charset="2"/>
              <a:buChar char="-"/>
            </a:pPr>
            <a:r>
              <a:rPr lang="zh-CN" altLang="en-US" sz="2000">
                <a:solidFill>
                  <a:srgbClr val="0000FF"/>
                </a:solidFill>
                <a:latin typeface="华文细黑" panose="02010600040101010101" pitchFamily="2" charset="-122"/>
                <a:ea typeface="华文细黑" panose="02010600040101010101" pitchFamily="2" charset="-122"/>
              </a:rPr>
              <a:t>低通滤波器实现的恒比定时甄别器原理框图</a:t>
            </a:r>
            <a:r>
              <a:rPr lang="zh-CN" altLang="en-US">
                <a:solidFill>
                  <a:srgbClr val="0000FF"/>
                </a:solidFill>
                <a:latin typeface="华文细黑" panose="02010600040101010101" pitchFamily="2" charset="-122"/>
                <a:ea typeface="华文细黑" panose="02010600040101010101" pitchFamily="2" charset="-122"/>
              </a:rPr>
              <a:t>   </a:t>
            </a:r>
          </a:p>
        </p:txBody>
      </p:sp>
      <p:sp>
        <p:nvSpPr>
          <p:cNvPr id="60419" name="Rectangle 4">
            <a:extLst>
              <a:ext uri="{FF2B5EF4-FFF2-40B4-BE49-F238E27FC236}">
                <a16:creationId xmlns:a16="http://schemas.microsoft.com/office/drawing/2014/main" id="{E76FC8F2-8A60-426B-9BC3-042AD94DDE79}"/>
              </a:ext>
            </a:extLst>
          </p:cNvPr>
          <p:cNvSpPr>
            <a:spLocks noChangeArrowheads="1"/>
          </p:cNvSpPr>
          <p:nvPr/>
        </p:nvSpPr>
        <p:spPr bwMode="auto">
          <a:xfrm>
            <a:off x="1538288" y="14668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60420" name="Rectangle 5">
            <a:extLst>
              <a:ext uri="{FF2B5EF4-FFF2-40B4-BE49-F238E27FC236}">
                <a16:creationId xmlns:a16="http://schemas.microsoft.com/office/drawing/2014/main" id="{0B981F32-7B5F-4C3F-B840-C794916E4C61}"/>
              </a:ext>
            </a:extLst>
          </p:cNvPr>
          <p:cNvSpPr>
            <a:spLocks noChangeArrowheads="1"/>
          </p:cNvSpPr>
          <p:nvPr/>
        </p:nvSpPr>
        <p:spPr bwMode="auto">
          <a:xfrm>
            <a:off x="2405063" y="28527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aphicFrame>
        <p:nvGraphicFramePr>
          <p:cNvPr id="55302" name="Object 6">
            <a:extLst>
              <a:ext uri="{FF2B5EF4-FFF2-40B4-BE49-F238E27FC236}">
                <a16:creationId xmlns:a16="http://schemas.microsoft.com/office/drawing/2014/main" id="{B9ED254D-77A1-4A7F-95AA-0EC2BBDEA81D}"/>
              </a:ext>
            </a:extLst>
          </p:cNvPr>
          <p:cNvGraphicFramePr>
            <a:graphicFrameLocks noChangeAspect="1"/>
          </p:cNvGraphicFramePr>
          <p:nvPr/>
        </p:nvGraphicFramePr>
        <p:xfrm>
          <a:off x="457200" y="4343400"/>
          <a:ext cx="8458200" cy="2514600"/>
        </p:xfrm>
        <a:graphic>
          <a:graphicData uri="http://schemas.openxmlformats.org/presentationml/2006/ole">
            <mc:AlternateContent xmlns:mc="http://schemas.openxmlformats.org/markup-compatibility/2006">
              <mc:Choice xmlns:v="urn:schemas-microsoft-com:vml" Requires="v">
                <p:oleObj spid="_x0000_s12291" r:id="rId4" imgW="4338320" imgH="1153160" progId="Word.Picture.8">
                  <p:embed/>
                </p:oleObj>
              </mc:Choice>
              <mc:Fallback>
                <p:oleObj r:id="rId4" imgW="4338320" imgH="1153160" progId="Word.Picture.8">
                  <p:embed/>
                  <p:pic>
                    <p:nvPicPr>
                      <p:cNvPr id="55302" name="Object 6">
                        <a:extLst>
                          <a:ext uri="{FF2B5EF4-FFF2-40B4-BE49-F238E27FC236}">
                            <a16:creationId xmlns:a16="http://schemas.microsoft.com/office/drawing/2014/main" id="{B9ED254D-77A1-4A7F-95AA-0EC2BBDEA81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4343400"/>
                        <a:ext cx="8458200"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 name="Rectangle 2">
            <a:extLst>
              <a:ext uri="{FF2B5EF4-FFF2-40B4-BE49-F238E27FC236}">
                <a16:creationId xmlns:a16="http://schemas.microsoft.com/office/drawing/2014/main" id="{2528F7CB-958B-490F-8B71-3935F5D155E8}"/>
              </a:ext>
            </a:extLst>
          </p:cNvPr>
          <p:cNvSpPr txBox="1">
            <a:spLocks noChangeArrowheads="1"/>
          </p:cNvSpPr>
          <p:nvPr/>
        </p:nvSpPr>
        <p:spPr bwMode="auto">
          <a:xfrm>
            <a:off x="762000" y="228600"/>
            <a:ext cx="7848600" cy="12192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3600" b="0" i="0" u="none" strike="noStrike" kern="0" cap="none" spc="0" normalizeH="0" baseline="0" noProof="0" dirty="0">
                <a:ln>
                  <a:noFill/>
                </a:ln>
                <a:solidFill>
                  <a:srgbClr val="0000CC"/>
                </a:solidFill>
                <a:effectLst/>
                <a:uLnTx/>
                <a:uFillTx/>
                <a:latin typeface="华文细黑" pitchFamily="2" charset="-122"/>
                <a:ea typeface="华文细黑" pitchFamily="2" charset="-122"/>
                <a:cs typeface="+mn-cs"/>
              </a:rPr>
              <a:t>飞行时间质谱测量电路模块</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5299">
                                            <p:txEl>
                                              <p:pRg st="0" end="0"/>
                                            </p:txEl>
                                          </p:spTgt>
                                        </p:tgtEl>
                                        <p:attrNameLst>
                                          <p:attrName>style.visibility</p:attrName>
                                        </p:attrNameLst>
                                      </p:cBhvr>
                                      <p:to>
                                        <p:strVal val="visible"/>
                                      </p:to>
                                    </p:set>
                                    <p:anim calcmode="lin" valueType="num">
                                      <p:cBhvr additive="base">
                                        <p:cTn id="7" dur="500" fill="hold"/>
                                        <p:tgtEl>
                                          <p:spTgt spid="5529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529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5299">
                                            <p:txEl>
                                              <p:pRg st="1" end="1"/>
                                            </p:txEl>
                                          </p:spTgt>
                                        </p:tgtEl>
                                        <p:attrNameLst>
                                          <p:attrName>style.visibility</p:attrName>
                                        </p:attrNameLst>
                                      </p:cBhvr>
                                      <p:to>
                                        <p:strVal val="visible"/>
                                      </p:to>
                                    </p:set>
                                    <p:anim calcmode="lin" valueType="num">
                                      <p:cBhvr additive="base">
                                        <p:cTn id="11" dur="500" fill="hold"/>
                                        <p:tgtEl>
                                          <p:spTgt spid="55299">
                                            <p:txEl>
                                              <p:pRg st="1" end="1"/>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55299">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55299">
                                            <p:txEl>
                                              <p:pRg st="2" end="2"/>
                                            </p:txEl>
                                          </p:spTgt>
                                        </p:tgtEl>
                                        <p:attrNameLst>
                                          <p:attrName>style.visibility</p:attrName>
                                        </p:attrNameLst>
                                      </p:cBhvr>
                                      <p:to>
                                        <p:strVal val="visible"/>
                                      </p:to>
                                    </p:set>
                                    <p:anim calcmode="lin" valueType="num">
                                      <p:cBhvr additive="base">
                                        <p:cTn id="15" dur="500" fill="hold"/>
                                        <p:tgtEl>
                                          <p:spTgt spid="55299">
                                            <p:txEl>
                                              <p:pRg st="2" end="2"/>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55299">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55299">
                                            <p:txEl>
                                              <p:pRg st="3" end="3"/>
                                            </p:txEl>
                                          </p:spTgt>
                                        </p:tgtEl>
                                        <p:attrNameLst>
                                          <p:attrName>style.visibility</p:attrName>
                                        </p:attrNameLst>
                                      </p:cBhvr>
                                      <p:to>
                                        <p:strVal val="visible"/>
                                      </p:to>
                                    </p:set>
                                    <p:anim calcmode="lin" valueType="num">
                                      <p:cBhvr additive="base">
                                        <p:cTn id="19" dur="500" fill="hold"/>
                                        <p:tgtEl>
                                          <p:spTgt spid="55299">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529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55302"/>
                                        </p:tgtEl>
                                        <p:attrNameLst>
                                          <p:attrName>style.visibility</p:attrName>
                                        </p:attrNameLst>
                                      </p:cBhvr>
                                      <p:to>
                                        <p:strVal val="visible"/>
                                      </p:to>
                                    </p:set>
                                    <p:anim calcmode="lin" valueType="num">
                                      <p:cBhvr additive="base">
                                        <p:cTn id="25" dur="500" fill="hold"/>
                                        <p:tgtEl>
                                          <p:spTgt spid="55302"/>
                                        </p:tgtEl>
                                        <p:attrNameLst>
                                          <p:attrName>ppt_x</p:attrName>
                                        </p:attrNameLst>
                                      </p:cBhvr>
                                      <p:tavLst>
                                        <p:tav tm="0">
                                          <p:val>
                                            <p:strVal val="0-#ppt_w/2"/>
                                          </p:val>
                                        </p:tav>
                                        <p:tav tm="100000">
                                          <p:val>
                                            <p:strVal val="#ppt_x"/>
                                          </p:val>
                                        </p:tav>
                                      </p:tavLst>
                                    </p:anim>
                                    <p:anim calcmode="lin" valueType="num">
                                      <p:cBhvr additive="base">
                                        <p:cTn id="26" dur="500" fill="hold"/>
                                        <p:tgtEl>
                                          <p:spTgt spid="553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9" grpId="0" build="p"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685800" y="609600"/>
            <a:ext cx="7772400" cy="838200"/>
          </a:xfrm>
        </p:spPr>
        <p:txBody>
          <a:bodyPr/>
          <a:lstStyle/>
          <a:p>
            <a:pPr eaLnBrk="1" hangingPunct="1"/>
            <a:r>
              <a:rPr lang="en-US" altLang="zh-CN">
                <a:solidFill>
                  <a:srgbClr val="FF66FF"/>
                </a:solidFill>
              </a:rPr>
              <a:t>LHC---ATLAS</a:t>
            </a:r>
          </a:p>
        </p:txBody>
      </p:sp>
      <p:pic>
        <p:nvPicPr>
          <p:cNvPr id="16388" name="Picture 4" descr="map"/>
          <p:cNvPicPr>
            <a:picLocks noChangeAspect="1" noChangeArrowheads="1"/>
          </p:cNvPicPr>
          <p:nvPr/>
        </p:nvPicPr>
        <p:blipFill>
          <a:blip r:embed="rId2" cstate="print"/>
          <a:srcRect/>
          <a:stretch>
            <a:fillRect/>
          </a:stretch>
        </p:blipFill>
        <p:spPr bwMode="auto">
          <a:xfrm>
            <a:off x="2433638" y="1676400"/>
            <a:ext cx="4276725" cy="4800600"/>
          </a:xfrm>
          <a:prstGeom prst="rect">
            <a:avLst/>
          </a:prstGeom>
          <a:noFill/>
          <a:ln w="9525">
            <a:noFill/>
            <a:miter lim="800000"/>
            <a:headEnd/>
            <a:tailEnd/>
          </a:ln>
        </p:spPr>
      </p:pic>
      <p:sp>
        <p:nvSpPr>
          <p:cNvPr id="4" name="灯片编号占位符 3"/>
          <p:cNvSpPr>
            <a:spLocks noGrp="1"/>
          </p:cNvSpPr>
          <p:nvPr>
            <p:ph type="sldNum" sz="quarter" idx="12"/>
          </p:nvPr>
        </p:nvSpPr>
        <p:spPr/>
        <p:txBody>
          <a:bodyPr/>
          <a:lstStyle/>
          <a:p>
            <a:pPr>
              <a:defRPr/>
            </a:pPr>
            <a:fld id="{07793A25-DE67-48BD-B50D-F9084504662E}" type="slidenum">
              <a:rPr lang="en-US" altLang="zh-CN" smtClean="0"/>
              <a:pPr>
                <a:defRPr/>
              </a:pPr>
              <a:t>35</a:t>
            </a:fld>
            <a:endParaRPr lang="en-US" altLang="zh-C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6388"/>
                                        </p:tgtEl>
                                        <p:attrNameLst>
                                          <p:attrName>style.visibility</p:attrName>
                                        </p:attrNameLst>
                                      </p:cBhvr>
                                      <p:to>
                                        <p:strVal val="visible"/>
                                      </p:to>
                                    </p:set>
                                    <p:anim calcmode="lin" valueType="num">
                                      <p:cBhvr additive="base">
                                        <p:cTn id="7" dur="500" fill="hold"/>
                                        <p:tgtEl>
                                          <p:spTgt spid="16388"/>
                                        </p:tgtEl>
                                        <p:attrNameLst>
                                          <p:attrName>ppt_x</p:attrName>
                                        </p:attrNameLst>
                                      </p:cBhvr>
                                      <p:tavLst>
                                        <p:tav tm="0">
                                          <p:val>
                                            <p:strVal val="0-#ppt_w/2"/>
                                          </p:val>
                                        </p:tav>
                                        <p:tav tm="100000">
                                          <p:val>
                                            <p:strVal val="#ppt_x"/>
                                          </p:val>
                                        </p:tav>
                                      </p:tavLst>
                                    </p:anim>
                                    <p:anim calcmode="lin" valueType="num">
                                      <p:cBhvr additive="base">
                                        <p:cTn id="8" dur="500" fill="hold"/>
                                        <p:tgtEl>
                                          <p:spTgt spid="163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8DA28077-44A9-48E6-A232-1DF9A37F3440}"/>
              </a:ext>
            </a:extLst>
          </p:cNvPr>
          <p:cNvSpPr>
            <a:spLocks noGrp="1" noChangeArrowheads="1"/>
          </p:cNvSpPr>
          <p:nvPr>
            <p:ph type="title"/>
          </p:nvPr>
        </p:nvSpPr>
        <p:spPr>
          <a:xfrm>
            <a:off x="609600" y="333375"/>
            <a:ext cx="7772400" cy="885825"/>
          </a:xfrm>
        </p:spPr>
        <p:txBody>
          <a:bodyPr/>
          <a:lstStyle/>
          <a:p>
            <a:pPr eaLnBrk="1" hangingPunct="1"/>
            <a:r>
              <a:rPr lang="zh-CN" altLang="en-US" sz="3600">
                <a:solidFill>
                  <a:schemeClr val="accent2"/>
                </a:solidFill>
                <a:latin typeface="华文细黑" panose="02010600040101010101" pitchFamily="2" charset="-122"/>
                <a:ea typeface="华文细黑" panose="02010600040101010101" pitchFamily="2" charset="-122"/>
              </a:rPr>
              <a:t>飞行时间质谱测量电路模块</a:t>
            </a:r>
          </a:p>
        </p:txBody>
      </p:sp>
      <p:sp>
        <p:nvSpPr>
          <p:cNvPr id="56323" name="Rectangle 3">
            <a:extLst>
              <a:ext uri="{FF2B5EF4-FFF2-40B4-BE49-F238E27FC236}">
                <a16:creationId xmlns:a16="http://schemas.microsoft.com/office/drawing/2014/main" id="{BAA21488-BD9B-45D9-B340-52A47314E8B4}"/>
              </a:ext>
            </a:extLst>
          </p:cNvPr>
          <p:cNvSpPr>
            <a:spLocks noGrp="1" noChangeArrowheads="1"/>
          </p:cNvSpPr>
          <p:nvPr>
            <p:ph type="body" idx="1"/>
          </p:nvPr>
        </p:nvSpPr>
        <p:spPr>
          <a:xfrm>
            <a:off x="0" y="1341438"/>
            <a:ext cx="4932363" cy="5516562"/>
          </a:xfrm>
        </p:spPr>
        <p:txBody>
          <a:bodyPr/>
          <a:lstStyle/>
          <a:p>
            <a:pPr marL="533400" lvl="1" indent="-533400" eaLnBrk="1" hangingPunct="1">
              <a:buFontTx/>
              <a:buChar char="•"/>
            </a:pPr>
            <a:r>
              <a:rPr lang="zh-CN" altLang="en-US">
                <a:solidFill>
                  <a:srgbClr val="0000FF"/>
                </a:solidFill>
                <a:latin typeface="华文细黑" panose="02010600040101010101" pitchFamily="2" charset="-122"/>
                <a:ea typeface="华文细黑" panose="02010600040101010101" pitchFamily="2" charset="-122"/>
              </a:rPr>
              <a:t>时间</a:t>
            </a:r>
            <a:r>
              <a:rPr lang="en-US" altLang="zh-CN">
                <a:solidFill>
                  <a:srgbClr val="0000FF"/>
                </a:solidFill>
                <a:latin typeface="华文细黑" panose="02010600040101010101" pitchFamily="2" charset="-122"/>
                <a:ea typeface="华文细黑" panose="02010600040101010101" pitchFamily="2" charset="-122"/>
              </a:rPr>
              <a:t>—</a:t>
            </a:r>
            <a:r>
              <a:rPr lang="zh-CN" altLang="en-US">
                <a:solidFill>
                  <a:srgbClr val="0000FF"/>
                </a:solidFill>
                <a:latin typeface="华文细黑" panose="02010600040101010101" pitchFamily="2" charset="-122"/>
                <a:ea typeface="华文细黑" panose="02010600040101010101" pitchFamily="2" charset="-122"/>
              </a:rPr>
              <a:t>幅度变换器 </a:t>
            </a:r>
            <a:r>
              <a:rPr lang="en-US" altLang="zh-CN">
                <a:solidFill>
                  <a:srgbClr val="0000FF"/>
                </a:solidFill>
                <a:latin typeface="华文细黑" panose="02010600040101010101" pitchFamily="2" charset="-122"/>
                <a:ea typeface="华文细黑" panose="02010600040101010101" pitchFamily="2" charset="-122"/>
              </a:rPr>
              <a:t>(TAC)</a:t>
            </a:r>
          </a:p>
          <a:p>
            <a:pPr marL="533400" lvl="2" indent="0" algn="just" eaLnBrk="1" hangingPunct="1">
              <a:buFontTx/>
              <a:buNone/>
            </a:pPr>
            <a:r>
              <a:rPr lang="en-US" altLang="zh-CN">
                <a:solidFill>
                  <a:srgbClr val="0000FF"/>
                </a:solidFill>
                <a:latin typeface="华文细黑" panose="02010600040101010101" pitchFamily="2" charset="-122"/>
                <a:ea typeface="华文细黑" panose="02010600040101010101" pitchFamily="2" charset="-122"/>
              </a:rPr>
              <a:t>TAC</a:t>
            </a:r>
            <a:r>
              <a:rPr lang="zh-CN" altLang="en-US">
                <a:solidFill>
                  <a:srgbClr val="0000FF"/>
                </a:solidFill>
                <a:latin typeface="华文细黑" panose="02010600040101010101" pitchFamily="2" charset="-122"/>
                <a:ea typeface="华文细黑" panose="02010600040101010101" pitchFamily="2" charset="-122"/>
              </a:rPr>
              <a:t>是将时间间隔变换成信号幅度高低的的电路。其基本原理是通过受控恒流源对电容器进行线性充放电来获得与时间间隔成正比的信号幅度。设恒流源为电流为</a:t>
            </a:r>
            <a:r>
              <a:rPr lang="en-US" altLang="zh-CN">
                <a:solidFill>
                  <a:srgbClr val="0000FF"/>
                </a:solidFill>
                <a:latin typeface="华文细黑" panose="02010600040101010101" pitchFamily="2" charset="-122"/>
                <a:ea typeface="华文细黑" panose="02010600040101010101" pitchFamily="2" charset="-122"/>
              </a:rPr>
              <a:t>I</a:t>
            </a:r>
            <a:r>
              <a:rPr lang="zh-CN" altLang="en-US">
                <a:solidFill>
                  <a:srgbClr val="0000FF"/>
                </a:solidFill>
                <a:latin typeface="华文细黑" panose="02010600040101010101" pitchFamily="2" charset="-122"/>
                <a:ea typeface="华文细黑" panose="02010600040101010101" pitchFamily="2" charset="-122"/>
              </a:rPr>
              <a:t>，电容器的容量为</a:t>
            </a:r>
            <a:r>
              <a:rPr lang="en-US" altLang="zh-CN">
                <a:solidFill>
                  <a:srgbClr val="0000FF"/>
                </a:solidFill>
                <a:latin typeface="华文细黑" panose="02010600040101010101" pitchFamily="2" charset="-122"/>
                <a:ea typeface="华文细黑" panose="02010600040101010101" pitchFamily="2" charset="-122"/>
              </a:rPr>
              <a:t>C, </a:t>
            </a:r>
            <a:r>
              <a:rPr lang="zh-CN" altLang="en-US">
                <a:solidFill>
                  <a:srgbClr val="0000FF"/>
                </a:solidFill>
                <a:latin typeface="华文细黑" panose="02010600040101010101" pitchFamily="2" charset="-122"/>
                <a:ea typeface="华文细黑" panose="02010600040101010101" pitchFamily="2" charset="-122"/>
              </a:rPr>
              <a:t>待测的时间间隔为</a:t>
            </a:r>
            <a:r>
              <a:rPr lang="en-US" altLang="zh-CN" sz="2800">
                <a:solidFill>
                  <a:srgbClr val="0000FF"/>
                </a:solidFill>
                <a:latin typeface="华文细黑" panose="02010600040101010101" pitchFamily="2" charset="-122"/>
                <a:ea typeface="华文细黑" panose="02010600040101010101" pitchFamily="2" charset="-122"/>
              </a:rPr>
              <a:t>t</a:t>
            </a:r>
            <a:r>
              <a:rPr lang="en-US" altLang="zh-CN" sz="1800">
                <a:solidFill>
                  <a:srgbClr val="0000FF"/>
                </a:solidFill>
                <a:latin typeface="华文细黑" panose="02010600040101010101" pitchFamily="2" charset="-122"/>
                <a:ea typeface="华文细黑" panose="02010600040101010101" pitchFamily="2" charset="-122"/>
              </a:rPr>
              <a:t>x</a:t>
            </a:r>
            <a:r>
              <a:rPr lang="en-US" altLang="zh-CN">
                <a:solidFill>
                  <a:srgbClr val="0000FF"/>
                </a:solidFill>
                <a:latin typeface="华文细黑" panose="02010600040101010101" pitchFamily="2" charset="-122"/>
                <a:ea typeface="华文细黑" panose="02010600040101010101" pitchFamily="2" charset="-122"/>
              </a:rPr>
              <a:t>, </a:t>
            </a:r>
            <a:r>
              <a:rPr lang="zh-CN" altLang="en-US">
                <a:solidFill>
                  <a:srgbClr val="0000FF"/>
                </a:solidFill>
                <a:latin typeface="华文细黑" panose="02010600040101010101" pitchFamily="2" charset="-122"/>
                <a:ea typeface="华文细黑" panose="02010600040101010101" pitchFamily="2" charset="-122"/>
              </a:rPr>
              <a:t>则电容器在充放电前后的电压变化为：</a:t>
            </a:r>
          </a:p>
          <a:p>
            <a:pPr marL="533400" lvl="1" indent="-533400" eaLnBrk="1" hangingPunct="1">
              <a:buFontTx/>
              <a:buNone/>
            </a:pPr>
            <a:r>
              <a:rPr lang="zh-CN" altLang="en-US">
                <a:solidFill>
                  <a:srgbClr val="0000FF"/>
                </a:solidFill>
                <a:latin typeface="华文细黑" panose="02010600040101010101" pitchFamily="2" charset="-122"/>
                <a:ea typeface="华文细黑" panose="02010600040101010101" pitchFamily="2" charset="-122"/>
              </a:rPr>
              <a:t>                       </a:t>
            </a:r>
            <a:r>
              <a:rPr lang="en-US" altLang="zh-CN">
                <a:solidFill>
                  <a:srgbClr val="0000FF"/>
                </a:solidFill>
                <a:ea typeface="华文细黑" panose="02010600040101010101" pitchFamily="2" charset="-122"/>
              </a:rPr>
              <a:t>ΔV=I </a:t>
            </a:r>
            <a:r>
              <a:rPr lang="en-US" altLang="zh-CN" sz="3200">
                <a:solidFill>
                  <a:srgbClr val="0000FF"/>
                </a:solidFill>
                <a:ea typeface="华文细黑" panose="02010600040101010101" pitchFamily="2" charset="-122"/>
              </a:rPr>
              <a:t>t</a:t>
            </a:r>
            <a:r>
              <a:rPr lang="en-US" altLang="zh-CN" sz="2000">
                <a:solidFill>
                  <a:srgbClr val="0000FF"/>
                </a:solidFill>
                <a:ea typeface="华文细黑" panose="02010600040101010101" pitchFamily="2" charset="-122"/>
              </a:rPr>
              <a:t>x</a:t>
            </a:r>
            <a:r>
              <a:rPr lang="en-US" altLang="zh-CN">
                <a:solidFill>
                  <a:srgbClr val="0000FF"/>
                </a:solidFill>
                <a:ea typeface="华文细黑" panose="02010600040101010101" pitchFamily="2" charset="-122"/>
              </a:rPr>
              <a:t> /C </a:t>
            </a:r>
          </a:p>
        </p:txBody>
      </p:sp>
      <p:pic>
        <p:nvPicPr>
          <p:cNvPr id="61444" name="Picture 0" descr="图1">
            <a:extLst>
              <a:ext uri="{FF2B5EF4-FFF2-40B4-BE49-F238E27FC236}">
                <a16:creationId xmlns:a16="http://schemas.microsoft.com/office/drawing/2014/main" id="{4D664F3A-83E6-4E2A-8A3B-A3EAC81223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76825" y="1125538"/>
            <a:ext cx="3816350" cy="368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6323">
                                            <p:txEl>
                                              <p:pRg st="0" end="0"/>
                                            </p:txEl>
                                          </p:spTgt>
                                        </p:tgtEl>
                                        <p:attrNameLst>
                                          <p:attrName>style.visibility</p:attrName>
                                        </p:attrNameLst>
                                      </p:cBhvr>
                                      <p:to>
                                        <p:strVal val="visible"/>
                                      </p:to>
                                    </p:set>
                                    <p:anim calcmode="lin" valueType="num">
                                      <p:cBhvr additive="base">
                                        <p:cTn id="7" dur="500" fill="hold"/>
                                        <p:tgtEl>
                                          <p:spTgt spid="563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632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6323">
                                            <p:txEl>
                                              <p:pRg st="1" end="1"/>
                                            </p:txEl>
                                          </p:spTgt>
                                        </p:tgtEl>
                                        <p:attrNameLst>
                                          <p:attrName>style.visibility</p:attrName>
                                        </p:attrNameLst>
                                      </p:cBhvr>
                                      <p:to>
                                        <p:strVal val="visible"/>
                                      </p:to>
                                    </p:set>
                                    <p:anim calcmode="lin" valueType="num">
                                      <p:cBhvr additive="base">
                                        <p:cTn id="11" dur="500" fill="hold"/>
                                        <p:tgtEl>
                                          <p:spTgt spid="5632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632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323">
                                            <p:txEl>
                                              <p:pRg st="2" end="2"/>
                                            </p:txEl>
                                          </p:spTgt>
                                        </p:tgtEl>
                                        <p:attrNameLst>
                                          <p:attrName>style.visibility</p:attrName>
                                        </p:attrNameLst>
                                      </p:cBhvr>
                                      <p:to>
                                        <p:strVal val="visible"/>
                                      </p:to>
                                    </p:set>
                                    <p:anim calcmode="lin" valueType="num">
                                      <p:cBhvr additive="base">
                                        <p:cTn id="15" dur="500" fill="hold"/>
                                        <p:tgtEl>
                                          <p:spTgt spid="5632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632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autoUpdateAnimBg="0"/>
    </p:bldLst>
  </p:timing>
</p:sld>
</file>

<file path=ppt/slides/slide3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2466" name="Rectangle 2">
            <a:extLst>
              <a:ext uri="{FF2B5EF4-FFF2-40B4-BE49-F238E27FC236}">
                <a16:creationId xmlns:a16="http://schemas.microsoft.com/office/drawing/2014/main" id="{671D2A37-61FA-48F1-8657-031C34516C36}"/>
              </a:ext>
            </a:extLst>
          </p:cNvPr>
          <p:cNvSpPr>
            <a:spLocks noGrp="1" noChangeArrowheads="1"/>
          </p:cNvSpPr>
          <p:nvPr>
            <p:ph type="title"/>
          </p:nvPr>
        </p:nvSpPr>
        <p:spPr>
          <a:xfrm>
            <a:off x="762000" y="333375"/>
            <a:ext cx="7924800" cy="1295400"/>
          </a:xfrm>
        </p:spPr>
        <p:txBody>
          <a:bodyPr/>
          <a:lstStyle/>
          <a:p>
            <a:pPr eaLnBrk="1" hangingPunct="1"/>
            <a:r>
              <a:rPr lang="zh-CN" altLang="en-US" sz="3600">
                <a:solidFill>
                  <a:schemeClr val="accent2"/>
                </a:solidFill>
                <a:latin typeface="华文细黑" panose="02010600040101010101" pitchFamily="2" charset="-122"/>
                <a:ea typeface="华文细黑" panose="02010600040101010101" pitchFamily="2" charset="-122"/>
              </a:rPr>
              <a:t>电子能量损失谱测量电路模块</a:t>
            </a:r>
          </a:p>
        </p:txBody>
      </p:sp>
      <p:sp>
        <p:nvSpPr>
          <p:cNvPr id="57347" name="Rectangle 3">
            <a:extLst>
              <a:ext uri="{FF2B5EF4-FFF2-40B4-BE49-F238E27FC236}">
                <a16:creationId xmlns:a16="http://schemas.microsoft.com/office/drawing/2014/main" id="{B6FD6DE2-5B1E-4898-84AE-3B0DAB0FD390}"/>
              </a:ext>
            </a:extLst>
          </p:cNvPr>
          <p:cNvSpPr>
            <a:spLocks noGrp="1" noChangeArrowheads="1"/>
          </p:cNvSpPr>
          <p:nvPr>
            <p:ph type="body" idx="1"/>
          </p:nvPr>
        </p:nvSpPr>
        <p:spPr>
          <a:xfrm>
            <a:off x="0" y="1676400"/>
            <a:ext cx="9144000" cy="5181600"/>
          </a:xfrm>
        </p:spPr>
        <p:txBody>
          <a:bodyPr/>
          <a:lstStyle/>
          <a:p>
            <a:pPr marL="990600" lvl="1" indent="-533400" eaLnBrk="1" hangingPunct="1">
              <a:buFont typeface="Wingdings" panose="05000000000000000000" pitchFamily="2" charset="2"/>
              <a:buNone/>
            </a:pPr>
            <a:endParaRPr lang="zh-CN" altLang="zh-CN">
              <a:solidFill>
                <a:schemeClr val="accent2"/>
              </a:solidFill>
              <a:latin typeface="宋体" panose="02010600030101010101" pitchFamily="2" charset="-122"/>
            </a:endParaRPr>
          </a:p>
        </p:txBody>
      </p:sp>
      <p:sp>
        <p:nvSpPr>
          <p:cNvPr id="62468" name="Rectangle 4">
            <a:extLst>
              <a:ext uri="{FF2B5EF4-FFF2-40B4-BE49-F238E27FC236}">
                <a16:creationId xmlns:a16="http://schemas.microsoft.com/office/drawing/2014/main" id="{F809518B-D7F8-45FF-8165-687551AA9384}"/>
              </a:ext>
            </a:extLst>
          </p:cNvPr>
          <p:cNvSpPr>
            <a:spLocks noChangeArrowheads="1"/>
          </p:cNvSpPr>
          <p:nvPr/>
        </p:nvSpPr>
        <p:spPr bwMode="auto">
          <a:xfrm>
            <a:off x="3038475" y="22050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aphicFrame>
        <p:nvGraphicFramePr>
          <p:cNvPr id="57349" name="Object 5">
            <a:extLst>
              <a:ext uri="{FF2B5EF4-FFF2-40B4-BE49-F238E27FC236}">
                <a16:creationId xmlns:a16="http://schemas.microsoft.com/office/drawing/2014/main" id="{177BA66E-7338-4690-A68D-9FF4D0D18C68}"/>
              </a:ext>
            </a:extLst>
          </p:cNvPr>
          <p:cNvGraphicFramePr>
            <a:graphicFrameLocks noChangeAspect="1"/>
          </p:cNvGraphicFramePr>
          <p:nvPr/>
        </p:nvGraphicFramePr>
        <p:xfrm>
          <a:off x="611188" y="1844675"/>
          <a:ext cx="7848600" cy="4556125"/>
        </p:xfrm>
        <a:graphic>
          <a:graphicData uri="http://schemas.openxmlformats.org/presentationml/2006/ole">
            <mc:AlternateContent xmlns:mc="http://schemas.openxmlformats.org/markup-compatibility/2006">
              <mc:Choice xmlns:v="urn:schemas-microsoft-com:vml" Requires="v">
                <p:oleObj spid="_x0000_s13315" r:id="rId4" imgW="2746248" imgH="3334512" progId="Word.Picture.8">
                  <p:embed/>
                </p:oleObj>
              </mc:Choice>
              <mc:Fallback>
                <p:oleObj r:id="rId4" imgW="2746248" imgH="3334512" progId="Word.Picture.8">
                  <p:embed/>
                  <p:pic>
                    <p:nvPicPr>
                      <p:cNvPr id="57349" name="Object 5">
                        <a:extLst>
                          <a:ext uri="{FF2B5EF4-FFF2-40B4-BE49-F238E27FC236}">
                            <a16:creationId xmlns:a16="http://schemas.microsoft.com/office/drawing/2014/main" id="{177BA66E-7338-4690-A68D-9FF4D0D18C6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1188" y="1844675"/>
                        <a:ext cx="7848600" cy="455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nodePh="1">
                                  <p:stCondLst>
                                    <p:cond delay="0"/>
                                  </p:stCondLst>
                                  <p:endCondLst>
                                    <p:cond evt="begin" delay="0">
                                      <p:tn val="5"/>
                                    </p:cond>
                                  </p:endCondLst>
                                  <p:childTnLst>
                                    <p:set>
                                      <p:cBhvr>
                                        <p:cTn id="6" dur="1" fill="hold">
                                          <p:stCondLst>
                                            <p:cond delay="0"/>
                                          </p:stCondLst>
                                        </p:cTn>
                                        <p:tgtEl>
                                          <p:spTgt spid="57347">
                                            <p:txEl>
                                              <p:pRg st="0" end="0"/>
                                            </p:txEl>
                                          </p:spTgt>
                                        </p:tgtEl>
                                        <p:attrNameLst>
                                          <p:attrName>style.visibility</p:attrName>
                                        </p:attrNameLst>
                                      </p:cBhvr>
                                      <p:to>
                                        <p:strVal val="visible"/>
                                      </p:to>
                                    </p:set>
                                    <p:anim calcmode="lin" valueType="num">
                                      <p:cBhvr additive="base">
                                        <p:cTn id="7" dur="500" fill="hold"/>
                                        <p:tgtEl>
                                          <p:spTgt spid="573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73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57349"/>
                                        </p:tgtEl>
                                        <p:attrNameLst>
                                          <p:attrName>style.visibility</p:attrName>
                                        </p:attrNameLst>
                                      </p:cBhvr>
                                      <p:to>
                                        <p:strVal val="visible"/>
                                      </p:to>
                                    </p:set>
                                    <p:anim calcmode="lin" valueType="num">
                                      <p:cBhvr additive="base">
                                        <p:cTn id="13" dur="500" fill="hold"/>
                                        <p:tgtEl>
                                          <p:spTgt spid="57349"/>
                                        </p:tgtEl>
                                        <p:attrNameLst>
                                          <p:attrName>ppt_x</p:attrName>
                                        </p:attrNameLst>
                                      </p:cBhvr>
                                      <p:tavLst>
                                        <p:tav tm="0">
                                          <p:val>
                                            <p:strVal val="1+#ppt_w/2"/>
                                          </p:val>
                                        </p:tav>
                                        <p:tav tm="100000">
                                          <p:val>
                                            <p:strVal val="#ppt_x"/>
                                          </p:val>
                                        </p:tav>
                                      </p:tavLst>
                                    </p:anim>
                                    <p:anim calcmode="lin" valueType="num">
                                      <p:cBhvr additive="base">
                                        <p:cTn id="14" dur="500" fill="hold"/>
                                        <p:tgtEl>
                                          <p:spTgt spid="573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7"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id="{977AE7C2-DED9-44C9-B90E-282A9B76DF19}"/>
              </a:ext>
            </a:extLst>
          </p:cNvPr>
          <p:cNvSpPr>
            <a:spLocks noGrp="1" noChangeArrowheads="1"/>
          </p:cNvSpPr>
          <p:nvPr>
            <p:ph type="title"/>
          </p:nvPr>
        </p:nvSpPr>
        <p:spPr/>
        <p:txBody>
          <a:bodyPr/>
          <a:lstStyle/>
          <a:p>
            <a:pPr eaLnBrk="1" hangingPunct="1"/>
            <a:r>
              <a:rPr lang="zh-CN" altLang="en-US">
                <a:solidFill>
                  <a:schemeClr val="accent2"/>
                </a:solidFill>
                <a:latin typeface="华文细黑" panose="02010600040101010101" pitchFamily="2" charset="-122"/>
                <a:ea typeface="华文细黑" panose="02010600040101010101" pitchFamily="2" charset="-122"/>
              </a:rPr>
              <a:t>电子能量损失谱测量电路模块</a:t>
            </a:r>
          </a:p>
        </p:txBody>
      </p:sp>
      <p:sp>
        <p:nvSpPr>
          <p:cNvPr id="63491" name="Rectangle 3">
            <a:extLst>
              <a:ext uri="{FF2B5EF4-FFF2-40B4-BE49-F238E27FC236}">
                <a16:creationId xmlns:a16="http://schemas.microsoft.com/office/drawing/2014/main" id="{5A92996C-8E44-4AE4-A552-33B074703B81}"/>
              </a:ext>
            </a:extLst>
          </p:cNvPr>
          <p:cNvSpPr>
            <a:spLocks noGrp="1" noChangeArrowheads="1"/>
          </p:cNvSpPr>
          <p:nvPr>
            <p:ph type="body" idx="1"/>
          </p:nvPr>
        </p:nvSpPr>
        <p:spPr/>
        <p:txBody>
          <a:bodyPr/>
          <a:lstStyle/>
          <a:p>
            <a:pPr eaLnBrk="1" hangingPunct="1">
              <a:buClr>
                <a:schemeClr val="hlink"/>
              </a:buClr>
            </a:pPr>
            <a:r>
              <a:rPr lang="zh-CN" altLang="en-US" sz="3600">
                <a:solidFill>
                  <a:srgbClr val="0000FF"/>
                </a:solidFill>
                <a:latin typeface="华文细黑" panose="02010600040101010101" pitchFamily="2" charset="-122"/>
                <a:ea typeface="华文细黑" panose="02010600040101010101" pitchFamily="2" charset="-122"/>
              </a:rPr>
              <a:t>电荷灵敏前置放大器</a:t>
            </a:r>
          </a:p>
          <a:p>
            <a:pPr eaLnBrk="1" hangingPunct="1">
              <a:buClr>
                <a:schemeClr val="hlink"/>
              </a:buClr>
            </a:pPr>
            <a:r>
              <a:rPr lang="zh-CN" altLang="en-US" sz="3600">
                <a:solidFill>
                  <a:srgbClr val="0000FF"/>
                </a:solidFill>
                <a:latin typeface="华文细黑" panose="02010600040101010101" pitchFamily="2" charset="-122"/>
                <a:ea typeface="华文细黑" panose="02010600040101010101" pitchFamily="2" charset="-122"/>
              </a:rPr>
              <a:t>主放大器</a:t>
            </a:r>
          </a:p>
        </p:txBody>
      </p:sp>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id="{A30A386F-6701-42B4-B952-D3EAEAA47842}"/>
              </a:ext>
            </a:extLst>
          </p:cNvPr>
          <p:cNvSpPr>
            <a:spLocks noGrp="1" noChangeArrowheads="1"/>
          </p:cNvSpPr>
          <p:nvPr>
            <p:ph type="title"/>
          </p:nvPr>
        </p:nvSpPr>
        <p:spPr>
          <a:xfrm>
            <a:off x="755650" y="620713"/>
            <a:ext cx="7848600" cy="593725"/>
          </a:xfrm>
        </p:spPr>
        <p:txBody>
          <a:bodyPr/>
          <a:lstStyle/>
          <a:p>
            <a:pPr eaLnBrk="1" hangingPunct="1"/>
            <a:r>
              <a:rPr lang="zh-CN" altLang="en-US" sz="4000">
                <a:solidFill>
                  <a:schemeClr val="accent2"/>
                </a:solidFill>
                <a:latin typeface="华文细黑" panose="02010600040101010101" pitchFamily="2" charset="-122"/>
                <a:ea typeface="华文细黑" panose="02010600040101010101" pitchFamily="2" charset="-122"/>
              </a:rPr>
              <a:t>电子能量损失谱测量电路模块</a:t>
            </a:r>
          </a:p>
        </p:txBody>
      </p:sp>
      <p:sp>
        <p:nvSpPr>
          <p:cNvPr id="58371" name="Rectangle 3">
            <a:extLst>
              <a:ext uri="{FF2B5EF4-FFF2-40B4-BE49-F238E27FC236}">
                <a16:creationId xmlns:a16="http://schemas.microsoft.com/office/drawing/2014/main" id="{28AA86D9-D5C3-4F6D-B583-A9FCE39740F6}"/>
              </a:ext>
            </a:extLst>
          </p:cNvPr>
          <p:cNvSpPr>
            <a:spLocks noGrp="1" noChangeArrowheads="1"/>
          </p:cNvSpPr>
          <p:nvPr>
            <p:ph type="body" idx="1"/>
          </p:nvPr>
        </p:nvSpPr>
        <p:spPr>
          <a:xfrm>
            <a:off x="360363" y="1371600"/>
            <a:ext cx="8675687" cy="5486400"/>
          </a:xfrm>
        </p:spPr>
        <p:txBody>
          <a:bodyPr/>
          <a:lstStyle/>
          <a:p>
            <a:pPr marL="609600" indent="-609600" eaLnBrk="1" hangingPunct="1">
              <a:buFont typeface="Wingdings" panose="05000000000000000000" pitchFamily="2" charset="2"/>
              <a:buNone/>
            </a:pPr>
            <a:r>
              <a:rPr lang="zh-CN" altLang="en-US" sz="2800">
                <a:solidFill>
                  <a:srgbClr val="0000FF"/>
                </a:solidFill>
                <a:latin typeface="华文细黑" panose="02010600040101010101" pitchFamily="2" charset="-122"/>
                <a:ea typeface="华文细黑" panose="02010600040101010101" pitchFamily="2" charset="-122"/>
              </a:rPr>
              <a:t>电荷灵敏前置放大器 </a:t>
            </a:r>
          </a:p>
          <a:p>
            <a:pPr marL="457200" lvl="2" indent="-457200" eaLnBrk="1" hangingPunct="1">
              <a:buFont typeface="Symbol" panose="05050102010706020507" pitchFamily="18" charset="2"/>
              <a:buChar char="-"/>
            </a:pPr>
            <a:r>
              <a:rPr lang="zh-CN" altLang="en-US" sz="2000">
                <a:solidFill>
                  <a:srgbClr val="0000FF"/>
                </a:solidFill>
                <a:latin typeface="华文细黑" panose="02010600040101010101" pitchFamily="2" charset="-122"/>
                <a:ea typeface="华文细黑" panose="02010600040101010101" pitchFamily="2" charset="-122"/>
              </a:rPr>
              <a:t>采用了电荷灵敏前置放大器对电荷信号进行预放大，同时把转换成电压信号。放大器采用运算放大器</a:t>
            </a:r>
            <a:r>
              <a:rPr lang="en-US" altLang="zh-CN" sz="2000">
                <a:solidFill>
                  <a:srgbClr val="0000FF"/>
                </a:solidFill>
                <a:latin typeface="华文细黑" panose="02010600040101010101" pitchFamily="2" charset="-122"/>
                <a:ea typeface="华文细黑" panose="02010600040101010101" pitchFamily="2" charset="-122"/>
              </a:rPr>
              <a:t>AD827 (50MHz</a:t>
            </a:r>
            <a:r>
              <a:rPr lang="zh-CN" altLang="en-US" sz="2000">
                <a:solidFill>
                  <a:srgbClr val="0000FF"/>
                </a:solidFill>
                <a:latin typeface="华文细黑" panose="02010600040101010101" pitchFamily="2" charset="-122"/>
                <a:ea typeface="华文细黑" panose="02010600040101010101" pitchFamily="2" charset="-122"/>
              </a:rPr>
              <a:t>带宽</a:t>
            </a:r>
            <a:r>
              <a:rPr lang="en-US" altLang="zh-CN" sz="2000">
                <a:solidFill>
                  <a:srgbClr val="0000FF"/>
                </a:solidFill>
                <a:latin typeface="华文细黑" panose="02010600040101010101" pitchFamily="2" charset="-122"/>
                <a:ea typeface="华文细黑" panose="02010600040101010101" pitchFamily="2" charset="-122"/>
              </a:rPr>
              <a:t>)</a:t>
            </a:r>
            <a:r>
              <a:rPr lang="zh-CN" altLang="en-US" sz="2000">
                <a:solidFill>
                  <a:srgbClr val="0000FF"/>
                </a:solidFill>
                <a:latin typeface="华文细黑" panose="02010600040101010101" pitchFamily="2" charset="-122"/>
                <a:ea typeface="华文细黑" panose="02010600040101010101" pitchFamily="2" charset="-122"/>
              </a:rPr>
              <a:t>。微通道板对一个入射电子的放大输出的电荷量大约为</a:t>
            </a:r>
            <a:r>
              <a:rPr lang="en-US" altLang="zh-CN" sz="2000">
                <a:solidFill>
                  <a:srgbClr val="0000FF"/>
                </a:solidFill>
                <a:latin typeface="华文细黑" panose="02010600040101010101" pitchFamily="2" charset="-122"/>
                <a:ea typeface="华文细黑" panose="02010600040101010101" pitchFamily="2" charset="-122"/>
              </a:rPr>
              <a:t>1.6</a:t>
            </a:r>
            <a:r>
              <a:rPr lang="en-US" altLang="zh-CN" sz="2000">
                <a:solidFill>
                  <a:srgbClr val="0000FF"/>
                </a:solidFill>
                <a:latin typeface="华文细黑" panose="02010600040101010101" pitchFamily="2" charset="-122"/>
                <a:ea typeface="华文细黑" panose="02010600040101010101" pitchFamily="2" charset="-122"/>
                <a:sym typeface="Symbol" panose="05050102010706020507" pitchFamily="18" charset="2"/>
              </a:rPr>
              <a:t></a:t>
            </a:r>
            <a:r>
              <a:rPr lang="en-US" altLang="zh-CN" sz="2000">
                <a:solidFill>
                  <a:srgbClr val="0000FF"/>
                </a:solidFill>
                <a:latin typeface="华文细黑" panose="02010600040101010101" pitchFamily="2" charset="-122"/>
                <a:ea typeface="华文细黑" panose="02010600040101010101" pitchFamily="2" charset="-122"/>
              </a:rPr>
              <a:t>10</a:t>
            </a:r>
            <a:r>
              <a:rPr lang="en-US" altLang="zh-CN" sz="2000" baseline="30000">
                <a:solidFill>
                  <a:srgbClr val="0000FF"/>
                </a:solidFill>
                <a:latin typeface="华文细黑" panose="02010600040101010101" pitchFamily="2" charset="-122"/>
                <a:ea typeface="华文细黑" panose="02010600040101010101" pitchFamily="2" charset="-122"/>
              </a:rPr>
              <a:t>-12</a:t>
            </a:r>
            <a:r>
              <a:rPr lang="zh-CN" altLang="en-US" sz="2000">
                <a:solidFill>
                  <a:srgbClr val="0000FF"/>
                </a:solidFill>
                <a:latin typeface="华文细黑" panose="02010600040101010101" pitchFamily="2" charset="-122"/>
                <a:ea typeface="华文细黑" panose="02010600040101010101" pitchFamily="2" charset="-122"/>
              </a:rPr>
              <a:t>库仑，电荷灵敏前置放大器的变换增益</a:t>
            </a:r>
            <a:r>
              <a:rPr lang="en-US" altLang="zh-CN" sz="2000">
                <a:solidFill>
                  <a:srgbClr val="0000FF"/>
                </a:solidFill>
                <a:latin typeface="华文细黑" panose="02010600040101010101" pitchFamily="2" charset="-122"/>
                <a:ea typeface="华文细黑" panose="02010600040101010101" pitchFamily="2" charset="-122"/>
              </a:rPr>
              <a:t>1/C</a:t>
            </a:r>
            <a:r>
              <a:rPr lang="en-US" altLang="zh-CN" sz="2000" baseline="-30000">
                <a:solidFill>
                  <a:srgbClr val="0000FF"/>
                </a:solidFill>
                <a:latin typeface="华文细黑" panose="02010600040101010101" pitchFamily="2" charset="-122"/>
                <a:ea typeface="华文细黑" panose="02010600040101010101" pitchFamily="2" charset="-122"/>
              </a:rPr>
              <a:t>f</a:t>
            </a:r>
            <a:r>
              <a:rPr lang="zh-CN" altLang="en-US" sz="2000">
                <a:solidFill>
                  <a:srgbClr val="0000FF"/>
                </a:solidFill>
                <a:latin typeface="华文细黑" panose="02010600040101010101" pitchFamily="2" charset="-122"/>
                <a:ea typeface="华文细黑" panose="02010600040101010101" pitchFamily="2" charset="-122"/>
              </a:rPr>
              <a:t>取值为</a:t>
            </a:r>
            <a:r>
              <a:rPr lang="en-US" altLang="zh-CN" sz="2000">
                <a:solidFill>
                  <a:srgbClr val="0000FF"/>
                </a:solidFill>
                <a:latin typeface="华文细黑" panose="02010600040101010101" pitchFamily="2" charset="-122"/>
                <a:ea typeface="华文细黑" panose="02010600040101010101" pitchFamily="2" charset="-122"/>
              </a:rPr>
              <a:t>10</a:t>
            </a:r>
            <a:r>
              <a:rPr lang="en-US" altLang="zh-CN" sz="2000" baseline="30000">
                <a:solidFill>
                  <a:srgbClr val="0000FF"/>
                </a:solidFill>
                <a:latin typeface="华文细黑" panose="02010600040101010101" pitchFamily="2" charset="-122"/>
                <a:ea typeface="华文细黑" panose="02010600040101010101" pitchFamily="2" charset="-122"/>
              </a:rPr>
              <a:t>11</a:t>
            </a:r>
            <a:r>
              <a:rPr lang="zh-CN" altLang="en-US" sz="2000">
                <a:solidFill>
                  <a:srgbClr val="0000FF"/>
                </a:solidFill>
                <a:latin typeface="华文细黑" panose="02010600040101010101" pitchFamily="2" charset="-122"/>
                <a:ea typeface="华文细黑" panose="02010600040101010101" pitchFamily="2" charset="-122"/>
              </a:rPr>
              <a:t>，电压信号输出幅度大于</a:t>
            </a:r>
            <a:r>
              <a:rPr lang="en-US" altLang="zh-CN" sz="2000">
                <a:solidFill>
                  <a:srgbClr val="0000FF"/>
                </a:solidFill>
                <a:latin typeface="华文细黑" panose="02010600040101010101" pitchFamily="2" charset="-122"/>
                <a:ea typeface="华文细黑" panose="02010600040101010101" pitchFamily="2" charset="-122"/>
              </a:rPr>
              <a:t>100mV, </a:t>
            </a:r>
            <a:r>
              <a:rPr lang="zh-CN" altLang="en-US" sz="2000">
                <a:solidFill>
                  <a:srgbClr val="0000FF"/>
                </a:solidFill>
                <a:latin typeface="华文细黑" panose="02010600040101010101" pitchFamily="2" charset="-122"/>
                <a:ea typeface="华文细黑" panose="02010600040101010101" pitchFamily="2" charset="-122"/>
              </a:rPr>
              <a:t>抗干扰能力较强，</a:t>
            </a:r>
            <a:r>
              <a:rPr lang="en-US" altLang="zh-CN" sz="2000">
                <a:solidFill>
                  <a:srgbClr val="0000FF"/>
                </a:solidFill>
                <a:latin typeface="华文细黑" panose="02010600040101010101" pitchFamily="2" charset="-122"/>
                <a:ea typeface="华文细黑" panose="02010600040101010101" pitchFamily="2" charset="-122"/>
              </a:rPr>
              <a:t>AD827</a:t>
            </a:r>
            <a:r>
              <a:rPr lang="zh-CN" altLang="en-US" sz="2000">
                <a:solidFill>
                  <a:srgbClr val="0000FF"/>
                </a:solidFill>
                <a:latin typeface="华文细黑" panose="02010600040101010101" pitchFamily="2" charset="-122"/>
                <a:ea typeface="华文细黑" panose="02010600040101010101" pitchFamily="2" charset="-122"/>
              </a:rPr>
              <a:t>的开环增益大于</a:t>
            </a:r>
            <a:r>
              <a:rPr lang="en-US" altLang="zh-CN" sz="2000">
                <a:solidFill>
                  <a:srgbClr val="0000FF"/>
                </a:solidFill>
                <a:latin typeface="华文细黑" panose="02010600040101010101" pitchFamily="2" charset="-122"/>
                <a:ea typeface="华文细黑" panose="02010600040101010101" pitchFamily="2" charset="-122"/>
              </a:rPr>
              <a:t>2000</a:t>
            </a:r>
            <a:r>
              <a:rPr lang="zh-CN" altLang="en-US" sz="2000">
                <a:solidFill>
                  <a:srgbClr val="0000FF"/>
                </a:solidFill>
                <a:latin typeface="华文细黑" panose="02010600040101010101" pitchFamily="2" charset="-122"/>
                <a:ea typeface="华文细黑" panose="02010600040101010101" pitchFamily="2" charset="-122"/>
              </a:rPr>
              <a:t>倍，在分布电容变化</a:t>
            </a:r>
            <a:r>
              <a:rPr lang="en-US" altLang="zh-CN" sz="2000">
                <a:solidFill>
                  <a:srgbClr val="0000FF"/>
                </a:solidFill>
                <a:latin typeface="华文细黑" panose="02010600040101010101" pitchFamily="2" charset="-122"/>
                <a:ea typeface="华文细黑" panose="02010600040101010101" pitchFamily="2" charset="-122"/>
              </a:rPr>
              <a:t>50%</a:t>
            </a:r>
            <a:r>
              <a:rPr lang="zh-CN" altLang="en-US" sz="2000">
                <a:solidFill>
                  <a:srgbClr val="0000FF"/>
                </a:solidFill>
                <a:latin typeface="华文细黑" panose="02010600040101010101" pitchFamily="2" charset="-122"/>
                <a:ea typeface="华文细黑" panose="02010600040101010101" pitchFamily="2" charset="-122"/>
              </a:rPr>
              <a:t>时，电压输出稳定性好于</a:t>
            </a:r>
            <a:r>
              <a:rPr lang="en-US" altLang="zh-CN" sz="2000">
                <a:solidFill>
                  <a:srgbClr val="0000FF"/>
                </a:solidFill>
                <a:latin typeface="华文细黑" panose="02010600040101010101" pitchFamily="2" charset="-122"/>
                <a:ea typeface="华文细黑" panose="02010600040101010101" pitchFamily="2" charset="-122"/>
              </a:rPr>
              <a:t>1/2000</a:t>
            </a:r>
            <a:r>
              <a:rPr lang="zh-CN" altLang="en-US" sz="2000">
                <a:solidFill>
                  <a:srgbClr val="0000FF"/>
                </a:solidFill>
                <a:latin typeface="华文细黑" panose="02010600040101010101" pitchFamily="2" charset="-122"/>
                <a:ea typeface="华文细黑" panose="02010600040101010101" pitchFamily="2" charset="-122"/>
              </a:rPr>
              <a:t>。</a:t>
            </a:r>
          </a:p>
          <a:p>
            <a:pPr marL="457200" lvl="2" indent="-457200" eaLnBrk="1" hangingPunct="1">
              <a:buFont typeface="Symbol" panose="05050102010706020507" pitchFamily="18" charset="2"/>
              <a:buChar char="-"/>
            </a:pPr>
            <a:r>
              <a:rPr lang="zh-CN" altLang="en-US" sz="2000">
                <a:solidFill>
                  <a:srgbClr val="0000FF"/>
                </a:solidFill>
                <a:latin typeface="华文细黑" panose="02010600040101010101" pitchFamily="2" charset="-122"/>
                <a:ea typeface="华文细黑" panose="02010600040101010101" pitchFamily="2" charset="-122"/>
              </a:rPr>
              <a:t>两路电荷灵敏前置放大器组装在屏蔽小盒内，安装在靠近阳极条探测器附近。</a:t>
            </a:r>
          </a:p>
        </p:txBody>
      </p:sp>
      <p:sp>
        <p:nvSpPr>
          <p:cNvPr id="64516" name="Rectangle 4">
            <a:extLst>
              <a:ext uri="{FF2B5EF4-FFF2-40B4-BE49-F238E27FC236}">
                <a16:creationId xmlns:a16="http://schemas.microsoft.com/office/drawing/2014/main" id="{75375BD4-BFF8-4A2C-AF84-270224A77812}"/>
              </a:ext>
            </a:extLst>
          </p:cNvPr>
          <p:cNvSpPr>
            <a:spLocks noChangeArrowheads="1"/>
          </p:cNvSpPr>
          <p:nvPr/>
        </p:nvSpPr>
        <p:spPr bwMode="auto">
          <a:xfrm>
            <a:off x="2976563" y="26193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graphicFrame>
        <p:nvGraphicFramePr>
          <p:cNvPr id="64517" name="Object 5">
            <a:extLst>
              <a:ext uri="{FF2B5EF4-FFF2-40B4-BE49-F238E27FC236}">
                <a16:creationId xmlns:a16="http://schemas.microsoft.com/office/drawing/2014/main" id="{AFEAD4A3-0EAD-4499-8F7F-61BCFB57AD6D}"/>
              </a:ext>
            </a:extLst>
          </p:cNvPr>
          <p:cNvGraphicFramePr>
            <a:graphicFrameLocks noChangeAspect="1"/>
          </p:cNvGraphicFramePr>
          <p:nvPr/>
        </p:nvGraphicFramePr>
        <p:xfrm>
          <a:off x="3059113" y="4221163"/>
          <a:ext cx="4319587" cy="2349500"/>
        </p:xfrm>
        <a:graphic>
          <a:graphicData uri="http://schemas.openxmlformats.org/presentationml/2006/ole">
            <mc:AlternateContent xmlns:mc="http://schemas.openxmlformats.org/markup-compatibility/2006">
              <mc:Choice xmlns:v="urn:schemas-microsoft-com:vml" Requires="v">
                <p:oleObj spid="_x0000_s14339" r:id="rId4" imgW="3686338" imgH="2162162" progId="Paint.Picture">
                  <p:embed/>
                </p:oleObj>
              </mc:Choice>
              <mc:Fallback>
                <p:oleObj r:id="rId4" imgW="3686338" imgH="2162162" progId="Paint.Picture">
                  <p:embed/>
                  <p:pic>
                    <p:nvPicPr>
                      <p:cNvPr id="64517" name="Object 5">
                        <a:extLst>
                          <a:ext uri="{FF2B5EF4-FFF2-40B4-BE49-F238E27FC236}">
                            <a16:creationId xmlns:a16="http://schemas.microsoft.com/office/drawing/2014/main" id="{AFEAD4A3-0EAD-4499-8F7F-61BCFB57AD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59113" y="4221163"/>
                        <a:ext cx="4319587" cy="234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8371">
                                            <p:txEl>
                                              <p:pRg st="1" end="1"/>
                                            </p:txEl>
                                          </p:spTgt>
                                        </p:tgtEl>
                                        <p:attrNameLst>
                                          <p:attrName>style.visibility</p:attrName>
                                        </p:attrNameLst>
                                      </p:cBhvr>
                                      <p:to>
                                        <p:strVal val="visible"/>
                                      </p:to>
                                    </p:set>
                                    <p:animEffect transition="in" filter="blinds(horizontal)">
                                      <p:cBhvr>
                                        <p:cTn id="7" dur="500"/>
                                        <p:tgtEl>
                                          <p:spTgt spid="58371">
                                            <p:txEl>
                                              <p:pRg st="1" end="1"/>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58371">
                                            <p:txEl>
                                              <p:pRg st="2" end="2"/>
                                            </p:txEl>
                                          </p:spTgt>
                                        </p:tgtEl>
                                        <p:attrNameLst>
                                          <p:attrName>style.visibility</p:attrName>
                                        </p:attrNameLst>
                                      </p:cBhvr>
                                      <p:to>
                                        <p:strVal val="visible"/>
                                      </p:to>
                                    </p:set>
                                    <p:animEffect transition="in" filter="blinds(horizontal)">
                                      <p:cBhvr>
                                        <p:cTn id="10" dur="500"/>
                                        <p:tgtEl>
                                          <p:spTgt spid="583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EF803AB2-7879-4CC2-A767-66AAE2A451ED}"/>
              </a:ext>
            </a:extLst>
          </p:cNvPr>
          <p:cNvSpPr>
            <a:spLocks noGrp="1" noChangeArrowheads="1"/>
          </p:cNvSpPr>
          <p:nvPr>
            <p:ph type="title"/>
          </p:nvPr>
        </p:nvSpPr>
        <p:spPr>
          <a:xfrm>
            <a:off x="685800" y="476250"/>
            <a:ext cx="7848600" cy="895350"/>
          </a:xfrm>
        </p:spPr>
        <p:txBody>
          <a:bodyPr/>
          <a:lstStyle/>
          <a:p>
            <a:pPr eaLnBrk="1" hangingPunct="1"/>
            <a:r>
              <a:rPr lang="zh-CN" altLang="en-US" sz="4000">
                <a:solidFill>
                  <a:schemeClr val="accent2"/>
                </a:solidFill>
                <a:latin typeface="华文细黑" panose="02010600040101010101" pitchFamily="2" charset="-122"/>
                <a:ea typeface="华文细黑" panose="02010600040101010101" pitchFamily="2" charset="-122"/>
              </a:rPr>
              <a:t>电子能量损失谱测量电路模块</a:t>
            </a:r>
          </a:p>
        </p:txBody>
      </p:sp>
      <p:sp>
        <p:nvSpPr>
          <p:cNvPr id="59395" name="Rectangle 3">
            <a:extLst>
              <a:ext uri="{FF2B5EF4-FFF2-40B4-BE49-F238E27FC236}">
                <a16:creationId xmlns:a16="http://schemas.microsoft.com/office/drawing/2014/main" id="{9F45EE86-00C3-4117-A372-31D8B1A5231C}"/>
              </a:ext>
            </a:extLst>
          </p:cNvPr>
          <p:cNvSpPr>
            <a:spLocks noGrp="1" noChangeArrowheads="1"/>
          </p:cNvSpPr>
          <p:nvPr>
            <p:ph type="body" idx="1"/>
          </p:nvPr>
        </p:nvSpPr>
        <p:spPr>
          <a:xfrm>
            <a:off x="0" y="1371600"/>
            <a:ext cx="9144000" cy="5486400"/>
          </a:xfrm>
        </p:spPr>
        <p:txBody>
          <a:bodyPr/>
          <a:lstStyle/>
          <a:p>
            <a:pPr marL="990600" lvl="1" indent="-533400" eaLnBrk="1" hangingPunct="1">
              <a:buFontTx/>
              <a:buChar char="•"/>
            </a:pPr>
            <a:r>
              <a:rPr lang="zh-CN" altLang="en-US" sz="2400">
                <a:solidFill>
                  <a:srgbClr val="0000FF"/>
                </a:solidFill>
                <a:latin typeface="华文细黑" panose="02010600040101010101" pitchFamily="2" charset="-122"/>
                <a:ea typeface="华文细黑" panose="02010600040101010101" pitchFamily="2" charset="-122"/>
              </a:rPr>
              <a:t>主放大器 </a:t>
            </a:r>
          </a:p>
          <a:p>
            <a:pPr marL="990600" lvl="1" indent="-533400" eaLnBrk="1" hangingPunct="1">
              <a:buFontTx/>
              <a:buNone/>
            </a:pPr>
            <a:r>
              <a:rPr lang="en-US" altLang="zh-CN" sz="2000">
                <a:solidFill>
                  <a:srgbClr val="0000FF"/>
                </a:solidFill>
                <a:latin typeface="华文细黑" panose="02010600040101010101" pitchFamily="2" charset="-122"/>
                <a:ea typeface="华文细黑" panose="02010600040101010101" pitchFamily="2" charset="-122"/>
              </a:rPr>
              <a:t>	</a:t>
            </a:r>
            <a:r>
              <a:rPr lang="zh-CN" altLang="en-US" sz="2000">
                <a:solidFill>
                  <a:srgbClr val="0000FF"/>
                </a:solidFill>
                <a:latin typeface="华文细黑" panose="02010600040101010101" pitchFamily="2" charset="-122"/>
                <a:ea typeface="华文细黑" panose="02010600040101010101" pitchFamily="2" charset="-122"/>
              </a:rPr>
              <a:t>由输入级，放大成形级，基线恢复器，反堆积电路和输出级这几部分组成。前置放大器的信号经输入级处理后，分成两路：一路经极零相消和四次积分放大成形后进入基线恢复器，然后由输出级输出；另一路则由反堆积电路进行判断该信号是否被堆积，根据判断结果给出是否发生堆积的标志信号。成形放大采用的是</a:t>
            </a:r>
            <a:r>
              <a:rPr lang="en-US" altLang="zh-CN" sz="2000">
                <a:solidFill>
                  <a:srgbClr val="0000FF"/>
                </a:solidFill>
                <a:latin typeface="华文细黑" panose="02010600040101010101" pitchFamily="2" charset="-122"/>
                <a:ea typeface="华文细黑" panose="02010600040101010101" pitchFamily="2" charset="-122"/>
              </a:rPr>
              <a:t>(CR)-(RC)</a:t>
            </a:r>
            <a:r>
              <a:rPr lang="en-US" altLang="zh-CN" sz="2000" baseline="30000">
                <a:solidFill>
                  <a:srgbClr val="0000FF"/>
                </a:solidFill>
                <a:latin typeface="华文细黑" panose="02010600040101010101" pitchFamily="2" charset="-122"/>
                <a:ea typeface="华文细黑" panose="02010600040101010101" pitchFamily="2" charset="-122"/>
              </a:rPr>
              <a:t>4</a:t>
            </a:r>
            <a:r>
              <a:rPr lang="zh-CN" altLang="en-US" sz="2000">
                <a:solidFill>
                  <a:srgbClr val="0000FF"/>
                </a:solidFill>
                <a:latin typeface="华文细黑" panose="02010600040101010101" pitchFamily="2" charset="-122"/>
                <a:ea typeface="华文细黑" panose="02010600040101010101" pitchFamily="2" charset="-122"/>
              </a:rPr>
              <a:t>准高斯滤波成形电路 </a:t>
            </a:r>
          </a:p>
        </p:txBody>
      </p:sp>
      <p:pic>
        <p:nvPicPr>
          <p:cNvPr id="65540" name="Picture 4" descr="主放大">
            <a:extLst>
              <a:ext uri="{FF2B5EF4-FFF2-40B4-BE49-F238E27FC236}">
                <a16:creationId xmlns:a16="http://schemas.microsoft.com/office/drawing/2014/main" id="{2B38983C-7DA2-4170-BC85-2E0CE8CCC4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4000500"/>
            <a:ext cx="5400675"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9395">
                                            <p:txEl>
                                              <p:pRg st="1" end="1"/>
                                            </p:txEl>
                                          </p:spTgt>
                                        </p:tgtEl>
                                        <p:attrNameLst>
                                          <p:attrName>style.visibility</p:attrName>
                                        </p:attrNameLst>
                                      </p:cBhvr>
                                      <p:to>
                                        <p:strVal val="visible"/>
                                      </p:to>
                                    </p:set>
                                    <p:animEffect transition="in" filter="blinds(horizontal)">
                                      <p:cBhvr>
                                        <p:cTn id="7" dur="500"/>
                                        <p:tgtEl>
                                          <p:spTgt spid="5939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2" name="Rectangle 2">
            <a:extLst>
              <a:ext uri="{FF2B5EF4-FFF2-40B4-BE49-F238E27FC236}">
                <a16:creationId xmlns:a16="http://schemas.microsoft.com/office/drawing/2014/main" id="{CA074EF5-03AE-4126-850D-3EF64CDDD2BA}"/>
              </a:ext>
            </a:extLst>
          </p:cNvPr>
          <p:cNvSpPr>
            <a:spLocks noGrp="1" noChangeArrowheads="1"/>
          </p:cNvSpPr>
          <p:nvPr>
            <p:ph type="title"/>
          </p:nvPr>
        </p:nvSpPr>
        <p:spPr>
          <a:xfrm>
            <a:off x="685800" y="152400"/>
            <a:ext cx="7924800" cy="1295400"/>
          </a:xfrm>
        </p:spPr>
        <p:txBody>
          <a:bodyPr/>
          <a:lstStyle/>
          <a:p>
            <a:pPr algn="l" eaLnBrk="1" hangingPunct="1"/>
            <a:r>
              <a:rPr lang="en-US" altLang="zh-CN" sz="3600">
                <a:solidFill>
                  <a:srgbClr val="0000FF"/>
                </a:solidFill>
                <a:latin typeface="华文细黑" panose="02010600040101010101" pitchFamily="2" charset="-122"/>
                <a:ea typeface="华文细黑" panose="02010600040101010101" pitchFamily="2" charset="-122"/>
              </a:rPr>
              <a:t>5.</a:t>
            </a:r>
            <a:r>
              <a:rPr lang="zh-CN" altLang="en-US" sz="3600">
                <a:solidFill>
                  <a:srgbClr val="0000FF"/>
                </a:solidFill>
                <a:latin typeface="华文细黑" panose="02010600040101010101" pitchFamily="2" charset="-122"/>
                <a:ea typeface="华文细黑" panose="02010600040101010101" pitchFamily="2" charset="-122"/>
              </a:rPr>
              <a:t>数据获取系统</a:t>
            </a:r>
          </a:p>
        </p:txBody>
      </p:sp>
      <p:sp>
        <p:nvSpPr>
          <p:cNvPr id="66563" name="Rectangle 3">
            <a:extLst>
              <a:ext uri="{FF2B5EF4-FFF2-40B4-BE49-F238E27FC236}">
                <a16:creationId xmlns:a16="http://schemas.microsoft.com/office/drawing/2014/main" id="{99D094D5-A11A-426F-910B-6C284D289945}"/>
              </a:ext>
            </a:extLst>
          </p:cNvPr>
          <p:cNvSpPr>
            <a:spLocks noGrp="1" noChangeArrowheads="1"/>
          </p:cNvSpPr>
          <p:nvPr>
            <p:ph type="body" idx="1"/>
          </p:nvPr>
        </p:nvSpPr>
        <p:spPr>
          <a:xfrm>
            <a:off x="323850" y="1190625"/>
            <a:ext cx="8351838" cy="5334000"/>
          </a:xfrm>
        </p:spPr>
        <p:txBody>
          <a:bodyPr/>
          <a:lstStyle/>
          <a:p>
            <a:pPr marL="444500" lvl="1" indent="-444500" eaLnBrk="1" hangingPunct="1">
              <a:buFont typeface="Wingdings" panose="05000000000000000000" pitchFamily="2" charset="2"/>
              <a:buChar char="l"/>
            </a:pPr>
            <a:r>
              <a:rPr lang="zh-CN" altLang="en-US" sz="2400">
                <a:solidFill>
                  <a:srgbClr val="0000FF"/>
                </a:solidFill>
                <a:latin typeface="华文细黑" panose="02010600040101010101" pitchFamily="2" charset="-122"/>
                <a:ea typeface="华文细黑" panose="02010600040101010101" pitchFamily="2" charset="-122"/>
              </a:rPr>
              <a:t>采用事例（</a:t>
            </a:r>
            <a:r>
              <a:rPr lang="en-US" altLang="zh-CN" sz="2400">
                <a:solidFill>
                  <a:srgbClr val="0000FF"/>
                </a:solidFill>
                <a:latin typeface="华文细黑" panose="02010600040101010101" pitchFamily="2" charset="-122"/>
                <a:ea typeface="华文细黑" panose="02010600040101010101" pitchFamily="2" charset="-122"/>
              </a:rPr>
              <a:t>event)</a:t>
            </a:r>
            <a:r>
              <a:rPr lang="zh-CN" altLang="en-US" sz="2400">
                <a:solidFill>
                  <a:srgbClr val="0000FF"/>
                </a:solidFill>
                <a:latin typeface="华文细黑" panose="02010600040101010101" pitchFamily="2" charset="-122"/>
                <a:ea typeface="华文细黑" panose="02010600040101010101" pitchFamily="2" charset="-122"/>
              </a:rPr>
              <a:t>记录方式，每产生一个符合事例，就记录下这个事例中的四个参数：</a:t>
            </a:r>
          </a:p>
          <a:p>
            <a:pPr marL="1079500" lvl="2" indent="-444500" eaLnBrk="1" hangingPunct="1"/>
            <a:r>
              <a:rPr lang="zh-CN" altLang="en-US" sz="2000">
                <a:solidFill>
                  <a:srgbClr val="0000FF"/>
                </a:solidFill>
                <a:latin typeface="华文细黑" panose="02010600040101010101" pitchFamily="2" charset="-122"/>
                <a:ea typeface="华文细黑" panose="02010600040101010101" pitchFamily="2" charset="-122"/>
              </a:rPr>
              <a:t>位置灵敏探测器两端输出的信号的幅度</a:t>
            </a:r>
            <a:r>
              <a:rPr lang="en-US" altLang="zh-CN" sz="2000">
                <a:solidFill>
                  <a:srgbClr val="0000FF"/>
                </a:solidFill>
                <a:latin typeface="华文细黑" panose="02010600040101010101" pitchFamily="2" charset="-122"/>
                <a:ea typeface="华文细黑" panose="02010600040101010101" pitchFamily="2" charset="-122"/>
              </a:rPr>
              <a:t>V1</a:t>
            </a:r>
            <a:r>
              <a:rPr lang="zh-CN" altLang="en-US" sz="2000">
                <a:solidFill>
                  <a:srgbClr val="0000FF"/>
                </a:solidFill>
                <a:latin typeface="华文细黑" panose="02010600040101010101" pitchFamily="2" charset="-122"/>
                <a:ea typeface="华文细黑" panose="02010600040101010101" pitchFamily="2" charset="-122"/>
              </a:rPr>
              <a:t>和</a:t>
            </a:r>
            <a:r>
              <a:rPr lang="en-US" altLang="zh-CN" sz="2000">
                <a:solidFill>
                  <a:srgbClr val="0000FF"/>
                </a:solidFill>
                <a:latin typeface="华文细黑" panose="02010600040101010101" pitchFamily="2" charset="-122"/>
                <a:ea typeface="华文细黑" panose="02010600040101010101" pitchFamily="2" charset="-122"/>
              </a:rPr>
              <a:t>V2</a:t>
            </a:r>
            <a:r>
              <a:rPr lang="zh-CN" altLang="en-US" sz="2000">
                <a:solidFill>
                  <a:srgbClr val="0000FF"/>
                </a:solidFill>
                <a:latin typeface="华文细黑" panose="02010600040101010101" pitchFamily="2" charset="-122"/>
                <a:ea typeface="华文细黑" panose="02010600040101010101" pitchFamily="2" charset="-122"/>
              </a:rPr>
              <a:t>，</a:t>
            </a:r>
          </a:p>
          <a:p>
            <a:pPr marL="1079500" lvl="2" indent="-444500" eaLnBrk="1" hangingPunct="1"/>
            <a:r>
              <a:rPr lang="zh-CN" altLang="en-US" sz="2000">
                <a:solidFill>
                  <a:srgbClr val="0000FF"/>
                </a:solidFill>
                <a:latin typeface="华文细黑" panose="02010600040101010101" pitchFamily="2" charset="-122"/>
                <a:ea typeface="华文细黑" panose="02010600040101010101" pitchFamily="2" charset="-122"/>
              </a:rPr>
              <a:t>正负离子</a:t>
            </a:r>
            <a:r>
              <a:rPr lang="en-US" altLang="zh-CN" sz="2000">
                <a:solidFill>
                  <a:srgbClr val="0000FF"/>
                </a:solidFill>
                <a:latin typeface="华文细黑" panose="02010600040101010101" pitchFamily="2" charset="-122"/>
                <a:ea typeface="华文细黑" panose="02010600040101010101" pitchFamily="2" charset="-122"/>
              </a:rPr>
              <a:t>(</a:t>
            </a:r>
            <a:r>
              <a:rPr lang="zh-CN" altLang="en-US" sz="2000">
                <a:solidFill>
                  <a:srgbClr val="0000FF"/>
                </a:solidFill>
                <a:latin typeface="华文细黑" panose="02010600040101010101" pitchFamily="2" charset="-122"/>
                <a:ea typeface="华文细黑" panose="02010600040101010101" pitchFamily="2" charset="-122"/>
              </a:rPr>
              <a:t>或电离电子</a:t>
            </a:r>
            <a:r>
              <a:rPr lang="en-US" altLang="zh-CN" sz="2000">
                <a:solidFill>
                  <a:srgbClr val="0000FF"/>
                </a:solidFill>
                <a:latin typeface="华文细黑" panose="02010600040101010101" pitchFamily="2" charset="-122"/>
                <a:ea typeface="华文细黑" panose="02010600040101010101" pitchFamily="2" charset="-122"/>
              </a:rPr>
              <a:t>)</a:t>
            </a:r>
            <a:r>
              <a:rPr lang="zh-CN" altLang="en-US" sz="2000">
                <a:solidFill>
                  <a:srgbClr val="0000FF"/>
                </a:solidFill>
                <a:latin typeface="华文细黑" panose="02010600040101010101" pitchFamily="2" charset="-122"/>
                <a:ea typeface="华文细黑" panose="02010600040101010101" pitchFamily="2" charset="-122"/>
              </a:rPr>
              <a:t>的飞行时间</a:t>
            </a:r>
            <a:r>
              <a:rPr lang="en-US" altLang="zh-CN" sz="2000">
                <a:solidFill>
                  <a:srgbClr val="0000FF"/>
                </a:solidFill>
                <a:latin typeface="华文细黑" panose="02010600040101010101" pitchFamily="2" charset="-122"/>
                <a:ea typeface="华文细黑" panose="02010600040101010101" pitchFamily="2" charset="-122"/>
              </a:rPr>
              <a:t>T</a:t>
            </a:r>
            <a:r>
              <a:rPr lang="en-US" altLang="zh-CN" sz="2000" baseline="-30000">
                <a:solidFill>
                  <a:srgbClr val="0000FF"/>
                </a:solidFill>
                <a:latin typeface="华文细黑" panose="02010600040101010101" pitchFamily="2" charset="-122"/>
                <a:ea typeface="华文细黑" panose="02010600040101010101" pitchFamily="2" charset="-122"/>
              </a:rPr>
              <a:t>P</a:t>
            </a:r>
            <a:r>
              <a:rPr lang="zh-CN" altLang="en-US" sz="2000">
                <a:solidFill>
                  <a:srgbClr val="0000FF"/>
                </a:solidFill>
                <a:latin typeface="华文细黑" panose="02010600040101010101" pitchFamily="2" charset="-122"/>
                <a:ea typeface="华文细黑" panose="02010600040101010101" pitchFamily="2" charset="-122"/>
              </a:rPr>
              <a:t>和</a:t>
            </a:r>
            <a:r>
              <a:rPr lang="en-US" altLang="zh-CN" sz="2000">
                <a:solidFill>
                  <a:srgbClr val="0000FF"/>
                </a:solidFill>
                <a:latin typeface="华文细黑" panose="02010600040101010101" pitchFamily="2" charset="-122"/>
                <a:ea typeface="华文细黑" panose="02010600040101010101" pitchFamily="2" charset="-122"/>
              </a:rPr>
              <a:t>T</a:t>
            </a:r>
            <a:r>
              <a:rPr lang="en-US" altLang="zh-CN" sz="2000" baseline="-30000">
                <a:solidFill>
                  <a:srgbClr val="0000FF"/>
                </a:solidFill>
                <a:latin typeface="华文细黑" panose="02010600040101010101" pitchFamily="2" charset="-122"/>
                <a:ea typeface="华文细黑" panose="02010600040101010101" pitchFamily="2" charset="-122"/>
              </a:rPr>
              <a:t>N</a:t>
            </a:r>
            <a:r>
              <a:rPr lang="zh-CN" altLang="en-US" sz="2000">
                <a:solidFill>
                  <a:srgbClr val="0000FF"/>
                </a:solidFill>
                <a:latin typeface="华文细黑" panose="02010600040101010101" pitchFamily="2" charset="-122"/>
                <a:ea typeface="华文细黑" panose="02010600040101010101" pitchFamily="2" charset="-122"/>
              </a:rPr>
              <a:t>。</a:t>
            </a:r>
          </a:p>
          <a:p>
            <a:pPr marL="444500" lvl="1" indent="-444500" algn="just" eaLnBrk="1" hangingPunct="1">
              <a:buFont typeface="Wingdings" panose="05000000000000000000" pitchFamily="2" charset="2"/>
              <a:buChar char="l"/>
            </a:pPr>
            <a:r>
              <a:rPr lang="zh-CN" altLang="en-US" sz="2400">
                <a:solidFill>
                  <a:srgbClr val="0000FF"/>
                </a:solidFill>
                <a:latin typeface="华文细黑" panose="02010600040101010101" pitchFamily="2" charset="-122"/>
                <a:ea typeface="华文细黑" panose="02010600040101010101" pitchFamily="2" charset="-122"/>
              </a:rPr>
              <a:t>采集主系统的主要功能是实现多功能的符合判选和模数变换。在符合条件满足的情况下，将两路位置信号和两路时间信号做模数变换，传送到接口电路。接口电路中采用交叉存取的方法对送入的数据进行缓存。接口电路还根据物理测量的需要提供定时和定计数的功能，扫描电压通过</a:t>
            </a:r>
            <a:r>
              <a:rPr lang="en-US" altLang="zh-CN" sz="2400">
                <a:solidFill>
                  <a:srgbClr val="0000FF"/>
                </a:solidFill>
                <a:latin typeface="华文细黑" panose="02010600040101010101" pitchFamily="2" charset="-122"/>
                <a:ea typeface="华文细黑" panose="02010600040101010101" pitchFamily="2" charset="-122"/>
              </a:rPr>
              <a:t>RS232</a:t>
            </a:r>
            <a:r>
              <a:rPr lang="zh-CN" altLang="en-US" sz="2400">
                <a:solidFill>
                  <a:srgbClr val="0000FF"/>
                </a:solidFill>
                <a:latin typeface="华文细黑" panose="02010600040101010101" pitchFamily="2" charset="-122"/>
                <a:ea typeface="华文细黑" panose="02010600040101010101" pitchFamily="2" charset="-122"/>
              </a:rPr>
              <a:t>串行口控制。</a:t>
            </a:r>
          </a:p>
          <a:p>
            <a:pPr marL="609600" indent="-609600" eaLnBrk="1" hangingPunct="1">
              <a:buFontTx/>
              <a:buNone/>
            </a:pPr>
            <a:endParaRPr lang="zh-CN" altLang="en-US" sz="2000">
              <a:solidFill>
                <a:srgbClr val="0000FF"/>
              </a:solidFill>
              <a:latin typeface="华文细黑" panose="02010600040101010101" pitchFamily="2" charset="-122"/>
              <a:ea typeface="华文细黑" panose="02010600040101010101" pitchFamily="2" charset="-122"/>
            </a:endParaRPr>
          </a:p>
          <a:p>
            <a:pPr marL="609600" indent="-609600" eaLnBrk="1" hangingPunct="1">
              <a:buFontTx/>
              <a:buNone/>
            </a:pPr>
            <a:r>
              <a:rPr lang="zh-CN" altLang="en-US" sz="2400">
                <a:solidFill>
                  <a:srgbClr val="0000FF"/>
                </a:solidFill>
                <a:latin typeface="华文细黑" panose="02010600040101010101" pitchFamily="2" charset="-122"/>
                <a:ea typeface="华文细黑" panose="02010600040101010101" pitchFamily="2" charset="-122"/>
              </a:rPr>
              <a:t>       数据获取系统框图  </a:t>
            </a:r>
          </a:p>
          <a:p>
            <a:pPr marL="609600" indent="-609600" eaLnBrk="1" hangingPunct="1">
              <a:buFontTx/>
              <a:buNone/>
            </a:pPr>
            <a:endParaRPr lang="en-US" altLang="zh-CN" sz="2400">
              <a:solidFill>
                <a:srgbClr val="0000FF"/>
              </a:solidFill>
              <a:latin typeface="华文细黑" panose="02010600040101010101" pitchFamily="2" charset="-122"/>
              <a:ea typeface="华文细黑" panose="02010600040101010101" pitchFamily="2" charset="-122"/>
            </a:endParaRPr>
          </a:p>
        </p:txBody>
      </p:sp>
      <p:pic>
        <p:nvPicPr>
          <p:cNvPr id="66564" name="Picture 4" descr="f6">
            <a:extLst>
              <a:ext uri="{FF2B5EF4-FFF2-40B4-BE49-F238E27FC236}">
                <a16:creationId xmlns:a16="http://schemas.microsoft.com/office/drawing/2014/main" id="{9CBE3A0F-F7A9-4D6C-A26E-D2DD9A42C8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48038" y="4724400"/>
            <a:ext cx="5562600"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a:extLst>
              <a:ext uri="{FF2B5EF4-FFF2-40B4-BE49-F238E27FC236}">
                <a16:creationId xmlns:a16="http://schemas.microsoft.com/office/drawing/2014/main" id="{4CB52DC6-45A3-4AA6-90F5-BCAF2F0623D9}"/>
              </a:ext>
            </a:extLst>
          </p:cNvPr>
          <p:cNvSpPr>
            <a:spLocks noGrp="1" noChangeArrowheads="1"/>
          </p:cNvSpPr>
          <p:nvPr>
            <p:ph type="title"/>
          </p:nvPr>
        </p:nvSpPr>
        <p:spPr>
          <a:xfrm>
            <a:off x="685800" y="609600"/>
            <a:ext cx="7772400" cy="803275"/>
          </a:xfrm>
        </p:spPr>
        <p:txBody>
          <a:bodyPr/>
          <a:lstStyle/>
          <a:p>
            <a:pPr algn="l" eaLnBrk="1" hangingPunct="1"/>
            <a:r>
              <a:rPr lang="en-US" altLang="zh-CN" sz="3600">
                <a:solidFill>
                  <a:srgbClr val="0000FF"/>
                </a:solidFill>
                <a:latin typeface="华文细黑" panose="02010600040101010101" pitchFamily="2" charset="-122"/>
                <a:ea typeface="华文细黑" panose="02010600040101010101" pitchFamily="2" charset="-122"/>
              </a:rPr>
              <a:t>5.</a:t>
            </a:r>
            <a:r>
              <a:rPr lang="zh-CN" altLang="en-US" sz="3600">
                <a:solidFill>
                  <a:srgbClr val="0000FF"/>
                </a:solidFill>
                <a:latin typeface="华文细黑" panose="02010600040101010101" pitchFamily="2" charset="-122"/>
                <a:ea typeface="华文细黑" panose="02010600040101010101" pitchFamily="2" charset="-122"/>
              </a:rPr>
              <a:t>数据获取系统</a:t>
            </a:r>
          </a:p>
        </p:txBody>
      </p:sp>
      <p:sp>
        <p:nvSpPr>
          <p:cNvPr id="67587" name="Rectangle 3">
            <a:extLst>
              <a:ext uri="{FF2B5EF4-FFF2-40B4-BE49-F238E27FC236}">
                <a16:creationId xmlns:a16="http://schemas.microsoft.com/office/drawing/2014/main" id="{0851FF52-1F6B-4B43-ADA4-550713CB0F16}"/>
              </a:ext>
            </a:extLst>
          </p:cNvPr>
          <p:cNvSpPr>
            <a:spLocks noGrp="1" noChangeArrowheads="1"/>
          </p:cNvSpPr>
          <p:nvPr>
            <p:ph type="body" idx="1"/>
          </p:nvPr>
        </p:nvSpPr>
        <p:spPr/>
        <p:txBody>
          <a:bodyPr/>
          <a:lstStyle/>
          <a:p>
            <a:pPr eaLnBrk="1" hangingPunct="1">
              <a:buClr>
                <a:schemeClr val="hlink"/>
              </a:buClr>
            </a:pPr>
            <a:r>
              <a:rPr lang="zh-CN" altLang="en-US" sz="3600">
                <a:solidFill>
                  <a:srgbClr val="0000FF"/>
                </a:solidFill>
                <a:latin typeface="华文细黑" panose="02010600040101010101" pitchFamily="2" charset="-122"/>
                <a:ea typeface="华文细黑" panose="02010600040101010101" pitchFamily="2" charset="-122"/>
              </a:rPr>
              <a:t>采集主系统</a:t>
            </a:r>
          </a:p>
          <a:p>
            <a:pPr eaLnBrk="1" hangingPunct="1">
              <a:buClr>
                <a:schemeClr val="hlink"/>
              </a:buClr>
            </a:pPr>
            <a:r>
              <a:rPr lang="zh-CN" altLang="en-US" sz="3600">
                <a:solidFill>
                  <a:srgbClr val="0000FF"/>
                </a:solidFill>
                <a:latin typeface="华文细黑" panose="02010600040101010101" pitchFamily="2" charset="-122"/>
                <a:ea typeface="华文细黑" panose="02010600040101010101" pitchFamily="2" charset="-122"/>
              </a:rPr>
              <a:t>接口电路功能模块</a:t>
            </a:r>
          </a:p>
        </p:txBody>
      </p:sp>
    </p:spTree>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a:extLst>
              <a:ext uri="{FF2B5EF4-FFF2-40B4-BE49-F238E27FC236}">
                <a16:creationId xmlns:a16="http://schemas.microsoft.com/office/drawing/2014/main" id="{31B8E5DC-907D-4197-8293-EB0C882EB147}"/>
              </a:ext>
            </a:extLst>
          </p:cNvPr>
          <p:cNvSpPr>
            <a:spLocks noGrp="1" noChangeArrowheads="1"/>
          </p:cNvSpPr>
          <p:nvPr>
            <p:ph type="title"/>
          </p:nvPr>
        </p:nvSpPr>
        <p:spPr>
          <a:xfrm>
            <a:off x="838200" y="620713"/>
            <a:ext cx="7772400" cy="522287"/>
          </a:xfrm>
        </p:spPr>
        <p:txBody>
          <a:bodyPr/>
          <a:lstStyle/>
          <a:p>
            <a:pPr algn="l" eaLnBrk="1" hangingPunct="1"/>
            <a:r>
              <a:rPr lang="zh-CN" altLang="en-US" sz="3600">
                <a:solidFill>
                  <a:schemeClr val="accent2"/>
                </a:solidFill>
                <a:latin typeface="华文细黑" panose="02010600040101010101" pitchFamily="2" charset="-122"/>
                <a:ea typeface="华文细黑" panose="02010600040101010101" pitchFamily="2" charset="-122"/>
              </a:rPr>
              <a:t>采集主系统</a:t>
            </a:r>
          </a:p>
        </p:txBody>
      </p:sp>
      <p:sp>
        <p:nvSpPr>
          <p:cNvPr id="61443" name="Rectangle 3">
            <a:extLst>
              <a:ext uri="{FF2B5EF4-FFF2-40B4-BE49-F238E27FC236}">
                <a16:creationId xmlns:a16="http://schemas.microsoft.com/office/drawing/2014/main" id="{1383F3ED-A26A-44F5-99FC-CA619E1FDBBE}"/>
              </a:ext>
            </a:extLst>
          </p:cNvPr>
          <p:cNvSpPr>
            <a:spLocks noGrp="1" noChangeArrowheads="1"/>
          </p:cNvSpPr>
          <p:nvPr>
            <p:ph type="body" idx="1"/>
          </p:nvPr>
        </p:nvSpPr>
        <p:spPr>
          <a:xfrm>
            <a:off x="323850" y="1371600"/>
            <a:ext cx="4319588" cy="5486400"/>
          </a:xfrm>
        </p:spPr>
        <p:txBody>
          <a:bodyPr/>
          <a:lstStyle/>
          <a:p>
            <a:pPr marL="546100" lvl="1" indent="-546100" eaLnBrk="1" hangingPunct="1">
              <a:buFont typeface="Wingdings" panose="05000000000000000000" pitchFamily="2" charset="2"/>
              <a:buChar char="Ø"/>
            </a:pPr>
            <a:r>
              <a:rPr lang="zh-CN" altLang="en-US" sz="2400">
                <a:solidFill>
                  <a:srgbClr val="0000FF"/>
                </a:solidFill>
                <a:latin typeface="华文细黑" panose="02010600040101010101" pitchFamily="2" charset="-122"/>
                <a:ea typeface="华文细黑" panose="02010600040101010101" pitchFamily="2" charset="-122"/>
              </a:rPr>
              <a:t>采集主系统的结构框图</a:t>
            </a:r>
          </a:p>
          <a:p>
            <a:pPr marL="546100" lvl="1" indent="-546100" eaLnBrk="1" hangingPunct="1">
              <a:buFont typeface="Wingdings" panose="05000000000000000000" pitchFamily="2" charset="2"/>
              <a:buChar char="Ø"/>
            </a:pPr>
            <a:r>
              <a:rPr lang="zh-CN" altLang="en-US" sz="2400">
                <a:solidFill>
                  <a:srgbClr val="0000FF"/>
                </a:solidFill>
                <a:latin typeface="华文细黑" panose="02010600040101010101" pitchFamily="2" charset="-122"/>
                <a:ea typeface="华文细黑" panose="02010600040101010101" pitchFamily="2" charset="-122"/>
              </a:rPr>
              <a:t>底板加采集功能板的模块式结构：</a:t>
            </a:r>
          </a:p>
          <a:p>
            <a:pPr marL="546100" lvl="2" indent="-546100" eaLnBrk="1" hangingPunct="1">
              <a:buFont typeface="Wingdings" panose="05000000000000000000" pitchFamily="2" charset="2"/>
              <a:buChar char="Ø"/>
            </a:pPr>
            <a:r>
              <a:rPr lang="zh-CN" altLang="en-US" sz="2000">
                <a:solidFill>
                  <a:srgbClr val="0000FF"/>
                </a:solidFill>
                <a:latin typeface="华文细黑" panose="02010600040101010101" pitchFamily="2" charset="-122"/>
                <a:ea typeface="华文细黑" panose="02010600040101010101" pitchFamily="2" charset="-122"/>
              </a:rPr>
              <a:t>在底板上有多重符合电路、控制电路、数据和控制总线以及驱动输出电路，以驱动连接计算机接口电路的扁平电缆。</a:t>
            </a:r>
          </a:p>
          <a:p>
            <a:pPr marL="546100" lvl="2" indent="-546100" eaLnBrk="1" hangingPunct="1">
              <a:buFont typeface="Wingdings" panose="05000000000000000000" pitchFamily="2" charset="2"/>
              <a:buChar char="Ø"/>
            </a:pPr>
            <a:r>
              <a:rPr lang="zh-CN" altLang="en-US" sz="2000">
                <a:solidFill>
                  <a:srgbClr val="0000FF"/>
                </a:solidFill>
                <a:latin typeface="华文细黑" panose="02010600040101010101" pitchFamily="2" charset="-122"/>
                <a:ea typeface="华文细黑" panose="02010600040101010101" pitchFamily="2" charset="-122"/>
              </a:rPr>
              <a:t>采集功能板实现对位置信号和时间信号的采集功能。在底板上共有六个槽口，最多可加载六块采集板。使用了三个插槽和三块采集板：一块两路采集位置信号，两块用来采集两路时间信号。各路采集板在底板的控制协调下一起工作。 </a:t>
            </a:r>
          </a:p>
        </p:txBody>
      </p:sp>
      <p:pic>
        <p:nvPicPr>
          <p:cNvPr id="68612" name="Picture 4" descr="DAQ1">
            <a:extLst>
              <a:ext uri="{FF2B5EF4-FFF2-40B4-BE49-F238E27FC236}">
                <a16:creationId xmlns:a16="http://schemas.microsoft.com/office/drawing/2014/main" id="{7C7BDD46-48B3-4F55-BBA7-28AB87E5FA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21213" y="1268413"/>
            <a:ext cx="4271962" cy="259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1443">
                                            <p:txEl>
                                              <p:pRg st="2" end="2"/>
                                            </p:txEl>
                                          </p:spTgt>
                                        </p:tgtEl>
                                        <p:attrNameLst>
                                          <p:attrName>style.visibility</p:attrName>
                                        </p:attrNameLst>
                                      </p:cBhvr>
                                      <p:to>
                                        <p:strVal val="visible"/>
                                      </p:to>
                                    </p:set>
                                    <p:animEffect transition="in" filter="blinds(horizontal)">
                                      <p:cBhvr>
                                        <p:cTn id="7" dur="500"/>
                                        <p:tgtEl>
                                          <p:spTgt spid="61443">
                                            <p:txEl>
                                              <p:pRg st="2" end="2"/>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61443">
                                            <p:txEl>
                                              <p:pRg st="3" end="3"/>
                                            </p:txEl>
                                          </p:spTgt>
                                        </p:tgtEl>
                                        <p:attrNameLst>
                                          <p:attrName>style.visibility</p:attrName>
                                        </p:attrNameLst>
                                      </p:cBhvr>
                                      <p:to>
                                        <p:strVal val="visible"/>
                                      </p:to>
                                    </p:set>
                                    <p:animEffect transition="in" filter="blinds(horizontal)">
                                      <p:cBhvr>
                                        <p:cTn id="10" dur="500"/>
                                        <p:tgtEl>
                                          <p:spTgt spid="6144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id="{15CDFB29-BD4A-4D4A-9D75-496073E3EF1C}"/>
              </a:ext>
            </a:extLst>
          </p:cNvPr>
          <p:cNvSpPr>
            <a:spLocks noGrp="1" noChangeArrowheads="1"/>
          </p:cNvSpPr>
          <p:nvPr>
            <p:ph type="title"/>
          </p:nvPr>
        </p:nvSpPr>
        <p:spPr>
          <a:xfrm>
            <a:off x="611188" y="476250"/>
            <a:ext cx="7848600" cy="1047750"/>
          </a:xfrm>
        </p:spPr>
        <p:txBody>
          <a:bodyPr/>
          <a:lstStyle/>
          <a:p>
            <a:pPr algn="l" eaLnBrk="1" hangingPunct="1"/>
            <a:r>
              <a:rPr lang="zh-CN" altLang="en-US" sz="3600">
                <a:solidFill>
                  <a:srgbClr val="0000FF"/>
                </a:solidFill>
                <a:latin typeface="华文细黑" panose="02010600040101010101" pitchFamily="2" charset="-122"/>
                <a:ea typeface="华文细黑" panose="02010600040101010101" pitchFamily="2" charset="-122"/>
              </a:rPr>
              <a:t>采集主系统</a:t>
            </a:r>
          </a:p>
        </p:txBody>
      </p:sp>
      <p:sp>
        <p:nvSpPr>
          <p:cNvPr id="62467" name="Rectangle 3">
            <a:extLst>
              <a:ext uri="{FF2B5EF4-FFF2-40B4-BE49-F238E27FC236}">
                <a16:creationId xmlns:a16="http://schemas.microsoft.com/office/drawing/2014/main" id="{51F1997D-75CC-4173-B428-67164E53AF3F}"/>
              </a:ext>
            </a:extLst>
          </p:cNvPr>
          <p:cNvSpPr>
            <a:spLocks noGrp="1" noChangeArrowheads="1"/>
          </p:cNvSpPr>
          <p:nvPr>
            <p:ph type="body" idx="1"/>
          </p:nvPr>
        </p:nvSpPr>
        <p:spPr>
          <a:xfrm>
            <a:off x="0" y="1752600"/>
            <a:ext cx="8893175" cy="4876800"/>
          </a:xfrm>
        </p:spPr>
        <p:txBody>
          <a:bodyPr/>
          <a:lstStyle/>
          <a:p>
            <a:pPr marL="990600" lvl="1" indent="-533400" algn="just" eaLnBrk="1" hangingPunct="1">
              <a:buFontTx/>
              <a:buChar char="•"/>
              <a:defRPr/>
            </a:pPr>
            <a:r>
              <a:rPr lang="zh-CN" altLang="en-US" sz="2400" dirty="0">
                <a:solidFill>
                  <a:srgbClr val="0000FF"/>
                </a:solidFill>
                <a:latin typeface="华文细黑" pitchFamily="2" charset="-122"/>
                <a:ea typeface="华文细黑" pitchFamily="2" charset="-122"/>
              </a:rPr>
              <a:t>采用这种结构的设计思想是：</a:t>
            </a:r>
          </a:p>
          <a:p>
            <a:pPr marL="1168400" lvl="1" indent="-723900" algn="just" eaLnBrk="1" hangingPunct="1">
              <a:buFont typeface="Wingdings" pitchFamily="2" charset="2"/>
              <a:buNone/>
              <a:defRPr/>
            </a:pPr>
            <a:r>
              <a:rPr lang="zh-CN" altLang="en-US" sz="2000" dirty="0">
                <a:solidFill>
                  <a:srgbClr val="0000FF"/>
                </a:solidFill>
                <a:latin typeface="华文细黑" pitchFamily="2" charset="-122"/>
                <a:ea typeface="华文细黑" pitchFamily="2" charset="-122"/>
              </a:rPr>
              <a:t>    </a:t>
            </a:r>
            <a:r>
              <a:rPr lang="en-US" altLang="zh-CN" sz="2400" dirty="0">
                <a:solidFill>
                  <a:srgbClr val="0000FF"/>
                </a:solidFill>
                <a:latin typeface="华文细黑" pitchFamily="2" charset="-122"/>
                <a:ea typeface="华文细黑" pitchFamily="2" charset="-122"/>
              </a:rPr>
              <a:t>(1)</a:t>
            </a:r>
            <a:r>
              <a:rPr lang="zh-CN" altLang="en-US" sz="2400" dirty="0">
                <a:solidFill>
                  <a:srgbClr val="0000FF"/>
                </a:solidFill>
                <a:latin typeface="华文细黑" pitchFamily="2" charset="-122"/>
                <a:ea typeface="华文细黑" pitchFamily="2" charset="-122"/>
              </a:rPr>
              <a:t>各采集板的结构相对独立，便于系统的维护。如果一块采集板的工作不正常，只要对这一部分电路进行检测，或者将其更换，其它部分的电路不受影响。</a:t>
            </a:r>
          </a:p>
          <a:p>
            <a:pPr marL="1168400" lvl="1" indent="-723900" algn="just" eaLnBrk="1" hangingPunct="1">
              <a:buFontTx/>
              <a:buNone/>
              <a:defRPr/>
            </a:pPr>
            <a:r>
              <a:rPr lang="zh-CN" altLang="en-US" sz="2400" dirty="0">
                <a:solidFill>
                  <a:srgbClr val="0000FF"/>
                </a:solidFill>
                <a:latin typeface="华文细黑" pitchFamily="2" charset="-122"/>
                <a:ea typeface="华文细黑" pitchFamily="2" charset="-122"/>
              </a:rPr>
              <a:t>    </a:t>
            </a:r>
            <a:r>
              <a:rPr lang="en-US" altLang="zh-CN" sz="2400" dirty="0">
                <a:solidFill>
                  <a:srgbClr val="0000FF"/>
                </a:solidFill>
                <a:latin typeface="华文细黑" pitchFamily="2" charset="-122"/>
                <a:ea typeface="华文细黑" pitchFamily="2" charset="-122"/>
              </a:rPr>
              <a:t>(2)</a:t>
            </a:r>
            <a:r>
              <a:rPr lang="zh-CN" altLang="en-US" sz="2400" dirty="0">
                <a:solidFill>
                  <a:srgbClr val="0000FF"/>
                </a:solidFill>
                <a:latin typeface="华文细黑" pitchFamily="2" charset="-122"/>
                <a:ea typeface="华文细黑" pitchFamily="2" charset="-122"/>
              </a:rPr>
              <a:t>通用性强，随着物理实验的方法的改变，只要更换或添加具有新的功能的采集板。例如：将一维位置灵敏探测器换成二维位置灵敏探测器之后，会有三路或四路位置信号的输入，这时只要更换位置信号的采集板，两路测量时间的采集板和底板可以保留。</a:t>
            </a:r>
          </a:p>
          <a:p>
            <a:pPr marL="990600" lvl="1" indent="-533400" algn="just" eaLnBrk="1" hangingPunct="1">
              <a:buFontTx/>
              <a:buNone/>
              <a:defRPr/>
            </a:pPr>
            <a:r>
              <a:rPr lang="zh-CN" altLang="en-US" sz="2400" dirty="0">
                <a:solidFill>
                  <a:srgbClr val="0000FF"/>
                </a:solidFill>
                <a:latin typeface="华文细黑" pitchFamily="2" charset="-122"/>
                <a:ea typeface="华文细黑"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2467">
                                            <p:txEl>
                                              <p:pRg st="0" end="0"/>
                                            </p:txEl>
                                          </p:spTgt>
                                        </p:tgtEl>
                                        <p:attrNameLst>
                                          <p:attrName>style.visibility</p:attrName>
                                        </p:attrNameLst>
                                      </p:cBhvr>
                                      <p:to>
                                        <p:strVal val="visible"/>
                                      </p:to>
                                    </p:set>
                                    <p:anim calcmode="lin" valueType="num">
                                      <p:cBhvr additive="base">
                                        <p:cTn id="7" dur="500" fill="hold"/>
                                        <p:tgtEl>
                                          <p:spTgt spid="6246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246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2467">
                                            <p:txEl>
                                              <p:pRg st="1" end="1"/>
                                            </p:txEl>
                                          </p:spTgt>
                                        </p:tgtEl>
                                        <p:attrNameLst>
                                          <p:attrName>style.visibility</p:attrName>
                                        </p:attrNameLst>
                                      </p:cBhvr>
                                      <p:to>
                                        <p:strVal val="visible"/>
                                      </p:to>
                                    </p:set>
                                    <p:anim calcmode="lin" valueType="num">
                                      <p:cBhvr additive="base">
                                        <p:cTn id="11" dur="500" fill="hold"/>
                                        <p:tgtEl>
                                          <p:spTgt spid="6246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246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2467">
                                            <p:txEl>
                                              <p:pRg st="2" end="2"/>
                                            </p:txEl>
                                          </p:spTgt>
                                        </p:tgtEl>
                                        <p:attrNameLst>
                                          <p:attrName>style.visibility</p:attrName>
                                        </p:attrNameLst>
                                      </p:cBhvr>
                                      <p:to>
                                        <p:strVal val="visible"/>
                                      </p:to>
                                    </p:set>
                                    <p:anim calcmode="lin" valueType="num">
                                      <p:cBhvr additive="base">
                                        <p:cTn id="15" dur="500" fill="hold"/>
                                        <p:tgtEl>
                                          <p:spTgt spid="62467">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2467">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2467">
                                            <p:txEl>
                                              <p:pRg st="3" end="3"/>
                                            </p:txEl>
                                          </p:spTgt>
                                        </p:tgtEl>
                                        <p:attrNameLst>
                                          <p:attrName>style.visibility</p:attrName>
                                        </p:attrNameLst>
                                      </p:cBhvr>
                                      <p:to>
                                        <p:strVal val="visible"/>
                                      </p:to>
                                    </p:set>
                                    <p:anim calcmode="lin" valueType="num">
                                      <p:cBhvr additive="base">
                                        <p:cTn id="19" dur="500" fill="hold"/>
                                        <p:tgtEl>
                                          <p:spTgt spid="62467">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246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2" descr="DAQ1">
            <a:extLst>
              <a:ext uri="{FF2B5EF4-FFF2-40B4-BE49-F238E27FC236}">
                <a16:creationId xmlns:a16="http://schemas.microsoft.com/office/drawing/2014/main" id="{38352842-48B6-4863-9356-D200C35FAD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533400"/>
            <a:ext cx="84582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83970"/>
                                        </p:tgtEl>
                                        <p:attrNameLst>
                                          <p:attrName>style.visibility</p:attrName>
                                        </p:attrNameLst>
                                      </p:cBhvr>
                                      <p:to>
                                        <p:strVal val="visible"/>
                                      </p:to>
                                    </p:set>
                                    <p:anim calcmode="lin" valueType="num">
                                      <p:cBhvr additive="base">
                                        <p:cTn id="7" dur="500" fill="hold"/>
                                        <p:tgtEl>
                                          <p:spTgt spid="83970"/>
                                        </p:tgtEl>
                                        <p:attrNameLst>
                                          <p:attrName>ppt_x</p:attrName>
                                        </p:attrNameLst>
                                      </p:cBhvr>
                                      <p:tavLst>
                                        <p:tav tm="0">
                                          <p:val>
                                            <p:strVal val="1+#ppt_w/2"/>
                                          </p:val>
                                        </p:tav>
                                        <p:tav tm="100000">
                                          <p:val>
                                            <p:strVal val="#ppt_x"/>
                                          </p:val>
                                        </p:tav>
                                      </p:tavLst>
                                    </p:anim>
                                    <p:anim calcmode="lin" valueType="num">
                                      <p:cBhvr additive="base">
                                        <p:cTn id="8" dur="500" fill="hold"/>
                                        <p:tgtEl>
                                          <p:spTgt spid="839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descr="b40"/>
          <p:cNvPicPr>
            <a:picLocks noChangeAspect="1" noChangeArrowheads="1"/>
          </p:cNvPicPr>
          <p:nvPr/>
        </p:nvPicPr>
        <p:blipFill>
          <a:blip r:embed="rId3" cstate="print"/>
          <a:srcRect/>
          <a:stretch>
            <a:fillRect/>
          </a:stretch>
        </p:blipFill>
        <p:spPr bwMode="auto">
          <a:xfrm>
            <a:off x="684213" y="549275"/>
            <a:ext cx="6732587" cy="3954463"/>
          </a:xfrm>
          <a:prstGeom prst="rect">
            <a:avLst/>
          </a:prstGeom>
          <a:noFill/>
          <a:ln w="9525">
            <a:noFill/>
            <a:miter lim="800000"/>
            <a:headEnd/>
            <a:tailEnd/>
          </a:ln>
        </p:spPr>
      </p:pic>
      <p:pic>
        <p:nvPicPr>
          <p:cNvPr id="66563" name="Picture 3" descr="b41"/>
          <p:cNvPicPr>
            <a:picLocks noChangeAspect="1" noChangeArrowheads="1"/>
          </p:cNvPicPr>
          <p:nvPr/>
        </p:nvPicPr>
        <p:blipFill>
          <a:blip r:embed="rId4" cstate="print"/>
          <a:srcRect/>
          <a:stretch>
            <a:fillRect/>
          </a:stretch>
        </p:blipFill>
        <p:spPr bwMode="auto">
          <a:xfrm>
            <a:off x="6011863" y="4516438"/>
            <a:ext cx="3132137" cy="2341562"/>
          </a:xfrm>
          <a:prstGeom prst="rect">
            <a:avLst/>
          </a:prstGeom>
          <a:noFill/>
          <a:ln w="9525">
            <a:noFill/>
            <a:miter lim="800000"/>
            <a:headEnd/>
            <a:tailEnd/>
          </a:ln>
        </p:spPr>
      </p:pic>
      <p:sp>
        <p:nvSpPr>
          <p:cNvPr id="4" name="灯片编号占位符 3"/>
          <p:cNvSpPr>
            <a:spLocks noGrp="1"/>
          </p:cNvSpPr>
          <p:nvPr>
            <p:ph type="sldNum" sz="quarter" idx="12"/>
          </p:nvPr>
        </p:nvSpPr>
        <p:spPr/>
        <p:txBody>
          <a:bodyPr/>
          <a:lstStyle/>
          <a:p>
            <a:pPr>
              <a:defRPr/>
            </a:pPr>
            <a:fld id="{4FA3583C-CD8B-4BCF-ABB2-2AEFC305142D}" type="slidenum">
              <a:rPr lang="en-US" altLang="zh-CN" smtClean="0"/>
              <a:pPr>
                <a:defRPr/>
              </a:pPr>
              <a:t>36</a:t>
            </a:fld>
            <a:endParaRPr lang="en-US" altLang="zh-C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66563"/>
                                        </p:tgtEl>
                                        <p:attrNameLst>
                                          <p:attrName>style.visibility</p:attrName>
                                        </p:attrNameLst>
                                      </p:cBhvr>
                                      <p:to>
                                        <p:strVal val="visible"/>
                                      </p:to>
                                    </p:set>
                                    <p:animEffect transition="in" filter="blinds(horizontal)">
                                      <p:cBhvr>
                                        <p:cTn id="7" dur="500"/>
                                        <p:tgtEl>
                                          <p:spTgt spid="66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id="{DC1B9C44-3D39-4C6F-8C15-BCED110B7275}"/>
              </a:ext>
            </a:extLst>
          </p:cNvPr>
          <p:cNvSpPr>
            <a:spLocks noGrp="1" noChangeArrowheads="1"/>
          </p:cNvSpPr>
          <p:nvPr>
            <p:ph type="title"/>
          </p:nvPr>
        </p:nvSpPr>
        <p:spPr>
          <a:xfrm>
            <a:off x="323850" y="404813"/>
            <a:ext cx="7848600" cy="895350"/>
          </a:xfrm>
        </p:spPr>
        <p:txBody>
          <a:bodyPr/>
          <a:lstStyle/>
          <a:p>
            <a:pPr algn="l" eaLnBrk="1" hangingPunct="1"/>
            <a:r>
              <a:rPr lang="zh-CN" altLang="en-US" sz="3600">
                <a:solidFill>
                  <a:schemeClr val="accent2"/>
                </a:solidFill>
                <a:latin typeface="华文细黑" panose="02010600040101010101" pitchFamily="2" charset="-122"/>
                <a:ea typeface="华文细黑" panose="02010600040101010101" pitchFamily="2" charset="-122"/>
              </a:rPr>
              <a:t>采集主系统</a:t>
            </a:r>
            <a:r>
              <a:rPr lang="en-US" altLang="zh-CN" sz="3600">
                <a:solidFill>
                  <a:schemeClr val="accent2"/>
                </a:solidFill>
                <a:latin typeface="华文细黑" panose="02010600040101010101" pitchFamily="2" charset="-122"/>
                <a:ea typeface="华文细黑" panose="02010600040101010101" pitchFamily="2" charset="-122"/>
              </a:rPr>
              <a:t>——</a:t>
            </a:r>
            <a:r>
              <a:rPr lang="zh-CN" altLang="en-US" sz="3600">
                <a:solidFill>
                  <a:srgbClr val="0000FF"/>
                </a:solidFill>
                <a:latin typeface="华文细黑" panose="02010600040101010101" pitchFamily="2" charset="-122"/>
                <a:ea typeface="华文细黑" panose="02010600040101010101" pitchFamily="2" charset="-122"/>
              </a:rPr>
              <a:t>数据采集功能模块</a:t>
            </a:r>
            <a:endParaRPr lang="zh-CN" altLang="en-US" sz="3600">
              <a:solidFill>
                <a:schemeClr val="accent2"/>
              </a:solidFill>
              <a:latin typeface="华文细黑" panose="02010600040101010101" pitchFamily="2" charset="-122"/>
              <a:ea typeface="华文细黑" panose="02010600040101010101" pitchFamily="2" charset="-122"/>
            </a:endParaRPr>
          </a:p>
        </p:txBody>
      </p:sp>
      <p:sp>
        <p:nvSpPr>
          <p:cNvPr id="71683" name="Rectangle 3">
            <a:extLst>
              <a:ext uri="{FF2B5EF4-FFF2-40B4-BE49-F238E27FC236}">
                <a16:creationId xmlns:a16="http://schemas.microsoft.com/office/drawing/2014/main" id="{63EE368A-A74F-42DC-A385-AE7CC590202C}"/>
              </a:ext>
            </a:extLst>
          </p:cNvPr>
          <p:cNvSpPr>
            <a:spLocks noGrp="1" noChangeArrowheads="1"/>
          </p:cNvSpPr>
          <p:nvPr>
            <p:ph type="body" idx="1"/>
          </p:nvPr>
        </p:nvSpPr>
        <p:spPr>
          <a:xfrm>
            <a:off x="395288" y="1268413"/>
            <a:ext cx="8353425" cy="5334000"/>
          </a:xfrm>
        </p:spPr>
        <p:txBody>
          <a:bodyPr/>
          <a:lstStyle/>
          <a:p>
            <a:pPr marL="609600" indent="-609600" algn="ctr" eaLnBrk="1" hangingPunct="1">
              <a:buFont typeface="Wingdings" panose="05000000000000000000" pitchFamily="2" charset="2"/>
              <a:buNone/>
            </a:pPr>
            <a:r>
              <a:rPr lang="zh-CN" altLang="en-US" sz="2400">
                <a:solidFill>
                  <a:srgbClr val="9900CC"/>
                </a:solidFill>
                <a:latin typeface="华文细黑" panose="02010600040101010101" pitchFamily="2" charset="-122"/>
                <a:ea typeface="华文细黑" panose="02010600040101010101" pitchFamily="2" charset="-122"/>
              </a:rPr>
              <a:t>位置信号数据采集板（采集板</a:t>
            </a:r>
            <a:r>
              <a:rPr lang="en-US" altLang="zh-CN" sz="2400">
                <a:solidFill>
                  <a:srgbClr val="9900CC"/>
                </a:solidFill>
                <a:latin typeface="华文细黑" panose="02010600040101010101" pitchFamily="2" charset="-122"/>
                <a:ea typeface="华文细黑" panose="02010600040101010101" pitchFamily="2" charset="-122"/>
              </a:rPr>
              <a:t>1</a:t>
            </a:r>
            <a:r>
              <a:rPr lang="zh-CN" altLang="en-US" sz="2400">
                <a:solidFill>
                  <a:srgbClr val="9900CC"/>
                </a:solidFill>
                <a:latin typeface="华文细黑" panose="02010600040101010101" pitchFamily="2" charset="-122"/>
                <a:ea typeface="华文细黑" panose="02010600040101010101" pitchFamily="2" charset="-122"/>
              </a:rPr>
              <a:t>）的结构框图</a:t>
            </a:r>
            <a:r>
              <a:rPr lang="zh-CN" altLang="en-US">
                <a:solidFill>
                  <a:schemeClr val="accent2"/>
                </a:solidFill>
                <a:latin typeface="华文细黑" panose="02010600040101010101" pitchFamily="2" charset="-122"/>
                <a:ea typeface="华文细黑" panose="02010600040101010101" pitchFamily="2" charset="-122"/>
              </a:rPr>
              <a:t> </a:t>
            </a:r>
          </a:p>
        </p:txBody>
      </p:sp>
      <p:graphicFrame>
        <p:nvGraphicFramePr>
          <p:cNvPr id="71684" name="Object 0">
            <a:extLst>
              <a:ext uri="{FF2B5EF4-FFF2-40B4-BE49-F238E27FC236}">
                <a16:creationId xmlns:a16="http://schemas.microsoft.com/office/drawing/2014/main" id="{931D8F48-7C86-48C6-8C1E-A4AAD4F0021E}"/>
              </a:ext>
            </a:extLst>
          </p:cNvPr>
          <p:cNvGraphicFramePr>
            <a:graphicFrameLocks noChangeAspect="1"/>
          </p:cNvGraphicFramePr>
          <p:nvPr/>
        </p:nvGraphicFramePr>
        <p:xfrm>
          <a:off x="107950" y="1844675"/>
          <a:ext cx="9001125" cy="4311650"/>
        </p:xfrm>
        <a:graphic>
          <a:graphicData uri="http://schemas.openxmlformats.org/presentationml/2006/ole">
            <mc:AlternateContent xmlns:mc="http://schemas.openxmlformats.org/markup-compatibility/2006">
              <mc:Choice xmlns:v="urn:schemas-microsoft-com:vml" Requires="v">
                <p:oleObj spid="_x0000_s15363" name="Visio" r:id="rId4" imgW="5250167" imgH="2515774" progId="Visio.Drawing.11">
                  <p:embed/>
                </p:oleObj>
              </mc:Choice>
              <mc:Fallback>
                <p:oleObj name="Visio" r:id="rId4" imgW="5250167" imgH="2515774" progId="Visio.Drawing.11">
                  <p:embed/>
                  <p:pic>
                    <p:nvPicPr>
                      <p:cNvPr id="71684" name="Object 0">
                        <a:extLst>
                          <a:ext uri="{FF2B5EF4-FFF2-40B4-BE49-F238E27FC236}">
                            <a16:creationId xmlns:a16="http://schemas.microsoft.com/office/drawing/2014/main" id="{931D8F48-7C86-48C6-8C1E-A4AAD4F002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950" y="1844675"/>
                        <a:ext cx="9001125" cy="431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502142E2-22F3-403F-BA26-23F6B59959EE}"/>
              </a:ext>
            </a:extLst>
          </p:cNvPr>
          <p:cNvSpPr>
            <a:spLocks noGrp="1" noChangeArrowheads="1"/>
          </p:cNvSpPr>
          <p:nvPr>
            <p:ph type="title"/>
          </p:nvPr>
        </p:nvSpPr>
        <p:spPr>
          <a:xfrm>
            <a:off x="762000" y="549275"/>
            <a:ext cx="7848600" cy="792163"/>
          </a:xfrm>
        </p:spPr>
        <p:txBody>
          <a:bodyPr/>
          <a:lstStyle/>
          <a:p>
            <a:pPr marL="342900" indent="-342900" algn="l" eaLnBrk="1" hangingPunct="1"/>
            <a:r>
              <a:rPr lang="zh-CN" altLang="en-US" sz="3600">
                <a:solidFill>
                  <a:schemeClr val="accent2"/>
                </a:solidFill>
                <a:latin typeface="华文细黑" panose="02010600040101010101" pitchFamily="2" charset="-122"/>
                <a:ea typeface="华文细黑" panose="02010600040101010101" pitchFamily="2" charset="-122"/>
              </a:rPr>
              <a:t>采集主系统</a:t>
            </a:r>
            <a:r>
              <a:rPr lang="en-US" altLang="zh-CN" sz="3600">
                <a:solidFill>
                  <a:schemeClr val="accent2"/>
                </a:solidFill>
                <a:latin typeface="华文细黑" panose="02010600040101010101" pitchFamily="2" charset="-122"/>
                <a:ea typeface="华文细黑" panose="02010600040101010101" pitchFamily="2" charset="-122"/>
              </a:rPr>
              <a:t>——</a:t>
            </a:r>
            <a:r>
              <a:rPr lang="zh-CN" altLang="en-US" sz="4000">
                <a:solidFill>
                  <a:srgbClr val="0000FF"/>
                </a:solidFill>
                <a:latin typeface="华文细黑" panose="02010600040101010101" pitchFamily="2" charset="-122"/>
                <a:ea typeface="华文细黑" panose="02010600040101010101" pitchFamily="2" charset="-122"/>
              </a:rPr>
              <a:t>数据采集功能模块</a:t>
            </a:r>
            <a:endParaRPr lang="zh-CN" altLang="en-US" sz="3600">
              <a:solidFill>
                <a:schemeClr val="accent2"/>
              </a:solidFill>
              <a:latin typeface="华文细黑" panose="02010600040101010101" pitchFamily="2" charset="-122"/>
              <a:ea typeface="华文细黑" panose="02010600040101010101" pitchFamily="2" charset="-122"/>
            </a:endParaRPr>
          </a:p>
        </p:txBody>
      </p:sp>
      <p:sp>
        <p:nvSpPr>
          <p:cNvPr id="72707" name="Rectangle 3">
            <a:extLst>
              <a:ext uri="{FF2B5EF4-FFF2-40B4-BE49-F238E27FC236}">
                <a16:creationId xmlns:a16="http://schemas.microsoft.com/office/drawing/2014/main" id="{5DFCA2FC-3DC7-4C0F-BCE3-963586DAF2D0}"/>
              </a:ext>
            </a:extLst>
          </p:cNvPr>
          <p:cNvSpPr>
            <a:spLocks noGrp="1" noChangeArrowheads="1"/>
          </p:cNvSpPr>
          <p:nvPr>
            <p:ph type="body" idx="1"/>
          </p:nvPr>
        </p:nvSpPr>
        <p:spPr>
          <a:xfrm>
            <a:off x="0" y="1524000"/>
            <a:ext cx="9144000" cy="5334000"/>
          </a:xfrm>
        </p:spPr>
        <p:txBody>
          <a:bodyPr/>
          <a:lstStyle/>
          <a:p>
            <a:pPr marL="990600" lvl="1" indent="-533400" eaLnBrk="1" hangingPunct="1">
              <a:buFontTx/>
              <a:buChar char="•"/>
            </a:pPr>
            <a:r>
              <a:rPr lang="zh-CN" altLang="en-US" sz="2400">
                <a:solidFill>
                  <a:srgbClr val="9900CC"/>
                </a:solidFill>
                <a:latin typeface="华文细黑" panose="02010600040101010101" pitchFamily="2" charset="-122"/>
                <a:ea typeface="华文细黑" panose="02010600040101010101" pitchFamily="2" charset="-122"/>
              </a:rPr>
              <a:t>时间信号采集板（采集板</a:t>
            </a:r>
            <a:r>
              <a:rPr lang="en-US" altLang="zh-CN" sz="2400">
                <a:solidFill>
                  <a:srgbClr val="9900CC"/>
                </a:solidFill>
                <a:latin typeface="华文细黑" panose="02010600040101010101" pitchFamily="2" charset="-122"/>
                <a:ea typeface="华文细黑" panose="02010600040101010101" pitchFamily="2" charset="-122"/>
              </a:rPr>
              <a:t>2</a:t>
            </a:r>
            <a:r>
              <a:rPr lang="zh-CN" altLang="en-US" sz="2400">
                <a:solidFill>
                  <a:srgbClr val="9900CC"/>
                </a:solidFill>
                <a:latin typeface="华文细黑" panose="02010600040101010101" pitchFamily="2" charset="-122"/>
                <a:ea typeface="华文细黑" panose="02010600040101010101" pitchFamily="2" charset="-122"/>
              </a:rPr>
              <a:t>、</a:t>
            </a:r>
            <a:r>
              <a:rPr lang="en-US" altLang="zh-CN" sz="2400">
                <a:solidFill>
                  <a:srgbClr val="9900CC"/>
                </a:solidFill>
                <a:latin typeface="华文细黑" panose="02010600040101010101" pitchFamily="2" charset="-122"/>
                <a:ea typeface="华文细黑" panose="02010600040101010101" pitchFamily="2" charset="-122"/>
              </a:rPr>
              <a:t>3</a:t>
            </a:r>
            <a:r>
              <a:rPr lang="zh-CN" altLang="en-US" sz="2400">
                <a:solidFill>
                  <a:srgbClr val="9900CC"/>
                </a:solidFill>
                <a:latin typeface="华文细黑" panose="02010600040101010101" pitchFamily="2" charset="-122"/>
                <a:ea typeface="华文细黑" panose="02010600040101010101" pitchFamily="2" charset="-122"/>
              </a:rPr>
              <a:t>）的框图</a:t>
            </a:r>
            <a:r>
              <a:rPr lang="zh-CN" altLang="en-US">
                <a:solidFill>
                  <a:schemeClr val="accent2"/>
                </a:solidFill>
                <a:latin typeface="华文细黑" panose="02010600040101010101" pitchFamily="2" charset="-122"/>
                <a:ea typeface="华文细黑" panose="02010600040101010101" pitchFamily="2" charset="-122"/>
              </a:rPr>
              <a:t> </a:t>
            </a:r>
          </a:p>
        </p:txBody>
      </p:sp>
      <p:sp>
        <p:nvSpPr>
          <p:cNvPr id="72708" name="Rectangle 1">
            <a:extLst>
              <a:ext uri="{FF2B5EF4-FFF2-40B4-BE49-F238E27FC236}">
                <a16:creationId xmlns:a16="http://schemas.microsoft.com/office/drawing/2014/main" id="{F3F63D81-A252-48C6-ADC5-DE158D10C164}"/>
              </a:ext>
            </a:extLst>
          </p:cNvPr>
          <p:cNvSpPr>
            <a:spLocks noChangeArrowheads="1"/>
          </p:cNvSpPr>
          <p:nvPr/>
        </p:nvSpPr>
        <p:spPr bwMode="auto">
          <a:xfrm>
            <a:off x="0" y="-230188"/>
            <a:ext cx="184150" cy="460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graphicFrame>
        <p:nvGraphicFramePr>
          <p:cNvPr id="72709" name="Object 0">
            <a:extLst>
              <a:ext uri="{FF2B5EF4-FFF2-40B4-BE49-F238E27FC236}">
                <a16:creationId xmlns:a16="http://schemas.microsoft.com/office/drawing/2014/main" id="{AFC74EAF-7774-412E-A3E1-B4E6AEED5F64}"/>
              </a:ext>
            </a:extLst>
          </p:cNvPr>
          <p:cNvGraphicFramePr>
            <a:graphicFrameLocks noChangeAspect="1"/>
          </p:cNvGraphicFramePr>
          <p:nvPr/>
        </p:nvGraphicFramePr>
        <p:xfrm>
          <a:off x="250825" y="1844675"/>
          <a:ext cx="8662988" cy="4149725"/>
        </p:xfrm>
        <a:graphic>
          <a:graphicData uri="http://schemas.openxmlformats.org/presentationml/2006/ole">
            <mc:AlternateContent xmlns:mc="http://schemas.openxmlformats.org/markup-compatibility/2006">
              <mc:Choice xmlns:v="urn:schemas-microsoft-com:vml" Requires="v">
                <p:oleObj spid="_x0000_s16387" name="Visio" r:id="rId4" imgW="5250167" imgH="2515774" progId="Visio.Drawing.11">
                  <p:embed/>
                </p:oleObj>
              </mc:Choice>
              <mc:Fallback>
                <p:oleObj name="Visio" r:id="rId4" imgW="5250167" imgH="2515774" progId="Visio.Drawing.11">
                  <p:embed/>
                  <p:pic>
                    <p:nvPicPr>
                      <p:cNvPr id="72709" name="Object 0">
                        <a:extLst>
                          <a:ext uri="{FF2B5EF4-FFF2-40B4-BE49-F238E27FC236}">
                            <a16:creationId xmlns:a16="http://schemas.microsoft.com/office/drawing/2014/main" id="{AFC74EAF-7774-412E-A3E1-B4E6AEED5F6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0825" y="1844675"/>
                        <a:ext cx="8662988"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3730" name="Object 2">
            <a:extLst>
              <a:ext uri="{FF2B5EF4-FFF2-40B4-BE49-F238E27FC236}">
                <a16:creationId xmlns:a16="http://schemas.microsoft.com/office/drawing/2014/main" id="{FC2E4199-D37B-41A4-9972-6F1CFA4C868B}"/>
              </a:ext>
            </a:extLst>
          </p:cNvPr>
          <p:cNvGraphicFramePr>
            <a:graphicFrameLocks noChangeAspect="1"/>
          </p:cNvGraphicFramePr>
          <p:nvPr/>
        </p:nvGraphicFramePr>
        <p:xfrm>
          <a:off x="1795463" y="782638"/>
          <a:ext cx="5486400" cy="2286000"/>
        </p:xfrm>
        <a:graphic>
          <a:graphicData uri="http://schemas.openxmlformats.org/presentationml/2006/ole">
            <mc:AlternateContent xmlns:mc="http://schemas.openxmlformats.org/markup-compatibility/2006">
              <mc:Choice xmlns:v="urn:schemas-microsoft-com:vml" Requires="v">
                <p:oleObj spid="_x0000_s17411" r:id="rId4" imgW="2828502" imgH="1305075" progId="Paint.Picture">
                  <p:embed/>
                </p:oleObj>
              </mc:Choice>
              <mc:Fallback>
                <p:oleObj r:id="rId4" imgW="2828502" imgH="1305075" progId="Paint.Picture">
                  <p:embed/>
                  <p:pic>
                    <p:nvPicPr>
                      <p:cNvPr id="73730" name="Object 2">
                        <a:extLst>
                          <a:ext uri="{FF2B5EF4-FFF2-40B4-BE49-F238E27FC236}">
                            <a16:creationId xmlns:a16="http://schemas.microsoft.com/office/drawing/2014/main" id="{FC2E4199-D37B-41A4-9972-6F1CFA4C86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5463" y="782638"/>
                        <a:ext cx="5486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3731" name="Rectangle 4">
            <a:extLst>
              <a:ext uri="{FF2B5EF4-FFF2-40B4-BE49-F238E27FC236}">
                <a16:creationId xmlns:a16="http://schemas.microsoft.com/office/drawing/2014/main" id="{5E59A98B-58A5-4AAE-BE53-4809CC0F4245}"/>
              </a:ext>
            </a:extLst>
          </p:cNvPr>
          <p:cNvSpPr>
            <a:spLocks noChangeArrowheads="1"/>
          </p:cNvSpPr>
          <p:nvPr/>
        </p:nvSpPr>
        <p:spPr bwMode="auto">
          <a:xfrm>
            <a:off x="2862263" y="2992438"/>
            <a:ext cx="3048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峰保持器基本工作原理</a:t>
            </a:r>
            <a:r>
              <a:rPr kumimoji="1" lang="zh-CN" altLang="en-US" sz="11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endPar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pic>
        <p:nvPicPr>
          <p:cNvPr id="73732" name="Picture 5" descr="线性门">
            <a:extLst>
              <a:ext uri="{FF2B5EF4-FFF2-40B4-BE49-F238E27FC236}">
                <a16:creationId xmlns:a16="http://schemas.microsoft.com/office/drawing/2014/main" id="{B78D2A90-105F-4AF3-8F26-248658EAED6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05063" y="3602038"/>
            <a:ext cx="3733800"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3" name="Rectangle 6">
            <a:extLst>
              <a:ext uri="{FF2B5EF4-FFF2-40B4-BE49-F238E27FC236}">
                <a16:creationId xmlns:a16="http://schemas.microsoft.com/office/drawing/2014/main" id="{8458837C-72CB-4EF6-BFD0-FC66EB53A80F}"/>
              </a:ext>
            </a:extLst>
          </p:cNvPr>
          <p:cNvSpPr>
            <a:spLocks noChangeArrowheads="1"/>
          </p:cNvSpPr>
          <p:nvPr/>
        </p:nvSpPr>
        <p:spPr bwMode="auto">
          <a:xfrm>
            <a:off x="2938463" y="6345238"/>
            <a:ext cx="2819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模拟开关组成的线性门</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p>
        </p:txBody>
      </p:sp>
    </p:spTree>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id="{7A172D1E-4771-4B6E-8431-2DB5BACC4FAD}"/>
              </a:ext>
            </a:extLst>
          </p:cNvPr>
          <p:cNvSpPr>
            <a:spLocks noChangeArrowheads="1"/>
          </p:cNvSpPr>
          <p:nvPr/>
        </p:nvSpPr>
        <p:spPr bwMode="auto">
          <a:xfrm>
            <a:off x="304800" y="990600"/>
            <a:ext cx="8610600" cy="4524375"/>
          </a:xfrm>
          <a:prstGeom prst="rect">
            <a:avLst/>
          </a:prstGeom>
          <a:noFill/>
          <a:ln w="9525">
            <a:noFill/>
            <a:miter lim="800000"/>
            <a:headEnd/>
            <a:tailEnd/>
          </a:ln>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en-US" altLang="zh-CN"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       </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采集板上的模数变换器</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(ADC)</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使用的是</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AD1671</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，它将逐次比较型和</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Flash</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型</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ADC</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两种技术结合起来，并使用数字纠错技术，速度比普通逐次比较型</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ADC</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块，适应高计数率的需要。它的主要性能指数如下：</a:t>
            </a:r>
          </a:p>
          <a:p>
            <a:pPr marL="622300" marR="0" lvl="0" indent="-444500" algn="just" defTabSz="914400" rtl="0" eaLnBrk="0" fontAlgn="base" latinLnBrk="0" hangingPunct="0">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变换时间：    </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0.8us</a:t>
            </a:r>
          </a:p>
          <a:p>
            <a:pPr marL="622300" marR="0" lvl="0" indent="-444500" algn="just" defTabSz="914400" rtl="0" eaLnBrk="0" fontAlgn="base" latinLnBrk="0" hangingPunct="0">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2)</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变换范围：    </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0-2.5V, </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2.5V, 0-5V, </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5V</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四种</a:t>
            </a:r>
          </a:p>
          <a:p>
            <a:pPr marL="622300" marR="0" lvl="0" indent="-444500" algn="just" defTabSz="914400" rtl="0" eaLnBrk="0" fontAlgn="base" latinLnBrk="0" hangingPunct="0">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3)</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积分非线性：  </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1.5LSB</a:t>
            </a:r>
          </a:p>
          <a:p>
            <a:pPr marL="622300" marR="0" lvl="0" indent="-444500" algn="just" defTabSz="914400" rtl="0" eaLnBrk="0" fontAlgn="base" latinLnBrk="0" hangingPunct="0">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4)</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工作温度范围：</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0</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C-70</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Symbol" pitchFamily="18" charset="2"/>
              </a:rPr>
              <a:t></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C</a:t>
            </a:r>
          </a:p>
          <a:p>
            <a:pPr marL="622300" marR="0" lvl="1" indent="-444500" algn="just" defTabSz="914400" rtl="0" eaLnBrk="0" fontAlgn="base" latinLnBrk="0" hangingPunct="0">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5)</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信噪比：      </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70dB</a:t>
            </a:r>
          </a:p>
          <a:p>
            <a:pPr marL="622300" marR="0" lvl="0" indent="-444500" algn="just" defTabSz="914400" rtl="0" eaLnBrk="0" fontAlgn="base" latinLnBrk="0" hangingPunct="0">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6)</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有效位：      </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11.2bit</a:t>
            </a: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1" lang="en-US" altLang="zh-CN" sz="2400" b="0" i="0" u="none" strike="noStrike" kern="1200" cap="none" spc="0" normalizeH="0" baseline="0" noProof="0" dirty="0">
              <a:ln>
                <a:noFill/>
              </a:ln>
              <a:solidFill>
                <a:srgbClr val="9900CC"/>
              </a:solidFill>
              <a:effectLst/>
              <a:uLnTx/>
              <a:uFillTx/>
              <a:latin typeface="华文细黑" pitchFamily="2" charset="-122"/>
              <a:ea typeface="华文细黑" pitchFamily="2" charset="-122"/>
              <a:cs typeface="+mn-cs"/>
              <a:sym typeface="Symbol"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zh-CN" sz="2400" b="0" i="0" u="none" strike="noStrike" kern="1200" cap="none" spc="0" normalizeH="0" baseline="0" noProof="0" dirty="0">
              <a:ln>
                <a:noFill/>
              </a:ln>
              <a:solidFill>
                <a:srgbClr val="9900CC"/>
              </a:solidFill>
              <a:effectLst/>
              <a:uLnTx/>
              <a:uFillTx/>
              <a:latin typeface="华文细黑" pitchFamily="2" charset="-122"/>
              <a:ea typeface="华文细黑" pitchFamily="2" charset="-122"/>
              <a:cs typeface="+mn-cs"/>
              <a:sym typeface="Symbol" pitchFamily="18" charset="2"/>
            </a:endParaRPr>
          </a:p>
        </p:txBody>
      </p:sp>
    </p:spTree>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915A70ED-4EC7-4153-8A84-43A3F11BCD6A}"/>
              </a:ext>
            </a:extLst>
          </p:cNvPr>
          <p:cNvSpPr>
            <a:spLocks noGrp="1" noChangeArrowheads="1"/>
          </p:cNvSpPr>
          <p:nvPr>
            <p:ph type="title"/>
          </p:nvPr>
        </p:nvSpPr>
        <p:spPr>
          <a:xfrm>
            <a:off x="533400" y="549275"/>
            <a:ext cx="7924800" cy="517525"/>
          </a:xfrm>
        </p:spPr>
        <p:txBody>
          <a:bodyPr/>
          <a:lstStyle/>
          <a:p>
            <a:pPr algn="l" eaLnBrk="1" hangingPunct="1"/>
            <a:r>
              <a:rPr lang="zh-CN" altLang="en-US" sz="3600">
                <a:solidFill>
                  <a:schemeClr val="accent2"/>
                </a:solidFill>
                <a:latin typeface="华文细黑" panose="02010600040101010101" pitchFamily="2" charset="-122"/>
                <a:ea typeface="华文细黑" panose="02010600040101010101" pitchFamily="2" charset="-122"/>
              </a:rPr>
              <a:t>采集主系统</a:t>
            </a:r>
          </a:p>
        </p:txBody>
      </p:sp>
      <p:sp>
        <p:nvSpPr>
          <p:cNvPr id="75779" name="Rectangle 3">
            <a:extLst>
              <a:ext uri="{FF2B5EF4-FFF2-40B4-BE49-F238E27FC236}">
                <a16:creationId xmlns:a16="http://schemas.microsoft.com/office/drawing/2014/main" id="{525E1DF9-79A9-4577-B725-0EF1DED43752}"/>
              </a:ext>
            </a:extLst>
          </p:cNvPr>
          <p:cNvSpPr>
            <a:spLocks noGrp="1" noChangeArrowheads="1"/>
          </p:cNvSpPr>
          <p:nvPr>
            <p:ph type="body" sz="half" idx="1"/>
          </p:nvPr>
        </p:nvSpPr>
        <p:spPr>
          <a:xfrm>
            <a:off x="0" y="1219200"/>
            <a:ext cx="5638800" cy="5638800"/>
          </a:xfrm>
        </p:spPr>
        <p:txBody>
          <a:bodyPr/>
          <a:lstStyle/>
          <a:p>
            <a:pPr marL="457200" indent="-457200" eaLnBrk="1" hangingPunct="1">
              <a:lnSpc>
                <a:spcPct val="90000"/>
              </a:lnSpc>
              <a:buFont typeface="Wingdings" panose="05000000000000000000" pitchFamily="2" charset="2"/>
              <a:buChar char="l"/>
            </a:pPr>
            <a:r>
              <a:rPr lang="zh-CN" altLang="en-US" sz="2400">
                <a:solidFill>
                  <a:schemeClr val="accent2"/>
                </a:solidFill>
                <a:latin typeface="华文细黑" panose="02010600040101010101" pitchFamily="2" charset="-122"/>
                <a:ea typeface="华文细黑" panose="02010600040101010101" pitchFamily="2" charset="-122"/>
              </a:rPr>
              <a:t>采集板工作流程</a:t>
            </a:r>
          </a:p>
          <a:p>
            <a:pPr marL="457200" indent="-457200" eaLnBrk="1" hangingPunct="1">
              <a:lnSpc>
                <a:spcPct val="90000"/>
              </a:lnSpc>
            </a:pPr>
            <a:r>
              <a:rPr lang="zh-CN" altLang="en-US" sz="1800">
                <a:solidFill>
                  <a:srgbClr val="0000FF"/>
                </a:solidFill>
                <a:latin typeface="华文细黑" panose="02010600040101010101" pitchFamily="2" charset="-122"/>
                <a:ea typeface="华文细黑" panose="02010600040101010101" pitchFamily="2" charset="-122"/>
              </a:rPr>
              <a:t>触发信号是一个在时间上比模拟信号提前到达的信号。对于位置通道的信号，触发信号取自恒比定时甄别器的输出信号。触发信号输入之后，经过一段延时</a:t>
            </a:r>
            <a:r>
              <a:rPr lang="en-US" altLang="zh-CN" sz="1800">
                <a:solidFill>
                  <a:srgbClr val="0000FF"/>
                </a:solidFill>
                <a:latin typeface="华文细黑" panose="02010600040101010101" pitchFamily="2" charset="-122"/>
                <a:ea typeface="华文细黑" panose="02010600040101010101" pitchFamily="2" charset="-122"/>
              </a:rPr>
              <a:t>Td1</a:t>
            </a:r>
            <a:r>
              <a:rPr lang="zh-CN" altLang="en-US" sz="1800">
                <a:solidFill>
                  <a:srgbClr val="0000FF"/>
                </a:solidFill>
                <a:latin typeface="华文细黑" panose="02010600040101010101" pitchFamily="2" charset="-122"/>
                <a:ea typeface="华文细黑" panose="02010600040101010101" pitchFamily="2" charset="-122"/>
              </a:rPr>
              <a:t>之后触发一个宽度为</a:t>
            </a:r>
            <a:r>
              <a:rPr lang="en-US" altLang="zh-CN" sz="1800">
                <a:solidFill>
                  <a:srgbClr val="0000FF"/>
                </a:solidFill>
                <a:latin typeface="华文细黑" panose="02010600040101010101" pitchFamily="2" charset="-122"/>
                <a:ea typeface="华文细黑" panose="02010600040101010101" pitchFamily="2" charset="-122"/>
              </a:rPr>
              <a:t>Tw1</a:t>
            </a:r>
            <a:r>
              <a:rPr lang="zh-CN" altLang="en-US" sz="1800">
                <a:solidFill>
                  <a:srgbClr val="0000FF"/>
                </a:solidFill>
                <a:latin typeface="华文细黑" panose="02010600040101010101" pitchFamily="2" charset="-122"/>
                <a:ea typeface="华文细黑" panose="02010600040101010101" pitchFamily="2" charset="-122"/>
              </a:rPr>
              <a:t>的单稳电路，使线性门闭合。</a:t>
            </a:r>
          </a:p>
          <a:p>
            <a:pPr marL="457200" indent="-457200" eaLnBrk="1" hangingPunct="1">
              <a:lnSpc>
                <a:spcPct val="90000"/>
              </a:lnSpc>
            </a:pPr>
            <a:r>
              <a:rPr lang="zh-CN" altLang="en-US" sz="1800">
                <a:solidFill>
                  <a:srgbClr val="0000FF"/>
                </a:solidFill>
                <a:latin typeface="华文细黑" panose="02010600040101010101" pitchFamily="2" charset="-122"/>
                <a:ea typeface="华文细黑" panose="02010600040101010101" pitchFamily="2" charset="-122"/>
              </a:rPr>
              <a:t>在打开线性门的同时，将峰保持器的放电回路断开，峰保持器进入正常工作状态。</a:t>
            </a:r>
          </a:p>
          <a:p>
            <a:pPr marL="457200" indent="-457200" eaLnBrk="1" hangingPunct="1">
              <a:lnSpc>
                <a:spcPct val="90000"/>
              </a:lnSpc>
            </a:pPr>
            <a:r>
              <a:rPr lang="zh-CN" altLang="en-US" sz="1800">
                <a:solidFill>
                  <a:srgbClr val="0000FF"/>
                </a:solidFill>
                <a:latin typeface="华文细黑" panose="02010600040101010101" pitchFamily="2" charset="-122"/>
                <a:ea typeface="华文细黑" panose="02010600040101010101" pitchFamily="2" charset="-122"/>
              </a:rPr>
              <a:t>触发信号同时还允许采集板上的幅度甄别器开始工作。如果输入的模拟信号的幅度超过甄别器的下阈值，采集板输出一个一定宽度的信号给底板上的符合电路。</a:t>
            </a:r>
          </a:p>
          <a:p>
            <a:pPr marL="457200" indent="-457200" eaLnBrk="1" hangingPunct="1">
              <a:lnSpc>
                <a:spcPct val="90000"/>
              </a:lnSpc>
            </a:pPr>
            <a:r>
              <a:rPr lang="zh-CN" altLang="en-US" sz="1800">
                <a:solidFill>
                  <a:srgbClr val="0000FF"/>
                </a:solidFill>
                <a:latin typeface="华文细黑" panose="02010600040101010101" pitchFamily="2" charset="-122"/>
                <a:ea typeface="华文细黑" panose="02010600040101010101" pitchFamily="2" charset="-122"/>
              </a:rPr>
              <a:t>如果几路信号的多重符合输出是“真”，底板上的控制信号电路就发出命令，同时启动各采集板的模数变换电路。</a:t>
            </a:r>
          </a:p>
          <a:p>
            <a:pPr marL="457200" indent="-457200" eaLnBrk="1" hangingPunct="1">
              <a:lnSpc>
                <a:spcPct val="90000"/>
              </a:lnSpc>
            </a:pPr>
            <a:r>
              <a:rPr lang="zh-CN" altLang="en-US" sz="1800">
                <a:solidFill>
                  <a:srgbClr val="0000FF"/>
                </a:solidFill>
                <a:latin typeface="华文细黑" panose="02010600040101010101" pitchFamily="2" charset="-122"/>
                <a:ea typeface="华文细黑" panose="02010600040101010101" pitchFamily="2" charset="-122"/>
              </a:rPr>
              <a:t>峰保持器的保持电容上的电荷由放电回路放掉，。放电回路定在触发脉冲延时</a:t>
            </a:r>
            <a:r>
              <a:rPr lang="en-US" altLang="zh-CN" sz="1800">
                <a:solidFill>
                  <a:srgbClr val="0000FF"/>
                </a:solidFill>
                <a:latin typeface="华文细黑" panose="02010600040101010101" pitchFamily="2" charset="-122"/>
                <a:ea typeface="华文细黑" panose="02010600040101010101" pitchFamily="2" charset="-122"/>
              </a:rPr>
              <a:t>Tw2</a:t>
            </a:r>
            <a:r>
              <a:rPr lang="zh-CN" altLang="en-US" sz="1800">
                <a:solidFill>
                  <a:srgbClr val="0000FF"/>
                </a:solidFill>
                <a:latin typeface="华文细黑" panose="02010600040101010101" pitchFamily="2" charset="-122"/>
                <a:ea typeface="华文细黑" panose="02010600040101010101" pitchFamily="2" charset="-122"/>
              </a:rPr>
              <a:t>之后接通。</a:t>
            </a:r>
            <a:r>
              <a:rPr lang="en-US" altLang="zh-CN" sz="1800">
                <a:solidFill>
                  <a:srgbClr val="0000FF"/>
                </a:solidFill>
                <a:latin typeface="华文细黑" panose="02010600040101010101" pitchFamily="2" charset="-122"/>
                <a:ea typeface="华文细黑" panose="02010600040101010101" pitchFamily="2" charset="-122"/>
              </a:rPr>
              <a:t>Tw2</a:t>
            </a:r>
            <a:r>
              <a:rPr lang="zh-CN" altLang="en-US" sz="1800">
                <a:solidFill>
                  <a:srgbClr val="0000FF"/>
                </a:solidFill>
                <a:latin typeface="华文细黑" panose="02010600040101010101" pitchFamily="2" charset="-122"/>
                <a:ea typeface="华文细黑" panose="02010600040101010101" pitchFamily="2" charset="-122"/>
              </a:rPr>
              <a:t>的取值要保证在最迟出现符合的情况下，模数变换器对信号采样完成之后，才将开始对峰保持电容放电。</a:t>
            </a:r>
            <a:r>
              <a:rPr lang="zh-CN" altLang="en-US" sz="2000">
                <a:solidFill>
                  <a:srgbClr val="0000FF"/>
                </a:solidFill>
                <a:latin typeface="华文细黑" panose="02010600040101010101" pitchFamily="2" charset="-122"/>
                <a:ea typeface="华文细黑" panose="02010600040101010101" pitchFamily="2" charset="-122"/>
              </a:rPr>
              <a:t> </a:t>
            </a:r>
          </a:p>
        </p:txBody>
      </p:sp>
      <p:sp>
        <p:nvSpPr>
          <p:cNvPr id="75780" name="Rectangle 4">
            <a:extLst>
              <a:ext uri="{FF2B5EF4-FFF2-40B4-BE49-F238E27FC236}">
                <a16:creationId xmlns:a16="http://schemas.microsoft.com/office/drawing/2014/main" id="{AF2D7EEE-AE75-4121-8A19-45889BB8B0F4}"/>
              </a:ext>
            </a:extLst>
          </p:cNvPr>
          <p:cNvSpPr>
            <a:spLocks noChangeArrowheads="1"/>
          </p:cNvSpPr>
          <p:nvPr/>
        </p:nvSpPr>
        <p:spPr bwMode="auto">
          <a:xfrm>
            <a:off x="6096000" y="1371600"/>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采集板工作流程图</a:t>
            </a:r>
          </a:p>
        </p:txBody>
      </p:sp>
      <p:graphicFrame>
        <p:nvGraphicFramePr>
          <p:cNvPr id="75781" name="Object 1024">
            <a:extLst>
              <a:ext uri="{FF2B5EF4-FFF2-40B4-BE49-F238E27FC236}">
                <a16:creationId xmlns:a16="http://schemas.microsoft.com/office/drawing/2014/main" id="{2F522BCF-33D7-41EC-A260-F910E26A4FC1}"/>
              </a:ext>
            </a:extLst>
          </p:cNvPr>
          <p:cNvGraphicFramePr>
            <a:graphicFrameLocks noChangeAspect="1"/>
          </p:cNvGraphicFramePr>
          <p:nvPr>
            <p:ph sz="half" idx="2"/>
          </p:nvPr>
        </p:nvGraphicFramePr>
        <p:xfrm>
          <a:off x="5580063" y="2060575"/>
          <a:ext cx="3503612" cy="3940175"/>
        </p:xfrm>
        <a:graphic>
          <a:graphicData uri="http://schemas.openxmlformats.org/presentationml/2006/ole">
            <mc:AlternateContent xmlns:mc="http://schemas.openxmlformats.org/markup-compatibility/2006">
              <mc:Choice xmlns:v="urn:schemas-microsoft-com:vml" Requires="v">
                <p:oleObj spid="_x0000_s18435" name="Visio" r:id="rId4" imgW="4192578" imgH="4714751" progId="Visio.Drawing.11">
                  <p:embed/>
                </p:oleObj>
              </mc:Choice>
              <mc:Fallback>
                <p:oleObj name="Visio" r:id="rId4" imgW="4192578" imgH="4714751" progId="Visio.Drawing.11">
                  <p:embed/>
                  <p:pic>
                    <p:nvPicPr>
                      <p:cNvPr id="75781" name="Object 1024">
                        <a:extLst>
                          <a:ext uri="{FF2B5EF4-FFF2-40B4-BE49-F238E27FC236}">
                            <a16:creationId xmlns:a16="http://schemas.microsoft.com/office/drawing/2014/main" id="{2F522BCF-33D7-41EC-A260-F910E26A4FC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80063" y="2060575"/>
                        <a:ext cx="3503612" cy="3940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802" name="Object 1027">
            <a:extLst>
              <a:ext uri="{FF2B5EF4-FFF2-40B4-BE49-F238E27FC236}">
                <a16:creationId xmlns:a16="http://schemas.microsoft.com/office/drawing/2014/main" id="{3F2E079C-74D5-47AF-9C1C-0EFB14ED6945}"/>
              </a:ext>
            </a:extLst>
          </p:cNvPr>
          <p:cNvGraphicFramePr>
            <a:graphicFrameLocks noChangeAspect="1"/>
          </p:cNvGraphicFramePr>
          <p:nvPr/>
        </p:nvGraphicFramePr>
        <p:xfrm>
          <a:off x="1281113" y="620713"/>
          <a:ext cx="6099175" cy="5976937"/>
        </p:xfrm>
        <a:graphic>
          <a:graphicData uri="http://schemas.openxmlformats.org/presentationml/2006/ole">
            <mc:AlternateContent xmlns:mc="http://schemas.openxmlformats.org/markup-compatibility/2006">
              <mc:Choice xmlns:v="urn:schemas-microsoft-com:vml" Requires="v">
                <p:oleObj spid="_x0000_s19459" name="Visio" r:id="rId4" imgW="4192632" imgH="4714643" progId="Visio.Drawing.11">
                  <p:embed/>
                </p:oleObj>
              </mc:Choice>
              <mc:Fallback>
                <p:oleObj name="Visio" r:id="rId4" imgW="4192632" imgH="4714643" progId="Visio.Drawing.11">
                  <p:embed/>
                  <p:pic>
                    <p:nvPicPr>
                      <p:cNvPr id="76802" name="Object 1027">
                        <a:extLst>
                          <a:ext uri="{FF2B5EF4-FFF2-40B4-BE49-F238E27FC236}">
                            <a16:creationId xmlns:a16="http://schemas.microsoft.com/office/drawing/2014/main" id="{3F2E079C-74D5-47AF-9C1C-0EFB14ED694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81113" y="620713"/>
                        <a:ext cx="6099175" cy="5976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9FC7D2AF-7456-4285-9082-612AF359C362}"/>
              </a:ext>
            </a:extLst>
          </p:cNvPr>
          <p:cNvSpPr>
            <a:spLocks noGrp="1" noChangeArrowheads="1"/>
          </p:cNvSpPr>
          <p:nvPr>
            <p:ph type="title"/>
          </p:nvPr>
        </p:nvSpPr>
        <p:spPr>
          <a:xfrm>
            <a:off x="250825" y="476250"/>
            <a:ext cx="7924800" cy="831850"/>
          </a:xfrm>
        </p:spPr>
        <p:txBody>
          <a:bodyPr/>
          <a:lstStyle/>
          <a:p>
            <a:pPr algn="l" eaLnBrk="1" hangingPunct="1"/>
            <a:r>
              <a:rPr lang="zh-CN" altLang="en-US" sz="3600">
                <a:solidFill>
                  <a:srgbClr val="0000FF"/>
                </a:solidFill>
                <a:latin typeface="华文细黑" panose="02010600040101010101" pitchFamily="2" charset="-122"/>
                <a:ea typeface="华文细黑" panose="02010600040101010101" pitchFamily="2" charset="-122"/>
              </a:rPr>
              <a:t>接口电路功能模块</a:t>
            </a:r>
          </a:p>
        </p:txBody>
      </p:sp>
      <p:sp>
        <p:nvSpPr>
          <p:cNvPr id="66563" name="Rectangle 3">
            <a:extLst>
              <a:ext uri="{FF2B5EF4-FFF2-40B4-BE49-F238E27FC236}">
                <a16:creationId xmlns:a16="http://schemas.microsoft.com/office/drawing/2014/main" id="{A7030CFC-C827-40D0-BD96-8073406E5D20}"/>
              </a:ext>
            </a:extLst>
          </p:cNvPr>
          <p:cNvSpPr>
            <a:spLocks noGrp="1" noChangeArrowheads="1"/>
          </p:cNvSpPr>
          <p:nvPr>
            <p:ph type="body" idx="1"/>
          </p:nvPr>
        </p:nvSpPr>
        <p:spPr>
          <a:xfrm>
            <a:off x="250825" y="1557338"/>
            <a:ext cx="8443913" cy="4724400"/>
          </a:xfrm>
        </p:spPr>
        <p:txBody>
          <a:bodyPr/>
          <a:lstStyle/>
          <a:p>
            <a:pPr marL="609600" indent="-609600" eaLnBrk="1" hangingPunct="1">
              <a:buFont typeface="Wingdings" panose="05000000000000000000" pitchFamily="2" charset="2"/>
              <a:buNone/>
            </a:pPr>
            <a:r>
              <a:rPr lang="zh-CN" altLang="en-US" sz="2800">
                <a:solidFill>
                  <a:schemeClr val="accent2"/>
                </a:solidFill>
                <a:latin typeface="华文细黑" panose="02010600040101010101" pitchFamily="2" charset="-122"/>
                <a:ea typeface="华文细黑" panose="02010600040101010101" pitchFamily="2" charset="-122"/>
              </a:rPr>
              <a:t>接口电路在设计上有如下特点：</a:t>
            </a:r>
            <a:r>
              <a:rPr lang="zh-CN" altLang="en-US">
                <a:solidFill>
                  <a:schemeClr val="accent2"/>
                </a:solidFill>
                <a:latin typeface="华文细黑" panose="02010600040101010101" pitchFamily="2" charset="-122"/>
                <a:ea typeface="华文细黑" panose="02010600040101010101" pitchFamily="2" charset="-122"/>
              </a:rPr>
              <a:t> </a:t>
            </a:r>
          </a:p>
          <a:p>
            <a:pPr marL="990600" lvl="1" indent="-533400" algn="just" eaLnBrk="1" hangingPunct="1">
              <a:buFontTx/>
              <a:buNone/>
            </a:pPr>
            <a:r>
              <a:rPr lang="en-US" altLang="zh-CN" sz="2400">
                <a:solidFill>
                  <a:srgbClr val="0000FF"/>
                </a:solidFill>
                <a:latin typeface="华文细黑" panose="02010600040101010101" pitchFamily="2" charset="-122"/>
                <a:ea typeface="华文细黑" panose="02010600040101010101" pitchFamily="2" charset="-122"/>
              </a:rPr>
              <a:t>1.</a:t>
            </a:r>
            <a:r>
              <a:rPr lang="zh-CN" altLang="en-US" sz="2400">
                <a:solidFill>
                  <a:srgbClr val="0000FF"/>
                </a:solidFill>
                <a:latin typeface="华文细黑" panose="02010600040101010101" pitchFamily="2" charset="-122"/>
                <a:ea typeface="华文细黑" panose="02010600040101010101" pitchFamily="2" charset="-122"/>
              </a:rPr>
              <a:t>根据采集速率的要求，优先考虑采用哪一种</a:t>
            </a:r>
            <a:r>
              <a:rPr lang="en-US" altLang="zh-CN" sz="2400">
                <a:solidFill>
                  <a:srgbClr val="0000FF"/>
                </a:solidFill>
                <a:latin typeface="华文细黑" panose="02010600040101010101" pitchFamily="2" charset="-122"/>
                <a:ea typeface="华文细黑" panose="02010600040101010101" pitchFamily="2" charset="-122"/>
              </a:rPr>
              <a:t>I/O</a:t>
            </a:r>
            <a:r>
              <a:rPr lang="zh-CN" altLang="en-US" sz="2400">
                <a:solidFill>
                  <a:srgbClr val="0000FF"/>
                </a:solidFill>
                <a:latin typeface="华文细黑" panose="02010600040101010101" pitchFamily="2" charset="-122"/>
                <a:ea typeface="华文细黑" panose="02010600040101010101" pitchFamily="2" charset="-122"/>
              </a:rPr>
              <a:t>方式：</a:t>
            </a:r>
            <a:r>
              <a:rPr lang="en-US" altLang="zh-CN" sz="2400">
                <a:solidFill>
                  <a:srgbClr val="0000FF"/>
                </a:solidFill>
                <a:latin typeface="华文细黑" panose="02010600040101010101" pitchFamily="2" charset="-122"/>
                <a:ea typeface="华文细黑" panose="02010600040101010101" pitchFamily="2" charset="-122"/>
              </a:rPr>
              <a:t>DMA</a:t>
            </a:r>
            <a:r>
              <a:rPr lang="zh-CN" altLang="en-US" sz="2400">
                <a:solidFill>
                  <a:srgbClr val="0000FF"/>
                </a:solidFill>
                <a:latin typeface="华文细黑" panose="02010600040101010101" pitchFamily="2" charset="-122"/>
                <a:ea typeface="华文细黑" panose="02010600040101010101" pitchFamily="2" charset="-122"/>
              </a:rPr>
              <a:t>，中断，查询。同时能保证实时显示。</a:t>
            </a:r>
          </a:p>
          <a:p>
            <a:pPr marL="990600" lvl="1" indent="-533400" algn="just" eaLnBrk="1" hangingPunct="1">
              <a:buFontTx/>
              <a:buNone/>
            </a:pPr>
            <a:r>
              <a:rPr lang="zh-CN" altLang="en-US" sz="2400">
                <a:solidFill>
                  <a:srgbClr val="0000FF"/>
                </a:solidFill>
                <a:latin typeface="华文细黑" panose="02010600040101010101" pitchFamily="2" charset="-122"/>
                <a:ea typeface="华文细黑" panose="02010600040101010101" pitchFamily="2" charset="-122"/>
              </a:rPr>
              <a:t> </a:t>
            </a:r>
            <a:r>
              <a:rPr lang="en-US" altLang="zh-CN" sz="2400">
                <a:solidFill>
                  <a:srgbClr val="0000FF"/>
                </a:solidFill>
                <a:latin typeface="华文细黑" panose="02010600040101010101" pitchFamily="2" charset="-122"/>
                <a:ea typeface="华文细黑" panose="02010600040101010101" pitchFamily="2" charset="-122"/>
              </a:rPr>
              <a:t>2.</a:t>
            </a:r>
            <a:r>
              <a:rPr lang="zh-CN" altLang="en-US" sz="2400">
                <a:solidFill>
                  <a:srgbClr val="0000FF"/>
                </a:solidFill>
                <a:latin typeface="华文细黑" panose="02010600040101010101" pitchFamily="2" charset="-122"/>
                <a:ea typeface="华文细黑" panose="02010600040101010101" pitchFamily="2" charset="-122"/>
              </a:rPr>
              <a:t>采集系统有时需采集多路信号，接口电路必须包含相应的功能模块，如数据缓冲器、多路片选信号发生器等。</a:t>
            </a:r>
          </a:p>
          <a:p>
            <a:pPr marL="990600" lvl="1" indent="-533400" algn="just" eaLnBrk="1" hangingPunct="1">
              <a:buFontTx/>
              <a:buNone/>
            </a:pPr>
            <a:r>
              <a:rPr lang="zh-CN" altLang="en-US" sz="2400">
                <a:solidFill>
                  <a:srgbClr val="0000FF"/>
                </a:solidFill>
                <a:latin typeface="华文细黑" panose="02010600040101010101" pitchFamily="2" charset="-122"/>
                <a:ea typeface="华文细黑" panose="02010600040101010101" pitchFamily="2" charset="-122"/>
              </a:rPr>
              <a:t> </a:t>
            </a:r>
            <a:r>
              <a:rPr lang="en-US" altLang="zh-CN" sz="2400">
                <a:solidFill>
                  <a:srgbClr val="0000FF"/>
                </a:solidFill>
                <a:latin typeface="华文细黑" panose="02010600040101010101" pitchFamily="2" charset="-122"/>
                <a:ea typeface="华文细黑" panose="02010600040101010101" pitchFamily="2" charset="-122"/>
              </a:rPr>
              <a:t>3.</a:t>
            </a:r>
            <a:r>
              <a:rPr lang="zh-CN" altLang="en-US" sz="2400">
                <a:solidFill>
                  <a:srgbClr val="0000FF"/>
                </a:solidFill>
                <a:latin typeface="华文细黑" panose="02010600040101010101" pitchFamily="2" charset="-122"/>
                <a:ea typeface="华文细黑" panose="02010600040101010101" pitchFamily="2" charset="-122"/>
              </a:rPr>
              <a:t>其它辅助功能，如电路检测、定时或定计数等。</a:t>
            </a:r>
          </a:p>
          <a:p>
            <a:pPr marL="990600" lvl="1" indent="-533400" algn="just" eaLnBrk="1" hangingPunct="1">
              <a:buFontTx/>
              <a:buNone/>
            </a:pPr>
            <a:r>
              <a:rPr lang="zh-CN" altLang="en-US" sz="2400">
                <a:solidFill>
                  <a:srgbClr val="0000FF"/>
                </a:solidFill>
                <a:latin typeface="华文细黑" panose="02010600040101010101" pitchFamily="2" charset="-122"/>
                <a:ea typeface="华文细黑" panose="02010600040101010101" pitchFamily="2" charset="-122"/>
              </a:rPr>
              <a:t> </a:t>
            </a:r>
            <a:r>
              <a:rPr lang="en-US" altLang="zh-CN" sz="2400">
                <a:solidFill>
                  <a:srgbClr val="0000FF"/>
                </a:solidFill>
                <a:latin typeface="华文细黑" panose="02010600040101010101" pitchFamily="2" charset="-122"/>
                <a:ea typeface="华文细黑" panose="02010600040101010101" pitchFamily="2" charset="-122"/>
              </a:rPr>
              <a:t>4.</a:t>
            </a:r>
            <a:r>
              <a:rPr lang="zh-CN" altLang="en-US" sz="2400">
                <a:solidFill>
                  <a:srgbClr val="0000FF"/>
                </a:solidFill>
                <a:latin typeface="华文细黑" panose="02010600040101010101" pitchFamily="2" charset="-122"/>
                <a:ea typeface="华文细黑" panose="02010600040101010101" pitchFamily="2" charset="-122"/>
              </a:rPr>
              <a:t>可通过软件灵活选择，控制上述功能的具体实现</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6563">
                                            <p:txEl>
                                              <p:pRg st="0" end="0"/>
                                            </p:txEl>
                                          </p:spTgt>
                                        </p:tgtEl>
                                        <p:attrNameLst>
                                          <p:attrName>style.visibility</p:attrName>
                                        </p:attrNameLst>
                                      </p:cBhvr>
                                      <p:to>
                                        <p:strVal val="visible"/>
                                      </p:to>
                                    </p:set>
                                    <p:anim calcmode="lin" valueType="num">
                                      <p:cBhvr additive="base">
                                        <p:cTn id="7" dur="500" fill="hold"/>
                                        <p:tgtEl>
                                          <p:spTgt spid="665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656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6563">
                                            <p:txEl>
                                              <p:pRg st="1" end="1"/>
                                            </p:txEl>
                                          </p:spTgt>
                                        </p:tgtEl>
                                        <p:attrNameLst>
                                          <p:attrName>style.visibility</p:attrName>
                                        </p:attrNameLst>
                                      </p:cBhvr>
                                      <p:to>
                                        <p:strVal val="visible"/>
                                      </p:to>
                                    </p:set>
                                    <p:anim calcmode="lin" valueType="num">
                                      <p:cBhvr additive="base">
                                        <p:cTn id="11" dur="500" fill="hold"/>
                                        <p:tgtEl>
                                          <p:spTgt spid="6656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656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6563">
                                            <p:txEl>
                                              <p:pRg st="2" end="2"/>
                                            </p:txEl>
                                          </p:spTgt>
                                        </p:tgtEl>
                                        <p:attrNameLst>
                                          <p:attrName>style.visibility</p:attrName>
                                        </p:attrNameLst>
                                      </p:cBhvr>
                                      <p:to>
                                        <p:strVal val="visible"/>
                                      </p:to>
                                    </p:set>
                                    <p:anim calcmode="lin" valueType="num">
                                      <p:cBhvr additive="base">
                                        <p:cTn id="15" dur="500" fill="hold"/>
                                        <p:tgtEl>
                                          <p:spTgt spid="6656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6563">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6563">
                                            <p:txEl>
                                              <p:pRg st="3" end="3"/>
                                            </p:txEl>
                                          </p:spTgt>
                                        </p:tgtEl>
                                        <p:attrNameLst>
                                          <p:attrName>style.visibility</p:attrName>
                                        </p:attrNameLst>
                                      </p:cBhvr>
                                      <p:to>
                                        <p:strVal val="visible"/>
                                      </p:to>
                                    </p:set>
                                    <p:anim calcmode="lin" valueType="num">
                                      <p:cBhvr additive="base">
                                        <p:cTn id="19" dur="500" fill="hold"/>
                                        <p:tgtEl>
                                          <p:spTgt spid="6656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6563">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6563">
                                            <p:txEl>
                                              <p:pRg st="4" end="4"/>
                                            </p:txEl>
                                          </p:spTgt>
                                        </p:tgtEl>
                                        <p:attrNameLst>
                                          <p:attrName>style.visibility</p:attrName>
                                        </p:attrNameLst>
                                      </p:cBhvr>
                                      <p:to>
                                        <p:strVal val="visible"/>
                                      </p:to>
                                    </p:set>
                                    <p:anim calcmode="lin" valueType="num">
                                      <p:cBhvr additive="base">
                                        <p:cTn id="23" dur="500" fill="hold"/>
                                        <p:tgtEl>
                                          <p:spTgt spid="66563">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656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3" grpId="0" build="p" autoUpdateAnimBg="0"/>
    </p:bldLst>
  </p:timing>
</p:sld>
</file>

<file path=ppt/slides/slide3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8850" name="Rectangle 2">
            <a:extLst>
              <a:ext uri="{FF2B5EF4-FFF2-40B4-BE49-F238E27FC236}">
                <a16:creationId xmlns:a16="http://schemas.microsoft.com/office/drawing/2014/main" id="{14ED1C2E-D61C-40CA-A683-074A5487F698}"/>
              </a:ext>
            </a:extLst>
          </p:cNvPr>
          <p:cNvSpPr>
            <a:spLocks noGrp="1" noChangeArrowheads="1"/>
          </p:cNvSpPr>
          <p:nvPr>
            <p:ph type="title"/>
          </p:nvPr>
        </p:nvSpPr>
        <p:spPr>
          <a:xfrm>
            <a:off x="323850" y="620713"/>
            <a:ext cx="7772400" cy="647700"/>
          </a:xfrm>
        </p:spPr>
        <p:txBody>
          <a:bodyPr/>
          <a:lstStyle/>
          <a:p>
            <a:pPr marL="838200" indent="-838200" algn="l" eaLnBrk="1" hangingPunct="1"/>
            <a:r>
              <a:rPr lang="zh-CN" altLang="en-US" sz="4000">
                <a:solidFill>
                  <a:schemeClr val="accent2"/>
                </a:solidFill>
                <a:latin typeface="华文细黑" panose="02010600040101010101" pitchFamily="2" charset="-122"/>
                <a:ea typeface="华文细黑" panose="02010600040101010101" pitchFamily="2" charset="-122"/>
              </a:rPr>
              <a:t>接口电路功能模块</a:t>
            </a:r>
          </a:p>
        </p:txBody>
      </p:sp>
      <p:sp>
        <p:nvSpPr>
          <p:cNvPr id="78851" name="Rectangle 4">
            <a:extLst>
              <a:ext uri="{FF2B5EF4-FFF2-40B4-BE49-F238E27FC236}">
                <a16:creationId xmlns:a16="http://schemas.microsoft.com/office/drawing/2014/main" id="{C34E2819-C2F1-4308-807C-57944CF63C79}"/>
              </a:ext>
            </a:extLst>
          </p:cNvPr>
          <p:cNvSpPr>
            <a:spLocks noChangeArrowheads="1"/>
          </p:cNvSpPr>
          <p:nvPr/>
        </p:nvSpPr>
        <p:spPr bwMode="auto">
          <a:xfrm>
            <a:off x="684213" y="5805488"/>
            <a:ext cx="3536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通用微机接口电路示意图</a:t>
            </a:r>
          </a:p>
        </p:txBody>
      </p:sp>
      <p:sp>
        <p:nvSpPr>
          <p:cNvPr id="78852" name="Rectangle 5">
            <a:extLst>
              <a:ext uri="{FF2B5EF4-FFF2-40B4-BE49-F238E27FC236}">
                <a16:creationId xmlns:a16="http://schemas.microsoft.com/office/drawing/2014/main" id="{8DA52DC6-B6A0-47FE-854C-F990822D2A91}"/>
              </a:ext>
            </a:extLst>
          </p:cNvPr>
          <p:cNvSpPr>
            <a:spLocks noChangeArrowheads="1"/>
          </p:cNvSpPr>
          <p:nvPr/>
        </p:nvSpPr>
        <p:spPr bwMode="auto">
          <a:xfrm>
            <a:off x="4787900" y="836613"/>
            <a:ext cx="3352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SD</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Event</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分别为采集电路的数据总线和每次数据产生的标志脉冲 </a:t>
            </a:r>
          </a:p>
        </p:txBody>
      </p:sp>
      <p:sp>
        <p:nvSpPr>
          <p:cNvPr id="78853" name="Rectangle 6">
            <a:extLst>
              <a:ext uri="{FF2B5EF4-FFF2-40B4-BE49-F238E27FC236}">
                <a16:creationId xmlns:a16="http://schemas.microsoft.com/office/drawing/2014/main" id="{107D6E2B-9B26-4BC7-8BEF-B4F82C0852BE}"/>
              </a:ext>
            </a:extLst>
          </p:cNvPr>
          <p:cNvSpPr>
            <a:spLocks noChangeArrowheads="1"/>
          </p:cNvSpPr>
          <p:nvPr/>
        </p:nvSpPr>
        <p:spPr bwMode="auto">
          <a:xfrm>
            <a:off x="4787900" y="1557338"/>
            <a:ext cx="30480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RAM11</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与</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RAM12</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RAM21</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与</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RAM22</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构成两组存储器，每一组的容量可达</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32k×16bit </a:t>
            </a:r>
          </a:p>
        </p:txBody>
      </p:sp>
      <p:sp>
        <p:nvSpPr>
          <p:cNvPr id="78854" name="Rectangle 7">
            <a:extLst>
              <a:ext uri="{FF2B5EF4-FFF2-40B4-BE49-F238E27FC236}">
                <a16:creationId xmlns:a16="http://schemas.microsoft.com/office/drawing/2014/main" id="{EEE7F54E-33E5-4BDB-B17D-C0BC708ED8D8}"/>
              </a:ext>
            </a:extLst>
          </p:cNvPr>
          <p:cNvSpPr>
            <a:spLocks noChangeArrowheads="1"/>
          </p:cNvSpPr>
          <p:nvPr/>
        </p:nvSpPr>
        <p:spPr bwMode="auto">
          <a:xfrm>
            <a:off x="4787900" y="2420938"/>
            <a:ext cx="2590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两组作为外部数据总线与</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PC</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数据总线间的缓冲器 </a:t>
            </a:r>
          </a:p>
        </p:txBody>
      </p:sp>
      <p:sp>
        <p:nvSpPr>
          <p:cNvPr id="78855" name="Rectangle 8">
            <a:extLst>
              <a:ext uri="{FF2B5EF4-FFF2-40B4-BE49-F238E27FC236}">
                <a16:creationId xmlns:a16="http://schemas.microsoft.com/office/drawing/2014/main" id="{A0B6E85C-F5CC-45CB-BFE5-34DF73F4BC55}"/>
              </a:ext>
            </a:extLst>
          </p:cNvPr>
          <p:cNvSpPr>
            <a:spLocks noChangeArrowheads="1"/>
          </p:cNvSpPr>
          <p:nvPr/>
        </p:nvSpPr>
        <p:spPr bwMode="auto">
          <a:xfrm>
            <a:off x="4787900" y="3068638"/>
            <a:ext cx="3816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两组</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RAM</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地址发生器分别</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产生两组存储器的</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15</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位地址信号 </a:t>
            </a:r>
          </a:p>
        </p:txBody>
      </p:sp>
      <p:sp>
        <p:nvSpPr>
          <p:cNvPr id="78856" name="Rectangle 9">
            <a:extLst>
              <a:ext uri="{FF2B5EF4-FFF2-40B4-BE49-F238E27FC236}">
                <a16:creationId xmlns:a16="http://schemas.microsoft.com/office/drawing/2014/main" id="{BC6B3E22-DBFC-4233-8C29-A334CE9CD406}"/>
              </a:ext>
            </a:extLst>
          </p:cNvPr>
          <p:cNvSpPr>
            <a:spLocks noChangeArrowheads="1"/>
          </p:cNvSpPr>
          <p:nvPr/>
        </p:nvSpPr>
        <p:spPr bwMode="auto">
          <a:xfrm>
            <a:off x="4787900" y="3644900"/>
            <a:ext cx="3352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两个计数器级联构成定时</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计数器 </a:t>
            </a:r>
          </a:p>
        </p:txBody>
      </p:sp>
      <p:sp>
        <p:nvSpPr>
          <p:cNvPr id="78857" name="Rectangle 10">
            <a:extLst>
              <a:ext uri="{FF2B5EF4-FFF2-40B4-BE49-F238E27FC236}">
                <a16:creationId xmlns:a16="http://schemas.microsoft.com/office/drawing/2014/main" id="{16B31C7E-9607-445D-980C-11492C7FB38A}"/>
              </a:ext>
            </a:extLst>
          </p:cNvPr>
          <p:cNvSpPr>
            <a:spLocks noChangeArrowheads="1"/>
          </p:cNvSpPr>
          <p:nvPr/>
        </p:nvSpPr>
        <p:spPr bwMode="auto">
          <a:xfrm>
            <a:off x="4787900" y="4014788"/>
            <a:ext cx="424815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88900" indent="-8890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片选信号和控制信号译码电路产生以下信号：</a:t>
            </a:r>
          </a:p>
          <a:p>
            <a:pPr marL="88900" marR="0" lvl="1" indent="-88900" algn="l" defTabSz="914400" rtl="0" eaLnBrk="1" fontAlgn="base" latinLnBrk="0" hangingPunct="1">
              <a:lnSpc>
                <a:spcPct val="100000"/>
              </a:lnSpc>
              <a:spcBef>
                <a:spcPct val="0"/>
              </a:spcBef>
              <a:spcAft>
                <a:spcPct val="0"/>
              </a:spcAft>
              <a:buClrTx/>
              <a:buSzTx/>
              <a:buFontTx/>
              <a:buChar char="•"/>
              <a:tabLst/>
              <a:defRPr/>
            </a:pP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采集电路寄存器的片选信号</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Port1</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Port8</a:t>
            </a:r>
          </a:p>
          <a:p>
            <a:pPr marL="88900" marR="0" lvl="1" indent="-88900" algn="l" defTabSz="914400" rtl="0" eaLnBrk="1" fontAlgn="base" latinLnBrk="0" hangingPunct="1">
              <a:lnSpc>
                <a:spcPct val="100000"/>
              </a:lnSpc>
              <a:spcBef>
                <a:spcPct val="0"/>
              </a:spcBef>
              <a:spcAft>
                <a:spcPct val="0"/>
              </a:spcAft>
              <a:buClrTx/>
              <a:buSzTx/>
              <a:buFontTx/>
              <a:buChar char="•"/>
              <a:tabLst/>
              <a:defRPr/>
            </a:pP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查询端口脉冲信号或中断申请信号或</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DMA</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请求信号</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CF</a:t>
            </a:r>
          </a:p>
          <a:p>
            <a:pPr marL="88900" marR="0" lvl="1" indent="-88900" algn="l" defTabSz="914400" rtl="0" eaLnBrk="1" fontAlgn="base" latinLnBrk="0" hangingPunct="1">
              <a:lnSpc>
                <a:spcPct val="100000"/>
              </a:lnSpc>
              <a:spcBef>
                <a:spcPct val="0"/>
              </a:spcBef>
              <a:spcAft>
                <a:spcPct val="0"/>
              </a:spcAft>
              <a:buClrTx/>
              <a:buSzTx/>
              <a:buFontTx/>
              <a:buChar char="•"/>
              <a:tabLst/>
              <a:defRPr/>
            </a:pP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RAM</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地址发生器时钟信号（</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Clock1,Clock2</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）及清除信号（</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Clear1,Clear2</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p>
          <a:p>
            <a:pPr marL="88900" marR="0" lvl="1" indent="-88900" algn="l" defTabSz="914400" rtl="0" eaLnBrk="1" fontAlgn="base" latinLnBrk="0" hangingPunct="1">
              <a:lnSpc>
                <a:spcPct val="100000"/>
              </a:lnSpc>
              <a:spcBef>
                <a:spcPct val="0"/>
              </a:spcBef>
              <a:spcAft>
                <a:spcPct val="0"/>
              </a:spcAft>
              <a:buClrTx/>
              <a:buSzTx/>
              <a:buFontTx/>
              <a:buChar char="•"/>
              <a:tabLst/>
              <a:defRPr/>
            </a:pP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RAM</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的片选信号及读写信号</a:t>
            </a:r>
          </a:p>
          <a:p>
            <a:pPr marL="88900" marR="0" lvl="1" indent="-88900" algn="l" defTabSz="914400" rtl="0" eaLnBrk="1" fontAlgn="base" latinLnBrk="0" hangingPunct="1">
              <a:lnSpc>
                <a:spcPct val="100000"/>
              </a:lnSpc>
              <a:spcBef>
                <a:spcPct val="0"/>
              </a:spcBef>
              <a:spcAft>
                <a:spcPct val="0"/>
              </a:spcAft>
              <a:buClrTx/>
              <a:buSzTx/>
              <a:buFontTx/>
              <a:buChar char="•"/>
              <a:tabLst/>
              <a:defRPr/>
            </a:pP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缓冲器控制信号</a:t>
            </a:r>
          </a:p>
          <a:p>
            <a:pPr marL="88900" marR="0" lvl="1" indent="-88900" algn="l" defTabSz="914400" rtl="0" eaLnBrk="1" fontAlgn="base" latinLnBrk="0" hangingPunct="1">
              <a:lnSpc>
                <a:spcPct val="100000"/>
              </a:lnSpc>
              <a:spcBef>
                <a:spcPct val="0"/>
              </a:spcBef>
              <a:spcAft>
                <a:spcPct val="0"/>
              </a:spcAft>
              <a:buClrTx/>
              <a:buSzTx/>
              <a:buFontTx/>
              <a:buChar char="•"/>
              <a:tabLst/>
              <a:defRPr/>
            </a:pP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定时器片选信号</a:t>
            </a:r>
            <a:r>
              <a:rPr kumimoji="1" lang="en-US" altLang="zh-CN"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CST </a:t>
            </a:r>
            <a:r>
              <a:rPr kumimoji="1" lang="zh-CN" altLang="en-US" sz="16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等 </a:t>
            </a:r>
          </a:p>
        </p:txBody>
      </p:sp>
      <p:pic>
        <p:nvPicPr>
          <p:cNvPr id="67595" name="Picture 11" descr="f2">
            <a:extLst>
              <a:ext uri="{FF2B5EF4-FFF2-40B4-BE49-F238E27FC236}">
                <a16:creationId xmlns:a16="http://schemas.microsoft.com/office/drawing/2014/main" id="{7DC567A5-01AF-4AEE-9D15-184E208F31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1916113"/>
            <a:ext cx="4303712" cy="359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67595"/>
                                        </p:tgtEl>
                                        <p:attrNameLst>
                                          <p:attrName>style.visibility</p:attrName>
                                        </p:attrNameLst>
                                      </p:cBhvr>
                                      <p:to>
                                        <p:strVal val="visible"/>
                                      </p:to>
                                    </p:set>
                                    <p:anim calcmode="lin" valueType="num">
                                      <p:cBhvr additive="base">
                                        <p:cTn id="7" dur="500" fill="hold"/>
                                        <p:tgtEl>
                                          <p:spTgt spid="67595"/>
                                        </p:tgtEl>
                                        <p:attrNameLst>
                                          <p:attrName>ppt_x</p:attrName>
                                        </p:attrNameLst>
                                      </p:cBhvr>
                                      <p:tavLst>
                                        <p:tav tm="0">
                                          <p:val>
                                            <p:strVal val="1+#ppt_w/2"/>
                                          </p:val>
                                        </p:tav>
                                        <p:tav tm="100000">
                                          <p:val>
                                            <p:strVal val="#ppt_x"/>
                                          </p:val>
                                        </p:tav>
                                      </p:tavLst>
                                    </p:anim>
                                    <p:anim calcmode="lin" valueType="num">
                                      <p:cBhvr additive="base">
                                        <p:cTn id="8" dur="500" fill="hold"/>
                                        <p:tgtEl>
                                          <p:spTgt spid="675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f2">
            <a:extLst>
              <a:ext uri="{FF2B5EF4-FFF2-40B4-BE49-F238E27FC236}">
                <a16:creationId xmlns:a16="http://schemas.microsoft.com/office/drawing/2014/main" id="{B21BD06C-8563-47EB-9DFF-15EC78F0A6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609600"/>
            <a:ext cx="70104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0898" name="Rectangle 2">
            <a:extLst>
              <a:ext uri="{FF2B5EF4-FFF2-40B4-BE49-F238E27FC236}">
                <a16:creationId xmlns:a16="http://schemas.microsoft.com/office/drawing/2014/main" id="{66839FE4-76A0-49F1-840C-228FBBC9BCC2}"/>
              </a:ext>
            </a:extLst>
          </p:cNvPr>
          <p:cNvSpPr>
            <a:spLocks noGrp="1" noChangeArrowheads="1"/>
          </p:cNvSpPr>
          <p:nvPr>
            <p:ph type="title"/>
          </p:nvPr>
        </p:nvSpPr>
        <p:spPr>
          <a:xfrm>
            <a:off x="250825" y="358775"/>
            <a:ext cx="7772400" cy="838200"/>
          </a:xfrm>
        </p:spPr>
        <p:txBody>
          <a:bodyPr/>
          <a:lstStyle/>
          <a:p>
            <a:pPr marL="838200" indent="-838200" algn="l" eaLnBrk="1" hangingPunct="1"/>
            <a:r>
              <a:rPr lang="zh-CN" altLang="en-US" sz="3600">
                <a:solidFill>
                  <a:schemeClr val="accent2"/>
                </a:solidFill>
                <a:latin typeface="华文细黑" panose="02010600040101010101" pitchFamily="2" charset="-122"/>
                <a:ea typeface="华文细黑" panose="02010600040101010101" pitchFamily="2" charset="-122"/>
              </a:rPr>
              <a:t>接口电路功能模块</a:t>
            </a:r>
          </a:p>
        </p:txBody>
      </p:sp>
      <p:sp>
        <p:nvSpPr>
          <p:cNvPr id="68611" name="Rectangle 3">
            <a:extLst>
              <a:ext uri="{FF2B5EF4-FFF2-40B4-BE49-F238E27FC236}">
                <a16:creationId xmlns:a16="http://schemas.microsoft.com/office/drawing/2014/main" id="{DA16092A-C978-40FF-91DF-3A5B7BB22514}"/>
              </a:ext>
            </a:extLst>
          </p:cNvPr>
          <p:cNvSpPr>
            <a:spLocks noGrp="1" noChangeArrowheads="1"/>
          </p:cNvSpPr>
          <p:nvPr>
            <p:ph type="body" idx="1"/>
          </p:nvPr>
        </p:nvSpPr>
        <p:spPr>
          <a:xfrm>
            <a:off x="395288" y="1196975"/>
            <a:ext cx="8353425" cy="5661025"/>
          </a:xfrm>
        </p:spPr>
        <p:txBody>
          <a:bodyPr/>
          <a:lstStyle/>
          <a:p>
            <a:pPr marL="533400" indent="-533400" eaLnBrk="1" hangingPunct="1">
              <a:lnSpc>
                <a:spcPct val="80000"/>
              </a:lnSpc>
              <a:buFontTx/>
              <a:buNone/>
            </a:pPr>
            <a:r>
              <a:rPr lang="zh-CN" altLang="en-US" sz="2800">
                <a:solidFill>
                  <a:schemeClr val="accent2"/>
                </a:solidFill>
                <a:latin typeface="华文细黑" panose="02010600040101010101" pitchFamily="2" charset="-122"/>
                <a:ea typeface="华文细黑" panose="02010600040101010101" pitchFamily="2" charset="-122"/>
              </a:rPr>
              <a:t>工作原理如下： </a:t>
            </a:r>
          </a:p>
          <a:p>
            <a:pPr marL="914400" lvl="1" indent="-457200" algn="just" eaLnBrk="1" hangingPunct="1">
              <a:lnSpc>
                <a:spcPct val="80000"/>
              </a:lnSpc>
              <a:buFont typeface="Wingdings" panose="05000000000000000000" pitchFamily="2" charset="2"/>
              <a:buChar char="l"/>
            </a:pPr>
            <a:r>
              <a:rPr lang="zh-CN" altLang="en-US" sz="2400">
                <a:solidFill>
                  <a:schemeClr val="accent2"/>
                </a:solidFill>
                <a:latin typeface="华文细黑" panose="02010600040101010101" pitchFamily="2" charset="-122"/>
                <a:ea typeface="华文细黑" panose="02010600040101010101" pitchFamily="2" charset="-122"/>
              </a:rPr>
              <a:t>设置参数。通过接口软件预设工作方式寄存器和关键字寄存器，确定数据</a:t>
            </a:r>
            <a:r>
              <a:rPr lang="en-US" altLang="zh-CN" sz="2400">
                <a:solidFill>
                  <a:schemeClr val="accent2"/>
                </a:solidFill>
                <a:latin typeface="华文细黑" panose="02010600040101010101" pitchFamily="2" charset="-122"/>
                <a:ea typeface="华文细黑" panose="02010600040101010101" pitchFamily="2" charset="-122"/>
              </a:rPr>
              <a:t>I/O</a:t>
            </a:r>
            <a:r>
              <a:rPr lang="zh-CN" altLang="en-US" sz="2400">
                <a:solidFill>
                  <a:schemeClr val="accent2"/>
                </a:solidFill>
                <a:latin typeface="华文细黑" panose="02010600040101010101" pitchFamily="2" charset="-122"/>
                <a:ea typeface="华文细黑" panose="02010600040101010101" pitchFamily="2" charset="-122"/>
              </a:rPr>
              <a:t>方式，采集时间或计数，每组</a:t>
            </a:r>
            <a:r>
              <a:rPr lang="en-US" altLang="zh-CN" sz="2400">
                <a:solidFill>
                  <a:schemeClr val="accent2"/>
                </a:solidFill>
                <a:latin typeface="华文细黑" panose="02010600040101010101" pitchFamily="2" charset="-122"/>
                <a:ea typeface="华文细黑" panose="02010600040101010101" pitchFamily="2" charset="-122"/>
              </a:rPr>
              <a:t>RAM</a:t>
            </a:r>
            <a:r>
              <a:rPr lang="zh-CN" altLang="en-US" sz="2400">
                <a:solidFill>
                  <a:schemeClr val="accent2"/>
                </a:solidFill>
                <a:latin typeface="华文细黑" panose="02010600040101010101" pitchFamily="2" charset="-122"/>
                <a:ea typeface="华文细黑" panose="02010600040101010101" pitchFamily="2" charset="-122"/>
              </a:rPr>
              <a:t>的每次最大存储字节数，定时或定计数。</a:t>
            </a:r>
          </a:p>
          <a:p>
            <a:pPr marL="914400" lvl="1" indent="-457200" eaLnBrk="1" hangingPunct="1">
              <a:lnSpc>
                <a:spcPct val="80000"/>
              </a:lnSpc>
              <a:buFont typeface="Wingdings" panose="05000000000000000000" pitchFamily="2" charset="2"/>
              <a:buChar char="l"/>
            </a:pPr>
            <a:r>
              <a:rPr lang="zh-CN" altLang="en-US" sz="2400">
                <a:solidFill>
                  <a:schemeClr val="accent2"/>
                </a:solidFill>
                <a:latin typeface="华文细黑" panose="02010600040101010101" pitchFamily="2" charset="-122"/>
                <a:ea typeface="华文细黑" panose="02010600040101010101" pitchFamily="2" charset="-122"/>
              </a:rPr>
              <a:t>译码电路产生控制信号，初始化地址发生器，定时</a:t>
            </a:r>
            <a:r>
              <a:rPr lang="en-US" altLang="zh-CN" sz="2400">
                <a:solidFill>
                  <a:schemeClr val="accent2"/>
                </a:solidFill>
                <a:latin typeface="华文细黑" panose="02010600040101010101" pitchFamily="2" charset="-122"/>
                <a:ea typeface="华文细黑" panose="02010600040101010101" pitchFamily="2" charset="-122"/>
              </a:rPr>
              <a:t>/</a:t>
            </a:r>
            <a:r>
              <a:rPr lang="zh-CN" altLang="en-US" sz="2400">
                <a:solidFill>
                  <a:schemeClr val="accent2"/>
                </a:solidFill>
                <a:latin typeface="华文细黑" panose="02010600040101010101" pitchFamily="2" charset="-122"/>
                <a:ea typeface="华文细黑" panose="02010600040101010101" pitchFamily="2" charset="-122"/>
              </a:rPr>
              <a:t>计数器，并根据预设的参数，产生对应的查询标志位，或中断申请信号，或</a:t>
            </a:r>
            <a:r>
              <a:rPr lang="en-US" altLang="zh-CN" sz="2400">
                <a:solidFill>
                  <a:schemeClr val="accent2"/>
                </a:solidFill>
                <a:latin typeface="华文细黑" panose="02010600040101010101" pitchFamily="2" charset="-122"/>
                <a:ea typeface="华文细黑" panose="02010600040101010101" pitchFamily="2" charset="-122"/>
              </a:rPr>
              <a:t>DMA</a:t>
            </a:r>
            <a:r>
              <a:rPr lang="zh-CN" altLang="en-US" sz="2400">
                <a:solidFill>
                  <a:schemeClr val="accent2"/>
                </a:solidFill>
                <a:latin typeface="华文细黑" panose="02010600040101010101" pitchFamily="2" charset="-122"/>
                <a:ea typeface="华文细黑" panose="02010600040101010101" pitchFamily="2" charset="-122"/>
              </a:rPr>
              <a:t>请求信号。 </a:t>
            </a:r>
          </a:p>
          <a:p>
            <a:pPr marL="1295400" lvl="2" indent="-381000" eaLnBrk="1" hangingPunct="1">
              <a:lnSpc>
                <a:spcPct val="80000"/>
              </a:lnSpc>
            </a:pPr>
            <a:r>
              <a:rPr lang="zh-CN" altLang="en-US" sz="1800">
                <a:solidFill>
                  <a:srgbClr val="990099"/>
                </a:solidFill>
                <a:latin typeface="华文细黑" panose="02010600040101010101" pitchFamily="2" charset="-122"/>
                <a:ea typeface="华文细黑" panose="02010600040101010101" pitchFamily="2" charset="-122"/>
              </a:rPr>
              <a:t>当电路工作于查询方式时，接口软件循环读取查询标志位，当标志位有效时，读入指定端口的数据。 </a:t>
            </a:r>
          </a:p>
          <a:p>
            <a:pPr marL="1295400" lvl="2" indent="-381000" eaLnBrk="1" hangingPunct="1">
              <a:lnSpc>
                <a:spcPct val="80000"/>
              </a:lnSpc>
            </a:pPr>
            <a:r>
              <a:rPr lang="zh-CN" altLang="en-US" sz="1800">
                <a:solidFill>
                  <a:srgbClr val="990099"/>
                </a:solidFill>
                <a:latin typeface="华文细黑" panose="02010600040101010101" pitchFamily="2" charset="-122"/>
                <a:ea typeface="华文细黑" panose="02010600040101010101" pitchFamily="2" charset="-122"/>
              </a:rPr>
              <a:t>当电路工作于中断方式时，计算机响应中断申请，进入中断服务子程序，完成实时数据采集和在线数据处理。 </a:t>
            </a:r>
          </a:p>
          <a:p>
            <a:pPr marL="1295400" lvl="2" indent="-381000" eaLnBrk="1" hangingPunct="1">
              <a:lnSpc>
                <a:spcPct val="80000"/>
              </a:lnSpc>
            </a:pPr>
            <a:r>
              <a:rPr lang="zh-CN" altLang="en-US" sz="1800">
                <a:solidFill>
                  <a:srgbClr val="990099"/>
                </a:solidFill>
                <a:latin typeface="华文细黑" panose="02010600040101010101" pitchFamily="2" charset="-122"/>
                <a:ea typeface="华文细黑" panose="02010600040101010101" pitchFamily="2" charset="-122"/>
              </a:rPr>
              <a:t>当电路工作于</a:t>
            </a:r>
            <a:r>
              <a:rPr lang="en-US" altLang="zh-CN" sz="1800">
                <a:solidFill>
                  <a:srgbClr val="990099"/>
                </a:solidFill>
                <a:latin typeface="华文细黑" panose="02010600040101010101" pitchFamily="2" charset="-122"/>
                <a:ea typeface="华文细黑" panose="02010600040101010101" pitchFamily="2" charset="-122"/>
              </a:rPr>
              <a:t>DMA</a:t>
            </a:r>
            <a:r>
              <a:rPr lang="zh-CN" altLang="en-US" sz="1800">
                <a:solidFill>
                  <a:srgbClr val="990099"/>
                </a:solidFill>
                <a:latin typeface="华文细黑" panose="02010600040101010101" pitchFamily="2" charset="-122"/>
                <a:ea typeface="华文细黑" panose="02010600040101010101" pitchFamily="2" charset="-122"/>
              </a:rPr>
              <a:t>方式时，两组</a:t>
            </a:r>
            <a:r>
              <a:rPr lang="en-US" altLang="zh-CN" sz="1800">
                <a:solidFill>
                  <a:srgbClr val="990099"/>
                </a:solidFill>
                <a:latin typeface="华文细黑" panose="02010600040101010101" pitchFamily="2" charset="-122"/>
                <a:ea typeface="华文细黑" panose="02010600040101010101" pitchFamily="2" charset="-122"/>
              </a:rPr>
              <a:t>RAM</a:t>
            </a:r>
            <a:r>
              <a:rPr lang="zh-CN" altLang="en-US" sz="1800">
                <a:solidFill>
                  <a:srgbClr val="990099"/>
                </a:solidFill>
                <a:latin typeface="华文细黑" panose="02010600040101010101" pitchFamily="2" charset="-122"/>
                <a:ea typeface="华文细黑" panose="02010600040101010101" pitchFamily="2" charset="-122"/>
              </a:rPr>
              <a:t>处于“乒乓”状态，即其中一组处于写状态，由采集电路存入数据；另一组则处于读状态，等候计算机读取数据。当处于写状态的</a:t>
            </a:r>
            <a:r>
              <a:rPr lang="en-US" altLang="zh-CN" sz="1800">
                <a:solidFill>
                  <a:srgbClr val="990099"/>
                </a:solidFill>
                <a:latin typeface="华文细黑" panose="02010600040101010101" pitchFamily="2" charset="-122"/>
                <a:ea typeface="华文细黑" panose="02010600040101010101" pitchFamily="2" charset="-122"/>
              </a:rPr>
              <a:t>RAM</a:t>
            </a:r>
            <a:r>
              <a:rPr lang="zh-CN" altLang="en-US" sz="1800">
                <a:solidFill>
                  <a:srgbClr val="990099"/>
                </a:solidFill>
                <a:latin typeface="华文细黑" panose="02010600040101010101" pitchFamily="2" charset="-122"/>
                <a:ea typeface="华文细黑" panose="02010600040101010101" pitchFamily="2" charset="-122"/>
              </a:rPr>
              <a:t>达到预设字节数时，两组</a:t>
            </a:r>
            <a:r>
              <a:rPr lang="en-US" altLang="zh-CN" sz="1800">
                <a:solidFill>
                  <a:srgbClr val="990099"/>
                </a:solidFill>
                <a:latin typeface="华文细黑" panose="02010600040101010101" pitchFamily="2" charset="-122"/>
                <a:ea typeface="华文细黑" panose="02010600040101010101" pitchFamily="2" charset="-122"/>
              </a:rPr>
              <a:t>RAM</a:t>
            </a:r>
            <a:r>
              <a:rPr lang="zh-CN" altLang="en-US" sz="1800">
                <a:solidFill>
                  <a:srgbClr val="990099"/>
                </a:solidFill>
                <a:latin typeface="华文细黑" panose="02010600040101010101" pitchFamily="2" charset="-122"/>
                <a:ea typeface="华文细黑" panose="02010600040101010101" pitchFamily="2" charset="-122"/>
              </a:rPr>
              <a:t>交换工作状态。同时，译码电路发出</a:t>
            </a:r>
            <a:r>
              <a:rPr lang="en-US" altLang="zh-CN" sz="1800">
                <a:solidFill>
                  <a:srgbClr val="990099"/>
                </a:solidFill>
                <a:latin typeface="华文细黑" panose="02010600040101010101" pitchFamily="2" charset="-122"/>
                <a:ea typeface="华文细黑" panose="02010600040101010101" pitchFamily="2" charset="-122"/>
              </a:rPr>
              <a:t>DMA</a:t>
            </a:r>
            <a:r>
              <a:rPr lang="zh-CN" altLang="en-US" sz="1800">
                <a:solidFill>
                  <a:srgbClr val="990099"/>
                </a:solidFill>
                <a:latin typeface="华文细黑" panose="02010600040101010101" pitchFamily="2" charset="-122"/>
                <a:ea typeface="华文细黑" panose="02010600040101010101" pitchFamily="2" charset="-122"/>
              </a:rPr>
              <a:t>请求信号， </a:t>
            </a:r>
            <a:r>
              <a:rPr lang="en-US" altLang="zh-CN" sz="1800">
                <a:solidFill>
                  <a:srgbClr val="990099"/>
                </a:solidFill>
                <a:latin typeface="华文细黑" panose="02010600040101010101" pitchFamily="2" charset="-122"/>
                <a:ea typeface="华文细黑" panose="02010600040101010101" pitchFamily="2" charset="-122"/>
              </a:rPr>
              <a:t>CPU</a:t>
            </a:r>
            <a:r>
              <a:rPr lang="zh-CN" altLang="en-US" sz="1800">
                <a:solidFill>
                  <a:srgbClr val="990099"/>
                </a:solidFill>
                <a:latin typeface="华文细黑" panose="02010600040101010101" pitchFamily="2" charset="-122"/>
                <a:ea typeface="华文细黑" panose="02010600040101010101" pitchFamily="2" charset="-122"/>
              </a:rPr>
              <a:t>响应</a:t>
            </a:r>
            <a:r>
              <a:rPr lang="en-US" altLang="zh-CN" sz="1800">
                <a:solidFill>
                  <a:srgbClr val="990099"/>
                </a:solidFill>
                <a:latin typeface="华文细黑" panose="02010600040101010101" pitchFamily="2" charset="-122"/>
                <a:ea typeface="华文细黑" panose="02010600040101010101" pitchFamily="2" charset="-122"/>
              </a:rPr>
              <a:t>DMA</a:t>
            </a:r>
            <a:r>
              <a:rPr lang="zh-CN" altLang="en-US" sz="1800">
                <a:solidFill>
                  <a:srgbClr val="990099"/>
                </a:solidFill>
                <a:latin typeface="华文细黑" panose="02010600040101010101" pitchFamily="2" charset="-122"/>
                <a:ea typeface="华文细黑" panose="02010600040101010101" pitchFamily="2" charset="-122"/>
              </a:rPr>
              <a:t>请求后，以块传输的方式把此时处于读状态的存储器的数据读入指定内存块。两组</a:t>
            </a:r>
            <a:r>
              <a:rPr lang="en-US" altLang="zh-CN" sz="1800">
                <a:solidFill>
                  <a:srgbClr val="990099"/>
                </a:solidFill>
                <a:latin typeface="华文细黑" panose="02010600040101010101" pitchFamily="2" charset="-122"/>
                <a:ea typeface="华文细黑" panose="02010600040101010101" pitchFamily="2" charset="-122"/>
              </a:rPr>
              <a:t>RAM</a:t>
            </a:r>
            <a:r>
              <a:rPr lang="zh-CN" altLang="en-US" sz="1800">
                <a:solidFill>
                  <a:srgbClr val="990099"/>
                </a:solidFill>
                <a:latin typeface="华文细黑" panose="02010600040101010101" pitchFamily="2" charset="-122"/>
                <a:ea typeface="华文细黑" panose="02010600040101010101" pitchFamily="2" charset="-122"/>
              </a:rPr>
              <a:t>的工作模式循环交换，其控制信号由译码电路单元产生。</a:t>
            </a:r>
            <a:endParaRPr lang="zh-CN" altLang="en-US" sz="1800">
              <a:solidFill>
                <a:schemeClr val="accent2"/>
              </a:solidFill>
              <a:latin typeface="华文细黑" panose="02010600040101010101" pitchFamily="2" charset="-122"/>
              <a:ea typeface="华文细黑" panose="02010600040101010101" pitchFamily="2" charset="-122"/>
            </a:endParaRPr>
          </a:p>
          <a:p>
            <a:pPr marL="914400" lvl="1" indent="-457200" eaLnBrk="1" hangingPunct="1">
              <a:lnSpc>
                <a:spcPct val="80000"/>
              </a:lnSpc>
              <a:buFont typeface="Wingdings" panose="05000000000000000000" pitchFamily="2" charset="2"/>
              <a:buChar char="l"/>
            </a:pPr>
            <a:r>
              <a:rPr lang="zh-CN" altLang="en-US" sz="2400">
                <a:solidFill>
                  <a:schemeClr val="accent2"/>
                </a:solidFill>
                <a:latin typeface="华文细黑" panose="02010600040101010101" pitchFamily="2" charset="-122"/>
                <a:ea typeface="华文细黑" panose="02010600040101010101" pitchFamily="2" charset="-122"/>
              </a:rPr>
              <a:t>在这三种</a:t>
            </a:r>
            <a:r>
              <a:rPr lang="en-US" altLang="zh-CN" sz="2400">
                <a:solidFill>
                  <a:schemeClr val="accent2"/>
                </a:solidFill>
                <a:latin typeface="华文细黑" panose="02010600040101010101" pitchFamily="2" charset="-122"/>
                <a:ea typeface="华文细黑" panose="02010600040101010101" pitchFamily="2" charset="-122"/>
              </a:rPr>
              <a:t>I/O</a:t>
            </a:r>
            <a:r>
              <a:rPr lang="zh-CN" altLang="en-US" sz="2400">
                <a:solidFill>
                  <a:schemeClr val="accent2"/>
                </a:solidFill>
                <a:latin typeface="华文细黑" panose="02010600040101010101" pitchFamily="2" charset="-122"/>
                <a:ea typeface="华文细黑" panose="02010600040101010101" pitchFamily="2" charset="-122"/>
              </a:rPr>
              <a:t>方式中</a:t>
            </a:r>
            <a:r>
              <a:rPr lang="en-US" altLang="zh-CN" sz="2400">
                <a:solidFill>
                  <a:schemeClr val="accent2"/>
                </a:solidFill>
                <a:latin typeface="华文细黑" panose="02010600040101010101" pitchFamily="2" charset="-122"/>
                <a:ea typeface="华文细黑" panose="02010600040101010101" pitchFamily="2" charset="-122"/>
              </a:rPr>
              <a:t>, DMA</a:t>
            </a:r>
            <a:r>
              <a:rPr lang="zh-CN" altLang="en-US" sz="2400">
                <a:solidFill>
                  <a:schemeClr val="accent2"/>
                </a:solidFill>
                <a:latin typeface="华文细黑" panose="02010600040101010101" pitchFamily="2" charset="-122"/>
                <a:ea typeface="华文细黑" panose="02010600040101010101" pitchFamily="2" charset="-122"/>
              </a:rPr>
              <a:t>方式的数据传输速率最快，可达</a:t>
            </a:r>
            <a:r>
              <a:rPr lang="en-US" altLang="zh-CN" sz="2400">
                <a:solidFill>
                  <a:schemeClr val="accent2"/>
                </a:solidFill>
                <a:latin typeface="华文细黑" panose="02010600040101010101" pitchFamily="2" charset="-122"/>
                <a:ea typeface="华文细黑" panose="02010600040101010101" pitchFamily="2" charset="-122"/>
              </a:rPr>
              <a:t>1.6MBPS</a:t>
            </a:r>
            <a:r>
              <a:rPr lang="zh-CN" altLang="en-US" sz="2400">
                <a:solidFill>
                  <a:schemeClr val="accent2"/>
                </a:solidFill>
                <a:latin typeface="华文细黑" panose="02010600040101010101" pitchFamily="2" charset="-122"/>
                <a:ea typeface="华文细黑" panose="02010600040101010101" pitchFamily="2" charset="-122"/>
              </a:rPr>
              <a:t>，适用于较高计数率场合。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8611">
                                            <p:txEl>
                                              <p:pRg st="0" end="0"/>
                                            </p:txEl>
                                          </p:spTgt>
                                        </p:tgtEl>
                                        <p:attrNameLst>
                                          <p:attrName>style.visibility</p:attrName>
                                        </p:attrNameLst>
                                      </p:cBhvr>
                                      <p:to>
                                        <p:strVal val="visible"/>
                                      </p:to>
                                    </p:set>
                                    <p:anim calcmode="lin" valueType="num">
                                      <p:cBhvr additive="base">
                                        <p:cTn id="7" dur="500" fill="hold"/>
                                        <p:tgtEl>
                                          <p:spTgt spid="686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86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8611">
                                            <p:txEl>
                                              <p:pRg st="1" end="1"/>
                                            </p:txEl>
                                          </p:spTgt>
                                        </p:tgtEl>
                                        <p:attrNameLst>
                                          <p:attrName>style.visibility</p:attrName>
                                        </p:attrNameLst>
                                      </p:cBhvr>
                                      <p:to>
                                        <p:strVal val="visible"/>
                                      </p:to>
                                    </p:set>
                                    <p:anim calcmode="lin" valueType="num">
                                      <p:cBhvr additive="base">
                                        <p:cTn id="13" dur="500" fill="hold"/>
                                        <p:tgtEl>
                                          <p:spTgt spid="6861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86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8611">
                                            <p:txEl>
                                              <p:pRg st="2" end="2"/>
                                            </p:txEl>
                                          </p:spTgt>
                                        </p:tgtEl>
                                        <p:attrNameLst>
                                          <p:attrName>style.visibility</p:attrName>
                                        </p:attrNameLst>
                                      </p:cBhvr>
                                      <p:to>
                                        <p:strVal val="visible"/>
                                      </p:to>
                                    </p:set>
                                    <p:anim calcmode="lin" valueType="num">
                                      <p:cBhvr additive="base">
                                        <p:cTn id="19" dur="500" fill="hold"/>
                                        <p:tgtEl>
                                          <p:spTgt spid="6861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8611">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8611">
                                            <p:txEl>
                                              <p:pRg st="3" end="3"/>
                                            </p:txEl>
                                          </p:spTgt>
                                        </p:tgtEl>
                                        <p:attrNameLst>
                                          <p:attrName>style.visibility</p:attrName>
                                        </p:attrNameLst>
                                      </p:cBhvr>
                                      <p:to>
                                        <p:strVal val="visible"/>
                                      </p:to>
                                    </p:set>
                                    <p:anim calcmode="lin" valueType="num">
                                      <p:cBhvr additive="base">
                                        <p:cTn id="23" dur="500" fill="hold"/>
                                        <p:tgtEl>
                                          <p:spTgt spid="68611">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8611">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8611">
                                            <p:txEl>
                                              <p:pRg st="4" end="4"/>
                                            </p:txEl>
                                          </p:spTgt>
                                        </p:tgtEl>
                                        <p:attrNameLst>
                                          <p:attrName>style.visibility</p:attrName>
                                        </p:attrNameLst>
                                      </p:cBhvr>
                                      <p:to>
                                        <p:strVal val="visible"/>
                                      </p:to>
                                    </p:set>
                                    <p:anim calcmode="lin" valueType="num">
                                      <p:cBhvr additive="base">
                                        <p:cTn id="27" dur="500" fill="hold"/>
                                        <p:tgtEl>
                                          <p:spTgt spid="68611">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8611">
                                            <p:txEl>
                                              <p:pRg st="4" end="4"/>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68611">
                                            <p:txEl>
                                              <p:pRg st="5" end="5"/>
                                            </p:txEl>
                                          </p:spTgt>
                                        </p:tgtEl>
                                        <p:attrNameLst>
                                          <p:attrName>style.visibility</p:attrName>
                                        </p:attrNameLst>
                                      </p:cBhvr>
                                      <p:to>
                                        <p:strVal val="visible"/>
                                      </p:to>
                                    </p:set>
                                    <p:anim calcmode="lin" valueType="num">
                                      <p:cBhvr additive="base">
                                        <p:cTn id="31" dur="500" fill="hold"/>
                                        <p:tgtEl>
                                          <p:spTgt spid="68611">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861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8611">
                                            <p:txEl>
                                              <p:pRg st="6" end="6"/>
                                            </p:txEl>
                                          </p:spTgt>
                                        </p:tgtEl>
                                        <p:attrNameLst>
                                          <p:attrName>style.visibility</p:attrName>
                                        </p:attrNameLst>
                                      </p:cBhvr>
                                      <p:to>
                                        <p:strVal val="visible"/>
                                      </p:to>
                                    </p:set>
                                    <p:anim calcmode="lin" valueType="num">
                                      <p:cBhvr additive="base">
                                        <p:cTn id="37" dur="500" fill="hold"/>
                                        <p:tgtEl>
                                          <p:spTgt spid="68611">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8611">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build="p" bldLvl="2"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atlas"/>
          <p:cNvPicPr>
            <a:picLocks noChangeAspect="1" noChangeArrowheads="1"/>
          </p:cNvPicPr>
          <p:nvPr/>
        </p:nvPicPr>
        <p:blipFill>
          <a:blip r:embed="rId3" cstate="print">
            <a:clrChange>
              <a:clrFrom>
                <a:srgbClr val="6FB9DF"/>
              </a:clrFrom>
              <a:clrTo>
                <a:srgbClr val="6FB9DF">
                  <a:alpha val="0"/>
                </a:srgbClr>
              </a:clrTo>
            </a:clrChange>
          </a:blip>
          <a:srcRect/>
          <a:stretch>
            <a:fillRect/>
          </a:stretch>
        </p:blipFill>
        <p:spPr bwMode="auto">
          <a:xfrm>
            <a:off x="0" y="836613"/>
            <a:ext cx="5389563" cy="4162425"/>
          </a:xfrm>
          <a:prstGeom prst="rect">
            <a:avLst/>
          </a:prstGeom>
          <a:noFill/>
          <a:ln w="9525">
            <a:noFill/>
            <a:miter lim="800000"/>
            <a:headEnd/>
            <a:tailEnd/>
          </a:ln>
        </p:spPr>
      </p:pic>
      <p:sp>
        <p:nvSpPr>
          <p:cNvPr id="39939" name="Text Box 3"/>
          <p:cNvSpPr txBox="1">
            <a:spLocks noChangeArrowheads="1"/>
          </p:cNvSpPr>
          <p:nvPr/>
        </p:nvSpPr>
        <p:spPr bwMode="auto">
          <a:xfrm>
            <a:off x="6011863" y="765175"/>
            <a:ext cx="2733675" cy="466725"/>
          </a:xfrm>
          <a:prstGeom prst="rect">
            <a:avLst/>
          </a:prstGeom>
          <a:noFill/>
          <a:ln w="9525">
            <a:solidFill>
              <a:schemeClr val="tx1"/>
            </a:solidFill>
            <a:miter lim="800000"/>
            <a:headEnd/>
            <a:tailEnd/>
          </a:ln>
        </p:spPr>
        <p:txBody>
          <a:bodyPr wrap="none">
            <a:spAutoFit/>
          </a:bodyPr>
          <a:lstStyle/>
          <a:p>
            <a:pPr eaLnBrk="0" hangingPunct="0"/>
            <a:r>
              <a:rPr kumimoji="0" lang="en-US" altLang="zh-CN" b="1">
                <a:solidFill>
                  <a:schemeClr val="hlink"/>
                </a:solidFill>
                <a:latin typeface="Arial" charset="0"/>
              </a:rPr>
              <a:t>ATLAS</a:t>
            </a:r>
            <a:r>
              <a:rPr kumimoji="0" lang="zh-CN" altLang="en-US" b="1">
                <a:solidFill>
                  <a:schemeClr val="hlink"/>
                </a:solidFill>
                <a:latin typeface="Arial" charset="0"/>
              </a:rPr>
              <a:t>探测器系统</a:t>
            </a:r>
          </a:p>
        </p:txBody>
      </p:sp>
      <p:sp>
        <p:nvSpPr>
          <p:cNvPr id="39940" name="Text Box 4"/>
          <p:cNvSpPr txBox="1">
            <a:spLocks noChangeArrowheads="1"/>
          </p:cNvSpPr>
          <p:nvPr/>
        </p:nvSpPr>
        <p:spPr bwMode="auto">
          <a:xfrm>
            <a:off x="1042988" y="5300663"/>
            <a:ext cx="2298700" cy="1155700"/>
          </a:xfrm>
          <a:prstGeom prst="rect">
            <a:avLst/>
          </a:prstGeom>
          <a:noFill/>
          <a:ln w="9525">
            <a:noFill/>
            <a:miter lim="800000"/>
            <a:headEnd/>
            <a:tailEnd/>
          </a:ln>
        </p:spPr>
        <p:txBody>
          <a:bodyPr wrap="none">
            <a:spAutoFit/>
          </a:bodyPr>
          <a:lstStyle/>
          <a:p>
            <a:pPr eaLnBrk="0" hangingPunct="0"/>
            <a:r>
              <a:rPr kumimoji="0" lang="en-US" altLang="zh-CN" sz="1400" b="1">
                <a:solidFill>
                  <a:srgbClr val="FFFF99"/>
                </a:solidFill>
                <a:latin typeface="Arial" charset="0"/>
              </a:rPr>
              <a:t>Length  : ~ 46 m </a:t>
            </a:r>
          </a:p>
          <a:p>
            <a:pPr eaLnBrk="0" hangingPunct="0"/>
            <a:r>
              <a:rPr kumimoji="0" lang="en-US" altLang="zh-CN" sz="1400" b="1">
                <a:solidFill>
                  <a:srgbClr val="FFFF99"/>
                </a:solidFill>
                <a:latin typeface="Arial" charset="0"/>
              </a:rPr>
              <a:t>Radius  : ~ 12 m </a:t>
            </a:r>
          </a:p>
          <a:p>
            <a:pPr eaLnBrk="0" hangingPunct="0"/>
            <a:r>
              <a:rPr kumimoji="0" lang="en-US" altLang="zh-CN" sz="1400" b="1">
                <a:solidFill>
                  <a:srgbClr val="FFFF99"/>
                </a:solidFill>
                <a:latin typeface="Arial" charset="0"/>
              </a:rPr>
              <a:t>Weight : ~ 7000 tons</a:t>
            </a:r>
          </a:p>
          <a:p>
            <a:pPr eaLnBrk="0" hangingPunct="0">
              <a:buFont typeface="Wingdings" pitchFamily="2" charset="2"/>
              <a:buNone/>
            </a:pPr>
            <a:r>
              <a:rPr kumimoji="0" lang="en-US" altLang="zh-CN" sz="1400" b="1">
                <a:solidFill>
                  <a:srgbClr val="FFFF99"/>
                </a:solidFill>
                <a:latin typeface="Arial" charset="0"/>
              </a:rPr>
              <a:t>~ 10</a:t>
            </a:r>
            <a:r>
              <a:rPr kumimoji="0" lang="en-US" altLang="zh-CN" sz="1400" b="1" baseline="30000">
                <a:solidFill>
                  <a:srgbClr val="FFFF99"/>
                </a:solidFill>
                <a:latin typeface="Arial" charset="0"/>
              </a:rPr>
              <a:t>8</a:t>
            </a:r>
            <a:r>
              <a:rPr kumimoji="0" lang="en-US" altLang="zh-CN" sz="1400" b="1">
                <a:solidFill>
                  <a:srgbClr val="FFFF99"/>
                </a:solidFill>
                <a:latin typeface="Arial" charset="0"/>
              </a:rPr>
              <a:t> electronic channels</a:t>
            </a:r>
          </a:p>
          <a:p>
            <a:pPr eaLnBrk="0" hangingPunct="0">
              <a:buFont typeface="Wingdings" pitchFamily="2" charset="2"/>
              <a:buNone/>
            </a:pPr>
            <a:r>
              <a:rPr kumimoji="0" lang="en-US" altLang="zh-CN" sz="1400" b="1">
                <a:solidFill>
                  <a:srgbClr val="FFFF99"/>
                </a:solidFill>
                <a:latin typeface="Arial" charset="0"/>
              </a:rPr>
              <a:t>~ 3000 km of cables</a:t>
            </a:r>
          </a:p>
        </p:txBody>
      </p:sp>
      <p:sp>
        <p:nvSpPr>
          <p:cNvPr id="63493" name="Text Box 5"/>
          <p:cNvSpPr txBox="1">
            <a:spLocks noChangeArrowheads="1"/>
          </p:cNvSpPr>
          <p:nvPr/>
        </p:nvSpPr>
        <p:spPr bwMode="auto">
          <a:xfrm>
            <a:off x="5435600" y="1700213"/>
            <a:ext cx="3708400" cy="2686050"/>
          </a:xfrm>
          <a:prstGeom prst="rect">
            <a:avLst/>
          </a:prstGeom>
          <a:solidFill>
            <a:schemeClr val="bg1"/>
          </a:solidFill>
          <a:ln w="9525">
            <a:solidFill>
              <a:schemeClr val="tx1"/>
            </a:solidFill>
            <a:miter lim="800000"/>
            <a:headEnd/>
            <a:tailEnd/>
          </a:ln>
          <a:effectLst/>
        </p:spPr>
        <p:txBody>
          <a:bodyPr>
            <a:spAutoFit/>
          </a:bodyPr>
          <a:lstStyle/>
          <a:p>
            <a:pPr eaLnBrk="0" hangingPunct="0">
              <a:buFontTx/>
              <a:buChar char="•"/>
              <a:defRPr/>
            </a:pPr>
            <a:r>
              <a:rPr kumimoji="0" lang="en-US" altLang="zh-CN" sz="1600" b="1">
                <a:effectLst>
                  <a:outerShdw blurRad="38100" dist="38100" dir="2700000" algn="tl">
                    <a:srgbClr val="C0C0C0"/>
                  </a:outerShdw>
                </a:effectLst>
                <a:latin typeface="Arial" charset="0"/>
              </a:rPr>
              <a:t> </a:t>
            </a:r>
            <a:r>
              <a:rPr kumimoji="0" lang="en-US" altLang="zh-CN" sz="1400" b="1">
                <a:solidFill>
                  <a:srgbClr val="009900"/>
                </a:solidFill>
                <a:latin typeface="Arial" charset="0"/>
              </a:rPr>
              <a:t>Tracking (|</a:t>
            </a:r>
            <a:r>
              <a:rPr kumimoji="0" lang="en-US" altLang="zh-CN" sz="1400" b="1">
                <a:solidFill>
                  <a:srgbClr val="009900"/>
                </a:solidFill>
                <a:latin typeface="Arial" charset="0"/>
                <a:sym typeface="Symbol" pitchFamily="18" charset="2"/>
              </a:rPr>
              <a:t>|&lt;2.5, B=2T)</a:t>
            </a:r>
            <a:r>
              <a:rPr kumimoji="0" lang="en-US" altLang="zh-CN" sz="1400" b="1">
                <a:solidFill>
                  <a:srgbClr val="008000"/>
                </a:solidFill>
                <a:latin typeface="Arial" charset="0"/>
                <a:sym typeface="Symbol" pitchFamily="18" charset="2"/>
              </a:rPr>
              <a:t> </a:t>
            </a:r>
            <a:r>
              <a:rPr kumimoji="0" lang="en-US" altLang="zh-CN" sz="1400" b="1">
                <a:solidFill>
                  <a:schemeClr val="tx2"/>
                </a:solidFill>
                <a:latin typeface="Arial" charset="0"/>
                <a:sym typeface="Symbol" pitchFamily="18" charset="2"/>
              </a:rPr>
              <a:t>:</a:t>
            </a:r>
            <a:r>
              <a:rPr kumimoji="0" lang="en-US" altLang="zh-CN" sz="1400" b="1">
                <a:solidFill>
                  <a:srgbClr val="008000"/>
                </a:solidFill>
                <a:latin typeface="Arial" charset="0"/>
                <a:sym typeface="Symbol" pitchFamily="18" charset="2"/>
              </a:rPr>
              <a:t> </a:t>
            </a:r>
          </a:p>
          <a:p>
            <a:pPr eaLnBrk="0" hangingPunct="0">
              <a:defRPr/>
            </a:pPr>
            <a:r>
              <a:rPr kumimoji="0" lang="en-US" altLang="zh-CN" sz="1400" b="1">
                <a:latin typeface="Arial" charset="0"/>
                <a:sym typeface="Symbol" pitchFamily="18" charset="2"/>
              </a:rPr>
              <a:t>    -- Si pixels and strips</a:t>
            </a:r>
          </a:p>
          <a:p>
            <a:pPr eaLnBrk="0" hangingPunct="0">
              <a:defRPr/>
            </a:pPr>
            <a:r>
              <a:rPr kumimoji="0" lang="en-US" altLang="zh-CN" sz="1400" b="1">
                <a:latin typeface="Arial" charset="0"/>
                <a:sym typeface="Symbol" pitchFamily="18" charset="2"/>
              </a:rPr>
              <a:t>    -- Transition Radiation Detector (e/ separation)</a:t>
            </a:r>
          </a:p>
          <a:p>
            <a:pPr eaLnBrk="0" hangingPunct="0">
              <a:defRPr/>
            </a:pPr>
            <a:endParaRPr kumimoji="0" lang="en-US" altLang="zh-CN" sz="1400" b="1">
              <a:latin typeface="Arial" charset="0"/>
              <a:sym typeface="Symbol" pitchFamily="18" charset="2"/>
            </a:endParaRPr>
          </a:p>
          <a:p>
            <a:pPr eaLnBrk="0" hangingPunct="0">
              <a:buFontTx/>
              <a:buChar char="•"/>
              <a:defRPr/>
            </a:pPr>
            <a:r>
              <a:rPr kumimoji="0" lang="en-US" altLang="zh-CN" sz="1400" b="1">
                <a:latin typeface="Arial" charset="0"/>
                <a:sym typeface="Symbol" pitchFamily="18" charset="2"/>
              </a:rPr>
              <a:t> </a:t>
            </a:r>
            <a:r>
              <a:rPr kumimoji="0" lang="en-US" altLang="zh-CN" sz="1400" b="1">
                <a:solidFill>
                  <a:srgbClr val="009900"/>
                </a:solidFill>
                <a:latin typeface="Arial" charset="0"/>
                <a:sym typeface="Symbol" pitchFamily="18" charset="2"/>
              </a:rPr>
              <a:t>Calorimetry </a:t>
            </a:r>
            <a:r>
              <a:rPr kumimoji="0" lang="en-US" altLang="zh-CN" sz="1400" b="1">
                <a:solidFill>
                  <a:srgbClr val="009900"/>
                </a:solidFill>
                <a:latin typeface="Arial" charset="0"/>
              </a:rPr>
              <a:t>(|</a:t>
            </a:r>
            <a:r>
              <a:rPr kumimoji="0" lang="en-US" altLang="zh-CN" sz="1400" b="1">
                <a:solidFill>
                  <a:srgbClr val="009900"/>
                </a:solidFill>
                <a:latin typeface="Arial" charset="0"/>
                <a:sym typeface="Symbol" pitchFamily="18" charset="2"/>
              </a:rPr>
              <a:t>|&lt;5)</a:t>
            </a:r>
            <a:r>
              <a:rPr kumimoji="0" lang="en-US" altLang="zh-CN" sz="1400" b="1">
                <a:solidFill>
                  <a:srgbClr val="CC0000"/>
                </a:solidFill>
                <a:latin typeface="Arial" charset="0"/>
                <a:sym typeface="Symbol" pitchFamily="18" charset="2"/>
              </a:rPr>
              <a:t> </a:t>
            </a:r>
            <a:r>
              <a:rPr kumimoji="0" lang="en-US" altLang="zh-CN" sz="1400" b="1">
                <a:solidFill>
                  <a:schemeClr val="tx2"/>
                </a:solidFill>
                <a:latin typeface="Arial" charset="0"/>
                <a:sym typeface="Symbol" pitchFamily="18" charset="2"/>
              </a:rPr>
              <a:t>:</a:t>
            </a:r>
          </a:p>
          <a:p>
            <a:pPr eaLnBrk="0" hangingPunct="0">
              <a:defRPr/>
            </a:pPr>
            <a:r>
              <a:rPr kumimoji="0" lang="en-US" altLang="zh-CN" sz="1400" b="1">
                <a:latin typeface="Arial" charset="0"/>
                <a:sym typeface="Symbol" pitchFamily="18" charset="2"/>
              </a:rPr>
              <a:t>  -- EM : Pb-LAr</a:t>
            </a:r>
          </a:p>
          <a:p>
            <a:pPr eaLnBrk="0" hangingPunct="0">
              <a:defRPr/>
            </a:pPr>
            <a:r>
              <a:rPr kumimoji="0" lang="en-US" altLang="zh-CN" sz="1400" b="1">
                <a:latin typeface="Arial" charset="0"/>
                <a:sym typeface="Symbol" pitchFamily="18" charset="2"/>
              </a:rPr>
              <a:t>  -- HAD: Fe/scintillator (central), Cu/W-LAr (fwd)</a:t>
            </a:r>
          </a:p>
          <a:p>
            <a:pPr eaLnBrk="0" hangingPunct="0">
              <a:defRPr/>
            </a:pPr>
            <a:endParaRPr kumimoji="0" lang="en-US" altLang="zh-CN" sz="1400" b="1">
              <a:latin typeface="Arial" charset="0"/>
              <a:sym typeface="Symbol" pitchFamily="18" charset="2"/>
            </a:endParaRPr>
          </a:p>
          <a:p>
            <a:pPr eaLnBrk="0" hangingPunct="0">
              <a:buFontTx/>
              <a:buChar char="•"/>
              <a:defRPr/>
            </a:pPr>
            <a:r>
              <a:rPr kumimoji="0" lang="en-US" altLang="zh-CN" sz="1400" b="1">
                <a:latin typeface="Arial" charset="0"/>
                <a:sym typeface="Symbol" pitchFamily="18" charset="2"/>
              </a:rPr>
              <a:t> </a:t>
            </a:r>
            <a:r>
              <a:rPr kumimoji="0" lang="en-US" altLang="zh-CN" sz="1400" b="1">
                <a:solidFill>
                  <a:srgbClr val="009900"/>
                </a:solidFill>
                <a:latin typeface="Arial" charset="0"/>
                <a:sym typeface="Symbol" pitchFamily="18" charset="2"/>
              </a:rPr>
              <a:t>Muon Spectrometer (</a:t>
            </a:r>
            <a:r>
              <a:rPr kumimoji="0" lang="en-US" altLang="zh-CN" sz="1400" b="1">
                <a:solidFill>
                  <a:srgbClr val="009900"/>
                </a:solidFill>
                <a:latin typeface="Arial" charset="0"/>
              </a:rPr>
              <a:t>|</a:t>
            </a:r>
            <a:r>
              <a:rPr kumimoji="0" lang="en-US" altLang="zh-CN" sz="1400" b="1">
                <a:solidFill>
                  <a:srgbClr val="009900"/>
                </a:solidFill>
                <a:latin typeface="Arial" charset="0"/>
                <a:sym typeface="Symbol" pitchFamily="18" charset="2"/>
              </a:rPr>
              <a:t>|&lt;2.7) </a:t>
            </a:r>
            <a:r>
              <a:rPr kumimoji="0" lang="en-US" altLang="zh-CN" sz="1400" b="1">
                <a:solidFill>
                  <a:schemeClr val="tx2"/>
                </a:solidFill>
                <a:latin typeface="Arial" charset="0"/>
                <a:sym typeface="Symbol" pitchFamily="18" charset="2"/>
              </a:rPr>
              <a:t>:</a:t>
            </a:r>
            <a:r>
              <a:rPr kumimoji="0" lang="en-US" altLang="zh-CN" sz="1400" b="1">
                <a:latin typeface="Arial" charset="0"/>
                <a:sym typeface="Symbol" pitchFamily="18" charset="2"/>
              </a:rPr>
              <a:t> </a:t>
            </a:r>
          </a:p>
          <a:p>
            <a:pPr eaLnBrk="0" hangingPunct="0">
              <a:defRPr/>
            </a:pPr>
            <a:r>
              <a:rPr kumimoji="0" lang="en-US" altLang="zh-CN" sz="1400" b="1">
                <a:latin typeface="Arial" charset="0"/>
                <a:sym typeface="Symbol" pitchFamily="18" charset="2"/>
              </a:rPr>
              <a:t>  </a:t>
            </a:r>
            <a:r>
              <a:rPr kumimoji="0" lang="en-US" altLang="zh-CN" sz="1400" b="1">
                <a:solidFill>
                  <a:schemeClr val="tx2"/>
                </a:solidFill>
                <a:latin typeface="Arial" charset="0"/>
                <a:sym typeface="Symbol" pitchFamily="18" charset="2"/>
              </a:rPr>
              <a:t>air-core toroids  with muon chambers</a:t>
            </a:r>
            <a:endParaRPr kumimoji="0" lang="en-US" altLang="zh-CN" sz="1400" b="1">
              <a:latin typeface="Arial" charset="0"/>
              <a:sym typeface="Symbol" pitchFamily="18" charset="2"/>
            </a:endParaRPr>
          </a:p>
        </p:txBody>
      </p:sp>
      <p:pic>
        <p:nvPicPr>
          <p:cNvPr id="63494" name="Picture 6" descr="decay_chart"/>
          <p:cNvPicPr>
            <a:picLocks noChangeAspect="1" noChangeArrowheads="1"/>
          </p:cNvPicPr>
          <p:nvPr/>
        </p:nvPicPr>
        <p:blipFill>
          <a:blip r:embed="rId4" cstate="print"/>
          <a:srcRect/>
          <a:stretch>
            <a:fillRect/>
          </a:stretch>
        </p:blipFill>
        <p:spPr bwMode="auto">
          <a:xfrm>
            <a:off x="5435600" y="4581525"/>
            <a:ext cx="3419475" cy="2159000"/>
          </a:xfrm>
          <a:prstGeom prst="rect">
            <a:avLst/>
          </a:prstGeom>
          <a:noFill/>
          <a:ln w="9525">
            <a:noFill/>
            <a:miter lim="800000"/>
            <a:headEnd/>
            <a:tailEnd/>
          </a:ln>
        </p:spPr>
      </p:pic>
      <p:sp>
        <p:nvSpPr>
          <p:cNvPr id="7" name="灯片编号占位符 6"/>
          <p:cNvSpPr>
            <a:spLocks noGrp="1"/>
          </p:cNvSpPr>
          <p:nvPr>
            <p:ph type="sldNum" sz="quarter" idx="12"/>
          </p:nvPr>
        </p:nvSpPr>
        <p:spPr/>
        <p:txBody>
          <a:bodyPr/>
          <a:lstStyle/>
          <a:p>
            <a:pPr>
              <a:defRPr/>
            </a:pPr>
            <a:fld id="{56C1D6CC-8376-4FD1-8C44-CC373607AA05}" type="slidenum">
              <a:rPr lang="en-US" altLang="zh-CN" smtClean="0"/>
              <a:pPr>
                <a:defRPr/>
              </a:pPr>
              <a:t>37</a:t>
            </a:fld>
            <a:endParaRPr lang="en-US" altLang="zh-C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3493"/>
                                        </p:tgtEl>
                                        <p:attrNameLst>
                                          <p:attrName>style.visibility</p:attrName>
                                        </p:attrNameLst>
                                      </p:cBhvr>
                                      <p:to>
                                        <p:strVal val="visible"/>
                                      </p:to>
                                    </p:set>
                                    <p:animEffect transition="in" filter="blinds(horizontal)">
                                      <p:cBhvr>
                                        <p:cTn id="7" dur="500"/>
                                        <p:tgtEl>
                                          <p:spTgt spid="6349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63494"/>
                                        </p:tgtEl>
                                        <p:attrNameLst>
                                          <p:attrName>style.visibility</p:attrName>
                                        </p:attrNameLst>
                                      </p:cBhvr>
                                      <p:to>
                                        <p:strVal val="visible"/>
                                      </p:to>
                                    </p:set>
                                    <p:animEffect transition="in" filter="blinds(horizontal)">
                                      <p:cBhvr>
                                        <p:cTn id="12" dur="500"/>
                                        <p:tgtEl>
                                          <p:spTgt spid="634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3" grpId="0" animBg="1"/>
    </p:bldLst>
  </p:timing>
</p:sld>
</file>

<file path=ppt/slides/slide3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22" name="Rectangle 2">
            <a:extLst>
              <a:ext uri="{FF2B5EF4-FFF2-40B4-BE49-F238E27FC236}">
                <a16:creationId xmlns:a16="http://schemas.microsoft.com/office/drawing/2014/main" id="{7EF02572-85BC-4ACC-B96D-44D20B3BCA27}"/>
              </a:ext>
            </a:extLst>
          </p:cNvPr>
          <p:cNvSpPr>
            <a:spLocks noGrp="1" noChangeArrowheads="1"/>
          </p:cNvSpPr>
          <p:nvPr>
            <p:ph type="title"/>
          </p:nvPr>
        </p:nvSpPr>
        <p:spPr>
          <a:xfrm>
            <a:off x="250825" y="430213"/>
            <a:ext cx="7772400" cy="838200"/>
          </a:xfrm>
        </p:spPr>
        <p:txBody>
          <a:bodyPr/>
          <a:lstStyle/>
          <a:p>
            <a:pPr marL="838200" indent="-838200" algn="l" eaLnBrk="1" hangingPunct="1">
              <a:buFontTx/>
              <a:buAutoNum type="arabicPeriod" startAt="5"/>
            </a:pPr>
            <a:r>
              <a:rPr lang="zh-CN" altLang="en-US" sz="3600">
                <a:solidFill>
                  <a:srgbClr val="0000FF"/>
                </a:solidFill>
                <a:latin typeface="华文细黑" panose="02010600040101010101" pitchFamily="2" charset="-122"/>
                <a:ea typeface="华文细黑" panose="02010600040101010101" pitchFamily="2" charset="-122"/>
              </a:rPr>
              <a:t>数据获取系统</a:t>
            </a:r>
          </a:p>
        </p:txBody>
      </p:sp>
      <p:sp>
        <p:nvSpPr>
          <p:cNvPr id="69635" name="Rectangle 3">
            <a:extLst>
              <a:ext uri="{FF2B5EF4-FFF2-40B4-BE49-F238E27FC236}">
                <a16:creationId xmlns:a16="http://schemas.microsoft.com/office/drawing/2014/main" id="{2889D154-9D70-4120-B676-D8C2155C022D}"/>
              </a:ext>
            </a:extLst>
          </p:cNvPr>
          <p:cNvSpPr>
            <a:spLocks noGrp="1" noChangeArrowheads="1"/>
          </p:cNvSpPr>
          <p:nvPr>
            <p:ph type="body" idx="1"/>
          </p:nvPr>
        </p:nvSpPr>
        <p:spPr>
          <a:xfrm>
            <a:off x="395288" y="1341438"/>
            <a:ext cx="8280400" cy="5211762"/>
          </a:xfrm>
        </p:spPr>
        <p:txBody>
          <a:bodyPr/>
          <a:lstStyle/>
          <a:p>
            <a:pPr marL="533400" indent="-533400" eaLnBrk="1" hangingPunct="1">
              <a:buFontTx/>
              <a:buNone/>
            </a:pPr>
            <a:r>
              <a:rPr lang="zh-CN" altLang="en-US" sz="2800">
                <a:solidFill>
                  <a:srgbClr val="0000FF"/>
                </a:solidFill>
                <a:latin typeface="华文细黑" panose="02010600040101010101" pitchFamily="2" charset="-122"/>
                <a:ea typeface="华文细黑" panose="02010600040101010101" pitchFamily="2" charset="-122"/>
              </a:rPr>
              <a:t>接口电路功能模块</a:t>
            </a:r>
            <a:endParaRPr lang="zh-CN" altLang="en-US">
              <a:solidFill>
                <a:srgbClr val="0000FF"/>
              </a:solidFill>
              <a:latin typeface="华文细黑" panose="02010600040101010101" pitchFamily="2" charset="-122"/>
              <a:ea typeface="华文细黑" panose="02010600040101010101" pitchFamily="2" charset="-122"/>
            </a:endParaRPr>
          </a:p>
          <a:p>
            <a:pPr marL="914400" lvl="1" indent="-457200" eaLnBrk="1" hangingPunct="1">
              <a:buFont typeface="Wingdings" panose="05000000000000000000" pitchFamily="2" charset="2"/>
              <a:buChar char="l"/>
            </a:pPr>
            <a:r>
              <a:rPr lang="zh-CN" altLang="en-US" sz="2400">
                <a:solidFill>
                  <a:srgbClr val="0000FF"/>
                </a:solidFill>
                <a:latin typeface="华文细黑" panose="02010600040101010101" pitchFamily="2" charset="-122"/>
                <a:ea typeface="华文细黑" panose="02010600040101010101" pitchFamily="2" charset="-122"/>
              </a:rPr>
              <a:t>通过对工作方式寄存器和关键字寄存器进行写操作，可以选择合适的工作方式，实现电路的各种功能</a:t>
            </a:r>
            <a:r>
              <a:rPr lang="zh-CN" altLang="en-US" sz="2000">
                <a:solidFill>
                  <a:srgbClr val="0000FF"/>
                </a:solidFill>
                <a:latin typeface="华文细黑" panose="02010600040101010101" pitchFamily="2" charset="-122"/>
                <a:ea typeface="华文细黑" panose="02010600040101010101" pitchFamily="2" charset="-122"/>
              </a:rPr>
              <a:t>：</a:t>
            </a:r>
          </a:p>
          <a:p>
            <a:pPr marL="914400" lvl="1" indent="-457200" eaLnBrk="1" hangingPunct="1">
              <a:buFont typeface="Times New Roman" panose="02020603050405020304" pitchFamily="18" charset="0"/>
              <a:buAutoNum type="arabicPeriod"/>
            </a:pPr>
            <a:r>
              <a:rPr lang="zh-CN" altLang="en-US" sz="2400">
                <a:solidFill>
                  <a:srgbClr val="0000FF"/>
                </a:solidFill>
                <a:latin typeface="华文细黑" panose="02010600040101010101" pitchFamily="2" charset="-122"/>
                <a:ea typeface="华文细黑" panose="02010600040101010101" pitchFamily="2" charset="-122"/>
              </a:rPr>
              <a:t>任意选择三种</a:t>
            </a:r>
            <a:r>
              <a:rPr lang="en-US" altLang="zh-CN" sz="2400">
                <a:solidFill>
                  <a:srgbClr val="0000FF"/>
                </a:solidFill>
                <a:latin typeface="华文细黑" panose="02010600040101010101" pitchFamily="2" charset="-122"/>
                <a:ea typeface="华文细黑" panose="02010600040101010101" pitchFamily="2" charset="-122"/>
              </a:rPr>
              <a:t>I/O</a:t>
            </a:r>
            <a:r>
              <a:rPr lang="zh-CN" altLang="en-US" sz="2400">
                <a:solidFill>
                  <a:srgbClr val="0000FF"/>
                </a:solidFill>
                <a:latin typeface="华文细黑" panose="02010600040101010101" pitchFamily="2" charset="-122"/>
                <a:ea typeface="华文细黑" panose="02010600040101010101" pitchFamily="2" charset="-122"/>
              </a:rPr>
              <a:t>方式，即查询、中断和</a:t>
            </a:r>
            <a:r>
              <a:rPr lang="en-US" altLang="zh-CN" sz="2400">
                <a:solidFill>
                  <a:srgbClr val="0000FF"/>
                </a:solidFill>
                <a:latin typeface="华文细黑" panose="02010600040101010101" pitchFamily="2" charset="-122"/>
                <a:ea typeface="华文细黑" panose="02010600040101010101" pitchFamily="2" charset="-122"/>
              </a:rPr>
              <a:t>DMA</a:t>
            </a:r>
            <a:r>
              <a:rPr lang="zh-CN" altLang="en-US" sz="2400">
                <a:solidFill>
                  <a:srgbClr val="0000FF"/>
                </a:solidFill>
                <a:latin typeface="华文细黑" panose="02010600040101010101" pitchFamily="2" charset="-122"/>
                <a:ea typeface="华文细黑" panose="02010600040101010101" pitchFamily="2" charset="-122"/>
              </a:rPr>
              <a:t>中的一种作为数据通信方式</a:t>
            </a:r>
            <a:endParaRPr lang="en-US" altLang="zh-CN" sz="2400">
              <a:solidFill>
                <a:srgbClr val="0000FF"/>
              </a:solidFill>
              <a:latin typeface="华文细黑" panose="02010600040101010101" pitchFamily="2" charset="-122"/>
              <a:ea typeface="华文细黑" panose="02010600040101010101" pitchFamily="2" charset="-122"/>
            </a:endParaRPr>
          </a:p>
          <a:p>
            <a:pPr marL="914400" lvl="1" indent="-457200" eaLnBrk="1" hangingPunct="1">
              <a:buFont typeface="Times New Roman" panose="02020603050405020304" pitchFamily="18" charset="0"/>
              <a:buAutoNum type="arabicPeriod"/>
            </a:pPr>
            <a:r>
              <a:rPr lang="zh-CN" altLang="en-US" sz="2400">
                <a:solidFill>
                  <a:srgbClr val="0000FF"/>
                </a:solidFill>
                <a:latin typeface="华文细黑" panose="02010600040101010101" pitchFamily="2" charset="-122"/>
                <a:ea typeface="华文细黑" panose="02010600040101010101" pitchFamily="2" charset="-122"/>
              </a:rPr>
              <a:t>最多可采集</a:t>
            </a:r>
            <a:r>
              <a:rPr lang="en-US" altLang="zh-CN" sz="2400">
                <a:solidFill>
                  <a:srgbClr val="0000FF"/>
                </a:solidFill>
                <a:latin typeface="华文细黑" panose="02010600040101010101" pitchFamily="2" charset="-122"/>
                <a:ea typeface="华文细黑" panose="02010600040101010101" pitchFamily="2" charset="-122"/>
              </a:rPr>
              <a:t>8</a:t>
            </a:r>
            <a:r>
              <a:rPr lang="zh-CN" altLang="en-US" sz="2400">
                <a:solidFill>
                  <a:srgbClr val="0000FF"/>
                </a:solidFill>
                <a:latin typeface="华文细黑" panose="02010600040101010101" pitchFamily="2" charset="-122"/>
                <a:ea typeface="华文细黑" panose="02010600040101010101" pitchFamily="2" charset="-122"/>
              </a:rPr>
              <a:t>通道信号，每通道最高位数为</a:t>
            </a:r>
            <a:r>
              <a:rPr lang="en-US" altLang="zh-CN" sz="2400">
                <a:solidFill>
                  <a:srgbClr val="0000FF"/>
                </a:solidFill>
                <a:latin typeface="华文细黑" panose="02010600040101010101" pitchFamily="2" charset="-122"/>
                <a:ea typeface="华文细黑" panose="02010600040101010101" pitchFamily="2" charset="-122"/>
              </a:rPr>
              <a:t>16</a:t>
            </a:r>
            <a:r>
              <a:rPr lang="zh-CN" altLang="en-US" sz="2400">
                <a:solidFill>
                  <a:srgbClr val="0000FF"/>
                </a:solidFill>
                <a:latin typeface="华文细黑" panose="02010600040101010101" pitchFamily="2" charset="-122"/>
                <a:ea typeface="华文细黑" panose="02010600040101010101" pitchFamily="2" charset="-122"/>
              </a:rPr>
              <a:t>位</a:t>
            </a:r>
            <a:endParaRPr lang="en-US" altLang="zh-CN" sz="2400">
              <a:solidFill>
                <a:srgbClr val="0000FF"/>
              </a:solidFill>
              <a:latin typeface="华文细黑" panose="02010600040101010101" pitchFamily="2" charset="-122"/>
              <a:ea typeface="华文细黑" panose="02010600040101010101" pitchFamily="2" charset="-122"/>
            </a:endParaRPr>
          </a:p>
          <a:p>
            <a:pPr marL="914400" lvl="1" indent="-457200" eaLnBrk="1" hangingPunct="1">
              <a:buFont typeface="Times New Roman" panose="02020603050405020304" pitchFamily="18" charset="0"/>
              <a:buAutoNum type="arabicPeriod"/>
            </a:pPr>
            <a:r>
              <a:rPr lang="zh-CN" altLang="en-US" sz="2400">
                <a:solidFill>
                  <a:srgbClr val="0000FF"/>
                </a:solidFill>
                <a:latin typeface="华文细黑" panose="02010600040101010101" pitchFamily="2" charset="-122"/>
                <a:ea typeface="华文细黑" panose="02010600040101010101" pitchFamily="2" charset="-122"/>
              </a:rPr>
              <a:t>具有定时和定计数功能。 电路选择定时方式时，范围</a:t>
            </a:r>
            <a:r>
              <a:rPr lang="en-US" altLang="zh-CN" sz="2400">
                <a:solidFill>
                  <a:srgbClr val="0000FF"/>
                </a:solidFill>
                <a:latin typeface="华文细黑" panose="02010600040101010101" pitchFamily="2" charset="-122"/>
                <a:ea typeface="华文细黑" panose="02010600040101010101" pitchFamily="2" charset="-122"/>
              </a:rPr>
              <a:t>0—30</a:t>
            </a:r>
            <a:r>
              <a:rPr lang="zh-CN" altLang="en-US" sz="2400">
                <a:solidFill>
                  <a:srgbClr val="0000FF"/>
                </a:solidFill>
                <a:latin typeface="华文细黑" panose="02010600040101010101" pitchFamily="2" charset="-122"/>
                <a:ea typeface="华文细黑" panose="02010600040101010101" pitchFamily="2" charset="-122"/>
              </a:rPr>
              <a:t>小时，精度好于</a:t>
            </a:r>
            <a:r>
              <a:rPr lang="en-US" altLang="zh-CN" sz="2400">
                <a:solidFill>
                  <a:srgbClr val="0000FF"/>
                </a:solidFill>
                <a:latin typeface="华文细黑" panose="02010600040101010101" pitchFamily="2" charset="-122"/>
                <a:ea typeface="华文细黑" panose="02010600040101010101" pitchFamily="2" charset="-122"/>
              </a:rPr>
              <a:t>0.0256ms</a:t>
            </a:r>
            <a:r>
              <a:rPr lang="zh-CN" altLang="en-US" sz="2400">
                <a:solidFill>
                  <a:srgbClr val="0000FF"/>
                </a:solidFill>
                <a:latin typeface="华文细黑" panose="02010600040101010101" pitchFamily="2" charset="-122"/>
                <a:ea typeface="华文细黑" panose="02010600040101010101" pitchFamily="2" charset="-122"/>
              </a:rPr>
              <a:t>。定计数范围</a:t>
            </a:r>
            <a:r>
              <a:rPr lang="en-US" altLang="zh-CN" sz="2400">
                <a:solidFill>
                  <a:srgbClr val="0000FF"/>
                </a:solidFill>
                <a:latin typeface="华文细黑" panose="02010600040101010101" pitchFamily="2" charset="-122"/>
                <a:ea typeface="华文细黑" panose="02010600040101010101" pitchFamily="2" charset="-122"/>
              </a:rPr>
              <a:t>1G</a:t>
            </a:r>
            <a:r>
              <a:rPr lang="zh-CN" altLang="en-US" sz="2400">
                <a:solidFill>
                  <a:srgbClr val="0000FF"/>
                </a:solidFill>
                <a:latin typeface="华文细黑" panose="02010600040101010101" pitchFamily="2" charset="-122"/>
                <a:ea typeface="华文细黑" panose="02010600040101010101" pitchFamily="2" charset="-122"/>
              </a:rPr>
              <a:t>。</a:t>
            </a:r>
            <a:endParaRPr lang="en-US" altLang="zh-CN" sz="2400">
              <a:solidFill>
                <a:srgbClr val="0000FF"/>
              </a:solidFill>
              <a:latin typeface="华文细黑" panose="02010600040101010101" pitchFamily="2" charset="-122"/>
              <a:ea typeface="华文细黑" panose="02010600040101010101" pitchFamily="2" charset="-122"/>
            </a:endParaRPr>
          </a:p>
          <a:p>
            <a:pPr marL="914400" lvl="1" indent="-457200" eaLnBrk="1" hangingPunct="1">
              <a:buFont typeface="Times New Roman" panose="02020603050405020304" pitchFamily="18" charset="0"/>
              <a:buAutoNum type="arabicPeriod"/>
            </a:pPr>
            <a:r>
              <a:rPr lang="zh-CN" altLang="en-US" sz="2400">
                <a:solidFill>
                  <a:srgbClr val="0000FF"/>
                </a:solidFill>
                <a:latin typeface="华文细黑" panose="02010600040101010101" pitchFamily="2" charset="-122"/>
                <a:ea typeface="华文细黑" panose="02010600040101010101" pitchFamily="2" charset="-122"/>
              </a:rPr>
              <a:t>设置数据缓冲区的大小</a:t>
            </a:r>
            <a:endParaRPr lang="en-US" altLang="zh-CN" sz="2400">
              <a:solidFill>
                <a:srgbClr val="0000FF"/>
              </a:solidFill>
              <a:latin typeface="华文细黑" panose="02010600040101010101" pitchFamily="2" charset="-122"/>
              <a:ea typeface="华文细黑" panose="02010600040101010101" pitchFamily="2" charset="-122"/>
            </a:endParaRPr>
          </a:p>
          <a:p>
            <a:pPr marL="914400" lvl="1" indent="-457200" eaLnBrk="1" hangingPunct="1">
              <a:buFont typeface="Times New Roman" panose="02020603050405020304" pitchFamily="18" charset="0"/>
              <a:buAutoNum type="arabicPeriod"/>
            </a:pPr>
            <a:r>
              <a:rPr lang="zh-CN" altLang="en-US" sz="2400">
                <a:solidFill>
                  <a:srgbClr val="0000FF"/>
                </a:solidFill>
                <a:latin typeface="华文细黑" panose="02010600040101010101" pitchFamily="2" charset="-122"/>
                <a:ea typeface="华文细黑" panose="02010600040101010101" pitchFamily="2" charset="-122"/>
              </a:rPr>
              <a:t>硬件检测功能，通过对两组</a:t>
            </a:r>
            <a:r>
              <a:rPr lang="en-US" altLang="zh-CN" sz="2400">
                <a:solidFill>
                  <a:srgbClr val="0000FF"/>
                </a:solidFill>
                <a:latin typeface="华文细黑" panose="02010600040101010101" pitchFamily="2" charset="-122"/>
                <a:ea typeface="华文细黑" panose="02010600040101010101" pitchFamily="2" charset="-122"/>
              </a:rPr>
              <a:t>RAM</a:t>
            </a:r>
            <a:r>
              <a:rPr lang="zh-CN" altLang="en-US" sz="2400">
                <a:solidFill>
                  <a:srgbClr val="0000FF"/>
                </a:solidFill>
                <a:latin typeface="华文细黑" panose="02010600040101010101" pitchFamily="2" charset="-122"/>
                <a:ea typeface="华文细黑" panose="02010600040101010101" pitchFamily="2" charset="-122"/>
              </a:rPr>
              <a:t>的读写比较，检测系统是否在线和初步判断电路的正确性。</a:t>
            </a:r>
          </a:p>
          <a:p>
            <a:pPr marL="914400" lvl="1" indent="-457200" eaLnBrk="1" hangingPunct="1">
              <a:buFontTx/>
              <a:buNone/>
            </a:pPr>
            <a:r>
              <a:rPr lang="zh-CN" altLang="en-US" sz="2400">
                <a:solidFill>
                  <a:srgbClr val="0000FF"/>
                </a:solidFill>
                <a:latin typeface="华文细黑" panose="02010600040101010101" pitchFamily="2" charset="-122"/>
                <a:ea typeface="华文细黑" panose="02010600040101010101"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9635">
                                            <p:txEl>
                                              <p:pRg st="0" end="0"/>
                                            </p:txEl>
                                          </p:spTgt>
                                        </p:tgtEl>
                                        <p:attrNameLst>
                                          <p:attrName>style.visibility</p:attrName>
                                        </p:attrNameLst>
                                      </p:cBhvr>
                                      <p:to>
                                        <p:strVal val="visible"/>
                                      </p:to>
                                    </p:set>
                                    <p:anim calcmode="lin" valueType="num">
                                      <p:cBhvr additive="base">
                                        <p:cTn id="7" dur="500" fill="hold"/>
                                        <p:tgtEl>
                                          <p:spTgt spid="696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963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9635">
                                            <p:txEl>
                                              <p:pRg st="1" end="1"/>
                                            </p:txEl>
                                          </p:spTgt>
                                        </p:tgtEl>
                                        <p:attrNameLst>
                                          <p:attrName>style.visibility</p:attrName>
                                        </p:attrNameLst>
                                      </p:cBhvr>
                                      <p:to>
                                        <p:strVal val="visible"/>
                                      </p:to>
                                    </p:set>
                                    <p:anim calcmode="lin" valueType="num">
                                      <p:cBhvr additive="base">
                                        <p:cTn id="11" dur="500" fill="hold"/>
                                        <p:tgtEl>
                                          <p:spTgt spid="6963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9635">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9635">
                                            <p:txEl>
                                              <p:pRg st="2" end="2"/>
                                            </p:txEl>
                                          </p:spTgt>
                                        </p:tgtEl>
                                        <p:attrNameLst>
                                          <p:attrName>style.visibility</p:attrName>
                                        </p:attrNameLst>
                                      </p:cBhvr>
                                      <p:to>
                                        <p:strVal val="visible"/>
                                      </p:to>
                                    </p:set>
                                    <p:anim calcmode="lin" valueType="num">
                                      <p:cBhvr additive="base">
                                        <p:cTn id="15" dur="500" fill="hold"/>
                                        <p:tgtEl>
                                          <p:spTgt spid="69635">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9635">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9635">
                                            <p:txEl>
                                              <p:pRg st="3" end="3"/>
                                            </p:txEl>
                                          </p:spTgt>
                                        </p:tgtEl>
                                        <p:attrNameLst>
                                          <p:attrName>style.visibility</p:attrName>
                                        </p:attrNameLst>
                                      </p:cBhvr>
                                      <p:to>
                                        <p:strVal val="visible"/>
                                      </p:to>
                                    </p:set>
                                    <p:anim calcmode="lin" valueType="num">
                                      <p:cBhvr additive="base">
                                        <p:cTn id="19" dur="500" fill="hold"/>
                                        <p:tgtEl>
                                          <p:spTgt spid="69635">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9635">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9635">
                                            <p:txEl>
                                              <p:pRg st="4" end="4"/>
                                            </p:txEl>
                                          </p:spTgt>
                                        </p:tgtEl>
                                        <p:attrNameLst>
                                          <p:attrName>style.visibility</p:attrName>
                                        </p:attrNameLst>
                                      </p:cBhvr>
                                      <p:to>
                                        <p:strVal val="visible"/>
                                      </p:to>
                                    </p:set>
                                    <p:anim calcmode="lin" valueType="num">
                                      <p:cBhvr additive="base">
                                        <p:cTn id="23" dur="500" fill="hold"/>
                                        <p:tgtEl>
                                          <p:spTgt spid="69635">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9635">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9635">
                                            <p:txEl>
                                              <p:pRg st="5" end="5"/>
                                            </p:txEl>
                                          </p:spTgt>
                                        </p:tgtEl>
                                        <p:attrNameLst>
                                          <p:attrName>style.visibility</p:attrName>
                                        </p:attrNameLst>
                                      </p:cBhvr>
                                      <p:to>
                                        <p:strVal val="visible"/>
                                      </p:to>
                                    </p:set>
                                    <p:anim calcmode="lin" valueType="num">
                                      <p:cBhvr additive="base">
                                        <p:cTn id="27" dur="500" fill="hold"/>
                                        <p:tgtEl>
                                          <p:spTgt spid="69635">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9635">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69635">
                                            <p:txEl>
                                              <p:pRg st="6" end="6"/>
                                            </p:txEl>
                                          </p:spTgt>
                                        </p:tgtEl>
                                        <p:attrNameLst>
                                          <p:attrName>style.visibility</p:attrName>
                                        </p:attrNameLst>
                                      </p:cBhvr>
                                      <p:to>
                                        <p:strVal val="visible"/>
                                      </p:to>
                                    </p:set>
                                    <p:anim calcmode="lin" valueType="num">
                                      <p:cBhvr additive="base">
                                        <p:cTn id="31" dur="500" fill="hold"/>
                                        <p:tgtEl>
                                          <p:spTgt spid="69635">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9635">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69635">
                                            <p:txEl>
                                              <p:pRg st="7" end="7"/>
                                            </p:txEl>
                                          </p:spTgt>
                                        </p:tgtEl>
                                        <p:attrNameLst>
                                          <p:attrName>style.visibility</p:attrName>
                                        </p:attrNameLst>
                                      </p:cBhvr>
                                      <p:to>
                                        <p:strVal val="visible"/>
                                      </p:to>
                                    </p:set>
                                    <p:anim calcmode="lin" valueType="num">
                                      <p:cBhvr additive="base">
                                        <p:cTn id="35" dur="500" fill="hold"/>
                                        <p:tgtEl>
                                          <p:spTgt spid="69635">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69635">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5" grpId="0" build="p" autoUpdateAnimBg="0"/>
    </p:bldLst>
  </p:timing>
</p:sld>
</file>

<file path=ppt/slides/slide3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2946" name="Rectangle 2">
            <a:extLst>
              <a:ext uri="{FF2B5EF4-FFF2-40B4-BE49-F238E27FC236}">
                <a16:creationId xmlns:a16="http://schemas.microsoft.com/office/drawing/2014/main" id="{B2B3A9BD-E6F0-4ABB-938D-3676D8E5FC06}"/>
              </a:ext>
            </a:extLst>
          </p:cNvPr>
          <p:cNvSpPr>
            <a:spLocks noGrp="1" noChangeArrowheads="1"/>
          </p:cNvSpPr>
          <p:nvPr>
            <p:ph type="title"/>
          </p:nvPr>
        </p:nvSpPr>
        <p:spPr>
          <a:xfrm>
            <a:off x="400050" y="574675"/>
            <a:ext cx="7772400" cy="838200"/>
          </a:xfrm>
        </p:spPr>
        <p:txBody>
          <a:bodyPr/>
          <a:lstStyle/>
          <a:p>
            <a:pPr marL="838200" indent="-838200" algn="l" eaLnBrk="1" hangingPunct="1">
              <a:buFontTx/>
              <a:buAutoNum type="arabicPeriod" startAt="6"/>
            </a:pPr>
            <a:r>
              <a:rPr lang="zh-CN" altLang="en-US" sz="4000">
                <a:solidFill>
                  <a:srgbClr val="0000FF"/>
                </a:solidFill>
                <a:latin typeface="华文细黑" panose="02010600040101010101" pitchFamily="2" charset="-122"/>
                <a:ea typeface="华文细黑" panose="02010600040101010101" pitchFamily="2" charset="-122"/>
              </a:rPr>
              <a:t>系统软件</a:t>
            </a:r>
          </a:p>
        </p:txBody>
      </p:sp>
      <p:sp>
        <p:nvSpPr>
          <p:cNvPr id="70659" name="Rectangle 3">
            <a:extLst>
              <a:ext uri="{FF2B5EF4-FFF2-40B4-BE49-F238E27FC236}">
                <a16:creationId xmlns:a16="http://schemas.microsoft.com/office/drawing/2014/main" id="{EA8F62E1-CE7F-4764-AA6F-2D8E674DE46F}"/>
              </a:ext>
            </a:extLst>
          </p:cNvPr>
          <p:cNvSpPr>
            <a:spLocks noGrp="1" noChangeArrowheads="1"/>
          </p:cNvSpPr>
          <p:nvPr>
            <p:ph type="body" idx="1"/>
          </p:nvPr>
        </p:nvSpPr>
        <p:spPr>
          <a:xfrm>
            <a:off x="0" y="1484313"/>
            <a:ext cx="9144000" cy="5373687"/>
          </a:xfrm>
        </p:spPr>
        <p:txBody>
          <a:bodyPr/>
          <a:lstStyle/>
          <a:p>
            <a:pPr marL="990600" lvl="1" indent="-533400" eaLnBrk="1" hangingPunct="1">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获取系统软件采用</a:t>
            </a:r>
            <a:r>
              <a:rPr lang="en-US" altLang="zh-CN">
                <a:solidFill>
                  <a:schemeClr val="accent2"/>
                </a:solidFill>
                <a:latin typeface="华文细黑" panose="02010600040101010101" pitchFamily="2" charset="-122"/>
                <a:ea typeface="华文细黑" panose="02010600040101010101" pitchFamily="2" charset="-122"/>
              </a:rPr>
              <a:t>Visual Basic for Dos</a:t>
            </a:r>
            <a:r>
              <a:rPr lang="zh-CN" altLang="en-US">
                <a:solidFill>
                  <a:schemeClr val="accent2"/>
                </a:solidFill>
                <a:latin typeface="华文细黑" panose="02010600040101010101" pitchFamily="2" charset="-122"/>
                <a:ea typeface="华文细黑" panose="02010600040101010101" pitchFamily="2" charset="-122"/>
              </a:rPr>
              <a:t>、</a:t>
            </a:r>
            <a:r>
              <a:rPr lang="en-US" altLang="zh-CN">
                <a:solidFill>
                  <a:schemeClr val="accent2"/>
                </a:solidFill>
                <a:latin typeface="华文细黑" panose="02010600040101010101" pitchFamily="2" charset="-122"/>
                <a:ea typeface="华文细黑" panose="02010600040101010101" pitchFamily="2" charset="-122"/>
              </a:rPr>
              <a:t>BC++</a:t>
            </a:r>
            <a:r>
              <a:rPr lang="zh-CN" altLang="en-US">
                <a:solidFill>
                  <a:schemeClr val="accent2"/>
                </a:solidFill>
                <a:latin typeface="华文细黑" panose="02010600040101010101" pitchFamily="2" charset="-122"/>
                <a:ea typeface="华文细黑" panose="02010600040101010101" pitchFamily="2" charset="-122"/>
              </a:rPr>
              <a:t>和汇编语言混合编程。 </a:t>
            </a:r>
          </a:p>
          <a:p>
            <a:pPr marL="990600" lvl="1" indent="-533400" eaLnBrk="1" hangingPunct="1">
              <a:buFont typeface="Wingdings" panose="05000000000000000000" pitchFamily="2" charset="2"/>
              <a:buChar char="l"/>
            </a:pPr>
            <a:r>
              <a:rPr lang="zh-CN" altLang="en-US">
                <a:solidFill>
                  <a:schemeClr val="accent2"/>
                </a:solidFill>
                <a:latin typeface="华文细黑" panose="02010600040101010101" pitchFamily="2" charset="-122"/>
                <a:ea typeface="华文细黑" panose="02010600040101010101" pitchFamily="2" charset="-122"/>
              </a:rPr>
              <a:t>系统软件的整体模块框图包括：</a:t>
            </a:r>
          </a:p>
          <a:p>
            <a:pPr marL="1371600" lvl="2" indent="-457200" algn="just" eaLnBrk="1" hangingPunct="1">
              <a:buFontTx/>
              <a:buNone/>
            </a:pPr>
            <a:r>
              <a:rPr lang="en-US" altLang="zh-CN">
                <a:solidFill>
                  <a:srgbClr val="990099"/>
                </a:solidFill>
                <a:latin typeface="华文细黑" panose="02010600040101010101" pitchFamily="2" charset="-122"/>
                <a:ea typeface="华文细黑" panose="02010600040101010101" pitchFamily="2" charset="-122"/>
              </a:rPr>
              <a:t>1. </a:t>
            </a:r>
            <a:r>
              <a:rPr lang="en-US" altLang="zh-CN">
                <a:solidFill>
                  <a:srgbClr val="990099"/>
                </a:solidFill>
                <a:latin typeface="华文细黑" panose="02010600040101010101" pitchFamily="2" charset="-122"/>
                <a:ea typeface="华文细黑" panose="02010600040101010101" pitchFamily="2" charset="-122"/>
                <a:cs typeface="Times New Roman" panose="02020603050405020304" pitchFamily="18" charset="0"/>
              </a:rPr>
              <a:t>  </a:t>
            </a:r>
            <a:r>
              <a:rPr lang="zh-CN" altLang="en-US">
                <a:solidFill>
                  <a:srgbClr val="990099"/>
                </a:solidFill>
                <a:latin typeface="华文细黑" panose="02010600040101010101" pitchFamily="2" charset="-122"/>
                <a:ea typeface="华文细黑" panose="02010600040101010101" pitchFamily="2" charset="-122"/>
              </a:rPr>
              <a:t>初始化；</a:t>
            </a:r>
            <a:r>
              <a:rPr lang="en-US" altLang="zh-CN">
                <a:solidFill>
                  <a:srgbClr val="990099"/>
                </a:solidFill>
                <a:latin typeface="华文细黑" panose="02010600040101010101" pitchFamily="2" charset="-122"/>
                <a:ea typeface="华文细黑" panose="02010600040101010101" pitchFamily="2" charset="-122"/>
              </a:rPr>
              <a:t>2.   </a:t>
            </a:r>
            <a:r>
              <a:rPr lang="zh-CN" altLang="en-US">
                <a:solidFill>
                  <a:srgbClr val="990099"/>
                </a:solidFill>
                <a:latin typeface="华文细黑" panose="02010600040101010101" pitchFamily="2" charset="-122"/>
                <a:ea typeface="华文细黑" panose="02010600040101010101" pitchFamily="2" charset="-122"/>
              </a:rPr>
              <a:t>文件管理；</a:t>
            </a:r>
            <a:r>
              <a:rPr lang="en-US" altLang="zh-CN">
                <a:solidFill>
                  <a:srgbClr val="990099"/>
                </a:solidFill>
                <a:latin typeface="华文细黑" panose="02010600040101010101" pitchFamily="2" charset="-122"/>
                <a:ea typeface="华文细黑" panose="02010600040101010101" pitchFamily="2" charset="-122"/>
              </a:rPr>
              <a:t>3.   </a:t>
            </a:r>
            <a:r>
              <a:rPr lang="zh-CN" altLang="en-US">
                <a:solidFill>
                  <a:srgbClr val="990099"/>
                </a:solidFill>
                <a:latin typeface="华文细黑" panose="02010600040101010101" pitchFamily="2" charset="-122"/>
                <a:ea typeface="华文细黑" panose="02010600040101010101" pitchFamily="2" charset="-122"/>
              </a:rPr>
              <a:t>参数设置；</a:t>
            </a:r>
            <a:r>
              <a:rPr lang="en-US" altLang="zh-CN">
                <a:solidFill>
                  <a:srgbClr val="990099"/>
                </a:solidFill>
                <a:latin typeface="华文细黑" panose="02010600040101010101" pitchFamily="2" charset="-122"/>
                <a:ea typeface="华文细黑" panose="02010600040101010101" pitchFamily="2" charset="-122"/>
              </a:rPr>
              <a:t>4.   </a:t>
            </a:r>
            <a:r>
              <a:rPr lang="zh-CN" altLang="en-US">
                <a:solidFill>
                  <a:srgbClr val="990099"/>
                </a:solidFill>
                <a:latin typeface="华文细黑" panose="02010600040101010101" pitchFamily="2" charset="-122"/>
                <a:ea typeface="华文细黑" panose="02010600040101010101" pitchFamily="2" charset="-122"/>
              </a:rPr>
              <a:t>硬件检测；</a:t>
            </a:r>
          </a:p>
          <a:p>
            <a:pPr marL="1371600" lvl="2" indent="-457200" algn="just" eaLnBrk="1" hangingPunct="1">
              <a:buFontTx/>
              <a:buNone/>
            </a:pPr>
            <a:r>
              <a:rPr lang="en-US" altLang="zh-CN">
                <a:solidFill>
                  <a:srgbClr val="990099"/>
                </a:solidFill>
                <a:latin typeface="华文细黑" panose="02010600040101010101" pitchFamily="2" charset="-122"/>
                <a:ea typeface="华文细黑" panose="02010600040101010101" pitchFamily="2" charset="-122"/>
              </a:rPr>
              <a:t>5.   </a:t>
            </a:r>
            <a:r>
              <a:rPr lang="zh-CN" altLang="en-US">
                <a:solidFill>
                  <a:srgbClr val="990099"/>
                </a:solidFill>
                <a:latin typeface="华文细黑" panose="02010600040101010101" pitchFamily="2" charset="-122"/>
                <a:ea typeface="华文细黑" panose="02010600040101010101" pitchFamily="2" charset="-122"/>
              </a:rPr>
              <a:t>采集；</a:t>
            </a:r>
            <a:r>
              <a:rPr lang="en-US" altLang="zh-CN">
                <a:solidFill>
                  <a:srgbClr val="990099"/>
                </a:solidFill>
                <a:latin typeface="华文细黑" panose="02010600040101010101" pitchFamily="2" charset="-122"/>
                <a:ea typeface="华文细黑" panose="02010600040101010101" pitchFamily="2" charset="-122"/>
              </a:rPr>
              <a:t>6.   </a:t>
            </a:r>
            <a:r>
              <a:rPr lang="zh-CN" altLang="en-US">
                <a:solidFill>
                  <a:srgbClr val="990099"/>
                </a:solidFill>
                <a:latin typeface="华文细黑" panose="02010600040101010101" pitchFamily="2" charset="-122"/>
                <a:ea typeface="华文细黑" panose="02010600040101010101" pitchFamily="2" charset="-122"/>
              </a:rPr>
              <a:t>在线分析；</a:t>
            </a:r>
            <a:r>
              <a:rPr lang="en-US" altLang="zh-CN">
                <a:solidFill>
                  <a:srgbClr val="990099"/>
                </a:solidFill>
                <a:latin typeface="华文细黑" panose="02010600040101010101" pitchFamily="2" charset="-122"/>
                <a:ea typeface="华文细黑" panose="02010600040101010101" pitchFamily="2" charset="-122"/>
              </a:rPr>
              <a:t>7.   </a:t>
            </a:r>
            <a:r>
              <a:rPr lang="zh-CN" altLang="en-US">
                <a:solidFill>
                  <a:srgbClr val="990099"/>
                </a:solidFill>
                <a:latin typeface="华文细黑" panose="02010600040101010101" pitchFamily="2" charset="-122"/>
                <a:ea typeface="华文细黑" panose="02010600040101010101" pitchFamily="2" charset="-122"/>
              </a:rPr>
              <a:t>说明。</a:t>
            </a:r>
          </a:p>
          <a:p>
            <a:pPr marL="1371600" lvl="2" indent="-457200" algn="just" eaLnBrk="1" hangingPunct="1">
              <a:buFontTx/>
              <a:buNone/>
            </a:pPr>
            <a:r>
              <a:rPr lang="zh-CN" altLang="en-US">
                <a:latin typeface="华文细黑" panose="02010600040101010101" pitchFamily="2" charset="-122"/>
                <a:ea typeface="华文细黑" panose="02010600040101010101" pitchFamily="2" charset="-122"/>
              </a:rPr>
              <a:t>                                 </a:t>
            </a:r>
            <a:r>
              <a:rPr lang="zh-CN" altLang="en-US" sz="2000">
                <a:latin typeface="华文细黑" panose="02010600040101010101" pitchFamily="2" charset="-122"/>
                <a:ea typeface="华文细黑" panose="02010600040101010101" pitchFamily="2" charset="-122"/>
              </a:rPr>
              <a:t>系统软件的整体模块框图</a:t>
            </a:r>
            <a:endParaRPr lang="zh-CN" altLang="en-US">
              <a:latin typeface="华文细黑" panose="02010600040101010101" pitchFamily="2" charset="-122"/>
              <a:ea typeface="华文细黑" panose="02010600040101010101" pitchFamily="2" charset="-122"/>
            </a:endParaRPr>
          </a:p>
        </p:txBody>
      </p:sp>
      <p:pic>
        <p:nvPicPr>
          <p:cNvPr id="70660" name="Picture 4" descr="f1">
            <a:extLst>
              <a:ext uri="{FF2B5EF4-FFF2-40B4-BE49-F238E27FC236}">
                <a16:creationId xmlns:a16="http://schemas.microsoft.com/office/drawing/2014/main" id="{24B7B874-FEDF-4945-99AC-4D4932D6F3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4267200"/>
            <a:ext cx="64008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0659">
                                            <p:txEl>
                                              <p:pRg st="0" end="0"/>
                                            </p:txEl>
                                          </p:spTgt>
                                        </p:tgtEl>
                                        <p:attrNameLst>
                                          <p:attrName>style.visibility</p:attrName>
                                        </p:attrNameLst>
                                      </p:cBhvr>
                                      <p:to>
                                        <p:strVal val="visible"/>
                                      </p:to>
                                    </p:set>
                                    <p:anim calcmode="lin" valueType="num">
                                      <p:cBhvr additive="base">
                                        <p:cTn id="7" dur="500" fill="hold"/>
                                        <p:tgtEl>
                                          <p:spTgt spid="706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06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0659">
                                            <p:txEl>
                                              <p:pRg st="1" end="1"/>
                                            </p:txEl>
                                          </p:spTgt>
                                        </p:tgtEl>
                                        <p:attrNameLst>
                                          <p:attrName>style.visibility</p:attrName>
                                        </p:attrNameLst>
                                      </p:cBhvr>
                                      <p:to>
                                        <p:strVal val="visible"/>
                                      </p:to>
                                    </p:set>
                                    <p:anim calcmode="lin" valueType="num">
                                      <p:cBhvr additive="base">
                                        <p:cTn id="13" dur="500" fill="hold"/>
                                        <p:tgtEl>
                                          <p:spTgt spid="7065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0659">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70659">
                                            <p:txEl>
                                              <p:pRg st="2" end="2"/>
                                            </p:txEl>
                                          </p:spTgt>
                                        </p:tgtEl>
                                        <p:attrNameLst>
                                          <p:attrName>style.visibility</p:attrName>
                                        </p:attrNameLst>
                                      </p:cBhvr>
                                      <p:to>
                                        <p:strVal val="visible"/>
                                      </p:to>
                                    </p:set>
                                    <p:anim calcmode="lin" valueType="num">
                                      <p:cBhvr additive="base">
                                        <p:cTn id="17" dur="500" fill="hold"/>
                                        <p:tgtEl>
                                          <p:spTgt spid="70659">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0659">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70659">
                                            <p:txEl>
                                              <p:pRg st="3" end="3"/>
                                            </p:txEl>
                                          </p:spTgt>
                                        </p:tgtEl>
                                        <p:attrNameLst>
                                          <p:attrName>style.visibility</p:attrName>
                                        </p:attrNameLst>
                                      </p:cBhvr>
                                      <p:to>
                                        <p:strVal val="visible"/>
                                      </p:to>
                                    </p:set>
                                    <p:anim calcmode="lin" valueType="num">
                                      <p:cBhvr additive="base">
                                        <p:cTn id="21" dur="500" fill="hold"/>
                                        <p:tgtEl>
                                          <p:spTgt spid="70659">
                                            <p:txEl>
                                              <p:pRg st="3" end="3"/>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70659">
                                            <p:txEl>
                                              <p:pRg st="3" end="3"/>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70659">
                                            <p:txEl>
                                              <p:pRg st="4" end="4"/>
                                            </p:txEl>
                                          </p:spTgt>
                                        </p:tgtEl>
                                        <p:attrNameLst>
                                          <p:attrName>style.visibility</p:attrName>
                                        </p:attrNameLst>
                                      </p:cBhvr>
                                      <p:to>
                                        <p:strVal val="visible"/>
                                      </p:to>
                                    </p:set>
                                    <p:anim calcmode="lin" valueType="num">
                                      <p:cBhvr additive="base">
                                        <p:cTn id="25" dur="500" fill="hold"/>
                                        <p:tgtEl>
                                          <p:spTgt spid="70659">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065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70660"/>
                                        </p:tgtEl>
                                        <p:attrNameLst>
                                          <p:attrName>style.visibility</p:attrName>
                                        </p:attrNameLst>
                                      </p:cBhvr>
                                      <p:to>
                                        <p:strVal val="visible"/>
                                      </p:to>
                                    </p:set>
                                    <p:anim calcmode="lin" valueType="num">
                                      <p:cBhvr additive="base">
                                        <p:cTn id="31" dur="500" fill="hold"/>
                                        <p:tgtEl>
                                          <p:spTgt spid="70660"/>
                                        </p:tgtEl>
                                        <p:attrNameLst>
                                          <p:attrName>ppt_x</p:attrName>
                                        </p:attrNameLst>
                                      </p:cBhvr>
                                      <p:tavLst>
                                        <p:tav tm="0">
                                          <p:val>
                                            <p:strVal val="0-#ppt_w/2"/>
                                          </p:val>
                                        </p:tav>
                                        <p:tav tm="100000">
                                          <p:val>
                                            <p:strVal val="#ppt_x"/>
                                          </p:val>
                                        </p:tav>
                                      </p:tavLst>
                                    </p:anim>
                                    <p:anim calcmode="lin" valueType="num">
                                      <p:cBhvr additive="base">
                                        <p:cTn id="32" dur="500" fill="hold"/>
                                        <p:tgtEl>
                                          <p:spTgt spid="706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9" grpId="0" build="p" bldLvl="2" autoUpdateAnimBg="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a:extLst>
              <a:ext uri="{FF2B5EF4-FFF2-40B4-BE49-F238E27FC236}">
                <a16:creationId xmlns:a16="http://schemas.microsoft.com/office/drawing/2014/main" id="{72492A24-7EF1-4FCB-AB77-BD1B76E471C5}"/>
              </a:ext>
            </a:extLst>
          </p:cNvPr>
          <p:cNvSpPr>
            <a:spLocks noGrp="1" noChangeArrowheads="1"/>
          </p:cNvSpPr>
          <p:nvPr>
            <p:ph type="title"/>
          </p:nvPr>
        </p:nvSpPr>
        <p:spPr/>
        <p:txBody>
          <a:bodyPr/>
          <a:lstStyle/>
          <a:p>
            <a:pPr marL="838200" indent="-838200" algn="l" eaLnBrk="1" hangingPunct="1">
              <a:buFontTx/>
              <a:buAutoNum type="arabicPeriod" startAt="6"/>
            </a:pPr>
            <a:r>
              <a:rPr lang="zh-CN" altLang="en-US" sz="3600">
                <a:solidFill>
                  <a:srgbClr val="0000FF"/>
                </a:solidFill>
                <a:latin typeface="华文细黑" panose="02010600040101010101" pitchFamily="2" charset="-122"/>
                <a:ea typeface="华文细黑" panose="02010600040101010101" pitchFamily="2" charset="-122"/>
              </a:rPr>
              <a:t>系统软件</a:t>
            </a:r>
          </a:p>
        </p:txBody>
      </p:sp>
      <p:sp>
        <p:nvSpPr>
          <p:cNvPr id="83971" name="Rectangle 3">
            <a:extLst>
              <a:ext uri="{FF2B5EF4-FFF2-40B4-BE49-F238E27FC236}">
                <a16:creationId xmlns:a16="http://schemas.microsoft.com/office/drawing/2014/main" id="{1C45CB1D-B7F1-4334-9205-420DE5403D1E}"/>
              </a:ext>
            </a:extLst>
          </p:cNvPr>
          <p:cNvSpPr>
            <a:spLocks noGrp="1" noChangeArrowheads="1"/>
          </p:cNvSpPr>
          <p:nvPr>
            <p:ph type="body" idx="1"/>
          </p:nvPr>
        </p:nvSpPr>
        <p:spPr/>
        <p:txBody>
          <a:bodyPr/>
          <a:lstStyle/>
          <a:p>
            <a:pPr eaLnBrk="1" hangingPunct="1">
              <a:buClr>
                <a:schemeClr val="hlink"/>
              </a:buClr>
            </a:pPr>
            <a:r>
              <a:rPr lang="zh-CN" altLang="en-US" sz="3600">
                <a:solidFill>
                  <a:srgbClr val="0000FF"/>
                </a:solidFill>
                <a:latin typeface="华文细黑" panose="02010600040101010101" pitchFamily="2" charset="-122"/>
                <a:ea typeface="华文细黑" panose="02010600040101010101" pitchFamily="2" charset="-122"/>
              </a:rPr>
              <a:t>功能</a:t>
            </a:r>
          </a:p>
          <a:p>
            <a:pPr eaLnBrk="1" hangingPunct="1">
              <a:buClr>
                <a:schemeClr val="hlink"/>
              </a:buClr>
            </a:pPr>
            <a:r>
              <a:rPr lang="zh-CN" altLang="en-US" sz="3600">
                <a:solidFill>
                  <a:srgbClr val="0000FF"/>
                </a:solidFill>
                <a:latin typeface="华文细黑" panose="02010600040101010101" pitchFamily="2" charset="-122"/>
                <a:ea typeface="华文细黑" panose="02010600040101010101" pitchFamily="2" charset="-122"/>
              </a:rPr>
              <a:t>模块</a:t>
            </a:r>
          </a:p>
          <a:p>
            <a:pPr eaLnBrk="1" hangingPunct="1">
              <a:buClr>
                <a:schemeClr val="hlink"/>
              </a:buClr>
            </a:pPr>
            <a:r>
              <a:rPr lang="zh-CN" altLang="en-US" sz="3600">
                <a:solidFill>
                  <a:srgbClr val="0000FF"/>
                </a:solidFill>
                <a:latin typeface="华文细黑" panose="02010600040101010101" pitchFamily="2" charset="-122"/>
                <a:ea typeface="华文细黑" panose="02010600040101010101" pitchFamily="2" charset="-122"/>
              </a:rPr>
              <a:t>用户界面</a:t>
            </a:r>
          </a:p>
        </p:txBody>
      </p:sp>
    </p:spTree>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4994" name="Rectangle 2">
            <a:extLst>
              <a:ext uri="{FF2B5EF4-FFF2-40B4-BE49-F238E27FC236}">
                <a16:creationId xmlns:a16="http://schemas.microsoft.com/office/drawing/2014/main" id="{53282347-3431-4F76-AFDC-08040B5785D5}"/>
              </a:ext>
            </a:extLst>
          </p:cNvPr>
          <p:cNvSpPr>
            <a:spLocks noGrp="1" noChangeArrowheads="1"/>
          </p:cNvSpPr>
          <p:nvPr>
            <p:ph type="title"/>
          </p:nvPr>
        </p:nvSpPr>
        <p:spPr>
          <a:xfrm>
            <a:off x="400050" y="430213"/>
            <a:ext cx="7772400" cy="838200"/>
          </a:xfrm>
        </p:spPr>
        <p:txBody>
          <a:bodyPr/>
          <a:lstStyle/>
          <a:p>
            <a:pPr marL="838200" indent="-838200" algn="l" eaLnBrk="1" hangingPunct="1">
              <a:buFontTx/>
              <a:buAutoNum type="arabicPeriod" startAt="6"/>
            </a:pPr>
            <a:r>
              <a:rPr lang="zh-CN" altLang="en-US" sz="3600">
                <a:solidFill>
                  <a:srgbClr val="0000FF"/>
                </a:solidFill>
                <a:latin typeface="华文细黑" panose="02010600040101010101" pitchFamily="2" charset="-122"/>
                <a:ea typeface="华文细黑" panose="02010600040101010101" pitchFamily="2" charset="-122"/>
              </a:rPr>
              <a:t>系统软件</a:t>
            </a:r>
            <a:r>
              <a:rPr lang="en-US" altLang="zh-CN" sz="3600">
                <a:solidFill>
                  <a:srgbClr val="0000FF"/>
                </a:solidFill>
                <a:latin typeface="华文细黑" panose="02010600040101010101" pitchFamily="2" charset="-122"/>
                <a:ea typeface="华文细黑" panose="02010600040101010101" pitchFamily="2" charset="-122"/>
              </a:rPr>
              <a:t>——</a:t>
            </a:r>
            <a:r>
              <a:rPr lang="zh-CN" altLang="en-US" sz="3600">
                <a:solidFill>
                  <a:schemeClr val="accent2"/>
                </a:solidFill>
                <a:latin typeface="华文细黑" panose="02010600040101010101" pitchFamily="2" charset="-122"/>
                <a:ea typeface="华文细黑" panose="02010600040101010101" pitchFamily="2" charset="-122"/>
              </a:rPr>
              <a:t>功能</a:t>
            </a:r>
            <a:r>
              <a:rPr lang="zh-CN" altLang="en-US" sz="3600">
                <a:solidFill>
                  <a:srgbClr val="CC0000"/>
                </a:solidFill>
                <a:latin typeface="华文细黑" panose="02010600040101010101" pitchFamily="2" charset="-122"/>
                <a:ea typeface="华文细黑" panose="02010600040101010101" pitchFamily="2" charset="-122"/>
              </a:rPr>
              <a:t> </a:t>
            </a:r>
            <a:endParaRPr lang="zh-CN" altLang="en-US" sz="3600">
              <a:solidFill>
                <a:srgbClr val="0000FF"/>
              </a:solidFill>
              <a:latin typeface="华文细黑" panose="02010600040101010101" pitchFamily="2" charset="-122"/>
              <a:ea typeface="华文细黑" panose="02010600040101010101" pitchFamily="2" charset="-122"/>
            </a:endParaRPr>
          </a:p>
        </p:txBody>
      </p:sp>
      <p:sp>
        <p:nvSpPr>
          <p:cNvPr id="71683" name="Rectangle 3">
            <a:extLst>
              <a:ext uri="{FF2B5EF4-FFF2-40B4-BE49-F238E27FC236}">
                <a16:creationId xmlns:a16="http://schemas.microsoft.com/office/drawing/2014/main" id="{2BD49660-CCBD-43FD-85DA-BCEF8D804317}"/>
              </a:ext>
            </a:extLst>
          </p:cNvPr>
          <p:cNvSpPr>
            <a:spLocks noGrp="1" noChangeArrowheads="1"/>
          </p:cNvSpPr>
          <p:nvPr>
            <p:ph type="body" idx="1"/>
          </p:nvPr>
        </p:nvSpPr>
        <p:spPr>
          <a:xfrm>
            <a:off x="468313" y="1196975"/>
            <a:ext cx="8280400" cy="5327650"/>
          </a:xfrm>
        </p:spPr>
        <p:txBody>
          <a:bodyPr/>
          <a:lstStyle/>
          <a:p>
            <a:pPr marL="457200" lvl="1" indent="-457200" algn="just" eaLnBrk="1" hangingPunct="1">
              <a:lnSpc>
                <a:spcPct val="90000"/>
              </a:lnSpc>
              <a:buFontTx/>
              <a:buNone/>
            </a:pPr>
            <a:r>
              <a:rPr lang="en-US" altLang="zh-CN" sz="2000">
                <a:solidFill>
                  <a:schemeClr val="accent2"/>
                </a:solidFill>
                <a:latin typeface="华文细黑" panose="02010600040101010101" pitchFamily="2" charset="-122"/>
                <a:ea typeface="华文细黑" panose="02010600040101010101" pitchFamily="2" charset="-122"/>
              </a:rPr>
              <a:t>1.  </a:t>
            </a:r>
            <a:r>
              <a:rPr lang="zh-CN" altLang="en-US" sz="2000">
                <a:solidFill>
                  <a:srgbClr val="FF0000"/>
                </a:solidFill>
                <a:latin typeface="华文细黑" panose="02010600040101010101" pitchFamily="2" charset="-122"/>
                <a:ea typeface="华文细黑" panose="02010600040101010101" pitchFamily="2" charset="-122"/>
              </a:rPr>
              <a:t>在线数据采集功能</a:t>
            </a:r>
            <a:r>
              <a:rPr lang="zh-CN" altLang="en-US" sz="2000">
                <a:solidFill>
                  <a:schemeClr val="accent2"/>
                </a:solidFill>
                <a:latin typeface="华文细黑" panose="02010600040101010101" pitchFamily="2" charset="-122"/>
                <a:ea typeface="华文细黑" panose="02010600040101010101" pitchFamily="2" charset="-122"/>
              </a:rPr>
              <a:t>，根据实验要求，选择特定工作方式，进入实时采集模块。</a:t>
            </a:r>
          </a:p>
          <a:p>
            <a:pPr marL="457200" lvl="1" indent="-457200" algn="just" eaLnBrk="1" hangingPunct="1">
              <a:lnSpc>
                <a:spcPct val="90000"/>
              </a:lnSpc>
              <a:buFontTx/>
              <a:buNone/>
            </a:pPr>
            <a:r>
              <a:rPr lang="en-US" altLang="zh-CN" sz="2000">
                <a:solidFill>
                  <a:schemeClr val="accent2"/>
                </a:solidFill>
                <a:latin typeface="华文细黑" panose="02010600040101010101" pitchFamily="2" charset="-122"/>
                <a:ea typeface="华文细黑" panose="02010600040101010101" pitchFamily="2" charset="-122"/>
              </a:rPr>
              <a:t>2.  </a:t>
            </a:r>
            <a:r>
              <a:rPr lang="zh-CN" altLang="en-US" sz="2000">
                <a:solidFill>
                  <a:srgbClr val="FF0000"/>
                </a:solidFill>
                <a:latin typeface="华文细黑" panose="02010600040101010101" pitchFamily="2" charset="-122"/>
                <a:ea typeface="华文细黑" panose="02010600040101010101" pitchFamily="2" charset="-122"/>
              </a:rPr>
              <a:t>数设置功能</a:t>
            </a:r>
            <a:r>
              <a:rPr lang="zh-CN" altLang="en-US" sz="2000">
                <a:solidFill>
                  <a:schemeClr val="accent2"/>
                </a:solidFill>
                <a:latin typeface="华文细黑" panose="02010600040101010101" pitchFamily="2" charset="-122"/>
                <a:ea typeface="华文细黑" panose="02010600040101010101" pitchFamily="2" charset="-122"/>
              </a:rPr>
              <a:t>包括：定时或定计数选择；定时范围（采集时间长度）或计数值；选择符合测量的通道，共有两路时间幅度转换</a:t>
            </a:r>
            <a:r>
              <a:rPr lang="en-US" altLang="zh-CN" sz="2000">
                <a:solidFill>
                  <a:schemeClr val="accent2"/>
                </a:solidFill>
                <a:latin typeface="华文细黑" panose="02010600040101010101" pitchFamily="2" charset="-122"/>
                <a:ea typeface="华文细黑" panose="02010600040101010101" pitchFamily="2" charset="-122"/>
              </a:rPr>
              <a:t>TAC</a:t>
            </a:r>
            <a:r>
              <a:rPr lang="zh-CN" altLang="en-US" sz="2000">
                <a:solidFill>
                  <a:schemeClr val="accent2"/>
                </a:solidFill>
                <a:latin typeface="华文细黑" panose="02010600040101010101" pitchFamily="2" charset="-122"/>
                <a:ea typeface="华文细黑" panose="02010600040101010101" pitchFamily="2" charset="-122"/>
              </a:rPr>
              <a:t>信号、两路探测器位置信号；能量方程系数；电子初始能量；扫描电压的起始值；扫描电压的步长；扫描电压范围；扫描循环次数；每个扫描电压台阶的采集时间；存储数据文件名；分析道数，有</a:t>
            </a:r>
            <a:r>
              <a:rPr lang="en-US" altLang="zh-CN" sz="2000">
                <a:solidFill>
                  <a:schemeClr val="accent2"/>
                </a:solidFill>
                <a:latin typeface="华文细黑" panose="02010600040101010101" pitchFamily="2" charset="-122"/>
                <a:ea typeface="华文细黑" panose="02010600040101010101" pitchFamily="2" charset="-122"/>
              </a:rPr>
              <a:t>512</a:t>
            </a:r>
            <a:r>
              <a:rPr lang="zh-CN" altLang="en-US" sz="2000">
                <a:solidFill>
                  <a:schemeClr val="accent2"/>
                </a:solidFill>
                <a:latin typeface="华文细黑" panose="02010600040101010101" pitchFamily="2" charset="-122"/>
                <a:ea typeface="华文细黑" panose="02010600040101010101" pitchFamily="2" charset="-122"/>
              </a:rPr>
              <a:t>、</a:t>
            </a:r>
            <a:r>
              <a:rPr lang="en-US" altLang="zh-CN" sz="2000">
                <a:solidFill>
                  <a:schemeClr val="accent2"/>
                </a:solidFill>
                <a:latin typeface="华文细黑" panose="02010600040101010101" pitchFamily="2" charset="-122"/>
                <a:ea typeface="华文细黑" panose="02010600040101010101" pitchFamily="2" charset="-122"/>
              </a:rPr>
              <a:t>1024</a:t>
            </a:r>
            <a:r>
              <a:rPr lang="zh-CN" altLang="en-US" sz="2000">
                <a:solidFill>
                  <a:schemeClr val="accent2"/>
                </a:solidFill>
                <a:latin typeface="华文细黑" panose="02010600040101010101" pitchFamily="2" charset="-122"/>
                <a:ea typeface="华文细黑" panose="02010600040101010101" pitchFamily="2" charset="-122"/>
              </a:rPr>
              <a:t>、</a:t>
            </a:r>
            <a:r>
              <a:rPr lang="en-US" altLang="zh-CN" sz="2000">
                <a:solidFill>
                  <a:schemeClr val="accent2"/>
                </a:solidFill>
                <a:latin typeface="华文细黑" panose="02010600040101010101" pitchFamily="2" charset="-122"/>
                <a:ea typeface="华文细黑" panose="02010600040101010101" pitchFamily="2" charset="-122"/>
              </a:rPr>
              <a:t>2048</a:t>
            </a:r>
            <a:r>
              <a:rPr lang="zh-CN" altLang="en-US" sz="2000">
                <a:solidFill>
                  <a:schemeClr val="accent2"/>
                </a:solidFill>
                <a:latin typeface="华文细黑" panose="02010600040101010101" pitchFamily="2" charset="-122"/>
                <a:ea typeface="华文细黑" panose="02010600040101010101" pitchFamily="2" charset="-122"/>
              </a:rPr>
              <a:t>和</a:t>
            </a:r>
            <a:r>
              <a:rPr lang="en-US" altLang="zh-CN" sz="2000">
                <a:solidFill>
                  <a:schemeClr val="accent2"/>
                </a:solidFill>
                <a:latin typeface="华文细黑" panose="02010600040101010101" pitchFamily="2" charset="-122"/>
                <a:ea typeface="华文细黑" panose="02010600040101010101" pitchFamily="2" charset="-122"/>
              </a:rPr>
              <a:t>4096</a:t>
            </a:r>
            <a:r>
              <a:rPr lang="zh-CN" altLang="en-US" sz="2000">
                <a:solidFill>
                  <a:schemeClr val="accent2"/>
                </a:solidFill>
                <a:latin typeface="华文细黑" panose="02010600040101010101" pitchFamily="2" charset="-122"/>
                <a:ea typeface="华文细黑" panose="02010600040101010101" pitchFamily="2" charset="-122"/>
              </a:rPr>
              <a:t>可选；接口电路数据</a:t>
            </a:r>
            <a:r>
              <a:rPr lang="en-US" altLang="zh-CN" sz="2000">
                <a:solidFill>
                  <a:schemeClr val="accent2"/>
                </a:solidFill>
                <a:latin typeface="华文细黑" panose="02010600040101010101" pitchFamily="2" charset="-122"/>
                <a:ea typeface="华文细黑" panose="02010600040101010101" pitchFamily="2" charset="-122"/>
              </a:rPr>
              <a:t>I/O</a:t>
            </a:r>
            <a:r>
              <a:rPr lang="zh-CN" altLang="en-US" sz="2000">
                <a:solidFill>
                  <a:schemeClr val="accent2"/>
                </a:solidFill>
                <a:latin typeface="华文细黑" panose="02010600040101010101" pitchFamily="2" charset="-122"/>
                <a:ea typeface="华文细黑" panose="02010600040101010101" pitchFamily="2" charset="-122"/>
              </a:rPr>
              <a:t>方式，有非存储器中断方式、存储器中断方式和</a:t>
            </a:r>
            <a:r>
              <a:rPr lang="en-US" altLang="zh-CN" sz="2000">
                <a:solidFill>
                  <a:schemeClr val="accent2"/>
                </a:solidFill>
                <a:latin typeface="华文细黑" panose="02010600040101010101" pitchFamily="2" charset="-122"/>
                <a:ea typeface="华文细黑" panose="02010600040101010101" pitchFamily="2" charset="-122"/>
              </a:rPr>
              <a:t>DMA</a:t>
            </a:r>
            <a:r>
              <a:rPr lang="zh-CN" altLang="en-US" sz="2000">
                <a:solidFill>
                  <a:schemeClr val="accent2"/>
                </a:solidFill>
                <a:latin typeface="华文细黑" panose="02010600040101010101" pitchFamily="2" charset="-122"/>
                <a:ea typeface="华文细黑" panose="02010600040101010101" pitchFamily="2" charset="-122"/>
              </a:rPr>
              <a:t>方式。</a:t>
            </a:r>
          </a:p>
          <a:p>
            <a:pPr marL="457200" lvl="1" indent="-457200" algn="just" eaLnBrk="1" hangingPunct="1">
              <a:lnSpc>
                <a:spcPct val="90000"/>
              </a:lnSpc>
              <a:buFontTx/>
              <a:buNone/>
            </a:pPr>
            <a:r>
              <a:rPr lang="en-US" altLang="zh-CN" sz="2000">
                <a:solidFill>
                  <a:schemeClr val="accent2"/>
                </a:solidFill>
                <a:latin typeface="华文细黑" panose="02010600040101010101" pitchFamily="2" charset="-122"/>
                <a:ea typeface="华文细黑" panose="02010600040101010101" pitchFamily="2" charset="-122"/>
              </a:rPr>
              <a:t>3. </a:t>
            </a:r>
            <a:r>
              <a:rPr lang="en-US" altLang="zh-CN" sz="2000">
                <a:solidFill>
                  <a:schemeClr val="accent2"/>
                </a:solidFill>
                <a:latin typeface="华文细黑" panose="02010600040101010101" pitchFamily="2" charset="-122"/>
                <a:ea typeface="华文细黑" panose="02010600040101010101" pitchFamily="2" charset="-122"/>
                <a:cs typeface="Times New Roman" panose="02020603050405020304" pitchFamily="18" charset="0"/>
              </a:rPr>
              <a:t> </a:t>
            </a:r>
            <a:r>
              <a:rPr lang="zh-CN" altLang="en-US" sz="2000">
                <a:solidFill>
                  <a:srgbClr val="FF0000"/>
                </a:solidFill>
                <a:latin typeface="华文细黑" panose="02010600040101010101" pitchFamily="2" charset="-122"/>
                <a:ea typeface="华文细黑" panose="02010600040101010101" pitchFamily="2" charset="-122"/>
              </a:rPr>
              <a:t>硬件电路检测功能</a:t>
            </a:r>
            <a:r>
              <a:rPr lang="zh-CN" altLang="en-US" sz="2000">
                <a:solidFill>
                  <a:schemeClr val="accent2"/>
                </a:solidFill>
                <a:latin typeface="华文细黑" panose="02010600040101010101" pitchFamily="2" charset="-122"/>
                <a:ea typeface="华文细黑" panose="02010600040101010101" pitchFamily="2" charset="-122"/>
              </a:rPr>
              <a:t>，可分别检测接口卡和采集电路的状态，如是否在线、是否上电，等。</a:t>
            </a:r>
          </a:p>
          <a:p>
            <a:pPr marL="457200" lvl="1" indent="-457200" algn="just" eaLnBrk="1" hangingPunct="1">
              <a:lnSpc>
                <a:spcPct val="90000"/>
              </a:lnSpc>
              <a:buFontTx/>
              <a:buNone/>
            </a:pPr>
            <a:r>
              <a:rPr lang="en-US" altLang="zh-CN" sz="2000">
                <a:solidFill>
                  <a:schemeClr val="accent2"/>
                </a:solidFill>
                <a:latin typeface="华文细黑" panose="02010600040101010101" pitchFamily="2" charset="-122"/>
                <a:ea typeface="华文细黑" panose="02010600040101010101" pitchFamily="2" charset="-122"/>
              </a:rPr>
              <a:t>4. </a:t>
            </a:r>
            <a:r>
              <a:rPr lang="en-US" altLang="zh-CN" sz="2000">
                <a:solidFill>
                  <a:srgbClr val="FF0000"/>
                </a:solidFill>
                <a:latin typeface="华文细黑" panose="02010600040101010101" pitchFamily="2" charset="-122"/>
                <a:ea typeface="华文细黑" panose="02010600040101010101" pitchFamily="2" charset="-122"/>
              </a:rPr>
              <a:t> </a:t>
            </a:r>
            <a:r>
              <a:rPr lang="zh-CN" altLang="en-US" sz="2000">
                <a:solidFill>
                  <a:srgbClr val="FF0000"/>
                </a:solidFill>
                <a:latin typeface="华文细黑" panose="02010600040101010101" pitchFamily="2" charset="-122"/>
                <a:ea typeface="华文细黑" panose="02010600040101010101" pitchFamily="2" charset="-122"/>
              </a:rPr>
              <a:t>数据在线分析功能</a:t>
            </a:r>
            <a:r>
              <a:rPr lang="zh-CN" altLang="en-US" sz="2000">
                <a:solidFill>
                  <a:schemeClr val="accent2"/>
                </a:solidFill>
                <a:latin typeface="华文细黑" panose="02010600040101010101" pitchFamily="2" charset="-122"/>
                <a:ea typeface="华文细黑" panose="02010600040101010101" pitchFamily="2" charset="-122"/>
              </a:rPr>
              <a:t>，在线数据的预处理，根据能量方程从位置信号求得能量损失谱。可以浏览文本方式的原始数据，也可选择图形方式，进行更丰富的分析，包括寻峰，求峰面积，图形的缩放和移动，选择感兴趣区显示等。</a:t>
            </a:r>
          </a:p>
          <a:p>
            <a:pPr marL="457200" lvl="1" indent="-457200" algn="just" eaLnBrk="1" hangingPunct="1">
              <a:lnSpc>
                <a:spcPct val="90000"/>
              </a:lnSpc>
              <a:buFontTx/>
              <a:buNone/>
            </a:pPr>
            <a:r>
              <a:rPr lang="en-US" altLang="zh-CN" sz="2000">
                <a:solidFill>
                  <a:schemeClr val="accent2"/>
                </a:solidFill>
                <a:latin typeface="华文细黑" panose="02010600040101010101" pitchFamily="2" charset="-122"/>
                <a:ea typeface="华文细黑" panose="02010600040101010101" pitchFamily="2" charset="-122"/>
              </a:rPr>
              <a:t>5.  </a:t>
            </a:r>
            <a:r>
              <a:rPr lang="zh-CN" altLang="en-US" sz="2000">
                <a:solidFill>
                  <a:srgbClr val="FF0000"/>
                </a:solidFill>
                <a:latin typeface="华文细黑" panose="02010600040101010101" pitchFamily="2" charset="-122"/>
                <a:ea typeface="华文细黑" panose="02010600040101010101" pitchFamily="2" charset="-122"/>
              </a:rPr>
              <a:t>打印等文件管理功能</a:t>
            </a:r>
            <a:r>
              <a:rPr lang="zh-CN" altLang="en-US" sz="2000">
                <a:solidFill>
                  <a:schemeClr val="accent2"/>
                </a:solidFill>
                <a:latin typeface="华文细黑" panose="02010600040101010101" pitchFamily="2" charset="-122"/>
                <a:ea typeface="华文细黑" panose="02010600040101010101" pitchFamily="2" charset="-122"/>
              </a:rPr>
              <a:t>，在文件管理子菜单中，有打印文本文件或谱图功能，以及</a:t>
            </a:r>
            <a:r>
              <a:rPr lang="en-US" altLang="zh-CN" sz="2000">
                <a:solidFill>
                  <a:schemeClr val="accent2"/>
                </a:solidFill>
                <a:latin typeface="华文细黑" panose="02010600040101010101" pitchFamily="2" charset="-122"/>
                <a:ea typeface="华文细黑" panose="02010600040101010101" pitchFamily="2" charset="-122"/>
              </a:rPr>
              <a:t>DOS Shell</a:t>
            </a:r>
            <a:r>
              <a:rPr lang="zh-CN" altLang="en-US" sz="2000">
                <a:solidFill>
                  <a:schemeClr val="accent2"/>
                </a:solidFill>
                <a:latin typeface="华文细黑" panose="02010600040101010101" pitchFamily="2" charset="-122"/>
                <a:ea typeface="华文细黑" panose="02010600040101010101" pitchFamily="2" charset="-122"/>
              </a:rPr>
              <a:t>和退出系统功能。</a:t>
            </a:r>
          </a:p>
          <a:p>
            <a:pPr marL="457200" lvl="1" indent="-457200" algn="just" eaLnBrk="1" hangingPunct="1">
              <a:lnSpc>
                <a:spcPct val="90000"/>
              </a:lnSpc>
              <a:buFontTx/>
              <a:buNone/>
            </a:pPr>
            <a:r>
              <a:rPr lang="en-US" altLang="zh-CN" sz="2000">
                <a:solidFill>
                  <a:schemeClr val="accent2"/>
                </a:solidFill>
                <a:latin typeface="华文细黑" panose="02010600040101010101" pitchFamily="2" charset="-122"/>
                <a:ea typeface="华文细黑" panose="02010600040101010101" pitchFamily="2" charset="-122"/>
              </a:rPr>
              <a:t>6.  </a:t>
            </a:r>
            <a:r>
              <a:rPr lang="en-US" altLang="zh-CN" sz="2000">
                <a:solidFill>
                  <a:srgbClr val="FF0000"/>
                </a:solidFill>
                <a:latin typeface="华文细黑" panose="02010600040101010101" pitchFamily="2" charset="-122"/>
                <a:ea typeface="华文细黑" panose="02010600040101010101" pitchFamily="2" charset="-122"/>
              </a:rPr>
              <a:t> </a:t>
            </a:r>
            <a:r>
              <a:rPr lang="zh-CN" altLang="en-US" sz="2000">
                <a:solidFill>
                  <a:srgbClr val="FF0000"/>
                </a:solidFill>
                <a:latin typeface="华文细黑" panose="02010600040101010101" pitchFamily="2" charset="-122"/>
                <a:ea typeface="华文细黑" panose="02010600040101010101" pitchFamily="2" charset="-122"/>
              </a:rPr>
              <a:t>帮助功能</a:t>
            </a:r>
            <a:r>
              <a:rPr lang="zh-CN" altLang="en-US" sz="2000">
                <a:solidFill>
                  <a:schemeClr val="accent2"/>
                </a:solidFill>
                <a:latin typeface="华文细黑" panose="02010600040101010101" pitchFamily="2" charset="-122"/>
                <a:ea typeface="华文细黑" panose="02010600040101010101" pitchFamily="2" charset="-122"/>
              </a:rPr>
              <a:t>，包括软件版本说明、软件功能、操作及热键说明等。</a:t>
            </a:r>
          </a:p>
          <a:p>
            <a:pPr marL="457200" lvl="1" indent="-457200" eaLnBrk="1" hangingPunct="1">
              <a:lnSpc>
                <a:spcPct val="90000"/>
              </a:lnSpc>
              <a:buFontTx/>
              <a:buNone/>
            </a:pPr>
            <a:endParaRPr lang="en-US" altLang="zh-CN" sz="1800">
              <a:solidFill>
                <a:schemeClr val="accent2"/>
              </a:solidFill>
              <a:latin typeface="华文细黑" panose="02010600040101010101" pitchFamily="2" charset="-122"/>
              <a:ea typeface="华文细黑" panose="02010600040101010101"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 calcmode="lin" valueType="num">
                                      <p:cBhvr additive="base">
                                        <p:cTn id="7" dur="500" fill="hold"/>
                                        <p:tgtEl>
                                          <p:spTgt spid="7168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16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1683">
                                            <p:txEl>
                                              <p:pRg st="1" end="1"/>
                                            </p:txEl>
                                          </p:spTgt>
                                        </p:tgtEl>
                                        <p:attrNameLst>
                                          <p:attrName>style.visibility</p:attrName>
                                        </p:attrNameLst>
                                      </p:cBhvr>
                                      <p:to>
                                        <p:strVal val="visible"/>
                                      </p:to>
                                    </p:set>
                                    <p:anim calcmode="lin" valueType="num">
                                      <p:cBhvr additive="base">
                                        <p:cTn id="13" dur="500" fill="hold"/>
                                        <p:tgtEl>
                                          <p:spTgt spid="7168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168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1683">
                                            <p:txEl>
                                              <p:pRg st="2" end="2"/>
                                            </p:txEl>
                                          </p:spTgt>
                                        </p:tgtEl>
                                        <p:attrNameLst>
                                          <p:attrName>style.visibility</p:attrName>
                                        </p:attrNameLst>
                                      </p:cBhvr>
                                      <p:to>
                                        <p:strVal val="visible"/>
                                      </p:to>
                                    </p:set>
                                    <p:anim calcmode="lin" valueType="num">
                                      <p:cBhvr additive="base">
                                        <p:cTn id="19" dur="500" fill="hold"/>
                                        <p:tgtEl>
                                          <p:spTgt spid="7168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168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1683">
                                            <p:txEl>
                                              <p:pRg st="3" end="3"/>
                                            </p:txEl>
                                          </p:spTgt>
                                        </p:tgtEl>
                                        <p:attrNameLst>
                                          <p:attrName>style.visibility</p:attrName>
                                        </p:attrNameLst>
                                      </p:cBhvr>
                                      <p:to>
                                        <p:strVal val="visible"/>
                                      </p:to>
                                    </p:set>
                                    <p:anim calcmode="lin" valueType="num">
                                      <p:cBhvr additive="base">
                                        <p:cTn id="25" dur="500" fill="hold"/>
                                        <p:tgtEl>
                                          <p:spTgt spid="7168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168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1683">
                                            <p:txEl>
                                              <p:pRg st="4" end="4"/>
                                            </p:txEl>
                                          </p:spTgt>
                                        </p:tgtEl>
                                        <p:attrNameLst>
                                          <p:attrName>style.visibility</p:attrName>
                                        </p:attrNameLst>
                                      </p:cBhvr>
                                      <p:to>
                                        <p:strVal val="visible"/>
                                      </p:to>
                                    </p:set>
                                    <p:anim calcmode="lin" valueType="num">
                                      <p:cBhvr additive="base">
                                        <p:cTn id="31" dur="500" fill="hold"/>
                                        <p:tgtEl>
                                          <p:spTgt spid="7168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168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1683">
                                            <p:txEl>
                                              <p:pRg st="5" end="5"/>
                                            </p:txEl>
                                          </p:spTgt>
                                        </p:tgtEl>
                                        <p:attrNameLst>
                                          <p:attrName>style.visibility</p:attrName>
                                        </p:attrNameLst>
                                      </p:cBhvr>
                                      <p:to>
                                        <p:strVal val="visible"/>
                                      </p:to>
                                    </p:set>
                                    <p:anim calcmode="lin" valueType="num">
                                      <p:cBhvr additive="base">
                                        <p:cTn id="37" dur="500" fill="hold"/>
                                        <p:tgtEl>
                                          <p:spTgt spid="71683">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168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uild="p" bldLvl="2" autoUpdateAnimBg="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a:extLst>
              <a:ext uri="{FF2B5EF4-FFF2-40B4-BE49-F238E27FC236}">
                <a16:creationId xmlns:a16="http://schemas.microsoft.com/office/drawing/2014/main" id="{65215BDD-85BB-4689-B832-B6977FE1F8E4}"/>
              </a:ext>
            </a:extLst>
          </p:cNvPr>
          <p:cNvSpPr>
            <a:spLocks noGrp="1" noChangeArrowheads="1"/>
          </p:cNvSpPr>
          <p:nvPr>
            <p:ph type="title"/>
          </p:nvPr>
        </p:nvSpPr>
        <p:spPr>
          <a:xfrm>
            <a:off x="395288" y="434975"/>
            <a:ext cx="7772400" cy="762000"/>
          </a:xfrm>
        </p:spPr>
        <p:txBody>
          <a:bodyPr/>
          <a:lstStyle/>
          <a:p>
            <a:pPr marL="838200" indent="-838200" algn="l" eaLnBrk="1" hangingPunct="1">
              <a:buFontTx/>
              <a:buAutoNum type="arabicPeriod" startAt="6"/>
            </a:pPr>
            <a:r>
              <a:rPr lang="zh-CN" altLang="en-US" sz="3600">
                <a:solidFill>
                  <a:srgbClr val="990033"/>
                </a:solidFill>
                <a:latin typeface="华文细黑" panose="02010600040101010101" pitchFamily="2" charset="-122"/>
                <a:ea typeface="华文细黑" panose="02010600040101010101" pitchFamily="2" charset="-122"/>
              </a:rPr>
              <a:t>系统软件</a:t>
            </a:r>
            <a:r>
              <a:rPr lang="en-US" altLang="zh-CN" sz="3600">
                <a:solidFill>
                  <a:srgbClr val="990033"/>
                </a:solidFill>
                <a:latin typeface="华文细黑" panose="02010600040101010101" pitchFamily="2" charset="-122"/>
                <a:ea typeface="华文细黑" panose="02010600040101010101" pitchFamily="2" charset="-122"/>
              </a:rPr>
              <a:t>——</a:t>
            </a:r>
            <a:r>
              <a:rPr lang="zh-CN" altLang="en-US" sz="3600">
                <a:solidFill>
                  <a:schemeClr val="accent2"/>
                </a:solidFill>
                <a:latin typeface="华文细黑" panose="02010600040101010101" pitchFamily="2" charset="-122"/>
                <a:ea typeface="华文细黑" panose="02010600040101010101" pitchFamily="2" charset="-122"/>
              </a:rPr>
              <a:t>模块</a:t>
            </a:r>
            <a:endParaRPr lang="zh-CN" altLang="en-US" sz="3600">
              <a:solidFill>
                <a:srgbClr val="990033"/>
              </a:solidFill>
              <a:latin typeface="华文细黑" panose="02010600040101010101" pitchFamily="2" charset="-122"/>
              <a:ea typeface="华文细黑" panose="02010600040101010101" pitchFamily="2" charset="-122"/>
            </a:endParaRPr>
          </a:p>
        </p:txBody>
      </p:sp>
      <p:sp>
        <p:nvSpPr>
          <p:cNvPr id="83971" name="Rectangle 3">
            <a:extLst>
              <a:ext uri="{FF2B5EF4-FFF2-40B4-BE49-F238E27FC236}">
                <a16:creationId xmlns:a16="http://schemas.microsoft.com/office/drawing/2014/main" id="{1D68DDBA-FD31-4AFD-9049-E688683D41FF}"/>
              </a:ext>
            </a:extLst>
          </p:cNvPr>
          <p:cNvSpPr>
            <a:spLocks noGrp="1" noChangeArrowheads="1"/>
          </p:cNvSpPr>
          <p:nvPr>
            <p:ph type="body" idx="1"/>
          </p:nvPr>
        </p:nvSpPr>
        <p:spPr>
          <a:xfrm>
            <a:off x="395288" y="1196975"/>
            <a:ext cx="8353425" cy="5661025"/>
          </a:xfrm>
        </p:spPr>
        <p:txBody>
          <a:bodyPr/>
          <a:lstStyle/>
          <a:p>
            <a:pPr marL="990600" lvl="1" indent="-533400" algn="just" eaLnBrk="1" hangingPunct="1">
              <a:buFont typeface="Wingdings" pitchFamily="2" charset="2"/>
              <a:buChar char="l"/>
              <a:defRPr/>
            </a:pPr>
            <a:r>
              <a:rPr lang="zh-CN" altLang="en-US" dirty="0">
                <a:solidFill>
                  <a:schemeClr val="accent2"/>
                </a:solidFill>
                <a:latin typeface="华文细黑" pitchFamily="2" charset="-122"/>
                <a:ea typeface="华文细黑" pitchFamily="2" charset="-122"/>
              </a:rPr>
              <a:t>系统软件运行的环境为：</a:t>
            </a:r>
          </a:p>
          <a:p>
            <a:pPr marL="1752600" lvl="3" indent="-381000" algn="just" eaLnBrk="1" hangingPunct="1">
              <a:buFontTx/>
              <a:buNone/>
              <a:defRPr/>
            </a:pPr>
            <a:r>
              <a:rPr lang="zh-CN" altLang="en-US" dirty="0">
                <a:solidFill>
                  <a:srgbClr val="9900CC"/>
                </a:solidFill>
                <a:latin typeface="华文细黑" pitchFamily="2" charset="-122"/>
                <a:ea typeface="华文细黑" pitchFamily="2" charset="-122"/>
              </a:rPr>
              <a:t>（</a:t>
            </a:r>
            <a:r>
              <a:rPr lang="en-US" altLang="zh-CN" dirty="0">
                <a:solidFill>
                  <a:srgbClr val="9900CC"/>
                </a:solidFill>
                <a:latin typeface="华文细黑" pitchFamily="2" charset="-122"/>
                <a:ea typeface="华文细黑" pitchFamily="2" charset="-122"/>
              </a:rPr>
              <a:t>1</a:t>
            </a:r>
            <a:r>
              <a:rPr lang="zh-CN" altLang="en-US" dirty="0">
                <a:solidFill>
                  <a:srgbClr val="9900CC"/>
                </a:solidFill>
                <a:latin typeface="华文细黑" pitchFamily="2" charset="-122"/>
                <a:ea typeface="华文细黑" pitchFamily="2" charset="-122"/>
              </a:rPr>
              <a:t>）</a:t>
            </a:r>
            <a:r>
              <a:rPr lang="zh-CN" altLang="en-US" dirty="0">
                <a:solidFill>
                  <a:srgbClr val="9900CC"/>
                </a:solidFill>
                <a:latin typeface="华文细黑" pitchFamily="2" charset="-122"/>
                <a:ea typeface="华文细黑" pitchFamily="2" charset="-122"/>
                <a:cs typeface="Times New Roman" pitchFamily="18" charset="0"/>
              </a:rPr>
              <a:t>        </a:t>
            </a:r>
            <a:r>
              <a:rPr lang="en-US" altLang="zh-CN" dirty="0">
                <a:solidFill>
                  <a:srgbClr val="9900CC"/>
                </a:solidFill>
                <a:latin typeface="华文细黑" pitchFamily="2" charset="-122"/>
                <a:ea typeface="华文细黑" pitchFamily="2" charset="-122"/>
              </a:rPr>
              <a:t>CPU: 80286</a:t>
            </a:r>
            <a:r>
              <a:rPr lang="zh-CN" altLang="en-US" dirty="0">
                <a:solidFill>
                  <a:srgbClr val="9900CC"/>
                </a:solidFill>
                <a:latin typeface="华文细黑" pitchFamily="2" charset="-122"/>
                <a:ea typeface="华文细黑" pitchFamily="2" charset="-122"/>
              </a:rPr>
              <a:t>以上；</a:t>
            </a:r>
          </a:p>
          <a:p>
            <a:pPr marL="1752600" lvl="3" indent="-381000" algn="just" eaLnBrk="1" hangingPunct="1">
              <a:buFontTx/>
              <a:buNone/>
              <a:defRPr/>
            </a:pPr>
            <a:r>
              <a:rPr lang="zh-CN" altLang="en-US" dirty="0">
                <a:solidFill>
                  <a:srgbClr val="9900CC"/>
                </a:solidFill>
                <a:latin typeface="华文细黑" pitchFamily="2" charset="-122"/>
                <a:ea typeface="华文细黑" pitchFamily="2" charset="-122"/>
              </a:rPr>
              <a:t>（</a:t>
            </a:r>
            <a:r>
              <a:rPr lang="en-US" altLang="zh-CN" dirty="0">
                <a:solidFill>
                  <a:srgbClr val="9900CC"/>
                </a:solidFill>
                <a:latin typeface="华文细黑" pitchFamily="2" charset="-122"/>
                <a:ea typeface="华文细黑" pitchFamily="2" charset="-122"/>
              </a:rPr>
              <a:t>2</a:t>
            </a:r>
            <a:r>
              <a:rPr lang="zh-CN" altLang="en-US" dirty="0">
                <a:solidFill>
                  <a:srgbClr val="9900CC"/>
                </a:solidFill>
                <a:latin typeface="华文细黑" pitchFamily="2" charset="-122"/>
                <a:ea typeface="华文细黑" pitchFamily="2" charset="-122"/>
              </a:rPr>
              <a:t>）</a:t>
            </a:r>
            <a:r>
              <a:rPr lang="zh-CN" altLang="en-US" dirty="0">
                <a:solidFill>
                  <a:srgbClr val="9900CC"/>
                </a:solidFill>
                <a:latin typeface="华文细黑" pitchFamily="2" charset="-122"/>
                <a:ea typeface="华文细黑" pitchFamily="2" charset="-122"/>
                <a:cs typeface="Times New Roman" pitchFamily="18" charset="0"/>
              </a:rPr>
              <a:t>        </a:t>
            </a:r>
            <a:r>
              <a:rPr lang="zh-CN" altLang="en-US" dirty="0">
                <a:solidFill>
                  <a:srgbClr val="9900CC"/>
                </a:solidFill>
                <a:latin typeface="华文细黑" pitchFamily="2" charset="-122"/>
                <a:ea typeface="华文细黑" pitchFamily="2" charset="-122"/>
              </a:rPr>
              <a:t>内存：建议</a:t>
            </a:r>
            <a:r>
              <a:rPr lang="en-US" altLang="zh-CN" dirty="0">
                <a:solidFill>
                  <a:srgbClr val="9900CC"/>
                </a:solidFill>
                <a:latin typeface="华文细黑" pitchFamily="2" charset="-122"/>
                <a:ea typeface="华文细黑" pitchFamily="2" charset="-122"/>
              </a:rPr>
              <a:t>4M</a:t>
            </a:r>
            <a:r>
              <a:rPr lang="zh-CN" altLang="en-US" dirty="0">
                <a:solidFill>
                  <a:srgbClr val="9900CC"/>
                </a:solidFill>
                <a:latin typeface="华文细黑" pitchFamily="2" charset="-122"/>
                <a:ea typeface="华文细黑" pitchFamily="2" charset="-122"/>
              </a:rPr>
              <a:t>以上；</a:t>
            </a:r>
          </a:p>
          <a:p>
            <a:pPr marL="1752600" lvl="3" indent="-381000" algn="just" eaLnBrk="1" hangingPunct="1">
              <a:buFontTx/>
              <a:buNone/>
              <a:defRPr/>
            </a:pPr>
            <a:r>
              <a:rPr lang="zh-CN" altLang="en-US" dirty="0">
                <a:solidFill>
                  <a:srgbClr val="9900CC"/>
                </a:solidFill>
                <a:latin typeface="华文细黑" pitchFamily="2" charset="-122"/>
                <a:ea typeface="华文细黑" pitchFamily="2" charset="-122"/>
              </a:rPr>
              <a:t>（</a:t>
            </a:r>
            <a:r>
              <a:rPr lang="en-US" altLang="zh-CN" dirty="0">
                <a:solidFill>
                  <a:srgbClr val="9900CC"/>
                </a:solidFill>
                <a:latin typeface="华文细黑" pitchFamily="2" charset="-122"/>
                <a:ea typeface="华文细黑" pitchFamily="2" charset="-122"/>
              </a:rPr>
              <a:t>3</a:t>
            </a:r>
            <a:r>
              <a:rPr lang="zh-CN" altLang="en-US" dirty="0">
                <a:solidFill>
                  <a:srgbClr val="9900CC"/>
                </a:solidFill>
                <a:latin typeface="华文细黑" pitchFamily="2" charset="-122"/>
                <a:ea typeface="华文细黑" pitchFamily="2" charset="-122"/>
              </a:rPr>
              <a:t>）</a:t>
            </a:r>
            <a:r>
              <a:rPr lang="zh-CN" altLang="en-US" dirty="0">
                <a:solidFill>
                  <a:srgbClr val="9900CC"/>
                </a:solidFill>
                <a:latin typeface="华文细黑" pitchFamily="2" charset="-122"/>
                <a:ea typeface="华文细黑" pitchFamily="2" charset="-122"/>
                <a:cs typeface="Times New Roman" pitchFamily="18" charset="0"/>
              </a:rPr>
              <a:t>        </a:t>
            </a:r>
            <a:r>
              <a:rPr lang="zh-CN" altLang="en-US" dirty="0">
                <a:solidFill>
                  <a:srgbClr val="9900CC"/>
                </a:solidFill>
                <a:latin typeface="华文细黑" pitchFamily="2" charset="-122"/>
                <a:ea typeface="华文细黑" pitchFamily="2" charset="-122"/>
              </a:rPr>
              <a:t>硬盘：建议</a:t>
            </a:r>
            <a:r>
              <a:rPr lang="en-US" altLang="zh-CN" dirty="0">
                <a:solidFill>
                  <a:srgbClr val="9900CC"/>
                </a:solidFill>
                <a:latin typeface="华文细黑" pitchFamily="2" charset="-122"/>
                <a:ea typeface="华文细黑" pitchFamily="2" charset="-122"/>
              </a:rPr>
              <a:t>100M</a:t>
            </a:r>
            <a:r>
              <a:rPr lang="zh-CN" altLang="en-US" dirty="0">
                <a:solidFill>
                  <a:srgbClr val="9900CC"/>
                </a:solidFill>
                <a:latin typeface="华文细黑" pitchFamily="2" charset="-122"/>
                <a:ea typeface="华文细黑" pitchFamily="2" charset="-122"/>
              </a:rPr>
              <a:t>以上；</a:t>
            </a:r>
          </a:p>
          <a:p>
            <a:pPr marL="1752600" lvl="3" indent="-381000" algn="just" eaLnBrk="1" hangingPunct="1">
              <a:buFontTx/>
              <a:buNone/>
              <a:defRPr/>
            </a:pPr>
            <a:r>
              <a:rPr lang="zh-CN" altLang="en-US" dirty="0">
                <a:solidFill>
                  <a:srgbClr val="9900CC"/>
                </a:solidFill>
                <a:latin typeface="华文细黑" pitchFamily="2" charset="-122"/>
                <a:ea typeface="华文细黑" pitchFamily="2" charset="-122"/>
              </a:rPr>
              <a:t>（</a:t>
            </a:r>
            <a:r>
              <a:rPr lang="en-US" altLang="zh-CN" dirty="0">
                <a:solidFill>
                  <a:srgbClr val="9900CC"/>
                </a:solidFill>
                <a:latin typeface="华文细黑" pitchFamily="2" charset="-122"/>
                <a:ea typeface="华文细黑" pitchFamily="2" charset="-122"/>
              </a:rPr>
              <a:t>4</a:t>
            </a:r>
            <a:r>
              <a:rPr lang="zh-CN" altLang="en-US" dirty="0">
                <a:solidFill>
                  <a:srgbClr val="9900CC"/>
                </a:solidFill>
                <a:latin typeface="华文细黑" pitchFamily="2" charset="-122"/>
                <a:ea typeface="华文细黑" pitchFamily="2" charset="-122"/>
              </a:rPr>
              <a:t>）</a:t>
            </a:r>
            <a:r>
              <a:rPr lang="zh-CN" altLang="en-US" dirty="0">
                <a:solidFill>
                  <a:srgbClr val="9900CC"/>
                </a:solidFill>
                <a:latin typeface="华文细黑" pitchFamily="2" charset="-122"/>
                <a:ea typeface="华文细黑" pitchFamily="2" charset="-122"/>
                <a:cs typeface="Times New Roman" pitchFamily="18" charset="0"/>
              </a:rPr>
              <a:t>        </a:t>
            </a:r>
            <a:r>
              <a:rPr lang="zh-CN" altLang="en-US" dirty="0">
                <a:solidFill>
                  <a:srgbClr val="9900CC"/>
                </a:solidFill>
                <a:latin typeface="华文细黑" pitchFamily="2" charset="-122"/>
                <a:ea typeface="华文细黑" pitchFamily="2" charset="-122"/>
              </a:rPr>
              <a:t>显示器适配器：建议支持</a:t>
            </a:r>
            <a:r>
              <a:rPr lang="en-US" altLang="zh-CN" dirty="0">
                <a:solidFill>
                  <a:srgbClr val="9900CC"/>
                </a:solidFill>
                <a:latin typeface="华文细黑" pitchFamily="2" charset="-122"/>
                <a:ea typeface="华文细黑" pitchFamily="2" charset="-122"/>
              </a:rPr>
              <a:t>VGA</a:t>
            </a:r>
            <a:r>
              <a:rPr lang="zh-CN" altLang="en-US" dirty="0">
                <a:solidFill>
                  <a:srgbClr val="9900CC"/>
                </a:solidFill>
                <a:latin typeface="华文细黑" pitchFamily="2" charset="-122"/>
                <a:ea typeface="华文细黑" pitchFamily="2" charset="-122"/>
              </a:rPr>
              <a:t>以上；</a:t>
            </a:r>
          </a:p>
          <a:p>
            <a:pPr marL="1752600" lvl="3" indent="-381000" algn="just" eaLnBrk="1" hangingPunct="1">
              <a:buFontTx/>
              <a:buNone/>
              <a:defRPr/>
            </a:pPr>
            <a:r>
              <a:rPr lang="zh-CN" altLang="en-US" dirty="0">
                <a:solidFill>
                  <a:srgbClr val="9900CC"/>
                </a:solidFill>
                <a:latin typeface="华文细黑" pitchFamily="2" charset="-122"/>
                <a:ea typeface="华文细黑" pitchFamily="2" charset="-122"/>
              </a:rPr>
              <a:t>（</a:t>
            </a:r>
            <a:r>
              <a:rPr lang="en-US" altLang="zh-CN" dirty="0">
                <a:solidFill>
                  <a:srgbClr val="9900CC"/>
                </a:solidFill>
                <a:latin typeface="华文细黑" pitchFamily="2" charset="-122"/>
                <a:ea typeface="华文细黑" pitchFamily="2" charset="-122"/>
              </a:rPr>
              <a:t>5</a:t>
            </a:r>
            <a:r>
              <a:rPr lang="zh-CN" altLang="en-US" dirty="0">
                <a:solidFill>
                  <a:srgbClr val="9900CC"/>
                </a:solidFill>
                <a:latin typeface="华文细黑" pitchFamily="2" charset="-122"/>
                <a:ea typeface="华文细黑" pitchFamily="2" charset="-122"/>
              </a:rPr>
              <a:t>）</a:t>
            </a:r>
            <a:r>
              <a:rPr lang="zh-CN" altLang="en-US" dirty="0">
                <a:solidFill>
                  <a:srgbClr val="9900CC"/>
                </a:solidFill>
                <a:latin typeface="华文细黑" pitchFamily="2" charset="-122"/>
                <a:ea typeface="华文细黑" pitchFamily="2" charset="-122"/>
                <a:cs typeface="Times New Roman" pitchFamily="18" charset="0"/>
              </a:rPr>
              <a:t>        </a:t>
            </a:r>
            <a:r>
              <a:rPr lang="zh-CN" altLang="en-US" dirty="0">
                <a:solidFill>
                  <a:srgbClr val="9900CC"/>
                </a:solidFill>
                <a:latin typeface="华文细黑" pitchFamily="2" charset="-122"/>
                <a:ea typeface="华文细黑" pitchFamily="2" charset="-122"/>
              </a:rPr>
              <a:t>操作系统：</a:t>
            </a:r>
            <a:r>
              <a:rPr lang="en-US" altLang="zh-CN" dirty="0">
                <a:solidFill>
                  <a:srgbClr val="9900CC"/>
                </a:solidFill>
                <a:latin typeface="华文细黑" pitchFamily="2" charset="-122"/>
                <a:ea typeface="华文细黑" pitchFamily="2" charset="-122"/>
              </a:rPr>
              <a:t>DOS5.0</a:t>
            </a:r>
            <a:r>
              <a:rPr lang="zh-CN" altLang="en-US" dirty="0">
                <a:solidFill>
                  <a:srgbClr val="9900CC"/>
                </a:solidFill>
                <a:latin typeface="华文细黑" pitchFamily="2" charset="-122"/>
                <a:ea typeface="华文细黑" pitchFamily="2" charset="-122"/>
              </a:rPr>
              <a:t>以上。</a:t>
            </a:r>
            <a:r>
              <a:rPr lang="zh-CN" altLang="en-US" dirty="0">
                <a:latin typeface="华文细黑" pitchFamily="2" charset="-122"/>
                <a:ea typeface="华文细黑" pitchFamily="2" charset="-122"/>
              </a:rPr>
              <a:t>  </a:t>
            </a:r>
          </a:p>
          <a:p>
            <a:pPr marL="990600" lvl="1" indent="-533400" algn="just" eaLnBrk="1" hangingPunct="1">
              <a:buFont typeface="Wingdings" pitchFamily="2" charset="2"/>
              <a:buChar char="l"/>
              <a:defRPr/>
            </a:pPr>
            <a:r>
              <a:rPr lang="zh-CN" altLang="en-US" dirty="0">
                <a:solidFill>
                  <a:schemeClr val="accent2"/>
                </a:solidFill>
                <a:latin typeface="华文细黑" pitchFamily="2" charset="-122"/>
                <a:ea typeface="华文细黑" pitchFamily="2" charset="-122"/>
              </a:rPr>
              <a:t>初始化和控制模块</a:t>
            </a:r>
          </a:p>
          <a:p>
            <a:pPr marL="1371600" lvl="2" indent="-457200" algn="just" eaLnBrk="1" hangingPunct="1">
              <a:defRPr/>
            </a:pPr>
            <a:r>
              <a:rPr lang="zh-CN" altLang="en-US" dirty="0">
                <a:solidFill>
                  <a:srgbClr val="9900CC"/>
                </a:solidFill>
                <a:latin typeface="华文细黑" pitchFamily="2" charset="-122"/>
                <a:ea typeface="华文细黑" pitchFamily="2" charset="-122"/>
              </a:rPr>
              <a:t>初始化模块</a:t>
            </a:r>
          </a:p>
          <a:p>
            <a:pPr marL="1371600" lvl="2" indent="-457200" algn="just" eaLnBrk="1" hangingPunct="1">
              <a:buFontTx/>
              <a:buNone/>
              <a:defRPr/>
            </a:pPr>
            <a:r>
              <a:rPr lang="zh-CN" altLang="en-US" sz="2000" dirty="0">
                <a:solidFill>
                  <a:srgbClr val="0000FF"/>
                </a:solidFill>
                <a:latin typeface="华文细黑" pitchFamily="2" charset="-122"/>
                <a:ea typeface="华文细黑" pitchFamily="2" charset="-122"/>
              </a:rPr>
              <a:t>初始化模块包括硬件的初始化和软件的初始化。</a:t>
            </a:r>
          </a:p>
          <a:p>
            <a:pPr marL="1371600" lvl="2" indent="-457200" algn="just" eaLnBrk="1" hangingPunct="1">
              <a:defRPr/>
            </a:pPr>
            <a:r>
              <a:rPr lang="zh-CN" altLang="en-US" dirty="0">
                <a:solidFill>
                  <a:srgbClr val="9900CC"/>
                </a:solidFill>
                <a:latin typeface="华文细黑" pitchFamily="2" charset="-122"/>
                <a:ea typeface="华文细黑" pitchFamily="2" charset="-122"/>
              </a:rPr>
              <a:t>控制模块</a:t>
            </a:r>
          </a:p>
          <a:p>
            <a:pPr marL="901700" lvl="2" indent="0" algn="just" eaLnBrk="1" hangingPunct="1">
              <a:buFontTx/>
              <a:buNone/>
              <a:defRPr/>
            </a:pPr>
            <a:r>
              <a:rPr lang="zh-CN" altLang="en-US" sz="2000" dirty="0">
                <a:solidFill>
                  <a:srgbClr val="0000FF"/>
                </a:solidFill>
                <a:latin typeface="华文细黑" pitchFamily="2" charset="-122"/>
                <a:ea typeface="华文细黑" pitchFamily="2" charset="-122"/>
              </a:rPr>
              <a:t>控制模块是获取系统的一个重要部分。通过控制模块，可以根据用户的实际要求，控制采集系统的工作方式和实验进程。</a:t>
            </a:r>
          </a:p>
        </p:txBody>
      </p:sp>
    </p:spTree>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2" descr="初始化模块流程图和控制模块框图1">
            <a:extLst>
              <a:ext uri="{FF2B5EF4-FFF2-40B4-BE49-F238E27FC236}">
                <a16:creationId xmlns:a16="http://schemas.microsoft.com/office/drawing/2014/main" id="{226C15C0-AC43-4E5D-BDFB-00F6C7524A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565150"/>
            <a:ext cx="8153400"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id="{7D8DFBA2-BAEE-458D-80C8-53E12FF6DE7E}"/>
              </a:ext>
            </a:extLst>
          </p:cNvPr>
          <p:cNvSpPr>
            <a:spLocks noGrp="1" noChangeArrowheads="1"/>
          </p:cNvSpPr>
          <p:nvPr>
            <p:ph type="title"/>
          </p:nvPr>
        </p:nvSpPr>
        <p:spPr>
          <a:xfrm>
            <a:off x="395288" y="542925"/>
            <a:ext cx="7772400" cy="582613"/>
          </a:xfrm>
        </p:spPr>
        <p:txBody>
          <a:bodyPr/>
          <a:lstStyle/>
          <a:p>
            <a:pPr marL="838200" indent="-838200" algn="l" eaLnBrk="1" hangingPunct="1">
              <a:buFontTx/>
              <a:buAutoNum type="arabicPeriod" startAt="6"/>
            </a:pPr>
            <a:r>
              <a:rPr lang="zh-CN" altLang="en-US" sz="3600">
                <a:solidFill>
                  <a:srgbClr val="990033"/>
                </a:solidFill>
                <a:latin typeface="华文细黑" panose="02010600040101010101" pitchFamily="2" charset="-122"/>
                <a:ea typeface="华文细黑" panose="02010600040101010101" pitchFamily="2" charset="-122"/>
              </a:rPr>
              <a:t>系统软件</a:t>
            </a:r>
            <a:r>
              <a:rPr lang="en-US" altLang="zh-CN" sz="3600">
                <a:solidFill>
                  <a:srgbClr val="990033"/>
                </a:solidFill>
                <a:latin typeface="华文细黑" panose="02010600040101010101" pitchFamily="2" charset="-122"/>
                <a:ea typeface="华文细黑" panose="02010600040101010101" pitchFamily="2" charset="-122"/>
              </a:rPr>
              <a:t>——</a:t>
            </a:r>
            <a:r>
              <a:rPr lang="zh-CN" altLang="en-US" sz="3600">
                <a:solidFill>
                  <a:schemeClr val="accent2"/>
                </a:solidFill>
                <a:latin typeface="华文细黑" panose="02010600040101010101" pitchFamily="2" charset="-122"/>
                <a:ea typeface="华文细黑" panose="02010600040101010101" pitchFamily="2" charset="-122"/>
              </a:rPr>
              <a:t>模块</a:t>
            </a:r>
            <a:endParaRPr lang="zh-CN" altLang="en-US" sz="3600">
              <a:solidFill>
                <a:srgbClr val="990033"/>
              </a:solidFill>
              <a:latin typeface="华文细黑" panose="02010600040101010101" pitchFamily="2" charset="-122"/>
              <a:ea typeface="华文细黑" panose="02010600040101010101" pitchFamily="2" charset="-122"/>
            </a:endParaRPr>
          </a:p>
        </p:txBody>
      </p:sp>
      <p:sp>
        <p:nvSpPr>
          <p:cNvPr id="86019" name="Rectangle 3">
            <a:extLst>
              <a:ext uri="{FF2B5EF4-FFF2-40B4-BE49-F238E27FC236}">
                <a16:creationId xmlns:a16="http://schemas.microsoft.com/office/drawing/2014/main" id="{9D7FA940-4115-4643-825B-FA124B66D237}"/>
              </a:ext>
            </a:extLst>
          </p:cNvPr>
          <p:cNvSpPr>
            <a:spLocks noGrp="1" noChangeArrowheads="1"/>
          </p:cNvSpPr>
          <p:nvPr>
            <p:ph type="body" idx="1"/>
          </p:nvPr>
        </p:nvSpPr>
        <p:spPr>
          <a:xfrm>
            <a:off x="395288" y="1268413"/>
            <a:ext cx="8353425" cy="5589587"/>
          </a:xfrm>
        </p:spPr>
        <p:txBody>
          <a:bodyPr/>
          <a:lstStyle/>
          <a:p>
            <a:pPr marL="990600" lvl="1" indent="-533400" eaLnBrk="1" hangingPunct="1">
              <a:buFont typeface="Wingdings" pitchFamily="2" charset="2"/>
              <a:buChar char="l"/>
              <a:defRPr/>
            </a:pPr>
            <a:r>
              <a:rPr lang="zh-CN" altLang="en-US" dirty="0">
                <a:solidFill>
                  <a:schemeClr val="accent2"/>
                </a:solidFill>
                <a:latin typeface="华文细黑" pitchFamily="2" charset="-122"/>
                <a:ea typeface="华文细黑" pitchFamily="2" charset="-122"/>
              </a:rPr>
              <a:t>初始化和控制模块</a:t>
            </a:r>
          </a:p>
          <a:p>
            <a:pPr marL="990600" lvl="2" indent="-457200" eaLnBrk="1" hangingPunct="1">
              <a:defRPr/>
            </a:pPr>
            <a:r>
              <a:rPr lang="zh-CN" altLang="en-US" dirty="0">
                <a:solidFill>
                  <a:srgbClr val="9900CC"/>
                </a:solidFill>
                <a:latin typeface="华文细黑" pitchFamily="2" charset="-122"/>
                <a:ea typeface="华文细黑" pitchFamily="2" charset="-122"/>
              </a:rPr>
              <a:t>控制模块</a:t>
            </a:r>
          </a:p>
          <a:p>
            <a:pPr marL="990600" lvl="2" indent="-457200" eaLnBrk="1" hangingPunct="1">
              <a:buFontTx/>
              <a:buNone/>
              <a:defRPr/>
            </a:pPr>
            <a:r>
              <a:rPr lang="zh-CN" altLang="en-US" dirty="0">
                <a:solidFill>
                  <a:srgbClr val="9900CC"/>
                </a:solidFill>
                <a:latin typeface="华文细黑" pitchFamily="2" charset="-122"/>
                <a:ea typeface="华文细黑" pitchFamily="2" charset="-122"/>
              </a:rPr>
              <a:t>控制模块功能包括：</a:t>
            </a:r>
          </a:p>
          <a:p>
            <a:pPr marL="990600" lvl="2" indent="-457200" eaLnBrk="1" hangingPunct="1">
              <a:buFontTx/>
              <a:buNone/>
              <a:defRPr/>
            </a:pPr>
            <a:r>
              <a:rPr lang="zh-CN" altLang="en-US" dirty="0">
                <a:latin typeface="华文细黑" pitchFamily="2" charset="-122"/>
                <a:ea typeface="华文细黑" pitchFamily="2" charset="-122"/>
              </a:rPr>
              <a:t>（</a:t>
            </a:r>
            <a:r>
              <a:rPr lang="en-US" altLang="zh-CN" dirty="0">
                <a:latin typeface="华文细黑" pitchFamily="2" charset="-122"/>
                <a:ea typeface="华文细黑" pitchFamily="2" charset="-122"/>
              </a:rPr>
              <a:t>1</a:t>
            </a:r>
            <a:r>
              <a:rPr lang="zh-CN" altLang="en-US" dirty="0">
                <a:latin typeface="华文细黑" pitchFamily="2" charset="-122"/>
                <a:ea typeface="华文细黑" pitchFamily="2" charset="-122"/>
              </a:rPr>
              <a:t>）</a:t>
            </a:r>
            <a:r>
              <a:rPr lang="zh-CN" altLang="en-US" dirty="0">
                <a:latin typeface="华文细黑" pitchFamily="2" charset="-122"/>
                <a:ea typeface="华文细黑" pitchFamily="2" charset="-122"/>
                <a:cs typeface="Times New Roman" pitchFamily="18" charset="0"/>
              </a:rPr>
              <a:t> </a:t>
            </a:r>
            <a:r>
              <a:rPr lang="zh-CN" altLang="en-US" dirty="0">
                <a:latin typeface="华文细黑" pitchFamily="2" charset="-122"/>
                <a:ea typeface="华文细黑" pitchFamily="2" charset="-122"/>
              </a:rPr>
              <a:t>设置定时方式及定时范围，或定计数方式及计数值；</a:t>
            </a:r>
          </a:p>
          <a:p>
            <a:pPr marL="990600" lvl="2" indent="-457200" eaLnBrk="1" hangingPunct="1">
              <a:buFontTx/>
              <a:buNone/>
              <a:defRPr/>
            </a:pPr>
            <a:r>
              <a:rPr lang="zh-CN" altLang="en-US" dirty="0">
                <a:latin typeface="华文细黑" pitchFamily="2" charset="-122"/>
                <a:ea typeface="华文细黑" pitchFamily="2" charset="-122"/>
              </a:rPr>
              <a:t>（</a:t>
            </a:r>
            <a:r>
              <a:rPr lang="en-US" altLang="zh-CN" dirty="0">
                <a:latin typeface="华文细黑" pitchFamily="2" charset="-122"/>
                <a:ea typeface="华文细黑" pitchFamily="2" charset="-122"/>
              </a:rPr>
              <a:t>2</a:t>
            </a:r>
            <a:r>
              <a:rPr lang="zh-CN" altLang="en-US" dirty="0">
                <a:latin typeface="华文细黑" pitchFamily="2" charset="-122"/>
                <a:ea typeface="华文细黑" pitchFamily="2" charset="-122"/>
              </a:rPr>
              <a:t>）</a:t>
            </a:r>
            <a:r>
              <a:rPr lang="zh-CN" altLang="en-US" dirty="0">
                <a:latin typeface="华文细黑" pitchFamily="2" charset="-122"/>
                <a:ea typeface="华文细黑" pitchFamily="2" charset="-122"/>
                <a:cs typeface="Times New Roman" pitchFamily="18" charset="0"/>
              </a:rPr>
              <a:t>  </a:t>
            </a:r>
            <a:r>
              <a:rPr lang="zh-CN" altLang="en-US" dirty="0">
                <a:latin typeface="华文细黑" pitchFamily="2" charset="-122"/>
                <a:ea typeface="华文细黑" pitchFamily="2" charset="-122"/>
              </a:rPr>
              <a:t>设置</a:t>
            </a:r>
            <a:r>
              <a:rPr lang="en-US" altLang="zh-CN" dirty="0">
                <a:latin typeface="华文细黑" pitchFamily="2" charset="-122"/>
                <a:ea typeface="华文细黑" pitchFamily="2" charset="-122"/>
              </a:rPr>
              <a:t>I/O</a:t>
            </a:r>
            <a:r>
              <a:rPr lang="zh-CN" altLang="en-US" dirty="0">
                <a:latin typeface="华文细黑" pitchFamily="2" charset="-122"/>
                <a:ea typeface="华文细黑" pitchFamily="2" charset="-122"/>
              </a:rPr>
              <a:t>方式；</a:t>
            </a:r>
          </a:p>
          <a:p>
            <a:pPr marL="990600" lvl="2" indent="-457200" eaLnBrk="1" hangingPunct="1">
              <a:buFontTx/>
              <a:buNone/>
              <a:defRPr/>
            </a:pPr>
            <a:r>
              <a:rPr lang="zh-CN" altLang="en-US" dirty="0">
                <a:latin typeface="华文细黑" pitchFamily="2" charset="-122"/>
                <a:ea typeface="华文细黑" pitchFamily="2" charset="-122"/>
              </a:rPr>
              <a:t>（</a:t>
            </a:r>
            <a:r>
              <a:rPr lang="en-US" altLang="zh-CN" dirty="0">
                <a:latin typeface="华文细黑" pitchFamily="2" charset="-122"/>
                <a:ea typeface="华文细黑" pitchFamily="2" charset="-122"/>
              </a:rPr>
              <a:t>3</a:t>
            </a:r>
            <a:r>
              <a:rPr lang="zh-CN" altLang="en-US" dirty="0">
                <a:latin typeface="华文细黑" pitchFamily="2" charset="-122"/>
                <a:ea typeface="华文细黑" pitchFamily="2" charset="-122"/>
              </a:rPr>
              <a:t>）</a:t>
            </a:r>
            <a:r>
              <a:rPr lang="zh-CN" altLang="en-US" dirty="0">
                <a:latin typeface="华文细黑" pitchFamily="2" charset="-122"/>
                <a:ea typeface="华文细黑" pitchFamily="2" charset="-122"/>
                <a:cs typeface="Times New Roman" pitchFamily="18" charset="0"/>
              </a:rPr>
              <a:t>  </a:t>
            </a:r>
            <a:r>
              <a:rPr lang="en-US" altLang="zh-CN" dirty="0">
                <a:latin typeface="华文细黑" pitchFamily="2" charset="-122"/>
                <a:ea typeface="华文细黑" pitchFamily="2" charset="-122"/>
              </a:rPr>
              <a:t>DMA</a:t>
            </a:r>
            <a:r>
              <a:rPr lang="zh-CN" altLang="en-US" dirty="0">
                <a:latin typeface="华文细黑" pitchFamily="2" charset="-122"/>
                <a:ea typeface="华文细黑" pitchFamily="2" charset="-122"/>
              </a:rPr>
              <a:t>方式下，设置每次传送的最大字节数；</a:t>
            </a:r>
          </a:p>
          <a:p>
            <a:pPr marL="990600" lvl="2" indent="-457200" eaLnBrk="1" hangingPunct="1">
              <a:buFontTx/>
              <a:buNone/>
              <a:defRPr/>
            </a:pPr>
            <a:r>
              <a:rPr lang="zh-CN" altLang="en-US" dirty="0">
                <a:latin typeface="华文细黑" pitchFamily="2" charset="-122"/>
                <a:ea typeface="华文细黑" pitchFamily="2" charset="-122"/>
              </a:rPr>
              <a:t>（</a:t>
            </a:r>
            <a:r>
              <a:rPr lang="en-US" altLang="zh-CN" dirty="0">
                <a:latin typeface="华文细黑" pitchFamily="2" charset="-122"/>
                <a:ea typeface="华文细黑" pitchFamily="2" charset="-122"/>
              </a:rPr>
              <a:t>4</a:t>
            </a:r>
            <a:r>
              <a:rPr lang="zh-CN" altLang="en-US" dirty="0">
                <a:latin typeface="华文细黑" pitchFamily="2" charset="-122"/>
                <a:ea typeface="华文细黑" pitchFamily="2" charset="-122"/>
              </a:rPr>
              <a:t>）</a:t>
            </a:r>
            <a:r>
              <a:rPr lang="zh-CN" altLang="en-US" dirty="0">
                <a:latin typeface="华文细黑" pitchFamily="2" charset="-122"/>
                <a:ea typeface="华文细黑" pitchFamily="2" charset="-122"/>
                <a:cs typeface="Times New Roman" pitchFamily="18" charset="0"/>
              </a:rPr>
              <a:t>  </a:t>
            </a:r>
            <a:r>
              <a:rPr lang="zh-CN" altLang="en-US" dirty="0">
                <a:latin typeface="华文细黑" pitchFamily="2" charset="-122"/>
                <a:ea typeface="华文细黑" pitchFamily="2" charset="-122"/>
              </a:rPr>
              <a:t>扫描电源的控制。</a:t>
            </a:r>
          </a:p>
          <a:p>
            <a:pPr marL="1371600" lvl="2" indent="-457200" eaLnBrk="1" hangingPunct="1">
              <a:defRPr/>
            </a:pPr>
            <a:endParaRPr lang="en-US" altLang="zh-CN" sz="2000" dirty="0">
              <a:solidFill>
                <a:srgbClr val="006600"/>
              </a:solidFill>
              <a:latin typeface="华文细黑" pitchFamily="2" charset="-122"/>
              <a:ea typeface="华文细黑" pitchFamily="2" charset="-122"/>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2" descr="f2">
            <a:extLst>
              <a:ext uri="{FF2B5EF4-FFF2-40B4-BE49-F238E27FC236}">
                <a16:creationId xmlns:a16="http://schemas.microsoft.com/office/drawing/2014/main" id="{48884E14-18E7-449A-8D31-413FED839C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609600"/>
            <a:ext cx="70104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4" name="Picture 2" descr="初始化模块流程图和控制模块框图">
            <a:extLst>
              <a:ext uri="{FF2B5EF4-FFF2-40B4-BE49-F238E27FC236}">
                <a16:creationId xmlns:a16="http://schemas.microsoft.com/office/drawing/2014/main" id="{857DE939-8E37-4C62-9D44-B20D88A4A1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577850"/>
            <a:ext cx="7848600" cy="601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a:extLst>
              <a:ext uri="{FF2B5EF4-FFF2-40B4-BE49-F238E27FC236}">
                <a16:creationId xmlns:a16="http://schemas.microsoft.com/office/drawing/2014/main" id="{E2D1B70C-D0F5-4895-B44F-CEE8401F1BC9}"/>
              </a:ext>
            </a:extLst>
          </p:cNvPr>
          <p:cNvSpPr>
            <a:spLocks noGrp="1" noChangeArrowheads="1"/>
          </p:cNvSpPr>
          <p:nvPr>
            <p:ph type="title"/>
          </p:nvPr>
        </p:nvSpPr>
        <p:spPr>
          <a:xfrm>
            <a:off x="395288" y="549275"/>
            <a:ext cx="7772400" cy="582613"/>
          </a:xfrm>
        </p:spPr>
        <p:txBody>
          <a:bodyPr/>
          <a:lstStyle/>
          <a:p>
            <a:pPr marL="838200" indent="-838200" algn="l" eaLnBrk="1" hangingPunct="1">
              <a:buFontTx/>
              <a:buAutoNum type="arabicPeriod" startAt="6"/>
            </a:pPr>
            <a:r>
              <a:rPr lang="zh-CN" altLang="en-US" sz="3600">
                <a:solidFill>
                  <a:srgbClr val="990033"/>
                </a:solidFill>
                <a:latin typeface="华文细黑" panose="02010600040101010101" pitchFamily="2" charset="-122"/>
                <a:ea typeface="华文细黑" panose="02010600040101010101" pitchFamily="2" charset="-122"/>
              </a:rPr>
              <a:t>系统软件</a:t>
            </a:r>
            <a:r>
              <a:rPr lang="en-US" altLang="zh-CN" sz="3600">
                <a:solidFill>
                  <a:srgbClr val="990033"/>
                </a:solidFill>
                <a:latin typeface="华文细黑" panose="02010600040101010101" pitchFamily="2" charset="-122"/>
                <a:ea typeface="华文细黑" panose="02010600040101010101" pitchFamily="2" charset="-122"/>
              </a:rPr>
              <a:t>——</a:t>
            </a:r>
            <a:r>
              <a:rPr lang="zh-CN" altLang="en-US" sz="3600">
                <a:solidFill>
                  <a:schemeClr val="accent2"/>
                </a:solidFill>
                <a:latin typeface="华文细黑" panose="02010600040101010101" pitchFamily="2" charset="-122"/>
                <a:ea typeface="华文细黑" panose="02010600040101010101" pitchFamily="2" charset="-122"/>
              </a:rPr>
              <a:t>模块</a:t>
            </a:r>
            <a:endParaRPr lang="zh-CN" altLang="en-US" sz="3600">
              <a:solidFill>
                <a:srgbClr val="990033"/>
              </a:solidFill>
              <a:latin typeface="华文细黑" panose="02010600040101010101" pitchFamily="2" charset="-122"/>
              <a:ea typeface="华文细黑" panose="02010600040101010101" pitchFamily="2" charset="-122"/>
            </a:endParaRPr>
          </a:p>
        </p:txBody>
      </p:sp>
      <p:sp>
        <p:nvSpPr>
          <p:cNvPr id="91139" name="Rectangle 3">
            <a:extLst>
              <a:ext uri="{FF2B5EF4-FFF2-40B4-BE49-F238E27FC236}">
                <a16:creationId xmlns:a16="http://schemas.microsoft.com/office/drawing/2014/main" id="{0EBAAF3B-A210-4583-A166-047C7C5AA5F1}"/>
              </a:ext>
            </a:extLst>
          </p:cNvPr>
          <p:cNvSpPr>
            <a:spLocks noGrp="1" noChangeArrowheads="1"/>
          </p:cNvSpPr>
          <p:nvPr>
            <p:ph type="body" idx="1"/>
          </p:nvPr>
        </p:nvSpPr>
        <p:spPr>
          <a:xfrm>
            <a:off x="-36513" y="1196975"/>
            <a:ext cx="8640763" cy="5661025"/>
          </a:xfrm>
        </p:spPr>
        <p:txBody>
          <a:bodyPr/>
          <a:lstStyle/>
          <a:p>
            <a:pPr marL="990600" lvl="1" indent="-533400" algn="just" eaLnBrk="1" hangingPunct="1">
              <a:buFont typeface="Wingdings" panose="05000000000000000000" pitchFamily="2" charset="2"/>
              <a:buChar char="l"/>
            </a:pPr>
            <a:r>
              <a:rPr lang="zh-CN" altLang="en-US" sz="2400">
                <a:solidFill>
                  <a:schemeClr val="accent2"/>
                </a:solidFill>
                <a:latin typeface="华文细黑" panose="02010600040101010101" pitchFamily="2" charset="-122"/>
                <a:ea typeface="华文细黑" panose="02010600040101010101" pitchFamily="2" charset="-122"/>
              </a:rPr>
              <a:t>在线数据获取和数据处理模块</a:t>
            </a:r>
          </a:p>
          <a:p>
            <a:pPr marL="990600" lvl="1" indent="-533400" algn="just" eaLnBrk="1" hangingPunct="1">
              <a:buFont typeface="Wingdings" panose="05000000000000000000" pitchFamily="2" charset="2"/>
              <a:buNone/>
            </a:pPr>
            <a:r>
              <a:rPr lang="en-US" altLang="zh-CN" sz="2000">
                <a:solidFill>
                  <a:schemeClr val="accent2"/>
                </a:solidFill>
                <a:latin typeface="华文细黑" panose="02010600040101010101" pitchFamily="2" charset="-122"/>
                <a:ea typeface="华文细黑" panose="02010600040101010101" pitchFamily="2" charset="-122"/>
              </a:rPr>
              <a:t>	</a:t>
            </a:r>
            <a:r>
              <a:rPr lang="zh-CN" altLang="en-US" sz="2000">
                <a:solidFill>
                  <a:schemeClr val="accent2"/>
                </a:solidFill>
                <a:latin typeface="华文细黑" panose="02010600040101010101" pitchFamily="2" charset="-122"/>
                <a:ea typeface="华文细黑" panose="02010600040101010101" pitchFamily="2" charset="-122"/>
              </a:rPr>
              <a:t>根据在参数设置中选择的接口电路数据</a:t>
            </a:r>
            <a:r>
              <a:rPr lang="en-US" altLang="zh-CN" sz="2000">
                <a:solidFill>
                  <a:schemeClr val="accent2"/>
                </a:solidFill>
                <a:latin typeface="华文细黑" panose="02010600040101010101" pitchFamily="2" charset="-122"/>
                <a:ea typeface="华文细黑" panose="02010600040101010101" pitchFamily="2" charset="-122"/>
              </a:rPr>
              <a:t>I/O</a:t>
            </a:r>
            <a:r>
              <a:rPr lang="zh-CN" altLang="en-US" sz="2000">
                <a:solidFill>
                  <a:schemeClr val="accent2"/>
                </a:solidFill>
                <a:latin typeface="华文细黑" panose="02010600040101010101" pitchFamily="2" charset="-122"/>
                <a:ea typeface="华文细黑" panose="02010600040101010101" pitchFamily="2" charset="-122"/>
              </a:rPr>
              <a:t>方式的不同，在线数据获取子模块有以下三种情况：</a:t>
            </a:r>
          </a:p>
          <a:p>
            <a:pPr marL="990600" lvl="1" indent="-533400" algn="just" eaLnBrk="1" hangingPunct="1">
              <a:buFontTx/>
              <a:buAutoNum type="arabicParenR"/>
            </a:pPr>
            <a:r>
              <a:rPr lang="zh-CN" altLang="en-US" sz="2000">
                <a:solidFill>
                  <a:srgbClr val="0000FF"/>
                </a:solidFill>
                <a:latin typeface="华文细黑" panose="02010600040101010101" pitchFamily="2" charset="-122"/>
                <a:ea typeface="华文细黑" panose="02010600040101010101" pitchFamily="2" charset="-122"/>
              </a:rPr>
              <a:t>无数据缓冲器中断方式</a:t>
            </a:r>
          </a:p>
          <a:p>
            <a:pPr marL="990600" lvl="1" indent="-533400" algn="just" eaLnBrk="1" hangingPunct="1">
              <a:buFontTx/>
              <a:buNone/>
            </a:pPr>
            <a:r>
              <a:rPr lang="en-US" altLang="zh-CN" sz="2000">
                <a:solidFill>
                  <a:srgbClr val="0000FF"/>
                </a:solidFill>
                <a:latin typeface="华文细黑" panose="02010600040101010101" pitchFamily="2" charset="-122"/>
                <a:ea typeface="华文细黑" panose="02010600040101010101" pitchFamily="2" charset="-122"/>
              </a:rPr>
              <a:t>	</a:t>
            </a:r>
            <a:r>
              <a:rPr lang="zh-CN" altLang="en-US" sz="2000">
                <a:solidFill>
                  <a:srgbClr val="0000FF"/>
                </a:solidFill>
                <a:latin typeface="华文细黑" panose="02010600040101010101" pitchFamily="2" charset="-122"/>
                <a:ea typeface="华文细黑" panose="02010600040101010101" pitchFamily="2" charset="-122"/>
              </a:rPr>
              <a:t>无数据缓冲器中断方式是指每产生一次符合事例，就同时发出一个中断申请信号（</a:t>
            </a:r>
            <a:r>
              <a:rPr lang="en-US" altLang="zh-CN" sz="2000">
                <a:solidFill>
                  <a:srgbClr val="0000FF"/>
                </a:solidFill>
                <a:latin typeface="华文细黑" panose="02010600040101010101" pitchFamily="2" charset="-122"/>
                <a:ea typeface="华文细黑" panose="02010600040101010101" pitchFamily="2" charset="-122"/>
              </a:rPr>
              <a:t>IRQ10</a:t>
            </a:r>
            <a:r>
              <a:rPr lang="zh-CN" altLang="en-US" sz="2000">
                <a:solidFill>
                  <a:srgbClr val="0000FF"/>
                </a:solidFill>
                <a:latin typeface="华文细黑" panose="02010600040101010101" pitchFamily="2" charset="-122"/>
                <a:ea typeface="华文细黑" panose="02010600040101010101" pitchFamily="2" charset="-122"/>
              </a:rPr>
              <a:t>），</a:t>
            </a:r>
            <a:r>
              <a:rPr lang="en-US" altLang="zh-CN" sz="2000">
                <a:solidFill>
                  <a:srgbClr val="0000FF"/>
                </a:solidFill>
                <a:latin typeface="华文细黑" panose="02010600040101010101" pitchFamily="2" charset="-122"/>
                <a:ea typeface="华文细黑" panose="02010600040101010101" pitchFamily="2" charset="-122"/>
              </a:rPr>
              <a:t>CPU</a:t>
            </a:r>
            <a:r>
              <a:rPr lang="zh-CN" altLang="en-US" sz="2000">
                <a:solidFill>
                  <a:srgbClr val="0000FF"/>
                </a:solidFill>
                <a:latin typeface="华文细黑" panose="02010600040101010101" pitchFamily="2" charset="-122"/>
                <a:ea typeface="华文细黑" panose="02010600040101010101" pitchFamily="2" charset="-122"/>
              </a:rPr>
              <a:t>响应中断请求之后，运行中断服务子程序，直接读取指定通道的数据，完成一次事例的采集过程。</a:t>
            </a:r>
          </a:p>
          <a:p>
            <a:pPr marL="990600" lvl="1" indent="-533400" algn="just" eaLnBrk="1" hangingPunct="1">
              <a:buFontTx/>
              <a:buAutoNum type="arabicParenR" startAt="2"/>
            </a:pPr>
            <a:r>
              <a:rPr lang="zh-CN" altLang="en-US" sz="2000">
                <a:solidFill>
                  <a:srgbClr val="0000FF"/>
                </a:solidFill>
                <a:latin typeface="华文细黑" panose="02010600040101010101" pitchFamily="2" charset="-122"/>
                <a:ea typeface="华文细黑" panose="02010600040101010101" pitchFamily="2" charset="-122"/>
              </a:rPr>
              <a:t>存储器中断方式</a:t>
            </a:r>
          </a:p>
          <a:p>
            <a:pPr marL="990600" lvl="1" indent="-533400" algn="just" eaLnBrk="1" hangingPunct="1">
              <a:buFontTx/>
              <a:buNone/>
            </a:pPr>
            <a:r>
              <a:rPr lang="en-US" altLang="zh-CN" sz="2000">
                <a:solidFill>
                  <a:srgbClr val="0000FF"/>
                </a:solidFill>
                <a:latin typeface="华文细黑" panose="02010600040101010101" pitchFamily="2" charset="-122"/>
                <a:ea typeface="华文细黑" panose="02010600040101010101" pitchFamily="2" charset="-122"/>
              </a:rPr>
              <a:t>	</a:t>
            </a:r>
            <a:r>
              <a:rPr lang="zh-CN" altLang="en-US" sz="2000">
                <a:solidFill>
                  <a:srgbClr val="0000FF"/>
                </a:solidFill>
                <a:latin typeface="华文细黑" panose="02010600040101010101" pitchFamily="2" charset="-122"/>
                <a:ea typeface="华文细黑" panose="02010600040101010101" pitchFamily="2" charset="-122"/>
              </a:rPr>
              <a:t>存储器中断方式与非存储器中断方式的不同处在于，指定通道的数据先顺序存入接口电路的两组存储器中的一组，只有当缓冲区内数据达到软件预设的计数值，才发出中断申请信号。</a:t>
            </a:r>
            <a:r>
              <a:rPr lang="en-US" altLang="zh-CN" sz="2000">
                <a:solidFill>
                  <a:srgbClr val="0000FF"/>
                </a:solidFill>
                <a:latin typeface="华文细黑" panose="02010600040101010101" pitchFamily="2" charset="-122"/>
                <a:ea typeface="华文细黑" panose="02010600040101010101" pitchFamily="2" charset="-122"/>
              </a:rPr>
              <a:t>CPU</a:t>
            </a:r>
            <a:r>
              <a:rPr lang="zh-CN" altLang="en-US" sz="2000">
                <a:solidFill>
                  <a:srgbClr val="0000FF"/>
                </a:solidFill>
                <a:latin typeface="华文细黑" panose="02010600040101010101" pitchFamily="2" charset="-122"/>
                <a:ea typeface="华文细黑" panose="02010600040101010101" pitchFamily="2" charset="-122"/>
              </a:rPr>
              <a:t>响应中断请求之后，把存储器中的数据依次读入内存。这种方式的采集速率比无缓冲方式更能适应高计数率的情况。 </a:t>
            </a:r>
          </a:p>
          <a:p>
            <a:pPr marL="990600" lvl="1" indent="-533400" algn="just" eaLnBrk="1" hangingPunct="1">
              <a:buFontTx/>
              <a:buAutoNum type="arabicParenR" startAt="3"/>
            </a:pPr>
            <a:r>
              <a:rPr lang="en-US" altLang="zh-CN" sz="2000">
                <a:solidFill>
                  <a:srgbClr val="0000FF"/>
                </a:solidFill>
                <a:latin typeface="华文细黑" panose="02010600040101010101" pitchFamily="2" charset="-122"/>
                <a:ea typeface="华文细黑" panose="02010600040101010101" pitchFamily="2" charset="-122"/>
              </a:rPr>
              <a:t>DMA</a:t>
            </a:r>
            <a:r>
              <a:rPr lang="zh-CN" altLang="en-US" sz="2000">
                <a:solidFill>
                  <a:srgbClr val="0000FF"/>
                </a:solidFill>
                <a:latin typeface="华文细黑" panose="02010600040101010101" pitchFamily="2" charset="-122"/>
                <a:ea typeface="华文细黑" panose="02010600040101010101" pitchFamily="2" charset="-122"/>
              </a:rPr>
              <a:t>方式  </a:t>
            </a:r>
            <a:r>
              <a:rPr lang="zh-CN" altLang="en-US" sz="2000">
                <a:solidFill>
                  <a:srgbClr val="0000FF"/>
                </a:solidFill>
                <a:latin typeface="华文细黑" panose="02010600040101010101" pitchFamily="2" charset="-122"/>
                <a:ea typeface="华文细黑" panose="02010600040101010101" pitchFamily="2" charset="-122"/>
                <a:cs typeface="Times New Roman" panose="02020603050405020304" pitchFamily="18" charset="0"/>
              </a:rPr>
              <a:t> </a:t>
            </a:r>
          </a:p>
          <a:p>
            <a:pPr marL="990600" lvl="1" indent="-533400" algn="just" eaLnBrk="1" hangingPunct="1">
              <a:buFontTx/>
              <a:buNone/>
            </a:pPr>
            <a:r>
              <a:rPr lang="en-US" altLang="zh-CN" sz="2000">
                <a:solidFill>
                  <a:srgbClr val="0000FF"/>
                </a:solidFill>
                <a:latin typeface="华文细黑" panose="02010600040101010101" pitchFamily="2" charset="-122"/>
                <a:ea typeface="华文细黑" panose="02010600040101010101" pitchFamily="2" charset="-122"/>
              </a:rPr>
              <a:t>	</a:t>
            </a:r>
            <a:r>
              <a:rPr lang="zh-CN" altLang="en-US" sz="2000">
                <a:solidFill>
                  <a:srgbClr val="0000FF"/>
                </a:solidFill>
                <a:latin typeface="华文细黑" panose="02010600040101010101" pitchFamily="2" charset="-122"/>
                <a:ea typeface="华文细黑" panose="02010600040101010101" pitchFamily="2" charset="-122"/>
              </a:rPr>
              <a:t>接口电路采用</a:t>
            </a:r>
            <a:r>
              <a:rPr lang="en-US" altLang="zh-CN" sz="2000">
                <a:solidFill>
                  <a:srgbClr val="0000FF"/>
                </a:solidFill>
                <a:latin typeface="华文细黑" panose="02010600040101010101" pitchFamily="2" charset="-122"/>
                <a:ea typeface="华文细黑" panose="02010600040101010101" pitchFamily="2" charset="-122"/>
              </a:rPr>
              <a:t>DMA</a:t>
            </a:r>
            <a:r>
              <a:rPr lang="zh-CN" altLang="en-US" sz="2000">
                <a:solidFill>
                  <a:srgbClr val="0000FF"/>
                </a:solidFill>
                <a:latin typeface="华文细黑" panose="02010600040101010101" pitchFamily="2" charset="-122"/>
                <a:ea typeface="华文细黑" panose="02010600040101010101" pitchFamily="2" charset="-122"/>
              </a:rPr>
              <a:t>端口传送</a:t>
            </a:r>
            <a:r>
              <a:rPr lang="en-US" altLang="zh-CN" sz="2000">
                <a:solidFill>
                  <a:srgbClr val="0000FF"/>
                </a:solidFill>
                <a:latin typeface="华文细黑" panose="02010600040101010101" pitchFamily="2" charset="-122"/>
                <a:ea typeface="华文细黑" panose="02010600040101010101" pitchFamily="2" charset="-122"/>
              </a:rPr>
              <a:t>16</a:t>
            </a:r>
            <a:r>
              <a:rPr lang="zh-CN" altLang="en-US" sz="2000">
                <a:solidFill>
                  <a:srgbClr val="0000FF"/>
                </a:solidFill>
                <a:latin typeface="华文细黑" panose="02010600040101010101" pitchFamily="2" charset="-122"/>
                <a:ea typeface="华文细黑" panose="02010600040101010101" pitchFamily="2" charset="-122"/>
              </a:rPr>
              <a:t>位数据。 </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611560" y="602432"/>
          <a:ext cx="7772400" cy="666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9" name="内容占位符 8"/>
          <p:cNvGraphicFramePr>
            <a:graphicFrameLocks noGrp="1"/>
          </p:cNvGraphicFramePr>
          <p:nvPr>
            <p:ph idx="1"/>
          </p:nvPr>
        </p:nvGraphicFramePr>
        <p:xfrm>
          <a:off x="683568" y="1988840"/>
          <a:ext cx="7704856" cy="370257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EC4D1D49-9FE8-4AF7-B9EC-213BB8344AA4}" type="slidenum">
              <a:rPr lang="en-US" altLang="zh-CN" smtClean="0"/>
              <a:pPr>
                <a:defRPr/>
              </a:pPr>
              <a:t>38</a:t>
            </a:fld>
            <a:endParaRPr lang="en-US" altLang="zh-CN"/>
          </a:p>
        </p:txBody>
      </p:sp>
      <p:graphicFrame>
        <p:nvGraphicFramePr>
          <p:cNvPr id="7" name="图示 6"/>
          <p:cNvGraphicFramePr/>
          <p:nvPr/>
        </p:nvGraphicFramePr>
        <p:xfrm>
          <a:off x="646992" y="1383159"/>
          <a:ext cx="2016224" cy="46166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62" name="Rectangle 2">
            <a:extLst>
              <a:ext uri="{FF2B5EF4-FFF2-40B4-BE49-F238E27FC236}">
                <a16:creationId xmlns:a16="http://schemas.microsoft.com/office/drawing/2014/main" id="{E31FC171-62E1-4E27-9A4D-3D4023A1FB26}"/>
              </a:ext>
            </a:extLst>
          </p:cNvPr>
          <p:cNvSpPr>
            <a:spLocks noGrp="1" noChangeArrowheads="1"/>
          </p:cNvSpPr>
          <p:nvPr>
            <p:ph type="title"/>
          </p:nvPr>
        </p:nvSpPr>
        <p:spPr>
          <a:xfrm>
            <a:off x="395288" y="619125"/>
            <a:ext cx="7772400" cy="433388"/>
          </a:xfrm>
        </p:spPr>
        <p:txBody>
          <a:bodyPr/>
          <a:lstStyle/>
          <a:p>
            <a:pPr marL="838200" indent="-838200" algn="l" eaLnBrk="1" hangingPunct="1">
              <a:buFontTx/>
              <a:buAutoNum type="arabicPeriod" startAt="6"/>
            </a:pPr>
            <a:r>
              <a:rPr lang="zh-CN" altLang="en-US" sz="3600">
                <a:solidFill>
                  <a:srgbClr val="0000FF"/>
                </a:solidFill>
                <a:latin typeface="华文细黑" panose="02010600040101010101" pitchFamily="2" charset="-122"/>
                <a:ea typeface="华文细黑" panose="02010600040101010101" pitchFamily="2" charset="-122"/>
              </a:rPr>
              <a:t>系统软件</a:t>
            </a:r>
            <a:r>
              <a:rPr lang="en-US" altLang="zh-CN" sz="3600">
                <a:solidFill>
                  <a:srgbClr val="0000FF"/>
                </a:solidFill>
                <a:latin typeface="华文细黑" panose="02010600040101010101" pitchFamily="2" charset="-122"/>
                <a:ea typeface="华文细黑" panose="02010600040101010101" pitchFamily="2" charset="-122"/>
              </a:rPr>
              <a:t>——</a:t>
            </a:r>
            <a:r>
              <a:rPr lang="zh-CN" altLang="en-US" sz="3600">
                <a:solidFill>
                  <a:schemeClr val="accent2"/>
                </a:solidFill>
                <a:latin typeface="华文细黑" panose="02010600040101010101" pitchFamily="2" charset="-122"/>
                <a:ea typeface="华文细黑" panose="02010600040101010101" pitchFamily="2" charset="-122"/>
              </a:rPr>
              <a:t>用户界面 </a:t>
            </a:r>
            <a:endParaRPr lang="zh-CN" altLang="en-US" sz="3600">
              <a:solidFill>
                <a:srgbClr val="0000FF"/>
              </a:solidFill>
              <a:latin typeface="华文细黑" panose="02010600040101010101" pitchFamily="2" charset="-122"/>
              <a:ea typeface="华文细黑" panose="02010600040101010101" pitchFamily="2" charset="-122"/>
            </a:endParaRPr>
          </a:p>
        </p:txBody>
      </p:sp>
      <p:sp>
        <p:nvSpPr>
          <p:cNvPr id="80899" name="Rectangle 3">
            <a:extLst>
              <a:ext uri="{FF2B5EF4-FFF2-40B4-BE49-F238E27FC236}">
                <a16:creationId xmlns:a16="http://schemas.microsoft.com/office/drawing/2014/main" id="{FF52A136-CAE3-4233-BEF2-FDF89F59606B}"/>
              </a:ext>
            </a:extLst>
          </p:cNvPr>
          <p:cNvSpPr>
            <a:spLocks noGrp="1" noChangeArrowheads="1"/>
          </p:cNvSpPr>
          <p:nvPr>
            <p:ph type="body" idx="1"/>
          </p:nvPr>
        </p:nvSpPr>
        <p:spPr>
          <a:xfrm>
            <a:off x="-36513" y="1268413"/>
            <a:ext cx="8353426" cy="5437187"/>
          </a:xfrm>
        </p:spPr>
        <p:txBody>
          <a:bodyPr/>
          <a:lstStyle/>
          <a:p>
            <a:pPr marL="990600" lvl="1" indent="-533400" eaLnBrk="1" hangingPunct="1">
              <a:buFont typeface="Wingdings" panose="05000000000000000000" pitchFamily="2" charset="2"/>
              <a:buChar char="l"/>
            </a:pPr>
            <a:r>
              <a:rPr lang="zh-CN" altLang="en-US" sz="2400">
                <a:solidFill>
                  <a:srgbClr val="0000FF"/>
                </a:solidFill>
                <a:latin typeface="华文细黑" panose="02010600040101010101" pitchFamily="2" charset="-122"/>
                <a:ea typeface="华文细黑" panose="02010600040101010101" pitchFamily="2" charset="-122"/>
              </a:rPr>
              <a:t>系统软件的主菜单。同时支持鼠标和键盘输入。软件界面采用标准的</a:t>
            </a:r>
            <a:r>
              <a:rPr lang="en-US" altLang="zh-CN" sz="2400">
                <a:solidFill>
                  <a:srgbClr val="0000FF"/>
                </a:solidFill>
                <a:latin typeface="华文细黑" panose="02010600040101010101" pitchFamily="2" charset="-122"/>
                <a:ea typeface="华文细黑" panose="02010600040101010101" pitchFamily="2" charset="-122"/>
              </a:rPr>
              <a:t>Visual Basic</a:t>
            </a:r>
            <a:r>
              <a:rPr lang="zh-CN" altLang="en-US" sz="2400">
                <a:solidFill>
                  <a:srgbClr val="0000FF"/>
                </a:solidFill>
                <a:latin typeface="华文细黑" panose="02010600040101010101" pitchFamily="2" charset="-122"/>
                <a:ea typeface="华文细黑" panose="02010600040101010101" pitchFamily="2" charset="-122"/>
              </a:rPr>
              <a:t>表单和弹出式菜单，具有良好的用户界面，操作简易 </a:t>
            </a:r>
          </a:p>
        </p:txBody>
      </p:sp>
      <p:sp>
        <p:nvSpPr>
          <p:cNvPr id="92164" name="Rectangle 4">
            <a:extLst>
              <a:ext uri="{FF2B5EF4-FFF2-40B4-BE49-F238E27FC236}">
                <a16:creationId xmlns:a16="http://schemas.microsoft.com/office/drawing/2014/main" id="{7D155FBF-F43A-4360-8CF3-719978A8969D}"/>
              </a:ext>
            </a:extLst>
          </p:cNvPr>
          <p:cNvSpPr>
            <a:spLocks noChangeArrowheads="1"/>
          </p:cNvSpPr>
          <p:nvPr/>
        </p:nvSpPr>
        <p:spPr bwMode="auto">
          <a:xfrm>
            <a:off x="1943100" y="1958975"/>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graphicFrame>
        <p:nvGraphicFramePr>
          <p:cNvPr id="80901" name="Object 5">
            <a:extLst>
              <a:ext uri="{FF2B5EF4-FFF2-40B4-BE49-F238E27FC236}">
                <a16:creationId xmlns:a16="http://schemas.microsoft.com/office/drawing/2014/main" id="{CC64CB3C-24CD-4DA3-BEF0-C99805C44A36}"/>
              </a:ext>
            </a:extLst>
          </p:cNvPr>
          <p:cNvGraphicFramePr>
            <a:graphicFrameLocks noChangeAspect="1"/>
          </p:cNvGraphicFramePr>
          <p:nvPr/>
        </p:nvGraphicFramePr>
        <p:xfrm>
          <a:off x="304800" y="2743200"/>
          <a:ext cx="8839200" cy="3886200"/>
        </p:xfrm>
        <a:graphic>
          <a:graphicData uri="http://schemas.openxmlformats.org/presentationml/2006/ole">
            <mc:AlternateContent xmlns:mc="http://schemas.openxmlformats.org/markup-compatibility/2006">
              <mc:Choice xmlns:v="urn:schemas-microsoft-com:vml" Requires="v">
                <p:oleObj spid="_x0000_s20483" r:id="rId4" imgW="4477035" imgH="2590983" progId="Paint.Picture">
                  <p:embed/>
                </p:oleObj>
              </mc:Choice>
              <mc:Fallback>
                <p:oleObj r:id="rId4" imgW="4477035" imgH="2590983" progId="Paint.Picture">
                  <p:embed/>
                  <p:pic>
                    <p:nvPicPr>
                      <p:cNvPr id="80901" name="Object 5">
                        <a:extLst>
                          <a:ext uri="{FF2B5EF4-FFF2-40B4-BE49-F238E27FC236}">
                            <a16:creationId xmlns:a16="http://schemas.microsoft.com/office/drawing/2014/main" id="{CC64CB3C-24CD-4DA3-BEF0-C99805C44A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743200"/>
                        <a:ext cx="8839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2166" name="Rectangle 0">
            <a:extLst>
              <a:ext uri="{FF2B5EF4-FFF2-40B4-BE49-F238E27FC236}">
                <a16:creationId xmlns:a16="http://schemas.microsoft.com/office/drawing/2014/main" id="{A864B148-477D-4FC7-9133-7860C6D3FE72}"/>
              </a:ext>
            </a:extLst>
          </p:cNvPr>
          <p:cNvSpPr>
            <a:spLocks noChangeArrowheads="1"/>
          </p:cNvSpPr>
          <p:nvPr/>
        </p:nvSpPr>
        <p:spPr bwMode="auto">
          <a:xfrm>
            <a:off x="7524750" y="6400800"/>
            <a:ext cx="11445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hlinkClick r:id="rId6" action="ppaction://hlinksldjump"/>
              </a:rPr>
              <a:t>Return</a:t>
            </a:r>
            <a:endParaRPr kumimoji="1" lang="en-US" altLang="zh-CN" sz="2400" b="1" i="1"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0899">
                                            <p:txEl>
                                              <p:pRg st="0" end="0"/>
                                            </p:txEl>
                                          </p:spTgt>
                                        </p:tgtEl>
                                        <p:attrNameLst>
                                          <p:attrName>style.visibility</p:attrName>
                                        </p:attrNameLst>
                                      </p:cBhvr>
                                      <p:to>
                                        <p:strVal val="visible"/>
                                      </p:to>
                                    </p:set>
                                    <p:anim calcmode="lin" valueType="num">
                                      <p:cBhvr additive="base">
                                        <p:cTn id="7" dur="500" fill="hold"/>
                                        <p:tgtEl>
                                          <p:spTgt spid="8089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08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0901"/>
                                        </p:tgtEl>
                                        <p:attrNameLst>
                                          <p:attrName>style.visibility</p:attrName>
                                        </p:attrNameLst>
                                      </p:cBhvr>
                                      <p:to>
                                        <p:strVal val="visible"/>
                                      </p:to>
                                    </p:set>
                                    <p:anim calcmode="lin" valueType="num">
                                      <p:cBhvr additive="base">
                                        <p:cTn id="13" dur="500" fill="hold"/>
                                        <p:tgtEl>
                                          <p:spTgt spid="80901"/>
                                        </p:tgtEl>
                                        <p:attrNameLst>
                                          <p:attrName>ppt_x</p:attrName>
                                        </p:attrNameLst>
                                      </p:cBhvr>
                                      <p:tavLst>
                                        <p:tav tm="0">
                                          <p:val>
                                            <p:strVal val="#ppt_x"/>
                                          </p:val>
                                        </p:tav>
                                        <p:tav tm="100000">
                                          <p:val>
                                            <p:strVal val="#ppt_x"/>
                                          </p:val>
                                        </p:tav>
                                      </p:tavLst>
                                    </p:anim>
                                    <p:anim calcmode="lin" valueType="num">
                                      <p:cBhvr additive="base">
                                        <p:cTn id="14" dur="500" fill="hold"/>
                                        <p:tgtEl>
                                          <p:spTgt spid="809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899" grpId="0" build="p" bldLvl="2"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3186" name="Rectangle 2">
            <a:extLst>
              <a:ext uri="{FF2B5EF4-FFF2-40B4-BE49-F238E27FC236}">
                <a16:creationId xmlns:a16="http://schemas.microsoft.com/office/drawing/2014/main" id="{6EB3EA57-39FB-494A-BC08-8B12DC989A03}"/>
              </a:ext>
            </a:extLst>
          </p:cNvPr>
          <p:cNvSpPr>
            <a:spLocks noGrp="1" noChangeArrowheads="1"/>
          </p:cNvSpPr>
          <p:nvPr>
            <p:ph type="title"/>
          </p:nvPr>
        </p:nvSpPr>
        <p:spPr>
          <a:xfrm>
            <a:off x="395288" y="549275"/>
            <a:ext cx="7772400" cy="576263"/>
          </a:xfrm>
        </p:spPr>
        <p:txBody>
          <a:bodyPr/>
          <a:lstStyle/>
          <a:p>
            <a:pPr marL="838200" indent="-838200" algn="l" eaLnBrk="1" hangingPunct="1">
              <a:buFontTx/>
              <a:buAutoNum type="arabicPeriod" startAt="7"/>
            </a:pPr>
            <a:r>
              <a:rPr lang="zh-CN" altLang="en-US" sz="3600">
                <a:solidFill>
                  <a:srgbClr val="0000FF"/>
                </a:solidFill>
                <a:latin typeface="华文细黑" panose="02010600040101010101" pitchFamily="2" charset="-122"/>
                <a:ea typeface="华文细黑" panose="02010600040101010101" pitchFamily="2" charset="-122"/>
              </a:rPr>
              <a:t>实验结果</a:t>
            </a:r>
          </a:p>
        </p:txBody>
      </p:sp>
      <p:sp>
        <p:nvSpPr>
          <p:cNvPr id="81923" name="Rectangle 3">
            <a:extLst>
              <a:ext uri="{FF2B5EF4-FFF2-40B4-BE49-F238E27FC236}">
                <a16:creationId xmlns:a16="http://schemas.microsoft.com/office/drawing/2014/main" id="{78A7AAED-3CCA-4D98-9AD6-3A7834174B17}"/>
              </a:ext>
            </a:extLst>
          </p:cNvPr>
          <p:cNvSpPr>
            <a:spLocks noGrp="1" noChangeArrowheads="1"/>
          </p:cNvSpPr>
          <p:nvPr>
            <p:ph type="body" idx="1"/>
          </p:nvPr>
        </p:nvSpPr>
        <p:spPr>
          <a:xfrm>
            <a:off x="323850" y="1196975"/>
            <a:ext cx="8424863" cy="5656263"/>
          </a:xfrm>
        </p:spPr>
        <p:txBody>
          <a:bodyPr/>
          <a:lstStyle/>
          <a:p>
            <a:pPr marL="609600" indent="-609600" eaLnBrk="1" hangingPunct="1">
              <a:buFontTx/>
              <a:buNone/>
            </a:pPr>
            <a:r>
              <a:rPr lang="zh-CN" altLang="en-US" sz="2400">
                <a:solidFill>
                  <a:srgbClr val="0000FF"/>
                </a:solidFill>
                <a:latin typeface="华文细黑" panose="02010600040101010101" pitchFamily="2" charset="-122"/>
                <a:ea typeface="华文细黑" panose="02010600040101010101" pitchFamily="2" charset="-122"/>
              </a:rPr>
              <a:t>原子分子实验室扫描测量得到的一氧化二氮的电子能量损失谱</a:t>
            </a:r>
            <a:r>
              <a:rPr lang="zh-CN" altLang="en-US">
                <a:solidFill>
                  <a:srgbClr val="0000FF"/>
                </a:solidFill>
                <a:latin typeface="华文细黑" panose="02010600040101010101" pitchFamily="2" charset="-122"/>
                <a:ea typeface="华文细黑" panose="02010600040101010101" pitchFamily="2" charset="-122"/>
              </a:rPr>
              <a:t> </a:t>
            </a:r>
          </a:p>
          <a:p>
            <a:pPr marL="609600" indent="-609600" eaLnBrk="1" hangingPunct="1"/>
            <a:r>
              <a:rPr lang="zh-CN" altLang="en-US" sz="2400">
                <a:solidFill>
                  <a:srgbClr val="0000FF"/>
                </a:solidFill>
                <a:latin typeface="华文细黑" panose="02010600040101010101" pitchFamily="2" charset="-122"/>
                <a:ea typeface="华文细黑" panose="02010600040101010101" pitchFamily="2" charset="-122"/>
              </a:rPr>
              <a:t>在能量损失值（</a:t>
            </a:r>
            <a:r>
              <a:rPr lang="en-US" altLang="zh-CN" sz="2400">
                <a:solidFill>
                  <a:srgbClr val="0000FF"/>
                </a:solidFill>
                <a:latin typeface="华文细黑" panose="02010600040101010101" pitchFamily="2" charset="-122"/>
                <a:ea typeface="华文细黑" panose="02010600040101010101" pitchFamily="2" charset="-122"/>
              </a:rPr>
              <a:t>ΔE</a:t>
            </a:r>
            <a:r>
              <a:rPr lang="zh-CN" altLang="en-US" sz="2400">
                <a:solidFill>
                  <a:srgbClr val="0000FF"/>
                </a:solidFill>
                <a:latin typeface="华文细黑" panose="02010600040101010101" pitchFamily="2" charset="-122"/>
                <a:ea typeface="华文细黑" panose="02010600040101010101" pitchFamily="2" charset="-122"/>
              </a:rPr>
              <a:t>）为</a:t>
            </a:r>
            <a:r>
              <a:rPr lang="en-US" altLang="zh-CN" sz="2400">
                <a:solidFill>
                  <a:srgbClr val="0000FF"/>
                </a:solidFill>
                <a:latin typeface="华文细黑" panose="02010600040101010101" pitchFamily="2" charset="-122"/>
                <a:ea typeface="华文细黑" panose="02010600040101010101" pitchFamily="2" charset="-122"/>
              </a:rPr>
              <a:t>23.52eV</a:t>
            </a:r>
            <a:r>
              <a:rPr lang="zh-CN" altLang="en-US" sz="2400">
                <a:solidFill>
                  <a:srgbClr val="0000FF"/>
                </a:solidFill>
                <a:latin typeface="华文细黑" panose="02010600040101010101" pitchFamily="2" charset="-122"/>
                <a:ea typeface="华文细黑" panose="02010600040101010101" pitchFamily="2" charset="-122"/>
              </a:rPr>
              <a:t>处测量得到的飞行时间质谱。在该能量损失值下，一氧化二氮与电子作用既能电离为</a:t>
            </a:r>
            <a:r>
              <a:rPr lang="en-US" altLang="zh-CN" sz="2400">
                <a:solidFill>
                  <a:srgbClr val="0000FF"/>
                </a:solidFill>
                <a:latin typeface="华文细黑" panose="02010600040101010101" pitchFamily="2" charset="-122"/>
                <a:ea typeface="华文细黑" panose="02010600040101010101" pitchFamily="2" charset="-122"/>
              </a:rPr>
              <a:t>N</a:t>
            </a:r>
            <a:r>
              <a:rPr lang="en-US" altLang="zh-CN" sz="2400" baseline="-30000">
                <a:solidFill>
                  <a:srgbClr val="0000FF"/>
                </a:solidFill>
                <a:latin typeface="华文细黑" panose="02010600040101010101" pitchFamily="2" charset="-122"/>
                <a:ea typeface="华文细黑" panose="02010600040101010101" pitchFamily="2" charset="-122"/>
              </a:rPr>
              <a:t>2</a:t>
            </a:r>
            <a:r>
              <a:rPr lang="en-US" altLang="zh-CN" sz="2400">
                <a:solidFill>
                  <a:srgbClr val="0000FF"/>
                </a:solidFill>
                <a:latin typeface="华文细黑" panose="02010600040101010101" pitchFamily="2" charset="-122"/>
                <a:ea typeface="华文细黑" panose="02010600040101010101" pitchFamily="2" charset="-122"/>
              </a:rPr>
              <a:t>O</a:t>
            </a:r>
            <a:r>
              <a:rPr lang="en-US" altLang="zh-CN" sz="2400" baseline="30000">
                <a:solidFill>
                  <a:srgbClr val="0000FF"/>
                </a:solidFill>
                <a:latin typeface="华文细黑" panose="02010600040101010101" pitchFamily="2" charset="-122"/>
                <a:ea typeface="华文细黑" panose="02010600040101010101" pitchFamily="2" charset="-122"/>
              </a:rPr>
              <a:t>+</a:t>
            </a:r>
            <a:r>
              <a:rPr lang="zh-CN" altLang="en-US" sz="2400">
                <a:solidFill>
                  <a:srgbClr val="0000FF"/>
                </a:solidFill>
                <a:latin typeface="华文细黑" panose="02010600040101010101" pitchFamily="2" charset="-122"/>
                <a:ea typeface="华文细黑" panose="02010600040101010101" pitchFamily="2" charset="-122"/>
              </a:rPr>
              <a:t>离子也能解离为</a:t>
            </a:r>
            <a:r>
              <a:rPr lang="en-US" altLang="zh-CN" sz="2400">
                <a:solidFill>
                  <a:srgbClr val="0000FF"/>
                </a:solidFill>
                <a:latin typeface="华文细黑" panose="02010600040101010101" pitchFamily="2" charset="-122"/>
                <a:ea typeface="华文细黑" panose="02010600040101010101" pitchFamily="2" charset="-122"/>
              </a:rPr>
              <a:t>NO</a:t>
            </a:r>
            <a:r>
              <a:rPr lang="en-US" altLang="zh-CN" sz="2400" baseline="30000">
                <a:solidFill>
                  <a:srgbClr val="0000FF"/>
                </a:solidFill>
                <a:latin typeface="华文细黑" panose="02010600040101010101" pitchFamily="2" charset="-122"/>
                <a:ea typeface="华文细黑" panose="02010600040101010101" pitchFamily="2" charset="-122"/>
              </a:rPr>
              <a:t>+</a:t>
            </a:r>
            <a:r>
              <a:rPr lang="zh-CN" altLang="en-US" sz="2400">
                <a:solidFill>
                  <a:srgbClr val="0000FF"/>
                </a:solidFill>
                <a:latin typeface="华文细黑" panose="02010600040101010101" pitchFamily="2" charset="-122"/>
                <a:ea typeface="华文细黑" panose="02010600040101010101" pitchFamily="2" charset="-122"/>
              </a:rPr>
              <a:t>，</a:t>
            </a:r>
            <a:r>
              <a:rPr lang="en-US" altLang="zh-CN" sz="2400">
                <a:solidFill>
                  <a:srgbClr val="0000FF"/>
                </a:solidFill>
                <a:latin typeface="华文细黑" panose="02010600040101010101" pitchFamily="2" charset="-122"/>
                <a:ea typeface="华文细黑" panose="02010600040101010101" pitchFamily="2" charset="-122"/>
              </a:rPr>
              <a:t>N</a:t>
            </a:r>
            <a:r>
              <a:rPr lang="en-US" altLang="zh-CN" sz="2400" baseline="-30000">
                <a:solidFill>
                  <a:srgbClr val="0000FF"/>
                </a:solidFill>
                <a:latin typeface="华文细黑" panose="02010600040101010101" pitchFamily="2" charset="-122"/>
                <a:ea typeface="华文细黑" panose="02010600040101010101" pitchFamily="2" charset="-122"/>
              </a:rPr>
              <a:t>2</a:t>
            </a:r>
            <a:r>
              <a:rPr lang="en-US" altLang="zh-CN" sz="2400" baseline="30000">
                <a:solidFill>
                  <a:srgbClr val="0000FF"/>
                </a:solidFill>
                <a:latin typeface="华文细黑" panose="02010600040101010101" pitchFamily="2" charset="-122"/>
                <a:ea typeface="华文细黑" panose="02010600040101010101" pitchFamily="2" charset="-122"/>
              </a:rPr>
              <a:t>+</a:t>
            </a:r>
            <a:r>
              <a:rPr lang="zh-CN" altLang="en-US" sz="2400">
                <a:solidFill>
                  <a:srgbClr val="0000FF"/>
                </a:solidFill>
                <a:latin typeface="华文细黑" panose="02010600040101010101" pitchFamily="2" charset="-122"/>
                <a:ea typeface="华文细黑" panose="02010600040101010101" pitchFamily="2" charset="-122"/>
              </a:rPr>
              <a:t>，</a:t>
            </a:r>
            <a:r>
              <a:rPr lang="en-US" altLang="zh-CN" sz="2400">
                <a:solidFill>
                  <a:srgbClr val="0000FF"/>
                </a:solidFill>
                <a:latin typeface="华文细黑" panose="02010600040101010101" pitchFamily="2" charset="-122"/>
                <a:ea typeface="华文细黑" panose="02010600040101010101" pitchFamily="2" charset="-122"/>
              </a:rPr>
              <a:t>O</a:t>
            </a:r>
            <a:r>
              <a:rPr lang="en-US" altLang="zh-CN" sz="2400" baseline="30000">
                <a:solidFill>
                  <a:srgbClr val="0000FF"/>
                </a:solidFill>
                <a:latin typeface="华文细黑" panose="02010600040101010101" pitchFamily="2" charset="-122"/>
                <a:ea typeface="华文细黑" panose="02010600040101010101" pitchFamily="2" charset="-122"/>
              </a:rPr>
              <a:t>+</a:t>
            </a:r>
            <a:r>
              <a:rPr lang="zh-CN" altLang="en-US" sz="2400">
                <a:solidFill>
                  <a:srgbClr val="0000FF"/>
                </a:solidFill>
                <a:latin typeface="华文细黑" panose="02010600040101010101" pitchFamily="2" charset="-122"/>
                <a:ea typeface="华文细黑" panose="02010600040101010101" pitchFamily="2" charset="-122"/>
              </a:rPr>
              <a:t>，和</a:t>
            </a:r>
            <a:r>
              <a:rPr lang="en-US" altLang="zh-CN" sz="2400">
                <a:solidFill>
                  <a:srgbClr val="0000FF"/>
                </a:solidFill>
                <a:latin typeface="华文细黑" panose="02010600040101010101" pitchFamily="2" charset="-122"/>
                <a:ea typeface="华文细黑" panose="02010600040101010101" pitchFamily="2" charset="-122"/>
              </a:rPr>
              <a:t>N</a:t>
            </a:r>
            <a:r>
              <a:rPr lang="en-US" altLang="zh-CN" sz="2400" baseline="30000">
                <a:solidFill>
                  <a:srgbClr val="0000FF"/>
                </a:solidFill>
                <a:latin typeface="华文细黑" panose="02010600040101010101" pitchFamily="2" charset="-122"/>
                <a:ea typeface="华文细黑" panose="02010600040101010101" pitchFamily="2" charset="-122"/>
              </a:rPr>
              <a:t>+</a:t>
            </a:r>
            <a:r>
              <a:rPr lang="zh-CN" altLang="en-US" sz="2400">
                <a:solidFill>
                  <a:srgbClr val="0000FF"/>
                </a:solidFill>
                <a:latin typeface="华文细黑" panose="02010600040101010101" pitchFamily="2" charset="-122"/>
                <a:ea typeface="华文细黑" panose="02010600040101010101" pitchFamily="2" charset="-122"/>
              </a:rPr>
              <a:t>等离子碎片，故在飞行时间质谱上可以观察到五个峰 </a:t>
            </a:r>
          </a:p>
          <a:p>
            <a:pPr marL="609600" indent="-609600" eaLnBrk="1" hangingPunct="1">
              <a:buFontTx/>
              <a:buNone/>
            </a:pPr>
            <a:r>
              <a:rPr lang="zh-CN" altLang="en-US" sz="2400">
                <a:solidFill>
                  <a:srgbClr val="0000FF"/>
                </a:solidFill>
                <a:latin typeface="华文细黑" panose="02010600040101010101" pitchFamily="2" charset="-122"/>
                <a:ea typeface="华文细黑" panose="02010600040101010101" pitchFamily="2" charset="-122"/>
              </a:rPr>
              <a:t>              </a:t>
            </a:r>
            <a:r>
              <a:rPr lang="en-US" altLang="zh-CN" sz="2400">
                <a:solidFill>
                  <a:srgbClr val="0000FF"/>
                </a:solidFill>
                <a:latin typeface="华文细黑" panose="02010600040101010101" pitchFamily="2" charset="-122"/>
                <a:ea typeface="华文细黑" panose="02010600040101010101" pitchFamily="2" charset="-122"/>
              </a:rPr>
              <a:t>N</a:t>
            </a:r>
            <a:r>
              <a:rPr lang="en-US" altLang="zh-CN" sz="2400" baseline="-30000">
                <a:solidFill>
                  <a:srgbClr val="0000FF"/>
                </a:solidFill>
                <a:latin typeface="华文细黑" panose="02010600040101010101" pitchFamily="2" charset="-122"/>
                <a:ea typeface="华文细黑" panose="02010600040101010101" pitchFamily="2" charset="-122"/>
              </a:rPr>
              <a:t>2</a:t>
            </a:r>
            <a:r>
              <a:rPr lang="en-US" altLang="zh-CN" sz="2400">
                <a:solidFill>
                  <a:srgbClr val="0000FF"/>
                </a:solidFill>
                <a:latin typeface="华文细黑" panose="02010600040101010101" pitchFamily="2" charset="-122"/>
                <a:ea typeface="华文细黑" panose="02010600040101010101" pitchFamily="2" charset="-122"/>
              </a:rPr>
              <a:t>O</a:t>
            </a:r>
            <a:r>
              <a:rPr lang="zh-CN" altLang="en-US" sz="2400">
                <a:solidFill>
                  <a:srgbClr val="0000FF"/>
                </a:solidFill>
                <a:latin typeface="华文细黑" panose="02010600040101010101" pitchFamily="2" charset="-122"/>
                <a:ea typeface="华文细黑" panose="02010600040101010101" pitchFamily="2" charset="-122"/>
              </a:rPr>
              <a:t>的电子能量损失谱          </a:t>
            </a:r>
            <a:r>
              <a:rPr lang="en-US" altLang="zh-CN" sz="2400">
                <a:solidFill>
                  <a:srgbClr val="0000FF"/>
                </a:solidFill>
                <a:latin typeface="华文细黑" panose="02010600040101010101" pitchFamily="2" charset="-122"/>
                <a:ea typeface="华文细黑" panose="02010600040101010101" pitchFamily="2" charset="-122"/>
              </a:rPr>
              <a:t>N</a:t>
            </a:r>
            <a:r>
              <a:rPr lang="en-US" altLang="zh-CN" sz="2400" baseline="-30000">
                <a:solidFill>
                  <a:srgbClr val="0000FF"/>
                </a:solidFill>
                <a:latin typeface="华文细黑" panose="02010600040101010101" pitchFamily="2" charset="-122"/>
                <a:ea typeface="华文细黑" panose="02010600040101010101" pitchFamily="2" charset="-122"/>
              </a:rPr>
              <a:t>2</a:t>
            </a:r>
            <a:r>
              <a:rPr lang="en-US" altLang="zh-CN" sz="2400">
                <a:solidFill>
                  <a:srgbClr val="0000FF"/>
                </a:solidFill>
                <a:latin typeface="华文细黑" panose="02010600040101010101" pitchFamily="2" charset="-122"/>
                <a:ea typeface="华文细黑" panose="02010600040101010101" pitchFamily="2" charset="-122"/>
              </a:rPr>
              <a:t>O</a:t>
            </a:r>
            <a:r>
              <a:rPr lang="zh-CN" altLang="en-US" sz="2400">
                <a:solidFill>
                  <a:srgbClr val="0000FF"/>
                </a:solidFill>
                <a:latin typeface="华文细黑" panose="02010600040101010101" pitchFamily="2" charset="-122"/>
                <a:ea typeface="华文细黑" panose="02010600040101010101" pitchFamily="2" charset="-122"/>
              </a:rPr>
              <a:t>的飞行时间质谱</a:t>
            </a:r>
            <a:r>
              <a:rPr lang="zh-CN" altLang="en-US">
                <a:solidFill>
                  <a:srgbClr val="0000FF"/>
                </a:solidFill>
                <a:latin typeface="华文细黑" panose="02010600040101010101" pitchFamily="2" charset="-122"/>
                <a:ea typeface="华文细黑" panose="02010600040101010101" pitchFamily="2" charset="-122"/>
              </a:rPr>
              <a:t> </a:t>
            </a:r>
          </a:p>
        </p:txBody>
      </p:sp>
      <p:grpSp>
        <p:nvGrpSpPr>
          <p:cNvPr id="2" name="Group 4">
            <a:extLst>
              <a:ext uri="{FF2B5EF4-FFF2-40B4-BE49-F238E27FC236}">
                <a16:creationId xmlns:a16="http://schemas.microsoft.com/office/drawing/2014/main" id="{775BACA6-485E-40C1-9865-CA3E107FCF97}"/>
              </a:ext>
            </a:extLst>
          </p:cNvPr>
          <p:cNvGrpSpPr>
            <a:grpSpLocks/>
          </p:cNvGrpSpPr>
          <p:nvPr/>
        </p:nvGrpSpPr>
        <p:grpSpPr bwMode="auto">
          <a:xfrm>
            <a:off x="762000" y="3860800"/>
            <a:ext cx="3403600" cy="2387600"/>
            <a:chOff x="3480" y="3520"/>
            <a:chExt cx="5360" cy="3760"/>
          </a:xfrm>
        </p:grpSpPr>
        <p:pic>
          <p:nvPicPr>
            <p:cNvPr id="93197" name="Picture 5" descr="eels">
              <a:extLst>
                <a:ext uri="{FF2B5EF4-FFF2-40B4-BE49-F238E27FC236}">
                  <a16:creationId xmlns:a16="http://schemas.microsoft.com/office/drawing/2014/main" id="{A2807E40-2744-412E-BF5A-5907C62D119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20" y="3520"/>
              <a:ext cx="5120" cy="3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98" name="Text Box 6">
              <a:extLst>
                <a:ext uri="{FF2B5EF4-FFF2-40B4-BE49-F238E27FC236}">
                  <a16:creationId xmlns:a16="http://schemas.microsoft.com/office/drawing/2014/main" id="{736188F8-3202-4503-B6D9-091B3B648543}"/>
                </a:ext>
              </a:extLst>
            </p:cNvPr>
            <p:cNvSpPr txBox="1">
              <a:spLocks noChangeArrowheads="1"/>
            </p:cNvSpPr>
            <p:nvPr/>
          </p:nvSpPr>
          <p:spPr bwMode="auto">
            <a:xfrm>
              <a:off x="5340" y="6820"/>
              <a:ext cx="1980"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能量损失 （</a:t>
              </a: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eV</a:t>
              </a:r>
              <a:r>
                <a:rPr kumimoji="0" lang="zh-CN" altLang="en-US"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p>
          </p:txBody>
        </p:sp>
        <p:sp>
          <p:nvSpPr>
            <p:cNvPr id="93199" name="Text Box 7">
              <a:extLst>
                <a:ext uri="{FF2B5EF4-FFF2-40B4-BE49-F238E27FC236}">
                  <a16:creationId xmlns:a16="http://schemas.microsoft.com/office/drawing/2014/main" id="{A58155D5-5261-4090-854C-D5277033D66C}"/>
                </a:ext>
              </a:extLst>
            </p:cNvPr>
            <p:cNvSpPr txBox="1">
              <a:spLocks noChangeArrowheads="1"/>
            </p:cNvSpPr>
            <p:nvPr/>
          </p:nvSpPr>
          <p:spPr bwMode="auto">
            <a:xfrm>
              <a:off x="3480" y="4300"/>
              <a:ext cx="520" cy="1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计 数 （</a:t>
              </a: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×10</a:t>
              </a:r>
              <a:r>
                <a:rPr kumimoji="0" lang="en-US" altLang="zh-CN" sz="1000" b="0" i="0" u="none" strike="noStrike" kern="1200" cap="none" spc="0" normalizeH="0" baseline="30000" noProof="0">
                  <a:ln>
                    <a:noFill/>
                  </a:ln>
                  <a:solidFill>
                    <a:srgbClr val="0000FF"/>
                  </a:solidFill>
                  <a:effectLst/>
                  <a:uLnTx/>
                  <a:uFillTx/>
                  <a:latin typeface="华文细黑" panose="02010600040101010101" pitchFamily="2" charset="-122"/>
                  <a:ea typeface="华文细黑" panose="02010600040101010101" pitchFamily="2" charset="-122"/>
                  <a:cs typeface="+mn-cs"/>
                </a:rPr>
                <a:t>4</a:t>
              </a:r>
              <a:r>
                <a:rPr kumimoji="0" lang="zh-CN" altLang="en-US"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p>
          </p:txBody>
        </p:sp>
      </p:grpSp>
      <p:grpSp>
        <p:nvGrpSpPr>
          <p:cNvPr id="3" name="Group 8">
            <a:extLst>
              <a:ext uri="{FF2B5EF4-FFF2-40B4-BE49-F238E27FC236}">
                <a16:creationId xmlns:a16="http://schemas.microsoft.com/office/drawing/2014/main" id="{20A282AD-72A9-4FC2-AC22-B15AFB07A63F}"/>
              </a:ext>
            </a:extLst>
          </p:cNvPr>
          <p:cNvGrpSpPr>
            <a:grpSpLocks/>
          </p:cNvGrpSpPr>
          <p:nvPr/>
        </p:nvGrpSpPr>
        <p:grpSpPr bwMode="auto">
          <a:xfrm>
            <a:off x="5003800" y="3716338"/>
            <a:ext cx="3581400" cy="2743200"/>
            <a:chOff x="3360" y="8760"/>
            <a:chExt cx="5640" cy="4320"/>
          </a:xfrm>
        </p:grpSpPr>
        <p:graphicFrame>
          <p:nvGraphicFramePr>
            <p:cNvPr id="93190" name="Object 9">
              <a:extLst>
                <a:ext uri="{FF2B5EF4-FFF2-40B4-BE49-F238E27FC236}">
                  <a16:creationId xmlns:a16="http://schemas.microsoft.com/office/drawing/2014/main" id="{BA339D8D-5255-4441-A767-7551FCAFE7B3}"/>
                </a:ext>
              </a:extLst>
            </p:cNvPr>
            <p:cNvGraphicFramePr>
              <a:graphicFrameLocks noChangeAspect="1"/>
            </p:cNvGraphicFramePr>
            <p:nvPr/>
          </p:nvGraphicFramePr>
          <p:xfrm>
            <a:off x="3660" y="8760"/>
            <a:ext cx="5340" cy="3996"/>
          </p:xfrm>
          <a:graphic>
            <a:graphicData uri="http://schemas.openxmlformats.org/presentationml/2006/ole">
              <mc:AlternateContent xmlns:mc="http://schemas.openxmlformats.org/markup-compatibility/2006">
                <mc:Choice xmlns:v="urn:schemas-microsoft-com:vml" Requires="v">
                  <p:oleObj spid="_x0000_s21507" name="Picture2" r:id="rId5" imgW="3771900" imgH="2819400" progId="Word.Picture.8">
                    <p:embed/>
                  </p:oleObj>
                </mc:Choice>
                <mc:Fallback>
                  <p:oleObj name="Picture2" r:id="rId5" imgW="3771900" imgH="2819400" progId="Word.Picture.8">
                    <p:embed/>
                    <p:pic>
                      <p:nvPicPr>
                        <p:cNvPr id="93190" name="Object 9">
                          <a:extLst>
                            <a:ext uri="{FF2B5EF4-FFF2-40B4-BE49-F238E27FC236}">
                              <a16:creationId xmlns:a16="http://schemas.microsoft.com/office/drawing/2014/main" id="{BA339D8D-5255-4441-A767-7551FCAFE7B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60" y="8760"/>
                          <a:ext cx="5340" cy="39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3191" name="Text Box 10">
              <a:extLst>
                <a:ext uri="{FF2B5EF4-FFF2-40B4-BE49-F238E27FC236}">
                  <a16:creationId xmlns:a16="http://schemas.microsoft.com/office/drawing/2014/main" id="{DAF8FC1E-F16A-4AF1-9713-037D9B92E843}"/>
                </a:ext>
              </a:extLst>
            </p:cNvPr>
            <p:cNvSpPr txBox="1">
              <a:spLocks noChangeArrowheads="1"/>
            </p:cNvSpPr>
            <p:nvPr/>
          </p:nvSpPr>
          <p:spPr bwMode="auto">
            <a:xfrm>
              <a:off x="5720" y="12580"/>
              <a:ext cx="1400" cy="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TAC</a:t>
              </a:r>
              <a:r>
                <a:rPr kumimoji="0" lang="zh-CN" altLang="en-US"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道数</a:t>
              </a:r>
            </a:p>
          </p:txBody>
        </p:sp>
        <p:sp>
          <p:nvSpPr>
            <p:cNvPr id="93192" name="Text Box 11">
              <a:extLst>
                <a:ext uri="{FF2B5EF4-FFF2-40B4-BE49-F238E27FC236}">
                  <a16:creationId xmlns:a16="http://schemas.microsoft.com/office/drawing/2014/main" id="{6C40626D-58FF-43E9-9C34-513A7F609B01}"/>
                </a:ext>
              </a:extLst>
            </p:cNvPr>
            <p:cNvSpPr txBox="1">
              <a:spLocks noChangeArrowheads="1"/>
            </p:cNvSpPr>
            <p:nvPr/>
          </p:nvSpPr>
          <p:spPr bwMode="auto">
            <a:xfrm>
              <a:off x="4600" y="9060"/>
              <a:ext cx="1840" cy="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ΔE=23.52eV</a:t>
              </a:r>
            </a:p>
          </p:txBody>
        </p:sp>
        <p:sp>
          <p:nvSpPr>
            <p:cNvPr id="93193" name="Text Box 12">
              <a:extLst>
                <a:ext uri="{FF2B5EF4-FFF2-40B4-BE49-F238E27FC236}">
                  <a16:creationId xmlns:a16="http://schemas.microsoft.com/office/drawing/2014/main" id="{D53877ED-B09C-48FA-8864-E2AC16362048}"/>
                </a:ext>
              </a:extLst>
            </p:cNvPr>
            <p:cNvSpPr txBox="1">
              <a:spLocks noChangeArrowheads="1"/>
            </p:cNvSpPr>
            <p:nvPr/>
          </p:nvSpPr>
          <p:spPr bwMode="auto">
            <a:xfrm>
              <a:off x="3360" y="9960"/>
              <a:ext cx="520" cy="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计 数</a:t>
              </a:r>
            </a:p>
          </p:txBody>
        </p:sp>
        <p:sp>
          <p:nvSpPr>
            <p:cNvPr id="93194" name="Text Box 13">
              <a:extLst>
                <a:ext uri="{FF2B5EF4-FFF2-40B4-BE49-F238E27FC236}">
                  <a16:creationId xmlns:a16="http://schemas.microsoft.com/office/drawing/2014/main" id="{1F758187-09CB-423F-9919-63B9DFD27150}"/>
                </a:ext>
              </a:extLst>
            </p:cNvPr>
            <p:cNvSpPr txBox="1">
              <a:spLocks noChangeArrowheads="1"/>
            </p:cNvSpPr>
            <p:nvPr/>
          </p:nvSpPr>
          <p:spPr bwMode="auto">
            <a:xfrm>
              <a:off x="5380" y="11300"/>
              <a:ext cx="118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N</a:t>
              </a:r>
              <a:r>
                <a:rPr kumimoji="0" lang="en-US" altLang="zh-CN" sz="1000" b="0" i="0" u="none" strike="noStrike" kern="1200" cap="none" spc="0" normalizeH="0" baseline="3000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 O</a:t>
              </a:r>
              <a:r>
                <a:rPr kumimoji="0" lang="en-US" altLang="zh-CN" sz="1000" b="0" i="0" u="none" strike="noStrike" kern="1200" cap="none" spc="0" normalizeH="0" baseline="3000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 </a:t>
              </a:r>
              <a:r>
                <a:rPr kumimoji="0" lang="en-US" altLang="zh-CN" sz="1000" b="0" i="0" u="none" strike="noStrike" kern="1200" cap="none" spc="0" normalizeH="0" baseline="30000" noProof="0">
                  <a:ln>
                    <a:noFill/>
                  </a:ln>
                  <a:solidFill>
                    <a:srgbClr val="0000FF"/>
                  </a:solidFill>
                  <a:effectLst/>
                  <a:uLnTx/>
                  <a:uFillTx/>
                  <a:latin typeface="华文细黑" panose="02010600040101010101" pitchFamily="2" charset="-122"/>
                  <a:ea typeface="华文细黑" panose="02010600040101010101" pitchFamily="2" charset="-122"/>
                  <a:cs typeface="+mn-cs"/>
                </a:rPr>
                <a:t>  </a:t>
              </a:r>
              <a:endPar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endParaRPr>
            </a:p>
          </p:txBody>
        </p:sp>
        <p:sp>
          <p:nvSpPr>
            <p:cNvPr id="93195" name="Text Box 14">
              <a:extLst>
                <a:ext uri="{FF2B5EF4-FFF2-40B4-BE49-F238E27FC236}">
                  <a16:creationId xmlns:a16="http://schemas.microsoft.com/office/drawing/2014/main" id="{0D7F9B2A-876E-4EA3-A57D-576053B2F3F0}"/>
                </a:ext>
              </a:extLst>
            </p:cNvPr>
            <p:cNvSpPr txBox="1">
              <a:spLocks noChangeArrowheads="1"/>
            </p:cNvSpPr>
            <p:nvPr/>
          </p:nvSpPr>
          <p:spPr bwMode="auto">
            <a:xfrm>
              <a:off x="6260" y="10900"/>
              <a:ext cx="660" cy="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N</a:t>
              </a:r>
              <a:r>
                <a:rPr kumimoji="0" lang="en-US" altLang="zh-CN" sz="1000" b="0" i="0" u="none" strike="noStrike" kern="1200" cap="none" spc="0" normalizeH="0" baseline="-25000" noProof="0">
                  <a:ln>
                    <a:noFill/>
                  </a:ln>
                  <a:solidFill>
                    <a:srgbClr val="0000FF"/>
                  </a:solidFill>
                  <a:effectLst/>
                  <a:uLnTx/>
                  <a:uFillTx/>
                  <a:latin typeface="华文细黑" panose="02010600040101010101" pitchFamily="2" charset="-122"/>
                  <a:ea typeface="华文细黑" panose="02010600040101010101" pitchFamily="2" charset="-122"/>
                  <a:cs typeface="+mn-cs"/>
                </a:rPr>
                <a:t>2</a:t>
              </a:r>
              <a:r>
                <a:rPr kumimoji="0" lang="en-US" altLang="zh-CN" sz="1000" b="0" i="0" u="none" strike="noStrike" kern="1200" cap="none" spc="0" normalizeH="0" baseline="3000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p>
          </p:txBody>
        </p:sp>
        <p:sp>
          <p:nvSpPr>
            <p:cNvPr id="93196" name="Text Box 15">
              <a:extLst>
                <a:ext uri="{FF2B5EF4-FFF2-40B4-BE49-F238E27FC236}">
                  <a16:creationId xmlns:a16="http://schemas.microsoft.com/office/drawing/2014/main" id="{CBDD8381-9BF9-4ACD-AA10-8193D4DB667B}"/>
                </a:ext>
              </a:extLst>
            </p:cNvPr>
            <p:cNvSpPr txBox="1">
              <a:spLocks noChangeArrowheads="1"/>
            </p:cNvSpPr>
            <p:nvPr/>
          </p:nvSpPr>
          <p:spPr bwMode="auto">
            <a:xfrm>
              <a:off x="6480" y="9080"/>
              <a:ext cx="1900" cy="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sz="2400">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NO</a:t>
              </a:r>
              <a:r>
                <a:rPr kumimoji="0" lang="en-US" altLang="zh-CN" sz="1000" b="0" i="0" u="none" strike="noStrike" kern="1200" cap="none" spc="0" normalizeH="0" baseline="3000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   N</a:t>
              </a:r>
              <a:r>
                <a:rPr kumimoji="0" lang="en-US" altLang="zh-CN" sz="1000" b="0" i="0" u="none" strike="noStrike" kern="1200" cap="none" spc="0" normalizeH="0" baseline="-25000" noProof="0">
                  <a:ln>
                    <a:noFill/>
                  </a:ln>
                  <a:solidFill>
                    <a:srgbClr val="0000FF"/>
                  </a:solidFill>
                  <a:effectLst/>
                  <a:uLnTx/>
                  <a:uFillTx/>
                  <a:latin typeface="华文细黑" panose="02010600040101010101" pitchFamily="2" charset="-122"/>
                  <a:ea typeface="华文细黑" panose="02010600040101010101" pitchFamily="2" charset="-122"/>
                  <a:cs typeface="+mn-cs"/>
                </a:rPr>
                <a:t>2</a:t>
              </a:r>
              <a:r>
                <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rPr>
                <a:t>O</a:t>
              </a:r>
              <a:r>
                <a:rPr kumimoji="0" lang="en-US" altLang="zh-CN" sz="1000" b="0" i="0" u="none" strike="noStrike" kern="1200" cap="none" spc="0" normalizeH="0" baseline="30000" noProof="0">
                  <a:ln>
                    <a:noFill/>
                  </a:ln>
                  <a:solidFill>
                    <a:srgbClr val="0000FF"/>
                  </a:solidFill>
                  <a:effectLst/>
                  <a:uLnTx/>
                  <a:uFillTx/>
                  <a:latin typeface="华文细黑" panose="02010600040101010101" pitchFamily="2" charset="-122"/>
                  <a:ea typeface="华文细黑" panose="02010600040101010101" pitchFamily="2" charset="-122"/>
                  <a:cs typeface="+mn-cs"/>
                </a:rPr>
                <a:t>+</a:t>
              </a:r>
              <a:endParaRPr kumimoji="0" lang="en-US" altLang="zh-CN" sz="1000" b="0" i="0" u="none" strike="noStrike" kern="1200" cap="none" spc="0" normalizeH="0" baseline="0" noProof="0">
                <a:ln>
                  <a:noFill/>
                </a:ln>
                <a:solidFill>
                  <a:srgbClr val="0000FF"/>
                </a:solidFill>
                <a:effectLst/>
                <a:uLnTx/>
                <a:uFillTx/>
                <a:latin typeface="华文细黑" panose="02010600040101010101" pitchFamily="2" charset="-122"/>
                <a:ea typeface="华文细黑" panose="02010600040101010101" pitchFamily="2" charset="-122"/>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1923">
                                            <p:txEl>
                                              <p:pRg st="0" end="0"/>
                                            </p:txEl>
                                          </p:spTgt>
                                        </p:tgtEl>
                                        <p:attrNameLst>
                                          <p:attrName>style.visibility</p:attrName>
                                        </p:attrNameLst>
                                      </p:cBhvr>
                                      <p:to>
                                        <p:strVal val="visible"/>
                                      </p:to>
                                    </p:set>
                                    <p:anim calcmode="lin" valueType="num">
                                      <p:cBhvr additive="base">
                                        <p:cTn id="7" dur="500" fill="hold"/>
                                        <p:tgtEl>
                                          <p:spTgt spid="819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1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1923">
                                            <p:txEl>
                                              <p:pRg st="1" end="1"/>
                                            </p:txEl>
                                          </p:spTgt>
                                        </p:tgtEl>
                                        <p:attrNameLst>
                                          <p:attrName>style.visibility</p:attrName>
                                        </p:attrNameLst>
                                      </p:cBhvr>
                                      <p:to>
                                        <p:strVal val="visible"/>
                                      </p:to>
                                    </p:set>
                                    <p:anim calcmode="lin" valueType="num">
                                      <p:cBhvr additive="base">
                                        <p:cTn id="13" dur="500" fill="hold"/>
                                        <p:tgtEl>
                                          <p:spTgt spid="8192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1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1923">
                                            <p:txEl>
                                              <p:pRg st="2" end="2"/>
                                            </p:txEl>
                                          </p:spTgt>
                                        </p:tgtEl>
                                        <p:attrNameLst>
                                          <p:attrName>style.visibility</p:attrName>
                                        </p:attrNameLst>
                                      </p:cBhvr>
                                      <p:to>
                                        <p:strVal val="visible"/>
                                      </p:to>
                                    </p:set>
                                    <p:anim calcmode="lin" valueType="num">
                                      <p:cBhvr additive="base">
                                        <p:cTn id="19" dur="500" fill="hold"/>
                                        <p:tgtEl>
                                          <p:spTgt spid="8192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1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3" grpId="0" build="p" autoUpdateAnimBg="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1066800"/>
            <a:ext cx="7772400" cy="1143000"/>
          </a:xfrm>
        </p:spPr>
        <p:txBody>
          <a:bodyPr/>
          <a:lstStyle/>
          <a:p>
            <a:pPr eaLnBrk="1" hangingPunct="1"/>
            <a:r>
              <a:rPr lang="zh-CN" altLang="en-US" b="1">
                <a:solidFill>
                  <a:schemeClr val="tx1"/>
                </a:solidFill>
                <a:latin typeface="华文细黑" pitchFamily="2" charset="-122"/>
                <a:ea typeface="华文细黑" pitchFamily="2" charset="-122"/>
              </a:rPr>
              <a:t>高等核电子学</a:t>
            </a:r>
            <a:endParaRPr lang="zh-CN" altLang="en-US" sz="4800" b="1">
              <a:solidFill>
                <a:schemeClr val="tx1"/>
              </a:solidFill>
              <a:latin typeface="华文细黑" pitchFamily="2" charset="-122"/>
              <a:ea typeface="华文细黑" pitchFamily="2" charset="-122"/>
            </a:endParaRPr>
          </a:p>
        </p:txBody>
      </p:sp>
      <p:sp>
        <p:nvSpPr>
          <p:cNvPr id="3075" name="Rectangle 3"/>
          <p:cNvSpPr>
            <a:spLocks noGrp="1" noChangeArrowheads="1"/>
          </p:cNvSpPr>
          <p:nvPr>
            <p:ph type="subTitle" idx="1"/>
          </p:nvPr>
        </p:nvSpPr>
        <p:spPr>
          <a:xfrm>
            <a:off x="1371600" y="2438400"/>
            <a:ext cx="6400800" cy="2209800"/>
          </a:xfrm>
        </p:spPr>
        <p:txBody>
          <a:bodyPr/>
          <a:lstStyle/>
          <a:p>
            <a:pPr eaLnBrk="1" hangingPunct="1"/>
            <a:r>
              <a:rPr lang="zh-CN" altLang="en-US" sz="4000" b="1" dirty="0">
                <a:latin typeface="华文细黑" pitchFamily="2" charset="-122"/>
                <a:ea typeface="华文细黑" pitchFamily="2" charset="-122"/>
              </a:rPr>
              <a:t>第五讲</a:t>
            </a:r>
          </a:p>
          <a:p>
            <a:pPr eaLnBrk="1" hangingPunct="1"/>
            <a:r>
              <a:rPr lang="en-US" altLang="zh-CN" sz="4000" b="1" dirty="0">
                <a:solidFill>
                  <a:srgbClr val="990000"/>
                </a:solidFill>
                <a:latin typeface="华文细黑" pitchFamily="2" charset="-122"/>
                <a:ea typeface="华文细黑" pitchFamily="2" charset="-122"/>
              </a:rPr>
              <a:t>ICF</a:t>
            </a:r>
            <a:r>
              <a:rPr lang="zh-CN" altLang="en-US" sz="4000" b="1" dirty="0">
                <a:solidFill>
                  <a:srgbClr val="990000"/>
                </a:solidFill>
                <a:latin typeface="华文细黑" pitchFamily="2" charset="-122"/>
                <a:ea typeface="华文细黑" pitchFamily="2" charset="-122"/>
              </a:rPr>
              <a:t>实验数据综合采集处理和管理系统</a:t>
            </a:r>
          </a:p>
        </p:txBody>
      </p:sp>
    </p:spTree>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323528" y="836712"/>
            <a:ext cx="8382000" cy="1368425"/>
          </a:xfrm>
        </p:spPr>
        <p:txBody>
          <a:bodyPr/>
          <a:lstStyle/>
          <a:p>
            <a:pPr eaLnBrk="1" hangingPunct="1"/>
            <a:r>
              <a:rPr lang="zh-CN" altLang="en-US" sz="4000" b="1" dirty="0">
                <a:solidFill>
                  <a:schemeClr val="accent2"/>
                </a:solidFill>
                <a:latin typeface="华文细黑" pitchFamily="2" charset="-122"/>
                <a:ea typeface="华文细黑" pitchFamily="2" charset="-122"/>
              </a:rPr>
              <a:t>第五讲</a:t>
            </a:r>
            <a:br>
              <a:rPr lang="zh-CN" altLang="en-US" sz="4000" b="1" dirty="0">
                <a:solidFill>
                  <a:schemeClr val="accent2"/>
                </a:solidFill>
                <a:latin typeface="华文细黑" pitchFamily="2" charset="-122"/>
                <a:ea typeface="华文细黑" pitchFamily="2" charset="-122"/>
              </a:rPr>
            </a:br>
            <a:r>
              <a:rPr lang="en-US" altLang="zh-CN" sz="3200" b="1" dirty="0">
                <a:solidFill>
                  <a:schemeClr val="accent2"/>
                </a:solidFill>
                <a:latin typeface="华文细黑" pitchFamily="2" charset="-122"/>
                <a:ea typeface="华文细黑" pitchFamily="2" charset="-122"/>
              </a:rPr>
              <a:t>ICF</a:t>
            </a:r>
            <a:r>
              <a:rPr lang="zh-CN" altLang="en-US" sz="3200" b="1" dirty="0">
                <a:solidFill>
                  <a:schemeClr val="accent2"/>
                </a:solidFill>
                <a:latin typeface="华文细黑" pitchFamily="2" charset="-122"/>
                <a:ea typeface="华文细黑" pitchFamily="2" charset="-122"/>
              </a:rPr>
              <a:t>实验数据综合采集处理和管理系统</a:t>
            </a:r>
            <a:br>
              <a:rPr lang="zh-CN" altLang="en-US" sz="3200" b="1" dirty="0">
                <a:solidFill>
                  <a:schemeClr val="accent2"/>
                </a:solidFill>
                <a:latin typeface="华文细黑" pitchFamily="2" charset="-122"/>
                <a:ea typeface="华文细黑" pitchFamily="2" charset="-122"/>
              </a:rPr>
            </a:br>
            <a:endParaRPr lang="zh-CN" altLang="en-US" sz="3200" b="1" dirty="0">
              <a:solidFill>
                <a:schemeClr val="accent2"/>
              </a:solidFill>
              <a:latin typeface="华文细黑" pitchFamily="2" charset="-122"/>
              <a:ea typeface="华文细黑" pitchFamily="2" charset="-122"/>
            </a:endParaRPr>
          </a:p>
        </p:txBody>
      </p:sp>
      <p:graphicFrame>
        <p:nvGraphicFramePr>
          <p:cNvPr id="5" name="图示 4"/>
          <p:cNvGraphicFramePr/>
          <p:nvPr/>
        </p:nvGraphicFramePr>
        <p:xfrm>
          <a:off x="395536" y="2132856"/>
          <a:ext cx="8280920" cy="38164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323528" y="836712"/>
            <a:ext cx="8382000" cy="1368425"/>
          </a:xfrm>
        </p:spPr>
        <p:txBody>
          <a:bodyPr/>
          <a:lstStyle/>
          <a:p>
            <a:pPr eaLnBrk="1" hangingPunct="1"/>
            <a:r>
              <a:rPr lang="zh-CN" altLang="en-US" sz="4000" b="1" dirty="0">
                <a:solidFill>
                  <a:schemeClr val="accent2"/>
                </a:solidFill>
                <a:latin typeface="华文细黑" pitchFamily="2" charset="-122"/>
                <a:ea typeface="华文细黑" pitchFamily="2" charset="-122"/>
              </a:rPr>
              <a:t>第五讲</a:t>
            </a:r>
            <a:br>
              <a:rPr lang="zh-CN" altLang="en-US" sz="4000" b="1" dirty="0">
                <a:solidFill>
                  <a:schemeClr val="accent2"/>
                </a:solidFill>
                <a:latin typeface="华文细黑" pitchFamily="2" charset="-122"/>
                <a:ea typeface="华文细黑" pitchFamily="2" charset="-122"/>
              </a:rPr>
            </a:br>
            <a:r>
              <a:rPr lang="en-US" altLang="zh-CN" sz="3200" b="1" dirty="0">
                <a:solidFill>
                  <a:schemeClr val="accent2"/>
                </a:solidFill>
                <a:latin typeface="华文细黑" pitchFamily="2" charset="-122"/>
                <a:ea typeface="华文细黑" pitchFamily="2" charset="-122"/>
              </a:rPr>
              <a:t>ICF</a:t>
            </a:r>
            <a:r>
              <a:rPr lang="zh-CN" altLang="en-US" sz="3200" b="1" dirty="0">
                <a:solidFill>
                  <a:schemeClr val="accent2"/>
                </a:solidFill>
                <a:latin typeface="华文细黑" pitchFamily="2" charset="-122"/>
                <a:ea typeface="华文细黑" pitchFamily="2" charset="-122"/>
              </a:rPr>
              <a:t>实验数据综合采集处理和管理系统</a:t>
            </a:r>
            <a:br>
              <a:rPr lang="zh-CN" altLang="en-US" sz="3200" b="1" dirty="0">
                <a:solidFill>
                  <a:schemeClr val="accent2"/>
                </a:solidFill>
                <a:latin typeface="华文细黑" pitchFamily="2" charset="-122"/>
                <a:ea typeface="华文细黑" pitchFamily="2" charset="-122"/>
              </a:rPr>
            </a:br>
            <a:endParaRPr lang="zh-CN" altLang="en-US" sz="3200" b="1" dirty="0">
              <a:solidFill>
                <a:schemeClr val="accent2"/>
              </a:solidFill>
              <a:latin typeface="华文细黑" pitchFamily="2" charset="-122"/>
              <a:ea typeface="华文细黑" pitchFamily="2" charset="-122"/>
            </a:endParaRPr>
          </a:p>
        </p:txBody>
      </p:sp>
      <p:graphicFrame>
        <p:nvGraphicFramePr>
          <p:cNvPr id="5" name="图示 4"/>
          <p:cNvGraphicFramePr/>
          <p:nvPr/>
        </p:nvGraphicFramePr>
        <p:xfrm>
          <a:off x="395536" y="2132856"/>
          <a:ext cx="8280920" cy="38164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250825" y="609600"/>
            <a:ext cx="8569325" cy="1143000"/>
          </a:xfrm>
        </p:spPr>
        <p:txBody>
          <a:bodyPr/>
          <a:lstStyle/>
          <a:p>
            <a:pPr marL="1016000" indent="-1016000" eaLnBrk="1" hangingPunct="1">
              <a:buFontTx/>
              <a:buAutoNum type="ea1JpnChsDbPeriod"/>
            </a:pPr>
            <a:r>
              <a:rPr lang="zh-CN" altLang="en-US" sz="4000" dirty="0">
                <a:solidFill>
                  <a:srgbClr val="990033"/>
                </a:solidFill>
                <a:latin typeface="华文细黑" pitchFamily="2" charset="-122"/>
                <a:ea typeface="华文细黑" pitchFamily="2" charset="-122"/>
              </a:rPr>
              <a:t>惯性约束核聚变（</a:t>
            </a:r>
            <a:r>
              <a:rPr lang="en-US" altLang="zh-CN" sz="4000" dirty="0">
                <a:solidFill>
                  <a:srgbClr val="990033"/>
                </a:solidFill>
                <a:latin typeface="华文细黑" pitchFamily="2" charset="-122"/>
                <a:ea typeface="华文细黑" pitchFamily="2" charset="-122"/>
              </a:rPr>
              <a:t>ICF</a:t>
            </a:r>
            <a:r>
              <a:rPr lang="zh-CN" altLang="en-US" sz="4000" dirty="0">
                <a:solidFill>
                  <a:srgbClr val="990033"/>
                </a:solidFill>
                <a:latin typeface="华文细黑" pitchFamily="2" charset="-122"/>
                <a:ea typeface="华文细黑" pitchFamily="2" charset="-122"/>
              </a:rPr>
              <a:t>）实验</a:t>
            </a:r>
          </a:p>
        </p:txBody>
      </p:sp>
      <p:sp>
        <p:nvSpPr>
          <p:cNvPr id="5123" name="Rectangle 3"/>
          <p:cNvSpPr>
            <a:spLocks noGrp="1" noChangeArrowheads="1"/>
          </p:cNvSpPr>
          <p:nvPr>
            <p:ph type="body" idx="1"/>
          </p:nvPr>
        </p:nvSpPr>
        <p:spPr/>
        <p:txBody>
          <a:bodyPr/>
          <a:lstStyle/>
          <a:p>
            <a:pPr marL="609600" indent="-609600" eaLnBrk="1" hangingPunct="1">
              <a:buFontTx/>
              <a:buAutoNum type="arabicPeriod"/>
            </a:pPr>
            <a:r>
              <a:rPr lang="zh-CN" altLang="en-US" dirty="0">
                <a:solidFill>
                  <a:srgbClr val="0000FF"/>
                </a:solidFill>
                <a:latin typeface="华文细黑" pitchFamily="2" charset="-122"/>
                <a:ea typeface="华文细黑" pitchFamily="2" charset="-122"/>
              </a:rPr>
              <a:t>聚变核物理</a:t>
            </a:r>
          </a:p>
          <a:p>
            <a:pPr marL="609600" indent="-609600" eaLnBrk="1" hangingPunct="1">
              <a:buFontTx/>
              <a:buAutoNum type="arabicPeriod"/>
            </a:pPr>
            <a:r>
              <a:rPr lang="zh-CN" altLang="en-US" dirty="0">
                <a:solidFill>
                  <a:srgbClr val="0000FF"/>
                </a:solidFill>
                <a:latin typeface="华文细黑" pitchFamily="2" charset="-122"/>
                <a:ea typeface="华文细黑" pitchFamily="2" charset="-122"/>
              </a:rPr>
              <a:t>惯性约束聚变</a:t>
            </a:r>
            <a:r>
              <a:rPr lang="zh-CN" altLang="en-US" dirty="0">
                <a:solidFill>
                  <a:srgbClr val="0000FF"/>
                </a:solidFill>
                <a:latin typeface="华文细黑" pitchFamily="2" charset="-122"/>
                <a:ea typeface="华文细黑" pitchFamily="2" charset="-122"/>
                <a:cs typeface="Times New Roman" pitchFamily="18" charset="0"/>
              </a:rPr>
              <a:t>研究</a:t>
            </a:r>
          </a:p>
          <a:p>
            <a:pPr marL="609600" indent="-609600" eaLnBrk="1" hangingPunct="1">
              <a:buFontTx/>
              <a:buAutoNum type="arabicPeriod"/>
            </a:pPr>
            <a:r>
              <a:rPr lang="en-US" altLang="zh-CN" dirty="0">
                <a:solidFill>
                  <a:srgbClr val="0000FF"/>
                </a:solidFill>
                <a:latin typeface="华文细黑" pitchFamily="2" charset="-122"/>
                <a:ea typeface="华文细黑" pitchFamily="2" charset="-122"/>
              </a:rPr>
              <a:t>ICF</a:t>
            </a:r>
            <a:r>
              <a:rPr lang="zh-CN" altLang="en-US" dirty="0">
                <a:solidFill>
                  <a:srgbClr val="0000FF"/>
                </a:solidFill>
                <a:latin typeface="华文细黑" pitchFamily="2" charset="-122"/>
                <a:ea typeface="华文细黑" pitchFamily="2" charset="-122"/>
              </a:rPr>
              <a:t>实验诊断</a:t>
            </a:r>
          </a:p>
        </p:txBody>
      </p:sp>
    </p:spTree>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marL="838200" indent="-838200" eaLnBrk="1" hangingPunct="1">
              <a:buFontTx/>
              <a:buAutoNum type="arabicPeriod"/>
            </a:pPr>
            <a:r>
              <a:rPr lang="zh-CN" altLang="en-US" sz="4000">
                <a:solidFill>
                  <a:srgbClr val="A50021"/>
                </a:solidFill>
                <a:latin typeface="华文细黑" pitchFamily="2" charset="-122"/>
                <a:ea typeface="华文细黑" pitchFamily="2" charset="-122"/>
              </a:rPr>
              <a:t>聚变核物理</a:t>
            </a:r>
          </a:p>
        </p:txBody>
      </p:sp>
      <p:sp>
        <p:nvSpPr>
          <p:cNvPr id="6147" name="Rectangle 3"/>
          <p:cNvSpPr>
            <a:spLocks noGrp="1" noChangeArrowheads="1"/>
          </p:cNvSpPr>
          <p:nvPr>
            <p:ph type="body" idx="1"/>
          </p:nvPr>
        </p:nvSpPr>
        <p:spPr/>
        <p:txBody>
          <a:bodyPr/>
          <a:lstStyle/>
          <a:p>
            <a:pPr marL="609600" indent="-609600" eaLnBrk="1" hangingPunct="1">
              <a:buFontTx/>
              <a:buNone/>
            </a:pPr>
            <a:r>
              <a:rPr lang="en-US" altLang="zh-CN" dirty="0">
                <a:solidFill>
                  <a:srgbClr val="0000FF"/>
                </a:solidFill>
                <a:latin typeface="华文细黑" pitchFamily="2" charset="-122"/>
                <a:ea typeface="华文细黑" pitchFamily="2" charset="-122"/>
              </a:rPr>
              <a:t>1) </a:t>
            </a:r>
            <a:r>
              <a:rPr lang="zh-CN" altLang="en-US" dirty="0">
                <a:solidFill>
                  <a:srgbClr val="0000FF"/>
                </a:solidFill>
                <a:latin typeface="华文细黑" pitchFamily="2" charset="-122"/>
                <a:ea typeface="华文细黑" pitchFamily="2" charset="-122"/>
              </a:rPr>
              <a:t>聚变与裂变反应理论基础</a:t>
            </a:r>
          </a:p>
          <a:p>
            <a:pPr marL="609600" indent="-609600" eaLnBrk="1" hangingPunct="1">
              <a:buFontTx/>
              <a:buNone/>
            </a:pPr>
            <a:r>
              <a:rPr lang="en-US" altLang="zh-CN" dirty="0">
                <a:solidFill>
                  <a:srgbClr val="0000FF"/>
                </a:solidFill>
                <a:latin typeface="华文细黑" pitchFamily="2" charset="-122"/>
                <a:ea typeface="华文细黑" pitchFamily="2" charset="-122"/>
              </a:rPr>
              <a:t>2) </a:t>
            </a:r>
            <a:r>
              <a:rPr lang="zh-CN" altLang="en-US" dirty="0">
                <a:solidFill>
                  <a:srgbClr val="0000FF"/>
                </a:solidFill>
                <a:latin typeface="华文细黑" pitchFamily="2" charset="-122"/>
                <a:ea typeface="华文细黑" pitchFamily="2" charset="-122"/>
              </a:rPr>
              <a:t>聚变反应的条件</a:t>
            </a:r>
          </a:p>
          <a:p>
            <a:pPr marL="609600" indent="-609600" eaLnBrk="1" hangingPunct="1">
              <a:spcBef>
                <a:spcPct val="0"/>
              </a:spcBef>
              <a:buFontTx/>
              <a:buNone/>
            </a:pPr>
            <a:r>
              <a:rPr kumimoji="0" lang="en-US" altLang="zh-CN" dirty="0">
                <a:solidFill>
                  <a:srgbClr val="0000FF"/>
                </a:solidFill>
                <a:latin typeface="华文细黑" pitchFamily="2" charset="-122"/>
                <a:ea typeface="华文细黑" pitchFamily="2" charset="-122"/>
              </a:rPr>
              <a:t>3) </a:t>
            </a:r>
            <a:r>
              <a:rPr kumimoji="0" lang="zh-CN" altLang="en-US" dirty="0">
                <a:solidFill>
                  <a:srgbClr val="0000FF"/>
                </a:solidFill>
                <a:latin typeface="华文细黑" pitchFamily="2" charset="-122"/>
                <a:ea typeface="华文细黑" pitchFamily="2" charset="-122"/>
              </a:rPr>
              <a:t>核聚变和聚变反应方式</a:t>
            </a:r>
            <a:endParaRPr lang="zh-CN" altLang="en-US" dirty="0">
              <a:solidFill>
                <a:srgbClr val="0000FF"/>
              </a:solidFill>
              <a:latin typeface="华文细黑" pitchFamily="2" charset="-122"/>
              <a:ea typeface="华文细黑" pitchFamily="2" charset="-122"/>
            </a:endParaRPr>
          </a:p>
        </p:txBody>
      </p:sp>
    </p:spTree>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692696"/>
            <a:ext cx="7772400" cy="685800"/>
          </a:xfrm>
        </p:spPr>
        <p:txBody>
          <a:bodyPr/>
          <a:lstStyle/>
          <a:p>
            <a:pPr marL="762000" indent="-762000" algn="l" eaLnBrk="1" hangingPunct="1"/>
            <a:r>
              <a:rPr lang="en-US" altLang="zh-CN" sz="3600">
                <a:solidFill>
                  <a:srgbClr val="0000FF"/>
                </a:solidFill>
                <a:latin typeface="华文细黑" pitchFamily="2" charset="-122"/>
                <a:ea typeface="华文细黑" pitchFamily="2" charset="-122"/>
              </a:rPr>
              <a:t>1) </a:t>
            </a:r>
            <a:r>
              <a:rPr lang="zh-CN" altLang="en-US" sz="3600">
                <a:solidFill>
                  <a:srgbClr val="0000FF"/>
                </a:solidFill>
                <a:latin typeface="华文细黑" pitchFamily="2" charset="-122"/>
                <a:ea typeface="华文细黑" pitchFamily="2" charset="-122"/>
              </a:rPr>
              <a:t>聚变与裂变反应理论基础</a:t>
            </a:r>
          </a:p>
        </p:txBody>
      </p:sp>
      <p:sp>
        <p:nvSpPr>
          <p:cNvPr id="5123" name="Rectangle 3"/>
          <p:cNvSpPr>
            <a:spLocks noGrp="1" noChangeArrowheads="1"/>
          </p:cNvSpPr>
          <p:nvPr>
            <p:ph type="body" idx="1"/>
          </p:nvPr>
        </p:nvSpPr>
        <p:spPr>
          <a:xfrm>
            <a:off x="0" y="1607096"/>
            <a:ext cx="8676456" cy="4702224"/>
          </a:xfrm>
        </p:spPr>
        <p:txBody>
          <a:bodyPr/>
          <a:lstStyle/>
          <a:p>
            <a:pPr marL="1371600" lvl="2" indent="-457200" algn="just" eaLnBrk="1" hangingPunct="1">
              <a:buFont typeface="Wingdings" pitchFamily="2" charset="2"/>
              <a:buChar char="l"/>
            </a:pPr>
            <a:r>
              <a:rPr lang="zh-CN" altLang="en-US" dirty="0">
                <a:solidFill>
                  <a:srgbClr val="0000FF"/>
                </a:solidFill>
                <a:latin typeface="华文细黑" pitchFamily="2" charset="-122"/>
                <a:ea typeface="华文细黑" pitchFamily="2" charset="-122"/>
              </a:rPr>
              <a:t>爱因斯坦著名的质量与能量等价关系式</a:t>
            </a:r>
          </a:p>
          <a:p>
            <a:pPr marL="1371600" lvl="2" indent="-457200" algn="just" eaLnBrk="1" hangingPunct="1">
              <a:buFont typeface="Wingdings" pitchFamily="2" charset="2"/>
              <a:buNone/>
            </a:pPr>
            <a:r>
              <a:rPr lang="zh-CN" altLang="en-US" dirty="0">
                <a:solidFill>
                  <a:srgbClr val="0000FF"/>
                </a:solidFill>
                <a:latin typeface="华文细黑" pitchFamily="2" charset="-122"/>
                <a:ea typeface="华文细黑" pitchFamily="2" charset="-122"/>
              </a:rPr>
              <a:t>                                </a:t>
            </a:r>
            <a:r>
              <a:rPr lang="en-US" altLang="zh-CN" dirty="0">
                <a:solidFill>
                  <a:srgbClr val="0000FF"/>
                </a:solidFill>
                <a:latin typeface="华文细黑" pitchFamily="2" charset="-122"/>
                <a:ea typeface="华文细黑" pitchFamily="2" charset="-122"/>
              </a:rPr>
              <a:t>E = mc</a:t>
            </a:r>
            <a:r>
              <a:rPr lang="en-US" altLang="zh-CN" baseline="30000" dirty="0">
                <a:solidFill>
                  <a:srgbClr val="0000FF"/>
                </a:solidFill>
                <a:latin typeface="华文细黑" pitchFamily="2" charset="-122"/>
                <a:ea typeface="华文细黑" pitchFamily="2" charset="-122"/>
              </a:rPr>
              <a:t>2</a:t>
            </a:r>
            <a:r>
              <a:rPr lang="en-US" altLang="zh-CN" dirty="0">
                <a:solidFill>
                  <a:srgbClr val="0000FF"/>
                </a:solidFill>
                <a:latin typeface="华文细黑" pitchFamily="2" charset="-122"/>
                <a:ea typeface="华文细黑" pitchFamily="2" charset="-122"/>
                <a:cs typeface="Times New Roman" pitchFamily="18" charset="0"/>
              </a:rPr>
              <a:t> </a:t>
            </a:r>
            <a:endParaRPr lang="en-US" altLang="zh-CN" dirty="0">
              <a:solidFill>
                <a:srgbClr val="0000FF"/>
              </a:solidFill>
              <a:latin typeface="华文细黑" pitchFamily="2" charset="-122"/>
              <a:ea typeface="华文细黑" pitchFamily="2" charset="-122"/>
            </a:endParaRPr>
          </a:p>
          <a:p>
            <a:pPr marL="1371600" lvl="2" indent="-457200" algn="just" eaLnBrk="1" hangingPunct="1">
              <a:buFont typeface="Wingdings" pitchFamily="2" charset="2"/>
              <a:buNone/>
            </a:pPr>
            <a:r>
              <a:rPr lang="en-US" altLang="zh-CN" dirty="0">
                <a:solidFill>
                  <a:srgbClr val="0000FF"/>
                </a:solidFill>
                <a:latin typeface="华文细黑" pitchFamily="2" charset="-122"/>
                <a:ea typeface="华文细黑" pitchFamily="2" charset="-122"/>
              </a:rPr>
              <a:t>    </a:t>
            </a:r>
            <a:r>
              <a:rPr lang="zh-CN" altLang="en-US" dirty="0">
                <a:solidFill>
                  <a:srgbClr val="0000FF"/>
                </a:solidFill>
                <a:latin typeface="华文细黑" pitchFamily="2" charset="-122"/>
                <a:ea typeface="华文细黑" pitchFamily="2" charset="-122"/>
              </a:rPr>
              <a:t>是核聚变和核裂变的基础</a:t>
            </a:r>
          </a:p>
          <a:p>
            <a:pPr marL="1371600" lvl="2" indent="-457200" algn="just" eaLnBrk="1" hangingPunct="1">
              <a:buFont typeface="Wingdings" pitchFamily="2" charset="2"/>
              <a:buChar char="l"/>
            </a:pPr>
            <a:r>
              <a:rPr lang="zh-CN" altLang="en-US" dirty="0">
                <a:solidFill>
                  <a:srgbClr val="0000FF"/>
                </a:solidFill>
                <a:latin typeface="华文细黑" pitchFamily="2" charset="-122"/>
                <a:ea typeface="华文细黑" pitchFamily="2" charset="-122"/>
              </a:rPr>
              <a:t>原子核的结合能</a:t>
            </a:r>
          </a:p>
          <a:p>
            <a:pPr marL="1371600" lvl="2" indent="-457200" algn="just" eaLnBrk="1" hangingPunct="1">
              <a:buFont typeface="Wingdings" pitchFamily="2" charset="2"/>
              <a:buNone/>
            </a:pPr>
            <a:r>
              <a:rPr lang="zh-CN" altLang="en-US" b="1" dirty="0">
                <a:solidFill>
                  <a:srgbClr val="0000FF"/>
                </a:solidFill>
                <a:latin typeface="华文细黑" pitchFamily="2" charset="-122"/>
                <a:ea typeface="华文细黑" pitchFamily="2" charset="-122"/>
              </a:rPr>
              <a:t>                               </a:t>
            </a:r>
            <a:r>
              <a:rPr lang="en-US" altLang="zh-CN" b="1" dirty="0" err="1">
                <a:solidFill>
                  <a:srgbClr val="0000FF"/>
                </a:solidFill>
                <a:latin typeface="华文细黑" pitchFamily="2" charset="-122"/>
                <a:ea typeface="华文细黑" pitchFamily="2" charset="-122"/>
              </a:rPr>
              <a:t>E</a:t>
            </a:r>
            <a:r>
              <a:rPr lang="en-US" altLang="zh-CN" b="1" baseline="-30000" dirty="0" err="1">
                <a:solidFill>
                  <a:srgbClr val="0000FF"/>
                </a:solidFill>
                <a:latin typeface="华文细黑" pitchFamily="2" charset="-122"/>
                <a:ea typeface="华文细黑" pitchFamily="2" charset="-122"/>
              </a:rPr>
              <a:t>b</a:t>
            </a:r>
            <a:r>
              <a:rPr lang="en-US" altLang="zh-CN" b="1" baseline="-30000" dirty="0">
                <a:solidFill>
                  <a:srgbClr val="0000FF"/>
                </a:solidFill>
                <a:latin typeface="华文细黑" pitchFamily="2" charset="-122"/>
                <a:ea typeface="华文细黑" pitchFamily="2" charset="-122"/>
              </a:rPr>
              <a:t> </a:t>
            </a:r>
            <a:r>
              <a:rPr lang="en-US" altLang="zh-CN" b="1" dirty="0">
                <a:solidFill>
                  <a:srgbClr val="0000FF"/>
                </a:solidFill>
                <a:latin typeface="华文细黑" pitchFamily="2" charset="-122"/>
                <a:ea typeface="华文细黑" pitchFamily="2" charset="-122"/>
              </a:rPr>
              <a:t>=[ M</a:t>
            </a:r>
            <a:r>
              <a:rPr lang="zh-CN" altLang="en-US" b="1" baseline="-30000" dirty="0">
                <a:solidFill>
                  <a:srgbClr val="0000FF"/>
                </a:solidFill>
                <a:latin typeface="华文细黑" pitchFamily="2" charset="-122"/>
                <a:ea typeface="华文细黑" pitchFamily="2" charset="-122"/>
              </a:rPr>
              <a:t>核</a:t>
            </a:r>
            <a:r>
              <a:rPr lang="zh-CN" altLang="en-US" b="1" dirty="0">
                <a:solidFill>
                  <a:srgbClr val="0000FF"/>
                </a:solidFill>
                <a:latin typeface="华文细黑" pitchFamily="2" charset="-122"/>
                <a:ea typeface="华文细黑" pitchFamily="2" charset="-122"/>
              </a:rPr>
              <a:t>－</a:t>
            </a:r>
            <a:r>
              <a:rPr lang="en-US" altLang="zh-CN" b="1" dirty="0">
                <a:solidFill>
                  <a:srgbClr val="0000FF"/>
                </a:solidFill>
                <a:latin typeface="华文细黑" pitchFamily="2" charset="-122"/>
                <a:ea typeface="华文细黑" pitchFamily="2" charset="-122"/>
              </a:rPr>
              <a:t>Σ m</a:t>
            </a:r>
            <a:r>
              <a:rPr lang="en-US" altLang="zh-CN" b="1" baseline="-30000" dirty="0">
                <a:solidFill>
                  <a:srgbClr val="0000FF"/>
                </a:solidFill>
                <a:latin typeface="华文细黑" pitchFamily="2" charset="-122"/>
                <a:ea typeface="华文细黑" pitchFamily="2" charset="-122"/>
              </a:rPr>
              <a:t>i</a:t>
            </a:r>
            <a:r>
              <a:rPr lang="en-US" altLang="zh-CN" b="1" dirty="0">
                <a:solidFill>
                  <a:srgbClr val="0000FF"/>
                </a:solidFill>
                <a:latin typeface="华文细黑" pitchFamily="2" charset="-122"/>
                <a:ea typeface="华文细黑" pitchFamily="2" charset="-122"/>
              </a:rPr>
              <a:t> ]c</a:t>
            </a:r>
            <a:r>
              <a:rPr lang="en-US" altLang="zh-CN" b="1" baseline="30000" dirty="0">
                <a:solidFill>
                  <a:srgbClr val="0000FF"/>
                </a:solidFill>
                <a:latin typeface="华文细黑" pitchFamily="2" charset="-122"/>
                <a:ea typeface="华文细黑" pitchFamily="2" charset="-122"/>
              </a:rPr>
              <a:t>2</a:t>
            </a:r>
            <a:endParaRPr lang="en-US" altLang="zh-CN" dirty="0">
              <a:solidFill>
                <a:srgbClr val="0000FF"/>
              </a:solidFill>
              <a:latin typeface="华文细黑" pitchFamily="2" charset="-122"/>
              <a:ea typeface="华文细黑" pitchFamily="2" charset="-122"/>
            </a:endParaRPr>
          </a:p>
          <a:p>
            <a:pPr marL="1371600" lvl="2" indent="-457200" algn="just" eaLnBrk="1" hangingPunct="1">
              <a:buFont typeface="Wingdings" pitchFamily="2" charset="2"/>
              <a:buNone/>
            </a:pPr>
            <a:r>
              <a:rPr lang="en-US" altLang="zh-CN" dirty="0">
                <a:solidFill>
                  <a:srgbClr val="0000FF"/>
                </a:solidFill>
                <a:latin typeface="华文细黑" pitchFamily="2" charset="-122"/>
                <a:ea typeface="华文细黑" pitchFamily="2" charset="-122"/>
              </a:rPr>
              <a:t>    </a:t>
            </a:r>
            <a:r>
              <a:rPr lang="zh-CN" altLang="en-US" dirty="0">
                <a:solidFill>
                  <a:srgbClr val="0000FF"/>
                </a:solidFill>
                <a:latin typeface="华文细黑" pitchFamily="2" charset="-122"/>
                <a:ea typeface="华文细黑" pitchFamily="2" charset="-122"/>
              </a:rPr>
              <a:t>其中 </a:t>
            </a:r>
            <a:r>
              <a:rPr lang="en-US" altLang="zh-CN" b="1" dirty="0">
                <a:solidFill>
                  <a:srgbClr val="0000FF"/>
                </a:solidFill>
                <a:latin typeface="华文细黑" pitchFamily="2" charset="-122"/>
                <a:ea typeface="华文细黑" pitchFamily="2" charset="-122"/>
              </a:rPr>
              <a:t>M</a:t>
            </a:r>
            <a:r>
              <a:rPr lang="zh-CN" altLang="en-US" b="1" baseline="-30000" dirty="0">
                <a:solidFill>
                  <a:srgbClr val="0000FF"/>
                </a:solidFill>
                <a:latin typeface="华文细黑" pitchFamily="2" charset="-122"/>
                <a:ea typeface="华文细黑" pitchFamily="2" charset="-122"/>
              </a:rPr>
              <a:t>核</a:t>
            </a:r>
            <a:r>
              <a:rPr lang="zh-CN" altLang="en-US" dirty="0">
                <a:solidFill>
                  <a:srgbClr val="0000FF"/>
                </a:solidFill>
                <a:latin typeface="华文细黑" pitchFamily="2" charset="-122"/>
                <a:ea typeface="华文细黑" pitchFamily="2" charset="-122"/>
              </a:rPr>
              <a:t>为原子核的质量， </a:t>
            </a:r>
            <a:r>
              <a:rPr lang="en-US" altLang="zh-CN" b="1" dirty="0">
                <a:solidFill>
                  <a:srgbClr val="0000FF"/>
                </a:solidFill>
                <a:latin typeface="华文细黑" pitchFamily="2" charset="-122"/>
                <a:ea typeface="华文细黑" pitchFamily="2" charset="-122"/>
              </a:rPr>
              <a:t>m</a:t>
            </a:r>
            <a:r>
              <a:rPr lang="en-US" altLang="zh-CN" b="1" baseline="-30000" dirty="0">
                <a:solidFill>
                  <a:srgbClr val="0000FF"/>
                </a:solidFill>
                <a:latin typeface="华文细黑" pitchFamily="2" charset="-122"/>
                <a:ea typeface="华文细黑" pitchFamily="2" charset="-122"/>
              </a:rPr>
              <a:t>i</a:t>
            </a:r>
            <a:r>
              <a:rPr lang="zh-CN" altLang="en-US" dirty="0">
                <a:solidFill>
                  <a:srgbClr val="0000FF"/>
                </a:solidFill>
                <a:latin typeface="华文细黑" pitchFamily="2" charset="-122"/>
                <a:ea typeface="华文细黑" pitchFamily="2" charset="-122"/>
              </a:rPr>
              <a:t>为组成原子核的核子质量。</a:t>
            </a:r>
          </a:p>
          <a:p>
            <a:pPr marL="1371600" lvl="2" indent="-457200" algn="just" eaLnBrk="1" hangingPunct="1">
              <a:buFont typeface="Wingdings" pitchFamily="2" charset="2"/>
              <a:buChar char="l"/>
            </a:pPr>
            <a:r>
              <a:rPr lang="zh-CN" altLang="en-US" dirty="0">
                <a:solidFill>
                  <a:srgbClr val="0000FF"/>
                </a:solidFill>
                <a:latin typeface="华文细黑" pitchFamily="2" charset="-122"/>
                <a:ea typeface="华文细黑" pitchFamily="2" charset="-122"/>
              </a:rPr>
              <a:t>如果参与反应的原子核的核子结合能（单位核子结合能为</a:t>
            </a:r>
            <a:r>
              <a:rPr lang="en-US" altLang="zh-CN" dirty="0" err="1">
                <a:solidFill>
                  <a:srgbClr val="0000FF"/>
                </a:solidFill>
                <a:latin typeface="华文细黑" pitchFamily="2" charset="-122"/>
                <a:ea typeface="华文细黑" pitchFamily="2" charset="-122"/>
              </a:rPr>
              <a:t>E</a:t>
            </a:r>
            <a:r>
              <a:rPr lang="en-US" altLang="zh-CN" baseline="-30000" dirty="0" err="1">
                <a:solidFill>
                  <a:srgbClr val="0000FF"/>
                </a:solidFill>
                <a:latin typeface="华文细黑" pitchFamily="2" charset="-122"/>
                <a:ea typeface="华文细黑" pitchFamily="2" charset="-122"/>
              </a:rPr>
              <a:t>b</a:t>
            </a:r>
            <a:r>
              <a:rPr lang="en-US" altLang="zh-CN" dirty="0">
                <a:solidFill>
                  <a:srgbClr val="0000FF"/>
                </a:solidFill>
                <a:latin typeface="华文细黑" pitchFamily="2" charset="-122"/>
                <a:ea typeface="华文细黑" pitchFamily="2" charset="-122"/>
              </a:rPr>
              <a:t> /n </a:t>
            </a:r>
            <a:r>
              <a:rPr lang="zh-CN" altLang="en-US" dirty="0">
                <a:solidFill>
                  <a:srgbClr val="0000FF"/>
                </a:solidFill>
                <a:latin typeface="华文细黑" pitchFamily="2" charset="-122"/>
                <a:ea typeface="华文细黑" pitchFamily="2" charset="-122"/>
              </a:rPr>
              <a:t>）小于反应产物的核子结合能，将会产生聚变和裂变反应，从而释放出巨大能量。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 calcmode="lin" valueType="num">
                                      <p:cBhvr additive="base">
                                        <p:cTn id="7" dur="500" fill="hold"/>
                                        <p:tgtEl>
                                          <p:spTgt spid="51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12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123">
                                            <p:txEl>
                                              <p:pRg st="1" end="1"/>
                                            </p:txEl>
                                          </p:spTgt>
                                        </p:tgtEl>
                                        <p:attrNameLst>
                                          <p:attrName>style.visibility</p:attrName>
                                        </p:attrNameLst>
                                      </p:cBhvr>
                                      <p:to>
                                        <p:strVal val="visible"/>
                                      </p:to>
                                    </p:set>
                                    <p:anim calcmode="lin" valueType="num">
                                      <p:cBhvr additive="base">
                                        <p:cTn id="11" dur="500" fill="hold"/>
                                        <p:tgtEl>
                                          <p:spTgt spid="512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12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123">
                                            <p:txEl>
                                              <p:pRg st="2" end="2"/>
                                            </p:txEl>
                                          </p:spTgt>
                                        </p:tgtEl>
                                        <p:attrNameLst>
                                          <p:attrName>style.visibility</p:attrName>
                                        </p:attrNameLst>
                                      </p:cBhvr>
                                      <p:to>
                                        <p:strVal val="visible"/>
                                      </p:to>
                                    </p:set>
                                    <p:anim calcmode="lin" valueType="num">
                                      <p:cBhvr additive="base">
                                        <p:cTn id="15" dur="500" fill="hold"/>
                                        <p:tgtEl>
                                          <p:spTgt spid="512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123">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123">
                                            <p:txEl>
                                              <p:pRg st="3" end="3"/>
                                            </p:txEl>
                                          </p:spTgt>
                                        </p:tgtEl>
                                        <p:attrNameLst>
                                          <p:attrName>style.visibility</p:attrName>
                                        </p:attrNameLst>
                                      </p:cBhvr>
                                      <p:to>
                                        <p:strVal val="visible"/>
                                      </p:to>
                                    </p:set>
                                    <p:anim calcmode="lin" valueType="num">
                                      <p:cBhvr additive="base">
                                        <p:cTn id="19" dur="500" fill="hold"/>
                                        <p:tgtEl>
                                          <p:spTgt spid="512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123">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5123">
                                            <p:txEl>
                                              <p:pRg st="4" end="4"/>
                                            </p:txEl>
                                          </p:spTgt>
                                        </p:tgtEl>
                                        <p:attrNameLst>
                                          <p:attrName>style.visibility</p:attrName>
                                        </p:attrNameLst>
                                      </p:cBhvr>
                                      <p:to>
                                        <p:strVal val="visible"/>
                                      </p:to>
                                    </p:set>
                                    <p:anim calcmode="lin" valueType="num">
                                      <p:cBhvr additive="base">
                                        <p:cTn id="23" dur="500" fill="hold"/>
                                        <p:tgtEl>
                                          <p:spTgt spid="5123">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123">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5123">
                                            <p:txEl>
                                              <p:pRg st="5" end="5"/>
                                            </p:txEl>
                                          </p:spTgt>
                                        </p:tgtEl>
                                        <p:attrNameLst>
                                          <p:attrName>style.visibility</p:attrName>
                                        </p:attrNameLst>
                                      </p:cBhvr>
                                      <p:to>
                                        <p:strVal val="visible"/>
                                      </p:to>
                                    </p:set>
                                    <p:anim calcmode="lin" valueType="num">
                                      <p:cBhvr additive="base">
                                        <p:cTn id="27" dur="500" fill="hold"/>
                                        <p:tgtEl>
                                          <p:spTgt spid="5123">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123">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5123">
                                            <p:txEl>
                                              <p:pRg st="6" end="6"/>
                                            </p:txEl>
                                          </p:spTgt>
                                        </p:tgtEl>
                                        <p:attrNameLst>
                                          <p:attrName>style.visibility</p:attrName>
                                        </p:attrNameLst>
                                      </p:cBhvr>
                                      <p:to>
                                        <p:strVal val="visible"/>
                                      </p:to>
                                    </p:set>
                                    <p:anim calcmode="lin" valueType="num">
                                      <p:cBhvr additive="base">
                                        <p:cTn id="31" dur="500" fill="hold"/>
                                        <p:tgtEl>
                                          <p:spTgt spid="5123">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123">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build="p" autoUpdateAnimBg="0"/>
    </p:bldLst>
  </p:timing>
</p:sld>
</file>

<file path=ppt/slides/slide3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395536" y="548680"/>
            <a:ext cx="7772400" cy="935757"/>
          </a:xfrm>
        </p:spPr>
        <p:txBody>
          <a:bodyPr/>
          <a:lstStyle/>
          <a:p>
            <a:pPr algn="l" eaLnBrk="1" hangingPunct="1"/>
            <a:r>
              <a:rPr lang="en-US" altLang="zh-CN" sz="3600" dirty="0">
                <a:solidFill>
                  <a:srgbClr val="0000FF"/>
                </a:solidFill>
                <a:latin typeface="华文细黑" pitchFamily="2" charset="-122"/>
                <a:ea typeface="华文细黑" pitchFamily="2" charset="-122"/>
              </a:rPr>
              <a:t>1) </a:t>
            </a:r>
            <a:r>
              <a:rPr lang="zh-CN" altLang="en-US" sz="3600" dirty="0">
                <a:solidFill>
                  <a:srgbClr val="0000FF"/>
                </a:solidFill>
                <a:latin typeface="华文细黑" pitchFamily="2" charset="-122"/>
                <a:ea typeface="华文细黑" pitchFamily="2" charset="-122"/>
              </a:rPr>
              <a:t>聚变与裂变反应理论基础</a:t>
            </a:r>
          </a:p>
        </p:txBody>
      </p:sp>
      <p:sp>
        <p:nvSpPr>
          <p:cNvPr id="8195" name="Rectangle 3"/>
          <p:cNvSpPr>
            <a:spLocks noGrp="1" noChangeArrowheads="1"/>
          </p:cNvSpPr>
          <p:nvPr>
            <p:ph type="body" idx="1"/>
          </p:nvPr>
        </p:nvSpPr>
        <p:spPr>
          <a:xfrm>
            <a:off x="0" y="1556792"/>
            <a:ext cx="8676456" cy="5029746"/>
          </a:xfrm>
        </p:spPr>
        <p:txBody>
          <a:bodyPr/>
          <a:lstStyle/>
          <a:p>
            <a:pPr lvl="2" eaLnBrk="1" hangingPunct="1">
              <a:buFont typeface="Wingdings" pitchFamily="2" charset="2"/>
              <a:buChar char="l"/>
            </a:pPr>
            <a:r>
              <a:rPr lang="zh-CN" altLang="en-US" dirty="0">
                <a:solidFill>
                  <a:srgbClr val="0000FF"/>
                </a:solidFill>
                <a:latin typeface="华文细黑" pitchFamily="2" charset="-122"/>
                <a:ea typeface="华文细黑" pitchFamily="2" charset="-122"/>
              </a:rPr>
              <a:t>图为原子核的核子结合能与核的质量关系式，由图中所示，裂变将发生在重核区，而聚变发生在轻核区。 </a:t>
            </a:r>
          </a:p>
        </p:txBody>
      </p:sp>
      <p:sp>
        <p:nvSpPr>
          <p:cNvPr id="8196" name="Rectangle 4"/>
          <p:cNvSpPr>
            <a:spLocks noChangeArrowheads="1"/>
          </p:cNvSpPr>
          <p:nvPr/>
        </p:nvSpPr>
        <p:spPr bwMode="auto">
          <a:xfrm>
            <a:off x="1547664" y="5589240"/>
            <a:ext cx="7596336" cy="400110"/>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Binding Energy per Nucleon as a Function of Nuclear Mass</a:t>
            </a:r>
            <a:endParaRPr kumimoji="1" lang="en-US" altLang="zh-CN"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pic>
        <p:nvPicPr>
          <p:cNvPr id="8197" name="Picture 5" descr="fig3"/>
          <p:cNvPicPr>
            <a:picLocks noChangeAspect="1" noChangeArrowheads="1"/>
          </p:cNvPicPr>
          <p:nvPr/>
        </p:nvPicPr>
        <p:blipFill>
          <a:blip r:embed="rId3" cstate="print"/>
          <a:srcRect/>
          <a:stretch>
            <a:fillRect/>
          </a:stretch>
        </p:blipFill>
        <p:spPr bwMode="auto">
          <a:xfrm>
            <a:off x="1619672" y="2636912"/>
            <a:ext cx="6248400" cy="2549615"/>
          </a:xfrm>
          <a:prstGeom prst="rect">
            <a:avLst/>
          </a:prstGeom>
          <a:noFill/>
          <a:ln w="9525">
            <a:noFill/>
            <a:miter lim="800000"/>
            <a:headEnd/>
            <a:tailEnd/>
          </a:ln>
        </p:spPr>
      </p:pic>
    </p:spTree>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467544" y="620688"/>
            <a:ext cx="7772400" cy="1196975"/>
          </a:xfrm>
        </p:spPr>
        <p:txBody>
          <a:bodyPr/>
          <a:lstStyle/>
          <a:p>
            <a:pPr algn="l" eaLnBrk="1" hangingPunct="1"/>
            <a:r>
              <a:rPr lang="en-US" altLang="zh-CN" sz="3600">
                <a:solidFill>
                  <a:srgbClr val="0000FF"/>
                </a:solidFill>
                <a:latin typeface="华文细黑" pitchFamily="2" charset="-122"/>
                <a:ea typeface="华文细黑" pitchFamily="2" charset="-122"/>
              </a:rPr>
              <a:t>1) </a:t>
            </a:r>
            <a:r>
              <a:rPr lang="zh-CN" altLang="en-US" sz="3600">
                <a:solidFill>
                  <a:srgbClr val="0000FF"/>
                </a:solidFill>
                <a:latin typeface="华文细黑" pitchFamily="2" charset="-122"/>
                <a:ea typeface="华文细黑" pitchFamily="2" charset="-122"/>
              </a:rPr>
              <a:t>聚变与裂变反应理论基础</a:t>
            </a:r>
          </a:p>
        </p:txBody>
      </p:sp>
      <p:sp>
        <p:nvSpPr>
          <p:cNvPr id="9219" name="Rectangle 3"/>
          <p:cNvSpPr>
            <a:spLocks noGrp="1" noChangeArrowheads="1"/>
          </p:cNvSpPr>
          <p:nvPr>
            <p:ph type="body" idx="1"/>
          </p:nvPr>
        </p:nvSpPr>
        <p:spPr>
          <a:xfrm>
            <a:off x="0" y="1905000"/>
            <a:ext cx="9144000" cy="4648200"/>
          </a:xfrm>
        </p:spPr>
        <p:txBody>
          <a:bodyPr/>
          <a:lstStyle/>
          <a:p>
            <a:pPr lvl="1" algn="just" eaLnBrk="1" hangingPunct="1">
              <a:buFont typeface="Wingdings" pitchFamily="2" charset="2"/>
              <a:buChar char="l"/>
            </a:pPr>
            <a:r>
              <a:rPr lang="zh-CN" altLang="en-US" sz="2400" b="1" dirty="0">
                <a:solidFill>
                  <a:srgbClr val="0000FF"/>
                </a:solidFill>
                <a:latin typeface="华文细黑" pitchFamily="2" charset="-122"/>
                <a:ea typeface="华文细黑" pitchFamily="2" charset="-122"/>
              </a:rPr>
              <a:t>由爱因斯坦质能关系式</a:t>
            </a:r>
            <a:r>
              <a:rPr lang="en-US" altLang="zh-CN" sz="2400" dirty="0">
                <a:solidFill>
                  <a:srgbClr val="0000FF"/>
                </a:solidFill>
                <a:latin typeface="华文细黑" pitchFamily="2" charset="-122"/>
                <a:ea typeface="华文细黑" pitchFamily="2" charset="-122"/>
              </a:rPr>
              <a:t>E = mc</a:t>
            </a:r>
            <a:r>
              <a:rPr lang="en-US" altLang="zh-CN" sz="2400" baseline="30000" dirty="0">
                <a:solidFill>
                  <a:srgbClr val="0000FF"/>
                </a:solidFill>
                <a:latin typeface="华文细黑" pitchFamily="2" charset="-122"/>
                <a:ea typeface="华文细黑" pitchFamily="2" charset="-122"/>
              </a:rPr>
              <a:t>2</a:t>
            </a:r>
            <a:r>
              <a:rPr lang="zh-CN" altLang="en-US" sz="2400" b="1" dirty="0">
                <a:solidFill>
                  <a:srgbClr val="0000FF"/>
                </a:solidFill>
                <a:latin typeface="华文细黑" pitchFamily="2" charset="-122"/>
                <a:ea typeface="华文细黑" pitchFamily="2" charset="-122"/>
              </a:rPr>
              <a:t>推得</a:t>
            </a:r>
          </a:p>
          <a:p>
            <a:pPr algn="just" eaLnBrk="1" hangingPunct="1">
              <a:buFont typeface="Wingdings" pitchFamily="2" charset="2"/>
              <a:buNone/>
            </a:pPr>
            <a:r>
              <a:rPr lang="zh-CN" altLang="en-US" sz="2800" b="1" dirty="0">
                <a:solidFill>
                  <a:srgbClr val="0000FF"/>
                </a:solidFill>
                <a:latin typeface="华文细黑" pitchFamily="2" charset="-122"/>
                <a:ea typeface="华文细黑" pitchFamily="2" charset="-122"/>
              </a:rPr>
              <a:t>                </a:t>
            </a:r>
            <a:r>
              <a:rPr lang="zh-CN" altLang="en-US" sz="2400" b="1" dirty="0">
                <a:solidFill>
                  <a:srgbClr val="0000FF"/>
                </a:solidFill>
                <a:latin typeface="华文细黑" pitchFamily="2" charset="-122"/>
                <a:ea typeface="华文细黑" pitchFamily="2" charset="-122"/>
              </a:rPr>
              <a:t>反应能</a:t>
            </a:r>
            <a:r>
              <a:rPr lang="en-US" altLang="zh-CN" sz="2400" b="1" dirty="0" err="1">
                <a:solidFill>
                  <a:srgbClr val="0000FF"/>
                </a:solidFill>
                <a:latin typeface="华文细黑" pitchFamily="2" charset="-122"/>
                <a:ea typeface="华文细黑" pitchFamily="2" charset="-122"/>
              </a:rPr>
              <a:t>E</a:t>
            </a:r>
            <a:r>
              <a:rPr lang="en-US" altLang="zh-CN" sz="2400" b="1" baseline="-30000" dirty="0" err="1">
                <a:solidFill>
                  <a:srgbClr val="0000FF"/>
                </a:solidFill>
                <a:latin typeface="华文细黑" pitchFamily="2" charset="-122"/>
                <a:ea typeface="华文细黑" pitchFamily="2" charset="-122"/>
              </a:rPr>
              <a:t>f</a:t>
            </a:r>
            <a:r>
              <a:rPr lang="en-US" altLang="zh-CN" sz="2400" b="1" dirty="0">
                <a:solidFill>
                  <a:srgbClr val="0000FF"/>
                </a:solidFill>
                <a:latin typeface="华文细黑" pitchFamily="2" charset="-122"/>
                <a:ea typeface="华文细黑" pitchFamily="2" charset="-122"/>
              </a:rPr>
              <a:t> = k</a:t>
            </a:r>
            <a:r>
              <a:rPr lang="en-US" altLang="zh-CN" sz="2000" dirty="0">
                <a:solidFill>
                  <a:srgbClr val="0000FF"/>
                </a:solidFill>
                <a:latin typeface="华文细黑" pitchFamily="2" charset="-122"/>
                <a:ea typeface="华文细黑" pitchFamily="2" charset="-122"/>
                <a:cs typeface="Times New Roman" pitchFamily="18" charset="0"/>
                <a:sym typeface="Symbol" pitchFamily="18" charset="2"/>
              </a:rPr>
              <a:t>×</a:t>
            </a:r>
            <a:r>
              <a:rPr lang="en-US" altLang="zh-CN" sz="2400" b="1" dirty="0">
                <a:solidFill>
                  <a:srgbClr val="0000FF"/>
                </a:solidFill>
                <a:latin typeface="华文细黑" pitchFamily="2" charset="-122"/>
                <a:ea typeface="华文细黑" pitchFamily="2" charset="-122"/>
              </a:rPr>
              <a:t> (m</a:t>
            </a:r>
            <a:r>
              <a:rPr lang="en-US" altLang="zh-CN" sz="2400" b="1" baseline="-30000" dirty="0">
                <a:solidFill>
                  <a:srgbClr val="0000FF"/>
                </a:solidFill>
                <a:latin typeface="华文细黑" pitchFamily="2" charset="-122"/>
                <a:ea typeface="华文细黑" pitchFamily="2" charset="-122"/>
              </a:rPr>
              <a:t>i</a:t>
            </a:r>
            <a:r>
              <a:rPr lang="en-US" altLang="zh-CN" sz="2400" b="1" dirty="0">
                <a:solidFill>
                  <a:srgbClr val="0000FF"/>
                </a:solidFill>
                <a:latin typeface="华文细黑" pitchFamily="2" charset="-122"/>
                <a:ea typeface="华文细黑" pitchFamily="2" charset="-122"/>
              </a:rPr>
              <a:t>-m</a:t>
            </a:r>
            <a:r>
              <a:rPr lang="en-US" altLang="zh-CN" sz="2400" b="1" baseline="-30000" dirty="0">
                <a:solidFill>
                  <a:srgbClr val="0000FF"/>
                </a:solidFill>
                <a:latin typeface="华文细黑" pitchFamily="2" charset="-122"/>
                <a:ea typeface="华文细黑" pitchFamily="2" charset="-122"/>
              </a:rPr>
              <a:t>f</a:t>
            </a:r>
            <a:r>
              <a:rPr lang="en-US" altLang="zh-CN" sz="2400" b="1" dirty="0">
                <a:solidFill>
                  <a:srgbClr val="0000FF"/>
                </a:solidFill>
                <a:latin typeface="华文细黑" pitchFamily="2" charset="-122"/>
                <a:ea typeface="华文细黑" pitchFamily="2" charset="-122"/>
              </a:rPr>
              <a:t>) </a:t>
            </a:r>
            <a:r>
              <a:rPr lang="en-US" altLang="zh-CN" sz="2000" dirty="0">
                <a:solidFill>
                  <a:srgbClr val="0000FF"/>
                </a:solidFill>
                <a:latin typeface="华文细黑" pitchFamily="2" charset="-122"/>
                <a:ea typeface="华文细黑" pitchFamily="2" charset="-122"/>
                <a:cs typeface="Times New Roman" pitchFamily="18" charset="0"/>
                <a:sym typeface="Symbol" pitchFamily="18" charset="2"/>
              </a:rPr>
              <a:t>×</a:t>
            </a:r>
            <a:r>
              <a:rPr lang="en-US" altLang="zh-CN" sz="2400" b="1" dirty="0">
                <a:solidFill>
                  <a:srgbClr val="0000FF"/>
                </a:solidFill>
                <a:latin typeface="华文细黑" pitchFamily="2" charset="-122"/>
                <a:ea typeface="华文细黑" pitchFamily="2" charset="-122"/>
              </a:rPr>
              <a:t>c</a:t>
            </a:r>
            <a:r>
              <a:rPr lang="en-US" altLang="zh-CN" sz="2400" b="1" baseline="30000" dirty="0">
                <a:solidFill>
                  <a:srgbClr val="0000FF"/>
                </a:solidFill>
                <a:latin typeface="华文细黑" pitchFamily="2" charset="-122"/>
                <a:ea typeface="华文细黑" pitchFamily="2" charset="-122"/>
              </a:rPr>
              <a:t>2</a:t>
            </a:r>
            <a:endParaRPr lang="en-US" altLang="zh-CN" sz="2400" b="1" dirty="0">
              <a:solidFill>
                <a:srgbClr val="0000FF"/>
              </a:solidFill>
              <a:latin typeface="华文细黑" pitchFamily="2" charset="-122"/>
              <a:ea typeface="华文细黑" pitchFamily="2" charset="-122"/>
            </a:endParaRPr>
          </a:p>
          <a:p>
            <a:pPr lvl="2" algn="just" eaLnBrk="1" hangingPunct="1">
              <a:buFont typeface="Wingdings" pitchFamily="2" charset="2"/>
              <a:buNone/>
            </a:pPr>
            <a:r>
              <a:rPr lang="zh-CN" altLang="en-US" b="1" dirty="0">
                <a:solidFill>
                  <a:srgbClr val="0000FF"/>
                </a:solidFill>
                <a:latin typeface="华文细黑" pitchFamily="2" charset="-122"/>
                <a:ea typeface="华文细黑" pitchFamily="2" charset="-122"/>
              </a:rPr>
              <a:t>其中</a:t>
            </a:r>
          </a:p>
          <a:p>
            <a:pPr lvl="2" algn="just" eaLnBrk="1" hangingPunct="1">
              <a:buClr>
                <a:schemeClr val="accent2"/>
              </a:buClr>
            </a:pPr>
            <a:r>
              <a:rPr lang="en-US" altLang="zh-CN" sz="2000" dirty="0" err="1">
                <a:solidFill>
                  <a:srgbClr val="0000FF"/>
                </a:solidFill>
                <a:latin typeface="华文细黑" pitchFamily="2" charset="-122"/>
                <a:ea typeface="华文细黑" pitchFamily="2" charset="-122"/>
              </a:rPr>
              <a:t>E</a:t>
            </a:r>
            <a:r>
              <a:rPr lang="en-US" altLang="zh-CN" sz="2000" baseline="-30000" dirty="0" err="1">
                <a:solidFill>
                  <a:srgbClr val="0000FF"/>
                </a:solidFill>
                <a:latin typeface="华文细黑" pitchFamily="2" charset="-122"/>
                <a:ea typeface="华文细黑" pitchFamily="2" charset="-122"/>
              </a:rPr>
              <a:t>f</a:t>
            </a:r>
            <a:r>
              <a:rPr lang="en-US" altLang="zh-CN" sz="2000" dirty="0">
                <a:solidFill>
                  <a:srgbClr val="0000FF"/>
                </a:solidFill>
                <a:latin typeface="华文细黑" pitchFamily="2" charset="-122"/>
                <a:ea typeface="华文细黑" pitchFamily="2" charset="-122"/>
              </a:rPr>
              <a:t> </a:t>
            </a:r>
            <a:r>
              <a:rPr lang="zh-CN" altLang="en-US" sz="2000" dirty="0">
                <a:solidFill>
                  <a:srgbClr val="0000FF"/>
                </a:solidFill>
                <a:latin typeface="华文细黑" pitchFamily="2" charset="-122"/>
                <a:ea typeface="华文细黑" pitchFamily="2" charset="-122"/>
              </a:rPr>
              <a:t>＝每次反应的能量变化</a:t>
            </a:r>
          </a:p>
          <a:p>
            <a:pPr lvl="2" algn="just" eaLnBrk="1" hangingPunct="1">
              <a:buClr>
                <a:schemeClr val="accent2"/>
              </a:buClr>
            </a:pPr>
            <a:r>
              <a:rPr lang="en-US" altLang="zh-CN" sz="2000" dirty="0">
                <a:solidFill>
                  <a:srgbClr val="0000FF"/>
                </a:solidFill>
                <a:latin typeface="华文细黑" pitchFamily="2" charset="-122"/>
                <a:ea typeface="华文细黑" pitchFamily="2" charset="-122"/>
              </a:rPr>
              <a:t>m</a:t>
            </a:r>
            <a:r>
              <a:rPr lang="en-US" altLang="zh-CN" sz="2000" baseline="-30000" dirty="0">
                <a:solidFill>
                  <a:srgbClr val="0000FF"/>
                </a:solidFill>
                <a:latin typeface="华文细黑" pitchFamily="2" charset="-122"/>
                <a:ea typeface="华文细黑" pitchFamily="2" charset="-122"/>
              </a:rPr>
              <a:t>i</a:t>
            </a:r>
            <a:r>
              <a:rPr lang="en-US" altLang="zh-CN" sz="2000" dirty="0">
                <a:solidFill>
                  <a:srgbClr val="0000FF"/>
                </a:solidFill>
                <a:latin typeface="华文细黑" pitchFamily="2" charset="-122"/>
                <a:ea typeface="华文细黑" pitchFamily="2" charset="-122"/>
              </a:rPr>
              <a:t> </a:t>
            </a:r>
            <a:r>
              <a:rPr lang="zh-CN" altLang="en-US" sz="2000" dirty="0">
                <a:solidFill>
                  <a:srgbClr val="0000FF"/>
                </a:solidFill>
                <a:latin typeface="华文细黑" pitchFamily="2" charset="-122"/>
                <a:ea typeface="华文细黑" pitchFamily="2" charset="-122"/>
              </a:rPr>
              <a:t>＝反应物的总质量</a:t>
            </a:r>
          </a:p>
          <a:p>
            <a:pPr lvl="2" algn="just" eaLnBrk="1" hangingPunct="1">
              <a:buClr>
                <a:schemeClr val="accent2"/>
              </a:buClr>
            </a:pPr>
            <a:r>
              <a:rPr lang="en-US" altLang="zh-CN" sz="2000" dirty="0">
                <a:solidFill>
                  <a:srgbClr val="0000FF"/>
                </a:solidFill>
                <a:latin typeface="华文细黑" pitchFamily="2" charset="-122"/>
                <a:ea typeface="华文细黑" pitchFamily="2" charset="-122"/>
              </a:rPr>
              <a:t>m</a:t>
            </a:r>
            <a:r>
              <a:rPr lang="en-US" altLang="zh-CN" sz="2000" baseline="-30000" dirty="0">
                <a:solidFill>
                  <a:srgbClr val="0000FF"/>
                </a:solidFill>
                <a:latin typeface="华文细黑" pitchFamily="2" charset="-122"/>
                <a:ea typeface="华文细黑" pitchFamily="2" charset="-122"/>
              </a:rPr>
              <a:t>f</a:t>
            </a:r>
            <a:r>
              <a:rPr lang="en-US" altLang="zh-CN" sz="2000" dirty="0">
                <a:solidFill>
                  <a:srgbClr val="0000FF"/>
                </a:solidFill>
                <a:latin typeface="华文细黑" pitchFamily="2" charset="-122"/>
                <a:ea typeface="华文细黑" pitchFamily="2" charset="-122"/>
              </a:rPr>
              <a:t> </a:t>
            </a:r>
            <a:r>
              <a:rPr lang="zh-CN" altLang="en-US" sz="2000" dirty="0">
                <a:solidFill>
                  <a:srgbClr val="0000FF"/>
                </a:solidFill>
                <a:latin typeface="华文细黑" pitchFamily="2" charset="-122"/>
                <a:ea typeface="华文细黑" pitchFamily="2" charset="-122"/>
              </a:rPr>
              <a:t>＝反应产物的总质量</a:t>
            </a:r>
          </a:p>
          <a:p>
            <a:pPr lvl="2" algn="just" eaLnBrk="1" hangingPunct="1">
              <a:buClr>
                <a:schemeClr val="accent2"/>
              </a:buClr>
            </a:pPr>
            <a:r>
              <a:rPr lang="en-US" altLang="zh-CN" sz="2000" dirty="0">
                <a:solidFill>
                  <a:srgbClr val="0000FF"/>
                </a:solidFill>
                <a:latin typeface="华文细黑" pitchFamily="2" charset="-122"/>
                <a:ea typeface="华文细黑" pitchFamily="2" charset="-122"/>
              </a:rPr>
              <a:t>k</a:t>
            </a:r>
            <a:r>
              <a:rPr lang="zh-CN" altLang="en-US" sz="2000" dirty="0">
                <a:solidFill>
                  <a:srgbClr val="0000FF"/>
                </a:solidFill>
                <a:latin typeface="华文细黑" pitchFamily="2" charset="-122"/>
                <a:ea typeface="华文细黑" pitchFamily="2" charset="-122"/>
              </a:rPr>
              <a:t>是转换系数，在自然单位中，</a:t>
            </a:r>
            <a:r>
              <a:rPr lang="en-US" altLang="zh-CN" sz="2000" dirty="0">
                <a:solidFill>
                  <a:srgbClr val="0000FF"/>
                </a:solidFill>
                <a:latin typeface="华文细黑" pitchFamily="2" charset="-122"/>
                <a:ea typeface="华文细黑" pitchFamily="2" charset="-122"/>
              </a:rPr>
              <a:t>E</a:t>
            </a:r>
            <a:r>
              <a:rPr lang="zh-CN" altLang="en-US" sz="2000" dirty="0">
                <a:solidFill>
                  <a:srgbClr val="0000FF"/>
                </a:solidFill>
                <a:latin typeface="华文细黑" pitchFamily="2" charset="-122"/>
                <a:ea typeface="华文细黑" pitchFamily="2" charset="-122"/>
              </a:rPr>
              <a:t>的单位为</a:t>
            </a:r>
            <a:r>
              <a:rPr lang="en-US" altLang="zh-CN" sz="2000" dirty="0" err="1">
                <a:solidFill>
                  <a:srgbClr val="0000FF"/>
                </a:solidFill>
                <a:latin typeface="华文细黑" pitchFamily="2" charset="-122"/>
                <a:ea typeface="华文细黑" pitchFamily="2" charset="-122"/>
              </a:rPr>
              <a:t>Mev</a:t>
            </a:r>
            <a:r>
              <a:rPr lang="zh-CN" altLang="en-US" sz="2000" dirty="0">
                <a:solidFill>
                  <a:srgbClr val="0000FF"/>
                </a:solidFill>
                <a:latin typeface="华文细黑" pitchFamily="2" charset="-122"/>
                <a:ea typeface="华文细黑" pitchFamily="2" charset="-122"/>
              </a:rPr>
              <a:t>，</a:t>
            </a:r>
            <a:r>
              <a:rPr lang="en-US" altLang="zh-CN" sz="2000" dirty="0">
                <a:solidFill>
                  <a:srgbClr val="0000FF"/>
                </a:solidFill>
                <a:latin typeface="华文细黑" pitchFamily="2" charset="-122"/>
                <a:ea typeface="华文细黑" pitchFamily="2" charset="-122"/>
              </a:rPr>
              <a:t>m</a:t>
            </a:r>
            <a:r>
              <a:rPr lang="zh-CN" altLang="en-US" sz="2000" dirty="0">
                <a:solidFill>
                  <a:srgbClr val="0000FF"/>
                </a:solidFill>
                <a:latin typeface="华文细黑" pitchFamily="2" charset="-122"/>
                <a:ea typeface="华文细黑" pitchFamily="2" charset="-122"/>
              </a:rPr>
              <a:t>的单位是原子质量单位，则</a:t>
            </a:r>
            <a:r>
              <a:rPr lang="en-US" altLang="zh-CN" sz="2000" dirty="0">
                <a:solidFill>
                  <a:srgbClr val="0000FF"/>
                </a:solidFill>
                <a:latin typeface="华文细黑" pitchFamily="2" charset="-122"/>
                <a:ea typeface="华文细黑" pitchFamily="2" charset="-122"/>
              </a:rPr>
              <a:t>k </a:t>
            </a:r>
            <a:r>
              <a:rPr lang="zh-CN" altLang="en-US" sz="2000" dirty="0">
                <a:solidFill>
                  <a:srgbClr val="0000FF"/>
                </a:solidFill>
                <a:latin typeface="华文细黑" pitchFamily="2" charset="-122"/>
                <a:ea typeface="华文细黑" pitchFamily="2" charset="-122"/>
              </a:rPr>
              <a:t>＝ </a:t>
            </a:r>
            <a:r>
              <a:rPr lang="en-US" altLang="zh-CN" sz="2000" dirty="0">
                <a:solidFill>
                  <a:srgbClr val="0000FF"/>
                </a:solidFill>
                <a:latin typeface="华文细黑" pitchFamily="2" charset="-122"/>
                <a:ea typeface="华文细黑" pitchFamily="2" charset="-122"/>
              </a:rPr>
              <a:t>931.466 </a:t>
            </a:r>
            <a:r>
              <a:rPr lang="en-US" altLang="zh-CN" sz="2000" dirty="0" err="1">
                <a:solidFill>
                  <a:srgbClr val="0000FF"/>
                </a:solidFill>
                <a:latin typeface="华文细黑" pitchFamily="2" charset="-122"/>
                <a:ea typeface="华文细黑" pitchFamily="2" charset="-122"/>
              </a:rPr>
              <a:t>MeV</a:t>
            </a:r>
            <a:r>
              <a:rPr lang="en-US" altLang="zh-CN" sz="2000" dirty="0">
                <a:solidFill>
                  <a:srgbClr val="0000FF"/>
                </a:solidFill>
                <a:latin typeface="华文细黑" pitchFamily="2" charset="-122"/>
                <a:ea typeface="华文细黑" pitchFamily="2" charset="-122"/>
              </a:rPr>
              <a:t>/c</a:t>
            </a:r>
            <a:r>
              <a:rPr lang="en-US" altLang="zh-CN" sz="2000" baseline="30000" dirty="0">
                <a:solidFill>
                  <a:srgbClr val="0000FF"/>
                </a:solidFill>
                <a:latin typeface="华文细黑" pitchFamily="2" charset="-122"/>
                <a:ea typeface="华文细黑" pitchFamily="2" charset="-122"/>
              </a:rPr>
              <a:t>2</a:t>
            </a:r>
            <a:r>
              <a:rPr lang="en-US" altLang="zh-CN" sz="2000" dirty="0">
                <a:solidFill>
                  <a:srgbClr val="0000FF"/>
                </a:solidFill>
                <a:latin typeface="华文细黑" pitchFamily="2" charset="-122"/>
                <a:ea typeface="华文细黑" pitchFamily="2" charset="-122"/>
              </a:rPr>
              <a:t> </a:t>
            </a:r>
          </a:p>
          <a:p>
            <a:pPr lvl="1" eaLnBrk="1" hangingPunct="1">
              <a:buFont typeface="Wingdings" pitchFamily="2" charset="2"/>
              <a:buNone/>
            </a:pPr>
            <a:r>
              <a:rPr lang="zh-CN" altLang="en-US" sz="2400" b="1" dirty="0">
                <a:solidFill>
                  <a:srgbClr val="0000FF"/>
                </a:solidFill>
                <a:latin typeface="华文细黑" pitchFamily="2" charset="-122"/>
                <a:ea typeface="华文细黑" pitchFamily="2" charset="-122"/>
              </a:rPr>
              <a:t>系统的能量变化正比于反应物和反应产物的质量差</a:t>
            </a:r>
            <a:r>
              <a:rPr lang="en-US" altLang="zh-CN" sz="2400" b="1" dirty="0">
                <a:solidFill>
                  <a:srgbClr val="0000FF"/>
                </a:solidFill>
                <a:latin typeface="华文细黑" pitchFamily="2" charset="-122"/>
                <a:ea typeface="华文细黑" pitchFamily="2" charset="-122"/>
              </a:rPr>
              <a:t>(m</a:t>
            </a:r>
            <a:r>
              <a:rPr lang="en-US" altLang="zh-CN" sz="2400" b="1" baseline="-30000" dirty="0">
                <a:solidFill>
                  <a:srgbClr val="0000FF"/>
                </a:solidFill>
                <a:latin typeface="华文细黑" pitchFamily="2" charset="-122"/>
                <a:ea typeface="华文细黑" pitchFamily="2" charset="-122"/>
              </a:rPr>
              <a:t>i</a:t>
            </a:r>
            <a:r>
              <a:rPr lang="en-US" altLang="zh-CN" sz="2400" b="1" dirty="0">
                <a:solidFill>
                  <a:srgbClr val="0000FF"/>
                </a:solidFill>
                <a:latin typeface="华文细黑" pitchFamily="2" charset="-122"/>
                <a:ea typeface="华文细黑" pitchFamily="2" charset="-122"/>
              </a:rPr>
              <a:t>-m</a:t>
            </a:r>
            <a:r>
              <a:rPr lang="en-US" altLang="zh-CN" sz="2400" b="1" baseline="-30000" dirty="0">
                <a:solidFill>
                  <a:srgbClr val="0000FF"/>
                </a:solidFill>
                <a:latin typeface="华文细黑" pitchFamily="2" charset="-122"/>
                <a:ea typeface="华文细黑" pitchFamily="2" charset="-122"/>
              </a:rPr>
              <a:t>f</a:t>
            </a:r>
            <a:r>
              <a:rPr lang="en-US" altLang="zh-CN" sz="2400" b="1" dirty="0">
                <a:solidFill>
                  <a:srgbClr val="0000FF"/>
                </a:solidFill>
                <a:latin typeface="华文细黑" pitchFamily="2" charset="-122"/>
                <a:ea typeface="华文细黑" pitchFamily="2" charset="-122"/>
              </a:rPr>
              <a:t>)</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11188" y="620713"/>
            <a:ext cx="7772400" cy="1143000"/>
          </a:xfrm>
        </p:spPr>
        <p:txBody>
          <a:bodyPr/>
          <a:lstStyle/>
          <a:p>
            <a:pPr eaLnBrk="1" hangingPunct="1"/>
            <a:r>
              <a:rPr lang="zh-CN" altLang="en-US" sz="3200">
                <a:solidFill>
                  <a:schemeClr val="bg1"/>
                </a:solidFill>
                <a:ea typeface="华文行楷" pitchFamily="2" charset="-122"/>
              </a:rPr>
              <a:t>三、当代物理实验发展趋向</a:t>
            </a:r>
            <a:br>
              <a:rPr lang="zh-CN" altLang="en-US" sz="3200">
                <a:solidFill>
                  <a:srgbClr val="66FFFF"/>
                </a:solidFill>
                <a:ea typeface="华文行楷" pitchFamily="2" charset="-122"/>
              </a:rPr>
            </a:br>
            <a:r>
              <a:rPr lang="zh-CN" altLang="en-US" sz="3600">
                <a:solidFill>
                  <a:srgbClr val="FF66FF"/>
                </a:solidFill>
              </a:rPr>
              <a:t>美国国家点火装置（</a:t>
            </a:r>
            <a:r>
              <a:rPr lang="en-US" altLang="zh-CN" sz="3600">
                <a:solidFill>
                  <a:srgbClr val="FF66FF"/>
                </a:solidFill>
              </a:rPr>
              <a:t>NIF)</a:t>
            </a:r>
          </a:p>
        </p:txBody>
      </p:sp>
      <p:pic>
        <p:nvPicPr>
          <p:cNvPr id="19459" name="Picture 3" descr="w991106x1"/>
          <p:cNvPicPr>
            <a:picLocks noGrp="1" noChangeAspect="1" noChangeArrowheads="1"/>
          </p:cNvPicPr>
          <p:nvPr>
            <p:ph type="dgm" idx="1"/>
          </p:nvPr>
        </p:nvPicPr>
        <p:blipFill>
          <a:blip r:embed="rId2" cstate="print"/>
          <a:srcRect/>
          <a:stretch>
            <a:fillRect/>
          </a:stretch>
        </p:blipFill>
        <p:spPr>
          <a:xfrm>
            <a:off x="1541463" y="1981200"/>
            <a:ext cx="6061075" cy="4114800"/>
          </a:xfrm>
          <a:noFill/>
        </p:spPr>
      </p:pic>
      <p:sp>
        <p:nvSpPr>
          <p:cNvPr id="4" name="灯片编号占位符 3"/>
          <p:cNvSpPr>
            <a:spLocks noGrp="1"/>
          </p:cNvSpPr>
          <p:nvPr>
            <p:ph type="sldNum" sz="quarter" idx="12"/>
          </p:nvPr>
        </p:nvSpPr>
        <p:spPr/>
        <p:txBody>
          <a:bodyPr/>
          <a:lstStyle/>
          <a:p>
            <a:pPr>
              <a:defRPr/>
            </a:pPr>
            <a:fld id="{703BCE03-3D2F-4B27-A0BF-B0E70F5D3FAA}" type="slidenum">
              <a:rPr lang="en-US" altLang="zh-CN" smtClean="0"/>
              <a:pPr>
                <a:defRPr/>
              </a:pPr>
              <a:t>39</a:t>
            </a:fld>
            <a:endParaRPr lang="en-US" altLang="zh-C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459"/>
                                        </p:tgtEl>
                                        <p:attrNameLst>
                                          <p:attrName>style.visibility</p:attrName>
                                        </p:attrNameLst>
                                      </p:cBhvr>
                                      <p:to>
                                        <p:strVal val="visible"/>
                                      </p:to>
                                    </p:set>
                                    <p:anim calcmode="lin" valueType="num">
                                      <p:cBhvr additive="base">
                                        <p:cTn id="7" dur="500" fill="hold"/>
                                        <p:tgtEl>
                                          <p:spTgt spid="19459"/>
                                        </p:tgtEl>
                                        <p:attrNameLst>
                                          <p:attrName>ppt_x</p:attrName>
                                        </p:attrNameLst>
                                      </p:cBhvr>
                                      <p:tavLst>
                                        <p:tav tm="0">
                                          <p:val>
                                            <p:strVal val="#ppt_x"/>
                                          </p:val>
                                        </p:tav>
                                        <p:tav tm="100000">
                                          <p:val>
                                            <p:strVal val="#ppt_x"/>
                                          </p:val>
                                        </p:tav>
                                      </p:tavLst>
                                    </p:anim>
                                    <p:anim calcmode="lin" valueType="num">
                                      <p:cBhvr additive="base">
                                        <p:cTn id="8" dur="500" fill="hold"/>
                                        <p:tgtEl>
                                          <p:spTgt spid="194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395536" y="404664"/>
            <a:ext cx="8458200" cy="1125538"/>
          </a:xfrm>
        </p:spPr>
        <p:txBody>
          <a:bodyPr/>
          <a:lstStyle/>
          <a:p>
            <a:pPr algn="l" eaLnBrk="1" hangingPunct="1"/>
            <a:r>
              <a:rPr lang="en-US" altLang="zh-CN" sz="3600">
                <a:solidFill>
                  <a:srgbClr val="0000FF"/>
                </a:solidFill>
              </a:rPr>
              <a:t>1) </a:t>
            </a:r>
            <a:r>
              <a:rPr lang="zh-CN" altLang="en-US" sz="3600">
                <a:solidFill>
                  <a:srgbClr val="0000FF"/>
                </a:solidFill>
              </a:rPr>
              <a:t>聚变与裂变反应理论基础</a:t>
            </a:r>
          </a:p>
        </p:txBody>
      </p:sp>
      <p:sp>
        <p:nvSpPr>
          <p:cNvPr id="10243" name="Rectangle 3"/>
          <p:cNvSpPr>
            <a:spLocks noGrp="1" noChangeArrowheads="1"/>
          </p:cNvSpPr>
          <p:nvPr>
            <p:ph type="body" idx="1"/>
          </p:nvPr>
        </p:nvSpPr>
        <p:spPr>
          <a:xfrm>
            <a:off x="410344" y="1484784"/>
            <a:ext cx="3657600" cy="4495800"/>
          </a:xfrm>
        </p:spPr>
        <p:txBody>
          <a:bodyPr/>
          <a:lstStyle/>
          <a:p>
            <a:pPr marL="609600" indent="-609600" eaLnBrk="1" hangingPunct="1">
              <a:buFont typeface="Wingdings" pitchFamily="2" charset="2"/>
              <a:buChar char="l"/>
            </a:pPr>
            <a:r>
              <a:rPr lang="zh-CN" altLang="en-US" sz="2400" b="1" dirty="0">
                <a:solidFill>
                  <a:srgbClr val="0000FF"/>
                </a:solidFill>
                <a:latin typeface="宋体" charset="-122"/>
              </a:rPr>
              <a:t>两种重要的聚变反应</a:t>
            </a:r>
          </a:p>
          <a:p>
            <a:pPr marL="990600" lvl="1" indent="-533400" eaLnBrk="1" hangingPunct="1">
              <a:buFont typeface="Wingdings" pitchFamily="2" charset="2"/>
              <a:buAutoNum type="arabicParenR"/>
            </a:pPr>
            <a:r>
              <a:rPr lang="zh-CN" altLang="en-US" sz="2400" b="1" dirty="0">
                <a:solidFill>
                  <a:srgbClr val="0000FF"/>
                </a:solidFill>
              </a:rPr>
              <a:t> </a:t>
            </a:r>
            <a:r>
              <a:rPr lang="en-US" altLang="zh-CN" sz="2400" b="1" dirty="0">
                <a:solidFill>
                  <a:srgbClr val="0000FF"/>
                </a:solidFill>
              </a:rPr>
              <a:t>D + T =&gt; </a:t>
            </a:r>
            <a:r>
              <a:rPr lang="en-US" altLang="zh-CN" sz="2400" b="1" baseline="30000" dirty="0">
                <a:solidFill>
                  <a:srgbClr val="0000FF"/>
                </a:solidFill>
              </a:rPr>
              <a:t>4</a:t>
            </a:r>
            <a:r>
              <a:rPr lang="en-US" altLang="zh-CN" sz="2400" b="1" dirty="0">
                <a:solidFill>
                  <a:srgbClr val="0000FF"/>
                </a:solidFill>
              </a:rPr>
              <a:t> He + n</a:t>
            </a:r>
          </a:p>
          <a:p>
            <a:pPr marL="990600" lvl="1" indent="-533400" eaLnBrk="1" hangingPunct="1"/>
            <a:endParaRPr lang="en-US" altLang="zh-CN" sz="2400" b="1" dirty="0">
              <a:solidFill>
                <a:srgbClr val="0000FF"/>
              </a:solidFill>
            </a:endParaRPr>
          </a:p>
          <a:p>
            <a:pPr marL="990600" lvl="1" indent="-533400" eaLnBrk="1" hangingPunct="1"/>
            <a:endParaRPr lang="en-US" altLang="zh-CN" sz="2400" b="1" dirty="0">
              <a:solidFill>
                <a:srgbClr val="0000FF"/>
              </a:solidFill>
            </a:endParaRPr>
          </a:p>
          <a:p>
            <a:pPr marL="990600" lvl="1" indent="-533400" eaLnBrk="1" hangingPunct="1"/>
            <a:endParaRPr lang="en-US" altLang="zh-CN" sz="2400" b="1" dirty="0">
              <a:solidFill>
                <a:srgbClr val="0000FF"/>
              </a:solidFill>
            </a:endParaRPr>
          </a:p>
          <a:p>
            <a:pPr marL="990600" lvl="1" indent="-533400" eaLnBrk="1" hangingPunct="1">
              <a:buFontTx/>
              <a:buAutoNum type="arabicParenR" startAt="2"/>
            </a:pPr>
            <a:r>
              <a:rPr lang="en-US" altLang="zh-CN" sz="2400" b="1" dirty="0">
                <a:solidFill>
                  <a:srgbClr val="0000FF"/>
                </a:solidFill>
              </a:rPr>
              <a:t>“P-P”</a:t>
            </a:r>
            <a:r>
              <a:rPr lang="zh-CN" altLang="en-US" sz="2400" b="1" dirty="0">
                <a:solidFill>
                  <a:srgbClr val="0000FF"/>
                </a:solidFill>
                <a:latin typeface="宋体" charset="-122"/>
              </a:rPr>
              <a:t>聚变链（在太阳中发生的聚变反应）</a:t>
            </a:r>
            <a:r>
              <a:rPr lang="zh-CN" altLang="en-US" b="1" dirty="0">
                <a:solidFill>
                  <a:srgbClr val="0000FF"/>
                </a:solidFill>
              </a:rPr>
              <a:t> </a:t>
            </a:r>
          </a:p>
          <a:p>
            <a:pPr marL="990600" lvl="1" indent="-533400" eaLnBrk="1" hangingPunct="1">
              <a:buFontTx/>
              <a:buNone/>
            </a:pPr>
            <a:endParaRPr lang="zh-CN" altLang="en-US" b="1" dirty="0">
              <a:solidFill>
                <a:srgbClr val="0000FF"/>
              </a:solidFill>
            </a:endParaRPr>
          </a:p>
          <a:p>
            <a:pPr marL="609600" indent="-609600" eaLnBrk="1" hangingPunct="1"/>
            <a:endParaRPr lang="en-US" altLang="zh-CN" sz="2800" b="1" dirty="0">
              <a:solidFill>
                <a:srgbClr val="0000FF"/>
              </a:solidFill>
            </a:endParaRPr>
          </a:p>
        </p:txBody>
      </p:sp>
      <p:pic>
        <p:nvPicPr>
          <p:cNvPr id="10244" name="Picture 4" descr="fig2"/>
          <p:cNvPicPr>
            <a:picLocks noChangeAspect="1" noChangeArrowheads="1"/>
          </p:cNvPicPr>
          <p:nvPr/>
        </p:nvPicPr>
        <p:blipFill>
          <a:blip r:embed="rId3" cstate="print"/>
          <a:srcRect/>
          <a:stretch>
            <a:fillRect/>
          </a:stretch>
        </p:blipFill>
        <p:spPr bwMode="auto">
          <a:xfrm>
            <a:off x="4572000" y="1446706"/>
            <a:ext cx="3703638" cy="2273300"/>
          </a:xfrm>
          <a:prstGeom prst="rect">
            <a:avLst/>
          </a:prstGeom>
          <a:noFill/>
          <a:ln w="9525">
            <a:noFill/>
            <a:miter lim="800000"/>
            <a:headEnd/>
            <a:tailEnd/>
          </a:ln>
        </p:spPr>
      </p:pic>
      <p:pic>
        <p:nvPicPr>
          <p:cNvPr id="10245" name="Picture 5" descr="fig1"/>
          <p:cNvPicPr>
            <a:picLocks noChangeAspect="1" noChangeArrowheads="1"/>
          </p:cNvPicPr>
          <p:nvPr/>
        </p:nvPicPr>
        <p:blipFill>
          <a:blip r:embed="rId4" cstate="print"/>
          <a:srcRect/>
          <a:stretch>
            <a:fillRect/>
          </a:stretch>
        </p:blipFill>
        <p:spPr bwMode="auto">
          <a:xfrm>
            <a:off x="4572000" y="3789856"/>
            <a:ext cx="3710881" cy="2447456"/>
          </a:xfrm>
          <a:prstGeom prst="rect">
            <a:avLst/>
          </a:prstGeom>
          <a:noFill/>
          <a:ln w="9525">
            <a:noFill/>
            <a:miter lim="800000"/>
            <a:headEnd/>
            <a:tailEnd/>
          </a:ln>
        </p:spPr>
      </p:pic>
    </p:spTree>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251520" y="476672"/>
            <a:ext cx="7772400" cy="836613"/>
          </a:xfrm>
        </p:spPr>
        <p:txBody>
          <a:bodyPr/>
          <a:lstStyle/>
          <a:p>
            <a:pPr algn="l" eaLnBrk="1" hangingPunct="1"/>
            <a:r>
              <a:rPr lang="en-US" altLang="zh-CN" sz="3600">
                <a:solidFill>
                  <a:srgbClr val="0000FF"/>
                </a:solidFill>
                <a:latin typeface="华文细黑" pitchFamily="2" charset="-122"/>
                <a:ea typeface="华文细黑" pitchFamily="2" charset="-122"/>
              </a:rPr>
              <a:t>2) </a:t>
            </a:r>
            <a:r>
              <a:rPr lang="zh-CN" altLang="en-US" sz="3600">
                <a:solidFill>
                  <a:srgbClr val="0000FF"/>
                </a:solidFill>
                <a:latin typeface="华文细黑" pitchFamily="2" charset="-122"/>
                <a:ea typeface="华文细黑" pitchFamily="2" charset="-122"/>
              </a:rPr>
              <a:t>聚变反应的条件</a:t>
            </a:r>
          </a:p>
        </p:txBody>
      </p:sp>
      <p:sp>
        <p:nvSpPr>
          <p:cNvPr id="11267" name="Rectangle 3"/>
          <p:cNvSpPr>
            <a:spLocks noGrp="1" noChangeArrowheads="1"/>
          </p:cNvSpPr>
          <p:nvPr>
            <p:ph type="body" idx="1"/>
          </p:nvPr>
        </p:nvSpPr>
        <p:spPr>
          <a:xfrm>
            <a:off x="395536" y="1268760"/>
            <a:ext cx="4824536" cy="5084763"/>
          </a:xfrm>
        </p:spPr>
        <p:txBody>
          <a:bodyPr/>
          <a:lstStyle/>
          <a:p>
            <a:pPr marL="428625" indent="-428625" algn="just" eaLnBrk="1" hangingPunct="1">
              <a:buFont typeface="Wingdings" pitchFamily="2" charset="2"/>
              <a:buChar char="l"/>
            </a:pPr>
            <a:r>
              <a:rPr lang="zh-CN" altLang="en-US" sz="2000" dirty="0">
                <a:solidFill>
                  <a:srgbClr val="0000FF"/>
                </a:solidFill>
                <a:latin typeface="华文细黑" pitchFamily="2" charset="-122"/>
                <a:ea typeface="华文细黑" pitchFamily="2" charset="-122"/>
              </a:rPr>
              <a:t>只有当两个原子核靠近到</a:t>
            </a:r>
            <a:r>
              <a:rPr lang="en-US" altLang="zh-CN" sz="2000" dirty="0">
                <a:solidFill>
                  <a:srgbClr val="0000FF"/>
                </a:solidFill>
                <a:latin typeface="华文细黑" pitchFamily="2" charset="-122"/>
                <a:ea typeface="华文细黑" pitchFamily="2" charset="-122"/>
              </a:rPr>
              <a:t>10</a:t>
            </a:r>
            <a:r>
              <a:rPr lang="zh-CN" altLang="en-US" sz="2000" baseline="30000" dirty="0">
                <a:solidFill>
                  <a:srgbClr val="0000FF"/>
                </a:solidFill>
                <a:latin typeface="华文细黑" pitchFamily="2" charset="-122"/>
                <a:ea typeface="华文细黑" pitchFamily="2" charset="-122"/>
              </a:rPr>
              <a:t>－</a:t>
            </a:r>
            <a:r>
              <a:rPr lang="en-US" altLang="zh-CN" sz="2000" baseline="30000" dirty="0">
                <a:solidFill>
                  <a:srgbClr val="0000FF"/>
                </a:solidFill>
                <a:latin typeface="华文细黑" pitchFamily="2" charset="-122"/>
                <a:ea typeface="华文细黑" pitchFamily="2" charset="-122"/>
              </a:rPr>
              <a:t>15</a:t>
            </a:r>
            <a:r>
              <a:rPr lang="en-US" altLang="zh-CN" sz="2000" dirty="0">
                <a:solidFill>
                  <a:srgbClr val="0000FF"/>
                </a:solidFill>
                <a:latin typeface="华文细黑" pitchFamily="2" charset="-122"/>
                <a:ea typeface="华文细黑" pitchFamily="2" charset="-122"/>
              </a:rPr>
              <a:t>m</a:t>
            </a:r>
            <a:r>
              <a:rPr lang="zh-CN" altLang="en-US" sz="2000" dirty="0">
                <a:solidFill>
                  <a:srgbClr val="0000FF"/>
                </a:solidFill>
                <a:latin typeface="华文细黑" pitchFamily="2" charset="-122"/>
                <a:ea typeface="华文细黑" pitchFamily="2" charset="-122"/>
              </a:rPr>
              <a:t>时，通过强相互作用，克服质子之间库仑斥力，达到相互吸引，产生聚变。</a:t>
            </a:r>
          </a:p>
          <a:p>
            <a:pPr marL="428625" indent="-428625" algn="just" eaLnBrk="1" hangingPunct="1">
              <a:buFont typeface="Wingdings" pitchFamily="2" charset="2"/>
              <a:buChar char="l"/>
            </a:pPr>
            <a:r>
              <a:rPr lang="zh-CN" altLang="en-US" sz="2000" dirty="0">
                <a:solidFill>
                  <a:srgbClr val="0000FF"/>
                </a:solidFill>
                <a:latin typeface="华文细黑" pitchFamily="2" charset="-122"/>
                <a:ea typeface="华文细黑" pitchFamily="2" charset="-122"/>
              </a:rPr>
              <a:t>只有获得足够的动能进行碰撞，才能使原子核之间靠得如此近，产生反应。</a:t>
            </a:r>
          </a:p>
          <a:p>
            <a:pPr marL="428625" indent="-428625" eaLnBrk="1" hangingPunct="1">
              <a:buFont typeface="Wingdings" pitchFamily="2" charset="2"/>
              <a:buChar char="l"/>
            </a:pPr>
            <a:r>
              <a:rPr lang="zh-CN" altLang="en-US" sz="2000" dirty="0">
                <a:solidFill>
                  <a:srgbClr val="0000FF"/>
                </a:solidFill>
                <a:latin typeface="华文细黑" pitchFamily="2" charset="-122"/>
                <a:ea typeface="华文细黑" pitchFamily="2" charset="-122"/>
              </a:rPr>
              <a:t>只有在极高的温度下，才能使原子核获得足够的动能。</a:t>
            </a:r>
          </a:p>
          <a:p>
            <a:pPr marL="428625" indent="-428625" eaLnBrk="1" hangingPunct="1">
              <a:buFont typeface="Wingdings" pitchFamily="2" charset="2"/>
              <a:buChar char="l"/>
            </a:pPr>
            <a:r>
              <a:rPr lang="zh-CN" altLang="en-US" sz="2000" dirty="0">
                <a:solidFill>
                  <a:srgbClr val="0000FF"/>
                </a:solidFill>
                <a:latin typeface="华文细黑" pitchFamily="2" charset="-122"/>
                <a:ea typeface="华文细黑" pitchFamily="2" charset="-122"/>
              </a:rPr>
              <a:t>等离子体聚变反应速率＝</a:t>
            </a:r>
            <a:r>
              <a:rPr lang="en-US" altLang="zh-CN" sz="2000" dirty="0">
                <a:solidFill>
                  <a:srgbClr val="0000FF"/>
                </a:solidFill>
                <a:latin typeface="华文细黑" pitchFamily="2" charset="-122"/>
                <a:ea typeface="华文细黑" pitchFamily="2" charset="-122"/>
              </a:rPr>
              <a:t>R</a:t>
            </a:r>
            <a:r>
              <a:rPr lang="en-US" altLang="zh-CN" sz="1600" dirty="0">
                <a:solidFill>
                  <a:srgbClr val="0000FF"/>
                </a:solidFill>
                <a:latin typeface="华文细黑" pitchFamily="2" charset="-122"/>
                <a:ea typeface="华文细黑" pitchFamily="2" charset="-122"/>
                <a:cs typeface="Times New Roman" pitchFamily="18" charset="0"/>
                <a:sym typeface="Symbol" pitchFamily="18" charset="2"/>
              </a:rPr>
              <a:t>×</a:t>
            </a:r>
            <a:r>
              <a:rPr lang="en-US" altLang="zh-CN" sz="2000" dirty="0">
                <a:solidFill>
                  <a:srgbClr val="0000FF"/>
                </a:solidFill>
                <a:latin typeface="华文细黑" pitchFamily="2" charset="-122"/>
                <a:ea typeface="华文细黑" pitchFamily="2" charset="-122"/>
              </a:rPr>
              <a:t>n</a:t>
            </a:r>
            <a:r>
              <a:rPr lang="en-US" altLang="zh-CN" sz="2000" baseline="-30000" dirty="0">
                <a:solidFill>
                  <a:srgbClr val="0000FF"/>
                </a:solidFill>
                <a:latin typeface="华文细黑" pitchFamily="2" charset="-122"/>
                <a:ea typeface="华文细黑" pitchFamily="2" charset="-122"/>
              </a:rPr>
              <a:t>1</a:t>
            </a:r>
            <a:r>
              <a:rPr lang="en-US" altLang="zh-CN" sz="1600" dirty="0">
                <a:solidFill>
                  <a:srgbClr val="0000FF"/>
                </a:solidFill>
                <a:latin typeface="华文细黑" pitchFamily="2" charset="-122"/>
                <a:ea typeface="华文细黑" pitchFamily="2" charset="-122"/>
                <a:cs typeface="Times New Roman" pitchFamily="18" charset="0"/>
                <a:sym typeface="Symbol" pitchFamily="18" charset="2"/>
              </a:rPr>
              <a:t>×</a:t>
            </a:r>
            <a:r>
              <a:rPr lang="en-US" altLang="zh-CN" sz="2000" dirty="0">
                <a:solidFill>
                  <a:srgbClr val="0000FF"/>
                </a:solidFill>
                <a:latin typeface="华文细黑" pitchFamily="2" charset="-122"/>
                <a:ea typeface="华文细黑" pitchFamily="2" charset="-122"/>
              </a:rPr>
              <a:t>n</a:t>
            </a:r>
            <a:r>
              <a:rPr lang="en-US" altLang="zh-CN" sz="2000" baseline="-30000" dirty="0">
                <a:solidFill>
                  <a:srgbClr val="0000FF"/>
                </a:solidFill>
                <a:latin typeface="华文细黑" pitchFamily="2" charset="-122"/>
                <a:ea typeface="华文细黑" pitchFamily="2" charset="-122"/>
              </a:rPr>
              <a:t>2</a:t>
            </a:r>
            <a:r>
              <a:rPr lang="en-US" altLang="zh-CN" sz="2000" dirty="0">
                <a:solidFill>
                  <a:srgbClr val="0000FF"/>
                </a:solidFill>
                <a:latin typeface="华文细黑" pitchFamily="2" charset="-122"/>
                <a:ea typeface="华文细黑" pitchFamily="2" charset="-122"/>
              </a:rPr>
              <a:t> </a:t>
            </a:r>
          </a:p>
          <a:p>
            <a:pPr marL="428625" lvl="1" indent="-428625" eaLnBrk="1" hangingPunct="1">
              <a:buClr>
                <a:srgbClr val="9900CC"/>
              </a:buClr>
              <a:buNone/>
            </a:pPr>
            <a:r>
              <a:rPr lang="en-US" altLang="zh-CN" sz="2000" dirty="0">
                <a:solidFill>
                  <a:srgbClr val="0000FF"/>
                </a:solidFill>
                <a:latin typeface="华文细黑" pitchFamily="2" charset="-122"/>
                <a:ea typeface="华文细黑" pitchFamily="2" charset="-122"/>
              </a:rPr>
              <a:t>	n</a:t>
            </a:r>
            <a:r>
              <a:rPr lang="en-US" altLang="zh-CN" sz="2000" baseline="-30000" dirty="0">
                <a:solidFill>
                  <a:srgbClr val="0000FF"/>
                </a:solidFill>
                <a:latin typeface="华文细黑" pitchFamily="2" charset="-122"/>
                <a:ea typeface="华文细黑" pitchFamily="2" charset="-122"/>
              </a:rPr>
              <a:t>1 </a:t>
            </a:r>
            <a:r>
              <a:rPr lang="zh-CN" altLang="en-US" sz="2000" dirty="0">
                <a:solidFill>
                  <a:srgbClr val="0000FF"/>
                </a:solidFill>
                <a:latin typeface="华文细黑" pitchFamily="2" charset="-122"/>
                <a:ea typeface="华文细黑" pitchFamily="2" charset="-122"/>
                <a:sym typeface="Symbol" pitchFamily="18" charset="2"/>
              </a:rPr>
              <a:t>，</a:t>
            </a:r>
            <a:r>
              <a:rPr lang="en-US" altLang="zh-CN" sz="2000" dirty="0">
                <a:solidFill>
                  <a:srgbClr val="0000FF"/>
                </a:solidFill>
                <a:latin typeface="华文细黑" pitchFamily="2" charset="-122"/>
                <a:ea typeface="华文细黑" pitchFamily="2" charset="-122"/>
              </a:rPr>
              <a:t>n</a:t>
            </a:r>
            <a:r>
              <a:rPr lang="en-US" altLang="zh-CN" sz="2000" baseline="-30000" dirty="0">
                <a:solidFill>
                  <a:srgbClr val="0000FF"/>
                </a:solidFill>
                <a:latin typeface="华文细黑" pitchFamily="2" charset="-122"/>
                <a:ea typeface="华文细黑" pitchFamily="2" charset="-122"/>
              </a:rPr>
              <a:t>2 </a:t>
            </a:r>
            <a:r>
              <a:rPr lang="zh-CN" altLang="en-US" sz="2000" dirty="0">
                <a:solidFill>
                  <a:srgbClr val="0000FF"/>
                </a:solidFill>
                <a:latin typeface="华文细黑" pitchFamily="2" charset="-122"/>
                <a:ea typeface="华文细黑" pitchFamily="2" charset="-122"/>
              </a:rPr>
              <a:t>为反应物的密度（粒子数</a:t>
            </a:r>
            <a:r>
              <a:rPr lang="en-US" altLang="zh-CN" sz="2000" dirty="0">
                <a:solidFill>
                  <a:srgbClr val="0000FF"/>
                </a:solidFill>
                <a:latin typeface="华文细黑" pitchFamily="2" charset="-122"/>
                <a:ea typeface="华文细黑" pitchFamily="2" charset="-122"/>
              </a:rPr>
              <a:t>/m</a:t>
            </a:r>
            <a:r>
              <a:rPr lang="en-US" altLang="zh-CN" sz="2000" baseline="30000" dirty="0">
                <a:solidFill>
                  <a:srgbClr val="0000FF"/>
                </a:solidFill>
                <a:latin typeface="华文细黑" pitchFamily="2" charset="-122"/>
                <a:ea typeface="华文细黑" pitchFamily="2" charset="-122"/>
              </a:rPr>
              <a:t>3</a:t>
            </a:r>
            <a:r>
              <a:rPr lang="zh-CN" altLang="en-US" sz="2000" dirty="0">
                <a:solidFill>
                  <a:srgbClr val="0000FF"/>
                </a:solidFill>
                <a:latin typeface="华文细黑" pitchFamily="2" charset="-122"/>
                <a:ea typeface="华文细黑" pitchFamily="2" charset="-122"/>
              </a:rPr>
              <a:t>） </a:t>
            </a:r>
          </a:p>
          <a:p>
            <a:pPr marL="428625" lvl="1" indent="-428625" eaLnBrk="1" hangingPunct="1">
              <a:buClr>
                <a:srgbClr val="9900CC"/>
              </a:buClr>
              <a:buFontTx/>
              <a:buNone/>
            </a:pPr>
            <a:r>
              <a:rPr lang="en-US" altLang="zh-CN" sz="2000" dirty="0">
                <a:solidFill>
                  <a:srgbClr val="0000FF"/>
                </a:solidFill>
                <a:latin typeface="华文细黑" pitchFamily="2" charset="-122"/>
                <a:ea typeface="华文细黑" pitchFamily="2" charset="-122"/>
              </a:rPr>
              <a:t>	R </a:t>
            </a:r>
            <a:r>
              <a:rPr lang="zh-CN" altLang="en-US" sz="2000" dirty="0">
                <a:solidFill>
                  <a:srgbClr val="0000FF"/>
                </a:solidFill>
                <a:latin typeface="华文细黑" pitchFamily="2" charset="-122"/>
                <a:ea typeface="华文细黑" pitchFamily="2" charset="-122"/>
              </a:rPr>
              <a:t>为反应速率系数（</a:t>
            </a:r>
            <a:r>
              <a:rPr lang="en-US" altLang="zh-CN" sz="2000" dirty="0">
                <a:solidFill>
                  <a:srgbClr val="0000FF"/>
                </a:solidFill>
                <a:latin typeface="华文细黑" pitchFamily="2" charset="-122"/>
                <a:ea typeface="华文细黑" pitchFamily="2" charset="-122"/>
              </a:rPr>
              <a:t>m</a:t>
            </a:r>
            <a:r>
              <a:rPr lang="en-US" altLang="zh-CN" sz="2000" baseline="30000" dirty="0">
                <a:solidFill>
                  <a:srgbClr val="0000FF"/>
                </a:solidFill>
                <a:latin typeface="华文细黑" pitchFamily="2" charset="-122"/>
                <a:ea typeface="华文细黑" pitchFamily="2" charset="-122"/>
              </a:rPr>
              <a:t>3</a:t>
            </a:r>
            <a:r>
              <a:rPr lang="en-US" altLang="zh-CN" sz="2000" dirty="0">
                <a:solidFill>
                  <a:srgbClr val="0000FF"/>
                </a:solidFill>
                <a:latin typeface="华文细黑" pitchFamily="2" charset="-122"/>
                <a:ea typeface="华文细黑" pitchFamily="2" charset="-122"/>
              </a:rPr>
              <a:t>/s</a:t>
            </a:r>
            <a:r>
              <a:rPr lang="zh-CN" altLang="en-US" sz="2000" dirty="0">
                <a:solidFill>
                  <a:srgbClr val="0000FF"/>
                </a:solidFill>
                <a:latin typeface="华文细黑" pitchFamily="2" charset="-122"/>
                <a:ea typeface="华文细黑" pitchFamily="2" charset="-122"/>
              </a:rPr>
              <a:t>）</a:t>
            </a:r>
            <a:r>
              <a:rPr lang="zh-CN" altLang="en-US" sz="3200" dirty="0">
                <a:solidFill>
                  <a:srgbClr val="0000FF"/>
                </a:solidFill>
                <a:latin typeface="华文细黑" pitchFamily="2" charset="-122"/>
                <a:ea typeface="华文细黑" pitchFamily="2" charset="-122"/>
              </a:rPr>
              <a:t>   </a:t>
            </a:r>
          </a:p>
        </p:txBody>
      </p:sp>
      <p:pic>
        <p:nvPicPr>
          <p:cNvPr id="11268" name="Picture 4" descr="scale"/>
          <p:cNvPicPr>
            <a:picLocks noChangeAspect="1" noChangeArrowheads="1"/>
          </p:cNvPicPr>
          <p:nvPr/>
        </p:nvPicPr>
        <p:blipFill>
          <a:blip r:embed="rId3" cstate="print"/>
          <a:srcRect/>
          <a:stretch>
            <a:fillRect/>
          </a:stretch>
        </p:blipFill>
        <p:spPr bwMode="auto">
          <a:xfrm>
            <a:off x="5292080" y="1268760"/>
            <a:ext cx="3473510" cy="2895650"/>
          </a:xfrm>
          <a:prstGeom prst="rect">
            <a:avLst/>
          </a:prstGeom>
          <a:noFill/>
          <a:ln w="9525">
            <a:noFill/>
            <a:miter lim="800000"/>
            <a:headEnd/>
            <a:tailEnd/>
          </a:ln>
        </p:spPr>
      </p:pic>
    </p:spTree>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323528" y="476672"/>
            <a:ext cx="7772400" cy="908050"/>
          </a:xfrm>
        </p:spPr>
        <p:txBody>
          <a:bodyPr/>
          <a:lstStyle/>
          <a:p>
            <a:pPr algn="l" eaLnBrk="1" hangingPunct="1"/>
            <a:r>
              <a:rPr lang="en-US" altLang="zh-CN" sz="3600">
                <a:solidFill>
                  <a:srgbClr val="0000FF"/>
                </a:solidFill>
                <a:latin typeface="华文细黑" pitchFamily="2" charset="-122"/>
                <a:ea typeface="华文细黑" pitchFamily="2" charset="-122"/>
              </a:rPr>
              <a:t>2) </a:t>
            </a:r>
            <a:r>
              <a:rPr lang="zh-CN" altLang="en-US" sz="3600">
                <a:solidFill>
                  <a:srgbClr val="0000FF"/>
                </a:solidFill>
                <a:latin typeface="华文细黑" pitchFamily="2" charset="-122"/>
                <a:ea typeface="华文细黑" pitchFamily="2" charset="-122"/>
              </a:rPr>
              <a:t>聚变反应的条件</a:t>
            </a:r>
          </a:p>
        </p:txBody>
      </p:sp>
      <p:sp>
        <p:nvSpPr>
          <p:cNvPr id="12291" name="Rectangle 3"/>
          <p:cNvSpPr>
            <a:spLocks noGrp="1" noChangeArrowheads="1"/>
          </p:cNvSpPr>
          <p:nvPr>
            <p:ph type="body" idx="1"/>
          </p:nvPr>
        </p:nvSpPr>
        <p:spPr>
          <a:xfrm>
            <a:off x="0" y="1371600"/>
            <a:ext cx="8676456" cy="5486400"/>
          </a:xfrm>
        </p:spPr>
        <p:txBody>
          <a:bodyPr/>
          <a:lstStyle/>
          <a:p>
            <a:pPr marL="990600" lvl="1" indent="-533400" algn="just" eaLnBrk="1" hangingPunct="1">
              <a:buFont typeface="Wingdings" pitchFamily="2" charset="2"/>
              <a:buChar char="l"/>
            </a:pPr>
            <a:r>
              <a:rPr lang="zh-CN" altLang="en-US" sz="2400" dirty="0">
                <a:solidFill>
                  <a:srgbClr val="0000FF"/>
                </a:solidFill>
                <a:latin typeface="华文细黑" pitchFamily="2" charset="-122"/>
                <a:ea typeface="华文细黑" pitchFamily="2" charset="-122"/>
              </a:rPr>
              <a:t>图为两种聚变反应的速率系数与温度之间关系，可以发现，“</a:t>
            </a:r>
            <a:r>
              <a:rPr lang="en-US" altLang="zh-CN" sz="2400" dirty="0">
                <a:solidFill>
                  <a:srgbClr val="0000FF"/>
                </a:solidFill>
                <a:latin typeface="华文细黑" pitchFamily="2" charset="-122"/>
                <a:ea typeface="华文细黑" pitchFamily="2" charset="-122"/>
              </a:rPr>
              <a:t>P-P”</a:t>
            </a:r>
            <a:r>
              <a:rPr lang="zh-CN" altLang="en-US" sz="2400" dirty="0">
                <a:solidFill>
                  <a:srgbClr val="0000FF"/>
                </a:solidFill>
                <a:latin typeface="华文细黑" pitchFamily="2" charset="-122"/>
                <a:ea typeface="华文细黑" pitchFamily="2" charset="-122"/>
              </a:rPr>
              <a:t>聚变反应链的</a:t>
            </a:r>
            <a:r>
              <a:rPr lang="en-US" altLang="zh-CN" sz="2400" dirty="0">
                <a:solidFill>
                  <a:srgbClr val="0000FF"/>
                </a:solidFill>
                <a:latin typeface="华文细黑" pitchFamily="2" charset="-122"/>
                <a:ea typeface="华文细黑" pitchFamily="2" charset="-122"/>
              </a:rPr>
              <a:t>R</a:t>
            </a:r>
            <a:r>
              <a:rPr lang="zh-CN" altLang="en-US" sz="2400" dirty="0">
                <a:solidFill>
                  <a:srgbClr val="0000FF"/>
                </a:solidFill>
                <a:latin typeface="华文细黑" pitchFamily="2" charset="-122"/>
                <a:ea typeface="华文细黑" pitchFamily="2" charset="-122"/>
              </a:rPr>
              <a:t>值比</a:t>
            </a:r>
            <a:r>
              <a:rPr lang="en-US" altLang="zh-CN" sz="2400" dirty="0">
                <a:solidFill>
                  <a:srgbClr val="0000FF"/>
                </a:solidFill>
                <a:latin typeface="华文细黑" pitchFamily="2" charset="-122"/>
                <a:ea typeface="华文细黑" pitchFamily="2" charset="-122"/>
              </a:rPr>
              <a:t>D+T</a:t>
            </a:r>
            <a:r>
              <a:rPr lang="zh-CN" altLang="en-US" sz="2400" dirty="0">
                <a:solidFill>
                  <a:srgbClr val="0000FF"/>
                </a:solidFill>
                <a:latin typeface="华文细黑" pitchFamily="2" charset="-122"/>
                <a:ea typeface="华文细黑" pitchFamily="2" charset="-122"/>
              </a:rPr>
              <a:t>反应小</a:t>
            </a:r>
            <a:r>
              <a:rPr lang="en-US" altLang="zh-CN" sz="2400" dirty="0">
                <a:solidFill>
                  <a:srgbClr val="0000FF"/>
                </a:solidFill>
                <a:latin typeface="华文细黑" pitchFamily="2" charset="-122"/>
                <a:ea typeface="华文细黑" pitchFamily="2" charset="-122"/>
              </a:rPr>
              <a:t>20</a:t>
            </a:r>
            <a:r>
              <a:rPr lang="zh-CN" altLang="en-US" sz="2400" dirty="0">
                <a:solidFill>
                  <a:srgbClr val="0000FF"/>
                </a:solidFill>
                <a:latin typeface="华文细黑" pitchFamily="2" charset="-122"/>
                <a:ea typeface="华文细黑" pitchFamily="2" charset="-122"/>
              </a:rPr>
              <a:t>多个数量级，这说明“</a:t>
            </a:r>
            <a:r>
              <a:rPr lang="en-US" altLang="zh-CN" sz="2400" dirty="0">
                <a:solidFill>
                  <a:srgbClr val="0000FF"/>
                </a:solidFill>
                <a:latin typeface="华文细黑" pitchFamily="2" charset="-122"/>
                <a:ea typeface="华文细黑" pitchFamily="2" charset="-122"/>
              </a:rPr>
              <a:t>P-P”</a:t>
            </a:r>
            <a:r>
              <a:rPr lang="zh-CN" altLang="en-US" sz="2400" dirty="0">
                <a:solidFill>
                  <a:srgbClr val="0000FF"/>
                </a:solidFill>
                <a:latin typeface="华文细黑" pitchFamily="2" charset="-122"/>
                <a:ea typeface="华文细黑" pitchFamily="2" charset="-122"/>
              </a:rPr>
              <a:t>聚变链极难实现，人类在地球上实现的聚变反应是</a:t>
            </a:r>
            <a:r>
              <a:rPr lang="en-US" altLang="zh-CN" sz="2400" dirty="0">
                <a:solidFill>
                  <a:srgbClr val="0000FF"/>
                </a:solidFill>
                <a:latin typeface="华文细黑" pitchFamily="2" charset="-122"/>
                <a:ea typeface="华文细黑" pitchFamily="2" charset="-122"/>
              </a:rPr>
              <a:t>D+T</a:t>
            </a:r>
            <a:r>
              <a:rPr lang="zh-CN" altLang="en-US" sz="2400" dirty="0">
                <a:solidFill>
                  <a:srgbClr val="0000FF"/>
                </a:solidFill>
                <a:latin typeface="华文细黑" pitchFamily="2" charset="-122"/>
                <a:ea typeface="华文细黑" pitchFamily="2" charset="-122"/>
              </a:rPr>
              <a:t>反应。</a:t>
            </a:r>
            <a:r>
              <a:rPr lang="zh-CN" altLang="en-US" dirty="0">
                <a:solidFill>
                  <a:srgbClr val="0000FF"/>
                </a:solidFill>
                <a:latin typeface="华文细黑" pitchFamily="2" charset="-122"/>
                <a:ea typeface="华文细黑" pitchFamily="2" charset="-122"/>
              </a:rPr>
              <a:t> </a:t>
            </a:r>
          </a:p>
        </p:txBody>
      </p:sp>
      <p:pic>
        <p:nvPicPr>
          <p:cNvPr id="12292" name="Picture 4" descr="fig4"/>
          <p:cNvPicPr>
            <a:picLocks noChangeAspect="1" noChangeArrowheads="1"/>
          </p:cNvPicPr>
          <p:nvPr/>
        </p:nvPicPr>
        <p:blipFill>
          <a:blip r:embed="rId3" cstate="print"/>
          <a:srcRect/>
          <a:stretch>
            <a:fillRect/>
          </a:stretch>
        </p:blipFill>
        <p:spPr bwMode="auto">
          <a:xfrm>
            <a:off x="4644008" y="2924944"/>
            <a:ext cx="3431927" cy="3035719"/>
          </a:xfrm>
          <a:prstGeom prst="rect">
            <a:avLst/>
          </a:prstGeom>
          <a:noFill/>
          <a:ln w="9525">
            <a:noFill/>
            <a:miter lim="800000"/>
            <a:headEnd/>
            <a:tailEnd/>
          </a:ln>
        </p:spPr>
      </p:pic>
      <p:sp>
        <p:nvSpPr>
          <p:cNvPr id="12293" name="Rectangle 5"/>
          <p:cNvSpPr>
            <a:spLocks noChangeArrowheads="1"/>
          </p:cNvSpPr>
          <p:nvPr/>
        </p:nvSpPr>
        <p:spPr bwMode="auto">
          <a:xfrm>
            <a:off x="1143000" y="4572000"/>
            <a:ext cx="3124200" cy="83099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聚变反应的速率系数</a:t>
            </a:r>
            <a:r>
              <a:rPr kumimoji="1" lang="en-US" altLang="zh-CN"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R</a:t>
            </a: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与离子温度之间关系 </a:t>
            </a:r>
          </a:p>
        </p:txBody>
      </p:sp>
    </p:spTree>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323528" y="432718"/>
            <a:ext cx="7772400" cy="908050"/>
          </a:xfrm>
        </p:spPr>
        <p:txBody>
          <a:bodyPr/>
          <a:lstStyle/>
          <a:p>
            <a:pPr algn="l" eaLnBrk="1" hangingPunct="1"/>
            <a:r>
              <a:rPr lang="en-US" altLang="zh-CN" sz="3600" dirty="0">
                <a:solidFill>
                  <a:srgbClr val="0000FF"/>
                </a:solidFill>
                <a:latin typeface="华文细黑" pitchFamily="2" charset="-122"/>
                <a:ea typeface="华文细黑" pitchFamily="2" charset="-122"/>
              </a:rPr>
              <a:t>2)</a:t>
            </a:r>
            <a:r>
              <a:rPr lang="zh-CN" altLang="en-US" sz="3600" dirty="0">
                <a:solidFill>
                  <a:srgbClr val="0000FF"/>
                </a:solidFill>
                <a:latin typeface="华文细黑" pitchFamily="2" charset="-122"/>
                <a:ea typeface="华文细黑" pitchFamily="2" charset="-122"/>
              </a:rPr>
              <a:t>聚变反应的条件</a:t>
            </a:r>
          </a:p>
        </p:txBody>
      </p:sp>
      <p:sp>
        <p:nvSpPr>
          <p:cNvPr id="13315" name="Rectangle 3"/>
          <p:cNvSpPr>
            <a:spLocks noGrp="1" noChangeArrowheads="1"/>
          </p:cNvSpPr>
          <p:nvPr>
            <p:ph type="body" idx="1"/>
          </p:nvPr>
        </p:nvSpPr>
        <p:spPr>
          <a:xfrm>
            <a:off x="0" y="1243409"/>
            <a:ext cx="8748464" cy="1465511"/>
          </a:xfrm>
        </p:spPr>
        <p:txBody>
          <a:bodyPr/>
          <a:lstStyle/>
          <a:p>
            <a:pPr marL="990600" lvl="1" indent="-533400" algn="just" eaLnBrk="1" hangingPunct="1">
              <a:lnSpc>
                <a:spcPct val="90000"/>
              </a:lnSpc>
              <a:buFont typeface="Wingdings" pitchFamily="2" charset="2"/>
              <a:buChar char="l"/>
            </a:pPr>
            <a:r>
              <a:rPr lang="zh-CN" altLang="en-US" dirty="0">
                <a:solidFill>
                  <a:srgbClr val="0000FF"/>
                </a:solidFill>
                <a:latin typeface="华文细黑" pitchFamily="2" charset="-122"/>
                <a:ea typeface="华文细黑" pitchFamily="2" charset="-122"/>
              </a:rPr>
              <a:t>聚变要求高温等离子状态下能维持足够时间，使聚变产生释放出足够的能量，以保持足够温度而进行持续的聚变。</a:t>
            </a:r>
          </a:p>
          <a:p>
            <a:pPr marL="1847850" lvl="3" indent="-533400" algn="just" eaLnBrk="1" hangingPunct="1">
              <a:lnSpc>
                <a:spcPct val="90000"/>
              </a:lnSpc>
              <a:buFont typeface="Wingdings" pitchFamily="2" charset="2"/>
              <a:buNone/>
              <a:tabLst>
                <a:tab pos="2867025" algn="l"/>
              </a:tabLst>
            </a:pPr>
            <a:r>
              <a:rPr lang="en-US" altLang="zh-CN" sz="2400" dirty="0">
                <a:solidFill>
                  <a:srgbClr val="0000FF"/>
                </a:solidFill>
                <a:latin typeface="华文细黑" pitchFamily="2" charset="-122"/>
                <a:ea typeface="华文细黑" pitchFamily="2" charset="-122"/>
              </a:rPr>
              <a:t>	</a:t>
            </a:r>
            <a:endParaRPr lang="zh-CN" altLang="en-US" sz="2400" dirty="0">
              <a:solidFill>
                <a:srgbClr val="0000FF"/>
              </a:solidFill>
              <a:latin typeface="华文细黑" pitchFamily="2" charset="-122"/>
              <a:ea typeface="华文细黑" pitchFamily="2" charset="-122"/>
            </a:endParaRPr>
          </a:p>
        </p:txBody>
      </p:sp>
      <p:graphicFrame>
        <p:nvGraphicFramePr>
          <p:cNvPr id="5" name="表格 4"/>
          <p:cNvGraphicFramePr>
            <a:graphicFrameLocks noGrp="1"/>
          </p:cNvGraphicFramePr>
          <p:nvPr/>
        </p:nvGraphicFramePr>
        <p:xfrm>
          <a:off x="1259632" y="2573992"/>
          <a:ext cx="6840760" cy="4023360"/>
        </p:xfrm>
        <a:graphic>
          <a:graphicData uri="http://schemas.openxmlformats.org/drawingml/2006/table">
            <a:tbl>
              <a:tblPr firstRow="1" bandRow="1">
                <a:tableStyleId>{5C22544A-7EE6-4342-B048-85BDC9FD1C3A}</a:tableStyleId>
              </a:tblPr>
              <a:tblGrid>
                <a:gridCol w="1454496">
                  <a:extLst>
                    <a:ext uri="{9D8B030D-6E8A-4147-A177-3AD203B41FA5}">
                      <a16:colId xmlns:a16="http://schemas.microsoft.com/office/drawing/2014/main" val="20000"/>
                    </a:ext>
                  </a:extLst>
                </a:gridCol>
                <a:gridCol w="5386264">
                  <a:extLst>
                    <a:ext uri="{9D8B030D-6E8A-4147-A177-3AD203B41FA5}">
                      <a16:colId xmlns:a16="http://schemas.microsoft.com/office/drawing/2014/main" val="20001"/>
                    </a:ext>
                  </a:extLst>
                </a:gridCol>
              </a:tblGrid>
              <a:tr h="347683">
                <a:tc>
                  <a:txBody>
                    <a:bodyPr/>
                    <a:lstStyle/>
                    <a:p>
                      <a:r>
                        <a:rPr lang="zh-CN" altLang="en-US" sz="2400" b="0" dirty="0">
                          <a:solidFill>
                            <a:srgbClr val="FFFFCC"/>
                          </a:solidFill>
                          <a:latin typeface="华文细黑" pitchFamily="2" charset="-122"/>
                          <a:ea typeface="华文细黑" pitchFamily="2" charset="-122"/>
                        </a:rPr>
                        <a:t>约束方法</a:t>
                      </a:r>
                      <a:endParaRPr lang="zh-CN" altLang="en-US" sz="2400" b="0" dirty="0">
                        <a:solidFill>
                          <a:srgbClr val="FFFFCC"/>
                        </a:solidFill>
                      </a:endParaRPr>
                    </a:p>
                  </a:txBody>
                  <a:tcPr/>
                </a:tc>
                <a:tc>
                  <a:txBody>
                    <a:bodyPr/>
                    <a:lstStyle/>
                    <a:p>
                      <a:r>
                        <a:rPr lang="zh-CN" altLang="en-US" sz="2400" b="0" dirty="0">
                          <a:solidFill>
                            <a:srgbClr val="FFFFCC"/>
                          </a:solidFill>
                          <a:latin typeface="华文细黑" pitchFamily="2" charset="-122"/>
                          <a:ea typeface="华文细黑" pitchFamily="2" charset="-122"/>
                        </a:rPr>
                        <a:t>加热机制</a:t>
                      </a:r>
                      <a:endParaRPr lang="zh-CN" altLang="en-US" sz="2400" b="0" dirty="0">
                        <a:solidFill>
                          <a:srgbClr val="FFFFCC"/>
                        </a:solidFill>
                      </a:endParaRPr>
                    </a:p>
                  </a:txBody>
                  <a:tcPr/>
                </a:tc>
                <a:extLst>
                  <a:ext uri="{0D108BD9-81ED-4DB2-BD59-A6C34878D82A}">
                    <a16:rowId xmlns:a16="http://schemas.microsoft.com/office/drawing/2014/main" val="10000"/>
                  </a:ext>
                </a:extLst>
              </a:tr>
              <a:tr h="561641">
                <a:tc>
                  <a:txBody>
                    <a:bodyPr/>
                    <a:lstStyle/>
                    <a:p>
                      <a:r>
                        <a:rPr lang="zh-CN" altLang="en-US" sz="2400" kern="1200" dirty="0">
                          <a:solidFill>
                            <a:srgbClr val="0000FF"/>
                          </a:solidFill>
                          <a:latin typeface="华文细黑" pitchFamily="2" charset="-122"/>
                          <a:ea typeface="华文细黑" pitchFamily="2" charset="-122"/>
                          <a:cs typeface="+mn-cs"/>
                        </a:rPr>
                        <a:t>重力</a:t>
                      </a:r>
                    </a:p>
                  </a:txBody>
                  <a:tcPr/>
                </a:tc>
                <a:tc>
                  <a:txBody>
                    <a:bodyPr/>
                    <a:lstStyle/>
                    <a:p>
                      <a:pPr marL="0" lvl="3" indent="0" algn="just" eaLnBrk="1" hangingPunct="1">
                        <a:lnSpc>
                          <a:spcPct val="90000"/>
                        </a:lnSpc>
                        <a:buFont typeface="Wingdings" pitchFamily="2" charset="2"/>
                        <a:buNone/>
                        <a:tabLst>
                          <a:tab pos="2867025" algn="l"/>
                        </a:tabLst>
                      </a:pPr>
                      <a:r>
                        <a:rPr lang="zh-CN" altLang="en-US" sz="2400" kern="1200" dirty="0">
                          <a:solidFill>
                            <a:srgbClr val="0000FF"/>
                          </a:solidFill>
                          <a:latin typeface="华文细黑" pitchFamily="2" charset="-122"/>
                          <a:ea typeface="华文细黑" pitchFamily="2" charset="-122"/>
                          <a:cs typeface="+mn-cs"/>
                        </a:rPr>
                        <a:t>压缩（重力）  </a:t>
                      </a:r>
                    </a:p>
                    <a:p>
                      <a:pPr marL="533400" lvl="3" indent="-533400" algn="just" eaLnBrk="1" hangingPunct="1">
                        <a:lnSpc>
                          <a:spcPct val="90000"/>
                        </a:lnSpc>
                        <a:buFont typeface="Wingdings" pitchFamily="2" charset="2"/>
                        <a:buNone/>
                        <a:tabLst>
                          <a:tab pos="2867025" algn="l"/>
                        </a:tabLst>
                      </a:pPr>
                      <a:r>
                        <a:rPr lang="zh-CN" altLang="en-US" sz="2400" kern="1200" dirty="0">
                          <a:solidFill>
                            <a:srgbClr val="0000FF"/>
                          </a:solidFill>
                          <a:latin typeface="华文细黑" pitchFamily="2" charset="-122"/>
                          <a:ea typeface="华文细黑" pitchFamily="2" charset="-122"/>
                          <a:cs typeface="+mn-cs"/>
                        </a:rPr>
                        <a:t>聚变反应（</a:t>
                      </a:r>
                      <a:r>
                        <a:rPr lang="en-US" altLang="zh-CN" sz="2400" kern="1200" dirty="0">
                          <a:solidFill>
                            <a:srgbClr val="0000FF"/>
                          </a:solidFill>
                          <a:latin typeface="华文细黑" pitchFamily="2" charset="-122"/>
                          <a:ea typeface="华文细黑" pitchFamily="2" charset="-122"/>
                          <a:cs typeface="+mn-cs"/>
                        </a:rPr>
                        <a:t>P-P</a:t>
                      </a:r>
                      <a:r>
                        <a:rPr lang="zh-CN" altLang="en-US" sz="2400" kern="1200" dirty="0">
                          <a:solidFill>
                            <a:srgbClr val="0000FF"/>
                          </a:solidFill>
                          <a:latin typeface="华文细黑" pitchFamily="2" charset="-122"/>
                          <a:ea typeface="华文细黑" pitchFamily="2" charset="-122"/>
                          <a:cs typeface="+mn-cs"/>
                        </a:rPr>
                        <a:t>链） </a:t>
                      </a:r>
                    </a:p>
                  </a:txBody>
                  <a:tcPr/>
                </a:tc>
                <a:extLst>
                  <a:ext uri="{0D108BD9-81ED-4DB2-BD59-A6C34878D82A}">
                    <a16:rowId xmlns:a16="http://schemas.microsoft.com/office/drawing/2014/main" val="10001"/>
                  </a:ext>
                </a:extLst>
              </a:tr>
              <a:tr h="802344">
                <a:tc>
                  <a:txBody>
                    <a:bodyPr/>
                    <a:lstStyle/>
                    <a:p>
                      <a:r>
                        <a:rPr lang="zh-CN" altLang="en-US" sz="2400" dirty="0">
                          <a:solidFill>
                            <a:srgbClr val="0000FF"/>
                          </a:solidFill>
                          <a:latin typeface="华文细黑" pitchFamily="2" charset="-122"/>
                          <a:ea typeface="华文细黑" pitchFamily="2" charset="-122"/>
                        </a:rPr>
                        <a:t>惯性</a:t>
                      </a:r>
                      <a:endParaRPr lang="zh-CN" altLang="en-US" sz="2400" dirty="0"/>
                    </a:p>
                  </a:txBody>
                  <a:tcPr/>
                </a:tc>
                <a:tc>
                  <a:txBody>
                    <a:bodyPr/>
                    <a:lstStyle/>
                    <a:p>
                      <a:pPr marL="0" lvl="3" indent="0" algn="just" eaLnBrk="1" hangingPunct="1">
                        <a:lnSpc>
                          <a:spcPct val="90000"/>
                        </a:lnSpc>
                        <a:buFont typeface="Wingdings" pitchFamily="2" charset="2"/>
                        <a:buNone/>
                        <a:tabLst>
                          <a:tab pos="2867025" algn="l"/>
                        </a:tabLst>
                      </a:pPr>
                      <a:r>
                        <a:rPr lang="zh-CN" altLang="en-US" sz="2400" dirty="0">
                          <a:solidFill>
                            <a:srgbClr val="0000FF"/>
                          </a:solidFill>
                          <a:latin typeface="华文细黑" pitchFamily="2" charset="-122"/>
                          <a:ea typeface="华文细黑" pitchFamily="2" charset="-122"/>
                        </a:rPr>
                        <a:t>压缩（由激光或离子束直接内爆驱动，或由激光或离子束产生</a:t>
                      </a:r>
                      <a:r>
                        <a:rPr lang="en-US" altLang="zh-CN" sz="2400" dirty="0">
                          <a:solidFill>
                            <a:srgbClr val="0000FF"/>
                          </a:solidFill>
                          <a:latin typeface="华文细黑" pitchFamily="2" charset="-122"/>
                          <a:ea typeface="华文细黑" pitchFamily="2" charset="-122"/>
                        </a:rPr>
                        <a:t>X</a:t>
                      </a:r>
                      <a:r>
                        <a:rPr lang="zh-CN" altLang="en-US" sz="2400" dirty="0">
                          <a:solidFill>
                            <a:srgbClr val="0000FF"/>
                          </a:solidFill>
                          <a:latin typeface="华文细黑" pitchFamily="2" charset="-122"/>
                          <a:ea typeface="华文细黑" pitchFamily="2" charset="-122"/>
                        </a:rPr>
                        <a:t>射线间接内爆驱动） </a:t>
                      </a:r>
                    </a:p>
                    <a:p>
                      <a:pPr marL="0" lvl="3" indent="0" algn="just" eaLnBrk="1" hangingPunct="1">
                        <a:lnSpc>
                          <a:spcPct val="90000"/>
                        </a:lnSpc>
                        <a:buFont typeface="Wingdings" pitchFamily="2" charset="2"/>
                        <a:buNone/>
                        <a:tabLst>
                          <a:tab pos="2867025" algn="l"/>
                        </a:tabLst>
                      </a:pPr>
                      <a:r>
                        <a:rPr lang="zh-CN" altLang="en-US" sz="2400" dirty="0">
                          <a:solidFill>
                            <a:srgbClr val="0000FF"/>
                          </a:solidFill>
                          <a:latin typeface="华文细黑" pitchFamily="2" charset="-122"/>
                          <a:ea typeface="华文细黑" pitchFamily="2" charset="-122"/>
                        </a:rPr>
                        <a:t>聚变反应 </a:t>
                      </a:r>
                      <a:r>
                        <a:rPr lang="en-US" altLang="zh-CN" sz="2400" dirty="0">
                          <a:solidFill>
                            <a:srgbClr val="0000FF"/>
                          </a:solidFill>
                          <a:latin typeface="华文细黑" pitchFamily="2" charset="-122"/>
                          <a:ea typeface="华文细黑" pitchFamily="2" charset="-122"/>
                        </a:rPr>
                        <a:t>(</a:t>
                      </a:r>
                      <a:r>
                        <a:rPr lang="zh-CN" altLang="en-US" sz="2400" dirty="0">
                          <a:solidFill>
                            <a:srgbClr val="0000FF"/>
                          </a:solidFill>
                          <a:latin typeface="华文细黑" pitchFamily="2" charset="-122"/>
                          <a:ea typeface="华文细黑" pitchFamily="2" charset="-122"/>
                        </a:rPr>
                        <a:t>主要是</a:t>
                      </a:r>
                      <a:r>
                        <a:rPr lang="en-US" altLang="zh-CN" sz="2400" dirty="0">
                          <a:solidFill>
                            <a:srgbClr val="0000FF"/>
                          </a:solidFill>
                          <a:latin typeface="华文细黑" pitchFamily="2" charset="-122"/>
                          <a:ea typeface="华文细黑" pitchFamily="2" charset="-122"/>
                        </a:rPr>
                        <a:t>D+T) </a:t>
                      </a:r>
                    </a:p>
                  </a:txBody>
                  <a:tcPr/>
                </a:tc>
                <a:extLst>
                  <a:ext uri="{0D108BD9-81ED-4DB2-BD59-A6C34878D82A}">
                    <a16:rowId xmlns:a16="http://schemas.microsoft.com/office/drawing/2014/main" val="10002"/>
                  </a:ext>
                </a:extLst>
              </a:tr>
              <a:tr h="1096643">
                <a:tc>
                  <a:txBody>
                    <a:bodyPr/>
                    <a:lstStyle/>
                    <a:p>
                      <a:r>
                        <a:rPr lang="zh-CN" altLang="en-US" sz="2400" dirty="0">
                          <a:solidFill>
                            <a:srgbClr val="0000FF"/>
                          </a:solidFill>
                          <a:latin typeface="华文细黑" pitchFamily="2" charset="-122"/>
                          <a:ea typeface="华文细黑" pitchFamily="2" charset="-122"/>
                        </a:rPr>
                        <a:t>磁 </a:t>
                      </a:r>
                      <a:endParaRPr lang="zh-CN" altLang="en-US" sz="2400" dirty="0"/>
                    </a:p>
                  </a:txBody>
                  <a:tcPr/>
                </a:tc>
                <a:tc>
                  <a:txBody>
                    <a:bodyPr/>
                    <a:lstStyle/>
                    <a:p>
                      <a:pPr marL="0" lvl="3" indent="0" algn="just" eaLnBrk="1" hangingPunct="1">
                        <a:lnSpc>
                          <a:spcPct val="90000"/>
                        </a:lnSpc>
                        <a:buFont typeface="Wingdings" pitchFamily="2" charset="2"/>
                        <a:buNone/>
                        <a:tabLst>
                          <a:tab pos="2867025" algn="l"/>
                        </a:tabLst>
                      </a:pPr>
                      <a:r>
                        <a:rPr lang="zh-CN" altLang="en-US" sz="2400" dirty="0">
                          <a:solidFill>
                            <a:srgbClr val="0000FF"/>
                          </a:solidFill>
                          <a:latin typeface="华文细黑" pitchFamily="2" charset="-122"/>
                          <a:ea typeface="华文细黑" pitchFamily="2" charset="-122"/>
                        </a:rPr>
                        <a:t>压缩（磁场）</a:t>
                      </a:r>
                    </a:p>
                    <a:p>
                      <a:pPr marL="0" lvl="3" indent="0" algn="just" eaLnBrk="1" hangingPunct="1">
                        <a:lnSpc>
                          <a:spcPct val="90000"/>
                        </a:lnSpc>
                        <a:buFont typeface="Wingdings" pitchFamily="2" charset="2"/>
                        <a:buNone/>
                        <a:tabLst>
                          <a:tab pos="2867025" algn="l"/>
                        </a:tabLst>
                      </a:pPr>
                      <a:r>
                        <a:rPr lang="zh-CN" altLang="en-US" sz="2400" dirty="0">
                          <a:solidFill>
                            <a:srgbClr val="0000FF"/>
                          </a:solidFill>
                          <a:latin typeface="华文细黑" pitchFamily="2" charset="-122"/>
                          <a:ea typeface="华文细黑" pitchFamily="2" charset="-122"/>
                        </a:rPr>
                        <a:t>聚变反应（主要是</a:t>
                      </a:r>
                      <a:r>
                        <a:rPr lang="en-US" altLang="zh-CN" sz="2400" dirty="0">
                          <a:solidFill>
                            <a:srgbClr val="0000FF"/>
                          </a:solidFill>
                          <a:latin typeface="华文细黑" pitchFamily="2" charset="-122"/>
                          <a:ea typeface="华文细黑" pitchFamily="2" charset="-122"/>
                        </a:rPr>
                        <a:t>D+T</a:t>
                      </a:r>
                      <a:r>
                        <a:rPr lang="zh-CN" altLang="en-US" sz="2400" dirty="0">
                          <a:solidFill>
                            <a:srgbClr val="0000FF"/>
                          </a:solidFill>
                          <a:latin typeface="华文细黑" pitchFamily="2" charset="-122"/>
                          <a:ea typeface="华文细黑" pitchFamily="2" charset="-122"/>
                        </a:rPr>
                        <a:t>）</a:t>
                      </a:r>
                    </a:p>
                    <a:p>
                      <a:pPr marL="0" lvl="3" indent="0" algn="just" eaLnBrk="1" hangingPunct="1">
                        <a:lnSpc>
                          <a:spcPct val="90000"/>
                        </a:lnSpc>
                        <a:buFont typeface="Wingdings" pitchFamily="2" charset="2"/>
                        <a:buNone/>
                        <a:tabLst>
                          <a:tab pos="2867025" algn="l"/>
                        </a:tabLst>
                      </a:pPr>
                      <a:r>
                        <a:rPr lang="zh-CN" altLang="en-US" sz="2400" dirty="0">
                          <a:solidFill>
                            <a:srgbClr val="0000FF"/>
                          </a:solidFill>
                          <a:latin typeface="华文细黑" pitchFamily="2" charset="-122"/>
                          <a:ea typeface="华文细黑" pitchFamily="2" charset="-122"/>
                        </a:rPr>
                        <a:t>加热 （电磁波 ，欧姆加热</a:t>
                      </a:r>
                      <a:r>
                        <a:rPr lang="en-US" altLang="zh-CN" sz="2400" dirty="0">
                          <a:solidFill>
                            <a:srgbClr val="0000FF"/>
                          </a:solidFill>
                          <a:latin typeface="华文细黑" pitchFamily="2" charset="-122"/>
                          <a:ea typeface="华文细黑" pitchFamily="2" charset="-122"/>
                        </a:rPr>
                        <a:t>[</a:t>
                      </a:r>
                      <a:r>
                        <a:rPr lang="zh-CN" altLang="en-US" sz="2400" dirty="0">
                          <a:solidFill>
                            <a:srgbClr val="0000FF"/>
                          </a:solidFill>
                          <a:latin typeface="华文细黑" pitchFamily="2" charset="-122"/>
                          <a:ea typeface="华文细黑" pitchFamily="2" charset="-122"/>
                        </a:rPr>
                        <a:t>电流</a:t>
                      </a:r>
                      <a:r>
                        <a:rPr lang="en-US" altLang="zh-CN" sz="2400" dirty="0">
                          <a:solidFill>
                            <a:srgbClr val="0000FF"/>
                          </a:solidFill>
                          <a:latin typeface="华文细黑" pitchFamily="2" charset="-122"/>
                          <a:ea typeface="华文细黑" pitchFamily="2" charset="-122"/>
                        </a:rPr>
                        <a:t>],</a:t>
                      </a:r>
                      <a:r>
                        <a:rPr lang="zh-CN" altLang="en-US" sz="2400" dirty="0">
                          <a:solidFill>
                            <a:srgbClr val="0000FF"/>
                          </a:solidFill>
                          <a:latin typeface="华文细黑" pitchFamily="2" charset="-122"/>
                          <a:ea typeface="华文细黑" pitchFamily="2" charset="-122"/>
                        </a:rPr>
                        <a:t>中性粒子束</a:t>
                      </a:r>
                      <a:r>
                        <a:rPr lang="en-US" altLang="zh-CN" sz="2400" dirty="0">
                          <a:solidFill>
                            <a:srgbClr val="0000FF"/>
                          </a:solidFill>
                          <a:latin typeface="华文细黑" pitchFamily="2" charset="-122"/>
                          <a:ea typeface="华文细黑" pitchFamily="2" charset="-122"/>
                        </a:rPr>
                        <a:t>[</a:t>
                      </a:r>
                      <a:r>
                        <a:rPr lang="zh-CN" altLang="en-US" sz="2400" dirty="0">
                          <a:solidFill>
                            <a:srgbClr val="0000FF"/>
                          </a:solidFill>
                          <a:latin typeface="华文细黑" pitchFamily="2" charset="-122"/>
                          <a:ea typeface="华文细黑" pitchFamily="2" charset="-122"/>
                        </a:rPr>
                        <a:t>氢原子</a:t>
                      </a:r>
                      <a:r>
                        <a:rPr lang="en-US" altLang="zh-CN" sz="2400" dirty="0">
                          <a:solidFill>
                            <a:srgbClr val="0000FF"/>
                          </a:solidFill>
                          <a:latin typeface="华文细黑" pitchFamily="2" charset="-122"/>
                          <a:ea typeface="华文细黑" pitchFamily="2" charset="-122"/>
                        </a:rPr>
                        <a:t>] </a:t>
                      </a:r>
                      <a:r>
                        <a:rPr lang="zh-CN" altLang="en-US" sz="2400" dirty="0">
                          <a:solidFill>
                            <a:srgbClr val="0000FF"/>
                          </a:solidFill>
                          <a:latin typeface="华文细黑" pitchFamily="2" charset="-122"/>
                          <a:ea typeface="华文细黑" pitchFamily="2" charset="-122"/>
                        </a:rPr>
                        <a:t>）   </a:t>
                      </a:r>
                    </a:p>
                  </a:txBody>
                  <a:tcPr/>
                </a:tc>
                <a:extLst>
                  <a:ext uri="{0D108BD9-81ED-4DB2-BD59-A6C34878D82A}">
                    <a16:rowId xmlns:a16="http://schemas.microsoft.com/office/drawing/2014/main" val="10003"/>
                  </a:ext>
                </a:extLst>
              </a:tr>
            </a:tbl>
          </a:graphicData>
        </a:graphic>
      </p:graphicFrame>
    </p:spTree>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9" name="Picture 3" descr="fusion"/>
          <p:cNvPicPr>
            <a:picLocks noChangeAspect="1" noChangeArrowheads="1"/>
          </p:cNvPicPr>
          <p:nvPr/>
        </p:nvPicPr>
        <p:blipFill>
          <a:blip r:embed="rId3" cstate="print"/>
          <a:srcRect/>
          <a:stretch>
            <a:fillRect/>
          </a:stretch>
        </p:blipFill>
        <p:spPr bwMode="auto">
          <a:xfrm>
            <a:off x="2195736" y="1988840"/>
            <a:ext cx="4800600" cy="3048000"/>
          </a:xfrm>
          <a:prstGeom prst="rect">
            <a:avLst/>
          </a:prstGeom>
          <a:noFill/>
          <a:ln w="9525">
            <a:noFill/>
            <a:miter lim="800000"/>
            <a:headEnd/>
            <a:tailEnd/>
          </a:ln>
        </p:spPr>
      </p:pic>
      <p:sp>
        <p:nvSpPr>
          <p:cNvPr id="14340" name="Text Box 4"/>
          <p:cNvSpPr txBox="1">
            <a:spLocks noChangeArrowheads="1"/>
          </p:cNvSpPr>
          <p:nvPr/>
        </p:nvSpPr>
        <p:spPr bwMode="auto">
          <a:xfrm>
            <a:off x="1736725" y="544513"/>
            <a:ext cx="3749675" cy="723275"/>
          </a:xfrm>
          <a:prstGeom prst="rect">
            <a:avLst/>
          </a:prstGeom>
          <a:noFill/>
          <a:ln w="12700" cap="sq">
            <a:noFill/>
            <a:miter lim="800000"/>
            <a:headEnd type="none" w="sm" len="sm"/>
            <a:tailEnd type="none" w="sm" len="sm"/>
          </a:ln>
        </p:spPr>
        <p:txBody>
          <a:bodyPr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zh-CN" sz="4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endParaRPr>
          </a:p>
        </p:txBody>
      </p:sp>
      <p:sp>
        <p:nvSpPr>
          <p:cNvPr id="14341" name="Text Box 5"/>
          <p:cNvSpPr txBox="1">
            <a:spLocks noChangeArrowheads="1"/>
          </p:cNvSpPr>
          <p:nvPr/>
        </p:nvSpPr>
        <p:spPr bwMode="auto">
          <a:xfrm>
            <a:off x="539552" y="1412776"/>
            <a:ext cx="4134465" cy="477054"/>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目前最主要的聚变反应：</a:t>
            </a:r>
          </a:p>
        </p:txBody>
      </p:sp>
      <p:sp>
        <p:nvSpPr>
          <p:cNvPr id="14342" name="Text Box 6"/>
          <p:cNvSpPr txBox="1">
            <a:spLocks noChangeArrowheads="1"/>
          </p:cNvSpPr>
          <p:nvPr/>
        </p:nvSpPr>
        <p:spPr bwMode="auto">
          <a:xfrm>
            <a:off x="3635896" y="5445224"/>
            <a:ext cx="2093842" cy="477054"/>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err="1">
                <a:ln>
                  <a:noFill/>
                </a:ln>
                <a:solidFill>
                  <a:srgbClr val="0000FF"/>
                </a:solidFill>
                <a:effectLst/>
                <a:uLnTx/>
                <a:uFillTx/>
                <a:latin typeface="华文细黑" pitchFamily="2" charset="-122"/>
                <a:ea typeface="华文细黑" pitchFamily="2" charset="-122"/>
                <a:cs typeface="+mn-cs"/>
              </a:rPr>
              <a:t>D+T</a:t>
            </a:r>
            <a:r>
              <a:rPr kumimoji="0" lang="en-US" altLang="zh-CN" sz="2800" b="0" i="0" u="none" strike="noStrike" kern="1200" cap="none" spc="0" normalizeH="0" baseline="0" noProof="0" dirty="0" err="1">
                <a:ln>
                  <a:noFill/>
                </a:ln>
                <a:solidFill>
                  <a:srgbClr val="0000FF"/>
                </a:solidFill>
                <a:effectLst/>
                <a:uLnTx/>
                <a:uFillTx/>
                <a:latin typeface="华文细黑" pitchFamily="2" charset="-122"/>
                <a:ea typeface="华文细黑" pitchFamily="2" charset="-122"/>
                <a:cs typeface="+mn-cs"/>
                <a:sym typeface="Symbol" pitchFamily="18" charset="2"/>
              </a:rPr>
              <a:t></a:t>
            </a:r>
            <a:r>
              <a:rPr kumimoji="0" lang="en-US" altLang="zh-CN" sz="2800" b="0" i="0" u="none" strike="noStrike" kern="1200" cap="none" spc="0" normalizeH="0" baseline="0" noProof="0" dirty="0" err="1">
                <a:ln>
                  <a:noFill/>
                </a:ln>
                <a:solidFill>
                  <a:srgbClr val="0000FF"/>
                </a:solidFill>
                <a:effectLst/>
                <a:uLnTx/>
                <a:uFillTx/>
                <a:latin typeface="华文细黑" pitchFamily="2" charset="-122"/>
                <a:ea typeface="华文细黑" pitchFamily="2" charset="-122"/>
                <a:cs typeface="+mn-cs"/>
                <a:sym typeface="Math1" pitchFamily="2" charset="2"/>
              </a:rPr>
              <a:t>He+n</a:t>
            </a:r>
            <a:endParaRPr kumimoji="0" lang="en-US" altLang="zh-CN"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14347" name="Rectangle 11"/>
          <p:cNvSpPr>
            <a:spLocks noGrp="1" noChangeArrowheads="1"/>
          </p:cNvSpPr>
          <p:nvPr>
            <p:ph type="title"/>
          </p:nvPr>
        </p:nvSpPr>
        <p:spPr>
          <a:xfrm>
            <a:off x="395536" y="548680"/>
            <a:ext cx="7772400" cy="647849"/>
          </a:xfrm>
        </p:spPr>
        <p:txBody>
          <a:bodyPr/>
          <a:lstStyle/>
          <a:p>
            <a:pPr algn="l" eaLnBrk="1" hangingPunct="1"/>
            <a:r>
              <a:rPr lang="en-US" altLang="zh-CN" sz="3200" b="1" dirty="0">
                <a:solidFill>
                  <a:srgbClr val="0000FF"/>
                </a:solidFill>
                <a:latin typeface="华文细黑" pitchFamily="2" charset="-122"/>
                <a:ea typeface="华文细黑" pitchFamily="2" charset="-122"/>
              </a:rPr>
              <a:t>3</a:t>
            </a:r>
            <a:r>
              <a:rPr lang="zh-CN" altLang="en-US" sz="3200" b="1" dirty="0">
                <a:solidFill>
                  <a:srgbClr val="0000FF"/>
                </a:solidFill>
                <a:latin typeface="华文细黑" pitchFamily="2" charset="-122"/>
                <a:ea typeface="华文细黑" pitchFamily="2" charset="-122"/>
              </a:rPr>
              <a:t>）</a:t>
            </a:r>
            <a:r>
              <a:rPr kumimoji="0" lang="zh-CN" altLang="en-US" sz="3200" dirty="0">
                <a:solidFill>
                  <a:srgbClr val="0000FF"/>
                </a:solidFill>
                <a:latin typeface="华文细黑" pitchFamily="2" charset="-122"/>
                <a:ea typeface="华文细黑" pitchFamily="2" charset="-122"/>
              </a:rPr>
              <a:t>核聚变和聚变反应方式</a:t>
            </a:r>
            <a:endParaRPr lang="zh-CN" altLang="en-US" sz="3200" dirty="0">
              <a:solidFill>
                <a:srgbClr val="0000FF"/>
              </a:solidFill>
              <a:latin typeface="华文细黑" pitchFamily="2" charset="-122"/>
              <a:ea typeface="华文细黑" pitchFamily="2" charset="-122"/>
            </a:endParaRPr>
          </a:p>
        </p:txBody>
      </p:sp>
    </p:spTree>
  </p:cSld>
  <p:clrMapOvr>
    <a:masterClrMapping/>
  </p:clrMapOvr>
  <p:transition>
    <p:random/>
  </p:transition>
</p:sld>
</file>

<file path=ppt/slides/slide3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00000" y="584448"/>
            <a:ext cx="7772400" cy="684312"/>
          </a:xfrm>
        </p:spPr>
        <p:txBody>
          <a:bodyPr/>
          <a:lstStyle/>
          <a:p>
            <a:pPr marL="762000" indent="-762000" algn="l" eaLnBrk="1" hangingPunct="1"/>
            <a:r>
              <a:rPr kumimoji="0" lang="en-US" altLang="zh-CN" sz="3200" dirty="0">
                <a:solidFill>
                  <a:srgbClr val="0000FF"/>
                </a:solidFill>
                <a:latin typeface="华文细黑" pitchFamily="2" charset="-122"/>
                <a:ea typeface="华文细黑" pitchFamily="2" charset="-122"/>
              </a:rPr>
              <a:t>3) </a:t>
            </a:r>
            <a:r>
              <a:rPr kumimoji="0" lang="zh-CN" altLang="en-US" sz="3200" dirty="0">
                <a:solidFill>
                  <a:srgbClr val="0000FF"/>
                </a:solidFill>
                <a:latin typeface="华文细黑" pitchFamily="2" charset="-122"/>
                <a:ea typeface="华文细黑" pitchFamily="2" charset="-122"/>
              </a:rPr>
              <a:t>核聚变和聚变反应方式</a:t>
            </a:r>
          </a:p>
        </p:txBody>
      </p:sp>
      <p:sp>
        <p:nvSpPr>
          <p:cNvPr id="15363" name="Rectangle 3"/>
          <p:cNvSpPr>
            <a:spLocks noGrp="1" noChangeArrowheads="1"/>
          </p:cNvSpPr>
          <p:nvPr>
            <p:ph type="body" idx="1"/>
          </p:nvPr>
        </p:nvSpPr>
        <p:spPr>
          <a:xfrm>
            <a:off x="1800200" y="1196752"/>
            <a:ext cx="2771800" cy="720080"/>
          </a:xfrm>
        </p:spPr>
        <p:txBody>
          <a:bodyPr/>
          <a:lstStyle/>
          <a:p>
            <a:pPr marL="609600" indent="-609600" eaLnBrk="1" hangingPunct="1">
              <a:buNone/>
            </a:pPr>
            <a:r>
              <a:rPr lang="zh-CN" altLang="en-US" sz="2400" dirty="0">
                <a:solidFill>
                  <a:srgbClr val="0000FF"/>
                </a:solidFill>
                <a:latin typeface="华文细黑" pitchFamily="2" charset="-122"/>
                <a:ea typeface="华文细黑" pitchFamily="2" charset="-122"/>
              </a:rPr>
              <a:t>恒星和星系 </a:t>
            </a:r>
            <a:br>
              <a:rPr lang="zh-CN" altLang="en-US" sz="2400" dirty="0">
                <a:solidFill>
                  <a:srgbClr val="0000FF"/>
                </a:solidFill>
                <a:latin typeface="华文细黑" pitchFamily="2" charset="-122"/>
                <a:ea typeface="华文细黑" pitchFamily="2" charset="-122"/>
              </a:rPr>
            </a:br>
            <a:br>
              <a:rPr lang="zh-CN" altLang="en-US" sz="2400" dirty="0">
                <a:solidFill>
                  <a:srgbClr val="0000FF"/>
                </a:solidFill>
                <a:latin typeface="华文细黑" pitchFamily="2" charset="-122"/>
                <a:ea typeface="华文细黑" pitchFamily="2" charset="-122"/>
              </a:rPr>
            </a:br>
            <a:endParaRPr lang="zh-CN" altLang="en-US" sz="2400" dirty="0">
              <a:solidFill>
                <a:srgbClr val="0000FF"/>
              </a:solidFill>
              <a:latin typeface="华文细黑" pitchFamily="2" charset="-122"/>
              <a:ea typeface="华文细黑" pitchFamily="2" charset="-122"/>
            </a:endParaRPr>
          </a:p>
        </p:txBody>
      </p:sp>
      <p:pic>
        <p:nvPicPr>
          <p:cNvPr id="15364" name="Picture 4" descr="stars"/>
          <p:cNvPicPr>
            <a:picLocks noChangeAspect="1" noChangeArrowheads="1"/>
          </p:cNvPicPr>
          <p:nvPr/>
        </p:nvPicPr>
        <p:blipFill>
          <a:blip r:embed="rId3" cstate="print"/>
          <a:srcRect/>
          <a:stretch>
            <a:fillRect/>
          </a:stretch>
        </p:blipFill>
        <p:spPr bwMode="auto">
          <a:xfrm>
            <a:off x="971600" y="1628800"/>
            <a:ext cx="3354924" cy="2304256"/>
          </a:xfrm>
          <a:prstGeom prst="rect">
            <a:avLst/>
          </a:prstGeom>
          <a:noFill/>
          <a:ln w="9525">
            <a:noFill/>
            <a:miter lim="800000"/>
            <a:headEnd/>
            <a:tailEnd/>
          </a:ln>
        </p:spPr>
      </p:pic>
      <p:pic>
        <p:nvPicPr>
          <p:cNvPr id="15365" name="Picture 5" descr="icf-small"/>
          <p:cNvPicPr>
            <a:picLocks noChangeAspect="1" noChangeArrowheads="1"/>
          </p:cNvPicPr>
          <p:nvPr/>
        </p:nvPicPr>
        <p:blipFill>
          <a:blip r:embed="rId4" cstate="print"/>
          <a:srcRect/>
          <a:stretch>
            <a:fillRect/>
          </a:stretch>
        </p:blipFill>
        <p:spPr bwMode="auto">
          <a:xfrm>
            <a:off x="5004048" y="1628800"/>
            <a:ext cx="3384376" cy="2336631"/>
          </a:xfrm>
          <a:prstGeom prst="rect">
            <a:avLst/>
          </a:prstGeom>
          <a:noFill/>
          <a:ln w="9525">
            <a:noFill/>
            <a:miter lim="800000"/>
            <a:headEnd/>
            <a:tailEnd/>
          </a:ln>
        </p:spPr>
      </p:pic>
      <p:pic>
        <p:nvPicPr>
          <p:cNvPr id="15366" name="Picture 6" descr="tokamak-small"/>
          <p:cNvPicPr>
            <a:picLocks noChangeAspect="1" noChangeArrowheads="1"/>
          </p:cNvPicPr>
          <p:nvPr/>
        </p:nvPicPr>
        <p:blipFill>
          <a:blip r:embed="rId5" cstate="print"/>
          <a:srcRect/>
          <a:stretch>
            <a:fillRect/>
          </a:stretch>
        </p:blipFill>
        <p:spPr bwMode="auto">
          <a:xfrm>
            <a:off x="2843808" y="4149080"/>
            <a:ext cx="2957466" cy="2146548"/>
          </a:xfrm>
          <a:prstGeom prst="rect">
            <a:avLst/>
          </a:prstGeom>
          <a:noFill/>
          <a:ln w="9525">
            <a:noFill/>
            <a:miter lim="800000"/>
            <a:headEnd/>
            <a:tailEnd/>
          </a:ln>
        </p:spPr>
      </p:pic>
      <p:sp>
        <p:nvSpPr>
          <p:cNvPr id="8" name="矩形 7"/>
          <p:cNvSpPr/>
          <p:nvPr/>
        </p:nvSpPr>
        <p:spPr>
          <a:xfrm>
            <a:off x="5508104" y="1167135"/>
            <a:ext cx="274047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激光束驱动聚变 </a:t>
            </a:r>
            <a:endPar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9" name="矩形 8"/>
          <p:cNvSpPr/>
          <p:nvPr/>
        </p:nvSpPr>
        <p:spPr>
          <a:xfrm>
            <a:off x="5940152" y="4869160"/>
            <a:ext cx="141577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托克马卡</a:t>
            </a:r>
            <a:endPar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Tree>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685800" y="609600"/>
            <a:ext cx="7772400" cy="515144"/>
          </a:xfrm>
        </p:spPr>
        <p:txBody>
          <a:bodyPr/>
          <a:lstStyle/>
          <a:p>
            <a:pPr algn="l"/>
            <a:r>
              <a:rPr lang="en-US" altLang="zh-CN" sz="2800" dirty="0"/>
              <a:t>HL-2M</a:t>
            </a:r>
            <a:r>
              <a:rPr lang="zh-CN" altLang="en-US" sz="2800" dirty="0"/>
              <a:t>与</a:t>
            </a:r>
            <a:r>
              <a:rPr lang="en-US" altLang="zh-CN" sz="2800" dirty="0"/>
              <a:t>EAST</a:t>
            </a:r>
            <a:endParaRPr lang="zh-CN" altLang="en-US" sz="2800" dirty="0"/>
          </a:p>
        </p:txBody>
      </p:sp>
      <p:sp>
        <p:nvSpPr>
          <p:cNvPr id="3" name="内容占位符 2"/>
          <p:cNvSpPr>
            <a:spLocks noGrp="1"/>
          </p:cNvSpPr>
          <p:nvPr>
            <p:ph idx="1"/>
          </p:nvPr>
        </p:nvSpPr>
        <p:spPr/>
        <p:txBody>
          <a:bodyPr/>
          <a:lstStyle/>
          <a:p>
            <a:endParaRPr lang="zh-CN" altLang="en-US" dirty="0"/>
          </a:p>
        </p:txBody>
      </p:sp>
      <p:pic>
        <p:nvPicPr>
          <p:cNvPr id="2050" name="Picture 2" descr="https://img0.baidu.com/it/u=1756759441,3067665816&amp;fm=253&amp;fmt=auto&amp;app=138&amp;f=JPEG?w=796&amp;h=5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568" y="3645024"/>
            <a:ext cx="3888432" cy="2442482"/>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pics0.baidu.com/feed/b17eca8065380cd7bfa6cc6c754ba13858828196.jpeg@f_auto?token=7991e04189c6344dc9d8bf0b4aec0bc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5288" y="3663815"/>
            <a:ext cx="3048000" cy="2447925"/>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https://pic.rmb.bdstatic.com/bjh/news/ab4dc4b548efb6e68d02cfb716e8d875.jpe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568" y="1170526"/>
            <a:ext cx="3888432" cy="222196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点击查看大图"/>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80112" y="625377"/>
            <a:ext cx="1971675" cy="28098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9051079"/>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p:txBody>
          <a:bodyPr/>
          <a:lstStyle/>
          <a:p>
            <a:pPr marL="838200" indent="-838200" eaLnBrk="1" hangingPunct="1">
              <a:buFontTx/>
              <a:buAutoNum type="arabicPeriod" startAt="2"/>
            </a:pPr>
            <a:r>
              <a:rPr lang="zh-CN" altLang="en-US">
                <a:solidFill>
                  <a:srgbClr val="0000FF"/>
                </a:solidFill>
                <a:latin typeface="华文细黑" pitchFamily="2" charset="-122"/>
                <a:ea typeface="华文细黑" pitchFamily="2" charset="-122"/>
              </a:rPr>
              <a:t>惯性约束聚变</a:t>
            </a:r>
            <a:r>
              <a:rPr lang="zh-CN" altLang="en-US">
                <a:solidFill>
                  <a:srgbClr val="0000FF"/>
                </a:solidFill>
                <a:latin typeface="华文细黑" pitchFamily="2" charset="-122"/>
                <a:ea typeface="华文细黑" pitchFamily="2" charset="-122"/>
                <a:cs typeface="Times New Roman" pitchFamily="18" charset="0"/>
              </a:rPr>
              <a:t>研究</a:t>
            </a:r>
          </a:p>
        </p:txBody>
      </p:sp>
      <p:sp>
        <p:nvSpPr>
          <p:cNvPr id="16387" name="Rectangle 3"/>
          <p:cNvSpPr>
            <a:spLocks noGrp="1" noChangeArrowheads="1"/>
          </p:cNvSpPr>
          <p:nvPr>
            <p:ph type="body" idx="1"/>
          </p:nvPr>
        </p:nvSpPr>
        <p:spPr/>
        <p:txBody>
          <a:bodyPr/>
          <a:lstStyle/>
          <a:p>
            <a:pPr marL="609600" indent="-609600" eaLnBrk="1" hangingPunct="1">
              <a:buFont typeface="Wingdings" pitchFamily="2" charset="2"/>
              <a:buAutoNum type="arabicParenR"/>
            </a:pPr>
            <a:r>
              <a:rPr lang="en-US" altLang="zh-CN" dirty="0">
                <a:solidFill>
                  <a:srgbClr val="0000FF"/>
                </a:solidFill>
                <a:latin typeface="华文细黑" pitchFamily="2" charset="-122"/>
                <a:ea typeface="华文细黑" pitchFamily="2" charset="-122"/>
              </a:rPr>
              <a:t>ICF </a:t>
            </a:r>
            <a:r>
              <a:rPr lang="en-US" altLang="zh-CN" dirty="0">
                <a:solidFill>
                  <a:srgbClr val="0000FF"/>
                </a:solidFill>
                <a:latin typeface="华文细黑" pitchFamily="2" charset="-122"/>
                <a:ea typeface="华文细黑" pitchFamily="2" charset="-122"/>
                <a:cs typeface="Times New Roman" pitchFamily="18" charset="0"/>
              </a:rPr>
              <a:t>(Inertial Confinement Fusion)</a:t>
            </a:r>
            <a:r>
              <a:rPr lang="zh-CN" altLang="en-US" dirty="0">
                <a:solidFill>
                  <a:srgbClr val="0000FF"/>
                </a:solidFill>
                <a:latin typeface="华文细黑" pitchFamily="2" charset="-122"/>
                <a:ea typeface="华文细黑" pitchFamily="2" charset="-122"/>
              </a:rPr>
              <a:t>的基本概念</a:t>
            </a:r>
          </a:p>
          <a:p>
            <a:pPr marL="609600" indent="-609600" eaLnBrk="1" hangingPunct="1">
              <a:buFont typeface="Wingdings" pitchFamily="2" charset="2"/>
              <a:buAutoNum type="arabicParenR"/>
            </a:pPr>
            <a:r>
              <a:rPr lang="zh-CN" altLang="en-US" dirty="0">
                <a:solidFill>
                  <a:srgbClr val="0000FF"/>
                </a:solidFill>
                <a:latin typeface="华文细黑" pitchFamily="2" charset="-122"/>
                <a:ea typeface="华文细黑" pitchFamily="2" charset="-122"/>
              </a:rPr>
              <a:t>惯性约束聚变（</a:t>
            </a:r>
            <a:r>
              <a:rPr lang="en-US" altLang="zh-CN" dirty="0">
                <a:solidFill>
                  <a:srgbClr val="0000FF"/>
                </a:solidFill>
                <a:latin typeface="华文细黑" pitchFamily="2" charset="-122"/>
                <a:ea typeface="华文细黑" pitchFamily="2" charset="-122"/>
              </a:rPr>
              <a:t>ICF</a:t>
            </a:r>
            <a:r>
              <a:rPr lang="zh-CN" altLang="en-US" dirty="0">
                <a:solidFill>
                  <a:srgbClr val="0000FF"/>
                </a:solidFill>
                <a:latin typeface="华文细黑" pitchFamily="2" charset="-122"/>
                <a:ea typeface="华文细黑" pitchFamily="2" charset="-122"/>
              </a:rPr>
              <a:t>）</a:t>
            </a:r>
            <a:r>
              <a:rPr lang="zh-CN" altLang="en-US" dirty="0">
                <a:solidFill>
                  <a:srgbClr val="0000FF"/>
                </a:solidFill>
                <a:latin typeface="华文细黑" pitchFamily="2" charset="-122"/>
                <a:ea typeface="华文细黑" pitchFamily="2" charset="-122"/>
                <a:cs typeface="Times New Roman" pitchFamily="18" charset="0"/>
              </a:rPr>
              <a:t>研究</a:t>
            </a:r>
            <a:r>
              <a:rPr lang="zh-CN" altLang="en-US" dirty="0">
                <a:solidFill>
                  <a:srgbClr val="0000FF"/>
                </a:solidFill>
                <a:latin typeface="华文细黑" pitchFamily="2" charset="-122"/>
                <a:ea typeface="华文细黑" pitchFamily="2" charset="-122"/>
              </a:rPr>
              <a:t>的意义</a:t>
            </a:r>
          </a:p>
          <a:p>
            <a:pPr marL="609600" indent="-609600" eaLnBrk="1" hangingPunct="1">
              <a:buFont typeface="Wingdings" pitchFamily="2" charset="2"/>
              <a:buNone/>
            </a:pPr>
            <a:endParaRPr lang="en-US" altLang="zh-CN" dirty="0">
              <a:solidFill>
                <a:srgbClr val="0000FF"/>
              </a:solidFill>
              <a:latin typeface="华文细黑" pitchFamily="2" charset="-122"/>
              <a:ea typeface="华文细黑" pitchFamily="2" charset="-122"/>
            </a:endParaRPr>
          </a:p>
        </p:txBody>
      </p:sp>
    </p:spTree>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35247" y="404664"/>
            <a:ext cx="8785225" cy="762000"/>
          </a:xfrm>
        </p:spPr>
        <p:txBody>
          <a:bodyPr/>
          <a:lstStyle/>
          <a:p>
            <a:pPr marL="180975" indent="-180975" eaLnBrk="1" hangingPunct="1"/>
            <a:r>
              <a:rPr lang="en-US" altLang="zh-CN" sz="2800" dirty="0">
                <a:solidFill>
                  <a:schemeClr val="accent2"/>
                </a:solidFill>
                <a:latin typeface="华文细黑" pitchFamily="2" charset="-122"/>
                <a:ea typeface="华文细黑" pitchFamily="2" charset="-122"/>
              </a:rPr>
              <a:t>1) </a:t>
            </a:r>
            <a:r>
              <a:rPr lang="en-US" altLang="zh-CN" sz="2800" dirty="0">
                <a:solidFill>
                  <a:srgbClr val="0000FF"/>
                </a:solidFill>
                <a:latin typeface="华文细黑" pitchFamily="2" charset="-122"/>
                <a:ea typeface="华文细黑" pitchFamily="2" charset="-122"/>
              </a:rPr>
              <a:t>ICF </a:t>
            </a:r>
            <a:r>
              <a:rPr lang="en-US" altLang="zh-CN" sz="2800" dirty="0">
                <a:solidFill>
                  <a:schemeClr val="hlink"/>
                </a:solidFill>
                <a:latin typeface="华文细黑" pitchFamily="2" charset="-122"/>
                <a:ea typeface="华文细黑" pitchFamily="2" charset="-122"/>
                <a:cs typeface="Times New Roman" pitchFamily="18" charset="0"/>
              </a:rPr>
              <a:t>(Inertial Confinement Fusion)</a:t>
            </a:r>
            <a:r>
              <a:rPr lang="zh-CN" altLang="en-US" sz="2800" dirty="0">
                <a:solidFill>
                  <a:srgbClr val="0000FF"/>
                </a:solidFill>
                <a:latin typeface="华文细黑" pitchFamily="2" charset="-122"/>
                <a:ea typeface="华文细黑" pitchFamily="2" charset="-122"/>
              </a:rPr>
              <a:t>的基本概念</a:t>
            </a:r>
          </a:p>
        </p:txBody>
      </p:sp>
      <p:sp>
        <p:nvSpPr>
          <p:cNvPr id="17411" name="Rectangle 3"/>
          <p:cNvSpPr>
            <a:spLocks noGrp="1" noChangeArrowheads="1"/>
          </p:cNvSpPr>
          <p:nvPr>
            <p:ph type="body" idx="1"/>
          </p:nvPr>
        </p:nvSpPr>
        <p:spPr>
          <a:xfrm>
            <a:off x="0" y="1052736"/>
            <a:ext cx="8748464" cy="5184576"/>
          </a:xfrm>
        </p:spPr>
        <p:txBody>
          <a:bodyPr/>
          <a:lstStyle/>
          <a:p>
            <a:pPr marL="914400" lvl="1" indent="-457200" eaLnBrk="1" hangingPunct="1">
              <a:buFont typeface="Wingdings" pitchFamily="2" charset="2"/>
              <a:buChar char="l"/>
            </a:pPr>
            <a:r>
              <a:rPr lang="en-US" altLang="zh-CN" sz="2400" dirty="0">
                <a:solidFill>
                  <a:srgbClr val="0000FF"/>
                </a:solidFill>
                <a:latin typeface="华文细黑" pitchFamily="2" charset="-122"/>
                <a:ea typeface="华文细黑" pitchFamily="2" charset="-122"/>
              </a:rPr>
              <a:t>“</a:t>
            </a:r>
            <a:r>
              <a:rPr lang="zh-CN" altLang="en-US" sz="2400" dirty="0">
                <a:solidFill>
                  <a:srgbClr val="0000FF"/>
                </a:solidFill>
                <a:latin typeface="华文细黑" pitchFamily="2" charset="-122"/>
                <a:ea typeface="华文细黑" pitchFamily="2" charset="-122"/>
              </a:rPr>
              <a:t>惯性约束”的原始含义是：在充分高的燃料密度</a:t>
            </a:r>
            <a:r>
              <a:rPr lang="en-US" altLang="zh-CN" sz="2400" dirty="0">
                <a:solidFill>
                  <a:srgbClr val="0000FF"/>
                </a:solidFill>
                <a:latin typeface="华文细黑" pitchFamily="2" charset="-122"/>
                <a:ea typeface="华文细黑" pitchFamily="2" charset="-122"/>
              </a:rPr>
              <a:t>(n)</a:t>
            </a:r>
            <a:r>
              <a:rPr lang="zh-CN" altLang="en-US" sz="2400" dirty="0">
                <a:solidFill>
                  <a:srgbClr val="0000FF"/>
                </a:solidFill>
                <a:latin typeface="华文细黑" pitchFamily="2" charset="-122"/>
                <a:ea typeface="华文细黑" pitchFamily="2" charset="-122"/>
              </a:rPr>
              <a:t>状态下产生聚变反应，利用物质密度惯性来维持所需燃烧时间</a:t>
            </a:r>
            <a:r>
              <a:rPr lang="en-US" altLang="zh-CN" sz="2400" dirty="0">
                <a:solidFill>
                  <a:srgbClr val="0000FF"/>
                </a:solidFill>
                <a:latin typeface="华文细黑" pitchFamily="2" charset="-122"/>
                <a:ea typeface="华文细黑" pitchFamily="2" charset="-122"/>
              </a:rPr>
              <a:t>(</a:t>
            </a:r>
            <a:r>
              <a:rPr lang="en-US" altLang="zh-CN" sz="2400" dirty="0">
                <a:solidFill>
                  <a:srgbClr val="0000FF"/>
                </a:solidFill>
                <a:latin typeface="华文细黑" pitchFamily="2" charset="-122"/>
                <a:ea typeface="华文细黑" pitchFamily="2" charset="-122"/>
                <a:sym typeface="Symbol" pitchFamily="18" charset="2"/>
              </a:rPr>
              <a:t></a:t>
            </a:r>
            <a:r>
              <a:rPr lang="en-US" altLang="zh-CN" sz="2400" dirty="0">
                <a:solidFill>
                  <a:srgbClr val="0000FF"/>
                </a:solidFill>
                <a:latin typeface="华文细黑" pitchFamily="2" charset="-122"/>
                <a:ea typeface="华文细黑" pitchFamily="2" charset="-122"/>
              </a:rPr>
              <a:t>)</a:t>
            </a:r>
            <a:r>
              <a:rPr lang="zh-CN" altLang="en-US" sz="2400" dirty="0">
                <a:solidFill>
                  <a:srgbClr val="0000FF"/>
                </a:solidFill>
                <a:latin typeface="华文细黑" pitchFamily="2" charset="-122"/>
                <a:ea typeface="华文细黑" pitchFamily="2" charset="-122"/>
              </a:rPr>
              <a:t>，当燃料飞散前，热核燃料</a:t>
            </a:r>
            <a:r>
              <a:rPr lang="en-US" altLang="zh-CN" sz="2400" dirty="0">
                <a:solidFill>
                  <a:srgbClr val="0000FF"/>
                </a:solidFill>
                <a:latin typeface="华文细黑" pitchFamily="2" charset="-122"/>
                <a:ea typeface="华文细黑" pitchFamily="2" charset="-122"/>
              </a:rPr>
              <a:t>n</a:t>
            </a:r>
            <a:r>
              <a:rPr lang="en-US" altLang="zh-CN" sz="2400" dirty="0">
                <a:solidFill>
                  <a:srgbClr val="0000FF"/>
                </a:solidFill>
                <a:latin typeface="华文细黑" pitchFamily="2" charset="-122"/>
                <a:ea typeface="华文细黑" pitchFamily="2" charset="-122"/>
                <a:sym typeface="Symbol" pitchFamily="18" charset="2"/>
              </a:rPr>
              <a:t></a:t>
            </a:r>
            <a:r>
              <a:rPr lang="zh-CN" altLang="en-US" sz="2400" dirty="0">
                <a:solidFill>
                  <a:srgbClr val="0000FF"/>
                </a:solidFill>
                <a:latin typeface="华文细黑" pitchFamily="2" charset="-122"/>
                <a:ea typeface="华文细黑" pitchFamily="2" charset="-122"/>
              </a:rPr>
              <a:t>值已达到劳森判据 </a:t>
            </a:r>
          </a:p>
          <a:p>
            <a:pPr marL="914400" lvl="1" indent="-457200" algn="just" eaLnBrk="1" hangingPunct="1">
              <a:buFont typeface="Wingdings" pitchFamily="2" charset="2"/>
              <a:buChar char="l"/>
            </a:pPr>
            <a:r>
              <a:rPr lang="zh-CN" altLang="en-US" sz="2400" dirty="0">
                <a:solidFill>
                  <a:srgbClr val="0000FF"/>
                </a:solidFill>
                <a:latin typeface="华文细黑" pitchFamily="2" charset="-122"/>
                <a:ea typeface="华文细黑" pitchFamily="2" charset="-122"/>
              </a:rPr>
              <a:t>对于氘</a:t>
            </a:r>
            <a:r>
              <a:rPr lang="en-US" altLang="zh-CN" sz="2400" dirty="0">
                <a:solidFill>
                  <a:srgbClr val="0000FF"/>
                </a:solidFill>
                <a:latin typeface="华文细黑" pitchFamily="2" charset="-122"/>
                <a:ea typeface="华文细黑" pitchFamily="2" charset="-122"/>
              </a:rPr>
              <a:t>-</a:t>
            </a:r>
            <a:r>
              <a:rPr lang="zh-CN" altLang="en-US" sz="2400" dirty="0">
                <a:solidFill>
                  <a:srgbClr val="0000FF"/>
                </a:solidFill>
                <a:latin typeface="华文细黑" pitchFamily="2" charset="-122"/>
                <a:ea typeface="华文细黑" pitchFamily="2" charset="-122"/>
              </a:rPr>
              <a:t>氚</a:t>
            </a:r>
            <a:r>
              <a:rPr lang="en-US" altLang="zh-CN" sz="2400" dirty="0">
                <a:solidFill>
                  <a:srgbClr val="0000FF"/>
                </a:solidFill>
                <a:latin typeface="华文细黑" pitchFamily="2" charset="-122"/>
                <a:ea typeface="华文细黑" pitchFamily="2" charset="-122"/>
              </a:rPr>
              <a:t>(D,T)</a:t>
            </a:r>
            <a:r>
              <a:rPr lang="zh-CN" altLang="en-US" sz="2400" dirty="0">
                <a:solidFill>
                  <a:srgbClr val="0000FF"/>
                </a:solidFill>
                <a:latin typeface="华文细黑" pitchFamily="2" charset="-122"/>
                <a:ea typeface="华文细黑" pitchFamily="2" charset="-122"/>
              </a:rPr>
              <a:t>反应，劳森判据为</a:t>
            </a:r>
            <a:r>
              <a:rPr lang="zh-CN" altLang="en-US" sz="2400" dirty="0">
                <a:solidFill>
                  <a:schemeClr val="accent2"/>
                </a:solidFill>
                <a:latin typeface="华文细黑" pitchFamily="2" charset="-122"/>
                <a:ea typeface="华文细黑" pitchFamily="2" charset="-122"/>
              </a:rPr>
              <a:t>：</a:t>
            </a:r>
          </a:p>
          <a:p>
            <a:pPr marL="914400" lvl="1" indent="-457200" eaLnBrk="1" hangingPunct="1">
              <a:buNone/>
            </a:pPr>
            <a:r>
              <a:rPr lang="zh-CN" altLang="en-US" sz="2400" dirty="0">
                <a:solidFill>
                  <a:schemeClr val="accent2"/>
                </a:solidFill>
                <a:latin typeface="华文细黑" pitchFamily="2" charset="-122"/>
                <a:ea typeface="华文细黑" pitchFamily="2" charset="-122"/>
              </a:rPr>
              <a:t>				</a:t>
            </a:r>
            <a:r>
              <a:rPr lang="en-US" altLang="zh-CN" sz="2400" dirty="0">
                <a:solidFill>
                  <a:schemeClr val="accent2"/>
                </a:solidFill>
                <a:latin typeface="华文细黑" pitchFamily="2" charset="-122"/>
                <a:ea typeface="华文细黑" pitchFamily="2" charset="-122"/>
              </a:rPr>
              <a:t>n</a:t>
            </a:r>
            <a:r>
              <a:rPr lang="en-US" altLang="zh-CN" sz="2400" dirty="0">
                <a:solidFill>
                  <a:schemeClr val="accent2"/>
                </a:solidFill>
                <a:latin typeface="华文细黑" pitchFamily="2" charset="-122"/>
                <a:ea typeface="华文细黑" pitchFamily="2" charset="-122"/>
                <a:sym typeface="Symbol" pitchFamily="18" charset="2"/>
              </a:rPr>
              <a:t></a:t>
            </a:r>
            <a:r>
              <a:rPr lang="en-US" altLang="zh-CN" sz="2400" dirty="0">
                <a:solidFill>
                  <a:schemeClr val="accent2"/>
                </a:solidFill>
                <a:latin typeface="华文细黑" pitchFamily="2" charset="-122"/>
                <a:ea typeface="华文细黑" pitchFamily="2" charset="-122"/>
              </a:rPr>
              <a:t> &gt; 10</a:t>
            </a:r>
            <a:r>
              <a:rPr lang="en-US" altLang="zh-CN" sz="2400" baseline="30000" dirty="0">
                <a:solidFill>
                  <a:schemeClr val="accent2"/>
                </a:solidFill>
                <a:latin typeface="华文细黑" pitchFamily="2" charset="-122"/>
                <a:ea typeface="华文细黑" pitchFamily="2" charset="-122"/>
              </a:rPr>
              <a:t>14</a:t>
            </a:r>
            <a:r>
              <a:rPr lang="en-US" altLang="zh-CN" sz="2400" dirty="0">
                <a:solidFill>
                  <a:schemeClr val="accent2"/>
                </a:solidFill>
                <a:latin typeface="华文细黑" pitchFamily="2" charset="-122"/>
                <a:ea typeface="华文细黑" pitchFamily="2" charset="-122"/>
              </a:rPr>
              <a:t> cm</a:t>
            </a:r>
            <a:r>
              <a:rPr lang="en-US" altLang="zh-CN" sz="2400" baseline="30000" dirty="0">
                <a:solidFill>
                  <a:schemeClr val="accent2"/>
                </a:solidFill>
                <a:latin typeface="华文细黑" pitchFamily="2" charset="-122"/>
                <a:ea typeface="华文细黑" pitchFamily="2" charset="-122"/>
              </a:rPr>
              <a:t>-3</a:t>
            </a:r>
            <a:r>
              <a:rPr lang="en-US" altLang="zh-CN" sz="2400" dirty="0">
                <a:solidFill>
                  <a:schemeClr val="accent2"/>
                </a:solidFill>
                <a:latin typeface="华文细黑" pitchFamily="2" charset="-122"/>
                <a:ea typeface="华文细黑" pitchFamily="2" charset="-122"/>
              </a:rPr>
              <a:t>.s</a:t>
            </a:r>
          </a:p>
          <a:p>
            <a:pPr marL="1295400" lvl="2" indent="-381000" eaLnBrk="1" hangingPunct="1">
              <a:buFont typeface="Wingdings" pitchFamily="2" charset="2"/>
              <a:buChar char="l"/>
            </a:pPr>
            <a:r>
              <a:rPr lang="zh-CN" altLang="en-US" dirty="0">
                <a:solidFill>
                  <a:srgbClr val="CC00FF"/>
                </a:solidFill>
                <a:latin typeface="华文细黑" pitchFamily="2" charset="-122"/>
                <a:ea typeface="华文细黑" pitchFamily="2" charset="-122"/>
                <a:cs typeface="Times New Roman" pitchFamily="18" charset="0"/>
              </a:rPr>
              <a:t>式中的</a:t>
            </a:r>
            <a:r>
              <a:rPr lang="en-US" altLang="zh-CN" dirty="0">
                <a:solidFill>
                  <a:srgbClr val="CC00FF"/>
                </a:solidFill>
                <a:latin typeface="华文细黑" pitchFamily="2" charset="-122"/>
                <a:ea typeface="华文细黑" pitchFamily="2" charset="-122"/>
                <a:cs typeface="Times New Roman" pitchFamily="18" charset="0"/>
              </a:rPr>
              <a:t>n</a:t>
            </a:r>
            <a:r>
              <a:rPr lang="zh-CN" altLang="en-US" dirty="0">
                <a:solidFill>
                  <a:srgbClr val="CC00FF"/>
                </a:solidFill>
                <a:latin typeface="华文细黑" pitchFamily="2" charset="-122"/>
                <a:ea typeface="华文细黑" pitchFamily="2" charset="-122"/>
                <a:cs typeface="Times New Roman" pitchFamily="18" charset="0"/>
              </a:rPr>
              <a:t>为</a:t>
            </a:r>
            <a:r>
              <a:rPr lang="en-US" altLang="zh-CN" dirty="0">
                <a:solidFill>
                  <a:srgbClr val="CC00FF"/>
                </a:solidFill>
                <a:latin typeface="华文细黑" pitchFamily="2" charset="-122"/>
                <a:ea typeface="华文细黑" pitchFamily="2" charset="-122"/>
                <a:cs typeface="Times New Roman" pitchFamily="18" charset="0"/>
              </a:rPr>
              <a:t>DT</a:t>
            </a:r>
            <a:r>
              <a:rPr lang="zh-CN" altLang="en-US" dirty="0">
                <a:solidFill>
                  <a:srgbClr val="CC00FF"/>
                </a:solidFill>
                <a:latin typeface="华文细黑" pitchFamily="2" charset="-122"/>
                <a:ea typeface="华文细黑" pitchFamily="2" charset="-122"/>
                <a:cs typeface="Times New Roman" pitchFamily="18" charset="0"/>
              </a:rPr>
              <a:t>燃料密度，</a:t>
            </a:r>
            <a:r>
              <a:rPr lang="zh-CN" altLang="en-US" dirty="0">
                <a:solidFill>
                  <a:srgbClr val="CC00FF"/>
                </a:solidFill>
                <a:latin typeface="华文细黑" pitchFamily="2" charset="-122"/>
                <a:ea typeface="华文细黑" pitchFamily="2" charset="-122"/>
                <a:sym typeface="Symbol" pitchFamily="18" charset="2"/>
              </a:rPr>
              <a:t></a:t>
            </a:r>
            <a:r>
              <a:rPr lang="zh-CN" altLang="en-US" dirty="0">
                <a:solidFill>
                  <a:srgbClr val="CC00FF"/>
                </a:solidFill>
                <a:latin typeface="华文细黑" pitchFamily="2" charset="-122"/>
                <a:ea typeface="华文细黑" pitchFamily="2" charset="-122"/>
                <a:cs typeface="Times New Roman" pitchFamily="18" charset="0"/>
              </a:rPr>
              <a:t>是核反应持续时间，对应燃料温度为</a:t>
            </a:r>
            <a:r>
              <a:rPr lang="en-US" altLang="zh-CN" dirty="0">
                <a:solidFill>
                  <a:srgbClr val="CC00FF"/>
                </a:solidFill>
                <a:latin typeface="华文细黑" pitchFamily="2" charset="-122"/>
                <a:ea typeface="华文细黑" pitchFamily="2" charset="-122"/>
                <a:cs typeface="Times New Roman" pitchFamily="18" charset="0"/>
              </a:rPr>
              <a:t>10kev</a:t>
            </a:r>
            <a:r>
              <a:rPr lang="en-US" altLang="zh-CN" dirty="0">
                <a:solidFill>
                  <a:srgbClr val="CC00FF"/>
                </a:solidFill>
                <a:latin typeface="华文细黑" pitchFamily="2" charset="-122"/>
                <a:ea typeface="华文细黑" pitchFamily="2" charset="-122"/>
              </a:rPr>
              <a:t> </a:t>
            </a:r>
          </a:p>
          <a:p>
            <a:pPr marL="914400" lvl="1" indent="-457200" eaLnBrk="1" hangingPunct="1">
              <a:buFont typeface="Wingdings" pitchFamily="2" charset="2"/>
              <a:buChar char="l"/>
            </a:pPr>
            <a:r>
              <a:rPr lang="en-US" altLang="zh-CN" sz="2400" dirty="0">
                <a:solidFill>
                  <a:srgbClr val="0000FF"/>
                </a:solidFill>
                <a:latin typeface="华文细黑" pitchFamily="2" charset="-122"/>
                <a:ea typeface="华文细黑" pitchFamily="2" charset="-122"/>
                <a:cs typeface="Times New Roman" pitchFamily="18" charset="0"/>
              </a:rPr>
              <a:t>ICF</a:t>
            </a:r>
            <a:r>
              <a:rPr lang="zh-CN" altLang="en-US" sz="2400" dirty="0">
                <a:solidFill>
                  <a:srgbClr val="0000FF"/>
                </a:solidFill>
                <a:latin typeface="华文细黑" pitchFamily="2" charset="-122"/>
                <a:ea typeface="华文细黑" pitchFamily="2" charset="-122"/>
                <a:cs typeface="Times New Roman" pitchFamily="18" charset="0"/>
              </a:rPr>
              <a:t>的完整概念是：利用高功率驱动器（现在主要是高功率激光），通过聚心内爆，压缩加热</a:t>
            </a:r>
            <a:r>
              <a:rPr lang="en-US" altLang="zh-CN" sz="2400" dirty="0">
                <a:solidFill>
                  <a:srgbClr val="0000FF"/>
                </a:solidFill>
                <a:latin typeface="华文细黑" pitchFamily="2" charset="-122"/>
                <a:ea typeface="华文细黑" pitchFamily="2" charset="-122"/>
                <a:cs typeface="Times New Roman" pitchFamily="18" charset="0"/>
              </a:rPr>
              <a:t>DT</a:t>
            </a:r>
            <a:r>
              <a:rPr lang="zh-CN" altLang="en-US" sz="2400" dirty="0">
                <a:solidFill>
                  <a:srgbClr val="0000FF"/>
                </a:solidFill>
                <a:latin typeface="华文细黑" pitchFamily="2" charset="-122"/>
                <a:ea typeface="华文细黑" pitchFamily="2" charset="-122"/>
                <a:cs typeface="Times New Roman" pitchFamily="18" charset="0"/>
              </a:rPr>
              <a:t>靶丸，使之达到高温、高密度的热核燃料点火状态，在惯性约束的条件下发生自持热核反应。</a:t>
            </a:r>
            <a:endParaRPr lang="zh-CN" altLang="en-US" sz="2400" dirty="0">
              <a:solidFill>
                <a:srgbClr val="0000FF"/>
              </a:solidFill>
              <a:latin typeface="华文细黑" pitchFamily="2" charset="-122"/>
              <a:ea typeface="华文细黑" pitchFamily="2" charset="-122"/>
            </a:endParaRPr>
          </a:p>
        </p:txBody>
      </p:sp>
    </p:spTree>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395536" y="476672"/>
            <a:ext cx="7848600" cy="752798"/>
          </a:xfrm>
        </p:spPr>
        <p:txBody>
          <a:bodyPr/>
          <a:lstStyle/>
          <a:p>
            <a:pPr marL="762000" indent="-762000" algn="l" eaLnBrk="1" hangingPunct="1"/>
            <a:r>
              <a:rPr lang="en-US" altLang="zh-CN" sz="3200" dirty="0">
                <a:solidFill>
                  <a:srgbClr val="0000FF"/>
                </a:solidFill>
                <a:latin typeface="宋体" charset="-122"/>
              </a:rPr>
              <a:t>1) ICF</a:t>
            </a:r>
            <a:r>
              <a:rPr lang="zh-CN" altLang="en-US" sz="3200" dirty="0">
                <a:solidFill>
                  <a:srgbClr val="0000FF"/>
                </a:solidFill>
                <a:latin typeface="华文细黑" pitchFamily="2" charset="-122"/>
                <a:ea typeface="华文细黑" pitchFamily="2" charset="-122"/>
              </a:rPr>
              <a:t>的基本概念</a:t>
            </a:r>
          </a:p>
        </p:txBody>
      </p:sp>
      <p:sp>
        <p:nvSpPr>
          <p:cNvPr id="18435" name="Rectangle 3"/>
          <p:cNvSpPr>
            <a:spLocks noGrp="1" noChangeArrowheads="1"/>
          </p:cNvSpPr>
          <p:nvPr>
            <p:ph type="body" idx="1"/>
          </p:nvPr>
        </p:nvSpPr>
        <p:spPr>
          <a:xfrm>
            <a:off x="467544" y="1196281"/>
            <a:ext cx="8280920" cy="4680991"/>
          </a:xfrm>
        </p:spPr>
        <p:txBody>
          <a:bodyPr/>
          <a:lstStyle/>
          <a:p>
            <a:pPr marL="0" indent="0" eaLnBrk="1" hangingPunct="1">
              <a:buFontTx/>
              <a:buNone/>
            </a:pPr>
            <a:r>
              <a:rPr lang="zh-CN" altLang="en-US" dirty="0">
                <a:solidFill>
                  <a:srgbClr val="0000FF"/>
                </a:solidFill>
                <a:latin typeface="华文细黑" pitchFamily="2" charset="-122"/>
                <a:ea typeface="华文细黑" pitchFamily="2" charset="-122"/>
              </a:rPr>
              <a:t>惯性约束聚变的物理过程大致分为如下三个阶段：</a:t>
            </a:r>
          </a:p>
          <a:p>
            <a:pPr marL="452438" indent="-452438" eaLnBrk="1" hangingPunct="1">
              <a:buFontTx/>
              <a:buNone/>
            </a:pPr>
            <a:r>
              <a:rPr lang="en-US" altLang="zh-CN" sz="2400" dirty="0">
                <a:solidFill>
                  <a:srgbClr val="0000FF"/>
                </a:solidFill>
                <a:latin typeface="华文细黑" pitchFamily="2" charset="-122"/>
                <a:ea typeface="华文细黑" pitchFamily="2" charset="-122"/>
              </a:rPr>
              <a:t>1</a:t>
            </a:r>
            <a:r>
              <a:rPr lang="zh-CN" altLang="en-US" sz="2400" dirty="0">
                <a:solidFill>
                  <a:srgbClr val="0000FF"/>
                </a:solidFill>
                <a:latin typeface="华文细黑" pitchFamily="2" charset="-122"/>
                <a:ea typeface="华文细黑" pitchFamily="2" charset="-122"/>
              </a:rPr>
              <a:t>．激光束</a:t>
            </a:r>
            <a:r>
              <a:rPr lang="en-US" altLang="zh-CN" sz="2400" dirty="0">
                <a:solidFill>
                  <a:srgbClr val="0000FF"/>
                </a:solidFill>
                <a:latin typeface="华文细黑" pitchFamily="2" charset="-122"/>
                <a:ea typeface="华文细黑" pitchFamily="2" charset="-122"/>
              </a:rPr>
              <a:t>-</a:t>
            </a:r>
            <a:r>
              <a:rPr lang="zh-CN" altLang="en-US" sz="2400" dirty="0">
                <a:solidFill>
                  <a:srgbClr val="0000FF"/>
                </a:solidFill>
                <a:latin typeface="华文细黑" pitchFamily="2" charset="-122"/>
                <a:ea typeface="华文细黑" pitchFamily="2" charset="-122"/>
              </a:rPr>
              <a:t>靶物质能量耦合：驱动器能量转换为等离子体能量，含能量吸收、</a:t>
            </a:r>
            <a:r>
              <a:rPr lang="en-US" altLang="zh-CN" sz="2400" dirty="0">
                <a:solidFill>
                  <a:srgbClr val="0000FF"/>
                </a:solidFill>
                <a:latin typeface="华文细黑" pitchFamily="2" charset="-122"/>
                <a:ea typeface="华文细黑" pitchFamily="2" charset="-122"/>
              </a:rPr>
              <a:t>X</a:t>
            </a:r>
            <a:r>
              <a:rPr lang="zh-CN" altLang="en-US" sz="2400" dirty="0">
                <a:solidFill>
                  <a:srgbClr val="0000FF"/>
                </a:solidFill>
                <a:latin typeface="华文细黑" pitchFamily="2" charset="-122"/>
                <a:ea typeface="华文细黑" pitchFamily="2" charset="-122"/>
              </a:rPr>
              <a:t>光转换及输运。</a:t>
            </a:r>
          </a:p>
          <a:p>
            <a:pPr marL="452438" indent="-452438" eaLnBrk="1" hangingPunct="1">
              <a:buFontTx/>
              <a:buNone/>
            </a:pPr>
            <a:r>
              <a:rPr lang="en-US" altLang="zh-CN" sz="2400" dirty="0">
                <a:solidFill>
                  <a:srgbClr val="0000FF"/>
                </a:solidFill>
                <a:latin typeface="华文细黑" pitchFamily="2" charset="-122"/>
                <a:ea typeface="华文细黑" pitchFamily="2" charset="-122"/>
              </a:rPr>
              <a:t>2</a:t>
            </a:r>
            <a:r>
              <a:rPr lang="zh-CN" altLang="en-US" sz="2400" dirty="0">
                <a:solidFill>
                  <a:srgbClr val="0000FF"/>
                </a:solidFill>
                <a:latin typeface="华文细黑" pitchFamily="2" charset="-122"/>
                <a:ea typeface="华文细黑" pitchFamily="2" charset="-122"/>
              </a:rPr>
              <a:t>．球形聚爆：靶丸表面被烧蚀时，产生高速向外运动的气流，该过程类似于火箭排气，产生反向压力，压缩靶丸，加热内部</a:t>
            </a:r>
            <a:r>
              <a:rPr lang="en-US" altLang="zh-CN" sz="2400" dirty="0">
                <a:solidFill>
                  <a:srgbClr val="0000FF"/>
                </a:solidFill>
                <a:latin typeface="华文细黑" pitchFamily="2" charset="-122"/>
                <a:ea typeface="华文细黑" pitchFamily="2" charset="-122"/>
              </a:rPr>
              <a:t>DT</a:t>
            </a:r>
            <a:r>
              <a:rPr lang="zh-CN" altLang="en-US" sz="2400" dirty="0">
                <a:solidFill>
                  <a:srgbClr val="0000FF"/>
                </a:solidFill>
                <a:latin typeface="华文细黑" pitchFamily="2" charset="-122"/>
                <a:ea typeface="华文细黑" pitchFamily="2" charset="-122"/>
              </a:rPr>
              <a:t>燃料。</a:t>
            </a:r>
          </a:p>
          <a:p>
            <a:pPr marL="452438" indent="-452438" eaLnBrk="1" hangingPunct="1">
              <a:buFontTx/>
              <a:buNone/>
            </a:pPr>
            <a:r>
              <a:rPr lang="en-US" altLang="zh-CN" sz="2400" dirty="0">
                <a:solidFill>
                  <a:srgbClr val="0000FF"/>
                </a:solidFill>
                <a:latin typeface="华文细黑" pitchFamily="2" charset="-122"/>
                <a:ea typeface="华文细黑" pitchFamily="2" charset="-122"/>
              </a:rPr>
              <a:t>3</a:t>
            </a:r>
            <a:r>
              <a:rPr lang="zh-CN" altLang="en-US" sz="2400" dirty="0">
                <a:solidFill>
                  <a:srgbClr val="0000FF"/>
                </a:solidFill>
                <a:latin typeface="华文细黑" pitchFamily="2" charset="-122"/>
                <a:ea typeface="华文细黑" pitchFamily="2" charset="-122"/>
              </a:rPr>
              <a:t>．热核材料心部点火及燃烧：</a:t>
            </a:r>
            <a:r>
              <a:rPr lang="en-US" altLang="zh-CN" sz="2400" dirty="0">
                <a:solidFill>
                  <a:srgbClr val="0000FF"/>
                </a:solidFill>
                <a:latin typeface="华文细黑" pitchFamily="2" charset="-122"/>
                <a:ea typeface="华文细黑" pitchFamily="2" charset="-122"/>
              </a:rPr>
              <a:t>DT</a:t>
            </a:r>
            <a:r>
              <a:rPr lang="zh-CN" altLang="en-US" sz="2400" dirty="0">
                <a:solidFill>
                  <a:srgbClr val="0000FF"/>
                </a:solidFill>
                <a:latin typeface="华文细黑" pitchFamily="2" charset="-122"/>
                <a:ea typeface="华文细黑" pitchFamily="2" charset="-122"/>
              </a:rPr>
              <a:t>燃料心部达到高温、高密度时产生聚变反应，反应产生的</a:t>
            </a:r>
            <a:r>
              <a:rPr lang="zh-CN" altLang="en-US" sz="2400" dirty="0">
                <a:solidFill>
                  <a:srgbClr val="0000FF"/>
                </a:solidFill>
                <a:latin typeface="华文细黑" pitchFamily="2" charset="-122"/>
                <a:ea typeface="华文细黑" pitchFamily="2" charset="-122"/>
                <a:sym typeface="Symbol" pitchFamily="18" charset="2"/>
              </a:rPr>
              <a:t></a:t>
            </a:r>
            <a:r>
              <a:rPr lang="zh-CN" altLang="en-US" sz="2400" dirty="0">
                <a:solidFill>
                  <a:srgbClr val="0000FF"/>
                </a:solidFill>
                <a:latin typeface="华文细黑" pitchFamily="2" charset="-122"/>
                <a:ea typeface="华文细黑" pitchFamily="2" charset="-122"/>
              </a:rPr>
              <a:t>粒子进一步加热燃料，使整个靶丸发生聚变反应。 </a:t>
            </a:r>
          </a:p>
          <a:p>
            <a:pPr marL="609600" indent="-609600" eaLnBrk="1" hangingPunct="1"/>
            <a:endParaRPr lang="en-US" altLang="zh-CN" sz="2400" dirty="0">
              <a:latin typeface="华文细黑" pitchFamily="2" charset="-122"/>
              <a:ea typeface="华文细黑" pitchFamily="2" charset="-122"/>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3"/>
          <p:cNvSpPr>
            <a:spLocks noGrp="1" noChangeArrowheads="1"/>
          </p:cNvSpPr>
          <p:nvPr>
            <p:ph idx="1"/>
          </p:nvPr>
        </p:nvSpPr>
        <p:spPr>
          <a:xfrm>
            <a:off x="179388" y="1268413"/>
            <a:ext cx="8748712" cy="4824412"/>
          </a:xfrm>
        </p:spPr>
        <p:txBody>
          <a:bodyPr/>
          <a:lstStyle/>
          <a:p>
            <a:pPr eaLnBrk="1" hangingPunct="1">
              <a:buFontTx/>
              <a:buNone/>
              <a:defRPr/>
            </a:pPr>
            <a:r>
              <a:rPr lang="zh-CN" altLang="en-US" dirty="0">
                <a:solidFill>
                  <a:schemeClr val="tx2">
                    <a:lumMod val="75000"/>
                  </a:schemeClr>
                </a:solidFill>
              </a:rPr>
              <a:t>序   言</a:t>
            </a:r>
          </a:p>
          <a:p>
            <a:pPr eaLnBrk="1" hangingPunct="1">
              <a:buFontTx/>
              <a:buNone/>
              <a:defRPr/>
            </a:pPr>
            <a:r>
              <a:rPr lang="zh-CN" altLang="en-US" dirty="0">
                <a:solidFill>
                  <a:schemeClr val="tx2">
                    <a:lumMod val="75000"/>
                  </a:schemeClr>
                </a:solidFill>
              </a:rPr>
              <a:t>第一讲  	</a:t>
            </a:r>
            <a:r>
              <a:rPr lang="zh-CN" altLang="en-US" dirty="0">
                <a:solidFill>
                  <a:srgbClr val="0000FF"/>
                </a:solidFill>
                <a:ea typeface="华文行楷" pitchFamily="2" charset="-122"/>
              </a:rPr>
              <a:t>实验物理研究的基本方法和数据获取</a:t>
            </a:r>
          </a:p>
          <a:p>
            <a:pPr eaLnBrk="1" hangingPunct="1">
              <a:buFontTx/>
              <a:buNone/>
              <a:defRPr/>
            </a:pPr>
            <a:r>
              <a:rPr lang="zh-CN" altLang="en-US" dirty="0">
                <a:solidFill>
                  <a:srgbClr val="0000FF"/>
                </a:solidFill>
                <a:ea typeface="华文行楷" pitchFamily="2" charset="-122"/>
              </a:rPr>
              <a:t>			及管理系统概论</a:t>
            </a:r>
          </a:p>
          <a:p>
            <a:pPr eaLnBrk="1" hangingPunct="1">
              <a:buFontTx/>
              <a:buNone/>
              <a:defRPr/>
            </a:pPr>
            <a:r>
              <a:rPr lang="zh-CN" altLang="en-US" dirty="0">
                <a:solidFill>
                  <a:schemeClr val="tx2">
                    <a:lumMod val="75000"/>
                  </a:schemeClr>
                </a:solidFill>
              </a:rPr>
              <a:t>第二讲  	</a:t>
            </a:r>
            <a:r>
              <a:rPr lang="zh-CN" altLang="en-US" dirty="0">
                <a:solidFill>
                  <a:srgbClr val="0000FF"/>
                </a:solidFill>
                <a:ea typeface="华文行楷" pitchFamily="2" charset="-122"/>
              </a:rPr>
              <a:t>总线与网络</a:t>
            </a:r>
          </a:p>
          <a:p>
            <a:pPr eaLnBrk="1" hangingPunct="1">
              <a:buFontTx/>
              <a:buNone/>
              <a:defRPr/>
            </a:pPr>
            <a:r>
              <a:rPr lang="zh-CN" altLang="en-US" dirty="0">
                <a:solidFill>
                  <a:schemeClr val="tx2">
                    <a:lumMod val="75000"/>
                  </a:schemeClr>
                </a:solidFill>
              </a:rPr>
              <a:t>第三讲  	</a:t>
            </a:r>
            <a:r>
              <a:rPr lang="zh-CN" altLang="en-US" dirty="0">
                <a:solidFill>
                  <a:srgbClr val="0000FF"/>
                </a:solidFill>
                <a:ea typeface="华文行楷" pitchFamily="2" charset="-122"/>
              </a:rPr>
              <a:t>物理研究中软件框架的开发与应用</a:t>
            </a:r>
          </a:p>
          <a:p>
            <a:pPr eaLnBrk="1" hangingPunct="1">
              <a:buFontTx/>
              <a:buNone/>
              <a:defRPr/>
            </a:pPr>
            <a:r>
              <a:rPr lang="zh-CN" altLang="en-US" dirty="0">
                <a:solidFill>
                  <a:schemeClr val="tx2">
                    <a:lumMod val="75000"/>
                  </a:schemeClr>
                </a:solidFill>
              </a:rPr>
              <a:t>第四讲  	</a:t>
            </a:r>
            <a:r>
              <a:rPr lang="zh-CN" altLang="en-US" dirty="0">
                <a:solidFill>
                  <a:srgbClr val="0000FF"/>
                </a:solidFill>
                <a:ea typeface="华文行楷" pitchFamily="2" charset="-122"/>
              </a:rPr>
              <a:t>电子能量损失符合谱仪数据获取系统</a:t>
            </a:r>
          </a:p>
          <a:p>
            <a:pPr eaLnBrk="1" hangingPunct="1">
              <a:buFontTx/>
              <a:buNone/>
              <a:defRPr/>
            </a:pPr>
            <a:r>
              <a:rPr lang="zh-CN" altLang="en-US" dirty="0">
                <a:solidFill>
                  <a:schemeClr val="tx2">
                    <a:lumMod val="75000"/>
                  </a:schemeClr>
                </a:solidFill>
              </a:rPr>
              <a:t>第五讲  	</a:t>
            </a:r>
            <a:r>
              <a:rPr lang="en-US" altLang="zh-CN" dirty="0">
                <a:solidFill>
                  <a:srgbClr val="0000FF"/>
                </a:solidFill>
                <a:ea typeface="华文行楷" pitchFamily="2" charset="-122"/>
              </a:rPr>
              <a:t>ICF</a:t>
            </a:r>
            <a:r>
              <a:rPr lang="zh-CN" altLang="en-US" dirty="0">
                <a:solidFill>
                  <a:srgbClr val="0000FF"/>
                </a:solidFill>
                <a:ea typeface="华文行楷" pitchFamily="2" charset="-122"/>
              </a:rPr>
              <a:t>实验数据综合采集处理和管理系统</a:t>
            </a:r>
          </a:p>
          <a:p>
            <a:pPr eaLnBrk="1" hangingPunct="1">
              <a:buFontTx/>
              <a:buNone/>
              <a:defRPr/>
            </a:pPr>
            <a:r>
              <a:rPr lang="zh-CN" altLang="en-US" dirty="0">
                <a:solidFill>
                  <a:schemeClr val="tx2">
                    <a:lumMod val="75000"/>
                  </a:schemeClr>
                </a:solidFill>
              </a:rPr>
              <a:t>第六讲  	</a:t>
            </a:r>
            <a:r>
              <a:rPr lang="zh-CN" altLang="en-US" dirty="0">
                <a:solidFill>
                  <a:srgbClr val="0000FF"/>
                </a:solidFill>
                <a:ea typeface="华文行楷" pitchFamily="2" charset="-122"/>
              </a:rPr>
              <a:t>高能物理实验中触发和数据获取</a:t>
            </a:r>
            <a:r>
              <a:rPr lang="zh-CN" altLang="en-US" dirty="0">
                <a:solidFill>
                  <a:schemeClr val="bg1"/>
                </a:solidFill>
                <a:ea typeface="华文行楷" pitchFamily="2" charset="-122"/>
              </a:rPr>
              <a:t>系统</a:t>
            </a:r>
          </a:p>
        </p:txBody>
      </p:sp>
      <p:sp>
        <p:nvSpPr>
          <p:cNvPr id="3" name="灯片编号占位符 2"/>
          <p:cNvSpPr>
            <a:spLocks noGrp="1"/>
          </p:cNvSpPr>
          <p:nvPr>
            <p:ph type="sldNum" sz="quarter" idx="12"/>
          </p:nvPr>
        </p:nvSpPr>
        <p:spPr/>
        <p:txBody>
          <a:bodyPr/>
          <a:lstStyle/>
          <a:p>
            <a:pPr>
              <a:defRPr/>
            </a:pPr>
            <a:fld id="{02DC38F6-E178-45B3-8E89-EE08A1A5C050}" type="slidenum">
              <a:rPr lang="en-US" altLang="zh-CN" smtClean="0"/>
              <a:pPr>
                <a:defRPr/>
              </a:pPr>
              <a:t>4</a:t>
            </a:fld>
            <a:endParaRPr lang="en-US" altLang="zh-CN"/>
          </a:p>
        </p:txBody>
      </p:sp>
    </p:spTree>
  </p:cSld>
  <p:clrMapOvr>
    <a:overrideClrMapping bg1="lt1" tx1="dk1" bg2="lt2" tx2="dk2" accent1="accent1" accent2="accent2" accent3="accent3" accent4="accent4" accent5="accent5" accent6="accent6" hlink="hlink" folHlink="folHlink"/>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179388" y="549275"/>
            <a:ext cx="8763000" cy="990600"/>
          </a:xfrm>
        </p:spPr>
        <p:txBody>
          <a:bodyPr/>
          <a:lstStyle/>
          <a:p>
            <a:pPr eaLnBrk="1" hangingPunct="1"/>
            <a:r>
              <a:rPr lang="zh-CN" altLang="en-US" sz="3200" dirty="0">
                <a:ea typeface="华文行楷" pitchFamily="2" charset="-122"/>
              </a:rPr>
              <a:t>三、当代物理实验发展趋向</a:t>
            </a:r>
            <a:r>
              <a:rPr lang="en-US" altLang="zh-CN" sz="3200" dirty="0">
                <a:solidFill>
                  <a:srgbClr val="66FFFF"/>
                </a:solidFill>
                <a:ea typeface="华文行楷" pitchFamily="2" charset="-122"/>
              </a:rPr>
              <a:t>-NIF</a:t>
            </a:r>
          </a:p>
        </p:txBody>
      </p:sp>
      <p:pic>
        <p:nvPicPr>
          <p:cNvPr id="43011" name="Picture 3" descr="splash"/>
          <p:cNvPicPr>
            <a:picLocks noGrp="1" noChangeAspect="1" noChangeArrowheads="1" noCrop="1"/>
          </p:cNvPicPr>
          <p:nvPr>
            <p:ph type="dgm" idx="1"/>
          </p:nvPr>
        </p:nvPicPr>
        <p:blipFill>
          <a:blip r:embed="rId2" cstate="print"/>
          <a:srcRect/>
          <a:stretch>
            <a:fillRect/>
          </a:stretch>
        </p:blipFill>
        <p:spPr>
          <a:xfrm>
            <a:off x="1187450" y="1484313"/>
            <a:ext cx="7200900" cy="4995862"/>
          </a:xfrm>
          <a:noFill/>
        </p:spPr>
      </p:pic>
      <p:sp>
        <p:nvSpPr>
          <p:cNvPr id="4" name="灯片编号占位符 3"/>
          <p:cNvSpPr>
            <a:spLocks noGrp="1"/>
          </p:cNvSpPr>
          <p:nvPr>
            <p:ph type="sldNum" sz="quarter" idx="12"/>
          </p:nvPr>
        </p:nvSpPr>
        <p:spPr/>
        <p:txBody>
          <a:bodyPr/>
          <a:lstStyle/>
          <a:p>
            <a:pPr>
              <a:defRPr/>
            </a:pPr>
            <a:fld id="{4BB7B0DD-46E7-4856-A260-C80D29536F9F}" type="slidenum">
              <a:rPr lang="en-US" altLang="zh-CN" smtClean="0"/>
              <a:pPr>
                <a:defRPr/>
              </a:pPr>
              <a:t>40</a:t>
            </a:fld>
            <a:endParaRPr lang="en-US" altLang="zh-CN"/>
          </a:p>
        </p:txBody>
      </p:sp>
    </p:spTree>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323528" y="548903"/>
            <a:ext cx="7772400" cy="575841"/>
          </a:xfrm>
        </p:spPr>
        <p:txBody>
          <a:bodyPr/>
          <a:lstStyle/>
          <a:p>
            <a:pPr marL="762000" indent="-762000" algn="l" eaLnBrk="1" hangingPunct="1"/>
            <a:r>
              <a:rPr lang="en-US" altLang="zh-CN" sz="3200" dirty="0">
                <a:solidFill>
                  <a:srgbClr val="0000FF"/>
                </a:solidFill>
                <a:latin typeface="华文细黑" pitchFamily="2" charset="-122"/>
                <a:ea typeface="华文细黑" pitchFamily="2" charset="-122"/>
              </a:rPr>
              <a:t>1) </a:t>
            </a:r>
            <a:r>
              <a:rPr lang="en-US" altLang="zh-CN" sz="3200" dirty="0">
                <a:solidFill>
                  <a:srgbClr val="0000FF"/>
                </a:solidFill>
                <a:ea typeface="华文细黑" pitchFamily="2" charset="-122"/>
              </a:rPr>
              <a:t>ICF</a:t>
            </a:r>
            <a:r>
              <a:rPr lang="zh-CN" altLang="en-US" sz="3200" dirty="0">
                <a:solidFill>
                  <a:srgbClr val="0000FF"/>
                </a:solidFill>
                <a:latin typeface="华文细黑" pitchFamily="2" charset="-122"/>
                <a:ea typeface="华文细黑" pitchFamily="2" charset="-122"/>
              </a:rPr>
              <a:t>的基本概念</a:t>
            </a:r>
          </a:p>
        </p:txBody>
      </p:sp>
      <p:sp>
        <p:nvSpPr>
          <p:cNvPr id="19459" name="Rectangle 3"/>
          <p:cNvSpPr>
            <a:spLocks noGrp="1" noChangeArrowheads="1"/>
          </p:cNvSpPr>
          <p:nvPr>
            <p:ph type="body" idx="1"/>
          </p:nvPr>
        </p:nvSpPr>
        <p:spPr>
          <a:xfrm>
            <a:off x="563488" y="1371600"/>
            <a:ext cx="4800600" cy="5334000"/>
          </a:xfrm>
        </p:spPr>
        <p:txBody>
          <a:bodyPr/>
          <a:lstStyle/>
          <a:p>
            <a:pPr marL="990600" lvl="1" indent="-533400" eaLnBrk="1" hangingPunct="1">
              <a:buFont typeface="+mj-ea"/>
              <a:buAutoNum type="circleNumDbPlain"/>
            </a:pPr>
            <a:r>
              <a:rPr lang="zh-CN" altLang="en-US" sz="2400" b="1" dirty="0">
                <a:solidFill>
                  <a:srgbClr val="9900CC"/>
                </a:solidFill>
                <a:latin typeface="华文细黑" pitchFamily="2" charset="-122"/>
                <a:ea typeface="华文细黑" pitchFamily="2" charset="-122"/>
              </a:rPr>
              <a:t>气团形成：</a:t>
            </a:r>
            <a:r>
              <a:rPr lang="zh-CN" altLang="en-US" sz="2400" b="1" dirty="0">
                <a:solidFill>
                  <a:schemeClr val="accent2"/>
                </a:solidFill>
                <a:latin typeface="华文细黑" pitchFamily="2" charset="-122"/>
                <a:ea typeface="华文细黑" pitchFamily="2" charset="-122"/>
              </a:rPr>
              <a:t>激光束迅速加热聚变靶的表面，形成等离子体外壳 </a:t>
            </a:r>
          </a:p>
          <a:p>
            <a:pPr marL="990600" lvl="1" indent="-533400" eaLnBrk="1" hangingPunct="1">
              <a:buFont typeface="+mj-ea"/>
              <a:buAutoNum type="circleNumDbPlain"/>
            </a:pPr>
            <a:r>
              <a:rPr lang="zh-CN" altLang="en-US" sz="2400" b="1" dirty="0">
                <a:solidFill>
                  <a:srgbClr val="9900CC"/>
                </a:solidFill>
                <a:latin typeface="华文细黑" pitchFamily="2" charset="-122"/>
                <a:ea typeface="华文细黑" pitchFamily="2" charset="-122"/>
              </a:rPr>
              <a:t>压缩：</a:t>
            </a:r>
            <a:r>
              <a:rPr lang="zh-CN" altLang="en-US" sz="2400" b="1" dirty="0">
                <a:solidFill>
                  <a:schemeClr val="accent2"/>
                </a:solidFill>
                <a:latin typeface="华文细黑" pitchFamily="2" charset="-122"/>
                <a:ea typeface="华文细黑" pitchFamily="2" charset="-122"/>
              </a:rPr>
              <a:t>热的表面物质类似喷气式火箭向外喷发，将燃料压缩 </a:t>
            </a:r>
          </a:p>
          <a:p>
            <a:pPr marL="990600" lvl="1" indent="-533400" eaLnBrk="1" hangingPunct="1">
              <a:buFont typeface="+mj-ea"/>
              <a:buAutoNum type="circleNumDbPlain"/>
            </a:pPr>
            <a:r>
              <a:rPr lang="zh-CN" altLang="en-US" sz="2400" b="1" dirty="0">
                <a:solidFill>
                  <a:srgbClr val="9900CC"/>
                </a:solidFill>
                <a:latin typeface="华文细黑" pitchFamily="2" charset="-122"/>
                <a:ea typeface="华文细黑" pitchFamily="2" charset="-122"/>
              </a:rPr>
              <a:t>点火：</a:t>
            </a:r>
            <a:r>
              <a:rPr lang="zh-CN" altLang="en-US" sz="2400" b="1" dirty="0">
                <a:solidFill>
                  <a:schemeClr val="accent2"/>
                </a:solidFill>
                <a:latin typeface="华文细黑" pitchFamily="2" charset="-122"/>
                <a:ea typeface="华文细黑" pitchFamily="2" charset="-122"/>
              </a:rPr>
              <a:t>在激光脉冲最后阶段，燃料芯达到</a:t>
            </a:r>
            <a:r>
              <a:rPr lang="en-US" altLang="zh-CN" sz="2400" b="1" dirty="0">
                <a:solidFill>
                  <a:schemeClr val="accent2"/>
                </a:solidFill>
                <a:latin typeface="华文细黑" pitchFamily="2" charset="-122"/>
                <a:ea typeface="华文细黑" pitchFamily="2" charset="-122"/>
              </a:rPr>
              <a:t>20</a:t>
            </a:r>
            <a:r>
              <a:rPr lang="zh-CN" altLang="en-US" sz="2400" b="1" dirty="0">
                <a:solidFill>
                  <a:schemeClr val="accent2"/>
                </a:solidFill>
                <a:latin typeface="华文细黑" pitchFamily="2" charset="-122"/>
                <a:ea typeface="华文细黑" pitchFamily="2" charset="-122"/>
              </a:rPr>
              <a:t>倍的铅密度，温度升到</a:t>
            </a:r>
            <a:r>
              <a:rPr lang="en-US" altLang="zh-CN" sz="2400" b="1" dirty="0">
                <a:solidFill>
                  <a:schemeClr val="accent2"/>
                </a:solidFill>
                <a:latin typeface="华文细黑" pitchFamily="2" charset="-122"/>
                <a:ea typeface="华文细黑" pitchFamily="2" charset="-122"/>
              </a:rPr>
              <a:t>10</a:t>
            </a:r>
            <a:r>
              <a:rPr lang="en-US" altLang="zh-CN" sz="2400" b="1" baseline="30000" dirty="0">
                <a:solidFill>
                  <a:schemeClr val="accent2"/>
                </a:solidFill>
                <a:latin typeface="华文细黑" pitchFamily="2" charset="-122"/>
                <a:ea typeface="华文细黑" pitchFamily="2" charset="-122"/>
              </a:rPr>
              <a:t>8</a:t>
            </a:r>
            <a:r>
              <a:rPr lang="en-US" altLang="zh-CN" sz="2400" b="1" dirty="0">
                <a:solidFill>
                  <a:schemeClr val="accent2"/>
                </a:solidFill>
                <a:latin typeface="华文细黑" pitchFamily="2" charset="-122"/>
                <a:ea typeface="华文细黑" pitchFamily="2" charset="-122"/>
              </a:rPr>
              <a:t>℃ </a:t>
            </a:r>
          </a:p>
          <a:p>
            <a:pPr marL="990600" lvl="1" indent="-533400" eaLnBrk="1" hangingPunct="1">
              <a:buFont typeface="+mj-ea"/>
              <a:buAutoNum type="circleNumDbPlain"/>
            </a:pPr>
            <a:r>
              <a:rPr lang="zh-CN" altLang="en-US" sz="2400" b="1" dirty="0">
                <a:solidFill>
                  <a:srgbClr val="9900CC"/>
                </a:solidFill>
                <a:latin typeface="华文细黑" pitchFamily="2" charset="-122"/>
                <a:ea typeface="华文细黑" pitchFamily="2" charset="-122"/>
              </a:rPr>
              <a:t>燃烧：</a:t>
            </a:r>
            <a:r>
              <a:rPr lang="zh-CN" altLang="en-US" sz="2400" b="1" dirty="0">
                <a:solidFill>
                  <a:schemeClr val="accent2"/>
                </a:solidFill>
                <a:latin typeface="华文细黑" pitchFamily="2" charset="-122"/>
                <a:ea typeface="华文细黑" pitchFamily="2" charset="-122"/>
              </a:rPr>
              <a:t>热核燃烧迅速扩展到被压缩的燃料，产生比输入高得多的能量 </a:t>
            </a:r>
          </a:p>
        </p:txBody>
      </p:sp>
      <p:pic>
        <p:nvPicPr>
          <p:cNvPr id="16388" name="Picture 4" descr="icfp1"/>
          <p:cNvPicPr>
            <a:picLocks noChangeAspect="1" noChangeArrowheads="1"/>
          </p:cNvPicPr>
          <p:nvPr/>
        </p:nvPicPr>
        <p:blipFill>
          <a:blip r:embed="rId3" cstate="print"/>
          <a:srcRect/>
          <a:stretch>
            <a:fillRect/>
          </a:stretch>
        </p:blipFill>
        <p:spPr bwMode="auto">
          <a:xfrm>
            <a:off x="5988224" y="1340768"/>
            <a:ext cx="1063625" cy="1268413"/>
          </a:xfrm>
          <a:prstGeom prst="rect">
            <a:avLst/>
          </a:prstGeom>
          <a:noFill/>
          <a:ln w="9525">
            <a:noFill/>
            <a:miter lim="800000"/>
            <a:headEnd/>
            <a:tailEnd/>
          </a:ln>
        </p:spPr>
      </p:pic>
      <p:pic>
        <p:nvPicPr>
          <p:cNvPr id="16389" name="Picture 5" descr="icfp2"/>
          <p:cNvPicPr>
            <a:picLocks noChangeAspect="1" noChangeArrowheads="1"/>
          </p:cNvPicPr>
          <p:nvPr/>
        </p:nvPicPr>
        <p:blipFill>
          <a:blip r:embed="rId4" cstate="print"/>
          <a:srcRect/>
          <a:stretch>
            <a:fillRect/>
          </a:stretch>
        </p:blipFill>
        <p:spPr bwMode="auto">
          <a:xfrm>
            <a:off x="5805661" y="2469604"/>
            <a:ext cx="1428750" cy="1268413"/>
          </a:xfrm>
          <a:prstGeom prst="rect">
            <a:avLst/>
          </a:prstGeom>
          <a:noFill/>
          <a:ln w="9525">
            <a:noFill/>
            <a:miter lim="800000"/>
            <a:headEnd/>
            <a:tailEnd/>
          </a:ln>
        </p:spPr>
      </p:pic>
      <p:pic>
        <p:nvPicPr>
          <p:cNvPr id="16390" name="Picture 6" descr="icfp3"/>
          <p:cNvPicPr>
            <a:picLocks noChangeAspect="1" noChangeArrowheads="1"/>
          </p:cNvPicPr>
          <p:nvPr/>
        </p:nvPicPr>
        <p:blipFill>
          <a:blip r:embed="rId5" cstate="print"/>
          <a:srcRect/>
          <a:stretch>
            <a:fillRect/>
          </a:stretch>
        </p:blipFill>
        <p:spPr bwMode="auto">
          <a:xfrm>
            <a:off x="5834236" y="3841204"/>
            <a:ext cx="1371600" cy="1268413"/>
          </a:xfrm>
          <a:prstGeom prst="rect">
            <a:avLst/>
          </a:prstGeom>
          <a:noFill/>
          <a:ln w="9525">
            <a:noFill/>
            <a:miter lim="800000"/>
            <a:headEnd/>
            <a:tailEnd/>
          </a:ln>
        </p:spPr>
      </p:pic>
      <p:pic>
        <p:nvPicPr>
          <p:cNvPr id="16391" name="Picture 7" descr="icfp4"/>
          <p:cNvPicPr>
            <a:picLocks noChangeAspect="1" noChangeArrowheads="1"/>
          </p:cNvPicPr>
          <p:nvPr/>
        </p:nvPicPr>
        <p:blipFill>
          <a:blip r:embed="rId6" cstate="print"/>
          <a:srcRect/>
          <a:stretch>
            <a:fillRect/>
          </a:stretch>
        </p:blipFill>
        <p:spPr bwMode="auto">
          <a:xfrm>
            <a:off x="5982667" y="5136604"/>
            <a:ext cx="1074738" cy="10287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6388"/>
                                        </p:tgtEl>
                                        <p:attrNameLst>
                                          <p:attrName>style.visibility</p:attrName>
                                        </p:attrNameLst>
                                      </p:cBhvr>
                                      <p:to>
                                        <p:strVal val="visible"/>
                                      </p:to>
                                    </p:set>
                                    <p:animEffect transition="in" filter="blinds(horizontal)">
                                      <p:cBhvr>
                                        <p:cTn id="7" dur="500"/>
                                        <p:tgtEl>
                                          <p:spTgt spid="1638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9459">
                                            <p:txEl>
                                              <p:pRg st="0" end="0"/>
                                            </p:txEl>
                                          </p:spTgt>
                                        </p:tgtEl>
                                        <p:attrNameLst>
                                          <p:attrName>style.visibility</p:attrName>
                                        </p:attrNameLst>
                                      </p:cBhvr>
                                      <p:to>
                                        <p:strVal val="visible"/>
                                      </p:to>
                                    </p:set>
                                    <p:animEffect transition="in" filter="blinds(horizontal)">
                                      <p:cBhvr>
                                        <p:cTn id="12" dur="500"/>
                                        <p:tgtEl>
                                          <p:spTgt spid="1945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6389"/>
                                        </p:tgtEl>
                                        <p:attrNameLst>
                                          <p:attrName>style.visibility</p:attrName>
                                        </p:attrNameLst>
                                      </p:cBhvr>
                                      <p:to>
                                        <p:strVal val="visible"/>
                                      </p:to>
                                    </p:set>
                                    <p:animEffect transition="in" filter="blinds(horizontal)">
                                      <p:cBhvr>
                                        <p:cTn id="17" dur="500"/>
                                        <p:tgtEl>
                                          <p:spTgt spid="1638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9459">
                                            <p:txEl>
                                              <p:pRg st="1" end="1"/>
                                            </p:txEl>
                                          </p:spTgt>
                                        </p:tgtEl>
                                        <p:attrNameLst>
                                          <p:attrName>style.visibility</p:attrName>
                                        </p:attrNameLst>
                                      </p:cBhvr>
                                      <p:to>
                                        <p:strVal val="visible"/>
                                      </p:to>
                                    </p:set>
                                    <p:animEffect transition="in" filter="blinds(horizontal)">
                                      <p:cBhvr>
                                        <p:cTn id="22" dur="500"/>
                                        <p:tgtEl>
                                          <p:spTgt spid="19459">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390"/>
                                        </p:tgtEl>
                                        <p:attrNameLst>
                                          <p:attrName>style.visibility</p:attrName>
                                        </p:attrNameLst>
                                      </p:cBhvr>
                                      <p:to>
                                        <p:strVal val="visible"/>
                                      </p:to>
                                    </p:set>
                                    <p:animEffect transition="in" filter="blinds(horizontal)">
                                      <p:cBhvr>
                                        <p:cTn id="27" dur="500"/>
                                        <p:tgtEl>
                                          <p:spTgt spid="16390"/>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9459">
                                            <p:txEl>
                                              <p:pRg st="2" end="2"/>
                                            </p:txEl>
                                          </p:spTgt>
                                        </p:tgtEl>
                                        <p:attrNameLst>
                                          <p:attrName>style.visibility</p:attrName>
                                        </p:attrNameLst>
                                      </p:cBhvr>
                                      <p:to>
                                        <p:strVal val="visible"/>
                                      </p:to>
                                    </p:set>
                                    <p:animEffect transition="in" filter="blinds(horizontal)">
                                      <p:cBhvr>
                                        <p:cTn id="32" dur="500"/>
                                        <p:tgtEl>
                                          <p:spTgt spid="19459">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6391"/>
                                        </p:tgtEl>
                                        <p:attrNameLst>
                                          <p:attrName>style.visibility</p:attrName>
                                        </p:attrNameLst>
                                      </p:cBhvr>
                                      <p:to>
                                        <p:strVal val="visible"/>
                                      </p:to>
                                    </p:set>
                                    <p:animEffect transition="in" filter="blinds(horizontal)">
                                      <p:cBhvr>
                                        <p:cTn id="37" dur="500"/>
                                        <p:tgtEl>
                                          <p:spTgt spid="16391"/>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459">
                                            <p:txEl>
                                              <p:pRg st="3" end="3"/>
                                            </p:txEl>
                                          </p:spTgt>
                                        </p:tgtEl>
                                        <p:attrNameLst>
                                          <p:attrName>style.visibility</p:attrName>
                                        </p:attrNameLst>
                                      </p:cBhvr>
                                      <p:to>
                                        <p:strVal val="visible"/>
                                      </p:to>
                                    </p:set>
                                    <p:animEffect transition="in" filter="blinds(horizontal)">
                                      <p:cBhvr>
                                        <p:cTn id="42" dur="500"/>
                                        <p:tgtEl>
                                          <p:spTgt spid="1945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0482" name="Picture 2" descr="icf_blast"/>
          <p:cNvPicPr>
            <a:picLocks noChangeAspect="1" noChangeArrowheads="1"/>
          </p:cNvPicPr>
          <p:nvPr/>
        </p:nvPicPr>
        <p:blipFill>
          <a:blip r:embed="rId3" cstate="print"/>
          <a:srcRect/>
          <a:stretch>
            <a:fillRect/>
          </a:stretch>
        </p:blipFill>
        <p:spPr bwMode="auto">
          <a:xfrm>
            <a:off x="2771800" y="3501008"/>
            <a:ext cx="3552395" cy="2664296"/>
          </a:xfrm>
          <a:prstGeom prst="rect">
            <a:avLst/>
          </a:prstGeom>
          <a:noFill/>
          <a:ln w="9525">
            <a:noFill/>
            <a:miter lim="800000"/>
            <a:headEnd/>
            <a:tailEnd/>
          </a:ln>
        </p:spPr>
      </p:pic>
      <p:sp>
        <p:nvSpPr>
          <p:cNvPr id="20483" name="Rectangle 3"/>
          <p:cNvSpPr>
            <a:spLocks noGrp="1" noChangeArrowheads="1"/>
          </p:cNvSpPr>
          <p:nvPr>
            <p:ph type="title"/>
          </p:nvPr>
        </p:nvSpPr>
        <p:spPr>
          <a:xfrm>
            <a:off x="395536" y="609600"/>
            <a:ext cx="7772400" cy="659160"/>
          </a:xfrm>
        </p:spPr>
        <p:txBody>
          <a:bodyPr/>
          <a:lstStyle/>
          <a:p>
            <a:pPr algn="l" eaLnBrk="1" hangingPunct="1"/>
            <a:r>
              <a:rPr lang="en-US" altLang="zh-CN" sz="3600" dirty="0">
                <a:solidFill>
                  <a:srgbClr val="0000FF"/>
                </a:solidFill>
                <a:latin typeface="华文细黑" pitchFamily="2" charset="-122"/>
                <a:ea typeface="华文细黑" pitchFamily="2" charset="-122"/>
              </a:rPr>
              <a:t>2</a:t>
            </a:r>
            <a:r>
              <a:rPr lang="zh-CN" altLang="en-US" sz="3600" dirty="0">
                <a:solidFill>
                  <a:srgbClr val="0000FF"/>
                </a:solidFill>
                <a:latin typeface="华文细黑" pitchFamily="2" charset="-122"/>
                <a:ea typeface="华文细黑" pitchFamily="2" charset="-122"/>
              </a:rPr>
              <a:t>）惯性约束聚变研究的意义</a:t>
            </a:r>
          </a:p>
        </p:txBody>
      </p:sp>
      <p:sp>
        <p:nvSpPr>
          <p:cNvPr id="18436" name="Rectangle 4"/>
          <p:cNvSpPr>
            <a:spLocks noGrp="1" noChangeArrowheads="1"/>
          </p:cNvSpPr>
          <p:nvPr>
            <p:ph type="body" idx="1"/>
          </p:nvPr>
        </p:nvSpPr>
        <p:spPr>
          <a:xfrm>
            <a:off x="791072" y="1412776"/>
            <a:ext cx="8101408" cy="2736304"/>
          </a:xfrm>
        </p:spPr>
        <p:txBody>
          <a:bodyPr/>
          <a:lstStyle/>
          <a:p>
            <a:pPr eaLnBrk="1" hangingPunct="1"/>
            <a:r>
              <a:rPr lang="zh-CN" altLang="en-US" sz="2800" dirty="0">
                <a:solidFill>
                  <a:srgbClr val="0000FF"/>
                </a:solidFill>
                <a:latin typeface="华文细黑" pitchFamily="2" charset="-122"/>
                <a:ea typeface="华文细黑" pitchFamily="2" charset="-122"/>
              </a:rPr>
              <a:t>长远目标：开发新能源</a:t>
            </a:r>
          </a:p>
          <a:p>
            <a:pPr eaLnBrk="1" hangingPunct="1"/>
            <a:r>
              <a:rPr lang="zh-CN" altLang="en-US" sz="2800" dirty="0">
                <a:solidFill>
                  <a:srgbClr val="0000FF"/>
                </a:solidFill>
                <a:latin typeface="华文细黑" pitchFamily="2" charset="-122"/>
                <a:ea typeface="华文细黑" pitchFamily="2" charset="-122"/>
              </a:rPr>
              <a:t>近中期目标：为核武器物理研究和核爆模拟服务</a:t>
            </a:r>
          </a:p>
          <a:p>
            <a:pPr eaLnBrk="1" hangingPunct="1"/>
            <a:r>
              <a:rPr lang="zh-CN" altLang="en-US" sz="2800" dirty="0">
                <a:solidFill>
                  <a:srgbClr val="0000FF"/>
                </a:solidFill>
                <a:latin typeface="华文细黑" pitchFamily="2" charset="-122"/>
                <a:ea typeface="华文细黑" pitchFamily="2" charset="-122"/>
              </a:rPr>
              <a:t>牵引派生出来的多种学科和技术具有广阔的应用前景</a:t>
            </a:r>
          </a:p>
        </p:txBody>
      </p:sp>
    </p:spTree>
  </p:cSld>
  <p:clrMapOvr>
    <a:masterClrMapping/>
  </p:clrMapOvr>
  <p:transition>
    <p:random/>
  </p:transition>
</p:sld>
</file>

<file path=ppt/slides/slide4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0" y="692696"/>
            <a:ext cx="9144000" cy="504056"/>
          </a:xfrm>
        </p:spPr>
        <p:txBody>
          <a:bodyPr/>
          <a:lstStyle/>
          <a:p>
            <a:pPr eaLnBrk="1" hangingPunct="1"/>
            <a:r>
              <a:rPr lang="zh-CN" altLang="en-US" sz="3600" dirty="0">
                <a:solidFill>
                  <a:srgbClr val="0000FF"/>
                </a:solidFill>
                <a:latin typeface="华文细黑" pitchFamily="2" charset="-122"/>
                <a:ea typeface="华文细黑" pitchFamily="2" charset="-122"/>
              </a:rPr>
              <a:t>美国国家点火装置（</a:t>
            </a:r>
            <a:r>
              <a:rPr lang="en-US" altLang="zh-CN" sz="3600" dirty="0">
                <a:solidFill>
                  <a:srgbClr val="0000FF"/>
                </a:solidFill>
                <a:latin typeface="华文细黑" pitchFamily="2" charset="-122"/>
                <a:ea typeface="华文细黑" pitchFamily="2" charset="-122"/>
              </a:rPr>
              <a:t>NIF)</a:t>
            </a:r>
          </a:p>
        </p:txBody>
      </p:sp>
      <p:pic>
        <p:nvPicPr>
          <p:cNvPr id="19460" name="Picture 4" descr="w991106x1"/>
          <p:cNvPicPr>
            <a:picLocks noChangeAspect="1" noChangeArrowheads="1"/>
          </p:cNvPicPr>
          <p:nvPr/>
        </p:nvPicPr>
        <p:blipFill>
          <a:blip r:embed="rId3" cstate="print"/>
          <a:srcRect/>
          <a:stretch>
            <a:fillRect/>
          </a:stretch>
        </p:blipFill>
        <p:spPr bwMode="auto">
          <a:xfrm>
            <a:off x="533400" y="1412875"/>
            <a:ext cx="8286750" cy="5241925"/>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460"/>
                                        </p:tgtEl>
                                        <p:attrNameLst>
                                          <p:attrName>style.visibility</p:attrName>
                                        </p:attrNameLst>
                                      </p:cBhvr>
                                      <p:to>
                                        <p:strVal val="visible"/>
                                      </p:to>
                                    </p:set>
                                    <p:anim calcmode="lin" valueType="num">
                                      <p:cBhvr additive="base">
                                        <p:cTn id="7" dur="500" fill="hold"/>
                                        <p:tgtEl>
                                          <p:spTgt spid="19460"/>
                                        </p:tgtEl>
                                        <p:attrNameLst>
                                          <p:attrName>ppt_x</p:attrName>
                                        </p:attrNameLst>
                                      </p:cBhvr>
                                      <p:tavLst>
                                        <p:tav tm="0">
                                          <p:val>
                                            <p:strVal val="#ppt_x"/>
                                          </p:val>
                                        </p:tav>
                                        <p:tav tm="100000">
                                          <p:val>
                                            <p:strVal val="#ppt_x"/>
                                          </p:val>
                                        </p:tav>
                                      </p:tavLst>
                                    </p:anim>
                                    <p:anim calcmode="lin" valueType="num">
                                      <p:cBhvr additive="base">
                                        <p:cTn id="8" dur="500" fill="hold"/>
                                        <p:tgtEl>
                                          <p:spTgt spid="194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Rectangle 3"/>
          <p:cNvSpPr>
            <a:spLocks noGrp="1" noChangeArrowheads="1"/>
          </p:cNvSpPr>
          <p:nvPr>
            <p:ph type="body" idx="1"/>
          </p:nvPr>
        </p:nvSpPr>
        <p:spPr>
          <a:xfrm>
            <a:off x="0" y="1600200"/>
            <a:ext cx="9144000" cy="5257800"/>
          </a:xfrm>
        </p:spPr>
        <p:txBody>
          <a:bodyPr/>
          <a:lstStyle/>
          <a:p>
            <a:pPr eaLnBrk="1" hangingPunct="1">
              <a:buFontTx/>
              <a:buNone/>
            </a:pPr>
            <a:endParaRPr lang="zh-CN" altLang="zh-CN"/>
          </a:p>
        </p:txBody>
      </p:sp>
      <p:pic>
        <p:nvPicPr>
          <p:cNvPr id="22532" name="Picture 4" descr="splash"/>
          <p:cNvPicPr>
            <a:picLocks noChangeAspect="1" noChangeArrowheads="1" noCrop="1"/>
          </p:cNvPicPr>
          <p:nvPr/>
        </p:nvPicPr>
        <p:blipFill>
          <a:blip r:embed="rId3" cstate="print"/>
          <a:srcRect/>
          <a:stretch>
            <a:fillRect/>
          </a:stretch>
        </p:blipFill>
        <p:spPr bwMode="auto">
          <a:xfrm>
            <a:off x="0" y="1295400"/>
            <a:ext cx="9144000" cy="5334000"/>
          </a:xfrm>
          <a:prstGeom prst="rect">
            <a:avLst/>
          </a:prstGeom>
          <a:noFill/>
          <a:ln w="9525">
            <a:noFill/>
            <a:miter lim="800000"/>
            <a:headEnd/>
            <a:tailEnd/>
          </a:ln>
        </p:spPr>
      </p:pic>
      <p:sp>
        <p:nvSpPr>
          <p:cNvPr id="5" name="Rectangle 2"/>
          <p:cNvSpPr txBox="1">
            <a:spLocks noChangeArrowheads="1"/>
          </p:cNvSpPr>
          <p:nvPr/>
        </p:nvSpPr>
        <p:spPr bwMode="auto">
          <a:xfrm>
            <a:off x="0" y="692696"/>
            <a:ext cx="9144000" cy="504056"/>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3600" b="0" i="0"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美国国家点火装置（</a:t>
            </a:r>
            <a:r>
              <a:rPr kumimoji="1" lang="en-US" altLang="zh-CN" sz="3600" b="0" i="0"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NIF)</a:t>
            </a:r>
          </a:p>
        </p:txBody>
      </p:sp>
    </p:spTree>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584564" y="764704"/>
            <a:ext cx="7900392" cy="515144"/>
          </a:xfrm>
        </p:spPr>
        <p:txBody>
          <a:bodyPr/>
          <a:lstStyle/>
          <a:p>
            <a:pPr algn="l"/>
            <a:r>
              <a:rPr lang="zh-CN" altLang="en-US" sz="3600" dirty="0"/>
              <a:t>神光</a:t>
            </a:r>
            <a:r>
              <a:rPr lang="en-US" altLang="zh-CN" sz="3600" dirty="0"/>
              <a:t>II</a:t>
            </a:r>
            <a:r>
              <a:rPr lang="zh-CN" altLang="en-US" sz="3600" dirty="0"/>
              <a:t>高功率激光实验装置</a:t>
            </a:r>
          </a:p>
        </p:txBody>
      </p:sp>
      <p:sp>
        <p:nvSpPr>
          <p:cNvPr id="3" name="内容占位符 2"/>
          <p:cNvSpPr>
            <a:spLocks noGrp="1"/>
          </p:cNvSpPr>
          <p:nvPr>
            <p:ph idx="1"/>
          </p:nvPr>
        </p:nvSpPr>
        <p:spPr>
          <a:xfrm>
            <a:off x="575628" y="4797152"/>
            <a:ext cx="3614321" cy="1152128"/>
          </a:xfrm>
        </p:spPr>
        <p:txBody>
          <a:bodyPr/>
          <a:lstStyle/>
          <a:p>
            <a:pPr marL="0" indent="0">
              <a:buNone/>
            </a:pPr>
            <a:r>
              <a:rPr lang="zh-CN" altLang="en-US" sz="2400" dirty="0">
                <a:latin typeface="华文细黑" pitchFamily="2" charset="-122"/>
                <a:ea typeface="华文细黑" pitchFamily="2" charset="-122"/>
              </a:rPr>
              <a:t>这些相关学科技术在国民经济中的应用前景将是相当可观的。</a:t>
            </a:r>
          </a:p>
          <a:p>
            <a:pPr marL="0" indent="0">
              <a:buNone/>
            </a:pPr>
            <a:endParaRPr lang="zh-CN" altLang="en-US" sz="2400" dirty="0">
              <a:latin typeface="华文细黑" pitchFamily="2" charset="-122"/>
              <a:ea typeface="华文细黑" pitchFamily="2" charset="-122"/>
            </a:endParaRPr>
          </a:p>
        </p:txBody>
      </p:sp>
      <p:sp>
        <p:nvSpPr>
          <p:cNvPr id="6" name="矩形 5"/>
          <p:cNvSpPr/>
          <p:nvPr/>
        </p:nvSpPr>
        <p:spPr>
          <a:xfrm>
            <a:off x="4427984" y="1506635"/>
            <a:ext cx="4302224" cy="378565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神光</a:t>
            </a:r>
            <a:r>
              <a:rPr kumimoji="1" lang="en-US" altLang="zh-CN"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Ⅱ</a:t>
            </a: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装置的研制不仅为即将建造的下一代激光装置提供极为宝贵的科学技术经验，而且带动了我国</a:t>
            </a:r>
            <a:r>
              <a:rPr kumimoji="1" lang="zh-CN" altLang="en-US" sz="2000" b="1"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材料科学</a:t>
            </a:r>
            <a:r>
              <a:rPr kumimoji="1" lang="en-US" altLang="zh-CN"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激光玻璃、激光晶体、非线性晶体</a:t>
            </a:r>
            <a:r>
              <a:rPr kumimoji="1" lang="en-US" altLang="zh-CN"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2000" b="1"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精密光学加工与检验</a:t>
            </a:r>
            <a:r>
              <a:rPr kumimoji="1" lang="en-US" altLang="zh-CN"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(λ/10</a:t>
            </a: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高平面度、低粗糙度、大口径光学元件研磨技术、金刚石车床飞刀切削大口径</a:t>
            </a:r>
            <a:r>
              <a:rPr kumimoji="1" lang="en-US" altLang="zh-CN"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KDP</a:t>
            </a: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晶体技术</a:t>
            </a:r>
            <a:r>
              <a:rPr kumimoji="1" lang="en-US" altLang="zh-CN"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2000" b="1"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介质膜和化学膜层技术</a:t>
            </a: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2000" b="1"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高质量大口径氙灯工艺、精密机械和装校工艺及高压电能源系统、快速电子学、控制电子学、二元光学技术</a:t>
            </a: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等相关学科或技术的跨越式发展。</a:t>
            </a:r>
          </a:p>
        </p:txBody>
      </p:sp>
      <p:pic>
        <p:nvPicPr>
          <p:cNvPr id="3074" name="Picture 2" descr="https://bkimg.cdn.bcebos.com/pic/8601a18b87d6277f7e302d9424381f30e924fc78?x-bce-process=image/watermark,image_d2F0ZXIvYmFpa2U4MA==,g_7,xp_5,yp_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4564" y="1484784"/>
            <a:ext cx="3605386" cy="2898731"/>
          </a:xfrm>
          <a:prstGeom prst="rect">
            <a:avLst/>
          </a:prstGeom>
          <a:noFill/>
          <a:extLst>
            <a:ext uri="{909E8E84-426E-40DD-AFC4-6F175D3DCCD1}">
              <a14:hiddenFill xmlns:a14="http://schemas.microsoft.com/office/drawing/2010/main">
                <a:solidFill>
                  <a:srgbClr val="FFFFFF"/>
                </a:solidFill>
              </a14:hiddenFill>
            </a:ext>
          </a:extLst>
        </p:spPr>
      </p:pic>
      <p:cxnSp>
        <p:nvCxnSpPr>
          <p:cNvPr id="9" name="肘形连接符 8"/>
          <p:cNvCxnSpPr/>
          <p:nvPr/>
        </p:nvCxnSpPr>
        <p:spPr bwMode="auto">
          <a:xfrm rot="10800000" flipV="1">
            <a:off x="4355976" y="5292286"/>
            <a:ext cx="1800200" cy="296953"/>
          </a:xfrm>
          <a:prstGeom prst="bentConnector3">
            <a:avLst>
              <a:gd name="adj1" fmla="val -217"/>
            </a:avLst>
          </a:prstGeom>
          <a:solidFill>
            <a:schemeClr val="accent1"/>
          </a:solidFill>
          <a:ln w="63500" cap="flat" cmpd="sng" algn="ctr">
            <a:solidFill>
              <a:srgbClr val="0000FF"/>
            </a:solidFill>
            <a:prstDash val="solid"/>
            <a:round/>
            <a:headEnd type="none" w="med" len="med"/>
            <a:tailEnd type="arrow"/>
          </a:ln>
          <a:effectLst/>
        </p:spPr>
      </p:cxnSp>
    </p:spTree>
    <p:extLst>
      <p:ext uri="{BB962C8B-B14F-4D97-AF65-F5344CB8AC3E}">
        <p14:creationId xmlns:p14="http://schemas.microsoft.com/office/powerpoint/2010/main" val="106838852"/>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p:txBody>
          <a:bodyPr/>
          <a:lstStyle/>
          <a:p>
            <a:pPr marL="838200" indent="-838200" algn="l" eaLnBrk="1" hangingPunct="1">
              <a:buFontTx/>
              <a:buAutoNum type="arabicPeriod" startAt="3"/>
            </a:pPr>
            <a:r>
              <a:rPr lang="en-US" altLang="zh-CN" sz="4800" dirty="0">
                <a:solidFill>
                  <a:srgbClr val="0000FF"/>
                </a:solidFill>
                <a:latin typeface="+mn-lt"/>
                <a:ea typeface="华文细黑" pitchFamily="2" charset="-122"/>
              </a:rPr>
              <a:t>ICF</a:t>
            </a:r>
            <a:r>
              <a:rPr lang="zh-CN" altLang="en-US" sz="4800" dirty="0">
                <a:solidFill>
                  <a:srgbClr val="0000FF"/>
                </a:solidFill>
                <a:latin typeface="+mn-lt"/>
                <a:ea typeface="华文细黑" pitchFamily="2" charset="-122"/>
              </a:rPr>
              <a:t>实验诊断</a:t>
            </a:r>
          </a:p>
        </p:txBody>
      </p:sp>
      <p:sp>
        <p:nvSpPr>
          <p:cNvPr id="23555" name="Rectangle 3"/>
          <p:cNvSpPr>
            <a:spLocks noGrp="1" noChangeArrowheads="1"/>
          </p:cNvSpPr>
          <p:nvPr>
            <p:ph type="body" idx="1"/>
          </p:nvPr>
        </p:nvSpPr>
        <p:spPr/>
        <p:txBody>
          <a:bodyPr/>
          <a:lstStyle/>
          <a:p>
            <a:pPr marL="609600" indent="-609600" algn="just" eaLnBrk="1" hangingPunct="1">
              <a:buClr>
                <a:schemeClr val="hlink"/>
              </a:buClr>
              <a:buFont typeface="Wingdings" pitchFamily="2" charset="2"/>
              <a:buAutoNum type="arabicParenR"/>
            </a:pPr>
            <a:r>
              <a:rPr lang="en-US" altLang="zh-CN" dirty="0">
                <a:solidFill>
                  <a:srgbClr val="0000FF"/>
                </a:solidFill>
                <a:ea typeface="华文细黑" pitchFamily="2" charset="-122"/>
              </a:rPr>
              <a:t>ICF</a:t>
            </a:r>
            <a:r>
              <a:rPr lang="zh-CN" altLang="en-US" dirty="0">
                <a:solidFill>
                  <a:srgbClr val="0000FF"/>
                </a:solidFill>
                <a:ea typeface="华文细黑" pitchFamily="2" charset="-122"/>
              </a:rPr>
              <a:t>实验诊断的对象和目的 </a:t>
            </a:r>
          </a:p>
          <a:p>
            <a:pPr marL="609600" indent="-609600" algn="just" eaLnBrk="1" hangingPunct="1">
              <a:buClr>
                <a:schemeClr val="hlink"/>
              </a:buClr>
              <a:buFont typeface="Wingdings" pitchFamily="2" charset="2"/>
              <a:buAutoNum type="arabicParenR"/>
            </a:pPr>
            <a:r>
              <a:rPr lang="en-US" altLang="zh-CN" dirty="0">
                <a:solidFill>
                  <a:srgbClr val="0000FF"/>
                </a:solidFill>
                <a:ea typeface="华文细黑" pitchFamily="2" charset="-122"/>
              </a:rPr>
              <a:t>ICF</a:t>
            </a:r>
            <a:r>
              <a:rPr lang="zh-CN" altLang="en-US" dirty="0">
                <a:solidFill>
                  <a:srgbClr val="0000FF"/>
                </a:solidFill>
                <a:ea typeface="华文细黑" pitchFamily="2" charset="-122"/>
              </a:rPr>
              <a:t>实验诊断系统包含的内容</a:t>
            </a:r>
          </a:p>
          <a:p>
            <a:pPr marL="609600" indent="-609600" algn="just" eaLnBrk="1" hangingPunct="1">
              <a:buClr>
                <a:schemeClr val="hlink"/>
              </a:buClr>
              <a:buFont typeface="Wingdings" pitchFamily="2" charset="2"/>
              <a:buAutoNum type="arabicParenR"/>
            </a:pPr>
            <a:r>
              <a:rPr lang="en-US" altLang="zh-CN" dirty="0">
                <a:solidFill>
                  <a:srgbClr val="0000FF"/>
                </a:solidFill>
                <a:ea typeface="华文细黑" pitchFamily="2" charset="-122"/>
              </a:rPr>
              <a:t>ICF</a:t>
            </a:r>
            <a:r>
              <a:rPr lang="zh-CN" altLang="en-US" dirty="0">
                <a:solidFill>
                  <a:srgbClr val="0000FF"/>
                </a:solidFill>
                <a:ea typeface="华文细黑" pitchFamily="2" charset="-122"/>
              </a:rPr>
              <a:t>实验诊断装置布局</a:t>
            </a:r>
          </a:p>
          <a:p>
            <a:pPr marL="609600" indent="-609600" algn="just" eaLnBrk="1" hangingPunct="1">
              <a:buClr>
                <a:schemeClr val="hlink"/>
              </a:buClr>
              <a:buFont typeface="Wingdings" pitchFamily="2" charset="2"/>
              <a:buAutoNum type="arabicParenR"/>
            </a:pPr>
            <a:endParaRPr lang="zh-CN" altLang="en-US" sz="3600" dirty="0">
              <a:solidFill>
                <a:srgbClr val="0000FF"/>
              </a:solidFill>
              <a:ea typeface="华文细黑" pitchFamily="2" charset="-122"/>
            </a:endParaRPr>
          </a:p>
          <a:p>
            <a:pPr marL="609600" indent="-609600" eaLnBrk="1" hangingPunct="1"/>
            <a:endParaRPr lang="en-US" altLang="zh-CN" dirty="0">
              <a:solidFill>
                <a:srgbClr val="0000FF"/>
              </a:solidFill>
              <a:ea typeface="华文细黑" pitchFamily="2" charset="-122"/>
            </a:endParaRPr>
          </a:p>
        </p:txBody>
      </p:sp>
    </p:spTree>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395536" y="570384"/>
            <a:ext cx="7772400" cy="554360"/>
          </a:xfrm>
        </p:spPr>
        <p:txBody>
          <a:bodyPr/>
          <a:lstStyle/>
          <a:p>
            <a:pPr marL="838200" indent="-838200" algn="l" eaLnBrk="1" hangingPunct="1"/>
            <a:r>
              <a:rPr lang="en-US" altLang="zh-CN" sz="3600" b="1" dirty="0">
                <a:solidFill>
                  <a:srgbClr val="990033"/>
                </a:solidFill>
                <a:ea typeface="华文细黑" pitchFamily="2" charset="-122"/>
              </a:rPr>
              <a:t>1)</a:t>
            </a:r>
            <a:r>
              <a:rPr lang="en-US" altLang="zh-CN" sz="3600" b="1" dirty="0">
                <a:solidFill>
                  <a:schemeClr val="accent2"/>
                </a:solidFill>
                <a:ea typeface="华文细黑" pitchFamily="2" charset="-122"/>
              </a:rPr>
              <a:t> </a:t>
            </a: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实验诊断的对象和目的</a:t>
            </a:r>
            <a:r>
              <a:rPr lang="zh-CN" altLang="en-US" sz="3600" dirty="0">
                <a:ea typeface="华文细黑" pitchFamily="2" charset="-122"/>
              </a:rPr>
              <a:t> </a:t>
            </a:r>
          </a:p>
        </p:txBody>
      </p:sp>
      <p:sp>
        <p:nvSpPr>
          <p:cNvPr id="21507" name="Rectangle 3"/>
          <p:cNvSpPr>
            <a:spLocks noGrp="1" noChangeArrowheads="1"/>
          </p:cNvSpPr>
          <p:nvPr>
            <p:ph type="body" idx="1"/>
          </p:nvPr>
        </p:nvSpPr>
        <p:spPr>
          <a:xfrm>
            <a:off x="0" y="1183432"/>
            <a:ext cx="8748464" cy="5341912"/>
          </a:xfrm>
        </p:spPr>
        <p:txBody>
          <a:bodyPr/>
          <a:lstStyle/>
          <a:p>
            <a:pPr marL="898525" lvl="2" indent="-457200" algn="just" eaLnBrk="1" hangingPunct="1">
              <a:buFont typeface="Symbol" pitchFamily="18" charset="2"/>
              <a:buChar char="-"/>
            </a:pPr>
            <a:r>
              <a:rPr lang="zh-CN" altLang="en-US" dirty="0">
                <a:solidFill>
                  <a:srgbClr val="0000FF"/>
                </a:solidFill>
                <a:ea typeface="华文细黑" pitchFamily="2" charset="-122"/>
              </a:rPr>
              <a:t>由于</a:t>
            </a:r>
            <a:r>
              <a:rPr lang="en-US" altLang="zh-CN" dirty="0">
                <a:solidFill>
                  <a:srgbClr val="0000FF"/>
                </a:solidFill>
                <a:ea typeface="华文细黑" pitchFamily="2" charset="-122"/>
              </a:rPr>
              <a:t>ICF</a:t>
            </a:r>
            <a:r>
              <a:rPr lang="zh-CN" altLang="en-US" dirty="0">
                <a:solidFill>
                  <a:srgbClr val="0000FF"/>
                </a:solidFill>
                <a:ea typeface="华文细黑" pitchFamily="2" charset="-122"/>
              </a:rPr>
              <a:t>研究的</a:t>
            </a:r>
            <a:r>
              <a:rPr lang="zh-CN" altLang="en-US" dirty="0">
                <a:solidFill>
                  <a:srgbClr val="C00000"/>
                </a:solidFill>
                <a:ea typeface="华文细黑" pitchFamily="2" charset="-122"/>
              </a:rPr>
              <a:t>对象</a:t>
            </a:r>
            <a:r>
              <a:rPr lang="zh-CN" altLang="en-US" dirty="0">
                <a:solidFill>
                  <a:srgbClr val="0000FF"/>
                </a:solidFill>
                <a:ea typeface="华文细黑" pitchFamily="2" charset="-122"/>
              </a:rPr>
              <a:t>是激光打靶产生的高温高密度等离子体，这样的等离子体产生的辐射几乎遍布整个电磁波谱。即从微波谱段、光学谱段、</a:t>
            </a:r>
            <a:r>
              <a:rPr lang="en-US" altLang="zh-CN" dirty="0">
                <a:solidFill>
                  <a:srgbClr val="0000FF"/>
                </a:solidFill>
                <a:ea typeface="华文细黑" pitchFamily="2" charset="-122"/>
              </a:rPr>
              <a:t>X</a:t>
            </a:r>
            <a:r>
              <a:rPr lang="zh-CN" altLang="en-US" dirty="0">
                <a:solidFill>
                  <a:srgbClr val="0000FF"/>
                </a:solidFill>
                <a:ea typeface="华文细黑" pitchFamily="2" charset="-122"/>
              </a:rPr>
              <a:t>光谱段直到硬</a:t>
            </a:r>
            <a:r>
              <a:rPr lang="en-US" altLang="zh-CN" dirty="0">
                <a:solidFill>
                  <a:srgbClr val="0000FF"/>
                </a:solidFill>
                <a:ea typeface="华文细黑" pitchFamily="2" charset="-122"/>
              </a:rPr>
              <a:t>X</a:t>
            </a:r>
            <a:r>
              <a:rPr lang="zh-CN" altLang="en-US" dirty="0">
                <a:solidFill>
                  <a:srgbClr val="0000FF"/>
                </a:solidFill>
                <a:ea typeface="华文细黑" pitchFamily="2" charset="-122"/>
              </a:rPr>
              <a:t>光谱段，它还发射大量的电子、中子、</a:t>
            </a:r>
            <a:r>
              <a:rPr lang="en-US" altLang="zh-CN" dirty="0">
                <a:solidFill>
                  <a:srgbClr val="0000FF"/>
                </a:solidFill>
                <a:ea typeface="华文细黑" pitchFamily="2" charset="-122"/>
              </a:rPr>
              <a:t>α</a:t>
            </a:r>
            <a:r>
              <a:rPr lang="zh-CN" altLang="en-US" dirty="0">
                <a:solidFill>
                  <a:srgbClr val="0000FF"/>
                </a:solidFill>
                <a:ea typeface="华文细黑" pitchFamily="2" charset="-122"/>
              </a:rPr>
              <a:t>粒子和其它状态的粒子。所以采用的诊断手段，几乎涉及到所有辐射测量技术 </a:t>
            </a:r>
          </a:p>
          <a:p>
            <a:pPr marL="898525" lvl="2" indent="-457200" algn="just" eaLnBrk="1" hangingPunct="1">
              <a:buFont typeface="Symbol" pitchFamily="18" charset="2"/>
              <a:buChar char="-"/>
            </a:pPr>
            <a:r>
              <a:rPr lang="en-US" altLang="zh-CN" dirty="0">
                <a:solidFill>
                  <a:srgbClr val="0000FF"/>
                </a:solidFill>
                <a:ea typeface="华文细黑" pitchFamily="2" charset="-122"/>
              </a:rPr>
              <a:t>ICF</a:t>
            </a:r>
            <a:r>
              <a:rPr lang="zh-CN" altLang="en-US" dirty="0">
                <a:solidFill>
                  <a:srgbClr val="0000FF"/>
                </a:solidFill>
                <a:ea typeface="华文细黑" pitchFamily="2" charset="-122"/>
              </a:rPr>
              <a:t>实验诊断的</a:t>
            </a:r>
            <a:r>
              <a:rPr lang="zh-CN" altLang="en-US" dirty="0">
                <a:solidFill>
                  <a:srgbClr val="C00000"/>
                </a:solidFill>
                <a:ea typeface="华文细黑" pitchFamily="2" charset="-122"/>
              </a:rPr>
              <a:t>目的</a:t>
            </a:r>
          </a:p>
          <a:p>
            <a:pPr marL="1355725" lvl="4" indent="-457200" algn="just" eaLnBrk="1" hangingPunct="1">
              <a:buFont typeface="Wingdings" pitchFamily="2" charset="2"/>
              <a:buChar char="l"/>
            </a:pPr>
            <a:r>
              <a:rPr lang="zh-CN" altLang="en-US" sz="2400" dirty="0">
                <a:solidFill>
                  <a:srgbClr val="0000FF"/>
                </a:solidFill>
                <a:ea typeface="华文细黑" pitchFamily="2" charset="-122"/>
              </a:rPr>
              <a:t>通过测量等离子体的状态，来揭示靶等离子体的特征和行为，进而获得驱动器</a:t>
            </a:r>
            <a:r>
              <a:rPr lang="en-US" altLang="zh-CN" sz="2400" dirty="0">
                <a:solidFill>
                  <a:srgbClr val="0000FF"/>
                </a:solidFill>
                <a:ea typeface="华文细黑" pitchFamily="2" charset="-122"/>
              </a:rPr>
              <a:t>-</a:t>
            </a:r>
            <a:r>
              <a:rPr lang="zh-CN" altLang="en-US" sz="2400" dirty="0">
                <a:solidFill>
                  <a:srgbClr val="0000FF"/>
                </a:solidFill>
                <a:ea typeface="华文细黑" pitchFamily="2" charset="-122"/>
              </a:rPr>
              <a:t>靶最佳耦合设计的依据和选择实现热核点火与自持燃烧的最佳途径。</a:t>
            </a:r>
          </a:p>
          <a:p>
            <a:pPr marL="1355725" lvl="4" indent="-457200" algn="just" eaLnBrk="1" hangingPunct="1">
              <a:buFont typeface="Wingdings" pitchFamily="2" charset="2"/>
              <a:buChar char="l"/>
            </a:pPr>
            <a:r>
              <a:rPr lang="zh-CN" altLang="en-US" sz="2400" dirty="0">
                <a:solidFill>
                  <a:srgbClr val="0000FF"/>
                </a:solidFill>
                <a:ea typeface="华文细黑" pitchFamily="2" charset="-122"/>
              </a:rPr>
              <a:t>验证理论分析和数值模拟的合理性，以便能提出更完善理论模型进行理论模拟，提高实验效率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 calcmode="lin" valueType="num">
                                      <p:cBhvr additive="base">
                                        <p:cTn id="7" dur="500" fill="hold"/>
                                        <p:tgtEl>
                                          <p:spTgt spid="215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5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507">
                                            <p:txEl>
                                              <p:pRg st="1" end="1"/>
                                            </p:txEl>
                                          </p:spTgt>
                                        </p:tgtEl>
                                        <p:attrNameLst>
                                          <p:attrName>style.visibility</p:attrName>
                                        </p:attrNameLst>
                                      </p:cBhvr>
                                      <p:to>
                                        <p:strVal val="visible"/>
                                      </p:to>
                                    </p:set>
                                    <p:anim calcmode="lin" valueType="num">
                                      <p:cBhvr additive="base">
                                        <p:cTn id="13" dur="500" fill="hold"/>
                                        <p:tgtEl>
                                          <p:spTgt spid="2150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1507">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1507">
                                            <p:txEl>
                                              <p:pRg st="2" end="2"/>
                                            </p:txEl>
                                          </p:spTgt>
                                        </p:tgtEl>
                                        <p:attrNameLst>
                                          <p:attrName>style.visibility</p:attrName>
                                        </p:attrNameLst>
                                      </p:cBhvr>
                                      <p:to>
                                        <p:strVal val="visible"/>
                                      </p:to>
                                    </p:set>
                                    <p:anim calcmode="lin" valueType="num">
                                      <p:cBhvr additive="base">
                                        <p:cTn id="17" dur="500" fill="hold"/>
                                        <p:tgtEl>
                                          <p:spTgt spid="21507">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1507">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21507">
                                            <p:txEl>
                                              <p:pRg st="3" end="3"/>
                                            </p:txEl>
                                          </p:spTgt>
                                        </p:tgtEl>
                                        <p:attrNameLst>
                                          <p:attrName>style.visibility</p:attrName>
                                        </p:attrNameLst>
                                      </p:cBhvr>
                                      <p:to>
                                        <p:strVal val="visible"/>
                                      </p:to>
                                    </p:set>
                                    <p:anim calcmode="lin" valueType="num">
                                      <p:cBhvr additive="base">
                                        <p:cTn id="21" dur="500" fill="hold"/>
                                        <p:tgtEl>
                                          <p:spTgt spid="21507">
                                            <p:txEl>
                                              <p:pRg st="3" end="3"/>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150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uiExpand="1" build="p" bldLvl="2" autoUpdateAnimBg="0"/>
    </p:bldLst>
  </p:timing>
</p:sld>
</file>

<file path=ppt/slides/slide4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395536" y="609600"/>
            <a:ext cx="7772400" cy="587152"/>
          </a:xfrm>
        </p:spPr>
        <p:txBody>
          <a:bodyPr/>
          <a:lstStyle/>
          <a:p>
            <a:pPr eaLnBrk="1" hangingPunct="1"/>
            <a:r>
              <a:rPr lang="en-US" altLang="zh-CN" sz="4000" dirty="0">
                <a:solidFill>
                  <a:srgbClr val="A50021"/>
                </a:solidFill>
                <a:ea typeface="华文细黑" pitchFamily="2" charset="-122"/>
              </a:rPr>
              <a:t>2) ICF</a:t>
            </a:r>
            <a:r>
              <a:rPr lang="zh-CN" altLang="en-US" sz="4000" dirty="0">
                <a:solidFill>
                  <a:srgbClr val="A50021"/>
                </a:solidFill>
                <a:ea typeface="华文细黑" pitchFamily="2" charset="-122"/>
              </a:rPr>
              <a:t>实验诊断系统包含的内容</a:t>
            </a:r>
          </a:p>
        </p:txBody>
      </p:sp>
      <p:sp>
        <p:nvSpPr>
          <p:cNvPr id="25603" name="Rectangle 3"/>
          <p:cNvSpPr>
            <a:spLocks noGrp="1" noChangeArrowheads="1"/>
          </p:cNvSpPr>
          <p:nvPr>
            <p:ph type="body" idx="1"/>
          </p:nvPr>
        </p:nvSpPr>
        <p:spPr>
          <a:xfrm>
            <a:off x="755576" y="1340768"/>
            <a:ext cx="7772400" cy="4114800"/>
          </a:xfrm>
        </p:spPr>
        <p:txBody>
          <a:bodyPr/>
          <a:lstStyle/>
          <a:p>
            <a:pPr marL="1035050" lvl="1" indent="-577850" eaLnBrk="1" hangingPunct="1">
              <a:buFontTx/>
              <a:buAutoNum type="alphaLcPeriod"/>
            </a:pPr>
            <a:r>
              <a:rPr lang="zh-CN" altLang="en-US" dirty="0">
                <a:solidFill>
                  <a:srgbClr val="0000FF"/>
                </a:solidFill>
                <a:latin typeface="华文细黑" pitchFamily="2" charset="-122"/>
                <a:ea typeface="华文细黑" pitchFamily="2" charset="-122"/>
              </a:rPr>
              <a:t>能量平衡测量 </a:t>
            </a:r>
          </a:p>
          <a:p>
            <a:pPr marL="1035050" lvl="1" indent="-577850" eaLnBrk="1" hangingPunct="1">
              <a:buFontTx/>
              <a:buAutoNum type="alphaLcPeriod"/>
            </a:pPr>
            <a:r>
              <a:rPr lang="zh-CN" altLang="en-US" dirty="0">
                <a:solidFill>
                  <a:srgbClr val="0000FF"/>
                </a:solidFill>
                <a:latin typeface="华文细黑" pitchFamily="2" charset="-122"/>
                <a:ea typeface="华文细黑" pitchFamily="2" charset="-122"/>
              </a:rPr>
              <a:t>能量时间分辨测量 </a:t>
            </a:r>
          </a:p>
          <a:p>
            <a:pPr marL="1035050" lvl="1" indent="-577850" eaLnBrk="1" hangingPunct="1">
              <a:buFontTx/>
              <a:buAutoNum type="alphaLcPeriod"/>
            </a:pPr>
            <a:r>
              <a:rPr lang="zh-CN" altLang="en-US" dirty="0">
                <a:solidFill>
                  <a:srgbClr val="0000FF"/>
                </a:solidFill>
                <a:latin typeface="华文细黑" pitchFamily="2" charset="-122"/>
                <a:ea typeface="华文细黑" pitchFamily="2" charset="-122"/>
              </a:rPr>
              <a:t>能量空间分辨测量 </a:t>
            </a:r>
          </a:p>
          <a:p>
            <a:pPr marL="1035050" lvl="1" indent="-577850" eaLnBrk="1" hangingPunct="1">
              <a:buFontTx/>
              <a:buAutoNum type="alphaLcPeriod"/>
            </a:pPr>
            <a:r>
              <a:rPr lang="zh-CN" altLang="en-US" dirty="0">
                <a:solidFill>
                  <a:srgbClr val="0000FF"/>
                </a:solidFill>
                <a:latin typeface="华文细黑" pitchFamily="2" charset="-122"/>
                <a:ea typeface="华文细黑" pitchFamily="2" charset="-122"/>
              </a:rPr>
              <a:t>聚变中子诊断 </a:t>
            </a:r>
          </a:p>
        </p:txBody>
      </p:sp>
    </p:spTree>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395536" y="548680"/>
            <a:ext cx="7848600" cy="648295"/>
          </a:xfrm>
        </p:spPr>
        <p:txBody>
          <a:bodyPr/>
          <a:lstStyle/>
          <a:p>
            <a:pPr marL="762000" indent="-762000" algn="l" eaLnBrk="1" hangingPunct="1">
              <a:buFontTx/>
              <a:buAutoNum type="alphaLcParenR"/>
            </a:pPr>
            <a:r>
              <a:rPr lang="zh-CN" altLang="en-US" sz="3200" dirty="0">
                <a:solidFill>
                  <a:srgbClr val="0000FF"/>
                </a:solidFill>
                <a:latin typeface="华文细黑" pitchFamily="2" charset="-122"/>
                <a:ea typeface="华文细黑" pitchFamily="2" charset="-122"/>
              </a:rPr>
              <a:t>能量平衡测量</a:t>
            </a:r>
          </a:p>
        </p:txBody>
      </p:sp>
      <p:sp>
        <p:nvSpPr>
          <p:cNvPr id="26627" name="Rectangle 3"/>
          <p:cNvSpPr>
            <a:spLocks noGrp="1" noChangeArrowheads="1"/>
          </p:cNvSpPr>
          <p:nvPr>
            <p:ph type="body" idx="1"/>
          </p:nvPr>
        </p:nvSpPr>
        <p:spPr>
          <a:xfrm>
            <a:off x="36512" y="1268760"/>
            <a:ext cx="8855968" cy="4896544"/>
          </a:xfrm>
        </p:spPr>
        <p:txBody>
          <a:bodyPr/>
          <a:lstStyle/>
          <a:p>
            <a:pPr marL="914400" lvl="1" indent="-457200" eaLnBrk="1" hangingPunct="1">
              <a:lnSpc>
                <a:spcPct val="90000"/>
              </a:lnSpc>
              <a:buFont typeface="Wingdings" pitchFamily="2" charset="2"/>
              <a:buChar char="l"/>
            </a:pPr>
            <a:r>
              <a:rPr lang="zh-CN" altLang="en-US" dirty="0">
                <a:solidFill>
                  <a:srgbClr val="0000FF"/>
                </a:solidFill>
                <a:latin typeface="华文细黑" pitchFamily="2" charset="-122"/>
                <a:ea typeface="华文细黑" pitchFamily="2" charset="-122"/>
              </a:rPr>
              <a:t>能量平衡测量包括光学、</a:t>
            </a:r>
            <a:r>
              <a:rPr lang="en-US" altLang="zh-CN" dirty="0">
                <a:solidFill>
                  <a:srgbClr val="0000FF"/>
                </a:solidFill>
                <a:latin typeface="华文细黑" pitchFamily="2" charset="-122"/>
                <a:ea typeface="华文细黑" pitchFamily="2" charset="-122"/>
              </a:rPr>
              <a:t>X</a:t>
            </a:r>
            <a:r>
              <a:rPr lang="zh-CN" altLang="en-US" dirty="0">
                <a:solidFill>
                  <a:srgbClr val="0000FF"/>
                </a:solidFill>
                <a:latin typeface="华文细黑" pitchFamily="2" charset="-122"/>
                <a:ea typeface="华文细黑" pitchFamily="2" charset="-122"/>
              </a:rPr>
              <a:t>射线和等离子体等多种能量分量测量系统 ，主要包括以下几方面测量</a:t>
            </a:r>
            <a:r>
              <a:rPr lang="en-US" altLang="zh-CN" dirty="0">
                <a:solidFill>
                  <a:srgbClr val="0000FF"/>
                </a:solidFill>
                <a:latin typeface="华文细黑" pitchFamily="2" charset="-122"/>
                <a:ea typeface="华文细黑" pitchFamily="2" charset="-122"/>
              </a:rPr>
              <a:t>:</a:t>
            </a:r>
          </a:p>
          <a:p>
            <a:pPr marL="1295400" lvl="2" indent="-381000" eaLnBrk="1" hangingPunct="1">
              <a:lnSpc>
                <a:spcPct val="90000"/>
              </a:lnSpc>
              <a:buFontTx/>
              <a:buAutoNum type="arabicParenR"/>
            </a:pPr>
            <a:r>
              <a:rPr lang="zh-CN" altLang="en-US" dirty="0">
                <a:solidFill>
                  <a:srgbClr val="C00000"/>
                </a:solidFill>
                <a:latin typeface="华文细黑" pitchFamily="2" charset="-122"/>
                <a:ea typeface="华文细黑" pitchFamily="2" charset="-122"/>
              </a:rPr>
              <a:t>入射激光和反射激光能量</a:t>
            </a:r>
          </a:p>
          <a:p>
            <a:pPr marL="1295400" lvl="2" indent="-381000" eaLnBrk="1" hangingPunct="1">
              <a:lnSpc>
                <a:spcPct val="90000"/>
              </a:lnSpc>
              <a:buFontTx/>
              <a:buAutoNum type="arabicParenR"/>
            </a:pPr>
            <a:r>
              <a:rPr lang="zh-CN" altLang="en-US" dirty="0">
                <a:solidFill>
                  <a:srgbClr val="C00000"/>
                </a:solidFill>
                <a:latin typeface="华文细黑" pitchFamily="2" charset="-122"/>
                <a:ea typeface="华文细黑" pitchFamily="2" charset="-122"/>
              </a:rPr>
              <a:t>散射光和其谐波能量及角分布</a:t>
            </a:r>
          </a:p>
          <a:p>
            <a:pPr marL="1295400" lvl="2" indent="-381000" eaLnBrk="1" hangingPunct="1">
              <a:lnSpc>
                <a:spcPct val="90000"/>
              </a:lnSpc>
              <a:buFontTx/>
              <a:buAutoNum type="arabicParenR"/>
            </a:pPr>
            <a:r>
              <a:rPr lang="zh-CN" altLang="en-US" dirty="0">
                <a:solidFill>
                  <a:srgbClr val="C00000"/>
                </a:solidFill>
                <a:latin typeface="华文细黑" pitchFamily="2" charset="-122"/>
                <a:ea typeface="华文细黑" pitchFamily="2" charset="-122"/>
              </a:rPr>
              <a:t>等离子体能量及角分布</a:t>
            </a:r>
          </a:p>
          <a:p>
            <a:pPr marL="1295400" lvl="2" indent="-381000" eaLnBrk="1" hangingPunct="1">
              <a:lnSpc>
                <a:spcPct val="90000"/>
              </a:lnSpc>
              <a:buFontTx/>
              <a:buAutoNum type="arabicParenR"/>
            </a:pPr>
            <a:r>
              <a:rPr lang="en-US" altLang="zh-CN" dirty="0">
                <a:solidFill>
                  <a:srgbClr val="C00000"/>
                </a:solidFill>
                <a:latin typeface="华文细黑" pitchFamily="2" charset="-122"/>
                <a:ea typeface="华文细黑" pitchFamily="2" charset="-122"/>
              </a:rPr>
              <a:t>X</a:t>
            </a:r>
            <a:r>
              <a:rPr lang="zh-CN" altLang="en-US" dirty="0">
                <a:solidFill>
                  <a:srgbClr val="C00000"/>
                </a:solidFill>
                <a:latin typeface="华文细黑" pitchFamily="2" charset="-122"/>
                <a:ea typeface="华文细黑" pitchFamily="2" charset="-122"/>
              </a:rPr>
              <a:t>光能量及角分布</a:t>
            </a:r>
            <a:r>
              <a:rPr lang="en-US" altLang="zh-CN" dirty="0">
                <a:solidFill>
                  <a:srgbClr val="C00000"/>
                </a:solidFill>
                <a:latin typeface="华文细黑" pitchFamily="2" charset="-122"/>
                <a:ea typeface="华文细黑" pitchFamily="2" charset="-122"/>
              </a:rPr>
              <a:t>(</a:t>
            </a:r>
            <a:r>
              <a:rPr lang="zh-CN" altLang="en-US" dirty="0">
                <a:solidFill>
                  <a:srgbClr val="C00000"/>
                </a:solidFill>
                <a:latin typeface="华文细黑" pitchFamily="2" charset="-122"/>
                <a:ea typeface="华文细黑" pitchFamily="2" charset="-122"/>
              </a:rPr>
              <a:t>包括亚千</a:t>
            </a:r>
            <a:r>
              <a:rPr lang="en-US" altLang="zh-CN" dirty="0">
                <a:solidFill>
                  <a:srgbClr val="C00000"/>
                </a:solidFill>
                <a:latin typeface="华文细黑" pitchFamily="2" charset="-122"/>
                <a:ea typeface="华文细黑" pitchFamily="2" charset="-122"/>
              </a:rPr>
              <a:t>X</a:t>
            </a:r>
            <a:r>
              <a:rPr lang="zh-CN" altLang="en-US" dirty="0">
                <a:solidFill>
                  <a:srgbClr val="C00000"/>
                </a:solidFill>
                <a:latin typeface="华文细黑" pitchFamily="2" charset="-122"/>
                <a:ea typeface="华文细黑" pitchFamily="2" charset="-122"/>
              </a:rPr>
              <a:t>光和硬</a:t>
            </a:r>
            <a:r>
              <a:rPr lang="en-US" altLang="zh-CN" dirty="0">
                <a:solidFill>
                  <a:srgbClr val="C00000"/>
                </a:solidFill>
                <a:latin typeface="华文细黑" pitchFamily="2" charset="-122"/>
                <a:ea typeface="华文细黑" pitchFamily="2" charset="-122"/>
              </a:rPr>
              <a:t>X</a:t>
            </a:r>
            <a:r>
              <a:rPr lang="zh-CN" altLang="en-US" dirty="0">
                <a:solidFill>
                  <a:srgbClr val="C00000"/>
                </a:solidFill>
                <a:latin typeface="华文细黑" pitchFamily="2" charset="-122"/>
                <a:ea typeface="华文细黑" pitchFamily="2" charset="-122"/>
              </a:rPr>
              <a:t>光</a:t>
            </a:r>
            <a:r>
              <a:rPr lang="en-US" altLang="zh-CN" dirty="0">
                <a:solidFill>
                  <a:srgbClr val="C00000"/>
                </a:solidFill>
                <a:latin typeface="华文细黑" pitchFamily="2" charset="-122"/>
                <a:ea typeface="华文细黑" pitchFamily="2" charset="-122"/>
              </a:rPr>
              <a:t>)</a:t>
            </a:r>
          </a:p>
          <a:p>
            <a:pPr marL="1295400" lvl="2" indent="-381000" eaLnBrk="1" hangingPunct="1">
              <a:lnSpc>
                <a:spcPct val="90000"/>
              </a:lnSpc>
              <a:buFontTx/>
              <a:buAutoNum type="arabicParenR"/>
            </a:pPr>
            <a:r>
              <a:rPr lang="zh-CN" altLang="en-US" dirty="0">
                <a:solidFill>
                  <a:srgbClr val="C00000"/>
                </a:solidFill>
                <a:latin typeface="华文细黑" pitchFamily="2" charset="-122"/>
                <a:ea typeface="华文细黑" pitchFamily="2" charset="-122"/>
              </a:rPr>
              <a:t>离子飞行时间谱、速度谱、能谱和角分布</a:t>
            </a:r>
          </a:p>
          <a:p>
            <a:pPr marL="914400" lvl="1" indent="-457200" eaLnBrk="1" hangingPunct="1">
              <a:lnSpc>
                <a:spcPct val="90000"/>
              </a:lnSpc>
              <a:buFont typeface="Wingdings" pitchFamily="2" charset="2"/>
              <a:buChar char="l"/>
            </a:pPr>
            <a:r>
              <a:rPr lang="zh-CN" altLang="en-US" dirty="0">
                <a:solidFill>
                  <a:srgbClr val="0000FF"/>
                </a:solidFill>
                <a:latin typeface="华文细黑" pitchFamily="2" charset="-122"/>
                <a:ea typeface="华文细黑" pitchFamily="2" charset="-122"/>
              </a:rPr>
              <a:t>通过这些测量得出相应能量分量的分配情况和</a:t>
            </a:r>
            <a:r>
              <a:rPr lang="en-US" altLang="zh-CN" dirty="0">
                <a:solidFill>
                  <a:srgbClr val="0000FF"/>
                </a:solidFill>
                <a:latin typeface="华文细黑" pitchFamily="2" charset="-122"/>
                <a:ea typeface="华文细黑" pitchFamily="2" charset="-122"/>
              </a:rPr>
              <a:t>ICF</a:t>
            </a:r>
            <a:r>
              <a:rPr lang="zh-CN" altLang="en-US" dirty="0">
                <a:solidFill>
                  <a:srgbClr val="0000FF"/>
                </a:solidFill>
                <a:latin typeface="华文细黑" pitchFamily="2" charset="-122"/>
                <a:ea typeface="华文细黑" pitchFamily="2" charset="-122"/>
              </a:rPr>
              <a:t>实验靶发出的光辐射、</a:t>
            </a:r>
            <a:r>
              <a:rPr lang="en-US" altLang="zh-CN" dirty="0">
                <a:solidFill>
                  <a:srgbClr val="0000FF"/>
                </a:solidFill>
                <a:latin typeface="华文细黑" pitchFamily="2" charset="-122"/>
                <a:ea typeface="华文细黑" pitchFamily="2" charset="-122"/>
              </a:rPr>
              <a:t>X</a:t>
            </a:r>
            <a:r>
              <a:rPr lang="zh-CN" altLang="en-US" dirty="0">
                <a:solidFill>
                  <a:srgbClr val="0000FF"/>
                </a:solidFill>
                <a:latin typeface="华文细黑" pitchFamily="2" charset="-122"/>
                <a:ea typeface="华文细黑" pitchFamily="2" charset="-122"/>
              </a:rPr>
              <a:t>光辐射和各种粒子的能谱特征及角分布，准确地给出能量吸收效率</a:t>
            </a:r>
            <a:r>
              <a:rPr lang="en-US" altLang="zh-CN" dirty="0">
                <a:solidFill>
                  <a:srgbClr val="0000FF"/>
                </a:solidFill>
                <a:latin typeface="华文细黑" pitchFamily="2" charset="-122"/>
                <a:ea typeface="华文细黑" pitchFamily="2" charset="-122"/>
              </a:rPr>
              <a:t>,</a:t>
            </a:r>
            <a:r>
              <a:rPr lang="zh-CN" altLang="en-US" dirty="0">
                <a:solidFill>
                  <a:srgbClr val="0000FF"/>
                </a:solidFill>
                <a:latin typeface="华文细黑" pitchFamily="2" charset="-122"/>
                <a:ea typeface="华文细黑" pitchFamily="2" charset="-122"/>
              </a:rPr>
              <a:t>揭示激光─靶的能量藕合机制</a:t>
            </a:r>
            <a:r>
              <a:rPr lang="en-US" altLang="zh-CN" dirty="0">
                <a:solidFill>
                  <a:srgbClr val="0000FF"/>
                </a:solidFill>
                <a:latin typeface="华文细黑" pitchFamily="2" charset="-122"/>
                <a:ea typeface="华文细黑" pitchFamily="2" charset="-122"/>
              </a:rPr>
              <a:t>,</a:t>
            </a:r>
            <a:r>
              <a:rPr lang="zh-CN" altLang="en-US" dirty="0">
                <a:solidFill>
                  <a:srgbClr val="0000FF"/>
                </a:solidFill>
                <a:latin typeface="华文细黑" pitchFamily="2" charset="-122"/>
                <a:ea typeface="华文细黑" pitchFamily="2" charset="-122"/>
              </a:rPr>
              <a:t>为研究靶能量吸收机制</a:t>
            </a:r>
            <a:r>
              <a:rPr lang="en-US" altLang="zh-CN" dirty="0">
                <a:solidFill>
                  <a:srgbClr val="0000FF"/>
                </a:solidFill>
                <a:latin typeface="华文细黑" pitchFamily="2" charset="-122"/>
                <a:ea typeface="华文细黑" pitchFamily="2" charset="-122"/>
              </a:rPr>
              <a:t>, </a:t>
            </a:r>
            <a:r>
              <a:rPr lang="zh-CN" altLang="en-US" dirty="0">
                <a:solidFill>
                  <a:srgbClr val="0000FF"/>
                </a:solidFill>
                <a:latin typeface="华文细黑" pitchFamily="2" charset="-122"/>
                <a:ea typeface="华文细黑" pitchFamily="2" charset="-122"/>
              </a:rPr>
              <a:t>提高靶的吸收效率提供实时的准确的依据。 </a:t>
            </a:r>
            <a:endParaRPr lang="en-US" altLang="zh-CN" dirty="0"/>
          </a:p>
        </p:txBody>
      </p:sp>
    </p:spTree>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400000" y="304800"/>
            <a:ext cx="7772400" cy="1143000"/>
          </a:xfrm>
          <a:noFill/>
          <a:ln w="9525">
            <a:noFill/>
            <a:miter lim="800000"/>
            <a:headEnd/>
            <a:tailEnd/>
          </a:ln>
        </p:spPr>
        <p:txBody>
          <a:bodyPr vert="horz" wrap="square" lIns="91440" tIns="45720" rIns="91440" bIns="45720" numCol="1" anchor="ctr" anchorCtr="0" compatLnSpc="1">
            <a:prstTxWarp prst="textNoShape">
              <a:avLst/>
            </a:prstTxWarp>
          </a:bodyPr>
          <a:lstStyle/>
          <a:p>
            <a:pPr marL="762000" indent="-762000" algn="l" eaLnBrk="1" hangingPunct="1">
              <a:buFont typeface="+mj-lt"/>
              <a:buAutoNum type="alphaLcParenR" startAt="2"/>
            </a:pPr>
            <a:r>
              <a:rPr lang="zh-CN" altLang="en-US" sz="3200" dirty="0">
                <a:solidFill>
                  <a:srgbClr val="0000FF"/>
                </a:solidFill>
                <a:latin typeface="华文细黑" pitchFamily="2" charset="-122"/>
                <a:ea typeface="华文细黑" pitchFamily="2" charset="-122"/>
              </a:rPr>
              <a:t>能量时间分辨测量</a:t>
            </a:r>
          </a:p>
        </p:txBody>
      </p:sp>
      <p:sp>
        <p:nvSpPr>
          <p:cNvPr id="27651" name="Rectangle 3"/>
          <p:cNvSpPr>
            <a:spLocks noGrp="1" noChangeArrowheads="1"/>
          </p:cNvSpPr>
          <p:nvPr>
            <p:ph type="body" idx="1"/>
          </p:nvPr>
        </p:nvSpPr>
        <p:spPr>
          <a:xfrm>
            <a:off x="228600" y="1268760"/>
            <a:ext cx="8686800" cy="4800600"/>
          </a:xfrm>
        </p:spPr>
        <p:txBody>
          <a:bodyPr/>
          <a:lstStyle/>
          <a:p>
            <a:pPr marL="990600" lvl="1" indent="-533400" eaLnBrk="1" hangingPunct="1">
              <a:buFont typeface="Wingdings" pitchFamily="2" charset="2"/>
              <a:buChar char="l"/>
            </a:pPr>
            <a:r>
              <a:rPr lang="zh-CN" altLang="en-US" dirty="0">
                <a:solidFill>
                  <a:schemeClr val="accent2"/>
                </a:solidFill>
                <a:latin typeface="华文细黑" pitchFamily="2" charset="-122"/>
                <a:ea typeface="华文细黑" pitchFamily="2" charset="-122"/>
                <a:cs typeface="Times New Roman" pitchFamily="18" charset="0"/>
              </a:rPr>
              <a:t>测量</a:t>
            </a:r>
            <a:r>
              <a:rPr lang="zh-CN" altLang="en-US" dirty="0">
                <a:solidFill>
                  <a:schemeClr val="accent2"/>
                </a:solidFill>
                <a:latin typeface="华文细黑" pitchFamily="2" charset="-122"/>
                <a:ea typeface="华文细黑" pitchFamily="2" charset="-122"/>
              </a:rPr>
              <a:t>仪器</a:t>
            </a:r>
          </a:p>
          <a:p>
            <a:pPr marL="1371600" lvl="2" indent="-457200" eaLnBrk="1" hangingPunct="1"/>
            <a:r>
              <a:rPr lang="zh-CN" altLang="en-US" dirty="0">
                <a:solidFill>
                  <a:srgbClr val="C00000"/>
                </a:solidFill>
                <a:latin typeface="华文细黑" pitchFamily="2" charset="-122"/>
                <a:ea typeface="华文细黑" pitchFamily="2" charset="-122"/>
                <a:cs typeface="Times New Roman" pitchFamily="18" charset="0"/>
              </a:rPr>
              <a:t>各种能区的条纹相机</a:t>
            </a:r>
          </a:p>
          <a:p>
            <a:pPr marL="1371600" lvl="2" indent="-457200" eaLnBrk="1" hangingPunct="1"/>
            <a:r>
              <a:rPr lang="zh-CN" altLang="en-US" dirty="0">
                <a:solidFill>
                  <a:srgbClr val="C00000"/>
                </a:solidFill>
                <a:latin typeface="华文细黑" pitchFamily="2" charset="-122"/>
                <a:ea typeface="华文细黑" pitchFamily="2" charset="-122"/>
                <a:cs typeface="Times New Roman" pitchFamily="18" charset="0"/>
              </a:rPr>
              <a:t>快</a:t>
            </a:r>
            <a:r>
              <a:rPr lang="en-US" altLang="zh-CN" dirty="0">
                <a:solidFill>
                  <a:srgbClr val="C00000"/>
                </a:solidFill>
                <a:latin typeface="华文细黑" pitchFamily="2" charset="-122"/>
                <a:ea typeface="华文细黑" pitchFamily="2" charset="-122"/>
                <a:cs typeface="Times New Roman" pitchFamily="18" charset="0"/>
              </a:rPr>
              <a:t>X</a:t>
            </a:r>
            <a:r>
              <a:rPr lang="zh-CN" altLang="en-US" dirty="0">
                <a:solidFill>
                  <a:srgbClr val="C00000"/>
                </a:solidFill>
                <a:latin typeface="华文细黑" pitchFamily="2" charset="-122"/>
                <a:ea typeface="华文细黑" pitchFamily="2" charset="-122"/>
                <a:cs typeface="Times New Roman" pitchFamily="18" charset="0"/>
              </a:rPr>
              <a:t>光二极管阵列</a:t>
            </a:r>
          </a:p>
          <a:p>
            <a:pPr marL="1371600" lvl="2" indent="-457200" eaLnBrk="1" hangingPunct="1"/>
            <a:r>
              <a:rPr lang="zh-CN" altLang="en-US" dirty="0">
                <a:solidFill>
                  <a:srgbClr val="C00000"/>
                </a:solidFill>
                <a:latin typeface="华文细黑" pitchFamily="2" charset="-122"/>
                <a:ea typeface="华文细黑" pitchFamily="2" charset="-122"/>
                <a:cs typeface="Times New Roman" pitchFamily="18" charset="0"/>
              </a:rPr>
              <a:t>热释电</a:t>
            </a:r>
          </a:p>
          <a:p>
            <a:pPr marL="1371600" lvl="2" indent="-457200" eaLnBrk="1" hangingPunct="1"/>
            <a:r>
              <a:rPr lang="en-US" altLang="zh-CN" dirty="0">
                <a:solidFill>
                  <a:srgbClr val="C00000"/>
                </a:solidFill>
                <a:latin typeface="华文细黑" pitchFamily="2" charset="-122"/>
                <a:ea typeface="华文细黑" pitchFamily="2" charset="-122"/>
                <a:cs typeface="Times New Roman" pitchFamily="18" charset="0"/>
              </a:rPr>
              <a:t>X </a:t>
            </a:r>
            <a:r>
              <a:rPr lang="zh-CN" altLang="en-US" dirty="0">
                <a:solidFill>
                  <a:srgbClr val="C00000"/>
                </a:solidFill>
                <a:latin typeface="华文细黑" pitchFamily="2" charset="-122"/>
                <a:ea typeface="华文细黑" pitchFamily="2" charset="-122"/>
                <a:cs typeface="Times New Roman" pitchFamily="18" charset="0"/>
              </a:rPr>
              <a:t>光分幅相机等</a:t>
            </a:r>
          </a:p>
          <a:p>
            <a:pPr marL="990600" lvl="1" indent="-533400" eaLnBrk="1" hangingPunct="1">
              <a:buFont typeface="Wingdings" pitchFamily="2" charset="2"/>
              <a:buChar char="l"/>
            </a:pPr>
            <a:r>
              <a:rPr lang="zh-CN" altLang="en-US" dirty="0">
                <a:solidFill>
                  <a:schemeClr val="accent2"/>
                </a:solidFill>
                <a:latin typeface="华文细黑" pitchFamily="2" charset="-122"/>
                <a:ea typeface="华文细黑" pitchFamily="2" charset="-122"/>
                <a:cs typeface="Times New Roman" pitchFamily="18" charset="0"/>
              </a:rPr>
              <a:t>测量</a:t>
            </a:r>
            <a:r>
              <a:rPr lang="zh-CN" altLang="en-US" dirty="0">
                <a:solidFill>
                  <a:schemeClr val="accent2"/>
                </a:solidFill>
                <a:latin typeface="华文细黑" pitchFamily="2" charset="-122"/>
                <a:ea typeface="华文细黑" pitchFamily="2" charset="-122"/>
              </a:rPr>
              <a:t>目标</a:t>
            </a:r>
          </a:p>
          <a:p>
            <a:pPr marL="1371600" lvl="2" indent="-457200" eaLnBrk="1" hangingPunct="1"/>
            <a:r>
              <a:rPr lang="zh-CN" altLang="en-US" dirty="0">
                <a:solidFill>
                  <a:srgbClr val="C00000"/>
                </a:solidFill>
                <a:latin typeface="华文细黑" pitchFamily="2" charset="-122"/>
                <a:ea typeface="华文细黑" pitchFamily="2" charset="-122"/>
                <a:cs typeface="Times New Roman" pitchFamily="18" charset="0"/>
              </a:rPr>
              <a:t>等离子体辐射的时间特性</a:t>
            </a:r>
          </a:p>
          <a:p>
            <a:pPr marL="1371600" lvl="2" indent="-457200" eaLnBrk="1" hangingPunct="1"/>
            <a:r>
              <a:rPr lang="zh-CN" altLang="en-US" dirty="0">
                <a:solidFill>
                  <a:srgbClr val="C00000"/>
                </a:solidFill>
                <a:latin typeface="华文细黑" pitchFamily="2" charset="-122"/>
                <a:ea typeface="华文细黑" pitchFamily="2" charset="-122"/>
                <a:cs typeface="Times New Roman" pitchFamily="18" charset="0"/>
              </a:rPr>
              <a:t>了解</a:t>
            </a:r>
            <a:r>
              <a:rPr lang="en-US" altLang="zh-CN" dirty="0">
                <a:solidFill>
                  <a:srgbClr val="C00000"/>
                </a:solidFill>
                <a:latin typeface="华文细黑" pitchFamily="2" charset="-122"/>
                <a:ea typeface="华文细黑" pitchFamily="2" charset="-122"/>
                <a:cs typeface="Times New Roman" pitchFamily="18" charset="0"/>
              </a:rPr>
              <a:t>X</a:t>
            </a:r>
            <a:r>
              <a:rPr lang="zh-CN" altLang="en-US" dirty="0">
                <a:solidFill>
                  <a:srgbClr val="C00000"/>
                </a:solidFill>
                <a:latin typeface="华文细黑" pitchFamily="2" charset="-122"/>
                <a:ea typeface="华文细黑" pitchFamily="2" charset="-122"/>
                <a:cs typeface="Times New Roman" pitchFamily="18" charset="0"/>
              </a:rPr>
              <a:t>光等离子体在时域的形成和演变过程</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685800" y="620688"/>
          <a:ext cx="7772400" cy="6301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内容占位符 7"/>
          <p:cNvGraphicFramePr>
            <a:graphicFrameLocks noGrp="1"/>
          </p:cNvGraphicFramePr>
          <p:nvPr>
            <p:ph idx="1"/>
          </p:nvPr>
        </p:nvGraphicFramePr>
        <p:xfrm>
          <a:off x="720144" y="1988840"/>
          <a:ext cx="7848872" cy="413732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D0510760-98BA-4B6C-9629-8E62D2A249F2}" type="slidenum">
              <a:rPr lang="en-US" altLang="zh-CN" smtClean="0"/>
              <a:pPr>
                <a:defRPr/>
              </a:pPr>
              <a:t>41</a:t>
            </a:fld>
            <a:endParaRPr lang="en-US" altLang="zh-CN"/>
          </a:p>
        </p:txBody>
      </p:sp>
      <p:graphicFrame>
        <p:nvGraphicFramePr>
          <p:cNvPr id="7" name="图示 6"/>
          <p:cNvGraphicFramePr/>
          <p:nvPr/>
        </p:nvGraphicFramePr>
        <p:xfrm>
          <a:off x="711000" y="1394488"/>
          <a:ext cx="3945344" cy="42473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395536" y="378024"/>
            <a:ext cx="7772400" cy="962744"/>
          </a:xfrm>
          <a:noFill/>
          <a:ln w="9525">
            <a:noFill/>
            <a:miter lim="800000"/>
            <a:headEnd/>
            <a:tailEnd/>
          </a:ln>
        </p:spPr>
        <p:txBody>
          <a:bodyPr vert="horz" wrap="square" lIns="91440" tIns="45720" rIns="91440" bIns="45720" numCol="1" anchor="ctr" anchorCtr="0" compatLnSpc="1">
            <a:prstTxWarp prst="textNoShape">
              <a:avLst/>
            </a:prstTxWarp>
          </a:bodyPr>
          <a:lstStyle/>
          <a:p>
            <a:pPr marL="762000" indent="-762000" algn="l" eaLnBrk="1" hangingPunct="1">
              <a:buFont typeface="+mj-lt"/>
              <a:buAutoNum type="alphaLcParenR" startAt="3"/>
            </a:pPr>
            <a:r>
              <a:rPr lang="zh-CN" altLang="en-US" sz="3200" dirty="0">
                <a:solidFill>
                  <a:srgbClr val="0000FF"/>
                </a:solidFill>
                <a:latin typeface="华文细黑" pitchFamily="2" charset="-122"/>
                <a:ea typeface="华文细黑" pitchFamily="2" charset="-122"/>
              </a:rPr>
              <a:t>能量空间分辨测量</a:t>
            </a:r>
          </a:p>
        </p:txBody>
      </p:sp>
      <p:sp>
        <p:nvSpPr>
          <p:cNvPr id="28675" name="Rectangle 3"/>
          <p:cNvSpPr>
            <a:spLocks noGrp="1" noChangeArrowheads="1"/>
          </p:cNvSpPr>
          <p:nvPr>
            <p:ph type="body" idx="1"/>
          </p:nvPr>
        </p:nvSpPr>
        <p:spPr>
          <a:xfrm>
            <a:off x="760040" y="1124744"/>
            <a:ext cx="7772400" cy="5181600"/>
          </a:xfrm>
        </p:spPr>
        <p:txBody>
          <a:bodyPr/>
          <a:lstStyle/>
          <a:p>
            <a:pPr marL="990600" lvl="1" indent="-533400" algn="just" eaLnBrk="1" hangingPunct="1">
              <a:buFont typeface="Wingdings" pitchFamily="2" charset="2"/>
              <a:buChar char="l"/>
            </a:pPr>
            <a:r>
              <a:rPr lang="zh-CN" altLang="en-US" dirty="0">
                <a:solidFill>
                  <a:srgbClr val="0000FF"/>
                </a:solidFill>
                <a:latin typeface="华文细黑" pitchFamily="2" charset="-122"/>
                <a:ea typeface="华文细黑" pitchFamily="2" charset="-122"/>
                <a:cs typeface="Times New Roman" pitchFamily="18" charset="0"/>
              </a:rPr>
              <a:t>测量</a:t>
            </a:r>
            <a:r>
              <a:rPr lang="zh-CN" altLang="en-US" dirty="0">
                <a:solidFill>
                  <a:srgbClr val="0000FF"/>
                </a:solidFill>
                <a:latin typeface="华文细黑" pitchFamily="2" charset="-122"/>
                <a:ea typeface="华文细黑" pitchFamily="2" charset="-122"/>
              </a:rPr>
              <a:t>仪器</a:t>
            </a:r>
          </a:p>
          <a:p>
            <a:pPr marL="1371600" lvl="2" indent="-457200" algn="just" eaLnBrk="1" hangingPunct="1"/>
            <a:r>
              <a:rPr lang="zh-CN" altLang="en-US" dirty="0">
                <a:solidFill>
                  <a:srgbClr val="C00000"/>
                </a:solidFill>
                <a:latin typeface="华文细黑" pitchFamily="2" charset="-122"/>
                <a:ea typeface="华文细黑" pitchFamily="2" charset="-122"/>
              </a:rPr>
              <a:t>光学波段的显微光学成象系统</a:t>
            </a:r>
          </a:p>
          <a:p>
            <a:pPr marL="1371600" lvl="2" indent="-457200" algn="just" eaLnBrk="1" hangingPunct="1"/>
            <a:r>
              <a:rPr lang="en-US" altLang="zh-CN" dirty="0">
                <a:solidFill>
                  <a:srgbClr val="C00000"/>
                </a:solidFill>
                <a:latin typeface="华文细黑" pitchFamily="2" charset="-122"/>
                <a:ea typeface="华文细黑" pitchFamily="2" charset="-122"/>
              </a:rPr>
              <a:t>X </a:t>
            </a:r>
            <a:r>
              <a:rPr lang="zh-CN" altLang="en-US" dirty="0">
                <a:solidFill>
                  <a:srgbClr val="C00000"/>
                </a:solidFill>
                <a:latin typeface="华文细黑" pitchFamily="2" charset="-122"/>
                <a:ea typeface="华文细黑" pitchFamily="2" charset="-122"/>
              </a:rPr>
              <a:t>光波段的针孔相机</a:t>
            </a:r>
          </a:p>
          <a:p>
            <a:pPr marL="1371600" lvl="2" indent="-457200" algn="just" eaLnBrk="1" hangingPunct="1"/>
            <a:r>
              <a:rPr lang="zh-CN" altLang="en-US" dirty="0">
                <a:solidFill>
                  <a:srgbClr val="C00000"/>
                </a:solidFill>
                <a:latin typeface="华文细黑" pitchFamily="2" charset="-122"/>
                <a:ea typeface="华文细黑" pitchFamily="2" charset="-122"/>
              </a:rPr>
              <a:t>编码孔径相机</a:t>
            </a:r>
          </a:p>
          <a:p>
            <a:pPr marL="1371600" lvl="2" indent="-457200" algn="just" eaLnBrk="1" hangingPunct="1"/>
            <a:r>
              <a:rPr lang="zh-CN" altLang="en-US" dirty="0">
                <a:solidFill>
                  <a:srgbClr val="C00000"/>
                </a:solidFill>
                <a:latin typeface="华文细黑" pitchFamily="2" charset="-122"/>
                <a:ea typeface="华文细黑" pitchFamily="2" charset="-122"/>
              </a:rPr>
              <a:t>中子和</a:t>
            </a:r>
            <a:r>
              <a:rPr lang="en-US" altLang="zh-CN" dirty="0">
                <a:solidFill>
                  <a:srgbClr val="C00000"/>
                </a:solidFill>
                <a:latin typeface="华文细黑" pitchFamily="2" charset="-122"/>
                <a:ea typeface="华文细黑" pitchFamily="2" charset="-122"/>
              </a:rPr>
              <a:t>α</a:t>
            </a:r>
            <a:r>
              <a:rPr lang="zh-CN" altLang="en-US" dirty="0">
                <a:solidFill>
                  <a:srgbClr val="C00000"/>
                </a:solidFill>
                <a:latin typeface="华文细黑" pitchFamily="2" charset="-122"/>
                <a:ea typeface="华文细黑" pitchFamily="2" charset="-122"/>
              </a:rPr>
              <a:t>离子针孔成象和波带编码系统等</a:t>
            </a:r>
          </a:p>
          <a:p>
            <a:pPr marL="990600" lvl="1" indent="-533400" algn="just" eaLnBrk="1" hangingPunct="1">
              <a:buFont typeface="Wingdings" pitchFamily="2" charset="2"/>
              <a:buChar char="l"/>
            </a:pPr>
            <a:r>
              <a:rPr lang="zh-CN" altLang="en-US" dirty="0">
                <a:solidFill>
                  <a:srgbClr val="0000FF"/>
                </a:solidFill>
                <a:latin typeface="华文细黑" pitchFamily="2" charset="-122"/>
                <a:ea typeface="华文细黑" pitchFamily="2" charset="-122"/>
                <a:cs typeface="Times New Roman" pitchFamily="18" charset="0"/>
              </a:rPr>
              <a:t>测量</a:t>
            </a:r>
            <a:r>
              <a:rPr lang="zh-CN" altLang="en-US" dirty="0">
                <a:solidFill>
                  <a:srgbClr val="0000FF"/>
                </a:solidFill>
                <a:latin typeface="华文细黑" pitchFamily="2" charset="-122"/>
                <a:ea typeface="华文细黑" pitchFamily="2" charset="-122"/>
              </a:rPr>
              <a:t>目标</a:t>
            </a:r>
          </a:p>
          <a:p>
            <a:pPr marL="1371600" lvl="2" indent="-457200" algn="just" eaLnBrk="1" hangingPunct="1"/>
            <a:r>
              <a:rPr lang="zh-CN" altLang="en-US" dirty="0">
                <a:solidFill>
                  <a:srgbClr val="C00000"/>
                </a:solidFill>
                <a:latin typeface="华文细黑" pitchFamily="2" charset="-122"/>
                <a:ea typeface="华文细黑" pitchFamily="2" charset="-122"/>
              </a:rPr>
              <a:t>靶等离子体的参数</a:t>
            </a:r>
            <a:r>
              <a:rPr lang="en-US" altLang="zh-CN" dirty="0">
                <a:solidFill>
                  <a:srgbClr val="C00000"/>
                </a:solidFill>
                <a:latin typeface="华文细黑" pitchFamily="2" charset="-122"/>
                <a:ea typeface="华文细黑" pitchFamily="2" charset="-122"/>
              </a:rPr>
              <a:t>(</a:t>
            </a:r>
            <a:r>
              <a:rPr lang="zh-CN" altLang="en-US" dirty="0">
                <a:solidFill>
                  <a:srgbClr val="C00000"/>
                </a:solidFill>
                <a:latin typeface="华文细黑" pitchFamily="2" charset="-122"/>
                <a:ea typeface="华文细黑" pitchFamily="2" charset="-122"/>
              </a:rPr>
              <a:t>如温度、密度在各种特征区域的细致的空间结构</a:t>
            </a:r>
            <a:r>
              <a:rPr lang="en-US" altLang="zh-CN" dirty="0">
                <a:solidFill>
                  <a:srgbClr val="C00000"/>
                </a:solidFill>
                <a:latin typeface="华文细黑" pitchFamily="2" charset="-122"/>
                <a:ea typeface="华文细黑" pitchFamily="2" charset="-122"/>
              </a:rPr>
              <a:t>),</a:t>
            </a:r>
          </a:p>
          <a:p>
            <a:pPr marL="1371600" lvl="2" indent="-457200" algn="just" eaLnBrk="1" hangingPunct="1"/>
            <a:r>
              <a:rPr lang="zh-CN" altLang="en-US" dirty="0">
                <a:solidFill>
                  <a:srgbClr val="C00000"/>
                </a:solidFill>
                <a:latin typeface="华文细黑" pitchFamily="2" charset="-122"/>
                <a:ea typeface="华文细黑" pitchFamily="2" charset="-122"/>
              </a:rPr>
              <a:t>从而了解内爆动力学的相关信息</a:t>
            </a:r>
            <a:r>
              <a:rPr lang="en-US" altLang="zh-CN" dirty="0">
                <a:solidFill>
                  <a:srgbClr val="C00000"/>
                </a:solidFill>
                <a:latin typeface="华文细黑" pitchFamily="2" charset="-122"/>
                <a:ea typeface="华文细黑" pitchFamily="2" charset="-122"/>
              </a:rPr>
              <a:t>: </a:t>
            </a:r>
            <a:r>
              <a:rPr lang="zh-CN" altLang="en-US" dirty="0">
                <a:solidFill>
                  <a:srgbClr val="C00000"/>
                </a:solidFill>
                <a:latin typeface="华文细黑" pitchFamily="2" charset="-122"/>
                <a:ea typeface="华文细黑" pitchFamily="2" charset="-122"/>
              </a:rPr>
              <a:t>对称性、稳定性、速度和压力</a:t>
            </a:r>
          </a:p>
        </p:txBody>
      </p:sp>
    </p:spTree>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395536" y="260648"/>
            <a:ext cx="7772400" cy="1295400"/>
          </a:xfrm>
        </p:spPr>
        <p:txBody>
          <a:bodyPr/>
          <a:lstStyle/>
          <a:p>
            <a:pPr marL="762000" indent="-762000" algn="l" eaLnBrk="1" hangingPunct="1">
              <a:buFontTx/>
              <a:buAutoNum type="alphaLcParenR" startAt="4"/>
            </a:pPr>
            <a:r>
              <a:rPr lang="zh-CN" altLang="en-US" sz="3200" dirty="0">
                <a:solidFill>
                  <a:srgbClr val="0000FF"/>
                </a:solidFill>
                <a:latin typeface="华文细黑" pitchFamily="2" charset="-122"/>
                <a:ea typeface="华文细黑" pitchFamily="2" charset="-122"/>
              </a:rPr>
              <a:t>聚变中子诊断</a:t>
            </a:r>
          </a:p>
        </p:txBody>
      </p:sp>
      <p:sp>
        <p:nvSpPr>
          <p:cNvPr id="29699" name="Rectangle 3"/>
          <p:cNvSpPr>
            <a:spLocks noGrp="1" noChangeArrowheads="1"/>
          </p:cNvSpPr>
          <p:nvPr>
            <p:ph type="body" idx="1"/>
          </p:nvPr>
        </p:nvSpPr>
        <p:spPr>
          <a:xfrm>
            <a:off x="760040" y="1196752"/>
            <a:ext cx="7772400" cy="4953000"/>
          </a:xfrm>
        </p:spPr>
        <p:txBody>
          <a:bodyPr/>
          <a:lstStyle/>
          <a:p>
            <a:pPr marL="990600" lvl="1" indent="-533400" eaLnBrk="1" hangingPunct="1">
              <a:buFont typeface="Wingdings" pitchFamily="2" charset="2"/>
              <a:buChar char="l"/>
            </a:pPr>
            <a:r>
              <a:rPr lang="zh-CN" altLang="en-US" dirty="0">
                <a:solidFill>
                  <a:srgbClr val="0000FF"/>
                </a:solidFill>
                <a:latin typeface="华文细黑" pitchFamily="2" charset="-122"/>
                <a:ea typeface="华文细黑" pitchFamily="2" charset="-122"/>
                <a:cs typeface="Times New Roman" pitchFamily="18" charset="0"/>
              </a:rPr>
              <a:t>测量</a:t>
            </a:r>
            <a:r>
              <a:rPr lang="zh-CN" altLang="en-US" dirty="0">
                <a:solidFill>
                  <a:srgbClr val="0000FF"/>
                </a:solidFill>
                <a:latin typeface="华文细黑" pitchFamily="2" charset="-122"/>
                <a:ea typeface="华文细黑" pitchFamily="2" charset="-122"/>
              </a:rPr>
              <a:t>仪器</a:t>
            </a:r>
            <a:endParaRPr lang="zh-CN" altLang="en-US" sz="1800" b="1" dirty="0">
              <a:solidFill>
                <a:srgbClr val="0000FF"/>
              </a:solidFill>
              <a:latin typeface="华文细黑" pitchFamily="2" charset="-122"/>
              <a:ea typeface="华文细黑" pitchFamily="2" charset="-122"/>
            </a:endParaRPr>
          </a:p>
          <a:p>
            <a:pPr marL="1371600" lvl="2" indent="-457200" eaLnBrk="1" hangingPunct="1"/>
            <a:r>
              <a:rPr lang="zh-CN" altLang="en-US" dirty="0">
                <a:solidFill>
                  <a:srgbClr val="C00000"/>
                </a:solidFill>
                <a:latin typeface="华文细黑" pitchFamily="2" charset="-122"/>
                <a:ea typeface="华文细黑" pitchFamily="2" charset="-122"/>
              </a:rPr>
              <a:t>塑料闪烁体</a:t>
            </a:r>
            <a:r>
              <a:rPr lang="en-US" altLang="zh-CN" dirty="0">
                <a:solidFill>
                  <a:srgbClr val="C00000"/>
                </a:solidFill>
                <a:latin typeface="华文细黑" pitchFamily="2" charset="-122"/>
                <a:ea typeface="华文细黑" pitchFamily="2" charset="-122"/>
              </a:rPr>
              <a:t>+</a:t>
            </a:r>
            <a:r>
              <a:rPr lang="zh-CN" altLang="en-US" dirty="0">
                <a:solidFill>
                  <a:srgbClr val="C00000"/>
                </a:solidFill>
                <a:latin typeface="华文细黑" pitchFamily="2" charset="-122"/>
                <a:ea typeface="华文细黑" pitchFamily="2" charset="-122"/>
              </a:rPr>
              <a:t>微通道板光电倍加管 </a:t>
            </a:r>
          </a:p>
          <a:p>
            <a:pPr marL="1371600" lvl="2" indent="-457200" eaLnBrk="1" hangingPunct="1"/>
            <a:r>
              <a:rPr lang="zh-CN" altLang="en-US" dirty="0">
                <a:solidFill>
                  <a:srgbClr val="C00000"/>
                </a:solidFill>
                <a:latin typeface="华文细黑" pitchFamily="2" charset="-122"/>
                <a:ea typeface="华文细黑" pitchFamily="2" charset="-122"/>
              </a:rPr>
              <a:t>活化法中子产额测量探头</a:t>
            </a:r>
          </a:p>
          <a:p>
            <a:pPr marL="1371600" lvl="2" indent="-457200" eaLnBrk="1" hangingPunct="1"/>
            <a:r>
              <a:rPr lang="zh-CN" altLang="en-US" dirty="0">
                <a:solidFill>
                  <a:srgbClr val="C00000"/>
                </a:solidFill>
                <a:latin typeface="华文细黑" pitchFamily="2" charset="-122"/>
                <a:ea typeface="华文细黑" pitchFamily="2" charset="-122"/>
              </a:rPr>
              <a:t>单中子作用探测器阵列</a:t>
            </a:r>
          </a:p>
          <a:p>
            <a:pPr marL="990600" lvl="1" indent="-533400" eaLnBrk="1" hangingPunct="1">
              <a:buFont typeface="Wingdings" pitchFamily="2" charset="2"/>
              <a:buChar char="l"/>
            </a:pPr>
            <a:r>
              <a:rPr lang="zh-CN" altLang="en-US" dirty="0">
                <a:solidFill>
                  <a:srgbClr val="0000FF"/>
                </a:solidFill>
                <a:latin typeface="华文细黑" pitchFamily="2" charset="-122"/>
                <a:ea typeface="华文细黑" pitchFamily="2" charset="-122"/>
                <a:cs typeface="Times New Roman" pitchFamily="18" charset="0"/>
              </a:rPr>
              <a:t>测量</a:t>
            </a:r>
            <a:r>
              <a:rPr lang="zh-CN" altLang="en-US" dirty="0">
                <a:solidFill>
                  <a:srgbClr val="0000FF"/>
                </a:solidFill>
                <a:latin typeface="华文细黑" pitchFamily="2" charset="-122"/>
                <a:ea typeface="华文细黑" pitchFamily="2" charset="-122"/>
              </a:rPr>
              <a:t>目标</a:t>
            </a:r>
          </a:p>
          <a:p>
            <a:pPr marL="1371600" lvl="2" indent="-457200" eaLnBrk="1" hangingPunct="1"/>
            <a:r>
              <a:rPr lang="zh-CN" altLang="en-US" dirty="0">
                <a:solidFill>
                  <a:srgbClr val="C00000"/>
                </a:solidFill>
                <a:latin typeface="华文细黑" pitchFamily="2" charset="-122"/>
                <a:ea typeface="华文细黑" pitchFamily="2" charset="-122"/>
              </a:rPr>
              <a:t>对</a:t>
            </a:r>
            <a:r>
              <a:rPr lang="en-US" altLang="zh-CN" dirty="0">
                <a:solidFill>
                  <a:srgbClr val="C00000"/>
                </a:solidFill>
                <a:latin typeface="华文细黑" pitchFamily="2" charset="-122"/>
                <a:ea typeface="华文细黑" pitchFamily="2" charset="-122"/>
              </a:rPr>
              <a:t>ICF</a:t>
            </a:r>
            <a:r>
              <a:rPr lang="zh-CN" altLang="en-US" dirty="0">
                <a:solidFill>
                  <a:srgbClr val="C00000"/>
                </a:solidFill>
                <a:latin typeface="华文细黑" pitchFamily="2" charset="-122"/>
                <a:ea typeface="华文细黑" pitchFamily="2" charset="-122"/>
              </a:rPr>
              <a:t>实验中子产额、中子能谱、中子时间特性和空间特性以及</a:t>
            </a:r>
            <a:r>
              <a:rPr lang="en-US" altLang="zh-CN" dirty="0">
                <a:solidFill>
                  <a:srgbClr val="C00000"/>
                </a:solidFill>
                <a:latin typeface="华文细黑" pitchFamily="2" charset="-122"/>
                <a:ea typeface="华文细黑" pitchFamily="2" charset="-122"/>
              </a:rPr>
              <a:t>&lt;ρ</a:t>
            </a:r>
            <a:r>
              <a:rPr lang="zh-CN" altLang="en-US" dirty="0">
                <a:solidFill>
                  <a:srgbClr val="C00000"/>
                </a:solidFill>
                <a:latin typeface="华文细黑" pitchFamily="2" charset="-122"/>
                <a:ea typeface="华文细黑" pitchFamily="2" charset="-122"/>
              </a:rPr>
              <a:t>ｒ</a:t>
            </a:r>
            <a:r>
              <a:rPr lang="en-US" altLang="zh-CN" dirty="0">
                <a:solidFill>
                  <a:srgbClr val="C00000"/>
                </a:solidFill>
                <a:latin typeface="华文细黑" pitchFamily="2" charset="-122"/>
                <a:ea typeface="华文细黑" pitchFamily="2" charset="-122"/>
              </a:rPr>
              <a:t>&gt;</a:t>
            </a:r>
            <a:r>
              <a:rPr lang="zh-CN" altLang="en-US" dirty="0">
                <a:solidFill>
                  <a:srgbClr val="C00000"/>
                </a:solidFill>
                <a:latin typeface="华文细黑" pitchFamily="2" charset="-122"/>
                <a:ea typeface="华文细黑" pitchFamily="2" charset="-122"/>
              </a:rPr>
              <a:t>的诊断</a:t>
            </a:r>
            <a:r>
              <a:rPr lang="en-US" altLang="zh-CN" dirty="0">
                <a:solidFill>
                  <a:srgbClr val="C00000"/>
                </a:solidFill>
                <a:latin typeface="华文细黑" pitchFamily="2" charset="-122"/>
                <a:ea typeface="华文细黑" pitchFamily="2" charset="-122"/>
              </a:rPr>
              <a:t>, </a:t>
            </a:r>
          </a:p>
          <a:p>
            <a:pPr marL="1371600" lvl="2" indent="-457200" eaLnBrk="1" hangingPunct="1"/>
            <a:r>
              <a:rPr lang="zh-CN" altLang="en-US" dirty="0">
                <a:solidFill>
                  <a:srgbClr val="C00000"/>
                </a:solidFill>
                <a:latin typeface="华文细黑" pitchFamily="2" charset="-122"/>
                <a:ea typeface="华文细黑" pitchFamily="2" charset="-122"/>
              </a:rPr>
              <a:t>从而获得中子产额、离子温度、燃料</a:t>
            </a:r>
            <a:r>
              <a:rPr lang="en-US" altLang="zh-CN" dirty="0">
                <a:solidFill>
                  <a:srgbClr val="C00000"/>
                </a:solidFill>
                <a:latin typeface="华文细黑" pitchFamily="2" charset="-122"/>
                <a:ea typeface="华文细黑" pitchFamily="2" charset="-122"/>
              </a:rPr>
              <a:t>&lt;ρ</a:t>
            </a:r>
            <a:r>
              <a:rPr lang="zh-CN" altLang="en-US" dirty="0">
                <a:solidFill>
                  <a:srgbClr val="C00000"/>
                </a:solidFill>
                <a:latin typeface="华文细黑" pitchFamily="2" charset="-122"/>
                <a:ea typeface="华文细黑" pitchFamily="2" charset="-122"/>
              </a:rPr>
              <a:t>ｒ</a:t>
            </a:r>
            <a:r>
              <a:rPr lang="en-US" altLang="zh-CN" dirty="0">
                <a:solidFill>
                  <a:srgbClr val="C00000"/>
                </a:solidFill>
                <a:latin typeface="华文细黑" pitchFamily="2" charset="-122"/>
                <a:ea typeface="华文细黑" pitchFamily="2" charset="-122"/>
              </a:rPr>
              <a:t>&gt;</a:t>
            </a:r>
            <a:r>
              <a:rPr lang="zh-CN" altLang="en-US" dirty="0">
                <a:solidFill>
                  <a:srgbClr val="C00000"/>
                </a:solidFill>
                <a:latin typeface="华文细黑" pitchFamily="2" charset="-122"/>
                <a:ea typeface="华文细黑" pitchFamily="2" charset="-122"/>
              </a:rPr>
              <a:t>、推进剂</a:t>
            </a:r>
            <a:r>
              <a:rPr lang="en-US" altLang="zh-CN" dirty="0">
                <a:solidFill>
                  <a:srgbClr val="C00000"/>
                </a:solidFill>
                <a:latin typeface="华文细黑" pitchFamily="2" charset="-122"/>
                <a:ea typeface="华文细黑" pitchFamily="2" charset="-122"/>
              </a:rPr>
              <a:t>&lt;ρ</a:t>
            </a:r>
            <a:r>
              <a:rPr lang="zh-CN" altLang="en-US" dirty="0">
                <a:solidFill>
                  <a:srgbClr val="C00000"/>
                </a:solidFill>
                <a:latin typeface="华文细黑" pitchFamily="2" charset="-122"/>
                <a:ea typeface="华文细黑" pitchFamily="2" charset="-122"/>
              </a:rPr>
              <a:t>ｒ</a:t>
            </a:r>
            <a:r>
              <a:rPr lang="en-US" altLang="zh-CN" dirty="0">
                <a:solidFill>
                  <a:srgbClr val="C00000"/>
                </a:solidFill>
                <a:latin typeface="华文细黑" pitchFamily="2" charset="-122"/>
                <a:ea typeface="华文细黑" pitchFamily="2" charset="-122"/>
              </a:rPr>
              <a:t>&gt;</a:t>
            </a:r>
            <a:r>
              <a:rPr lang="zh-CN" altLang="en-US" dirty="0">
                <a:solidFill>
                  <a:srgbClr val="C00000"/>
                </a:solidFill>
                <a:latin typeface="华文细黑" pitchFamily="2" charset="-122"/>
                <a:ea typeface="华文细黑" pitchFamily="2" charset="-122"/>
              </a:rPr>
              <a:t>、中子发射时间等内爆动力学参数 </a:t>
            </a:r>
          </a:p>
        </p:txBody>
      </p:sp>
    </p:spTree>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395536" y="620688"/>
            <a:ext cx="8352928" cy="648072"/>
          </a:xfrm>
        </p:spPr>
        <p:txBody>
          <a:bodyPr/>
          <a:lstStyle/>
          <a:p>
            <a:pPr marL="838200" indent="-838200" algn="l" eaLnBrk="1" hangingPunct="1"/>
            <a:r>
              <a:rPr lang="en-US" altLang="zh-CN" sz="3600" b="1" dirty="0">
                <a:solidFill>
                  <a:srgbClr val="A50021"/>
                </a:solidFill>
                <a:ea typeface="华文细黑" pitchFamily="2" charset="-122"/>
              </a:rPr>
              <a:t>3) ICF</a:t>
            </a:r>
            <a:r>
              <a:rPr lang="zh-CN" altLang="en-US" sz="3600" b="1" dirty="0">
                <a:solidFill>
                  <a:srgbClr val="A50021"/>
                </a:solidFill>
                <a:ea typeface="华文细黑" pitchFamily="2" charset="-122"/>
              </a:rPr>
              <a:t>实验诊断装置布局</a:t>
            </a:r>
          </a:p>
        </p:txBody>
      </p:sp>
      <p:sp>
        <p:nvSpPr>
          <p:cNvPr id="30723" name="Rectangle 3"/>
          <p:cNvSpPr>
            <a:spLocks noGrp="1" noChangeArrowheads="1"/>
          </p:cNvSpPr>
          <p:nvPr>
            <p:ph type="body" idx="1"/>
          </p:nvPr>
        </p:nvSpPr>
        <p:spPr>
          <a:xfrm>
            <a:off x="755576" y="1268760"/>
            <a:ext cx="3276600" cy="5410200"/>
          </a:xfrm>
        </p:spPr>
        <p:txBody>
          <a:bodyPr/>
          <a:lstStyle/>
          <a:p>
            <a:pPr eaLnBrk="1" hangingPunct="1">
              <a:buFontTx/>
              <a:buNone/>
            </a:pPr>
            <a:r>
              <a:rPr lang="en-US" altLang="zh-CN" sz="1800" b="1" dirty="0">
                <a:solidFill>
                  <a:schemeClr val="accent2"/>
                </a:solidFill>
                <a:latin typeface="华文细黑" pitchFamily="2" charset="-122"/>
                <a:ea typeface="华文细黑" pitchFamily="2" charset="-122"/>
              </a:rPr>
              <a:t>1.</a:t>
            </a:r>
            <a:r>
              <a:rPr lang="zh-CN" altLang="en-US" sz="1800" b="1" dirty="0">
                <a:solidFill>
                  <a:schemeClr val="accent2"/>
                </a:solidFill>
                <a:latin typeface="华文细黑" pitchFamily="2" charset="-122"/>
                <a:ea typeface="华文细黑" pitchFamily="2" charset="-122"/>
              </a:rPr>
              <a:t>入射激光（南北各四束）</a:t>
            </a:r>
          </a:p>
          <a:p>
            <a:pPr eaLnBrk="1" hangingPunct="1">
              <a:buFontTx/>
              <a:buNone/>
            </a:pPr>
            <a:r>
              <a:rPr lang="en-US" altLang="zh-CN" sz="1800" b="1" dirty="0">
                <a:solidFill>
                  <a:schemeClr val="accent2"/>
                </a:solidFill>
                <a:latin typeface="华文细黑" pitchFamily="2" charset="-122"/>
                <a:ea typeface="华文细黑" pitchFamily="2" charset="-122"/>
              </a:rPr>
              <a:t>2.OMA</a:t>
            </a:r>
            <a:r>
              <a:rPr lang="zh-CN" altLang="en-US" sz="1800" b="1" dirty="0">
                <a:solidFill>
                  <a:schemeClr val="accent2"/>
                </a:solidFill>
                <a:latin typeface="华文细黑" pitchFamily="2" charset="-122"/>
                <a:ea typeface="华文细黑" pitchFamily="2" charset="-122"/>
              </a:rPr>
              <a:t>谱仪      </a:t>
            </a:r>
          </a:p>
          <a:p>
            <a:pPr eaLnBrk="1" hangingPunct="1">
              <a:buFontTx/>
              <a:buNone/>
            </a:pPr>
            <a:r>
              <a:rPr lang="en-US" altLang="zh-CN" sz="1800" b="1" dirty="0">
                <a:solidFill>
                  <a:schemeClr val="accent2"/>
                </a:solidFill>
                <a:latin typeface="华文细黑" pitchFamily="2" charset="-122"/>
                <a:ea typeface="华文细黑" pitchFamily="2" charset="-122"/>
              </a:rPr>
              <a:t>3.</a:t>
            </a:r>
            <a:r>
              <a:rPr lang="zh-CN" altLang="en-US" sz="1800" b="1" dirty="0">
                <a:solidFill>
                  <a:schemeClr val="accent2"/>
                </a:solidFill>
                <a:latin typeface="华文细黑" pitchFamily="2" charset="-122"/>
                <a:ea typeface="华文细黑" pitchFamily="2" charset="-122"/>
              </a:rPr>
              <a:t>晶体谱仪     </a:t>
            </a:r>
          </a:p>
          <a:p>
            <a:pPr eaLnBrk="1" hangingPunct="1">
              <a:buFontTx/>
              <a:buNone/>
            </a:pPr>
            <a:r>
              <a:rPr lang="en-US" altLang="zh-CN" sz="1800" b="1" dirty="0">
                <a:solidFill>
                  <a:schemeClr val="accent2"/>
                </a:solidFill>
                <a:latin typeface="华文细黑" pitchFamily="2" charset="-122"/>
                <a:ea typeface="华文细黑" pitchFamily="2" charset="-122"/>
              </a:rPr>
              <a:t>4.</a:t>
            </a:r>
            <a:r>
              <a:rPr lang="zh-CN" altLang="en-US" sz="1800" b="1" dirty="0">
                <a:solidFill>
                  <a:schemeClr val="accent2"/>
                </a:solidFill>
                <a:latin typeface="华文细黑" pitchFamily="2" charset="-122"/>
                <a:ea typeface="华文细黑" pitchFamily="2" charset="-122"/>
              </a:rPr>
              <a:t>针孔相机 </a:t>
            </a:r>
          </a:p>
          <a:p>
            <a:pPr eaLnBrk="1" hangingPunct="1">
              <a:buFontTx/>
              <a:buNone/>
            </a:pPr>
            <a:r>
              <a:rPr lang="en-US" altLang="zh-CN" sz="1800" b="1" dirty="0">
                <a:solidFill>
                  <a:schemeClr val="accent2"/>
                </a:solidFill>
                <a:latin typeface="华文细黑" pitchFamily="2" charset="-122"/>
                <a:ea typeface="华文细黑" pitchFamily="2" charset="-122"/>
              </a:rPr>
              <a:t>5 ,10 ,</a:t>
            </a:r>
            <a:r>
              <a:rPr lang="en-US" altLang="zh-CN" sz="1800" b="1" dirty="0">
                <a:solidFill>
                  <a:schemeClr val="accent2"/>
                </a:solidFill>
                <a:latin typeface="华文细黑" pitchFamily="2" charset="-122"/>
                <a:ea typeface="华文细黑" pitchFamily="2" charset="-122"/>
                <a:cs typeface="Times New Roman" pitchFamily="18" charset="0"/>
              </a:rPr>
              <a:t>19</a:t>
            </a:r>
            <a:r>
              <a:rPr lang="en-US" altLang="zh-CN" sz="1800" b="1" dirty="0">
                <a:solidFill>
                  <a:schemeClr val="accent2"/>
                </a:solidFill>
                <a:latin typeface="华文细黑" pitchFamily="2" charset="-122"/>
                <a:ea typeface="华文细黑" pitchFamily="2" charset="-122"/>
              </a:rPr>
              <a:t> .</a:t>
            </a:r>
            <a:r>
              <a:rPr lang="zh-CN" altLang="en-US" sz="1800" b="1" dirty="0">
                <a:solidFill>
                  <a:schemeClr val="accent2"/>
                </a:solidFill>
                <a:latin typeface="华文细黑" pitchFamily="2" charset="-122"/>
                <a:ea typeface="华文细黑" pitchFamily="2" charset="-122"/>
              </a:rPr>
              <a:t>条纹相机</a:t>
            </a:r>
            <a:r>
              <a:rPr lang="en-US" altLang="zh-CN" sz="1800" b="1" dirty="0">
                <a:solidFill>
                  <a:schemeClr val="accent2"/>
                </a:solidFill>
                <a:latin typeface="华文细黑" pitchFamily="2" charset="-122"/>
                <a:ea typeface="华文细黑" pitchFamily="2" charset="-122"/>
              </a:rPr>
              <a:t>A ,C</a:t>
            </a:r>
            <a:r>
              <a:rPr lang="zh-CN" altLang="en-US" sz="1800" b="1" dirty="0">
                <a:solidFill>
                  <a:schemeClr val="accent2"/>
                </a:solidFill>
                <a:latin typeface="华文细黑" pitchFamily="2" charset="-122"/>
                <a:ea typeface="华文细黑" pitchFamily="2" charset="-122"/>
              </a:rPr>
              <a:t>，</a:t>
            </a:r>
            <a:r>
              <a:rPr lang="en-US" altLang="zh-CN" sz="1800" b="1" dirty="0">
                <a:solidFill>
                  <a:schemeClr val="accent2"/>
                </a:solidFill>
                <a:latin typeface="华文细黑" pitchFamily="2" charset="-122"/>
                <a:ea typeface="华文细黑" pitchFamily="2" charset="-122"/>
                <a:cs typeface="Times New Roman" pitchFamily="18" charset="0"/>
              </a:rPr>
              <a:t>D</a:t>
            </a:r>
            <a:r>
              <a:rPr lang="en-US" altLang="zh-CN" sz="1800" b="1" dirty="0">
                <a:solidFill>
                  <a:schemeClr val="accent2"/>
                </a:solidFill>
                <a:latin typeface="华文细黑" pitchFamily="2" charset="-122"/>
                <a:ea typeface="华文细黑" pitchFamily="2" charset="-122"/>
              </a:rPr>
              <a:t> </a:t>
            </a:r>
          </a:p>
          <a:p>
            <a:pPr eaLnBrk="1" hangingPunct="1">
              <a:buFontTx/>
              <a:buNone/>
            </a:pPr>
            <a:r>
              <a:rPr lang="en-US" altLang="zh-CN" sz="1800" b="1" dirty="0">
                <a:solidFill>
                  <a:schemeClr val="accent2"/>
                </a:solidFill>
                <a:latin typeface="华文细黑" pitchFamily="2" charset="-122"/>
                <a:ea typeface="华文细黑" pitchFamily="2" charset="-122"/>
              </a:rPr>
              <a:t>6 ,7 .</a:t>
            </a:r>
            <a:r>
              <a:rPr lang="zh-CN" altLang="en-US" sz="1800" b="1" dirty="0">
                <a:solidFill>
                  <a:schemeClr val="accent2"/>
                </a:solidFill>
                <a:latin typeface="华文细黑" pitchFamily="2" charset="-122"/>
                <a:ea typeface="华文细黑" pitchFamily="2" charset="-122"/>
              </a:rPr>
              <a:t>塑料闪烁体</a:t>
            </a:r>
            <a:r>
              <a:rPr lang="en-US" altLang="zh-CN" sz="1800" b="1" dirty="0">
                <a:solidFill>
                  <a:schemeClr val="accent2"/>
                </a:solidFill>
                <a:latin typeface="华文细黑" pitchFamily="2" charset="-122"/>
                <a:ea typeface="华文细黑" pitchFamily="2" charset="-122"/>
              </a:rPr>
              <a:t>A</a:t>
            </a:r>
            <a:r>
              <a:rPr lang="zh-CN" altLang="en-US" sz="1800" b="1" dirty="0">
                <a:solidFill>
                  <a:schemeClr val="accent2"/>
                </a:solidFill>
                <a:latin typeface="华文细黑" pitchFamily="2" charset="-122"/>
                <a:ea typeface="华文细黑" pitchFamily="2" charset="-122"/>
              </a:rPr>
              <a:t>， </a:t>
            </a:r>
            <a:r>
              <a:rPr lang="en-US" altLang="zh-CN" sz="1800" b="1" dirty="0">
                <a:solidFill>
                  <a:schemeClr val="accent2"/>
                </a:solidFill>
                <a:latin typeface="华文细黑" pitchFamily="2" charset="-122"/>
                <a:ea typeface="华文细黑" pitchFamily="2" charset="-122"/>
              </a:rPr>
              <a:t>B </a:t>
            </a:r>
          </a:p>
          <a:p>
            <a:pPr eaLnBrk="1" hangingPunct="1">
              <a:buFontTx/>
              <a:buNone/>
            </a:pPr>
            <a:r>
              <a:rPr lang="en-US" altLang="zh-CN" sz="1800" b="1" dirty="0">
                <a:solidFill>
                  <a:schemeClr val="accent2"/>
                </a:solidFill>
                <a:latin typeface="华文细黑" pitchFamily="2" charset="-122"/>
                <a:ea typeface="华文细黑" pitchFamily="2" charset="-122"/>
              </a:rPr>
              <a:t>8, 9 -DANTE</a:t>
            </a:r>
            <a:r>
              <a:rPr lang="zh-CN" altLang="en-US" sz="1800" b="1" dirty="0">
                <a:solidFill>
                  <a:schemeClr val="accent2"/>
                </a:solidFill>
                <a:latin typeface="华文细黑" pitchFamily="2" charset="-122"/>
                <a:ea typeface="华文细黑" pitchFamily="2" charset="-122"/>
              </a:rPr>
              <a:t>谱仪</a:t>
            </a:r>
            <a:r>
              <a:rPr lang="en-US" altLang="zh-CN" sz="1800" b="1" dirty="0">
                <a:solidFill>
                  <a:schemeClr val="accent2"/>
                </a:solidFill>
                <a:latin typeface="华文细黑" pitchFamily="2" charset="-122"/>
                <a:ea typeface="华文细黑" pitchFamily="2" charset="-122"/>
              </a:rPr>
              <a:t>A, B</a:t>
            </a:r>
          </a:p>
          <a:p>
            <a:pPr eaLnBrk="1" hangingPunct="1">
              <a:buFontTx/>
              <a:buNone/>
            </a:pPr>
            <a:r>
              <a:rPr lang="en-US" altLang="zh-CN" sz="1800" b="1" dirty="0">
                <a:solidFill>
                  <a:schemeClr val="accent2"/>
                </a:solidFill>
                <a:latin typeface="华文细黑" pitchFamily="2" charset="-122"/>
                <a:ea typeface="华文细黑" pitchFamily="2" charset="-122"/>
              </a:rPr>
              <a:t>11-</a:t>
            </a:r>
            <a:r>
              <a:rPr lang="zh-CN" altLang="en-US" sz="1800" b="1" dirty="0">
                <a:solidFill>
                  <a:schemeClr val="accent2"/>
                </a:solidFill>
                <a:latin typeface="华文细黑" pitchFamily="2" charset="-122"/>
                <a:ea typeface="华文细黑" pitchFamily="2" charset="-122"/>
              </a:rPr>
              <a:t>可见光条纹相机</a:t>
            </a:r>
            <a:r>
              <a:rPr lang="en-US" altLang="zh-CN" sz="1800" b="1" dirty="0">
                <a:solidFill>
                  <a:schemeClr val="accent2"/>
                </a:solidFill>
                <a:latin typeface="华文细黑" pitchFamily="2" charset="-122"/>
                <a:ea typeface="华文细黑" pitchFamily="2" charset="-122"/>
              </a:rPr>
              <a:t>C     </a:t>
            </a:r>
          </a:p>
          <a:p>
            <a:pPr eaLnBrk="1" hangingPunct="1">
              <a:buFontTx/>
              <a:buNone/>
            </a:pPr>
            <a:r>
              <a:rPr lang="en-US" altLang="zh-CN" sz="1800" b="1" dirty="0">
                <a:solidFill>
                  <a:schemeClr val="accent2"/>
                </a:solidFill>
                <a:latin typeface="华文细黑" pitchFamily="2" charset="-122"/>
                <a:ea typeface="华文细黑" pitchFamily="2" charset="-122"/>
              </a:rPr>
              <a:t>12-</a:t>
            </a:r>
            <a:r>
              <a:rPr lang="zh-CN" altLang="en-US" sz="1800" b="1" dirty="0">
                <a:solidFill>
                  <a:schemeClr val="accent2"/>
                </a:solidFill>
                <a:latin typeface="华文细黑" pitchFamily="2" charset="-122"/>
                <a:ea typeface="华文细黑" pitchFamily="2" charset="-122"/>
              </a:rPr>
              <a:t>透射光栅谱仪  </a:t>
            </a:r>
          </a:p>
          <a:p>
            <a:pPr eaLnBrk="1" hangingPunct="1">
              <a:buFontTx/>
              <a:buNone/>
            </a:pPr>
            <a:r>
              <a:rPr lang="en-US" altLang="zh-CN" sz="1800" b="1" dirty="0">
                <a:solidFill>
                  <a:schemeClr val="accent2"/>
                </a:solidFill>
                <a:latin typeface="华文细黑" pitchFamily="2" charset="-122"/>
                <a:ea typeface="华文细黑" pitchFamily="2" charset="-122"/>
              </a:rPr>
              <a:t>13-</a:t>
            </a:r>
            <a:r>
              <a:rPr lang="zh-CN" altLang="en-US" sz="1800" b="1" dirty="0">
                <a:solidFill>
                  <a:schemeClr val="accent2"/>
                </a:solidFill>
                <a:latin typeface="华文细黑" pitchFamily="2" charset="-122"/>
                <a:ea typeface="华文细黑" pitchFamily="2" charset="-122"/>
              </a:rPr>
              <a:t>活化法中子产额测量探头          </a:t>
            </a:r>
          </a:p>
          <a:p>
            <a:pPr eaLnBrk="1" hangingPunct="1">
              <a:buFontTx/>
              <a:buNone/>
            </a:pPr>
            <a:r>
              <a:rPr lang="en-US" altLang="zh-CN" sz="1800" b="1" dirty="0">
                <a:solidFill>
                  <a:schemeClr val="accent2"/>
                </a:solidFill>
                <a:latin typeface="华文细黑" pitchFamily="2" charset="-122"/>
                <a:ea typeface="华文细黑" pitchFamily="2" charset="-122"/>
              </a:rPr>
              <a:t>14-X</a:t>
            </a:r>
            <a:r>
              <a:rPr lang="zh-CN" altLang="en-US" sz="1800" b="1" dirty="0">
                <a:solidFill>
                  <a:schemeClr val="accent2"/>
                </a:solidFill>
                <a:latin typeface="华文细黑" pitchFamily="2" charset="-122"/>
                <a:ea typeface="华文细黑" pitchFamily="2" charset="-122"/>
              </a:rPr>
              <a:t>光分幅相机             </a:t>
            </a:r>
          </a:p>
          <a:p>
            <a:pPr eaLnBrk="1" hangingPunct="1">
              <a:buFontTx/>
              <a:buNone/>
            </a:pPr>
            <a:r>
              <a:rPr lang="en-US" altLang="zh-CN" sz="1800" b="1" dirty="0">
                <a:solidFill>
                  <a:schemeClr val="accent2"/>
                </a:solidFill>
                <a:latin typeface="华文细黑" pitchFamily="2" charset="-122"/>
                <a:ea typeface="华文细黑" pitchFamily="2" charset="-122"/>
              </a:rPr>
              <a:t>15-X</a:t>
            </a:r>
            <a:r>
              <a:rPr lang="zh-CN" altLang="en-US" sz="1800" b="1" dirty="0">
                <a:solidFill>
                  <a:schemeClr val="accent2"/>
                </a:solidFill>
                <a:latin typeface="华文细黑" pitchFamily="2" charset="-122"/>
                <a:ea typeface="华文细黑" pitchFamily="2" charset="-122"/>
              </a:rPr>
              <a:t>光</a:t>
            </a:r>
            <a:r>
              <a:rPr lang="en-US" altLang="zh-CN" sz="1800" b="1" dirty="0">
                <a:solidFill>
                  <a:schemeClr val="accent2"/>
                </a:solidFill>
                <a:latin typeface="华文细黑" pitchFamily="2" charset="-122"/>
                <a:ea typeface="华文细黑" pitchFamily="2" charset="-122"/>
              </a:rPr>
              <a:t>CCD     </a:t>
            </a:r>
          </a:p>
          <a:p>
            <a:pPr eaLnBrk="1" hangingPunct="1">
              <a:buFontTx/>
              <a:buNone/>
            </a:pPr>
            <a:r>
              <a:rPr lang="en-US" altLang="zh-CN" sz="1800" b="1" dirty="0">
                <a:solidFill>
                  <a:schemeClr val="accent2"/>
                </a:solidFill>
                <a:latin typeface="华文细黑" pitchFamily="2" charset="-122"/>
                <a:ea typeface="华文细黑" pitchFamily="2" charset="-122"/>
                <a:cs typeface="Times New Roman" pitchFamily="18" charset="0"/>
              </a:rPr>
              <a:t>16-</a:t>
            </a:r>
            <a:r>
              <a:rPr lang="zh-CN" altLang="en-US" sz="1800" b="1" dirty="0">
                <a:solidFill>
                  <a:schemeClr val="accent2"/>
                </a:solidFill>
                <a:latin typeface="华文细黑" pitchFamily="2" charset="-122"/>
                <a:ea typeface="华文细黑" pitchFamily="2" charset="-122"/>
                <a:cs typeface="Times New Roman" pitchFamily="18" charset="0"/>
              </a:rPr>
              <a:t>菲涅尔波带片   </a:t>
            </a:r>
          </a:p>
          <a:p>
            <a:pPr eaLnBrk="1" hangingPunct="1">
              <a:buFontTx/>
              <a:buNone/>
            </a:pPr>
            <a:r>
              <a:rPr lang="en-US" altLang="zh-CN" sz="1800" b="1" dirty="0">
                <a:solidFill>
                  <a:schemeClr val="accent2"/>
                </a:solidFill>
                <a:latin typeface="华文细黑" pitchFamily="2" charset="-122"/>
                <a:ea typeface="华文细黑" pitchFamily="2" charset="-122"/>
                <a:cs typeface="Times New Roman" pitchFamily="18" charset="0"/>
              </a:rPr>
              <a:t>17-F.F</a:t>
            </a:r>
            <a:r>
              <a:rPr lang="zh-CN" altLang="en-US" sz="1800" b="1" dirty="0">
                <a:solidFill>
                  <a:schemeClr val="accent2"/>
                </a:solidFill>
                <a:latin typeface="华文细黑" pitchFamily="2" charset="-122"/>
                <a:ea typeface="华文细黑" pitchFamily="2" charset="-122"/>
                <a:cs typeface="Times New Roman" pitchFamily="18" charset="0"/>
              </a:rPr>
              <a:t>谱仪    </a:t>
            </a:r>
          </a:p>
          <a:p>
            <a:pPr eaLnBrk="1" hangingPunct="1">
              <a:buFontTx/>
              <a:buNone/>
            </a:pPr>
            <a:r>
              <a:rPr lang="en-US" altLang="zh-CN" sz="1800" b="1" dirty="0">
                <a:solidFill>
                  <a:schemeClr val="accent2"/>
                </a:solidFill>
                <a:latin typeface="华文细黑" pitchFamily="2" charset="-122"/>
                <a:ea typeface="华文细黑" pitchFamily="2" charset="-122"/>
                <a:cs typeface="Times New Roman" pitchFamily="18" charset="0"/>
              </a:rPr>
              <a:t>18-</a:t>
            </a:r>
            <a:r>
              <a:rPr lang="zh-CN" altLang="en-US" sz="1800" b="1" dirty="0">
                <a:solidFill>
                  <a:schemeClr val="accent2"/>
                </a:solidFill>
                <a:latin typeface="华文细黑" pitchFamily="2" charset="-122"/>
                <a:ea typeface="华文细黑" pitchFamily="2" charset="-122"/>
                <a:cs typeface="Times New Roman" pitchFamily="18" charset="0"/>
              </a:rPr>
              <a:t>反射光测量</a:t>
            </a:r>
            <a:r>
              <a:rPr lang="zh-CN" altLang="en-US" sz="1800" b="1" dirty="0">
                <a:solidFill>
                  <a:schemeClr val="accent2"/>
                </a:solidFill>
                <a:latin typeface="华文细黑" pitchFamily="2" charset="-122"/>
                <a:ea typeface="华文细黑" pitchFamily="2" charset="-122"/>
              </a:rPr>
              <a:t>仪</a:t>
            </a:r>
            <a:r>
              <a:rPr lang="zh-CN" altLang="en-US" sz="1800" b="1" dirty="0">
                <a:solidFill>
                  <a:schemeClr val="accent2"/>
                </a:solidFill>
                <a:latin typeface="华文细黑" pitchFamily="2" charset="-122"/>
                <a:ea typeface="华文细黑" pitchFamily="2" charset="-122"/>
                <a:cs typeface="Times New Roman" pitchFamily="18" charset="0"/>
              </a:rPr>
              <a:t>    </a:t>
            </a:r>
          </a:p>
          <a:p>
            <a:pPr eaLnBrk="1" hangingPunct="1">
              <a:buFontTx/>
              <a:buNone/>
            </a:pPr>
            <a:r>
              <a:rPr lang="en-US" altLang="zh-CN" sz="1800" b="1" dirty="0">
                <a:solidFill>
                  <a:schemeClr val="accent2"/>
                </a:solidFill>
                <a:latin typeface="华文细黑" pitchFamily="2" charset="-122"/>
                <a:ea typeface="华文细黑" pitchFamily="2" charset="-122"/>
                <a:cs typeface="Times New Roman" pitchFamily="18" charset="0"/>
              </a:rPr>
              <a:t>20-</a:t>
            </a:r>
            <a:r>
              <a:rPr lang="zh-CN" altLang="en-US" sz="1800" b="1" dirty="0">
                <a:solidFill>
                  <a:schemeClr val="accent2"/>
                </a:solidFill>
                <a:latin typeface="华文细黑" pitchFamily="2" charset="-122"/>
                <a:ea typeface="华文细黑" pitchFamily="2" charset="-122"/>
                <a:cs typeface="Times New Roman" pitchFamily="18" charset="0"/>
              </a:rPr>
              <a:t>靶</a:t>
            </a:r>
            <a:r>
              <a:rPr lang="zh-CN" altLang="en-US" sz="2000" b="1" dirty="0">
                <a:solidFill>
                  <a:schemeClr val="accent2"/>
                </a:solidFill>
                <a:latin typeface="华文细黑" pitchFamily="2" charset="-122"/>
                <a:ea typeface="华文细黑" pitchFamily="2" charset="-122"/>
              </a:rPr>
              <a:t> </a:t>
            </a:r>
          </a:p>
        </p:txBody>
      </p:sp>
      <p:pic>
        <p:nvPicPr>
          <p:cNvPr id="27652" name="Picture 4" descr="图1"/>
          <p:cNvPicPr>
            <a:picLocks noChangeAspect="1" noChangeArrowheads="1"/>
          </p:cNvPicPr>
          <p:nvPr/>
        </p:nvPicPr>
        <p:blipFill>
          <a:blip r:embed="rId3" cstate="print"/>
          <a:srcRect/>
          <a:stretch>
            <a:fillRect/>
          </a:stretch>
        </p:blipFill>
        <p:spPr bwMode="auto">
          <a:xfrm>
            <a:off x="4132351" y="1340768"/>
            <a:ext cx="4760129" cy="4608512"/>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7652"/>
                                        </p:tgtEl>
                                        <p:attrNameLst>
                                          <p:attrName>style.visibility</p:attrName>
                                        </p:attrNameLst>
                                      </p:cBhvr>
                                      <p:to>
                                        <p:strVal val="visible"/>
                                      </p:to>
                                    </p:set>
                                    <p:anim calcmode="lin" valueType="num">
                                      <p:cBhvr additive="base">
                                        <p:cTn id="7" dur="500" fill="hold"/>
                                        <p:tgtEl>
                                          <p:spTgt spid="27652"/>
                                        </p:tgtEl>
                                        <p:attrNameLst>
                                          <p:attrName>ppt_x</p:attrName>
                                        </p:attrNameLst>
                                      </p:cBhvr>
                                      <p:tavLst>
                                        <p:tav tm="0">
                                          <p:val>
                                            <p:strVal val="1+#ppt_w/2"/>
                                          </p:val>
                                        </p:tav>
                                        <p:tav tm="100000">
                                          <p:val>
                                            <p:strVal val="#ppt_x"/>
                                          </p:val>
                                        </p:tav>
                                      </p:tavLst>
                                    </p:anim>
                                    <p:anim calcmode="lin" valueType="num">
                                      <p:cBhvr additive="base">
                                        <p:cTn id="8" dur="500" fill="hold"/>
                                        <p:tgtEl>
                                          <p:spTgt spid="276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323528" y="836712"/>
            <a:ext cx="8382000" cy="1368425"/>
          </a:xfrm>
        </p:spPr>
        <p:txBody>
          <a:bodyPr/>
          <a:lstStyle/>
          <a:p>
            <a:pPr eaLnBrk="1" hangingPunct="1"/>
            <a:r>
              <a:rPr lang="zh-CN" altLang="en-US" sz="4000" b="1" dirty="0">
                <a:solidFill>
                  <a:schemeClr val="accent2"/>
                </a:solidFill>
                <a:latin typeface="华文细黑" pitchFamily="2" charset="-122"/>
                <a:ea typeface="华文细黑" pitchFamily="2" charset="-122"/>
              </a:rPr>
              <a:t>第五讲</a:t>
            </a:r>
            <a:br>
              <a:rPr lang="zh-CN" altLang="en-US" sz="4000" b="1" dirty="0">
                <a:solidFill>
                  <a:schemeClr val="accent2"/>
                </a:solidFill>
                <a:latin typeface="华文细黑" pitchFamily="2" charset="-122"/>
                <a:ea typeface="华文细黑" pitchFamily="2" charset="-122"/>
              </a:rPr>
            </a:br>
            <a:r>
              <a:rPr lang="en-US" altLang="zh-CN" sz="3200" b="1" dirty="0">
                <a:solidFill>
                  <a:schemeClr val="accent2"/>
                </a:solidFill>
                <a:latin typeface="华文细黑" pitchFamily="2" charset="-122"/>
                <a:ea typeface="华文细黑" pitchFamily="2" charset="-122"/>
              </a:rPr>
              <a:t>ICF</a:t>
            </a:r>
            <a:r>
              <a:rPr lang="zh-CN" altLang="en-US" sz="3200" b="1" dirty="0">
                <a:solidFill>
                  <a:schemeClr val="accent2"/>
                </a:solidFill>
                <a:latin typeface="华文细黑" pitchFamily="2" charset="-122"/>
                <a:ea typeface="华文细黑" pitchFamily="2" charset="-122"/>
              </a:rPr>
              <a:t>实验数据综合采集处理和管理系统</a:t>
            </a:r>
            <a:br>
              <a:rPr lang="zh-CN" altLang="en-US" sz="3200" b="1" dirty="0">
                <a:solidFill>
                  <a:schemeClr val="accent2"/>
                </a:solidFill>
                <a:latin typeface="华文细黑" pitchFamily="2" charset="-122"/>
                <a:ea typeface="华文细黑" pitchFamily="2" charset="-122"/>
              </a:rPr>
            </a:br>
            <a:endParaRPr lang="zh-CN" altLang="en-US" sz="3200" b="1" dirty="0">
              <a:solidFill>
                <a:schemeClr val="accent2"/>
              </a:solidFill>
              <a:latin typeface="华文细黑" pitchFamily="2" charset="-122"/>
              <a:ea typeface="华文细黑" pitchFamily="2" charset="-122"/>
            </a:endParaRPr>
          </a:p>
        </p:txBody>
      </p:sp>
      <p:graphicFrame>
        <p:nvGraphicFramePr>
          <p:cNvPr id="5" name="图示 4"/>
          <p:cNvGraphicFramePr/>
          <p:nvPr/>
        </p:nvGraphicFramePr>
        <p:xfrm>
          <a:off x="395536" y="2132856"/>
          <a:ext cx="8280920" cy="38164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395536" y="620688"/>
            <a:ext cx="8352928" cy="1296938"/>
          </a:xfrm>
        </p:spPr>
        <p:txBody>
          <a:bodyPr/>
          <a:lstStyle/>
          <a:p>
            <a:pPr marL="1117600" indent="-1117600" eaLnBrk="1" hangingPunct="1">
              <a:buFontTx/>
              <a:buAutoNum type="ea1JpnChsDbPeriod" startAt="2"/>
            </a:pPr>
            <a:r>
              <a:rPr lang="en-US" altLang="zh-CN" sz="4000" dirty="0">
                <a:solidFill>
                  <a:srgbClr val="C00000"/>
                </a:solidFill>
                <a:ea typeface="华文细黑" pitchFamily="2" charset="-122"/>
              </a:rPr>
              <a:t>ICF</a:t>
            </a:r>
            <a:r>
              <a:rPr lang="zh-CN" altLang="en-US" sz="4000" dirty="0">
                <a:solidFill>
                  <a:srgbClr val="C00000"/>
                </a:solidFill>
                <a:ea typeface="华文细黑" pitchFamily="2" charset="-122"/>
              </a:rPr>
              <a:t>实验的数据采集处理和管理系统综述</a:t>
            </a:r>
          </a:p>
        </p:txBody>
      </p:sp>
      <p:sp>
        <p:nvSpPr>
          <p:cNvPr id="31747" name="Rectangle 3"/>
          <p:cNvSpPr>
            <a:spLocks noGrp="1" noChangeArrowheads="1"/>
          </p:cNvSpPr>
          <p:nvPr>
            <p:ph type="body" idx="1"/>
          </p:nvPr>
        </p:nvSpPr>
        <p:spPr>
          <a:xfrm>
            <a:off x="971600" y="2132856"/>
            <a:ext cx="7416824" cy="3747120"/>
          </a:xfrm>
        </p:spPr>
        <p:txBody>
          <a:bodyPr/>
          <a:lstStyle/>
          <a:p>
            <a:pPr marL="609600" indent="-609600" eaLnBrk="1" hangingPunct="1">
              <a:buFontTx/>
              <a:buAutoNum type="arabicPeriod"/>
            </a:pPr>
            <a:r>
              <a:rPr lang="en-US" altLang="zh-CN" dirty="0">
                <a:solidFill>
                  <a:srgbClr val="0000FF"/>
                </a:solidFill>
                <a:ea typeface="华文细黑" pitchFamily="2" charset="-122"/>
              </a:rPr>
              <a:t>ICF</a:t>
            </a:r>
            <a:r>
              <a:rPr lang="zh-CN" altLang="en-US" dirty="0">
                <a:solidFill>
                  <a:srgbClr val="0000FF"/>
                </a:solidFill>
                <a:ea typeface="华文细黑" pitchFamily="2" charset="-122"/>
              </a:rPr>
              <a:t>实验的复杂性</a:t>
            </a:r>
          </a:p>
          <a:p>
            <a:pPr marL="609600" indent="-609600" eaLnBrk="1" hangingPunct="1">
              <a:buFontTx/>
              <a:buAutoNum type="arabicPeriod"/>
            </a:pPr>
            <a:r>
              <a:rPr lang="en-US" altLang="zh-CN" dirty="0">
                <a:solidFill>
                  <a:srgbClr val="0000FF"/>
                </a:solidFill>
                <a:ea typeface="华文细黑" pitchFamily="2" charset="-122"/>
              </a:rPr>
              <a:t>ICF</a:t>
            </a:r>
            <a:r>
              <a:rPr lang="zh-CN" altLang="en-US" dirty="0">
                <a:solidFill>
                  <a:srgbClr val="0000FF"/>
                </a:solidFill>
                <a:ea typeface="华文细黑" pitchFamily="2" charset="-122"/>
              </a:rPr>
              <a:t>实验的数据采集处理和管理系统基本结构</a:t>
            </a:r>
          </a:p>
        </p:txBody>
      </p:sp>
    </p:spTree>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395536" y="476672"/>
            <a:ext cx="8748464" cy="792088"/>
          </a:xfrm>
        </p:spPr>
        <p:txBody>
          <a:bodyPr/>
          <a:lstStyle/>
          <a:p>
            <a:pPr marL="838200" indent="-838200" algn="l" eaLnBrk="1" hangingPunct="1">
              <a:buFontTx/>
              <a:buAutoNum type="arabicPeriod"/>
            </a:pPr>
            <a:r>
              <a:rPr lang="en-US" altLang="zh-CN" sz="3200" dirty="0">
                <a:solidFill>
                  <a:srgbClr val="0000FF"/>
                </a:solidFill>
                <a:ea typeface="华文细黑" pitchFamily="2" charset="-122"/>
              </a:rPr>
              <a:t>ICF</a:t>
            </a:r>
            <a:r>
              <a:rPr lang="zh-CN" altLang="en-US" sz="3200" dirty="0">
                <a:solidFill>
                  <a:srgbClr val="0000FF"/>
                </a:solidFill>
                <a:ea typeface="华文细黑" pitchFamily="2" charset="-122"/>
              </a:rPr>
              <a:t>实验的复杂性</a:t>
            </a:r>
          </a:p>
        </p:txBody>
      </p:sp>
      <p:sp>
        <p:nvSpPr>
          <p:cNvPr id="97283" name="Text Box 3"/>
          <p:cNvSpPr txBox="1">
            <a:spLocks noChangeArrowheads="1"/>
          </p:cNvSpPr>
          <p:nvPr/>
        </p:nvSpPr>
        <p:spPr bwMode="auto">
          <a:xfrm>
            <a:off x="755576" y="1268760"/>
            <a:ext cx="4298950" cy="533400"/>
          </a:xfrm>
          <a:prstGeom prst="rect">
            <a:avLst/>
          </a:prstGeom>
          <a:noFill/>
          <a:ln w="12700" cap="sq">
            <a:noFill/>
            <a:miter lim="800000"/>
            <a:headEnd type="none" w="sm" len="sm"/>
            <a:tailEnd type="none" w="sm" len="sm"/>
          </a:ln>
        </p:spPr>
        <p:txBody>
          <a:bodyPr wrap="none" tIns="0">
            <a:spAutoFit/>
          </a:bodyPr>
          <a:lstStyle/>
          <a:p>
            <a:pPr marL="457200" marR="0" lvl="0" indent="-457200" algn="ctr" defTabSz="914400" rtl="0" eaLnBrk="1" fontAlgn="base" latinLnBrk="0" hangingPunct="1">
              <a:lnSpc>
                <a:spcPct val="100000"/>
              </a:lnSpc>
              <a:spcBef>
                <a:spcPct val="0"/>
              </a:spcBef>
              <a:spcAft>
                <a:spcPct val="0"/>
              </a:spcAft>
              <a:buClrTx/>
              <a:buSzTx/>
              <a:buFontTx/>
              <a:buAutoNum type="arabicParenR"/>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实验过程的复杂性</a:t>
            </a:r>
            <a:r>
              <a:rPr kumimoji="1" lang="zh-CN" altLang="en-US" sz="3200" b="0" i="0" u="none" strike="noStrike" kern="1200" cap="none" spc="0" normalizeH="0" baseline="0" noProof="0" dirty="0">
                <a:ln>
                  <a:noFill/>
                </a:ln>
                <a:solidFill>
                  <a:srgbClr val="000099"/>
                </a:solidFill>
                <a:effectLst/>
                <a:uLnTx/>
                <a:uFillTx/>
                <a:latin typeface="Times New Roman" pitchFamily="18" charset="0"/>
                <a:ea typeface="宋体" charset="-122"/>
                <a:cs typeface="+mn-cs"/>
              </a:rPr>
              <a:t>：</a:t>
            </a:r>
          </a:p>
        </p:txBody>
      </p:sp>
      <p:sp>
        <p:nvSpPr>
          <p:cNvPr id="97284" name="Text Box 4"/>
          <p:cNvSpPr txBox="1">
            <a:spLocks noChangeArrowheads="1"/>
          </p:cNvSpPr>
          <p:nvPr/>
        </p:nvSpPr>
        <p:spPr bwMode="auto">
          <a:xfrm>
            <a:off x="1136576" y="2030760"/>
            <a:ext cx="8153400" cy="1754188"/>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专家评审实验方案：</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物理目标多样性</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实验编排多变性</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边界条件复杂多样</a:t>
            </a:r>
          </a:p>
        </p:txBody>
      </p:sp>
      <p:sp>
        <p:nvSpPr>
          <p:cNvPr id="97285" name="Text Box 5"/>
          <p:cNvSpPr txBox="1">
            <a:spLocks noChangeArrowheads="1"/>
          </p:cNvSpPr>
          <p:nvPr/>
        </p:nvSpPr>
        <p:spPr bwMode="auto">
          <a:xfrm>
            <a:off x="1136576" y="4165948"/>
            <a:ext cx="7992894" cy="1769715"/>
          </a:xfrm>
          <a:prstGeom prst="rect">
            <a:avLst/>
          </a:prstGeom>
          <a:noFill/>
          <a:ln w="12700" cap="sq">
            <a:noFill/>
            <a:miter lim="800000"/>
            <a:headEnd type="none" w="sm" len="sm"/>
            <a:tailEnd type="none" w="sm" len="sm"/>
          </a:ln>
        </p:spPr>
        <p:txBody>
          <a:bodyPr wrap="none"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Math1" pitchFamily="2" charset="2"/>
              </a:rPr>
              <a:t>控制系统与参加实验人员准备实验：</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调整光路</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测试诊断设备</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核实或确认其它的实验参数</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7283"/>
                                        </p:tgtEl>
                                        <p:attrNameLst>
                                          <p:attrName>style.visibility</p:attrName>
                                        </p:attrNameLst>
                                      </p:cBhvr>
                                      <p:to>
                                        <p:strVal val="visible"/>
                                      </p:to>
                                    </p:set>
                                    <p:anim calcmode="lin" valueType="num">
                                      <p:cBhvr additive="base">
                                        <p:cTn id="7" dur="500" fill="hold"/>
                                        <p:tgtEl>
                                          <p:spTgt spid="97283"/>
                                        </p:tgtEl>
                                        <p:attrNameLst>
                                          <p:attrName>ppt_x</p:attrName>
                                        </p:attrNameLst>
                                      </p:cBhvr>
                                      <p:tavLst>
                                        <p:tav tm="0">
                                          <p:val>
                                            <p:strVal val="0-#ppt_w/2"/>
                                          </p:val>
                                        </p:tav>
                                        <p:tav tm="100000">
                                          <p:val>
                                            <p:strVal val="#ppt_x"/>
                                          </p:val>
                                        </p:tav>
                                      </p:tavLst>
                                    </p:anim>
                                    <p:anim calcmode="lin" valueType="num">
                                      <p:cBhvr additive="base">
                                        <p:cTn id="8" dur="500" fill="hold"/>
                                        <p:tgtEl>
                                          <p:spTgt spid="9728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0" nodeType="clickEffect">
                                  <p:stCondLst>
                                    <p:cond delay="0"/>
                                  </p:stCondLst>
                                  <p:childTnLst>
                                    <p:set>
                                      <p:cBhvr>
                                        <p:cTn id="12" dur="1" fill="hold">
                                          <p:stCondLst>
                                            <p:cond delay="0"/>
                                          </p:stCondLst>
                                        </p:cTn>
                                        <p:tgtEl>
                                          <p:spTgt spid="97284"/>
                                        </p:tgtEl>
                                        <p:attrNameLst>
                                          <p:attrName>style.visibility</p:attrName>
                                        </p:attrNameLst>
                                      </p:cBhvr>
                                      <p:to>
                                        <p:strVal val="visible"/>
                                      </p:to>
                                    </p:set>
                                    <p:animEffect transition="in" filter="wipe(up)">
                                      <p:cBhvr>
                                        <p:cTn id="13" dur="500"/>
                                        <p:tgtEl>
                                          <p:spTgt spid="9728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97285"/>
                                        </p:tgtEl>
                                        <p:attrNameLst>
                                          <p:attrName>style.visibility</p:attrName>
                                        </p:attrNameLst>
                                      </p:cBhvr>
                                      <p:to>
                                        <p:strVal val="visible"/>
                                      </p:to>
                                    </p:set>
                                    <p:animEffect transition="in" filter="wipe(up)">
                                      <p:cBhvr>
                                        <p:cTn id="18" dur="500"/>
                                        <p:tgtEl>
                                          <p:spTgt spid="97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3" grpId="0" autoUpdateAnimBg="0"/>
      <p:bldP spid="97284" grpId="0" autoUpdateAnimBg="0"/>
      <p:bldP spid="97285" grpId="0" autoUpdateAnimBg="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395536" y="269776"/>
            <a:ext cx="7772400" cy="1143000"/>
          </a:xfrm>
        </p:spPr>
        <p:txBody>
          <a:bodyPr/>
          <a:lstStyle/>
          <a:p>
            <a:pPr algn="l" eaLnBrk="1" hangingPunct="1"/>
            <a:r>
              <a:rPr lang="en-US" altLang="zh-CN" sz="3200" b="1">
                <a:solidFill>
                  <a:srgbClr val="0000FF"/>
                </a:solidFill>
                <a:ea typeface="华文细黑" pitchFamily="2" charset="-122"/>
              </a:rPr>
              <a:t>1. </a:t>
            </a:r>
            <a:r>
              <a:rPr lang="en-US" altLang="zh-CN" sz="3600">
                <a:solidFill>
                  <a:srgbClr val="0000FF"/>
                </a:solidFill>
                <a:ea typeface="华文细黑" pitchFamily="2" charset="-122"/>
              </a:rPr>
              <a:t>ICF</a:t>
            </a:r>
            <a:r>
              <a:rPr lang="zh-CN" altLang="en-US" sz="3600">
                <a:solidFill>
                  <a:srgbClr val="0000FF"/>
                </a:solidFill>
                <a:ea typeface="华文细黑" pitchFamily="2" charset="-122"/>
              </a:rPr>
              <a:t>实验的复杂性</a:t>
            </a:r>
          </a:p>
        </p:txBody>
      </p:sp>
      <p:sp>
        <p:nvSpPr>
          <p:cNvPr id="98307" name="Rectangle 3"/>
          <p:cNvSpPr>
            <a:spLocks noChangeArrowheads="1"/>
          </p:cNvSpPr>
          <p:nvPr/>
        </p:nvSpPr>
        <p:spPr bwMode="auto">
          <a:xfrm>
            <a:off x="395858" y="1124744"/>
            <a:ext cx="6442075" cy="533400"/>
          </a:xfrm>
          <a:prstGeom prst="rect">
            <a:avLst/>
          </a:prstGeom>
          <a:noFill/>
          <a:ln w="12700" cap="sq">
            <a:noFill/>
            <a:miter lim="800000"/>
            <a:headEnd type="none" w="sm" len="sm"/>
            <a:tailEnd type="none" w="sm" len="sm"/>
          </a:ln>
        </p:spPr>
        <p:txBody>
          <a:bodyPr wrap="none" tIns="0">
            <a:spAutoFit/>
          </a:bodyPr>
          <a:lstStyle/>
          <a:p>
            <a:pPr marL="457200" marR="0" lvl="0" indent="-457200" algn="ctr" defTabSz="914400" rtl="0" eaLnBrk="1" fontAlgn="base" latinLnBrk="0" hangingPunct="1">
              <a:lnSpc>
                <a:spcPct val="100000"/>
              </a:lnSpc>
              <a:spcBef>
                <a:spcPct val="0"/>
              </a:spcBef>
              <a:spcAft>
                <a:spcPct val="0"/>
              </a:spcAft>
              <a:buClrTx/>
              <a:buSzTx/>
              <a:buFontTx/>
              <a:buAutoNum type="arabicParenR" startAt="2"/>
              <a:tabLst/>
              <a:defRPr/>
            </a:pPr>
            <a:r>
              <a:rPr kumimoji="1" lang="zh-CN" altLang="en-US" sz="3200" b="0" i="0" u="none" strike="noStrike" kern="1200" cap="none" spc="0" normalizeH="0" baseline="0" noProof="0" dirty="0">
                <a:ln>
                  <a:noFill/>
                </a:ln>
                <a:solidFill>
                  <a:srgbClr val="0000FF"/>
                </a:solidFill>
                <a:effectLst/>
                <a:uLnTx/>
                <a:uFillTx/>
                <a:latin typeface="Times New Roman"/>
                <a:ea typeface="华文细黑" pitchFamily="2" charset="-122"/>
                <a:cs typeface="+mn-cs"/>
              </a:rPr>
              <a:t>实验装置的复杂性：</a:t>
            </a:r>
            <a:r>
              <a:rPr kumimoji="1" lang="en-US" altLang="zh-CN" sz="3200" b="0" i="0" u="none" strike="noStrike" kern="1200" cap="none" spc="0" normalizeH="0" baseline="0" noProof="0" dirty="0">
                <a:ln>
                  <a:noFill/>
                </a:ln>
                <a:solidFill>
                  <a:srgbClr val="0000FF"/>
                </a:solidFill>
                <a:effectLst/>
                <a:uLnTx/>
                <a:uFillTx/>
                <a:latin typeface="Times New Roman"/>
                <a:ea typeface="华文细黑" pitchFamily="2" charset="-122"/>
                <a:cs typeface="+mn-cs"/>
              </a:rPr>
              <a:t>(</a:t>
            </a:r>
            <a:r>
              <a:rPr kumimoji="1" lang="zh-CN" altLang="en-US" sz="3200" b="0" i="0" u="none" strike="noStrike" kern="1200" cap="none" spc="0" normalizeH="0" baseline="0" noProof="0" dirty="0">
                <a:ln>
                  <a:noFill/>
                </a:ln>
                <a:solidFill>
                  <a:srgbClr val="0000FF"/>
                </a:solidFill>
                <a:effectLst/>
                <a:uLnTx/>
                <a:uFillTx/>
                <a:latin typeface="Times New Roman"/>
                <a:ea typeface="华文细黑" pitchFamily="2" charset="-122"/>
                <a:cs typeface="+mn-cs"/>
              </a:rPr>
              <a:t>以</a:t>
            </a:r>
            <a:r>
              <a:rPr kumimoji="1" lang="en-US" altLang="zh-CN" sz="3200" b="0" i="0" u="none" strike="noStrike" kern="1200" cap="none" spc="0" normalizeH="0" baseline="0" noProof="0" dirty="0">
                <a:ln>
                  <a:noFill/>
                </a:ln>
                <a:solidFill>
                  <a:srgbClr val="0000FF"/>
                </a:solidFill>
                <a:effectLst/>
                <a:uLnTx/>
                <a:uFillTx/>
                <a:latin typeface="Times New Roman"/>
                <a:ea typeface="华文细黑" pitchFamily="2" charset="-122"/>
                <a:cs typeface="+mn-cs"/>
              </a:rPr>
              <a:t>NIF</a:t>
            </a:r>
            <a:r>
              <a:rPr kumimoji="1" lang="zh-CN" altLang="en-US" sz="3200" b="0" i="0" u="none" strike="noStrike" kern="1200" cap="none" spc="0" normalizeH="0" baseline="0" noProof="0" dirty="0">
                <a:ln>
                  <a:noFill/>
                </a:ln>
                <a:solidFill>
                  <a:srgbClr val="0000FF"/>
                </a:solidFill>
                <a:effectLst/>
                <a:uLnTx/>
                <a:uFillTx/>
                <a:latin typeface="Times New Roman"/>
                <a:ea typeface="华文细黑" pitchFamily="2" charset="-122"/>
                <a:cs typeface="+mn-cs"/>
              </a:rPr>
              <a:t>为例</a:t>
            </a:r>
            <a:r>
              <a:rPr kumimoji="1" lang="en-US" altLang="zh-CN" sz="3200" b="0" i="0" u="none" strike="noStrike" kern="1200" cap="none" spc="0" normalizeH="0" baseline="0" noProof="0" dirty="0">
                <a:ln>
                  <a:noFill/>
                </a:ln>
                <a:solidFill>
                  <a:srgbClr val="0000FF"/>
                </a:solidFill>
                <a:effectLst/>
                <a:uLnTx/>
                <a:uFillTx/>
                <a:latin typeface="Times New Roman"/>
                <a:ea typeface="华文细黑" pitchFamily="2" charset="-122"/>
                <a:cs typeface="+mn-cs"/>
              </a:rPr>
              <a:t>)</a:t>
            </a:r>
          </a:p>
        </p:txBody>
      </p:sp>
      <p:sp>
        <p:nvSpPr>
          <p:cNvPr id="98308" name="Text Box 4"/>
          <p:cNvSpPr txBox="1">
            <a:spLocks noChangeArrowheads="1"/>
          </p:cNvSpPr>
          <p:nvPr/>
        </p:nvSpPr>
        <p:spPr bwMode="auto">
          <a:xfrm>
            <a:off x="866906" y="1683544"/>
            <a:ext cx="4982454" cy="477054"/>
          </a:xfrm>
          <a:prstGeom prst="rect">
            <a:avLst/>
          </a:prstGeom>
          <a:noFill/>
          <a:ln w="12700" cap="sq">
            <a:noFill/>
            <a:miter lim="800000"/>
            <a:headEnd type="none" w="sm" len="sm"/>
            <a:tailEnd type="none" w="sm" len="sm"/>
          </a:ln>
        </p:spPr>
        <p:txBody>
          <a:bodyPr wrap="none"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NIF</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光路调整子系统的功能：</a:t>
            </a:r>
          </a:p>
        </p:txBody>
      </p:sp>
      <p:sp>
        <p:nvSpPr>
          <p:cNvPr id="98309" name="Text Box 5"/>
          <p:cNvSpPr txBox="1">
            <a:spLocks noChangeArrowheads="1"/>
          </p:cNvSpPr>
          <p:nvPr/>
        </p:nvSpPr>
        <p:spPr bwMode="auto">
          <a:xfrm>
            <a:off x="1480120" y="2140744"/>
            <a:ext cx="7772400" cy="784830"/>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自动调整</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192</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束激光聚焦到极小的靶位点上</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打靶时的时间精确度极高</a:t>
            </a:r>
          </a:p>
        </p:txBody>
      </p:sp>
      <p:sp>
        <p:nvSpPr>
          <p:cNvPr id="98310" name="Rectangle 6"/>
          <p:cNvSpPr>
            <a:spLocks noChangeArrowheads="1"/>
          </p:cNvSpPr>
          <p:nvPr/>
        </p:nvSpPr>
        <p:spPr bwMode="auto">
          <a:xfrm>
            <a:off x="790706" y="3055144"/>
            <a:ext cx="4982454" cy="477054"/>
          </a:xfrm>
          <a:prstGeom prst="rect">
            <a:avLst/>
          </a:prstGeom>
          <a:noFill/>
          <a:ln w="12700" cap="sq">
            <a:noFill/>
            <a:miter lim="800000"/>
            <a:headEnd type="none" w="sm" len="sm"/>
            <a:tailEnd type="none" w="sm" len="sm"/>
          </a:ln>
        </p:spPr>
        <p:txBody>
          <a:bodyPr wrap="none"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NIF</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光路调整子系统的组成：</a:t>
            </a:r>
          </a:p>
        </p:txBody>
      </p:sp>
      <p:sp>
        <p:nvSpPr>
          <p:cNvPr id="98311" name="Text Box 7"/>
          <p:cNvSpPr txBox="1">
            <a:spLocks noChangeArrowheads="1"/>
          </p:cNvSpPr>
          <p:nvPr/>
        </p:nvSpPr>
        <p:spPr bwMode="auto">
          <a:xfrm>
            <a:off x="1556320" y="3512344"/>
            <a:ext cx="7086600" cy="1154162"/>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600</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台视频相机、</a:t>
            </a: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10000</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个步进电机、</a:t>
            </a: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3000</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个传动器、</a:t>
            </a: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110</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个支架、</a:t>
            </a: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150</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英里电缆、一个用于传输数字视频图像的高速网络和集成这些硬件的软件组成</a:t>
            </a:r>
          </a:p>
        </p:txBody>
      </p:sp>
      <p:sp>
        <p:nvSpPr>
          <p:cNvPr id="98312" name="Rectangle 8"/>
          <p:cNvSpPr>
            <a:spLocks noChangeArrowheads="1"/>
          </p:cNvSpPr>
          <p:nvPr/>
        </p:nvSpPr>
        <p:spPr bwMode="auto">
          <a:xfrm>
            <a:off x="863433" y="4725144"/>
            <a:ext cx="5700600" cy="477054"/>
          </a:xfrm>
          <a:prstGeom prst="rect">
            <a:avLst/>
          </a:prstGeom>
          <a:noFill/>
          <a:ln w="12700" cap="sq">
            <a:noFill/>
            <a:miter lim="800000"/>
            <a:headEnd type="none" w="sm" len="sm"/>
            <a:tailEnd type="none" w="sm" len="sm"/>
          </a:ln>
        </p:spPr>
        <p:txBody>
          <a:bodyPr wrap="none"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NIF</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光路调整子系统的信息交换：</a:t>
            </a:r>
          </a:p>
        </p:txBody>
      </p:sp>
      <p:sp>
        <p:nvSpPr>
          <p:cNvPr id="98313" name="Text Box 9"/>
          <p:cNvSpPr txBox="1">
            <a:spLocks noChangeArrowheads="1"/>
          </p:cNvSpPr>
          <p:nvPr/>
        </p:nvSpPr>
        <p:spPr bwMode="auto">
          <a:xfrm>
            <a:off x="1556320" y="5182344"/>
            <a:ext cx="7467600" cy="784830"/>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管理系统与前端处理器之间在此期间大概要交换</a:t>
            </a: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48000</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条信息</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8307"/>
                                        </p:tgtEl>
                                        <p:attrNameLst>
                                          <p:attrName>style.visibility</p:attrName>
                                        </p:attrNameLst>
                                      </p:cBhvr>
                                      <p:to>
                                        <p:strVal val="visible"/>
                                      </p:to>
                                    </p:set>
                                    <p:anim calcmode="lin" valueType="num">
                                      <p:cBhvr additive="base">
                                        <p:cTn id="7" dur="500" fill="hold"/>
                                        <p:tgtEl>
                                          <p:spTgt spid="98307"/>
                                        </p:tgtEl>
                                        <p:attrNameLst>
                                          <p:attrName>ppt_x</p:attrName>
                                        </p:attrNameLst>
                                      </p:cBhvr>
                                      <p:tavLst>
                                        <p:tav tm="0">
                                          <p:val>
                                            <p:strVal val="0-#ppt_w/2"/>
                                          </p:val>
                                        </p:tav>
                                        <p:tav tm="100000">
                                          <p:val>
                                            <p:strVal val="#ppt_x"/>
                                          </p:val>
                                        </p:tav>
                                      </p:tavLst>
                                    </p:anim>
                                    <p:anim calcmode="lin" valueType="num">
                                      <p:cBhvr additive="base">
                                        <p:cTn id="8" dur="500" fill="hold"/>
                                        <p:tgtEl>
                                          <p:spTgt spid="9830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8308"/>
                                        </p:tgtEl>
                                        <p:attrNameLst>
                                          <p:attrName>style.visibility</p:attrName>
                                        </p:attrNameLst>
                                      </p:cBhvr>
                                      <p:to>
                                        <p:strVal val="visible"/>
                                      </p:to>
                                    </p:set>
                                    <p:anim calcmode="lin" valueType="num">
                                      <p:cBhvr additive="base">
                                        <p:cTn id="13" dur="500" fill="hold"/>
                                        <p:tgtEl>
                                          <p:spTgt spid="98308"/>
                                        </p:tgtEl>
                                        <p:attrNameLst>
                                          <p:attrName>ppt_x</p:attrName>
                                        </p:attrNameLst>
                                      </p:cBhvr>
                                      <p:tavLst>
                                        <p:tav tm="0">
                                          <p:val>
                                            <p:strVal val="#ppt_x"/>
                                          </p:val>
                                        </p:tav>
                                        <p:tav tm="100000">
                                          <p:val>
                                            <p:strVal val="#ppt_x"/>
                                          </p:val>
                                        </p:tav>
                                      </p:tavLst>
                                    </p:anim>
                                    <p:anim calcmode="lin" valueType="num">
                                      <p:cBhvr additive="base">
                                        <p:cTn id="14" dur="500" fill="hold"/>
                                        <p:tgtEl>
                                          <p:spTgt spid="9830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98309"/>
                                        </p:tgtEl>
                                        <p:attrNameLst>
                                          <p:attrName>style.visibility</p:attrName>
                                        </p:attrNameLst>
                                      </p:cBhvr>
                                      <p:to>
                                        <p:strVal val="visible"/>
                                      </p:to>
                                    </p:set>
                                    <p:anim calcmode="lin" valueType="num">
                                      <p:cBhvr additive="base">
                                        <p:cTn id="19" dur="500" fill="hold"/>
                                        <p:tgtEl>
                                          <p:spTgt spid="98309"/>
                                        </p:tgtEl>
                                        <p:attrNameLst>
                                          <p:attrName>ppt_x</p:attrName>
                                        </p:attrNameLst>
                                      </p:cBhvr>
                                      <p:tavLst>
                                        <p:tav tm="0">
                                          <p:val>
                                            <p:strVal val="1+#ppt_w/2"/>
                                          </p:val>
                                        </p:tav>
                                        <p:tav tm="100000">
                                          <p:val>
                                            <p:strVal val="#ppt_x"/>
                                          </p:val>
                                        </p:tav>
                                      </p:tavLst>
                                    </p:anim>
                                    <p:anim calcmode="lin" valueType="num">
                                      <p:cBhvr additive="base">
                                        <p:cTn id="20" dur="500" fill="hold"/>
                                        <p:tgtEl>
                                          <p:spTgt spid="9830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8310"/>
                                        </p:tgtEl>
                                        <p:attrNameLst>
                                          <p:attrName>style.visibility</p:attrName>
                                        </p:attrNameLst>
                                      </p:cBhvr>
                                      <p:to>
                                        <p:strVal val="visible"/>
                                      </p:to>
                                    </p:set>
                                    <p:anim calcmode="lin" valueType="num">
                                      <p:cBhvr additive="base">
                                        <p:cTn id="25" dur="500" fill="hold"/>
                                        <p:tgtEl>
                                          <p:spTgt spid="98310"/>
                                        </p:tgtEl>
                                        <p:attrNameLst>
                                          <p:attrName>ppt_x</p:attrName>
                                        </p:attrNameLst>
                                      </p:cBhvr>
                                      <p:tavLst>
                                        <p:tav tm="0">
                                          <p:val>
                                            <p:strVal val="#ppt_x"/>
                                          </p:val>
                                        </p:tav>
                                        <p:tav tm="100000">
                                          <p:val>
                                            <p:strVal val="#ppt_x"/>
                                          </p:val>
                                        </p:tav>
                                      </p:tavLst>
                                    </p:anim>
                                    <p:anim calcmode="lin" valueType="num">
                                      <p:cBhvr additive="base">
                                        <p:cTn id="26" dur="500" fill="hold"/>
                                        <p:tgtEl>
                                          <p:spTgt spid="9831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98311"/>
                                        </p:tgtEl>
                                        <p:attrNameLst>
                                          <p:attrName>style.visibility</p:attrName>
                                        </p:attrNameLst>
                                      </p:cBhvr>
                                      <p:to>
                                        <p:strVal val="visible"/>
                                      </p:to>
                                    </p:set>
                                    <p:anim calcmode="lin" valueType="num">
                                      <p:cBhvr additive="base">
                                        <p:cTn id="31" dur="500" fill="hold"/>
                                        <p:tgtEl>
                                          <p:spTgt spid="98311"/>
                                        </p:tgtEl>
                                        <p:attrNameLst>
                                          <p:attrName>ppt_x</p:attrName>
                                        </p:attrNameLst>
                                      </p:cBhvr>
                                      <p:tavLst>
                                        <p:tav tm="0">
                                          <p:val>
                                            <p:strVal val="1+#ppt_w/2"/>
                                          </p:val>
                                        </p:tav>
                                        <p:tav tm="100000">
                                          <p:val>
                                            <p:strVal val="#ppt_x"/>
                                          </p:val>
                                        </p:tav>
                                      </p:tavLst>
                                    </p:anim>
                                    <p:anim calcmode="lin" valueType="num">
                                      <p:cBhvr additive="base">
                                        <p:cTn id="32" dur="500" fill="hold"/>
                                        <p:tgtEl>
                                          <p:spTgt spid="9831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98312"/>
                                        </p:tgtEl>
                                        <p:attrNameLst>
                                          <p:attrName>style.visibility</p:attrName>
                                        </p:attrNameLst>
                                      </p:cBhvr>
                                      <p:to>
                                        <p:strVal val="visible"/>
                                      </p:to>
                                    </p:set>
                                    <p:anim calcmode="lin" valueType="num">
                                      <p:cBhvr additive="base">
                                        <p:cTn id="37" dur="500" fill="hold"/>
                                        <p:tgtEl>
                                          <p:spTgt spid="98312"/>
                                        </p:tgtEl>
                                        <p:attrNameLst>
                                          <p:attrName>ppt_x</p:attrName>
                                        </p:attrNameLst>
                                      </p:cBhvr>
                                      <p:tavLst>
                                        <p:tav tm="0">
                                          <p:val>
                                            <p:strVal val="#ppt_x"/>
                                          </p:val>
                                        </p:tav>
                                        <p:tav tm="100000">
                                          <p:val>
                                            <p:strVal val="#ppt_x"/>
                                          </p:val>
                                        </p:tav>
                                      </p:tavLst>
                                    </p:anim>
                                    <p:anim calcmode="lin" valueType="num">
                                      <p:cBhvr additive="base">
                                        <p:cTn id="38" dur="500" fill="hold"/>
                                        <p:tgtEl>
                                          <p:spTgt spid="98312"/>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98313"/>
                                        </p:tgtEl>
                                        <p:attrNameLst>
                                          <p:attrName>style.visibility</p:attrName>
                                        </p:attrNameLst>
                                      </p:cBhvr>
                                      <p:to>
                                        <p:strVal val="visible"/>
                                      </p:to>
                                    </p:set>
                                    <p:anim calcmode="lin" valueType="num">
                                      <p:cBhvr additive="base">
                                        <p:cTn id="43" dur="500" fill="hold"/>
                                        <p:tgtEl>
                                          <p:spTgt spid="98313"/>
                                        </p:tgtEl>
                                        <p:attrNameLst>
                                          <p:attrName>ppt_x</p:attrName>
                                        </p:attrNameLst>
                                      </p:cBhvr>
                                      <p:tavLst>
                                        <p:tav tm="0">
                                          <p:val>
                                            <p:strVal val="1+#ppt_w/2"/>
                                          </p:val>
                                        </p:tav>
                                        <p:tav tm="100000">
                                          <p:val>
                                            <p:strVal val="#ppt_x"/>
                                          </p:val>
                                        </p:tav>
                                      </p:tavLst>
                                    </p:anim>
                                    <p:anim calcmode="lin" valueType="num">
                                      <p:cBhvr additive="base">
                                        <p:cTn id="44" dur="500" fill="hold"/>
                                        <p:tgtEl>
                                          <p:spTgt spid="983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autoUpdateAnimBg="0"/>
      <p:bldP spid="98308" grpId="0" autoUpdateAnimBg="0"/>
      <p:bldP spid="98309" grpId="0" autoUpdateAnimBg="0"/>
      <p:bldP spid="98310" grpId="0" autoUpdateAnimBg="0"/>
      <p:bldP spid="98311" grpId="0" autoUpdateAnimBg="0"/>
      <p:bldP spid="98312" grpId="0" autoUpdateAnimBg="0"/>
      <p:bldP spid="98313" grpId="0" autoUpdateAnimBg="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395536" y="650776"/>
            <a:ext cx="8748464" cy="762000"/>
          </a:xfrm>
        </p:spPr>
        <p:txBody>
          <a:bodyPr/>
          <a:lstStyle/>
          <a:p>
            <a:pPr marL="452438" indent="-452438" algn="l" eaLnBrk="1" hangingPunct="1">
              <a:buFontTx/>
              <a:buAutoNum type="arabicPeriod" startAt="2"/>
            </a:pPr>
            <a:r>
              <a:rPr lang="en-US" altLang="zh-CN" sz="3200" dirty="0">
                <a:solidFill>
                  <a:srgbClr val="0000FF"/>
                </a:solidFill>
                <a:ea typeface="华文细黑" pitchFamily="2" charset="-122"/>
              </a:rPr>
              <a:t>ICF</a:t>
            </a:r>
            <a:r>
              <a:rPr lang="zh-CN" altLang="en-US" sz="3200" dirty="0">
                <a:solidFill>
                  <a:srgbClr val="0000FF"/>
                </a:solidFill>
                <a:ea typeface="华文细黑" pitchFamily="2" charset="-122"/>
              </a:rPr>
              <a:t>实验的数据采集处理和管理系统基本结构 </a:t>
            </a:r>
          </a:p>
        </p:txBody>
      </p:sp>
      <p:sp>
        <p:nvSpPr>
          <p:cNvPr id="34819" name="Rectangle 3"/>
          <p:cNvSpPr>
            <a:spLocks noGrp="1" noChangeArrowheads="1"/>
          </p:cNvSpPr>
          <p:nvPr>
            <p:ph type="body" idx="1"/>
          </p:nvPr>
        </p:nvSpPr>
        <p:spPr>
          <a:xfrm>
            <a:off x="0" y="1484313"/>
            <a:ext cx="9144000" cy="4779962"/>
          </a:xfrm>
        </p:spPr>
        <p:txBody>
          <a:bodyPr/>
          <a:lstStyle/>
          <a:p>
            <a:pPr marL="609600" indent="-609600" algn="ctr" eaLnBrk="1" hangingPunct="1">
              <a:buFontTx/>
              <a:buNone/>
            </a:pPr>
            <a:endParaRPr lang="zh-CN" altLang="zh-CN">
              <a:solidFill>
                <a:srgbClr val="A50021"/>
              </a:solidFill>
            </a:endParaRPr>
          </a:p>
        </p:txBody>
      </p:sp>
      <p:pic>
        <p:nvPicPr>
          <p:cNvPr id="34820" name="Picture 4" descr="图1"/>
          <p:cNvPicPr>
            <a:picLocks noChangeAspect="1" noChangeArrowheads="1"/>
          </p:cNvPicPr>
          <p:nvPr/>
        </p:nvPicPr>
        <p:blipFill>
          <a:blip r:embed="rId3" cstate="print"/>
          <a:srcRect/>
          <a:stretch>
            <a:fillRect/>
          </a:stretch>
        </p:blipFill>
        <p:spPr bwMode="auto">
          <a:xfrm>
            <a:off x="1403648" y="1700808"/>
            <a:ext cx="6409208" cy="4105002"/>
          </a:xfrm>
          <a:prstGeom prst="rect">
            <a:avLst/>
          </a:prstGeom>
          <a:noFill/>
          <a:ln w="9525">
            <a:noFill/>
            <a:miter lim="800000"/>
            <a:headEnd/>
            <a:tailEnd/>
          </a:ln>
        </p:spPr>
      </p:pic>
    </p:spTree>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396552" y="602432"/>
            <a:ext cx="8495928" cy="666328"/>
          </a:xfrm>
        </p:spPr>
        <p:txBody>
          <a:bodyPr/>
          <a:lstStyle/>
          <a:p>
            <a:pPr marL="361950" indent="-361950" algn="l" eaLnBrk="1" hangingPunct="1">
              <a:buFontTx/>
              <a:buAutoNum type="arabicPeriod" startAt="2"/>
            </a:pPr>
            <a:r>
              <a:rPr lang="en-US" altLang="zh-CN" sz="3200" dirty="0">
                <a:solidFill>
                  <a:srgbClr val="0000FF"/>
                </a:solidFill>
                <a:ea typeface="华文细黑" pitchFamily="2" charset="-122"/>
              </a:rPr>
              <a:t>ICF</a:t>
            </a:r>
            <a:r>
              <a:rPr lang="zh-CN" altLang="en-US" sz="3200" dirty="0">
                <a:solidFill>
                  <a:srgbClr val="0000FF"/>
                </a:solidFill>
                <a:ea typeface="华文细黑" pitchFamily="2" charset="-122"/>
              </a:rPr>
              <a:t>实验的数据采集处理和管理系统基本结构</a:t>
            </a:r>
          </a:p>
        </p:txBody>
      </p:sp>
      <p:sp>
        <p:nvSpPr>
          <p:cNvPr id="35843" name="Rectangle 3"/>
          <p:cNvSpPr>
            <a:spLocks noGrp="1" noChangeArrowheads="1"/>
          </p:cNvSpPr>
          <p:nvPr>
            <p:ph type="body" idx="1"/>
          </p:nvPr>
        </p:nvSpPr>
        <p:spPr>
          <a:xfrm>
            <a:off x="467544" y="1295400"/>
            <a:ext cx="8280920" cy="5562600"/>
          </a:xfrm>
        </p:spPr>
        <p:txBody>
          <a:bodyPr/>
          <a:lstStyle/>
          <a:p>
            <a:pPr marL="361950" lvl="1" indent="-361950" eaLnBrk="1" hangingPunct="1">
              <a:buFont typeface="Wingdings" pitchFamily="2" charset="2"/>
              <a:buChar char="l"/>
            </a:pPr>
            <a:r>
              <a:rPr lang="en-US" altLang="zh-CN" sz="2400" dirty="0">
                <a:solidFill>
                  <a:srgbClr val="0000FF"/>
                </a:solidFill>
                <a:ea typeface="华文细黑" pitchFamily="2" charset="-122"/>
              </a:rPr>
              <a:t>ICF</a:t>
            </a:r>
            <a:r>
              <a:rPr lang="zh-CN" altLang="en-US" sz="2400" dirty="0">
                <a:solidFill>
                  <a:srgbClr val="0000FF"/>
                </a:solidFill>
                <a:ea typeface="华文细黑" pitchFamily="2" charset="-122"/>
              </a:rPr>
              <a:t>实验数据采集、处理和管理系统可分为实时控制层和管理控制层两个层次，中间用总线或网络相连接，应包括前端物理测量节点的数据采集（即各物理诊断项目的数据采集又叫前端处理器</a:t>
            </a:r>
            <a:r>
              <a:rPr lang="en-US" altLang="zh-CN" sz="2400" dirty="0">
                <a:solidFill>
                  <a:srgbClr val="0000FF"/>
                </a:solidFill>
                <a:ea typeface="华文细黑" pitchFamily="2" charset="-122"/>
              </a:rPr>
              <a:t>FEP</a:t>
            </a:r>
            <a:r>
              <a:rPr lang="zh-CN" altLang="en-US" sz="2400" dirty="0">
                <a:solidFill>
                  <a:srgbClr val="0000FF"/>
                </a:solidFill>
                <a:ea typeface="华文细黑" pitchFamily="2" charset="-122"/>
              </a:rPr>
              <a:t>）、所有测试项目的综合数据采集、实验数据库、实验数据处理程序库四部分组成－</a:t>
            </a:r>
            <a:r>
              <a:rPr lang="zh-CN" altLang="en-US" sz="2400" b="1" dirty="0">
                <a:solidFill>
                  <a:srgbClr val="0000FF"/>
                </a:solidFill>
                <a:ea typeface="华文细黑" pitchFamily="2" charset="-122"/>
              </a:rPr>
              <a:t>集成计算机控制系统（</a:t>
            </a:r>
            <a:r>
              <a:rPr lang="en-US" altLang="zh-CN" sz="2400" b="1" dirty="0">
                <a:solidFill>
                  <a:srgbClr val="0000FF"/>
                </a:solidFill>
                <a:ea typeface="华文细黑" pitchFamily="2" charset="-122"/>
              </a:rPr>
              <a:t>ICCS)</a:t>
            </a:r>
          </a:p>
        </p:txBody>
      </p:sp>
      <p:pic>
        <p:nvPicPr>
          <p:cNvPr id="35844" name="Picture 4" descr="图1"/>
          <p:cNvPicPr>
            <a:picLocks noChangeAspect="1" noChangeArrowheads="1"/>
          </p:cNvPicPr>
          <p:nvPr/>
        </p:nvPicPr>
        <p:blipFill>
          <a:blip r:embed="rId3" cstate="print"/>
          <a:srcRect/>
          <a:stretch>
            <a:fillRect/>
          </a:stretch>
        </p:blipFill>
        <p:spPr bwMode="auto">
          <a:xfrm>
            <a:off x="2123728" y="3573016"/>
            <a:ext cx="4759424" cy="3044340"/>
          </a:xfrm>
          <a:prstGeom prst="rect">
            <a:avLst/>
          </a:prstGeom>
          <a:noFill/>
          <a:ln w="9525">
            <a:noFill/>
            <a:miter lim="800000"/>
            <a:headEnd/>
            <a:tailEnd/>
          </a:ln>
        </p:spPr>
      </p:pic>
    </p:spTree>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396552" y="475580"/>
            <a:ext cx="9144000" cy="865188"/>
          </a:xfrm>
        </p:spPr>
        <p:txBody>
          <a:bodyPr/>
          <a:lstStyle/>
          <a:p>
            <a:pPr marL="180975" indent="-180975" algn="l" eaLnBrk="1" hangingPunct="1">
              <a:buFontTx/>
              <a:buAutoNum type="arabicPeriod" startAt="2"/>
            </a:pPr>
            <a:r>
              <a:rPr lang="en-US" altLang="zh-CN" sz="3200" dirty="0">
                <a:solidFill>
                  <a:srgbClr val="0000FF"/>
                </a:solidFill>
                <a:ea typeface="华文细黑" pitchFamily="2" charset="-122"/>
              </a:rPr>
              <a:t>ICF</a:t>
            </a:r>
            <a:r>
              <a:rPr lang="zh-CN" altLang="en-US" sz="3200" dirty="0">
                <a:solidFill>
                  <a:srgbClr val="0000FF"/>
                </a:solidFill>
                <a:ea typeface="华文细黑" pitchFamily="2" charset="-122"/>
              </a:rPr>
              <a:t>实验的数据采集处理和管理系统基本结构</a:t>
            </a:r>
          </a:p>
        </p:txBody>
      </p:sp>
      <p:sp>
        <p:nvSpPr>
          <p:cNvPr id="36867" name="Rectangle 3"/>
          <p:cNvSpPr>
            <a:spLocks noGrp="1" noChangeArrowheads="1"/>
          </p:cNvSpPr>
          <p:nvPr>
            <p:ph type="body" idx="1"/>
          </p:nvPr>
        </p:nvSpPr>
        <p:spPr>
          <a:xfrm>
            <a:off x="611560" y="1196752"/>
            <a:ext cx="7772400" cy="4827587"/>
          </a:xfrm>
        </p:spPr>
        <p:txBody>
          <a:bodyPr/>
          <a:lstStyle/>
          <a:p>
            <a:pPr marL="609600" indent="-609600" eaLnBrk="1" hangingPunct="1">
              <a:spcBef>
                <a:spcPct val="0"/>
              </a:spcBef>
              <a:buFontTx/>
              <a:buAutoNum type="arabicParenR"/>
            </a:pPr>
            <a:r>
              <a:rPr lang="en-US" altLang="zh-CN" dirty="0">
                <a:solidFill>
                  <a:schemeClr val="accent2"/>
                </a:solidFill>
                <a:latin typeface="华文细黑" pitchFamily="2" charset="-122"/>
                <a:ea typeface="华文细黑" pitchFamily="2" charset="-122"/>
              </a:rPr>
              <a:t>ICCS</a:t>
            </a:r>
            <a:r>
              <a:rPr lang="zh-CN" altLang="en-US" dirty="0">
                <a:solidFill>
                  <a:schemeClr val="accent2"/>
                </a:solidFill>
                <a:latin typeface="华文细黑" pitchFamily="2" charset="-122"/>
                <a:ea typeface="华文细黑" pitchFamily="2" charset="-122"/>
              </a:rPr>
              <a:t>管理控制层</a:t>
            </a:r>
          </a:p>
          <a:p>
            <a:pPr marL="609600" indent="-609600" eaLnBrk="1" hangingPunct="1">
              <a:spcBef>
                <a:spcPct val="0"/>
              </a:spcBef>
              <a:buFontTx/>
              <a:buAutoNum type="arabicParenR" startAt="2"/>
            </a:pPr>
            <a:r>
              <a:rPr lang="en-US" altLang="zh-CN" dirty="0">
                <a:solidFill>
                  <a:schemeClr val="accent2"/>
                </a:solidFill>
                <a:latin typeface="华文细黑" pitchFamily="2" charset="-122"/>
                <a:ea typeface="华文细黑" pitchFamily="2" charset="-122"/>
              </a:rPr>
              <a:t>ICCS</a:t>
            </a:r>
            <a:r>
              <a:rPr lang="zh-CN" altLang="en-US" dirty="0">
                <a:solidFill>
                  <a:schemeClr val="accent2"/>
                </a:solidFill>
                <a:latin typeface="华文细黑" pitchFamily="2" charset="-122"/>
                <a:ea typeface="华文细黑" pitchFamily="2" charset="-122"/>
              </a:rPr>
              <a:t>实时控制层</a:t>
            </a:r>
          </a:p>
          <a:p>
            <a:pPr marL="609600" indent="-609600" eaLnBrk="1" hangingPunct="1">
              <a:spcBef>
                <a:spcPct val="0"/>
              </a:spcBef>
              <a:buFontTx/>
              <a:buAutoNum type="arabicParenR" startAt="3"/>
            </a:pPr>
            <a:r>
              <a:rPr lang="en-US" altLang="zh-CN" dirty="0">
                <a:solidFill>
                  <a:schemeClr val="accent2"/>
                </a:solidFill>
                <a:latin typeface="华文细黑" pitchFamily="2" charset="-122"/>
                <a:ea typeface="华文细黑" pitchFamily="2" charset="-122"/>
              </a:rPr>
              <a:t>ICCS</a:t>
            </a:r>
            <a:r>
              <a:rPr lang="zh-CN" altLang="en-US" dirty="0">
                <a:solidFill>
                  <a:schemeClr val="accent2"/>
                </a:solidFill>
                <a:latin typeface="华文细黑" pitchFamily="2" charset="-122"/>
                <a:ea typeface="华文细黑" pitchFamily="2" charset="-122"/>
              </a:rPr>
              <a:t>管理软件框架</a:t>
            </a:r>
          </a:p>
          <a:p>
            <a:pPr marL="609600" indent="-609600" eaLnBrk="1" hangingPunct="1">
              <a:spcBef>
                <a:spcPct val="0"/>
              </a:spcBef>
              <a:buFontTx/>
              <a:buAutoNum type="arabicParenR" startAt="3"/>
            </a:pPr>
            <a:r>
              <a:rPr lang="en-US" altLang="zh-CN" dirty="0">
                <a:solidFill>
                  <a:schemeClr val="accent2"/>
                </a:solidFill>
                <a:latin typeface="华文细黑" pitchFamily="2" charset="-122"/>
                <a:ea typeface="华文细黑" pitchFamily="2" charset="-122"/>
              </a:rPr>
              <a:t>ICCS</a:t>
            </a:r>
            <a:r>
              <a:rPr lang="zh-CN" altLang="en-US" dirty="0">
                <a:solidFill>
                  <a:schemeClr val="accent2"/>
                </a:solidFill>
                <a:latin typeface="华文细黑" pitchFamily="2" charset="-122"/>
                <a:ea typeface="华文细黑" pitchFamily="2" charset="-122"/>
              </a:rPr>
              <a:t>数据库</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457200" y="620688"/>
          <a:ext cx="8229600" cy="7206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502976" y="1802813"/>
          <a:ext cx="8147248" cy="363326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D951CEE6-2733-4284-9AEE-398F01AB42EC}" type="slidenum">
              <a:rPr lang="en-US" altLang="zh-CN" smtClean="0"/>
              <a:pPr>
                <a:defRPr/>
              </a:pPr>
              <a:t>42</a:t>
            </a:fld>
            <a:endParaRPr lang="en-US" altLang="zh-CN"/>
          </a:p>
        </p:txBody>
      </p:sp>
    </p:spTree>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0" y="548680"/>
            <a:ext cx="9144000" cy="576858"/>
          </a:xfrm>
        </p:spPr>
        <p:txBody>
          <a:bodyPr/>
          <a:lstStyle/>
          <a:p>
            <a:pPr marL="838200" indent="-838200" eaLnBrk="1" hangingPunct="1"/>
            <a:r>
              <a:rPr lang="en-US" altLang="zh-CN" sz="3200" dirty="0">
                <a:solidFill>
                  <a:srgbClr val="0000FF"/>
                </a:solidFill>
                <a:latin typeface="+mn-lt"/>
                <a:ea typeface="华文细黑" pitchFamily="2" charset="-122"/>
              </a:rPr>
              <a:t>2.ICF</a:t>
            </a:r>
            <a:r>
              <a:rPr lang="zh-CN" altLang="en-US" sz="3200" dirty="0">
                <a:solidFill>
                  <a:srgbClr val="0000FF"/>
                </a:solidFill>
                <a:latin typeface="+mn-lt"/>
                <a:ea typeface="华文细黑" pitchFamily="2" charset="-122"/>
              </a:rPr>
              <a:t>实验的数据采集处理和管理系统基本结构</a:t>
            </a:r>
            <a:endParaRPr lang="zh-CN" altLang="en-US" sz="3200" dirty="0">
              <a:solidFill>
                <a:srgbClr val="A50021"/>
              </a:solidFill>
              <a:latin typeface="+mn-lt"/>
              <a:ea typeface="华文细黑" pitchFamily="2" charset="-122"/>
            </a:endParaRPr>
          </a:p>
        </p:txBody>
      </p:sp>
      <p:sp>
        <p:nvSpPr>
          <p:cNvPr id="102403" name="Text Box 3"/>
          <p:cNvSpPr txBox="1">
            <a:spLocks noChangeArrowheads="1"/>
          </p:cNvSpPr>
          <p:nvPr/>
        </p:nvSpPr>
        <p:spPr bwMode="auto">
          <a:xfrm>
            <a:off x="1282734" y="3645024"/>
            <a:ext cx="3684022" cy="477054"/>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管理控制层的功能：</a:t>
            </a:r>
          </a:p>
        </p:txBody>
      </p:sp>
      <p:sp>
        <p:nvSpPr>
          <p:cNvPr id="102404" name="Text Box 4"/>
          <p:cNvSpPr txBox="1">
            <a:spLocks noChangeArrowheads="1"/>
          </p:cNvSpPr>
          <p:nvPr/>
        </p:nvSpPr>
        <p:spPr bwMode="auto">
          <a:xfrm>
            <a:off x="1548698" y="4223767"/>
            <a:ext cx="4679486" cy="1154162"/>
          </a:xfrm>
          <a:prstGeom prst="rect">
            <a:avLst/>
          </a:prstGeom>
          <a:noFill/>
          <a:ln w="12700" cap="sq">
            <a:noFill/>
            <a:miter lim="800000"/>
            <a:headEnd type="none" w="sm" len="sm"/>
            <a:tailEnd type="none" w="sm" len="sm"/>
          </a:ln>
        </p:spPr>
        <p:txBody>
          <a:bodyPr wrap="none" tIns="0">
            <a:spAutoFit/>
          </a:bodyPr>
          <a:lstStyle/>
          <a:p>
            <a:pPr marL="0" marR="0" lvl="0" indent="0" algn="l"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以操作台显示方式提供人机接口</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数据存储和处理</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 pitchFamily="2" charset="2"/>
              </a:rPr>
              <a:t> </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协调控制功能</a:t>
            </a:r>
          </a:p>
        </p:txBody>
      </p:sp>
      <p:sp>
        <p:nvSpPr>
          <p:cNvPr id="102405" name="Rectangle 5"/>
          <p:cNvSpPr>
            <a:spLocks noChangeArrowheads="1"/>
          </p:cNvSpPr>
          <p:nvPr/>
        </p:nvSpPr>
        <p:spPr bwMode="auto">
          <a:xfrm>
            <a:off x="1294705" y="1842938"/>
            <a:ext cx="3667125"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管理控制层的组成：</a:t>
            </a:r>
          </a:p>
        </p:txBody>
      </p:sp>
      <p:sp>
        <p:nvSpPr>
          <p:cNvPr id="102406" name="Text Box 6"/>
          <p:cNvSpPr txBox="1">
            <a:spLocks noChangeArrowheads="1"/>
          </p:cNvSpPr>
          <p:nvPr/>
        </p:nvSpPr>
        <p:spPr bwMode="auto">
          <a:xfrm>
            <a:off x="1115616" y="2376338"/>
            <a:ext cx="7776864" cy="1154162"/>
          </a:xfrm>
          <a:prstGeom prst="rect">
            <a:avLst/>
          </a:prstGeom>
          <a:noFill/>
          <a:ln w="12700" cap="sq">
            <a:noFill/>
            <a:miter lim="800000"/>
            <a:headEnd type="none" w="sm" len="sm"/>
            <a:tailEnd type="none" w="sm" len="sm"/>
          </a:ln>
        </p:spPr>
        <p:txBody>
          <a:bodyPr wrap="square" tIns="0">
            <a:spAutoFit/>
          </a:bodyPr>
          <a:lstStyle/>
          <a:p>
            <a:pPr marL="457200" marR="0" lvl="1"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管理控制层是一个大型的软件系统，一般集成在几台</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UNIX</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工作站上或高档的微机服务器上，由实验数据库和操作数据库来管理各类数据，也包括应用程序库。</a:t>
            </a:r>
            <a:endPar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endParaRPr>
          </a:p>
        </p:txBody>
      </p:sp>
      <p:sp>
        <p:nvSpPr>
          <p:cNvPr id="37895" name="Rectangle 7"/>
          <p:cNvSpPr>
            <a:spLocks noChangeArrowheads="1"/>
          </p:cNvSpPr>
          <p:nvPr/>
        </p:nvSpPr>
        <p:spPr bwMode="auto">
          <a:xfrm>
            <a:off x="532705" y="1157138"/>
            <a:ext cx="3661580" cy="584775"/>
          </a:xfrm>
          <a:prstGeom prst="rect">
            <a:avLst/>
          </a:prstGeom>
          <a:noFill/>
          <a:ln w="9525">
            <a:noFill/>
            <a:miter lim="800000"/>
            <a:headEnd/>
            <a:tailEnd/>
          </a:ln>
        </p:spPr>
        <p:txBody>
          <a:bodyPr wrap="none">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a:tabLst/>
              <a:defRPr/>
            </a:pPr>
            <a:r>
              <a:rPr kumimoji="1" lang="en-US" altLang="zh-CN" sz="3200" b="0" i="0" u="none" strike="noStrike" kern="1200" cap="none" spc="0" normalizeH="0" baseline="0" noProof="0" dirty="0">
                <a:ln>
                  <a:noFill/>
                </a:ln>
                <a:solidFill>
                  <a:srgbClr val="000099"/>
                </a:solidFill>
                <a:effectLst/>
                <a:uLnTx/>
                <a:uFillTx/>
                <a:latin typeface="Times New Roman"/>
                <a:ea typeface="华文细黑" pitchFamily="2" charset="-122"/>
                <a:cs typeface="+mn-cs"/>
              </a:rPr>
              <a:t>ICCS</a:t>
            </a:r>
            <a:r>
              <a:rPr kumimoji="1" lang="zh-CN" altLang="en-US" sz="3200" b="0" i="0" u="none" strike="noStrike" kern="1200" cap="none" spc="0" normalizeH="0" baseline="0" noProof="0" dirty="0">
                <a:ln>
                  <a:noFill/>
                </a:ln>
                <a:solidFill>
                  <a:srgbClr val="000099"/>
                </a:solidFill>
                <a:effectLst/>
                <a:uLnTx/>
                <a:uFillTx/>
                <a:latin typeface="Times New Roman"/>
                <a:ea typeface="华文细黑" pitchFamily="2" charset="-122"/>
                <a:cs typeface="+mn-cs"/>
              </a:rPr>
              <a:t>管理控制层</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102405"/>
                                        </p:tgtEl>
                                        <p:attrNameLst>
                                          <p:attrName>style.visibility</p:attrName>
                                        </p:attrNameLst>
                                      </p:cBhvr>
                                      <p:to>
                                        <p:strVal val="visible"/>
                                      </p:to>
                                    </p:set>
                                    <p:animEffect transition="in" filter="slide(fromLeft)">
                                      <p:cBhvr>
                                        <p:cTn id="7" dur="500"/>
                                        <p:tgtEl>
                                          <p:spTgt spid="102405"/>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528" fill="hold" grpId="0" nodeType="clickEffect">
                                  <p:stCondLst>
                                    <p:cond delay="0"/>
                                  </p:stCondLst>
                                  <p:childTnLst>
                                    <p:set>
                                      <p:cBhvr>
                                        <p:cTn id="11" dur="1" fill="hold">
                                          <p:stCondLst>
                                            <p:cond delay="0"/>
                                          </p:stCondLst>
                                        </p:cTn>
                                        <p:tgtEl>
                                          <p:spTgt spid="102406"/>
                                        </p:tgtEl>
                                        <p:attrNameLst>
                                          <p:attrName>style.visibility</p:attrName>
                                        </p:attrNameLst>
                                      </p:cBhvr>
                                      <p:to>
                                        <p:strVal val="visible"/>
                                      </p:to>
                                    </p:set>
                                    <p:anim calcmode="lin" valueType="num">
                                      <p:cBhvr>
                                        <p:cTn id="12" dur="500" fill="hold"/>
                                        <p:tgtEl>
                                          <p:spTgt spid="102406"/>
                                        </p:tgtEl>
                                        <p:attrNameLst>
                                          <p:attrName>ppt_w</p:attrName>
                                        </p:attrNameLst>
                                      </p:cBhvr>
                                      <p:tavLst>
                                        <p:tav tm="0">
                                          <p:val>
                                            <p:fltVal val="0"/>
                                          </p:val>
                                        </p:tav>
                                        <p:tav tm="100000">
                                          <p:val>
                                            <p:strVal val="#ppt_w"/>
                                          </p:val>
                                        </p:tav>
                                      </p:tavLst>
                                    </p:anim>
                                    <p:anim calcmode="lin" valueType="num">
                                      <p:cBhvr>
                                        <p:cTn id="13" dur="500" fill="hold"/>
                                        <p:tgtEl>
                                          <p:spTgt spid="102406"/>
                                        </p:tgtEl>
                                        <p:attrNameLst>
                                          <p:attrName>ppt_h</p:attrName>
                                        </p:attrNameLst>
                                      </p:cBhvr>
                                      <p:tavLst>
                                        <p:tav tm="0">
                                          <p:val>
                                            <p:fltVal val="0"/>
                                          </p:val>
                                        </p:tav>
                                        <p:tav tm="100000">
                                          <p:val>
                                            <p:strVal val="#ppt_h"/>
                                          </p:val>
                                        </p:tav>
                                      </p:tavLst>
                                    </p:anim>
                                    <p:anim calcmode="lin" valueType="num">
                                      <p:cBhvr>
                                        <p:cTn id="14" dur="500" fill="hold"/>
                                        <p:tgtEl>
                                          <p:spTgt spid="102406"/>
                                        </p:tgtEl>
                                        <p:attrNameLst>
                                          <p:attrName>ppt_x</p:attrName>
                                        </p:attrNameLst>
                                      </p:cBhvr>
                                      <p:tavLst>
                                        <p:tav tm="0">
                                          <p:val>
                                            <p:fltVal val="0.5"/>
                                          </p:val>
                                        </p:tav>
                                        <p:tav tm="100000">
                                          <p:val>
                                            <p:strVal val="#ppt_x"/>
                                          </p:val>
                                        </p:tav>
                                      </p:tavLst>
                                    </p:anim>
                                    <p:anim calcmode="lin" valueType="num">
                                      <p:cBhvr>
                                        <p:cTn id="15" dur="500" fill="hold"/>
                                        <p:tgtEl>
                                          <p:spTgt spid="102406"/>
                                        </p:tgtEl>
                                        <p:attrNameLst>
                                          <p:attrName>ppt_y</p:attrName>
                                        </p:attrNameLst>
                                      </p:cBhvr>
                                      <p:tavLst>
                                        <p:tav tm="0">
                                          <p:val>
                                            <p:fltVal val="0.5"/>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2" presetClass="entr" presetSubtype="8" fill="hold" grpId="0" nodeType="clickEffect">
                                  <p:stCondLst>
                                    <p:cond delay="0"/>
                                  </p:stCondLst>
                                  <p:childTnLst>
                                    <p:set>
                                      <p:cBhvr>
                                        <p:cTn id="19" dur="1" fill="hold">
                                          <p:stCondLst>
                                            <p:cond delay="0"/>
                                          </p:stCondLst>
                                        </p:cTn>
                                        <p:tgtEl>
                                          <p:spTgt spid="102403"/>
                                        </p:tgtEl>
                                        <p:attrNameLst>
                                          <p:attrName>style.visibility</p:attrName>
                                        </p:attrNameLst>
                                      </p:cBhvr>
                                      <p:to>
                                        <p:strVal val="visible"/>
                                      </p:to>
                                    </p:set>
                                    <p:animEffect transition="in" filter="slide(fromLeft)">
                                      <p:cBhvr>
                                        <p:cTn id="20" dur="500"/>
                                        <p:tgtEl>
                                          <p:spTgt spid="102403"/>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528" fill="hold" grpId="0" nodeType="clickEffect">
                                  <p:stCondLst>
                                    <p:cond delay="0"/>
                                  </p:stCondLst>
                                  <p:childTnLst>
                                    <p:set>
                                      <p:cBhvr>
                                        <p:cTn id="24" dur="1" fill="hold">
                                          <p:stCondLst>
                                            <p:cond delay="0"/>
                                          </p:stCondLst>
                                        </p:cTn>
                                        <p:tgtEl>
                                          <p:spTgt spid="102404"/>
                                        </p:tgtEl>
                                        <p:attrNameLst>
                                          <p:attrName>style.visibility</p:attrName>
                                        </p:attrNameLst>
                                      </p:cBhvr>
                                      <p:to>
                                        <p:strVal val="visible"/>
                                      </p:to>
                                    </p:set>
                                    <p:anim calcmode="lin" valueType="num">
                                      <p:cBhvr>
                                        <p:cTn id="25" dur="500" fill="hold"/>
                                        <p:tgtEl>
                                          <p:spTgt spid="102404"/>
                                        </p:tgtEl>
                                        <p:attrNameLst>
                                          <p:attrName>ppt_w</p:attrName>
                                        </p:attrNameLst>
                                      </p:cBhvr>
                                      <p:tavLst>
                                        <p:tav tm="0">
                                          <p:val>
                                            <p:fltVal val="0"/>
                                          </p:val>
                                        </p:tav>
                                        <p:tav tm="100000">
                                          <p:val>
                                            <p:strVal val="#ppt_w"/>
                                          </p:val>
                                        </p:tav>
                                      </p:tavLst>
                                    </p:anim>
                                    <p:anim calcmode="lin" valueType="num">
                                      <p:cBhvr>
                                        <p:cTn id="26" dur="500" fill="hold"/>
                                        <p:tgtEl>
                                          <p:spTgt spid="102404"/>
                                        </p:tgtEl>
                                        <p:attrNameLst>
                                          <p:attrName>ppt_h</p:attrName>
                                        </p:attrNameLst>
                                      </p:cBhvr>
                                      <p:tavLst>
                                        <p:tav tm="0">
                                          <p:val>
                                            <p:fltVal val="0"/>
                                          </p:val>
                                        </p:tav>
                                        <p:tav tm="100000">
                                          <p:val>
                                            <p:strVal val="#ppt_h"/>
                                          </p:val>
                                        </p:tav>
                                      </p:tavLst>
                                    </p:anim>
                                    <p:anim calcmode="lin" valueType="num">
                                      <p:cBhvr>
                                        <p:cTn id="27" dur="500" fill="hold"/>
                                        <p:tgtEl>
                                          <p:spTgt spid="102404"/>
                                        </p:tgtEl>
                                        <p:attrNameLst>
                                          <p:attrName>ppt_x</p:attrName>
                                        </p:attrNameLst>
                                      </p:cBhvr>
                                      <p:tavLst>
                                        <p:tav tm="0">
                                          <p:val>
                                            <p:fltVal val="0.5"/>
                                          </p:val>
                                        </p:tav>
                                        <p:tav tm="100000">
                                          <p:val>
                                            <p:strVal val="#ppt_x"/>
                                          </p:val>
                                        </p:tav>
                                      </p:tavLst>
                                    </p:anim>
                                    <p:anim calcmode="lin" valueType="num">
                                      <p:cBhvr>
                                        <p:cTn id="28" dur="500" fill="hold"/>
                                        <p:tgtEl>
                                          <p:spTgt spid="10240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3" grpId="0" autoUpdateAnimBg="0"/>
      <p:bldP spid="102404" grpId="0" autoUpdateAnimBg="0"/>
      <p:bldP spid="102405" grpId="0" autoUpdateAnimBg="0"/>
      <p:bldP spid="102406" grpId="0" autoUpdateAnimBg="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0" y="548680"/>
            <a:ext cx="9035480" cy="648072"/>
          </a:xfrm>
        </p:spPr>
        <p:txBody>
          <a:bodyPr/>
          <a:lstStyle/>
          <a:p>
            <a:pPr eaLnBrk="1" hangingPunct="1"/>
            <a:r>
              <a:rPr lang="en-US" altLang="zh-CN" sz="3200" dirty="0">
                <a:solidFill>
                  <a:srgbClr val="0000FF"/>
                </a:solidFill>
                <a:ea typeface="华文细黑" pitchFamily="2" charset="-122"/>
              </a:rPr>
              <a:t>2.ICF</a:t>
            </a:r>
            <a:r>
              <a:rPr lang="zh-CN" altLang="en-US" sz="3200" dirty="0">
                <a:solidFill>
                  <a:srgbClr val="0000FF"/>
                </a:solidFill>
                <a:ea typeface="华文细黑" pitchFamily="2" charset="-122"/>
              </a:rPr>
              <a:t>实验的数据采集处理和管理系统基本结构</a:t>
            </a:r>
            <a:endParaRPr lang="zh-CN" altLang="en-US" sz="3200" dirty="0">
              <a:solidFill>
                <a:srgbClr val="990033"/>
              </a:solidFill>
            </a:endParaRPr>
          </a:p>
        </p:txBody>
      </p:sp>
      <p:sp>
        <p:nvSpPr>
          <p:cNvPr id="38915" name="Rectangle 3"/>
          <p:cNvSpPr>
            <a:spLocks noGrp="1" noChangeArrowheads="1"/>
          </p:cNvSpPr>
          <p:nvPr>
            <p:ph type="body" idx="1"/>
          </p:nvPr>
        </p:nvSpPr>
        <p:spPr>
          <a:xfrm>
            <a:off x="1676400" y="2636912"/>
            <a:ext cx="7239000" cy="3352800"/>
          </a:xfrm>
        </p:spPr>
        <p:txBody>
          <a:bodyPr/>
          <a:lstStyle/>
          <a:p>
            <a:pPr eaLnBrk="1" hangingPunct="1"/>
            <a:r>
              <a:rPr lang="zh-CN" altLang="en-US" sz="2400" dirty="0">
                <a:solidFill>
                  <a:srgbClr val="0000FF"/>
                </a:solidFill>
                <a:latin typeface="华文细黑" pitchFamily="2" charset="-122"/>
                <a:ea typeface="华文细黑" pitchFamily="2" charset="-122"/>
              </a:rPr>
              <a:t>光路调整子系统</a:t>
            </a:r>
          </a:p>
          <a:p>
            <a:pPr eaLnBrk="1" hangingPunct="1"/>
            <a:r>
              <a:rPr lang="zh-CN" altLang="en-US" sz="2400" dirty="0">
                <a:solidFill>
                  <a:srgbClr val="0000FF"/>
                </a:solidFill>
                <a:latin typeface="华文细黑" pitchFamily="2" charset="-122"/>
                <a:ea typeface="华文细黑" pitchFamily="2" charset="-122"/>
              </a:rPr>
              <a:t>等离子体电极普克尔盒单元（</a:t>
            </a:r>
            <a:r>
              <a:rPr lang="en-US" altLang="zh-CN" sz="2400" dirty="0">
                <a:solidFill>
                  <a:srgbClr val="0000FF"/>
                </a:solidFill>
                <a:latin typeface="华文细黑" pitchFamily="2" charset="-122"/>
                <a:ea typeface="华文细黑" pitchFamily="2" charset="-122"/>
              </a:rPr>
              <a:t>PEPC</a:t>
            </a:r>
            <a:r>
              <a:rPr lang="zh-CN" altLang="en-US" sz="2400" dirty="0">
                <a:solidFill>
                  <a:srgbClr val="0000FF"/>
                </a:solidFill>
                <a:latin typeface="华文细黑" pitchFamily="2" charset="-122"/>
                <a:ea typeface="华文细黑" pitchFamily="2" charset="-122"/>
              </a:rPr>
              <a:t>）</a:t>
            </a:r>
          </a:p>
          <a:p>
            <a:pPr eaLnBrk="1" hangingPunct="1"/>
            <a:r>
              <a:rPr lang="zh-CN" altLang="en-US" sz="2400" dirty="0">
                <a:solidFill>
                  <a:srgbClr val="0000FF"/>
                </a:solidFill>
                <a:latin typeface="华文细黑" pitchFamily="2" charset="-122"/>
                <a:ea typeface="华文细黑" pitchFamily="2" charset="-122"/>
              </a:rPr>
              <a:t>电源调节子系统</a:t>
            </a:r>
          </a:p>
          <a:p>
            <a:pPr eaLnBrk="1" hangingPunct="1"/>
            <a:r>
              <a:rPr lang="zh-CN" altLang="en-US" sz="2400" dirty="0">
                <a:solidFill>
                  <a:srgbClr val="0000FF"/>
                </a:solidFill>
                <a:latin typeface="华文细黑" pitchFamily="2" charset="-122"/>
                <a:ea typeface="华文细黑" pitchFamily="2" charset="-122"/>
              </a:rPr>
              <a:t>激光诊断子系统</a:t>
            </a:r>
          </a:p>
          <a:p>
            <a:pPr eaLnBrk="1" hangingPunct="1"/>
            <a:r>
              <a:rPr lang="zh-CN" altLang="en-US" sz="2400" dirty="0">
                <a:solidFill>
                  <a:srgbClr val="0000FF"/>
                </a:solidFill>
                <a:latin typeface="华文细黑" pitchFamily="2" charset="-122"/>
                <a:ea typeface="华文细黑" pitchFamily="2" charset="-122"/>
              </a:rPr>
              <a:t>靶诊断子系统</a:t>
            </a:r>
          </a:p>
          <a:p>
            <a:pPr eaLnBrk="1" hangingPunct="1"/>
            <a:r>
              <a:rPr lang="zh-CN" altLang="en-US" sz="2400" dirty="0">
                <a:solidFill>
                  <a:srgbClr val="0000FF"/>
                </a:solidFill>
                <a:latin typeface="华文细黑" pitchFamily="2" charset="-122"/>
                <a:ea typeface="华文细黑" pitchFamily="2" charset="-122"/>
              </a:rPr>
              <a:t>光脉冲产生子系统</a:t>
            </a:r>
          </a:p>
          <a:p>
            <a:pPr eaLnBrk="1" hangingPunct="1"/>
            <a:r>
              <a:rPr lang="zh-CN" altLang="en-US" sz="2400" dirty="0">
                <a:solidFill>
                  <a:srgbClr val="0000FF"/>
                </a:solidFill>
                <a:latin typeface="华文细黑" pitchFamily="2" charset="-122"/>
                <a:ea typeface="华文细黑" pitchFamily="2" charset="-122"/>
              </a:rPr>
              <a:t>工业控制子系统</a:t>
            </a:r>
          </a:p>
        </p:txBody>
      </p:sp>
      <p:sp>
        <p:nvSpPr>
          <p:cNvPr id="38916" name="Rectangle 4"/>
          <p:cNvSpPr>
            <a:spLocks noChangeArrowheads="1"/>
          </p:cNvSpPr>
          <p:nvPr/>
        </p:nvSpPr>
        <p:spPr bwMode="auto">
          <a:xfrm>
            <a:off x="1295400" y="2057400"/>
            <a:ext cx="4482317" cy="584775"/>
          </a:xfrm>
          <a:prstGeom prst="rect">
            <a:avLst/>
          </a:prstGeom>
          <a:noFill/>
          <a:ln w="9525">
            <a:noFill/>
            <a:miter lim="800000"/>
            <a:headEnd/>
            <a:tailEnd/>
          </a:ln>
        </p:spPr>
        <p:txBody>
          <a:bodyPr wrap="none">
            <a:spAutoFit/>
          </a:bodyPr>
          <a:lstStyle/>
          <a:p>
            <a:pPr marL="457200" marR="0" lvl="0" indent="-45720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3200" b="0" i="0" u="none" strike="noStrike" kern="1200" cap="none" spc="0" normalizeH="0" baseline="0" noProof="0" dirty="0">
                <a:ln>
                  <a:noFill/>
                </a:ln>
                <a:solidFill>
                  <a:srgbClr val="800080"/>
                </a:solidFill>
                <a:effectLst/>
                <a:uLnTx/>
                <a:uFillTx/>
                <a:latin typeface="华文细黑" pitchFamily="2" charset="-122"/>
                <a:ea typeface="华文细黑" pitchFamily="2" charset="-122"/>
                <a:cs typeface="+mn-cs"/>
              </a:rPr>
              <a:t>ICCS</a:t>
            </a:r>
            <a:r>
              <a:rPr kumimoji="1" lang="zh-CN" altLang="en-US" sz="3200" b="0" i="0" u="none" strike="noStrike" kern="1200" cap="none" spc="0" normalizeH="0" baseline="0" noProof="0" dirty="0">
                <a:ln>
                  <a:noFill/>
                </a:ln>
                <a:solidFill>
                  <a:srgbClr val="800080"/>
                </a:solidFill>
                <a:effectLst/>
                <a:uLnTx/>
                <a:uFillTx/>
                <a:latin typeface="华文细黑" pitchFamily="2" charset="-122"/>
                <a:ea typeface="华文细黑" pitchFamily="2" charset="-122"/>
                <a:cs typeface="+mn-cs"/>
              </a:rPr>
              <a:t>管理控制子系统</a:t>
            </a:r>
          </a:p>
        </p:txBody>
      </p:sp>
      <p:sp>
        <p:nvSpPr>
          <p:cNvPr id="38917" name="Rectangle 5"/>
          <p:cNvSpPr>
            <a:spLocks noChangeArrowheads="1"/>
          </p:cNvSpPr>
          <p:nvPr/>
        </p:nvSpPr>
        <p:spPr bwMode="auto">
          <a:xfrm>
            <a:off x="685800" y="1371600"/>
            <a:ext cx="3661580" cy="584775"/>
          </a:xfrm>
          <a:prstGeom prst="rect">
            <a:avLst/>
          </a:prstGeom>
          <a:noFill/>
          <a:ln w="9525">
            <a:noFill/>
            <a:miter lim="800000"/>
            <a:headEnd/>
            <a:tailEnd/>
          </a:ln>
        </p:spPr>
        <p:txBody>
          <a:bodyPr wrap="none">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a:tabLst/>
              <a:defRPr/>
            </a:pPr>
            <a:r>
              <a:rPr kumimoji="1" lang="en-US" altLang="zh-CN" sz="3200" b="0" i="0" u="none" strike="noStrike" kern="1200" cap="none" spc="0" normalizeH="0" baseline="0" noProof="0" dirty="0">
                <a:ln>
                  <a:noFill/>
                </a:ln>
                <a:solidFill>
                  <a:srgbClr val="000099"/>
                </a:solidFill>
                <a:effectLst/>
                <a:uLnTx/>
                <a:uFillTx/>
                <a:latin typeface="Times New Roman"/>
                <a:ea typeface="华文细黑" pitchFamily="2" charset="-122"/>
                <a:cs typeface="+mn-cs"/>
              </a:rPr>
              <a:t>ICCS</a:t>
            </a:r>
            <a:r>
              <a:rPr kumimoji="1" lang="zh-CN" altLang="en-US" sz="3200" b="0" i="0" u="none" strike="noStrike" kern="1200" cap="none" spc="0" normalizeH="0" baseline="0" noProof="0" dirty="0">
                <a:ln>
                  <a:noFill/>
                </a:ln>
                <a:solidFill>
                  <a:srgbClr val="000099"/>
                </a:solidFill>
                <a:effectLst/>
                <a:uLnTx/>
                <a:uFillTx/>
                <a:latin typeface="Times New Roman"/>
                <a:ea typeface="华文细黑" pitchFamily="2" charset="-122"/>
                <a:cs typeface="+mn-cs"/>
              </a:rPr>
              <a:t>管理控制层</a:t>
            </a:r>
          </a:p>
        </p:txBody>
      </p:sp>
    </p:spTree>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a:xfrm>
            <a:off x="0" y="548680"/>
            <a:ext cx="9144000" cy="720080"/>
          </a:xfrm>
        </p:spPr>
        <p:txBody>
          <a:bodyPr/>
          <a:lstStyle/>
          <a:p>
            <a:pPr eaLnBrk="1" hangingPunct="1"/>
            <a:r>
              <a:rPr lang="en-US" altLang="zh-CN" sz="3200" dirty="0">
                <a:solidFill>
                  <a:srgbClr val="0000FF"/>
                </a:solidFill>
                <a:ea typeface="华文细黑" pitchFamily="2" charset="-122"/>
              </a:rPr>
              <a:t>2.ICF</a:t>
            </a:r>
            <a:r>
              <a:rPr lang="zh-CN" altLang="en-US" sz="3200" dirty="0">
                <a:solidFill>
                  <a:srgbClr val="0000FF"/>
                </a:solidFill>
                <a:ea typeface="华文细黑" pitchFamily="2" charset="-122"/>
              </a:rPr>
              <a:t>实验的数据采集处理和管理系统基本结构</a:t>
            </a:r>
            <a:endParaRPr lang="zh-CN" altLang="en-US" sz="3200" dirty="0">
              <a:solidFill>
                <a:srgbClr val="990033"/>
              </a:solidFill>
            </a:endParaRPr>
          </a:p>
        </p:txBody>
      </p:sp>
      <p:sp>
        <p:nvSpPr>
          <p:cNvPr id="104451" name="Text Box 3"/>
          <p:cNvSpPr txBox="1">
            <a:spLocks noChangeArrowheads="1"/>
          </p:cNvSpPr>
          <p:nvPr/>
        </p:nvSpPr>
        <p:spPr bwMode="auto">
          <a:xfrm>
            <a:off x="1246634" y="1815678"/>
            <a:ext cx="3925887"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前端处理器</a:t>
            </a:r>
            <a:r>
              <a:rPr kumimoji="1" lang="en-US" altLang="zh-CN"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FEP</a:t>
            </a: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功能：</a:t>
            </a:r>
          </a:p>
        </p:txBody>
      </p:sp>
      <p:sp>
        <p:nvSpPr>
          <p:cNvPr id="39940" name="Text Box 4"/>
          <p:cNvSpPr txBox="1">
            <a:spLocks noChangeArrowheads="1"/>
          </p:cNvSpPr>
          <p:nvPr/>
        </p:nvSpPr>
        <p:spPr bwMode="auto">
          <a:xfrm>
            <a:off x="2860831" y="2674516"/>
            <a:ext cx="184731" cy="415498"/>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000000"/>
              </a:solidFill>
              <a:effectLst/>
              <a:uLnTx/>
              <a:uFillTx/>
              <a:latin typeface="Times New Roman"/>
              <a:ea typeface="华文细黑" pitchFamily="2" charset="-122"/>
              <a:cs typeface="+mn-cs"/>
            </a:endParaRPr>
          </a:p>
        </p:txBody>
      </p:sp>
      <p:sp>
        <p:nvSpPr>
          <p:cNvPr id="104453" name="Rectangle 5"/>
          <p:cNvSpPr>
            <a:spLocks noChangeArrowheads="1"/>
          </p:cNvSpPr>
          <p:nvPr/>
        </p:nvSpPr>
        <p:spPr bwMode="auto">
          <a:xfrm>
            <a:off x="1560810" y="2326853"/>
            <a:ext cx="4451350"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负责对所有控制节点的控制</a:t>
            </a:r>
          </a:p>
        </p:txBody>
      </p:sp>
      <p:sp>
        <p:nvSpPr>
          <p:cNvPr id="104454" name="Text Box 6"/>
          <p:cNvSpPr txBox="1">
            <a:spLocks noChangeArrowheads="1"/>
          </p:cNvSpPr>
          <p:nvPr/>
        </p:nvSpPr>
        <p:spPr bwMode="auto">
          <a:xfrm>
            <a:off x="1246634" y="2958678"/>
            <a:ext cx="3925887"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前端处理器</a:t>
            </a:r>
            <a:r>
              <a:rPr kumimoji="1" lang="en-US" altLang="zh-CN"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FEP</a:t>
            </a: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结构：</a:t>
            </a:r>
          </a:p>
        </p:txBody>
      </p:sp>
      <p:sp>
        <p:nvSpPr>
          <p:cNvPr id="104455" name="Text Box 7"/>
          <p:cNvSpPr txBox="1">
            <a:spLocks noChangeArrowheads="1"/>
          </p:cNvSpPr>
          <p:nvPr/>
        </p:nvSpPr>
        <p:spPr bwMode="auto">
          <a:xfrm>
            <a:off x="1619672" y="3501008"/>
            <a:ext cx="6657975" cy="1327150"/>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一般安装在</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VME </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总线系统或</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PXI</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总线系统的机箱内，这些机箱或者具有嵌入式控制器，或者连接到控制节点上的接口。</a:t>
            </a:r>
            <a:endPar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endParaRPr>
          </a:p>
        </p:txBody>
      </p:sp>
      <p:sp>
        <p:nvSpPr>
          <p:cNvPr id="104456" name="Rectangle 8"/>
          <p:cNvSpPr>
            <a:spLocks noChangeArrowheads="1"/>
          </p:cNvSpPr>
          <p:nvPr/>
        </p:nvSpPr>
        <p:spPr bwMode="auto">
          <a:xfrm>
            <a:off x="1259632" y="4941168"/>
            <a:ext cx="6415088" cy="473075"/>
          </a:xfrm>
          <a:prstGeom prst="rect">
            <a:avLst/>
          </a:prstGeom>
          <a:noFill/>
          <a:ln w="12700" cap="sq">
            <a:noFill/>
            <a:miter lim="800000"/>
            <a:headEnd type="none" w="sm" len="sm"/>
            <a:tailEnd type="none" w="sm" len="sm"/>
          </a:ln>
        </p:spPr>
        <p:txBody>
          <a:bodyPr wrap="none"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前端处理器</a:t>
            </a:r>
            <a:r>
              <a:rPr kumimoji="1" lang="en-US" altLang="zh-CN"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FEP</a:t>
            </a: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对控制节点管理方式：</a:t>
            </a:r>
          </a:p>
        </p:txBody>
      </p:sp>
      <p:sp>
        <p:nvSpPr>
          <p:cNvPr id="104457" name="Text Box 9"/>
          <p:cNvSpPr txBox="1">
            <a:spLocks noChangeArrowheads="1"/>
          </p:cNvSpPr>
          <p:nvPr/>
        </p:nvSpPr>
        <p:spPr bwMode="auto">
          <a:xfrm>
            <a:off x="1526308" y="5447779"/>
            <a:ext cx="3028950"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集总式管理与控制</a:t>
            </a:r>
          </a:p>
        </p:txBody>
      </p:sp>
      <p:sp>
        <p:nvSpPr>
          <p:cNvPr id="39946" name="Rectangle 10"/>
          <p:cNvSpPr>
            <a:spLocks noChangeArrowheads="1"/>
          </p:cNvSpPr>
          <p:nvPr/>
        </p:nvSpPr>
        <p:spPr bwMode="auto">
          <a:xfrm>
            <a:off x="590996" y="1183853"/>
            <a:ext cx="3661580" cy="584775"/>
          </a:xfrm>
          <a:prstGeom prst="rect">
            <a:avLst/>
          </a:prstGeom>
          <a:noFill/>
          <a:ln w="9525">
            <a:noFill/>
            <a:miter lim="800000"/>
            <a:headEnd/>
            <a:tailEnd/>
          </a:ln>
        </p:spPr>
        <p:txBody>
          <a:bodyPr wrap="none">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startAt="2"/>
              <a:tabLst/>
              <a:defRPr/>
            </a:pPr>
            <a:r>
              <a:rPr kumimoji="1" lang="en-US" altLang="zh-CN" sz="3200" b="0" i="0" u="none" strike="noStrike" kern="1200" cap="none" spc="0" normalizeH="0" baseline="0" noProof="0" dirty="0">
                <a:ln>
                  <a:noFill/>
                </a:ln>
                <a:solidFill>
                  <a:srgbClr val="000099"/>
                </a:solidFill>
                <a:effectLst/>
                <a:uLnTx/>
                <a:uFillTx/>
                <a:latin typeface="Times New Roman"/>
                <a:ea typeface="华文细黑" pitchFamily="2" charset="-122"/>
                <a:cs typeface="+mn-cs"/>
              </a:rPr>
              <a:t>ICCS</a:t>
            </a:r>
            <a:r>
              <a:rPr kumimoji="1" lang="zh-CN" altLang="en-US" sz="3200" b="0" i="0" u="none" strike="noStrike" kern="1200" cap="none" spc="0" normalizeH="0" baseline="0" noProof="0" dirty="0">
                <a:ln>
                  <a:noFill/>
                </a:ln>
                <a:solidFill>
                  <a:srgbClr val="000099"/>
                </a:solidFill>
                <a:effectLst/>
                <a:uLnTx/>
                <a:uFillTx/>
                <a:latin typeface="Times New Roman"/>
                <a:ea typeface="华文细黑" pitchFamily="2" charset="-122"/>
                <a:cs typeface="+mn-cs"/>
              </a:rPr>
              <a:t>实时控制层</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04451"/>
                                        </p:tgtEl>
                                        <p:attrNameLst>
                                          <p:attrName>style.visibility</p:attrName>
                                        </p:attrNameLst>
                                      </p:cBhvr>
                                      <p:to>
                                        <p:strVal val="visible"/>
                                      </p:to>
                                    </p:set>
                                    <p:anim calcmode="lin" valueType="num">
                                      <p:cBhvr additive="base">
                                        <p:cTn id="7" dur="500" fill="hold"/>
                                        <p:tgtEl>
                                          <p:spTgt spid="104451"/>
                                        </p:tgtEl>
                                        <p:attrNameLst>
                                          <p:attrName>ppt_x</p:attrName>
                                        </p:attrNameLst>
                                      </p:cBhvr>
                                      <p:tavLst>
                                        <p:tav tm="0">
                                          <p:val>
                                            <p:strVal val="1+#ppt_w/2"/>
                                          </p:val>
                                        </p:tav>
                                        <p:tav tm="100000">
                                          <p:val>
                                            <p:strVal val="#ppt_x"/>
                                          </p:val>
                                        </p:tav>
                                      </p:tavLst>
                                    </p:anim>
                                    <p:anim calcmode="lin" valueType="num">
                                      <p:cBhvr additive="base">
                                        <p:cTn id="8" dur="500" fill="hold"/>
                                        <p:tgtEl>
                                          <p:spTgt spid="10445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4453"/>
                                        </p:tgtEl>
                                        <p:attrNameLst>
                                          <p:attrName>style.visibility</p:attrName>
                                        </p:attrNameLst>
                                      </p:cBhvr>
                                      <p:to>
                                        <p:strVal val="visible"/>
                                      </p:to>
                                    </p:set>
                                    <p:anim calcmode="lin" valueType="num">
                                      <p:cBhvr additive="base">
                                        <p:cTn id="13" dur="500" fill="hold"/>
                                        <p:tgtEl>
                                          <p:spTgt spid="104453"/>
                                        </p:tgtEl>
                                        <p:attrNameLst>
                                          <p:attrName>ppt_x</p:attrName>
                                        </p:attrNameLst>
                                      </p:cBhvr>
                                      <p:tavLst>
                                        <p:tav tm="0">
                                          <p:val>
                                            <p:strVal val="0-#ppt_w/2"/>
                                          </p:val>
                                        </p:tav>
                                        <p:tav tm="100000">
                                          <p:val>
                                            <p:strVal val="#ppt_x"/>
                                          </p:val>
                                        </p:tav>
                                      </p:tavLst>
                                    </p:anim>
                                    <p:anim calcmode="lin" valueType="num">
                                      <p:cBhvr additive="base">
                                        <p:cTn id="14" dur="500" fill="hold"/>
                                        <p:tgtEl>
                                          <p:spTgt spid="1044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04454"/>
                                        </p:tgtEl>
                                        <p:attrNameLst>
                                          <p:attrName>style.visibility</p:attrName>
                                        </p:attrNameLst>
                                      </p:cBhvr>
                                      <p:to>
                                        <p:strVal val="visible"/>
                                      </p:to>
                                    </p:set>
                                    <p:anim calcmode="lin" valueType="num">
                                      <p:cBhvr additive="base">
                                        <p:cTn id="19" dur="500" fill="hold"/>
                                        <p:tgtEl>
                                          <p:spTgt spid="104454"/>
                                        </p:tgtEl>
                                        <p:attrNameLst>
                                          <p:attrName>ppt_x</p:attrName>
                                        </p:attrNameLst>
                                      </p:cBhvr>
                                      <p:tavLst>
                                        <p:tav tm="0">
                                          <p:val>
                                            <p:strVal val="1+#ppt_w/2"/>
                                          </p:val>
                                        </p:tav>
                                        <p:tav tm="100000">
                                          <p:val>
                                            <p:strVal val="#ppt_x"/>
                                          </p:val>
                                        </p:tav>
                                      </p:tavLst>
                                    </p:anim>
                                    <p:anim calcmode="lin" valueType="num">
                                      <p:cBhvr additive="base">
                                        <p:cTn id="20" dur="500" fill="hold"/>
                                        <p:tgtEl>
                                          <p:spTgt spid="10445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4455"/>
                                        </p:tgtEl>
                                        <p:attrNameLst>
                                          <p:attrName>style.visibility</p:attrName>
                                        </p:attrNameLst>
                                      </p:cBhvr>
                                      <p:to>
                                        <p:strVal val="visible"/>
                                      </p:to>
                                    </p:set>
                                    <p:anim calcmode="lin" valueType="num">
                                      <p:cBhvr additive="base">
                                        <p:cTn id="25" dur="500" fill="hold"/>
                                        <p:tgtEl>
                                          <p:spTgt spid="104455"/>
                                        </p:tgtEl>
                                        <p:attrNameLst>
                                          <p:attrName>ppt_x</p:attrName>
                                        </p:attrNameLst>
                                      </p:cBhvr>
                                      <p:tavLst>
                                        <p:tav tm="0">
                                          <p:val>
                                            <p:strVal val="0-#ppt_w/2"/>
                                          </p:val>
                                        </p:tav>
                                        <p:tav tm="100000">
                                          <p:val>
                                            <p:strVal val="#ppt_x"/>
                                          </p:val>
                                        </p:tav>
                                      </p:tavLst>
                                    </p:anim>
                                    <p:anim calcmode="lin" valueType="num">
                                      <p:cBhvr additive="base">
                                        <p:cTn id="26" dur="500" fill="hold"/>
                                        <p:tgtEl>
                                          <p:spTgt spid="104455"/>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04456"/>
                                        </p:tgtEl>
                                        <p:attrNameLst>
                                          <p:attrName>style.visibility</p:attrName>
                                        </p:attrNameLst>
                                      </p:cBhvr>
                                      <p:to>
                                        <p:strVal val="visible"/>
                                      </p:to>
                                    </p:set>
                                    <p:anim calcmode="lin" valueType="num">
                                      <p:cBhvr additive="base">
                                        <p:cTn id="31" dur="500" fill="hold"/>
                                        <p:tgtEl>
                                          <p:spTgt spid="104456"/>
                                        </p:tgtEl>
                                        <p:attrNameLst>
                                          <p:attrName>ppt_x</p:attrName>
                                        </p:attrNameLst>
                                      </p:cBhvr>
                                      <p:tavLst>
                                        <p:tav tm="0">
                                          <p:val>
                                            <p:strVal val="1+#ppt_w/2"/>
                                          </p:val>
                                        </p:tav>
                                        <p:tav tm="100000">
                                          <p:val>
                                            <p:strVal val="#ppt_x"/>
                                          </p:val>
                                        </p:tav>
                                      </p:tavLst>
                                    </p:anim>
                                    <p:anim calcmode="lin" valueType="num">
                                      <p:cBhvr additive="base">
                                        <p:cTn id="32" dur="500" fill="hold"/>
                                        <p:tgtEl>
                                          <p:spTgt spid="10445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4457"/>
                                        </p:tgtEl>
                                        <p:attrNameLst>
                                          <p:attrName>style.visibility</p:attrName>
                                        </p:attrNameLst>
                                      </p:cBhvr>
                                      <p:to>
                                        <p:strVal val="visible"/>
                                      </p:to>
                                    </p:set>
                                    <p:anim calcmode="lin" valueType="num">
                                      <p:cBhvr additive="base">
                                        <p:cTn id="37" dur="500" fill="hold"/>
                                        <p:tgtEl>
                                          <p:spTgt spid="104457"/>
                                        </p:tgtEl>
                                        <p:attrNameLst>
                                          <p:attrName>ppt_x</p:attrName>
                                        </p:attrNameLst>
                                      </p:cBhvr>
                                      <p:tavLst>
                                        <p:tav tm="0">
                                          <p:val>
                                            <p:strVal val="0-#ppt_w/2"/>
                                          </p:val>
                                        </p:tav>
                                        <p:tav tm="100000">
                                          <p:val>
                                            <p:strVal val="#ppt_x"/>
                                          </p:val>
                                        </p:tav>
                                      </p:tavLst>
                                    </p:anim>
                                    <p:anim calcmode="lin" valueType="num">
                                      <p:cBhvr additive="base">
                                        <p:cTn id="38" dur="500" fill="hold"/>
                                        <p:tgtEl>
                                          <p:spTgt spid="1044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1" grpId="0" autoUpdateAnimBg="0"/>
      <p:bldP spid="104453" grpId="0" autoUpdateAnimBg="0"/>
      <p:bldP spid="104454" grpId="0" autoUpdateAnimBg="0"/>
      <p:bldP spid="104455" grpId="0" autoUpdateAnimBg="0"/>
      <p:bldP spid="104456" grpId="0" autoUpdateAnimBg="0"/>
      <p:bldP spid="104457" grpId="0" autoUpdateAnimBg="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395536" y="548680"/>
            <a:ext cx="8748464" cy="648072"/>
          </a:xfrm>
        </p:spPr>
        <p:txBody>
          <a:bodyPr/>
          <a:lstStyle/>
          <a:p>
            <a:pPr algn="l" eaLnBrk="1" hangingPunct="1"/>
            <a:r>
              <a:rPr lang="en-US" altLang="zh-CN" sz="3200" dirty="0">
                <a:solidFill>
                  <a:srgbClr val="990033"/>
                </a:solidFill>
                <a:latin typeface="华文细黑" pitchFamily="2" charset="-122"/>
                <a:ea typeface="华文细黑" pitchFamily="2" charset="-122"/>
              </a:rPr>
              <a:t>2.</a:t>
            </a:r>
            <a:r>
              <a:rPr lang="zh-CN" altLang="en-US" sz="3200" dirty="0">
                <a:solidFill>
                  <a:srgbClr val="990033"/>
                </a:solidFill>
                <a:latin typeface="华文细黑" pitchFamily="2" charset="-122"/>
                <a:ea typeface="华文细黑" pitchFamily="2" charset="-122"/>
              </a:rPr>
              <a:t>基本结构</a:t>
            </a:r>
          </a:p>
        </p:txBody>
      </p:sp>
      <p:sp>
        <p:nvSpPr>
          <p:cNvPr id="105475" name="Text Box 3"/>
          <p:cNvSpPr txBox="1">
            <a:spLocks noChangeArrowheads="1"/>
          </p:cNvSpPr>
          <p:nvPr/>
        </p:nvSpPr>
        <p:spPr bwMode="auto">
          <a:xfrm>
            <a:off x="747713" y="2162175"/>
            <a:ext cx="4317529" cy="477054"/>
          </a:xfrm>
          <a:prstGeom prst="rect">
            <a:avLst/>
          </a:prstGeom>
          <a:noFill/>
          <a:ln w="12700" cap="sq">
            <a:noFill/>
            <a:miter lim="800000"/>
            <a:headEnd type="none" w="sm" len="sm"/>
            <a:tailEnd type="none" w="sm" len="sm"/>
          </a:ln>
        </p:spPr>
        <p:txBody>
          <a:bodyPr wrap="none" tIns="0">
            <a:spAutoFit/>
          </a:bodyPr>
          <a:lstStyle/>
          <a:p>
            <a:pPr marL="452438" marR="0" lvl="0" indent="-452438"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管理软件框架的概念：</a:t>
            </a:r>
          </a:p>
        </p:txBody>
      </p:sp>
      <p:sp>
        <p:nvSpPr>
          <p:cNvPr id="105476" name="Text Box 4"/>
          <p:cNvSpPr txBox="1">
            <a:spLocks noChangeArrowheads="1"/>
          </p:cNvSpPr>
          <p:nvPr/>
        </p:nvSpPr>
        <p:spPr bwMode="auto">
          <a:xfrm>
            <a:off x="1268288" y="2706886"/>
            <a:ext cx="7696200" cy="1154162"/>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ICCS</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的管理软件框架是用来建立应用软件的抽象化汇集。在框架中预先开发各种能适应附加需求可扩充的组件，在此基础上建立应用软件</a:t>
            </a:r>
            <a:r>
              <a:rPr kumimoji="1" lang="zh-CN" altLang="en-US" sz="2400" b="0" i="0" u="none" strike="noStrike" kern="1200" cap="none" spc="0" normalizeH="0" baseline="0" noProof="0" dirty="0">
                <a:ln>
                  <a:noFill/>
                </a:ln>
                <a:solidFill>
                  <a:srgbClr val="CC3300"/>
                </a:solidFill>
                <a:effectLst/>
                <a:uLnTx/>
                <a:uFillTx/>
                <a:latin typeface="Times New Roman"/>
                <a:ea typeface="华文细黑" pitchFamily="2" charset="-122"/>
                <a:cs typeface="+mn-cs"/>
              </a:rPr>
              <a:t>。</a:t>
            </a:r>
          </a:p>
        </p:txBody>
      </p:sp>
      <p:sp>
        <p:nvSpPr>
          <p:cNvPr id="105477" name="Text Box 5"/>
          <p:cNvSpPr txBox="1">
            <a:spLocks noChangeArrowheads="1"/>
          </p:cNvSpPr>
          <p:nvPr/>
        </p:nvSpPr>
        <p:spPr bwMode="auto">
          <a:xfrm>
            <a:off x="755576" y="4295775"/>
            <a:ext cx="3514424" cy="477054"/>
          </a:xfrm>
          <a:prstGeom prst="rect">
            <a:avLst/>
          </a:prstGeom>
          <a:noFill/>
          <a:ln w="12700" cap="sq">
            <a:noFill/>
            <a:miter lim="800000"/>
            <a:headEnd type="none" w="sm" len="sm"/>
            <a:tailEnd type="none" w="sm" len="sm"/>
          </a:ln>
        </p:spPr>
        <p:txBody>
          <a:bodyPr wrap="none" tIns="0">
            <a:spAutoFit/>
          </a:bodyPr>
          <a:lstStyle/>
          <a:p>
            <a:pPr marL="452438" marR="0" lvl="0" indent="-452438"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800080"/>
                </a:solidFill>
                <a:effectLst/>
                <a:uLnTx/>
                <a:uFillTx/>
                <a:latin typeface="Times New Roman"/>
                <a:ea typeface="华文细黑" pitchFamily="2" charset="-122"/>
                <a:cs typeface="+mn-cs"/>
              </a:rPr>
              <a:t>采用框架的优点：</a:t>
            </a:r>
          </a:p>
        </p:txBody>
      </p:sp>
      <p:sp>
        <p:nvSpPr>
          <p:cNvPr id="105478" name="Text Box 6"/>
          <p:cNvSpPr txBox="1">
            <a:spLocks noChangeArrowheads="1"/>
          </p:cNvSpPr>
          <p:nvPr/>
        </p:nvSpPr>
        <p:spPr bwMode="auto">
          <a:xfrm>
            <a:off x="1187896" y="4869160"/>
            <a:ext cx="7848600" cy="784830"/>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代码和设计在应用程序之间复用，减少编码工作量，也奠定了长期维护和更新的基础。</a:t>
            </a:r>
          </a:p>
        </p:txBody>
      </p:sp>
      <p:sp>
        <p:nvSpPr>
          <p:cNvPr id="40967" name="Rectangle 7"/>
          <p:cNvSpPr>
            <a:spLocks noChangeArrowheads="1"/>
          </p:cNvSpPr>
          <p:nvPr/>
        </p:nvSpPr>
        <p:spPr bwMode="auto">
          <a:xfrm>
            <a:off x="457200" y="1295400"/>
            <a:ext cx="4071949" cy="584775"/>
          </a:xfrm>
          <a:prstGeom prst="rect">
            <a:avLst/>
          </a:prstGeom>
          <a:noFill/>
          <a:ln w="9525">
            <a:noFill/>
            <a:miter lim="800000"/>
            <a:headEnd/>
            <a:tailEnd/>
          </a:ln>
        </p:spPr>
        <p:txBody>
          <a:bodyPr wrap="none">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startAt="3"/>
              <a:tabLst/>
              <a:defRPr/>
            </a:pPr>
            <a:r>
              <a:rPr kumimoji="1" lang="en-US" altLang="zh-CN" sz="3200" b="0" i="0" u="none" strike="noStrike" kern="1200" cap="none" spc="0" normalizeH="0" baseline="0" noProof="0" dirty="0">
                <a:ln>
                  <a:noFill/>
                </a:ln>
                <a:solidFill>
                  <a:srgbClr val="000099"/>
                </a:solidFill>
                <a:effectLst/>
                <a:uLnTx/>
                <a:uFillTx/>
                <a:latin typeface="Times New Roman"/>
                <a:ea typeface="华文细黑" pitchFamily="2" charset="-122"/>
                <a:cs typeface="+mn-cs"/>
              </a:rPr>
              <a:t>ICCS</a:t>
            </a:r>
            <a:r>
              <a:rPr kumimoji="1" lang="zh-CN" altLang="en-US" sz="3200" b="0" i="0" u="none" strike="noStrike" kern="1200" cap="none" spc="0" normalizeH="0" baseline="0" noProof="0" dirty="0">
                <a:ln>
                  <a:noFill/>
                </a:ln>
                <a:solidFill>
                  <a:srgbClr val="000099"/>
                </a:solidFill>
                <a:effectLst/>
                <a:uLnTx/>
                <a:uFillTx/>
                <a:latin typeface="Times New Roman"/>
                <a:ea typeface="华文细黑" pitchFamily="2" charset="-122"/>
                <a:cs typeface="+mn-cs"/>
              </a:rPr>
              <a:t>管理软件框架</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5475"/>
                                        </p:tgtEl>
                                        <p:attrNameLst>
                                          <p:attrName>style.visibility</p:attrName>
                                        </p:attrNameLst>
                                      </p:cBhvr>
                                      <p:to>
                                        <p:strVal val="visible"/>
                                      </p:to>
                                    </p:set>
                                    <p:anim calcmode="lin" valueType="num">
                                      <p:cBhvr additive="base">
                                        <p:cTn id="7" dur="500" fill="hold"/>
                                        <p:tgtEl>
                                          <p:spTgt spid="105475"/>
                                        </p:tgtEl>
                                        <p:attrNameLst>
                                          <p:attrName>ppt_x</p:attrName>
                                        </p:attrNameLst>
                                      </p:cBhvr>
                                      <p:tavLst>
                                        <p:tav tm="0">
                                          <p:val>
                                            <p:strVal val="#ppt_x"/>
                                          </p:val>
                                        </p:tav>
                                        <p:tav tm="100000">
                                          <p:val>
                                            <p:strVal val="#ppt_x"/>
                                          </p:val>
                                        </p:tav>
                                      </p:tavLst>
                                    </p:anim>
                                    <p:anim calcmode="lin" valueType="num">
                                      <p:cBhvr additive="base">
                                        <p:cTn id="8" dur="500" fill="hold"/>
                                        <p:tgtEl>
                                          <p:spTgt spid="10547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5476"/>
                                        </p:tgtEl>
                                        <p:attrNameLst>
                                          <p:attrName>style.visibility</p:attrName>
                                        </p:attrNameLst>
                                      </p:cBhvr>
                                      <p:to>
                                        <p:strVal val="visible"/>
                                      </p:to>
                                    </p:set>
                                    <p:anim calcmode="lin" valueType="num">
                                      <p:cBhvr additive="base">
                                        <p:cTn id="13" dur="500" fill="hold"/>
                                        <p:tgtEl>
                                          <p:spTgt spid="105476"/>
                                        </p:tgtEl>
                                        <p:attrNameLst>
                                          <p:attrName>ppt_x</p:attrName>
                                        </p:attrNameLst>
                                      </p:cBhvr>
                                      <p:tavLst>
                                        <p:tav tm="0">
                                          <p:val>
                                            <p:strVal val="0-#ppt_w/2"/>
                                          </p:val>
                                        </p:tav>
                                        <p:tav tm="100000">
                                          <p:val>
                                            <p:strVal val="#ppt_x"/>
                                          </p:val>
                                        </p:tav>
                                      </p:tavLst>
                                    </p:anim>
                                    <p:anim calcmode="lin" valueType="num">
                                      <p:cBhvr additive="base">
                                        <p:cTn id="14" dur="500" fill="hold"/>
                                        <p:tgtEl>
                                          <p:spTgt spid="10547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5477"/>
                                        </p:tgtEl>
                                        <p:attrNameLst>
                                          <p:attrName>style.visibility</p:attrName>
                                        </p:attrNameLst>
                                      </p:cBhvr>
                                      <p:to>
                                        <p:strVal val="visible"/>
                                      </p:to>
                                    </p:set>
                                    <p:anim calcmode="lin" valueType="num">
                                      <p:cBhvr additive="base">
                                        <p:cTn id="19" dur="500" fill="hold"/>
                                        <p:tgtEl>
                                          <p:spTgt spid="105477"/>
                                        </p:tgtEl>
                                        <p:attrNameLst>
                                          <p:attrName>ppt_x</p:attrName>
                                        </p:attrNameLst>
                                      </p:cBhvr>
                                      <p:tavLst>
                                        <p:tav tm="0">
                                          <p:val>
                                            <p:strVal val="#ppt_x"/>
                                          </p:val>
                                        </p:tav>
                                        <p:tav tm="100000">
                                          <p:val>
                                            <p:strVal val="#ppt_x"/>
                                          </p:val>
                                        </p:tav>
                                      </p:tavLst>
                                    </p:anim>
                                    <p:anim calcmode="lin" valueType="num">
                                      <p:cBhvr additive="base">
                                        <p:cTn id="20" dur="500" fill="hold"/>
                                        <p:tgtEl>
                                          <p:spTgt spid="10547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5478"/>
                                        </p:tgtEl>
                                        <p:attrNameLst>
                                          <p:attrName>style.visibility</p:attrName>
                                        </p:attrNameLst>
                                      </p:cBhvr>
                                      <p:to>
                                        <p:strVal val="visible"/>
                                      </p:to>
                                    </p:set>
                                    <p:anim calcmode="lin" valueType="num">
                                      <p:cBhvr additive="base">
                                        <p:cTn id="25" dur="500" fill="hold"/>
                                        <p:tgtEl>
                                          <p:spTgt spid="105478"/>
                                        </p:tgtEl>
                                        <p:attrNameLst>
                                          <p:attrName>ppt_x</p:attrName>
                                        </p:attrNameLst>
                                      </p:cBhvr>
                                      <p:tavLst>
                                        <p:tav tm="0">
                                          <p:val>
                                            <p:strVal val="0-#ppt_w/2"/>
                                          </p:val>
                                        </p:tav>
                                        <p:tav tm="100000">
                                          <p:val>
                                            <p:strVal val="#ppt_x"/>
                                          </p:val>
                                        </p:tav>
                                      </p:tavLst>
                                    </p:anim>
                                    <p:anim calcmode="lin" valueType="num">
                                      <p:cBhvr additive="base">
                                        <p:cTn id="26" dur="500" fill="hold"/>
                                        <p:tgtEl>
                                          <p:spTgt spid="1054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1979712" y="5589240"/>
            <a:ext cx="5791200" cy="838200"/>
          </a:xfrm>
        </p:spPr>
        <p:txBody>
          <a:bodyPr/>
          <a:lstStyle/>
          <a:p>
            <a:pPr eaLnBrk="1" hangingPunct="1">
              <a:buFont typeface="Wingdings" pitchFamily="2" charset="2"/>
              <a:buChar char="l"/>
            </a:pPr>
            <a:r>
              <a:rPr lang="en-US" altLang="zh-CN" sz="2800" dirty="0">
                <a:solidFill>
                  <a:srgbClr val="800080"/>
                </a:solidFill>
                <a:latin typeface="华文细黑" pitchFamily="2" charset="-122"/>
                <a:ea typeface="华文细黑" pitchFamily="2" charset="-122"/>
              </a:rPr>
              <a:t>ICCS</a:t>
            </a:r>
            <a:r>
              <a:rPr lang="zh-CN" altLang="en-US" sz="2800" dirty="0">
                <a:solidFill>
                  <a:srgbClr val="800080"/>
                </a:solidFill>
                <a:latin typeface="华文细黑" pitchFamily="2" charset="-122"/>
                <a:ea typeface="华文细黑" pitchFamily="2" charset="-122"/>
              </a:rPr>
              <a:t>管理软件几种基本框架</a:t>
            </a:r>
          </a:p>
        </p:txBody>
      </p:sp>
      <p:pic>
        <p:nvPicPr>
          <p:cNvPr id="106500" name="Picture 4" descr="组件插入CORBA"/>
          <p:cNvPicPr>
            <a:picLocks noChangeAspect="1" noChangeArrowheads="1"/>
          </p:cNvPicPr>
          <p:nvPr/>
        </p:nvPicPr>
        <p:blipFill>
          <a:blip r:embed="rId3" cstate="print"/>
          <a:srcRect/>
          <a:stretch>
            <a:fillRect/>
          </a:stretch>
        </p:blipFill>
        <p:spPr bwMode="auto">
          <a:xfrm>
            <a:off x="1475656" y="1916832"/>
            <a:ext cx="6768752" cy="3697744"/>
          </a:xfrm>
          <a:prstGeom prst="rect">
            <a:avLst/>
          </a:prstGeom>
          <a:noFill/>
          <a:ln w="9525">
            <a:noFill/>
            <a:miter lim="800000"/>
            <a:headEnd/>
            <a:tailEnd/>
          </a:ln>
        </p:spPr>
      </p:pic>
      <p:sp>
        <p:nvSpPr>
          <p:cNvPr id="41989" name="Rectangle 5"/>
          <p:cNvSpPr>
            <a:spLocks noChangeArrowheads="1"/>
          </p:cNvSpPr>
          <p:nvPr/>
        </p:nvSpPr>
        <p:spPr bwMode="auto">
          <a:xfrm>
            <a:off x="395536" y="620688"/>
            <a:ext cx="8748464" cy="579438"/>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3200" b="0" i="0" u="none" strike="noStrike" kern="1200" cap="none" spc="0" normalizeH="0" baseline="0" noProof="0">
                <a:ln>
                  <a:noFill/>
                </a:ln>
                <a:solidFill>
                  <a:srgbClr val="990033"/>
                </a:solidFill>
                <a:effectLst/>
                <a:uLnTx/>
                <a:uFillTx/>
                <a:latin typeface="华文细黑" pitchFamily="2" charset="-122"/>
                <a:ea typeface="华文细黑" pitchFamily="2" charset="-122"/>
                <a:cs typeface="+mn-cs"/>
              </a:rPr>
              <a:t>2.</a:t>
            </a:r>
            <a:r>
              <a:rPr kumimoji="1" lang="zh-CN" altLang="en-US" sz="3200" b="0" i="0" u="none" strike="noStrike" kern="1200" cap="none" spc="0" normalizeH="0" baseline="0" noProof="0">
                <a:ln>
                  <a:noFill/>
                </a:ln>
                <a:solidFill>
                  <a:srgbClr val="990033"/>
                </a:solidFill>
                <a:effectLst/>
                <a:uLnTx/>
                <a:uFillTx/>
                <a:latin typeface="华文细黑" pitchFamily="2" charset="-122"/>
                <a:ea typeface="华文细黑" pitchFamily="2" charset="-122"/>
                <a:cs typeface="+mn-cs"/>
              </a:rPr>
              <a:t>基本结构</a:t>
            </a:r>
          </a:p>
        </p:txBody>
      </p:sp>
      <p:sp>
        <p:nvSpPr>
          <p:cNvPr id="41990" name="Rectangle 6"/>
          <p:cNvSpPr>
            <a:spLocks noChangeArrowheads="1"/>
          </p:cNvSpPr>
          <p:nvPr/>
        </p:nvSpPr>
        <p:spPr bwMode="auto">
          <a:xfrm>
            <a:off x="611560" y="1196752"/>
            <a:ext cx="4071949" cy="584775"/>
          </a:xfrm>
          <a:prstGeom prst="rect">
            <a:avLst/>
          </a:prstGeom>
          <a:noFill/>
          <a:ln w="9525">
            <a:noFill/>
            <a:miter lim="800000"/>
            <a:headEnd/>
            <a:tailEnd/>
          </a:ln>
        </p:spPr>
        <p:txBody>
          <a:bodyPr wrap="none">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startAt="3"/>
              <a:tabLst/>
              <a:defRPr/>
            </a:pPr>
            <a:r>
              <a:rPr kumimoji="1" lang="en-US" altLang="zh-CN" sz="3200" b="0" i="0" u="none" strike="noStrike" kern="1200" cap="none" spc="0" normalizeH="0" baseline="0" noProof="0" dirty="0">
                <a:ln>
                  <a:noFill/>
                </a:ln>
                <a:solidFill>
                  <a:srgbClr val="000099"/>
                </a:solidFill>
                <a:effectLst/>
                <a:uLnTx/>
                <a:uFillTx/>
                <a:latin typeface="华文细黑" pitchFamily="2" charset="-122"/>
                <a:ea typeface="华文细黑" pitchFamily="2" charset="-122"/>
                <a:cs typeface="+mn-cs"/>
              </a:rPr>
              <a:t>ICCS</a:t>
            </a:r>
            <a:r>
              <a:rPr kumimoji="1" lang="zh-CN" altLang="en-US" sz="3200" b="0" i="0" u="none" strike="noStrike" kern="1200" cap="none" spc="0" normalizeH="0" baseline="0" noProof="0" dirty="0">
                <a:ln>
                  <a:noFill/>
                </a:ln>
                <a:solidFill>
                  <a:srgbClr val="000099"/>
                </a:solidFill>
                <a:effectLst/>
                <a:uLnTx/>
                <a:uFillTx/>
                <a:latin typeface="华文细黑" pitchFamily="2" charset="-122"/>
                <a:ea typeface="华文细黑" pitchFamily="2" charset="-122"/>
                <a:cs typeface="+mn-cs"/>
              </a:rPr>
              <a:t>管理软件框架</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6500"/>
                                        </p:tgtEl>
                                        <p:attrNameLst>
                                          <p:attrName>style.visibility</p:attrName>
                                        </p:attrNameLst>
                                      </p:cBhvr>
                                      <p:to>
                                        <p:strVal val="visible"/>
                                      </p:to>
                                    </p:set>
                                    <p:animEffect transition="in" filter="blinds(horizontal)">
                                      <p:cBhvr>
                                        <p:cTn id="7" dur="500"/>
                                        <p:tgtEl>
                                          <p:spTgt spid="106500"/>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1986"/>
                                        </p:tgtEl>
                                        <p:attrNameLst>
                                          <p:attrName>style.visibility</p:attrName>
                                        </p:attrNameLst>
                                      </p:cBhvr>
                                      <p:to>
                                        <p:strVal val="visible"/>
                                      </p:to>
                                    </p:set>
                                    <p:animEffect transition="in" filter="blinds(horizontal)">
                                      <p:cBhvr>
                                        <p:cTn id="10" dur="500"/>
                                        <p:tgtEl>
                                          <p:spTgt spid="419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6" grpId="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395536" y="548680"/>
            <a:ext cx="8352928" cy="576064"/>
          </a:xfrm>
        </p:spPr>
        <p:txBody>
          <a:bodyPr/>
          <a:lstStyle/>
          <a:p>
            <a:pPr algn="l" eaLnBrk="1" hangingPunct="1"/>
            <a:r>
              <a:rPr lang="en-US" altLang="zh-CN" sz="3200" dirty="0">
                <a:solidFill>
                  <a:srgbClr val="990033"/>
                </a:solidFill>
                <a:latin typeface="华文细黑" pitchFamily="2" charset="-122"/>
                <a:ea typeface="华文细黑" pitchFamily="2" charset="-122"/>
              </a:rPr>
              <a:t>2.</a:t>
            </a:r>
            <a:r>
              <a:rPr lang="zh-CN" altLang="en-US" sz="3200" dirty="0">
                <a:solidFill>
                  <a:srgbClr val="990033"/>
                </a:solidFill>
                <a:latin typeface="华文细黑" pitchFamily="2" charset="-122"/>
                <a:ea typeface="华文细黑" pitchFamily="2" charset="-122"/>
              </a:rPr>
              <a:t>基本结构</a:t>
            </a:r>
          </a:p>
        </p:txBody>
      </p:sp>
      <p:sp>
        <p:nvSpPr>
          <p:cNvPr id="107523" name="Text Box 3"/>
          <p:cNvSpPr txBox="1">
            <a:spLocks noChangeArrowheads="1"/>
          </p:cNvSpPr>
          <p:nvPr/>
        </p:nvSpPr>
        <p:spPr bwMode="auto">
          <a:xfrm>
            <a:off x="849313" y="1916832"/>
            <a:ext cx="2600325"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实验数据库：</a:t>
            </a:r>
          </a:p>
        </p:txBody>
      </p:sp>
      <p:sp>
        <p:nvSpPr>
          <p:cNvPr id="107524" name="Text Box 4"/>
          <p:cNvSpPr txBox="1">
            <a:spLocks noChangeArrowheads="1"/>
          </p:cNvSpPr>
          <p:nvPr/>
        </p:nvSpPr>
        <p:spPr bwMode="auto">
          <a:xfrm>
            <a:off x="1115616" y="2348880"/>
            <a:ext cx="5360988"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管理</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ICF</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实验的各种物理实验数据</a:t>
            </a:r>
          </a:p>
        </p:txBody>
      </p:sp>
      <p:sp>
        <p:nvSpPr>
          <p:cNvPr id="107525" name="Text Box 5"/>
          <p:cNvSpPr txBox="1">
            <a:spLocks noChangeArrowheads="1"/>
          </p:cNvSpPr>
          <p:nvPr/>
        </p:nvSpPr>
        <p:spPr bwMode="auto">
          <a:xfrm>
            <a:off x="849313" y="2955925"/>
            <a:ext cx="2600325"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运行数据库：</a:t>
            </a:r>
          </a:p>
        </p:txBody>
      </p:sp>
      <p:sp>
        <p:nvSpPr>
          <p:cNvPr id="107526" name="Text Box 6"/>
          <p:cNvSpPr txBox="1">
            <a:spLocks noChangeArrowheads="1"/>
          </p:cNvSpPr>
          <p:nvPr/>
        </p:nvSpPr>
        <p:spPr bwMode="auto">
          <a:xfrm>
            <a:off x="1115616" y="3429000"/>
            <a:ext cx="7651750"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管理各种仪器参数和用于仪器校正和维护的数据</a:t>
            </a:r>
          </a:p>
        </p:txBody>
      </p:sp>
      <p:sp>
        <p:nvSpPr>
          <p:cNvPr id="107527" name="Text Box 7"/>
          <p:cNvSpPr txBox="1">
            <a:spLocks noChangeArrowheads="1"/>
          </p:cNvSpPr>
          <p:nvPr/>
        </p:nvSpPr>
        <p:spPr bwMode="auto">
          <a:xfrm>
            <a:off x="849313" y="4005064"/>
            <a:ext cx="2600325"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处理程序库：</a:t>
            </a:r>
          </a:p>
        </p:txBody>
      </p:sp>
      <p:sp>
        <p:nvSpPr>
          <p:cNvPr id="107528" name="Text Box 8"/>
          <p:cNvSpPr txBox="1">
            <a:spLocks noChangeArrowheads="1"/>
          </p:cNvSpPr>
          <p:nvPr/>
        </p:nvSpPr>
        <p:spPr bwMode="auto">
          <a:xfrm>
            <a:off x="1115616" y="4509120"/>
            <a:ext cx="7296150" cy="473075"/>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将各种常用的数据分析与处理工具集成在一起</a:t>
            </a:r>
          </a:p>
        </p:txBody>
      </p:sp>
      <p:sp>
        <p:nvSpPr>
          <p:cNvPr id="43017" name="Rectangle 9"/>
          <p:cNvSpPr>
            <a:spLocks noChangeArrowheads="1"/>
          </p:cNvSpPr>
          <p:nvPr/>
        </p:nvSpPr>
        <p:spPr bwMode="auto">
          <a:xfrm>
            <a:off x="381000" y="1219200"/>
            <a:ext cx="2840842" cy="584775"/>
          </a:xfrm>
          <a:prstGeom prst="rect">
            <a:avLst/>
          </a:prstGeom>
          <a:noFill/>
          <a:ln w="9525">
            <a:noFill/>
            <a:miter lim="800000"/>
            <a:headEnd/>
            <a:tailEnd/>
          </a:ln>
        </p:spPr>
        <p:txBody>
          <a:bodyPr wrap="none">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startAt="4"/>
              <a:tabLst/>
              <a:defRPr/>
            </a:pPr>
            <a:r>
              <a:rPr kumimoji="1" lang="en-US" altLang="zh-CN" sz="3200" b="0" i="0" u="none" strike="noStrike" kern="1200" cap="none" spc="0" normalizeH="0" baseline="0" noProof="0">
                <a:ln>
                  <a:noFill/>
                </a:ln>
                <a:solidFill>
                  <a:srgbClr val="0000FF"/>
                </a:solidFill>
                <a:effectLst/>
                <a:uLnTx/>
                <a:uFillTx/>
                <a:latin typeface="Times New Roman"/>
                <a:ea typeface="华文细黑" pitchFamily="2" charset="-122"/>
                <a:cs typeface="+mn-cs"/>
              </a:rPr>
              <a:t>ICCS</a:t>
            </a:r>
            <a:r>
              <a:rPr kumimoji="1" lang="zh-CN" altLang="en-US" sz="3200" b="0" i="0" u="none" strike="noStrike" kern="1200" cap="none" spc="0" normalizeH="0" baseline="0" noProof="0">
                <a:ln>
                  <a:noFill/>
                </a:ln>
                <a:solidFill>
                  <a:srgbClr val="0000FF"/>
                </a:solidFill>
                <a:effectLst/>
                <a:uLnTx/>
                <a:uFillTx/>
                <a:latin typeface="Times New Roman"/>
                <a:ea typeface="华文细黑" pitchFamily="2" charset="-122"/>
                <a:cs typeface="+mn-cs"/>
              </a:rPr>
              <a:t>数据库</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grpId="0" nodeType="clickEffect">
                                  <p:stCondLst>
                                    <p:cond delay="0"/>
                                  </p:stCondLst>
                                  <p:childTnLst>
                                    <p:set>
                                      <p:cBhvr>
                                        <p:cTn id="6" dur="1" fill="hold">
                                          <p:stCondLst>
                                            <p:cond delay="0"/>
                                          </p:stCondLst>
                                        </p:cTn>
                                        <p:tgtEl>
                                          <p:spTgt spid="107523"/>
                                        </p:tgtEl>
                                        <p:attrNameLst>
                                          <p:attrName>style.visibility</p:attrName>
                                        </p:attrNameLst>
                                      </p:cBhvr>
                                      <p:to>
                                        <p:strVal val="visible"/>
                                      </p:to>
                                    </p:set>
                                    <p:anim calcmode="lin" valueType="num">
                                      <p:cBhvr additive="base">
                                        <p:cTn id="7" dur="500" fill="hold"/>
                                        <p:tgtEl>
                                          <p:spTgt spid="107523"/>
                                        </p:tgtEl>
                                        <p:attrNameLst>
                                          <p:attrName>ppt_x</p:attrName>
                                        </p:attrNameLst>
                                      </p:cBhvr>
                                      <p:tavLst>
                                        <p:tav tm="0">
                                          <p:val>
                                            <p:strVal val="0-#ppt_w/2"/>
                                          </p:val>
                                        </p:tav>
                                        <p:tav tm="100000">
                                          <p:val>
                                            <p:strVal val="#ppt_x"/>
                                          </p:val>
                                        </p:tav>
                                      </p:tavLst>
                                    </p:anim>
                                    <p:anim calcmode="lin" valueType="num">
                                      <p:cBhvr additive="base">
                                        <p:cTn id="8" dur="500" fill="hold"/>
                                        <p:tgtEl>
                                          <p:spTgt spid="10752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107524"/>
                                        </p:tgtEl>
                                        <p:attrNameLst>
                                          <p:attrName>style.visibility</p:attrName>
                                        </p:attrNameLst>
                                      </p:cBhvr>
                                      <p:to>
                                        <p:strVal val="visible"/>
                                      </p:to>
                                    </p:set>
                                    <p:anim calcmode="lin" valueType="num">
                                      <p:cBhvr additive="base">
                                        <p:cTn id="13" dur="500" fill="hold"/>
                                        <p:tgtEl>
                                          <p:spTgt spid="107524"/>
                                        </p:tgtEl>
                                        <p:attrNameLst>
                                          <p:attrName>ppt_x</p:attrName>
                                        </p:attrNameLst>
                                      </p:cBhvr>
                                      <p:tavLst>
                                        <p:tav tm="0">
                                          <p:val>
                                            <p:strVal val="1+#ppt_w/2"/>
                                          </p:val>
                                        </p:tav>
                                        <p:tav tm="100000">
                                          <p:val>
                                            <p:strVal val="#ppt_x"/>
                                          </p:val>
                                        </p:tav>
                                      </p:tavLst>
                                    </p:anim>
                                    <p:anim calcmode="lin" valueType="num">
                                      <p:cBhvr additive="base">
                                        <p:cTn id="14" dur="500" fill="hold"/>
                                        <p:tgtEl>
                                          <p:spTgt spid="10752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107525"/>
                                        </p:tgtEl>
                                        <p:attrNameLst>
                                          <p:attrName>style.visibility</p:attrName>
                                        </p:attrNameLst>
                                      </p:cBhvr>
                                      <p:to>
                                        <p:strVal val="visible"/>
                                      </p:to>
                                    </p:set>
                                    <p:anim calcmode="lin" valueType="num">
                                      <p:cBhvr additive="base">
                                        <p:cTn id="19" dur="500" fill="hold"/>
                                        <p:tgtEl>
                                          <p:spTgt spid="107525"/>
                                        </p:tgtEl>
                                        <p:attrNameLst>
                                          <p:attrName>ppt_x</p:attrName>
                                        </p:attrNameLst>
                                      </p:cBhvr>
                                      <p:tavLst>
                                        <p:tav tm="0">
                                          <p:val>
                                            <p:strVal val="0-#ppt_w/2"/>
                                          </p:val>
                                        </p:tav>
                                        <p:tav tm="100000">
                                          <p:val>
                                            <p:strVal val="#ppt_x"/>
                                          </p:val>
                                        </p:tav>
                                      </p:tavLst>
                                    </p:anim>
                                    <p:anim calcmode="lin" valueType="num">
                                      <p:cBhvr additive="base">
                                        <p:cTn id="20" dur="500" fill="hold"/>
                                        <p:tgtEl>
                                          <p:spTgt spid="107525"/>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grpId="0" nodeType="clickEffect">
                                  <p:stCondLst>
                                    <p:cond delay="0"/>
                                  </p:stCondLst>
                                  <p:childTnLst>
                                    <p:set>
                                      <p:cBhvr>
                                        <p:cTn id="24" dur="1" fill="hold">
                                          <p:stCondLst>
                                            <p:cond delay="0"/>
                                          </p:stCondLst>
                                        </p:cTn>
                                        <p:tgtEl>
                                          <p:spTgt spid="107526"/>
                                        </p:tgtEl>
                                        <p:attrNameLst>
                                          <p:attrName>style.visibility</p:attrName>
                                        </p:attrNameLst>
                                      </p:cBhvr>
                                      <p:to>
                                        <p:strVal val="visible"/>
                                      </p:to>
                                    </p:set>
                                    <p:anim calcmode="lin" valueType="num">
                                      <p:cBhvr additive="base">
                                        <p:cTn id="25" dur="500" fill="hold"/>
                                        <p:tgtEl>
                                          <p:spTgt spid="107526"/>
                                        </p:tgtEl>
                                        <p:attrNameLst>
                                          <p:attrName>ppt_x</p:attrName>
                                        </p:attrNameLst>
                                      </p:cBhvr>
                                      <p:tavLst>
                                        <p:tav tm="0">
                                          <p:val>
                                            <p:strVal val="1+#ppt_w/2"/>
                                          </p:val>
                                        </p:tav>
                                        <p:tav tm="100000">
                                          <p:val>
                                            <p:strVal val="#ppt_x"/>
                                          </p:val>
                                        </p:tav>
                                      </p:tavLst>
                                    </p:anim>
                                    <p:anim calcmode="lin" valueType="num">
                                      <p:cBhvr additive="base">
                                        <p:cTn id="26" dur="500" fill="hold"/>
                                        <p:tgtEl>
                                          <p:spTgt spid="10752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9" fill="hold" grpId="0" nodeType="clickEffect">
                                  <p:stCondLst>
                                    <p:cond delay="0"/>
                                  </p:stCondLst>
                                  <p:childTnLst>
                                    <p:set>
                                      <p:cBhvr>
                                        <p:cTn id="30" dur="1" fill="hold">
                                          <p:stCondLst>
                                            <p:cond delay="0"/>
                                          </p:stCondLst>
                                        </p:cTn>
                                        <p:tgtEl>
                                          <p:spTgt spid="107527"/>
                                        </p:tgtEl>
                                        <p:attrNameLst>
                                          <p:attrName>style.visibility</p:attrName>
                                        </p:attrNameLst>
                                      </p:cBhvr>
                                      <p:to>
                                        <p:strVal val="visible"/>
                                      </p:to>
                                    </p:set>
                                    <p:anim calcmode="lin" valueType="num">
                                      <p:cBhvr additive="base">
                                        <p:cTn id="31" dur="500" fill="hold"/>
                                        <p:tgtEl>
                                          <p:spTgt spid="107527"/>
                                        </p:tgtEl>
                                        <p:attrNameLst>
                                          <p:attrName>ppt_x</p:attrName>
                                        </p:attrNameLst>
                                      </p:cBhvr>
                                      <p:tavLst>
                                        <p:tav tm="0">
                                          <p:val>
                                            <p:strVal val="0-#ppt_w/2"/>
                                          </p:val>
                                        </p:tav>
                                        <p:tav tm="100000">
                                          <p:val>
                                            <p:strVal val="#ppt_x"/>
                                          </p:val>
                                        </p:tav>
                                      </p:tavLst>
                                    </p:anim>
                                    <p:anim calcmode="lin" valueType="num">
                                      <p:cBhvr additive="base">
                                        <p:cTn id="32" dur="500" fill="hold"/>
                                        <p:tgtEl>
                                          <p:spTgt spid="107527"/>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6" fill="hold" grpId="0" nodeType="clickEffect">
                                  <p:stCondLst>
                                    <p:cond delay="0"/>
                                  </p:stCondLst>
                                  <p:childTnLst>
                                    <p:set>
                                      <p:cBhvr>
                                        <p:cTn id="36" dur="1" fill="hold">
                                          <p:stCondLst>
                                            <p:cond delay="0"/>
                                          </p:stCondLst>
                                        </p:cTn>
                                        <p:tgtEl>
                                          <p:spTgt spid="107528"/>
                                        </p:tgtEl>
                                        <p:attrNameLst>
                                          <p:attrName>style.visibility</p:attrName>
                                        </p:attrNameLst>
                                      </p:cBhvr>
                                      <p:to>
                                        <p:strVal val="visible"/>
                                      </p:to>
                                    </p:set>
                                    <p:anim calcmode="lin" valueType="num">
                                      <p:cBhvr additive="base">
                                        <p:cTn id="37" dur="500" fill="hold"/>
                                        <p:tgtEl>
                                          <p:spTgt spid="107528"/>
                                        </p:tgtEl>
                                        <p:attrNameLst>
                                          <p:attrName>ppt_x</p:attrName>
                                        </p:attrNameLst>
                                      </p:cBhvr>
                                      <p:tavLst>
                                        <p:tav tm="0">
                                          <p:val>
                                            <p:strVal val="1+#ppt_w/2"/>
                                          </p:val>
                                        </p:tav>
                                        <p:tav tm="100000">
                                          <p:val>
                                            <p:strVal val="#ppt_x"/>
                                          </p:val>
                                        </p:tav>
                                      </p:tavLst>
                                    </p:anim>
                                    <p:anim calcmode="lin" valueType="num">
                                      <p:cBhvr additive="base">
                                        <p:cTn id="38" dur="500" fill="hold"/>
                                        <p:tgtEl>
                                          <p:spTgt spid="1075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3" grpId="0" autoUpdateAnimBg="0"/>
      <p:bldP spid="107524" grpId="0" autoUpdateAnimBg="0"/>
      <p:bldP spid="107525" grpId="0" autoUpdateAnimBg="0"/>
      <p:bldP spid="107526" grpId="0" autoUpdateAnimBg="0"/>
      <p:bldP spid="107527" grpId="0" autoUpdateAnimBg="0"/>
      <p:bldP spid="107528" grpId="0" autoUpdateAnimBg="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2" descr="ICCS层次模型"/>
          <p:cNvPicPr>
            <a:picLocks noChangeAspect="1" noChangeArrowheads="1"/>
          </p:cNvPicPr>
          <p:nvPr/>
        </p:nvPicPr>
        <p:blipFill>
          <a:blip r:embed="rId3" cstate="print"/>
          <a:srcRect/>
          <a:stretch>
            <a:fillRect/>
          </a:stretch>
        </p:blipFill>
        <p:spPr bwMode="auto">
          <a:xfrm>
            <a:off x="1043608" y="692696"/>
            <a:ext cx="7164288" cy="5373216"/>
          </a:xfrm>
          <a:prstGeom prst="rect">
            <a:avLst/>
          </a:prstGeom>
          <a:noFill/>
          <a:ln w="9525">
            <a:noFill/>
            <a:miter lim="800000"/>
            <a:headEnd/>
            <a:tailEnd/>
          </a:ln>
        </p:spPr>
      </p:pic>
    </p:spTree>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a:xfrm>
            <a:off x="323528" y="609600"/>
            <a:ext cx="7772400" cy="659160"/>
          </a:xfrm>
        </p:spPr>
        <p:txBody>
          <a:bodyPr/>
          <a:lstStyle/>
          <a:p>
            <a:pPr algn="l" eaLnBrk="1" hangingPunct="1"/>
            <a:r>
              <a:rPr lang="en-US" altLang="zh-CN" sz="3600" dirty="0">
                <a:solidFill>
                  <a:srgbClr val="0000FF"/>
                </a:solidFill>
                <a:ea typeface="华文细黑" pitchFamily="2" charset="-122"/>
              </a:rPr>
              <a:t>ICCS</a:t>
            </a:r>
            <a:r>
              <a:rPr lang="zh-CN" altLang="en-US" sz="3600" dirty="0">
                <a:solidFill>
                  <a:srgbClr val="0000FF"/>
                </a:solidFill>
                <a:latin typeface="华文细黑" pitchFamily="2" charset="-122"/>
                <a:ea typeface="华文细黑" pitchFamily="2" charset="-122"/>
              </a:rPr>
              <a:t>的计算机与网络框架</a:t>
            </a:r>
          </a:p>
        </p:txBody>
      </p:sp>
      <p:sp>
        <p:nvSpPr>
          <p:cNvPr id="109571" name="Text Box 3"/>
          <p:cNvSpPr txBox="1">
            <a:spLocks noChangeArrowheads="1"/>
          </p:cNvSpPr>
          <p:nvPr/>
        </p:nvSpPr>
        <p:spPr bwMode="auto">
          <a:xfrm>
            <a:off x="611560" y="1321519"/>
            <a:ext cx="5670550" cy="595313"/>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36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计算机与网络框架的组成：</a:t>
            </a:r>
            <a:endParaRPr kumimoji="1" lang="zh-CN" altLang="en-US" sz="4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109572" name="Text Box 4"/>
          <p:cNvSpPr txBox="1">
            <a:spLocks noChangeArrowheads="1"/>
          </p:cNvSpPr>
          <p:nvPr/>
        </p:nvSpPr>
        <p:spPr bwMode="auto">
          <a:xfrm>
            <a:off x="611560" y="2060848"/>
            <a:ext cx="8458200" cy="415498"/>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管理控制层和实时控制层运行所需的计算机设备和软件工具</a:t>
            </a:r>
          </a:p>
        </p:txBody>
      </p:sp>
      <p:sp>
        <p:nvSpPr>
          <p:cNvPr id="109573" name="Text Box 5"/>
          <p:cNvSpPr txBox="1">
            <a:spLocks noChangeArrowheads="1"/>
          </p:cNvSpPr>
          <p:nvPr/>
        </p:nvSpPr>
        <p:spPr bwMode="auto">
          <a:xfrm>
            <a:off x="611560" y="2670448"/>
            <a:ext cx="6400800" cy="415498"/>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开发和维护系统的计算机设备和软件</a:t>
            </a:r>
          </a:p>
        </p:txBody>
      </p:sp>
      <p:sp>
        <p:nvSpPr>
          <p:cNvPr id="109574" name="Text Box 6"/>
          <p:cNvSpPr txBox="1">
            <a:spLocks noChangeArrowheads="1"/>
          </p:cNvSpPr>
          <p:nvPr/>
        </p:nvSpPr>
        <p:spPr bwMode="auto">
          <a:xfrm>
            <a:off x="611560" y="3383236"/>
            <a:ext cx="5472113" cy="415498"/>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数据交换所用的网络设备和软件工具</a:t>
            </a:r>
          </a:p>
        </p:txBody>
      </p:sp>
      <p:sp>
        <p:nvSpPr>
          <p:cNvPr id="109575" name="Text Box 7"/>
          <p:cNvSpPr txBox="1">
            <a:spLocks noChangeArrowheads="1"/>
          </p:cNvSpPr>
          <p:nvPr/>
        </p:nvSpPr>
        <p:spPr bwMode="auto">
          <a:xfrm>
            <a:off x="611560" y="4069036"/>
            <a:ext cx="8077200" cy="415498"/>
          </a:xfrm>
          <a:prstGeom prst="rect">
            <a:avLst/>
          </a:prstGeom>
          <a:noFill/>
          <a:ln w="12700" cap="sq">
            <a:noFill/>
            <a:miter lim="800000"/>
            <a:headEnd type="none" w="sm" len="sm"/>
            <a:tailEnd type="none" w="sm" len="sm"/>
          </a:ln>
        </p:spPr>
        <p:txBody>
          <a:bodyPr tIns="0">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设备管理、运行事务管理、每日实验日志用的计算机系统</a:t>
            </a:r>
          </a:p>
        </p:txBody>
      </p:sp>
      <p:pic>
        <p:nvPicPr>
          <p:cNvPr id="109576" name="Picture 8" descr="ICF计算机和网络系统"/>
          <p:cNvPicPr>
            <a:picLocks noChangeAspect="1" noChangeArrowheads="1"/>
          </p:cNvPicPr>
          <p:nvPr/>
        </p:nvPicPr>
        <p:blipFill>
          <a:blip r:embed="rId3" cstate="print"/>
          <a:srcRect/>
          <a:stretch>
            <a:fillRect/>
          </a:stretch>
        </p:blipFill>
        <p:spPr bwMode="auto">
          <a:xfrm>
            <a:off x="1115616" y="1268760"/>
            <a:ext cx="6984776" cy="5238582"/>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9571"/>
                                        </p:tgtEl>
                                        <p:attrNameLst>
                                          <p:attrName>style.visibility</p:attrName>
                                        </p:attrNameLst>
                                      </p:cBhvr>
                                      <p:to>
                                        <p:strVal val="visible"/>
                                      </p:to>
                                    </p:set>
                                    <p:animEffect transition="in" filter="barn(inVertical)">
                                      <p:cBhvr>
                                        <p:cTn id="7" dur="500"/>
                                        <p:tgtEl>
                                          <p:spTgt spid="10957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9572"/>
                                        </p:tgtEl>
                                        <p:attrNameLst>
                                          <p:attrName>style.visibility</p:attrName>
                                        </p:attrNameLst>
                                      </p:cBhvr>
                                      <p:to>
                                        <p:strVal val="visible"/>
                                      </p:to>
                                    </p:set>
                                    <p:anim calcmode="lin" valueType="num">
                                      <p:cBhvr additive="base">
                                        <p:cTn id="12" dur="500" fill="hold"/>
                                        <p:tgtEl>
                                          <p:spTgt spid="109572"/>
                                        </p:tgtEl>
                                        <p:attrNameLst>
                                          <p:attrName>ppt_x</p:attrName>
                                        </p:attrNameLst>
                                      </p:cBhvr>
                                      <p:tavLst>
                                        <p:tav tm="0">
                                          <p:val>
                                            <p:strVal val="#ppt_x"/>
                                          </p:val>
                                        </p:tav>
                                        <p:tav tm="100000">
                                          <p:val>
                                            <p:strVal val="#ppt_x"/>
                                          </p:val>
                                        </p:tav>
                                      </p:tavLst>
                                    </p:anim>
                                    <p:anim calcmode="lin" valueType="num">
                                      <p:cBhvr additive="base">
                                        <p:cTn id="13" dur="500" fill="hold"/>
                                        <p:tgtEl>
                                          <p:spTgt spid="10957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09573"/>
                                        </p:tgtEl>
                                        <p:attrNameLst>
                                          <p:attrName>style.visibility</p:attrName>
                                        </p:attrNameLst>
                                      </p:cBhvr>
                                      <p:to>
                                        <p:strVal val="visible"/>
                                      </p:to>
                                    </p:set>
                                    <p:anim calcmode="lin" valueType="num">
                                      <p:cBhvr additive="base">
                                        <p:cTn id="18" dur="500" fill="hold"/>
                                        <p:tgtEl>
                                          <p:spTgt spid="109573"/>
                                        </p:tgtEl>
                                        <p:attrNameLst>
                                          <p:attrName>ppt_x</p:attrName>
                                        </p:attrNameLst>
                                      </p:cBhvr>
                                      <p:tavLst>
                                        <p:tav tm="0">
                                          <p:val>
                                            <p:strVal val="#ppt_x"/>
                                          </p:val>
                                        </p:tav>
                                        <p:tav tm="100000">
                                          <p:val>
                                            <p:strVal val="#ppt_x"/>
                                          </p:val>
                                        </p:tav>
                                      </p:tavLst>
                                    </p:anim>
                                    <p:anim calcmode="lin" valueType="num">
                                      <p:cBhvr additive="base">
                                        <p:cTn id="19" dur="500" fill="hold"/>
                                        <p:tgtEl>
                                          <p:spTgt spid="109573"/>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09574"/>
                                        </p:tgtEl>
                                        <p:attrNameLst>
                                          <p:attrName>style.visibility</p:attrName>
                                        </p:attrNameLst>
                                      </p:cBhvr>
                                      <p:to>
                                        <p:strVal val="visible"/>
                                      </p:to>
                                    </p:set>
                                    <p:anim calcmode="lin" valueType="num">
                                      <p:cBhvr additive="base">
                                        <p:cTn id="24" dur="500" fill="hold"/>
                                        <p:tgtEl>
                                          <p:spTgt spid="109574"/>
                                        </p:tgtEl>
                                        <p:attrNameLst>
                                          <p:attrName>ppt_x</p:attrName>
                                        </p:attrNameLst>
                                      </p:cBhvr>
                                      <p:tavLst>
                                        <p:tav tm="0">
                                          <p:val>
                                            <p:strVal val="#ppt_x"/>
                                          </p:val>
                                        </p:tav>
                                        <p:tav tm="100000">
                                          <p:val>
                                            <p:strVal val="#ppt_x"/>
                                          </p:val>
                                        </p:tav>
                                      </p:tavLst>
                                    </p:anim>
                                    <p:anim calcmode="lin" valueType="num">
                                      <p:cBhvr additive="base">
                                        <p:cTn id="25" dur="500" fill="hold"/>
                                        <p:tgtEl>
                                          <p:spTgt spid="109574"/>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 fill="hold"/>
                                        <p:tgtEl>
                                          <p:spTgt spid="109575"/>
                                        </p:tgtEl>
                                        <p:attrNameLst>
                                          <p:attrName>ppt_x</p:attrName>
                                        </p:attrNameLst>
                                      </p:cBhvr>
                                      <p:tavLst>
                                        <p:tav tm="0">
                                          <p:val>
                                            <p:strVal val="#ppt_x"/>
                                          </p:val>
                                        </p:tav>
                                        <p:tav tm="100000">
                                          <p:val>
                                            <p:strVal val="#ppt_x"/>
                                          </p:val>
                                        </p:tav>
                                      </p:tavLst>
                                    </p:anim>
                                    <p:anim calcmode="lin" valueType="num">
                                      <p:cBhvr additive="base">
                                        <p:cTn id="31" dur="500" fill="hold"/>
                                        <p:tgtEl>
                                          <p:spTgt spid="109575"/>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499"/>
                                          </p:stCondLst>
                                        </p:cTn>
                                        <p:tgtEl>
                                          <p:spTgt spid="1095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1" grpId="0" autoUpdateAnimBg="0"/>
      <p:bldP spid="109572" grpId="0" autoUpdateAnimBg="0"/>
      <p:bldP spid="109573" grpId="0" autoUpdateAnimBg="0"/>
      <p:bldP spid="109574" grpId="0" autoUpdateAnimBg="0"/>
      <p:bldP spid="109575" grpId="0" autoUpdateAnimBg="0"/>
    </p:bldLst>
  </p:timing>
</p:sld>
</file>

<file path=ppt/slides/slide4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110594" name="Object 2"/>
          <p:cNvGraphicFramePr>
            <a:graphicFrameLocks noChangeAspect="1"/>
          </p:cNvGraphicFramePr>
          <p:nvPr/>
        </p:nvGraphicFramePr>
        <p:xfrm>
          <a:off x="899592" y="1196752"/>
          <a:ext cx="7200800" cy="5400600"/>
        </p:xfrm>
        <a:graphic>
          <a:graphicData uri="http://schemas.openxmlformats.org/presentationml/2006/ole">
            <mc:AlternateContent xmlns:mc="http://schemas.openxmlformats.org/markup-compatibility/2006">
              <mc:Choice xmlns:v="urn:schemas-microsoft-com:vml" Requires="v">
                <p:oleObj spid="_x0000_s22531" name="图片" r:id="rId4" imgW="4610744" imgH="3629532" progId="">
                  <p:embed/>
                </p:oleObj>
              </mc:Choice>
              <mc:Fallback>
                <p:oleObj name="图片" r:id="rId4" imgW="4610744" imgH="3629532" progId="">
                  <p:embed/>
                  <p:pic>
                    <p:nvPicPr>
                      <p:cNvPr id="110594"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9592" y="1196752"/>
                        <a:ext cx="7200800" cy="540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0595" name="Rectangle 3"/>
          <p:cNvSpPr>
            <a:spLocks noGrp="1" noChangeArrowheads="1"/>
          </p:cNvSpPr>
          <p:nvPr>
            <p:ph type="title"/>
          </p:nvPr>
        </p:nvSpPr>
        <p:spPr>
          <a:xfrm>
            <a:off x="685800" y="609600"/>
            <a:ext cx="7990656" cy="515144"/>
          </a:xfrm>
        </p:spPr>
        <p:txBody>
          <a:bodyPr/>
          <a:lstStyle/>
          <a:p>
            <a:pPr eaLnBrk="1" hangingPunct="1"/>
            <a:r>
              <a:rPr lang="en-US" altLang="zh-CN" sz="3200" dirty="0">
                <a:solidFill>
                  <a:srgbClr val="0000FF"/>
                </a:solidFill>
                <a:latin typeface="华文细黑" pitchFamily="2" charset="-122"/>
                <a:ea typeface="华文细黑" pitchFamily="2" charset="-122"/>
              </a:rPr>
              <a:t>NIF ICCS</a:t>
            </a:r>
            <a:r>
              <a:rPr lang="zh-CN" altLang="en-US" sz="3200" dirty="0">
                <a:solidFill>
                  <a:srgbClr val="0000FF"/>
                </a:solidFill>
                <a:latin typeface="华文细黑" pitchFamily="2" charset="-122"/>
                <a:ea typeface="华文细黑" pitchFamily="2" charset="-122"/>
              </a:rPr>
              <a:t>体系结构和各个子系统</a:t>
            </a:r>
            <a:endParaRPr lang="zh-CN" altLang="en-US" sz="3600" dirty="0">
              <a:solidFill>
                <a:srgbClr val="0000FF"/>
              </a:solidFill>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10595"/>
                                        </p:tgtEl>
                                        <p:attrNameLst>
                                          <p:attrName>style.visibility</p:attrName>
                                        </p:attrNameLst>
                                      </p:cBhvr>
                                      <p:to>
                                        <p:strVal val="visible"/>
                                      </p:to>
                                    </p:set>
                                    <p:anim calcmode="lin" valueType="num">
                                      <p:cBhvr additive="base">
                                        <p:cTn id="7" dur="500" fill="hold"/>
                                        <p:tgtEl>
                                          <p:spTgt spid="110595"/>
                                        </p:tgtEl>
                                        <p:attrNameLst>
                                          <p:attrName>ppt_x</p:attrName>
                                        </p:attrNameLst>
                                      </p:cBhvr>
                                      <p:tavLst>
                                        <p:tav tm="0">
                                          <p:val>
                                            <p:strVal val="#ppt_x"/>
                                          </p:val>
                                        </p:tav>
                                        <p:tav tm="100000">
                                          <p:val>
                                            <p:strVal val="#ppt_x"/>
                                          </p:val>
                                        </p:tav>
                                      </p:tavLst>
                                    </p:anim>
                                    <p:anim calcmode="lin" valueType="num">
                                      <p:cBhvr additive="base">
                                        <p:cTn id="8" dur="500" fill="hold"/>
                                        <p:tgtEl>
                                          <p:spTgt spid="11059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10594"/>
                                        </p:tgtEl>
                                        <p:attrNameLst>
                                          <p:attrName>style.visibility</p:attrName>
                                        </p:attrNameLst>
                                      </p:cBhvr>
                                      <p:to>
                                        <p:strVal val="visible"/>
                                      </p:to>
                                    </p:set>
                                    <p:anim calcmode="lin" valueType="num">
                                      <p:cBhvr additive="base">
                                        <p:cTn id="13" dur="500" fill="hold"/>
                                        <p:tgtEl>
                                          <p:spTgt spid="110594"/>
                                        </p:tgtEl>
                                        <p:attrNameLst>
                                          <p:attrName>ppt_x</p:attrName>
                                        </p:attrNameLst>
                                      </p:cBhvr>
                                      <p:tavLst>
                                        <p:tav tm="0">
                                          <p:val>
                                            <p:strVal val="#ppt_x"/>
                                          </p:val>
                                        </p:tav>
                                        <p:tav tm="100000">
                                          <p:val>
                                            <p:strVal val="#ppt_x"/>
                                          </p:val>
                                        </p:tav>
                                      </p:tavLst>
                                    </p:anim>
                                    <p:anim calcmode="lin" valueType="num">
                                      <p:cBhvr additive="base">
                                        <p:cTn id="14" dur="500" fill="hold"/>
                                        <p:tgtEl>
                                          <p:spTgt spid="11059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5" grpId="0" autoUpdateAnimBg="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ctrTitle"/>
          </p:nvPr>
        </p:nvSpPr>
        <p:spPr>
          <a:xfrm>
            <a:off x="685800" y="1066800"/>
            <a:ext cx="7772400" cy="1143000"/>
          </a:xfrm>
        </p:spPr>
        <p:txBody>
          <a:bodyPr/>
          <a:lstStyle/>
          <a:p>
            <a:pPr eaLnBrk="1" hangingPunct="1"/>
            <a:r>
              <a:rPr lang="zh-CN" altLang="en-US" sz="4800" b="1" dirty="0">
                <a:solidFill>
                  <a:schemeClr val="accent2"/>
                </a:solidFill>
                <a:latin typeface="华文细黑" pitchFamily="2" charset="-122"/>
                <a:ea typeface="华文细黑" pitchFamily="2" charset="-122"/>
              </a:rPr>
              <a:t>高等核电子学</a:t>
            </a:r>
          </a:p>
        </p:txBody>
      </p:sp>
      <p:sp>
        <p:nvSpPr>
          <p:cNvPr id="12291" name="Rectangle 3"/>
          <p:cNvSpPr>
            <a:spLocks noGrp="1" noChangeArrowheads="1"/>
          </p:cNvSpPr>
          <p:nvPr>
            <p:ph type="subTitle" idx="1"/>
          </p:nvPr>
        </p:nvSpPr>
        <p:spPr>
          <a:xfrm>
            <a:off x="1371600" y="2438400"/>
            <a:ext cx="6400800" cy="2209800"/>
          </a:xfrm>
        </p:spPr>
        <p:txBody>
          <a:bodyPr/>
          <a:lstStyle/>
          <a:p>
            <a:pPr eaLnBrk="1" hangingPunct="1"/>
            <a:r>
              <a:rPr lang="zh-CN" altLang="en-US" sz="4000" b="1" dirty="0">
                <a:solidFill>
                  <a:schemeClr val="accent2"/>
                </a:solidFill>
                <a:latin typeface="华文细黑" pitchFamily="2" charset="-122"/>
                <a:ea typeface="华文细黑" pitchFamily="2" charset="-122"/>
              </a:rPr>
              <a:t>第五讲</a:t>
            </a:r>
          </a:p>
          <a:p>
            <a:pPr eaLnBrk="1" hangingPunct="1"/>
            <a:r>
              <a:rPr lang="en-US" altLang="zh-CN" sz="4000" b="1" dirty="0">
                <a:solidFill>
                  <a:srgbClr val="990000"/>
                </a:solidFill>
                <a:latin typeface="+mj-lt"/>
                <a:ea typeface="华文细黑" pitchFamily="2" charset="-122"/>
              </a:rPr>
              <a:t>ICF</a:t>
            </a:r>
            <a:r>
              <a:rPr lang="zh-CN" altLang="en-US" sz="4000" b="1" dirty="0">
                <a:solidFill>
                  <a:srgbClr val="990000"/>
                </a:solidFill>
                <a:latin typeface="华文细黑" pitchFamily="2" charset="-122"/>
                <a:ea typeface="华文细黑" pitchFamily="2" charset="-122"/>
              </a:rPr>
              <a:t>实验数据综合采集处理和管理系统</a:t>
            </a:r>
          </a:p>
        </p:txBody>
      </p:sp>
      <p:sp>
        <p:nvSpPr>
          <p:cNvPr id="12292"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89F6344-E9FB-4084-8C3B-F24313FAC9A8}" type="slidenum">
              <a:rPr kumimoji="1" lang="en-US" altLang="zh-CN" sz="1400" b="0" i="0" u="none" strike="noStrike" kern="1200" cap="none" spc="0" normalizeH="0" baseline="0" noProof="0">
                <a:ln>
                  <a:noFill/>
                </a:ln>
                <a:solidFill>
                  <a:srgbClr val="000000"/>
                </a:solidFill>
                <a:effectLst/>
                <a:uLnTx/>
                <a:uFillTx/>
                <a:latin typeface="华文细黑" pitchFamily="2" charset="-122"/>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429</a:t>
            </a:fld>
            <a:endParaRPr kumimoji="1" lang="en-US" altLang="zh-CN" sz="1400" b="0" i="0" u="none" strike="noStrike" kern="1200" cap="none" spc="0" normalizeH="0" baseline="0" noProof="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539750" y="620713"/>
          <a:ext cx="7772400"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539552" y="1916113"/>
          <a:ext cx="7776864" cy="46482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E78CD02E-1795-4F40-BD90-507946389DBD}" type="slidenum">
              <a:rPr lang="en-US" altLang="zh-CN" smtClean="0"/>
              <a:pPr>
                <a:defRPr/>
              </a:pPr>
              <a:t>43</a:t>
            </a:fld>
            <a:endParaRPr lang="en-US" altLang="zh-CN"/>
          </a:p>
        </p:txBody>
      </p:sp>
    </p:spTree>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395536" y="692696"/>
            <a:ext cx="8382000" cy="648071"/>
          </a:xfrm>
        </p:spPr>
        <p:txBody>
          <a:bodyPr/>
          <a:lstStyle/>
          <a:p>
            <a:pPr algn="l" eaLnBrk="1" hangingPunct="1"/>
            <a:r>
              <a:rPr lang="zh-CN" altLang="en-US" sz="2400" b="1" dirty="0">
                <a:solidFill>
                  <a:schemeClr val="accent2"/>
                </a:solidFill>
                <a:latin typeface="华文细黑" pitchFamily="2" charset="-122"/>
                <a:ea typeface="华文细黑" pitchFamily="2" charset="-122"/>
              </a:rPr>
              <a:t>第五讲  </a:t>
            </a:r>
            <a:r>
              <a:rPr lang="en-US" altLang="zh-CN" sz="2400" b="1" dirty="0">
                <a:solidFill>
                  <a:schemeClr val="accent2"/>
                </a:solidFill>
                <a:latin typeface="华文细黑" pitchFamily="2" charset="-122"/>
                <a:ea typeface="华文细黑" pitchFamily="2" charset="-122"/>
              </a:rPr>
              <a:t>ICF</a:t>
            </a:r>
            <a:r>
              <a:rPr lang="zh-CN" altLang="en-US" sz="2400" b="1" dirty="0">
                <a:solidFill>
                  <a:schemeClr val="accent2"/>
                </a:solidFill>
                <a:latin typeface="华文细黑" pitchFamily="2" charset="-122"/>
                <a:ea typeface="华文细黑" pitchFamily="2" charset="-122"/>
              </a:rPr>
              <a:t>实验数据综合采集处理和管理系统</a:t>
            </a:r>
          </a:p>
        </p:txBody>
      </p:sp>
      <p:graphicFrame>
        <p:nvGraphicFramePr>
          <p:cNvPr id="5" name="图示 4"/>
          <p:cNvGraphicFramePr/>
          <p:nvPr/>
        </p:nvGraphicFramePr>
        <p:xfrm>
          <a:off x="467544" y="1556792"/>
          <a:ext cx="8280920" cy="38164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3316"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5664C-3E59-44F0-8835-D83C6495A886}" type="slidenum">
              <a:rPr kumimoji="1" lang="en-US" altLang="zh-CN" sz="1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430</a:t>
            </a:fld>
            <a:endParaRPr kumimoji="1" lang="en-US" altLang="zh-CN" sz="1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endParaRPr>
          </a:p>
        </p:txBody>
      </p:sp>
    </p:spTree>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323528" y="687016"/>
            <a:ext cx="8424936" cy="581744"/>
          </a:xfrm>
        </p:spPr>
        <p:txBody>
          <a:bodyPr/>
          <a:lstStyle/>
          <a:p>
            <a:pPr algn="l" eaLnBrk="1" hangingPunct="1"/>
            <a:r>
              <a:rPr lang="zh-CN" altLang="en-US" sz="3600" dirty="0">
                <a:solidFill>
                  <a:schemeClr val="tx1"/>
                </a:solidFill>
                <a:latin typeface="华文细黑" pitchFamily="2" charset="-122"/>
                <a:ea typeface="华文细黑" pitchFamily="2" charset="-122"/>
              </a:rPr>
              <a:t>三、数据采集处理系统</a:t>
            </a:r>
          </a:p>
        </p:txBody>
      </p:sp>
      <p:sp>
        <p:nvSpPr>
          <p:cNvPr id="14339" name="Rectangle 3"/>
          <p:cNvSpPr>
            <a:spLocks noGrp="1" noChangeArrowheads="1"/>
          </p:cNvSpPr>
          <p:nvPr>
            <p:ph type="body" idx="1"/>
          </p:nvPr>
        </p:nvSpPr>
        <p:spPr>
          <a:xfrm>
            <a:off x="179512" y="1412776"/>
            <a:ext cx="8686800" cy="4114800"/>
          </a:xfrm>
        </p:spPr>
        <p:txBody>
          <a:bodyPr/>
          <a:lstStyle/>
          <a:p>
            <a:pPr marL="990600" lvl="1" indent="-533400" eaLnBrk="1" hangingPunct="1">
              <a:buClr>
                <a:srgbClr val="FF7C80"/>
              </a:buClr>
              <a:buFontTx/>
              <a:buAutoNum type="arabicPeriod"/>
            </a:pPr>
            <a:r>
              <a:rPr lang="zh-CN" altLang="en-US" sz="3200" dirty="0">
                <a:solidFill>
                  <a:schemeClr val="accent2"/>
                </a:solidFill>
                <a:latin typeface="华文细黑" pitchFamily="2" charset="-122"/>
                <a:ea typeface="华文细黑" pitchFamily="2" charset="-122"/>
              </a:rPr>
              <a:t>时间同步</a:t>
            </a:r>
          </a:p>
          <a:p>
            <a:pPr marL="990600" lvl="1" indent="-533400" eaLnBrk="1" hangingPunct="1">
              <a:buClr>
                <a:srgbClr val="FF7C80"/>
              </a:buClr>
              <a:buFontTx/>
              <a:buAutoNum type="arabicPeriod" startAt="2"/>
            </a:pPr>
            <a:r>
              <a:rPr lang="zh-CN" altLang="en-US" sz="3200" dirty="0">
                <a:solidFill>
                  <a:schemeClr val="accent2"/>
                </a:solidFill>
                <a:latin typeface="华文细黑" pitchFamily="2" charset="-122"/>
                <a:ea typeface="华文细黑" pitchFamily="2" charset="-122"/>
              </a:rPr>
              <a:t>网络系统</a:t>
            </a:r>
          </a:p>
          <a:p>
            <a:pPr marL="990600" lvl="1" indent="-533400" eaLnBrk="1" hangingPunct="1">
              <a:buClr>
                <a:srgbClr val="FF7C80"/>
              </a:buClr>
              <a:buFontTx/>
              <a:buAutoNum type="arabicPeriod" startAt="2"/>
            </a:pPr>
            <a:r>
              <a:rPr lang="zh-CN" altLang="en-US" sz="3200" dirty="0">
                <a:solidFill>
                  <a:schemeClr val="accent2"/>
                </a:solidFill>
                <a:latin typeface="华文细黑" pitchFamily="2" charset="-122"/>
                <a:ea typeface="华文细黑" pitchFamily="2" charset="-122"/>
              </a:rPr>
              <a:t>各物理探测节点数据采集（靶诊断子系统）</a:t>
            </a:r>
          </a:p>
          <a:p>
            <a:pPr marL="990600" lvl="1" indent="-533400" eaLnBrk="1" hangingPunct="1">
              <a:buClr>
                <a:srgbClr val="FF7C80"/>
              </a:buClr>
              <a:buFontTx/>
              <a:buAutoNum type="arabicPeriod" startAt="2"/>
            </a:pPr>
            <a:r>
              <a:rPr lang="zh-CN" altLang="en-US" sz="3200" dirty="0">
                <a:solidFill>
                  <a:schemeClr val="accent2"/>
                </a:solidFill>
                <a:latin typeface="华文细黑" pitchFamily="2" charset="-122"/>
                <a:ea typeface="华文细黑" pitchFamily="2" charset="-122"/>
              </a:rPr>
              <a:t>数据查询、调用和处理</a:t>
            </a:r>
          </a:p>
        </p:txBody>
      </p:sp>
      <p:sp>
        <p:nvSpPr>
          <p:cNvPr id="14341"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D10F323-2EBA-424B-84E7-9767B82B71A1}"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431</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395536" y="548680"/>
            <a:ext cx="7772400" cy="1143000"/>
          </a:xfrm>
        </p:spPr>
        <p:txBody>
          <a:bodyPr/>
          <a:lstStyle/>
          <a:p>
            <a:pPr marL="838200" indent="-838200" algn="l" eaLnBrk="1" hangingPunct="1">
              <a:buFontTx/>
              <a:buAutoNum type="arabicPeriod"/>
            </a:pPr>
            <a:r>
              <a:rPr lang="zh-CN" altLang="en-US" sz="3600" dirty="0">
                <a:solidFill>
                  <a:srgbClr val="A50021"/>
                </a:solidFill>
                <a:latin typeface="+mn-lt"/>
                <a:ea typeface="华文细黑" pitchFamily="2" charset="-122"/>
              </a:rPr>
              <a:t>时间同步</a:t>
            </a:r>
          </a:p>
        </p:txBody>
      </p:sp>
      <p:sp>
        <p:nvSpPr>
          <p:cNvPr id="15363" name="Rectangle 3"/>
          <p:cNvSpPr>
            <a:spLocks noGrp="1" noChangeArrowheads="1"/>
          </p:cNvSpPr>
          <p:nvPr>
            <p:ph type="body" idx="1"/>
          </p:nvPr>
        </p:nvSpPr>
        <p:spPr>
          <a:xfrm>
            <a:off x="685800" y="1556792"/>
            <a:ext cx="7772400" cy="4114800"/>
          </a:xfrm>
        </p:spPr>
        <p:txBody>
          <a:bodyPr/>
          <a:lstStyle/>
          <a:p>
            <a:pPr eaLnBrk="1" hangingPunct="1">
              <a:buFont typeface="Wingdings" pitchFamily="2" charset="2"/>
              <a:buChar char="l"/>
            </a:pPr>
            <a:r>
              <a:rPr lang="zh-CN" altLang="en-US" sz="2800" dirty="0">
                <a:solidFill>
                  <a:schemeClr val="accent2"/>
                </a:solidFill>
                <a:ea typeface="华文细黑" pitchFamily="2" charset="-122"/>
              </a:rPr>
              <a:t>在</a:t>
            </a:r>
            <a:r>
              <a:rPr lang="en-US" altLang="zh-CN" sz="2800" dirty="0">
                <a:solidFill>
                  <a:schemeClr val="accent2"/>
                </a:solidFill>
                <a:ea typeface="华文细黑" pitchFamily="2" charset="-122"/>
              </a:rPr>
              <a:t>ICF</a:t>
            </a:r>
            <a:r>
              <a:rPr lang="zh-CN" altLang="en-US" sz="2800" dirty="0">
                <a:solidFill>
                  <a:schemeClr val="accent2"/>
                </a:solidFill>
                <a:ea typeface="华文细黑" pitchFamily="2" charset="-122"/>
              </a:rPr>
              <a:t>实验诊断中，不同的诊断设备及其数据获取子系统，所需的触发信号延时量和时间精度都是不同的，为了保证所有子系统的正常工作，需要一套时间同步系统，也就是</a:t>
            </a:r>
            <a:r>
              <a:rPr lang="en-US" altLang="zh-CN" sz="2800" dirty="0">
                <a:solidFill>
                  <a:schemeClr val="accent2"/>
                </a:solidFill>
                <a:ea typeface="华文细黑" pitchFamily="2" charset="-122"/>
              </a:rPr>
              <a:t>ICF</a:t>
            </a:r>
            <a:r>
              <a:rPr lang="zh-CN" altLang="en-US" sz="2800" dirty="0">
                <a:solidFill>
                  <a:schemeClr val="accent2"/>
                </a:solidFill>
                <a:ea typeface="华文细黑" pitchFamily="2" charset="-122"/>
              </a:rPr>
              <a:t>同步机。</a:t>
            </a:r>
          </a:p>
          <a:p>
            <a:pPr eaLnBrk="1" hangingPunct="1">
              <a:buFont typeface="Wingdings" pitchFamily="2" charset="2"/>
              <a:buChar char="l"/>
            </a:pPr>
            <a:r>
              <a:rPr lang="en-US" altLang="zh-CN" sz="2800" dirty="0">
                <a:solidFill>
                  <a:schemeClr val="accent2"/>
                </a:solidFill>
                <a:ea typeface="华文细黑" pitchFamily="2" charset="-122"/>
              </a:rPr>
              <a:t>ICF</a:t>
            </a:r>
            <a:r>
              <a:rPr lang="zh-CN" altLang="en-US" sz="2800" dirty="0">
                <a:solidFill>
                  <a:schemeClr val="accent2"/>
                </a:solidFill>
                <a:ea typeface="华文细黑" pitchFamily="2" charset="-122"/>
              </a:rPr>
              <a:t>同步机系统可按照对同步时间的精度和输出脉冲前沿的快慢可以分为主同步机、副同步机和终端同步机。</a:t>
            </a:r>
            <a:r>
              <a:rPr lang="zh-CN" altLang="en-US" dirty="0">
                <a:ea typeface="华文细黑" pitchFamily="2" charset="-122"/>
              </a:rPr>
              <a:t> </a:t>
            </a:r>
          </a:p>
        </p:txBody>
      </p:sp>
      <p:sp>
        <p:nvSpPr>
          <p:cNvPr id="15364"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4547EC-5956-4783-AD73-21DAE2EBC57F}" type="slidenum">
              <a:rPr kumimoji="1" lang="en-US" altLang="zh-CN" sz="1400" b="0" i="0" u="none" strike="noStrike" kern="1200" cap="none" spc="0" normalizeH="0" baseline="0" noProof="0">
                <a:ln>
                  <a:noFill/>
                </a:ln>
                <a:solidFill>
                  <a:srgbClr val="000000"/>
                </a:solidFill>
                <a:effectLst/>
                <a:uLnTx/>
                <a:uFillTx/>
                <a:latin typeface="Times New Roman"/>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432</a:t>
            </a:fld>
            <a:endParaRPr kumimoji="1" lang="en-US" altLang="zh-CN" sz="1400" b="0" i="0" u="none" strike="noStrike" kern="1200" cap="none" spc="0" normalizeH="0" baseline="0" noProof="0">
              <a:ln>
                <a:noFill/>
              </a:ln>
              <a:solidFill>
                <a:srgbClr val="000000"/>
              </a:solidFill>
              <a:effectLst/>
              <a:uLnTx/>
              <a:uFillTx/>
              <a:latin typeface="Times New Roman"/>
              <a:ea typeface="华文细黑" pitchFamily="2" charset="-122"/>
              <a:cs typeface="+mn-cs"/>
            </a:endParaRPr>
          </a:p>
        </p:txBody>
      </p:sp>
    </p:spTree>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a:xfrm>
            <a:off x="400000" y="485800"/>
            <a:ext cx="7772400" cy="1143000"/>
          </a:xfrm>
        </p:spPr>
        <p:txBody>
          <a:bodyPr/>
          <a:lstStyle/>
          <a:p>
            <a:pPr marL="838200" indent="-838200" algn="l" eaLnBrk="1" hangingPunct="1">
              <a:buFontTx/>
              <a:buAutoNum type="arabicPeriod"/>
            </a:pPr>
            <a:r>
              <a:rPr lang="zh-CN" altLang="en-US" sz="3600" dirty="0">
                <a:solidFill>
                  <a:srgbClr val="A50021"/>
                </a:solidFill>
                <a:latin typeface="华文细黑" pitchFamily="2" charset="-122"/>
                <a:ea typeface="华文细黑" pitchFamily="2" charset="-122"/>
              </a:rPr>
              <a:t>时间同步</a:t>
            </a:r>
          </a:p>
        </p:txBody>
      </p:sp>
      <p:graphicFrame>
        <p:nvGraphicFramePr>
          <p:cNvPr id="1026" name="Object 6"/>
          <p:cNvGraphicFramePr>
            <a:graphicFrameLocks noGrp="1" noChangeAspect="1"/>
          </p:cNvGraphicFramePr>
          <p:nvPr>
            <p:ph type="body" idx="1"/>
          </p:nvPr>
        </p:nvGraphicFramePr>
        <p:xfrm>
          <a:off x="468313" y="2420938"/>
          <a:ext cx="8007350" cy="2736850"/>
        </p:xfrm>
        <a:graphic>
          <a:graphicData uri="http://schemas.openxmlformats.org/presentationml/2006/ole">
            <mc:AlternateContent xmlns:mc="http://schemas.openxmlformats.org/markup-compatibility/2006">
              <mc:Choice xmlns:v="urn:schemas-microsoft-com:vml" Requires="v">
                <p:oleObj spid="_x0000_s23555" name="图片" r:id="rId4" imgW="5501520" imgH="1644120" progId="">
                  <p:embed/>
                </p:oleObj>
              </mc:Choice>
              <mc:Fallback>
                <p:oleObj name="图片" r:id="rId4" imgW="5501520" imgH="1644120" progId="">
                  <p:embed/>
                  <p:pic>
                    <p:nvPicPr>
                      <p:cNvPr id="1026"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8313" y="2420938"/>
                        <a:ext cx="8007350" cy="2736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8" name="Rectangle 7"/>
          <p:cNvSpPr>
            <a:spLocks noChangeArrowheads="1"/>
          </p:cNvSpPr>
          <p:nvPr/>
        </p:nvSpPr>
        <p:spPr bwMode="auto">
          <a:xfrm>
            <a:off x="2051050" y="5300663"/>
            <a:ext cx="5137150" cy="45720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靶物理诊断系统时间同步信号的产生</a:t>
            </a:r>
            <a:r>
              <a:rPr kumimoji="1"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 </a:t>
            </a:r>
          </a:p>
        </p:txBody>
      </p:sp>
      <p:sp>
        <p:nvSpPr>
          <p:cNvPr id="1029" name="Rectangle 8"/>
          <p:cNvSpPr>
            <a:spLocks noChangeArrowheads="1"/>
          </p:cNvSpPr>
          <p:nvPr/>
        </p:nvSpPr>
        <p:spPr bwMode="auto">
          <a:xfrm>
            <a:off x="1116013" y="1624439"/>
            <a:ext cx="7200900" cy="830997"/>
          </a:xfrm>
          <a:prstGeom prst="rect">
            <a:avLst/>
          </a:prstGeom>
          <a:noFill/>
          <a:ln w="9525">
            <a:no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ICF</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靶物理诊断实验数据采集需要多路同步信号（触发信号）和时标信号 </a:t>
            </a:r>
          </a:p>
        </p:txBody>
      </p:sp>
      <p:sp>
        <p:nvSpPr>
          <p:cNvPr id="1030" name="灯片编号占位符 7"/>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F2AFF74-55BA-4CBA-BE3C-694108EA189D}"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433</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95536" y="260648"/>
            <a:ext cx="7772400" cy="1143000"/>
          </a:xfrm>
        </p:spPr>
        <p:txBody>
          <a:bodyPr/>
          <a:lstStyle/>
          <a:p>
            <a:pPr marL="838200" indent="-838200" algn="l" eaLnBrk="1" hangingPunct="1">
              <a:buFontTx/>
              <a:buAutoNum type="arabicPeriod"/>
            </a:pPr>
            <a:r>
              <a:rPr lang="zh-CN" altLang="en-US" sz="3600" dirty="0">
                <a:solidFill>
                  <a:srgbClr val="A50021"/>
                </a:solidFill>
                <a:latin typeface="华文细黑" pitchFamily="2" charset="-122"/>
                <a:ea typeface="华文细黑" pitchFamily="2" charset="-122"/>
              </a:rPr>
              <a:t>时间同步</a:t>
            </a:r>
          </a:p>
        </p:txBody>
      </p:sp>
      <p:sp>
        <p:nvSpPr>
          <p:cNvPr id="16387" name="Rectangle 3"/>
          <p:cNvSpPr>
            <a:spLocks noGrp="1" noChangeArrowheads="1"/>
          </p:cNvSpPr>
          <p:nvPr>
            <p:ph type="body" idx="1"/>
          </p:nvPr>
        </p:nvSpPr>
        <p:spPr>
          <a:xfrm>
            <a:off x="1331640" y="1125538"/>
            <a:ext cx="7812360" cy="5543550"/>
          </a:xfrm>
        </p:spPr>
        <p:txBody>
          <a:bodyPr/>
          <a:lstStyle/>
          <a:p>
            <a:pPr marL="609600" indent="-609600" eaLnBrk="1" hangingPunct="1">
              <a:lnSpc>
                <a:spcPct val="80000"/>
              </a:lnSpc>
              <a:buFont typeface="Wingdings" pitchFamily="2" charset="2"/>
              <a:buChar char="l"/>
            </a:pPr>
            <a:r>
              <a:rPr lang="zh-CN" altLang="en-US" sz="2400" b="1" dirty="0">
                <a:solidFill>
                  <a:schemeClr val="accent2"/>
                </a:solidFill>
                <a:latin typeface="华文细黑" pitchFamily="2" charset="-122"/>
                <a:ea typeface="华文细黑" pitchFamily="2" charset="-122"/>
              </a:rPr>
              <a:t>主同步机：</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上升沿：≤</a:t>
            </a:r>
            <a:r>
              <a:rPr lang="en-US" altLang="zh-CN" sz="2000" dirty="0">
                <a:solidFill>
                  <a:schemeClr val="accent2"/>
                </a:solidFill>
                <a:latin typeface="华文细黑" pitchFamily="2" charset="-122"/>
                <a:ea typeface="华文细黑" pitchFamily="2" charset="-122"/>
              </a:rPr>
              <a:t>200ps</a:t>
            </a:r>
            <a:r>
              <a:rPr lang="zh-CN" altLang="en-US" sz="2000" dirty="0">
                <a:solidFill>
                  <a:schemeClr val="accent2"/>
                </a:solidFill>
                <a:latin typeface="华文细黑" pitchFamily="2" charset="-122"/>
                <a:ea typeface="华文细黑" pitchFamily="2" charset="-122"/>
              </a:rPr>
              <a:t>，最大不得超过</a:t>
            </a:r>
            <a:r>
              <a:rPr lang="en-US" altLang="zh-CN" sz="2000" dirty="0">
                <a:solidFill>
                  <a:schemeClr val="accent2"/>
                </a:solidFill>
                <a:latin typeface="华文细黑" pitchFamily="2" charset="-122"/>
                <a:ea typeface="华文细黑" pitchFamily="2" charset="-122"/>
              </a:rPr>
              <a:t>1ns</a:t>
            </a:r>
            <a:r>
              <a:rPr lang="zh-CN" altLang="en-US" sz="2000" dirty="0">
                <a:solidFill>
                  <a:schemeClr val="accent2"/>
                </a:solidFill>
                <a:latin typeface="华文细黑" pitchFamily="2" charset="-122"/>
                <a:ea typeface="华文细黑" pitchFamily="2" charset="-122"/>
              </a:rPr>
              <a:t>；</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时间抖动：≤</a:t>
            </a:r>
            <a:r>
              <a:rPr lang="en-US" altLang="zh-CN" sz="2000" dirty="0">
                <a:solidFill>
                  <a:schemeClr val="accent2"/>
                </a:solidFill>
                <a:latin typeface="华文细黑" pitchFamily="2" charset="-122"/>
                <a:ea typeface="华文细黑" pitchFamily="2" charset="-122"/>
              </a:rPr>
              <a:t>20</a:t>
            </a:r>
            <a:r>
              <a:rPr lang="zh-CN" altLang="en-US" sz="2000" dirty="0">
                <a:solidFill>
                  <a:schemeClr val="accent2"/>
                </a:solidFill>
                <a:latin typeface="华文细黑" pitchFamily="2" charset="-122"/>
                <a:ea typeface="华文细黑" pitchFamily="2" charset="-122"/>
              </a:rPr>
              <a:t>～</a:t>
            </a:r>
            <a:r>
              <a:rPr lang="en-US" altLang="zh-CN" sz="2000" dirty="0">
                <a:solidFill>
                  <a:schemeClr val="accent2"/>
                </a:solidFill>
                <a:latin typeface="华文细黑" pitchFamily="2" charset="-122"/>
                <a:ea typeface="华文细黑" pitchFamily="2" charset="-122"/>
              </a:rPr>
              <a:t>25ps</a:t>
            </a:r>
            <a:r>
              <a:rPr lang="zh-CN" altLang="en-US" sz="2000" dirty="0">
                <a:solidFill>
                  <a:schemeClr val="accent2"/>
                </a:solidFill>
                <a:latin typeface="华文细黑" pitchFamily="2" charset="-122"/>
                <a:ea typeface="华文细黑" pitchFamily="2" charset="-122"/>
              </a:rPr>
              <a:t>；</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输出幅度：≥</a:t>
            </a:r>
            <a:r>
              <a:rPr lang="en-US" altLang="zh-CN" sz="2000" dirty="0">
                <a:solidFill>
                  <a:schemeClr val="accent2"/>
                </a:solidFill>
                <a:latin typeface="华文细黑" pitchFamily="2" charset="-122"/>
                <a:ea typeface="华文细黑" pitchFamily="2" charset="-122"/>
              </a:rPr>
              <a:t>10V</a:t>
            </a:r>
            <a:r>
              <a:rPr lang="zh-CN" altLang="en-US" sz="2000" dirty="0">
                <a:solidFill>
                  <a:schemeClr val="accent2"/>
                </a:solidFill>
                <a:latin typeface="华文细黑" pitchFamily="2" charset="-122"/>
                <a:ea typeface="华文细黑" pitchFamily="2" charset="-122"/>
              </a:rPr>
              <a:t>；</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应用 ：条纹相机等 </a:t>
            </a:r>
          </a:p>
          <a:p>
            <a:pPr marL="609600" indent="-609600" eaLnBrk="1" hangingPunct="1">
              <a:lnSpc>
                <a:spcPct val="80000"/>
              </a:lnSpc>
              <a:buFont typeface="Wingdings" pitchFamily="2" charset="2"/>
              <a:buChar char="l"/>
            </a:pPr>
            <a:r>
              <a:rPr lang="zh-CN" altLang="en-US" sz="2400" b="1" dirty="0">
                <a:solidFill>
                  <a:schemeClr val="accent2"/>
                </a:solidFill>
                <a:latin typeface="华文细黑" pitchFamily="2" charset="-122"/>
                <a:ea typeface="华文细黑" pitchFamily="2" charset="-122"/>
              </a:rPr>
              <a:t>副同步机：</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上升沿：≤</a:t>
            </a:r>
            <a:r>
              <a:rPr lang="en-US" altLang="zh-CN" sz="2000" dirty="0">
                <a:solidFill>
                  <a:schemeClr val="accent2"/>
                </a:solidFill>
                <a:latin typeface="华文细黑" pitchFamily="2" charset="-122"/>
                <a:ea typeface="华文细黑" pitchFamily="2" charset="-122"/>
              </a:rPr>
              <a:t>1ns</a:t>
            </a:r>
            <a:r>
              <a:rPr lang="zh-CN" altLang="en-US" sz="2000" dirty="0">
                <a:solidFill>
                  <a:schemeClr val="accent2"/>
                </a:solidFill>
                <a:latin typeface="华文细黑" pitchFamily="2" charset="-122"/>
                <a:ea typeface="华文细黑" pitchFamily="2" charset="-122"/>
              </a:rPr>
              <a:t>；</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时间抖动：≤</a:t>
            </a:r>
            <a:r>
              <a:rPr lang="en-US" altLang="zh-CN" sz="2000" dirty="0">
                <a:solidFill>
                  <a:schemeClr val="accent2"/>
                </a:solidFill>
                <a:latin typeface="华文细黑" pitchFamily="2" charset="-122"/>
                <a:ea typeface="华文细黑" pitchFamily="2" charset="-122"/>
              </a:rPr>
              <a:t>40ps</a:t>
            </a:r>
            <a:r>
              <a:rPr lang="zh-CN" altLang="en-US" sz="2000" dirty="0">
                <a:solidFill>
                  <a:schemeClr val="accent2"/>
                </a:solidFill>
                <a:latin typeface="华文细黑" pitchFamily="2" charset="-122"/>
                <a:ea typeface="华文细黑" pitchFamily="2" charset="-122"/>
              </a:rPr>
              <a:t>；</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输出幅度：</a:t>
            </a:r>
            <a:r>
              <a:rPr lang="en-US" altLang="zh-CN" sz="2000" dirty="0">
                <a:solidFill>
                  <a:schemeClr val="accent2"/>
                </a:solidFill>
                <a:latin typeface="华文细黑" pitchFamily="2" charset="-122"/>
                <a:ea typeface="华文细黑" pitchFamily="2" charset="-122"/>
              </a:rPr>
              <a:t>5V</a:t>
            </a:r>
            <a:r>
              <a:rPr lang="zh-CN" altLang="en-US" sz="2000" dirty="0">
                <a:solidFill>
                  <a:schemeClr val="accent2"/>
                </a:solidFill>
                <a:latin typeface="华文细黑" pitchFamily="2" charset="-122"/>
                <a:ea typeface="华文细黑" pitchFamily="2" charset="-122"/>
              </a:rPr>
              <a:t>；</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程控输出幅度、信号宽度和延时；</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应用 ：高、中速数字化示波器等 </a:t>
            </a:r>
          </a:p>
          <a:p>
            <a:pPr marL="609600" indent="-609600" eaLnBrk="1" hangingPunct="1">
              <a:lnSpc>
                <a:spcPct val="80000"/>
              </a:lnSpc>
              <a:buFont typeface="Wingdings" pitchFamily="2" charset="2"/>
              <a:buChar char="l"/>
            </a:pPr>
            <a:r>
              <a:rPr lang="zh-CN" altLang="en-US" sz="2400" b="1" dirty="0">
                <a:solidFill>
                  <a:schemeClr val="accent2"/>
                </a:solidFill>
                <a:latin typeface="华文细黑" pitchFamily="2" charset="-122"/>
                <a:ea typeface="华文细黑" pitchFamily="2" charset="-122"/>
              </a:rPr>
              <a:t>终端同步机：</a:t>
            </a:r>
            <a:r>
              <a:rPr lang="zh-CN" altLang="en-US" sz="2400" dirty="0">
                <a:solidFill>
                  <a:schemeClr val="accent2"/>
                </a:solidFill>
                <a:latin typeface="华文细黑" pitchFamily="2" charset="-122"/>
                <a:ea typeface="华文细黑" pitchFamily="2" charset="-122"/>
              </a:rPr>
              <a:t> </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上升沿：≤</a:t>
            </a:r>
            <a:r>
              <a:rPr lang="en-US" altLang="zh-CN" sz="2000" dirty="0">
                <a:solidFill>
                  <a:schemeClr val="accent2"/>
                </a:solidFill>
                <a:latin typeface="华文细黑" pitchFamily="2" charset="-122"/>
                <a:ea typeface="华文细黑" pitchFamily="2" charset="-122"/>
              </a:rPr>
              <a:t>50ns</a:t>
            </a:r>
            <a:r>
              <a:rPr lang="zh-CN" altLang="en-US" sz="2000" dirty="0">
                <a:solidFill>
                  <a:schemeClr val="accent2"/>
                </a:solidFill>
                <a:latin typeface="华文细黑" pitchFamily="2" charset="-122"/>
                <a:ea typeface="华文细黑" pitchFamily="2" charset="-122"/>
              </a:rPr>
              <a:t>；</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时间抖动：≤</a:t>
            </a:r>
            <a:r>
              <a:rPr lang="en-US" altLang="zh-CN" sz="2000" dirty="0">
                <a:solidFill>
                  <a:schemeClr val="accent2"/>
                </a:solidFill>
                <a:latin typeface="华文细黑" pitchFamily="2" charset="-122"/>
                <a:ea typeface="华文细黑" pitchFamily="2" charset="-122"/>
              </a:rPr>
              <a:t>20ns</a:t>
            </a:r>
            <a:r>
              <a:rPr lang="zh-CN" altLang="en-US" sz="2000" dirty="0">
                <a:solidFill>
                  <a:schemeClr val="accent2"/>
                </a:solidFill>
                <a:latin typeface="华文细黑" pitchFamily="2" charset="-122"/>
                <a:ea typeface="华文细黑" pitchFamily="2" charset="-122"/>
              </a:rPr>
              <a:t>；</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输出幅度：</a:t>
            </a:r>
            <a:r>
              <a:rPr lang="en-US" altLang="zh-CN" sz="2000" dirty="0">
                <a:solidFill>
                  <a:schemeClr val="accent2"/>
                </a:solidFill>
                <a:latin typeface="华文细黑" pitchFamily="2" charset="-122"/>
                <a:ea typeface="华文细黑" pitchFamily="2" charset="-122"/>
              </a:rPr>
              <a:t>5V </a:t>
            </a:r>
            <a:r>
              <a:rPr lang="zh-CN" altLang="en-US" sz="2000" dirty="0">
                <a:solidFill>
                  <a:schemeClr val="accent2"/>
                </a:solidFill>
                <a:latin typeface="华文细黑" pitchFamily="2" charset="-122"/>
                <a:ea typeface="华文细黑" pitchFamily="2" charset="-122"/>
              </a:rPr>
              <a:t>；</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程控输出幅度、信号宽度和延时 ；</a:t>
            </a:r>
          </a:p>
          <a:p>
            <a:pPr marL="990600" lvl="1" indent="-533400" eaLnBrk="1" hangingPunct="1">
              <a:lnSpc>
                <a:spcPct val="80000"/>
              </a:lnSpc>
            </a:pPr>
            <a:r>
              <a:rPr lang="zh-CN" altLang="en-US" sz="2000" dirty="0">
                <a:solidFill>
                  <a:schemeClr val="accent2"/>
                </a:solidFill>
                <a:latin typeface="华文细黑" pitchFamily="2" charset="-122"/>
                <a:ea typeface="华文细黑" pitchFamily="2" charset="-122"/>
              </a:rPr>
              <a:t>应用 ：低速数字化示波器、卡计等 </a:t>
            </a:r>
          </a:p>
        </p:txBody>
      </p:sp>
      <p:sp>
        <p:nvSpPr>
          <p:cNvPr id="16389"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E229F5-91E4-4003-AB8B-66538401DA51}"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434</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ChangeArrowheads="1"/>
          </p:cNvSpPr>
          <p:nvPr/>
        </p:nvSpPr>
        <p:spPr bwMode="auto">
          <a:xfrm>
            <a:off x="396552" y="513110"/>
            <a:ext cx="9144000" cy="755650"/>
          </a:xfrm>
          <a:prstGeom prst="rect">
            <a:avLst/>
          </a:prstGeom>
          <a:noFill/>
          <a:ln w="9525">
            <a:noFill/>
            <a:miter lim="800000"/>
            <a:headEnd/>
            <a:tailEnd/>
          </a:ln>
        </p:spPr>
        <p:txBody>
          <a:bodyPr anchor="ctr"/>
          <a:lstStyle/>
          <a:p>
            <a:pPr marL="457200" marR="0" lvl="1" indent="-457200" algn="l" defTabSz="914400" rtl="0" eaLnBrk="1" fontAlgn="base" latinLnBrk="0" hangingPunct="1">
              <a:lnSpc>
                <a:spcPct val="100000"/>
              </a:lnSpc>
              <a:spcBef>
                <a:spcPct val="20000"/>
              </a:spcBef>
              <a:spcAft>
                <a:spcPct val="0"/>
              </a:spcAft>
              <a:buClrTx/>
              <a:buSzTx/>
              <a:buFontTx/>
              <a:buAutoNum type="arabicPeriod" startAt="2"/>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网络系统</a:t>
            </a:r>
          </a:p>
        </p:txBody>
      </p:sp>
      <p:sp>
        <p:nvSpPr>
          <p:cNvPr id="17411" name="Rectangle 3"/>
          <p:cNvSpPr>
            <a:spLocks noChangeArrowheads="1"/>
          </p:cNvSpPr>
          <p:nvPr/>
        </p:nvSpPr>
        <p:spPr bwMode="auto">
          <a:xfrm>
            <a:off x="0" y="1219200"/>
            <a:ext cx="9144000" cy="5638800"/>
          </a:xfrm>
          <a:prstGeom prst="rect">
            <a:avLst/>
          </a:prstGeom>
          <a:noFill/>
          <a:ln w="9525">
            <a:noFill/>
            <a:miter lim="800000"/>
            <a:headEnd/>
            <a:tailEnd/>
          </a:ln>
        </p:spPr>
        <p:txBody>
          <a:bodyPr/>
          <a:lstStyle/>
          <a:p>
            <a:pPr marL="457200" marR="0" lvl="0" indent="-457200" algn="ctr" defTabSz="914400" rtl="0" eaLnBrk="1" fontAlgn="base" latinLnBrk="0" hangingPunct="1">
              <a:lnSpc>
                <a:spcPct val="100000"/>
              </a:lnSpc>
              <a:spcBef>
                <a:spcPct val="20000"/>
              </a:spcBef>
              <a:spcAft>
                <a:spcPct val="0"/>
              </a:spcAft>
              <a:buClrTx/>
              <a:buSzTx/>
              <a:buFont typeface="Wingdings" pitchFamily="2" charset="2"/>
              <a:buChar char="Ø"/>
              <a:tabLst/>
              <a:defRPr/>
            </a:pPr>
            <a:endParaRPr kumimoji="1" lang="zh-CN" altLang="zh-CN" sz="2800" b="0" i="0" u="none" strike="noStrike" kern="1200" cap="none" spc="0" normalizeH="0" baseline="0" noProof="0">
              <a:ln>
                <a:noFill/>
              </a:ln>
              <a:solidFill>
                <a:srgbClr val="0000FF"/>
              </a:solidFill>
              <a:effectLst/>
              <a:uLnTx/>
              <a:uFillTx/>
              <a:latin typeface="Times New Roman" pitchFamily="18" charset="0"/>
              <a:ea typeface="宋体" charset="-122"/>
              <a:cs typeface="+mn-cs"/>
            </a:endParaRPr>
          </a:p>
        </p:txBody>
      </p:sp>
      <p:pic>
        <p:nvPicPr>
          <p:cNvPr id="5124" name="Picture 4" descr="图2"/>
          <p:cNvPicPr>
            <a:picLocks noChangeAspect="1" noChangeArrowheads="1"/>
          </p:cNvPicPr>
          <p:nvPr/>
        </p:nvPicPr>
        <p:blipFill>
          <a:blip r:embed="rId3" cstate="print"/>
          <a:srcRect/>
          <a:stretch>
            <a:fillRect/>
          </a:stretch>
        </p:blipFill>
        <p:spPr bwMode="auto">
          <a:xfrm>
            <a:off x="1331640" y="2564904"/>
            <a:ext cx="6769050" cy="3942414"/>
          </a:xfrm>
          <a:prstGeom prst="rect">
            <a:avLst/>
          </a:prstGeom>
          <a:noFill/>
          <a:ln w="9525">
            <a:noFill/>
            <a:miter lim="800000"/>
            <a:headEnd/>
            <a:tailEnd/>
          </a:ln>
        </p:spPr>
      </p:pic>
      <p:sp>
        <p:nvSpPr>
          <p:cNvPr id="17413" name="Rectangle 0"/>
          <p:cNvSpPr>
            <a:spLocks noChangeArrowheads="1"/>
          </p:cNvSpPr>
          <p:nvPr/>
        </p:nvSpPr>
        <p:spPr bwMode="auto">
          <a:xfrm>
            <a:off x="538931" y="1132979"/>
            <a:ext cx="8137525" cy="138499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defRPr/>
            </a:pPr>
            <a:r>
              <a:rPr kumimoji="1" lang="en-US" altLang="zh-CN" sz="24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a:t>
            </a:r>
            <a:r>
              <a:rPr kumimoji="1" lang="zh-CN" altLang="en-US" sz="24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）硬件结构</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以微机以太网为基础的网络结构来组成神光</a:t>
            </a:r>
            <a:r>
              <a:rPr kumimoji="1" lang="en-US" altLang="zh-CN" sz="2000" b="0" i="0" u="none" strike="noStrike" kern="1200" cap="none" spc="0" normalizeH="0" baseline="0" noProof="0" dirty="0" err="1">
                <a:ln>
                  <a:noFill/>
                </a:ln>
                <a:solidFill>
                  <a:srgbClr val="0000FF"/>
                </a:solidFill>
                <a:effectLst/>
                <a:uLnTx/>
                <a:uFillTx/>
                <a:latin typeface="华文细黑" pitchFamily="2" charset="-122"/>
                <a:ea typeface="华文细黑" pitchFamily="2" charset="-122"/>
                <a:cs typeface="+mn-cs"/>
              </a:rPr>
              <a:t>ⅡICF</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实验数据采集处理和管理系统的硬件框架，通过网络使各物理测试节点并网和将各物理节点每次打靶实验数据送入已编好的实验数据库中 。</a:t>
            </a:r>
          </a:p>
        </p:txBody>
      </p:sp>
      <p:sp>
        <p:nvSpPr>
          <p:cNvPr id="17414" name="灯片编号占位符 7"/>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582133F-2B04-4CFA-9FD0-9ABDCFFCADA7}"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435</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124"/>
                                        </p:tgtEl>
                                        <p:attrNameLst>
                                          <p:attrName>style.visibility</p:attrName>
                                        </p:attrNameLst>
                                      </p:cBhvr>
                                      <p:to>
                                        <p:strVal val="visible"/>
                                      </p:to>
                                    </p:set>
                                    <p:anim calcmode="lin" valueType="num">
                                      <p:cBhvr additive="base">
                                        <p:cTn id="7" dur="500" fill="hold"/>
                                        <p:tgtEl>
                                          <p:spTgt spid="5124"/>
                                        </p:tgtEl>
                                        <p:attrNameLst>
                                          <p:attrName>ppt_x</p:attrName>
                                        </p:attrNameLst>
                                      </p:cBhvr>
                                      <p:tavLst>
                                        <p:tav tm="0">
                                          <p:val>
                                            <p:strVal val="1+#ppt_w/2"/>
                                          </p:val>
                                        </p:tav>
                                        <p:tav tm="100000">
                                          <p:val>
                                            <p:strVal val="#ppt_x"/>
                                          </p:val>
                                        </p:tav>
                                      </p:tavLst>
                                    </p:anim>
                                    <p:anim calcmode="lin" valueType="num">
                                      <p:cBhvr additive="base">
                                        <p:cTn id="8" dur="500" fill="hold"/>
                                        <p:tgtEl>
                                          <p:spTgt spid="51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395536" y="503585"/>
            <a:ext cx="7772400" cy="765175"/>
          </a:xfrm>
        </p:spPr>
        <p:txBody>
          <a:bodyPr/>
          <a:lstStyle/>
          <a:p>
            <a:pPr marL="447675" indent="-447675" algn="l" eaLnBrk="1" hangingPunct="1">
              <a:buFontTx/>
              <a:buAutoNum type="arabicPeriod" startAt="2"/>
            </a:pPr>
            <a:r>
              <a:rPr lang="zh-CN" altLang="en-US" sz="3200" dirty="0">
                <a:solidFill>
                  <a:schemeClr val="accent2"/>
                </a:solidFill>
                <a:latin typeface="华文细黑" pitchFamily="2" charset="-122"/>
                <a:ea typeface="华文细黑" pitchFamily="2" charset="-122"/>
              </a:rPr>
              <a:t>网络系统</a:t>
            </a:r>
          </a:p>
        </p:txBody>
      </p:sp>
      <p:sp>
        <p:nvSpPr>
          <p:cNvPr id="6147" name="Rectangle 3"/>
          <p:cNvSpPr>
            <a:spLocks noGrp="1" noChangeArrowheads="1"/>
          </p:cNvSpPr>
          <p:nvPr>
            <p:ph type="body" idx="1"/>
          </p:nvPr>
        </p:nvSpPr>
        <p:spPr>
          <a:xfrm>
            <a:off x="0" y="1268760"/>
            <a:ext cx="8748464" cy="5400600"/>
          </a:xfrm>
        </p:spPr>
        <p:txBody>
          <a:bodyPr/>
          <a:lstStyle/>
          <a:p>
            <a:pPr marL="990600" lvl="1" indent="-533400" eaLnBrk="1" hangingPunct="1">
              <a:buFontTx/>
              <a:buNone/>
            </a:pPr>
            <a:r>
              <a:rPr lang="en-US" altLang="zh-CN" b="1" dirty="0">
                <a:solidFill>
                  <a:schemeClr val="accent2"/>
                </a:solidFill>
                <a:latin typeface="华文细黑" pitchFamily="2" charset="-122"/>
                <a:ea typeface="华文细黑" pitchFamily="2" charset="-122"/>
              </a:rPr>
              <a:t>2</a:t>
            </a:r>
            <a:r>
              <a:rPr lang="zh-CN" altLang="en-US" b="1" dirty="0">
                <a:solidFill>
                  <a:schemeClr val="accent2"/>
                </a:solidFill>
                <a:latin typeface="华文细黑" pitchFamily="2" charset="-122"/>
                <a:ea typeface="华文细黑" pitchFamily="2" charset="-122"/>
              </a:rPr>
              <a:t>）服务器的配置</a:t>
            </a:r>
            <a:r>
              <a:rPr lang="zh-CN" altLang="en-US" sz="2400" dirty="0">
                <a:solidFill>
                  <a:schemeClr val="accent2"/>
                </a:solidFill>
                <a:latin typeface="华文细黑" pitchFamily="2" charset="-122"/>
                <a:ea typeface="华文细黑" pitchFamily="2" charset="-122"/>
              </a:rPr>
              <a:t> </a:t>
            </a:r>
          </a:p>
          <a:p>
            <a:pPr marL="1371600" lvl="2" indent="-457200" eaLnBrk="1" hangingPunct="1">
              <a:buFont typeface="Wingdings" pitchFamily="2" charset="2"/>
              <a:buNone/>
            </a:pPr>
            <a:r>
              <a:rPr lang="zh-CN" altLang="en-US" dirty="0">
                <a:solidFill>
                  <a:schemeClr val="accent2"/>
                </a:solidFill>
                <a:latin typeface="华文细黑" pitchFamily="2" charset="-122"/>
                <a:ea typeface="华文细黑" pitchFamily="2" charset="-122"/>
              </a:rPr>
              <a:t>系统中有两台大容量的</a:t>
            </a:r>
            <a:r>
              <a:rPr lang="en-US" altLang="zh-CN" dirty="0">
                <a:solidFill>
                  <a:schemeClr val="accent2"/>
                </a:solidFill>
                <a:latin typeface="华文细黑" pitchFamily="2" charset="-122"/>
                <a:ea typeface="华文细黑" pitchFamily="2" charset="-122"/>
              </a:rPr>
              <a:t>PC</a:t>
            </a:r>
            <a:r>
              <a:rPr lang="zh-CN" altLang="en-US" dirty="0">
                <a:solidFill>
                  <a:schemeClr val="accent2"/>
                </a:solidFill>
                <a:latin typeface="华文细黑" pitchFamily="2" charset="-122"/>
                <a:ea typeface="华文细黑" pitchFamily="2" charset="-122"/>
              </a:rPr>
              <a:t>文件服务器和一台基于</a:t>
            </a:r>
            <a:r>
              <a:rPr lang="en-US" altLang="zh-CN" dirty="0">
                <a:solidFill>
                  <a:schemeClr val="accent2"/>
                </a:solidFill>
                <a:latin typeface="华文细黑" pitchFamily="2" charset="-122"/>
                <a:ea typeface="华文细黑" pitchFamily="2" charset="-122"/>
              </a:rPr>
              <a:t>Windows NT Server </a:t>
            </a:r>
            <a:r>
              <a:rPr lang="zh-CN" altLang="en-US" dirty="0">
                <a:solidFill>
                  <a:schemeClr val="accent2"/>
                </a:solidFill>
                <a:latin typeface="华文细黑" pitchFamily="2" charset="-122"/>
                <a:ea typeface="华文细黑" pitchFamily="2" charset="-122"/>
              </a:rPr>
              <a:t>的数据库服务器。</a:t>
            </a:r>
          </a:p>
          <a:p>
            <a:pPr marL="1752600" lvl="3" indent="-381000" eaLnBrk="1" hangingPunct="1">
              <a:buFontTx/>
              <a:buChar char="•"/>
            </a:pPr>
            <a:r>
              <a:rPr lang="zh-CN" altLang="en-US" sz="2400" dirty="0">
                <a:solidFill>
                  <a:schemeClr val="accent2"/>
                </a:solidFill>
                <a:latin typeface="华文细黑" pitchFamily="2" charset="-122"/>
                <a:ea typeface="华文细黑" pitchFamily="2" charset="-122"/>
                <a:cs typeface="Times New Roman" pitchFamily="18" charset="0"/>
              </a:rPr>
              <a:t>文件服务器</a:t>
            </a:r>
            <a:r>
              <a:rPr lang="zh-CN" altLang="en-US" sz="2400" dirty="0">
                <a:solidFill>
                  <a:schemeClr val="accent2"/>
                </a:solidFill>
                <a:latin typeface="华文细黑" pitchFamily="2" charset="-122"/>
                <a:ea typeface="华文细黑" pitchFamily="2" charset="-122"/>
              </a:rPr>
              <a:t>的</a:t>
            </a:r>
            <a:r>
              <a:rPr lang="zh-CN" altLang="en-US" sz="2400" dirty="0">
                <a:solidFill>
                  <a:schemeClr val="accent2"/>
                </a:solidFill>
                <a:latin typeface="华文细黑" pitchFamily="2" charset="-122"/>
                <a:ea typeface="华文细黑" pitchFamily="2" charset="-122"/>
                <a:cs typeface="Times New Roman" pitchFamily="18" charset="0"/>
              </a:rPr>
              <a:t>网络操作系统为</a:t>
            </a:r>
            <a:r>
              <a:rPr lang="en-US" altLang="zh-CN" sz="2400" dirty="0">
                <a:solidFill>
                  <a:schemeClr val="accent2"/>
                </a:solidFill>
                <a:latin typeface="华文细黑" pitchFamily="2" charset="-122"/>
                <a:ea typeface="华文细黑" pitchFamily="2" charset="-122"/>
                <a:cs typeface="Times New Roman" pitchFamily="18" charset="0"/>
              </a:rPr>
              <a:t>NetWare 4.10</a:t>
            </a:r>
            <a:r>
              <a:rPr lang="zh-CN" altLang="en-US" sz="2400" dirty="0">
                <a:solidFill>
                  <a:schemeClr val="accent2"/>
                </a:solidFill>
                <a:latin typeface="华文细黑" pitchFamily="2" charset="-122"/>
                <a:ea typeface="华文细黑" pitchFamily="2" charset="-122"/>
                <a:cs typeface="Times New Roman" pitchFamily="18" charset="0"/>
              </a:rPr>
              <a:t>。它</a:t>
            </a:r>
            <a:r>
              <a:rPr lang="zh-CN" altLang="en-US" sz="2400" dirty="0">
                <a:solidFill>
                  <a:schemeClr val="accent2"/>
                </a:solidFill>
                <a:latin typeface="华文细黑" pitchFamily="2" charset="-122"/>
                <a:ea typeface="华文细黑" pitchFamily="2" charset="-122"/>
              </a:rPr>
              <a:t>的硬盘分为系统卷</a:t>
            </a:r>
            <a:r>
              <a:rPr lang="en-US" altLang="zh-CN" sz="2400" dirty="0">
                <a:solidFill>
                  <a:schemeClr val="accent2"/>
                </a:solidFill>
                <a:latin typeface="华文细黑" pitchFamily="2" charset="-122"/>
                <a:ea typeface="华文细黑" pitchFamily="2" charset="-122"/>
              </a:rPr>
              <a:t>(SYS Volume)</a:t>
            </a:r>
            <a:r>
              <a:rPr lang="zh-CN" altLang="en-US" sz="2400" dirty="0">
                <a:solidFill>
                  <a:schemeClr val="accent2"/>
                </a:solidFill>
                <a:latin typeface="华文细黑" pitchFamily="2" charset="-122"/>
                <a:ea typeface="华文细黑" pitchFamily="2" charset="-122"/>
              </a:rPr>
              <a:t>、应用卷</a:t>
            </a:r>
            <a:r>
              <a:rPr lang="en-US" altLang="zh-CN" sz="2400" dirty="0">
                <a:solidFill>
                  <a:schemeClr val="accent2"/>
                </a:solidFill>
                <a:latin typeface="华文细黑" pitchFamily="2" charset="-122"/>
                <a:ea typeface="华文细黑" pitchFamily="2" charset="-122"/>
              </a:rPr>
              <a:t>(APP Volume)</a:t>
            </a:r>
            <a:r>
              <a:rPr lang="zh-CN" altLang="en-US" sz="2400" dirty="0">
                <a:solidFill>
                  <a:schemeClr val="accent2"/>
                </a:solidFill>
                <a:latin typeface="华文细黑" pitchFamily="2" charset="-122"/>
                <a:ea typeface="华文细黑" pitchFamily="2" charset="-122"/>
              </a:rPr>
              <a:t>和数据卷</a:t>
            </a:r>
            <a:r>
              <a:rPr lang="en-US" altLang="zh-CN" sz="2400" dirty="0">
                <a:solidFill>
                  <a:schemeClr val="accent2"/>
                </a:solidFill>
                <a:latin typeface="华文细黑" pitchFamily="2" charset="-122"/>
                <a:ea typeface="华文细黑" pitchFamily="2" charset="-122"/>
              </a:rPr>
              <a:t>(DATA Volume)</a:t>
            </a:r>
            <a:r>
              <a:rPr lang="zh-CN" altLang="en-US" sz="2400" dirty="0">
                <a:solidFill>
                  <a:schemeClr val="accent2"/>
                </a:solidFill>
                <a:latin typeface="华文细黑" pitchFamily="2" charset="-122"/>
                <a:ea typeface="华文细黑" pitchFamily="2" charset="-122"/>
              </a:rPr>
              <a:t>三个卷，分别存放网络系统软件与公用软件、应用软件</a:t>
            </a:r>
            <a:r>
              <a:rPr lang="en-US" altLang="zh-CN" sz="2400" dirty="0">
                <a:solidFill>
                  <a:schemeClr val="accent2"/>
                </a:solidFill>
                <a:latin typeface="华文细黑" pitchFamily="2" charset="-122"/>
                <a:ea typeface="华文细黑" pitchFamily="2" charset="-122"/>
              </a:rPr>
              <a:t>(</a:t>
            </a:r>
            <a:r>
              <a:rPr lang="zh-CN" altLang="en-US" sz="2400" dirty="0">
                <a:solidFill>
                  <a:schemeClr val="accent2"/>
                </a:solidFill>
                <a:latin typeface="华文细黑" pitchFamily="2" charset="-122"/>
                <a:ea typeface="华文细黑" pitchFamily="2" charset="-122"/>
              </a:rPr>
              <a:t>包括数据分析处理软件</a:t>
            </a:r>
            <a:r>
              <a:rPr lang="en-US" altLang="zh-CN" sz="2400" dirty="0">
                <a:solidFill>
                  <a:schemeClr val="accent2"/>
                </a:solidFill>
                <a:latin typeface="华文细黑" pitchFamily="2" charset="-122"/>
                <a:ea typeface="华文细黑" pitchFamily="2" charset="-122"/>
              </a:rPr>
              <a:t>)</a:t>
            </a:r>
            <a:r>
              <a:rPr lang="zh-CN" altLang="en-US" sz="2400" dirty="0">
                <a:solidFill>
                  <a:schemeClr val="accent2"/>
                </a:solidFill>
                <a:latin typeface="华文细黑" pitchFamily="2" charset="-122"/>
                <a:ea typeface="华文细黑" pitchFamily="2" charset="-122"/>
              </a:rPr>
              <a:t>和实验原始数据文件 </a:t>
            </a:r>
          </a:p>
          <a:p>
            <a:pPr marL="1752600" lvl="3" indent="-381000" eaLnBrk="1" hangingPunct="1">
              <a:buFontTx/>
              <a:buChar char="•"/>
            </a:pPr>
            <a:r>
              <a:rPr lang="zh-CN" altLang="en-US" sz="2400" dirty="0">
                <a:solidFill>
                  <a:schemeClr val="accent2"/>
                </a:solidFill>
                <a:latin typeface="华文细黑" pitchFamily="2" charset="-122"/>
                <a:ea typeface="华文细黑" pitchFamily="2" charset="-122"/>
              </a:rPr>
              <a:t>基于</a:t>
            </a:r>
            <a:r>
              <a:rPr lang="en-US" altLang="zh-CN" sz="2400" dirty="0">
                <a:solidFill>
                  <a:schemeClr val="accent2"/>
                </a:solidFill>
                <a:latin typeface="华文细黑" pitchFamily="2" charset="-122"/>
                <a:ea typeface="华文细黑" pitchFamily="2" charset="-122"/>
              </a:rPr>
              <a:t>Windows NT</a:t>
            </a:r>
            <a:r>
              <a:rPr lang="zh-CN" altLang="en-US" sz="2400" dirty="0">
                <a:solidFill>
                  <a:schemeClr val="accent2"/>
                </a:solidFill>
                <a:latin typeface="华文细黑" pitchFamily="2" charset="-122"/>
                <a:ea typeface="华文细黑" pitchFamily="2" charset="-122"/>
              </a:rPr>
              <a:t>的数据库服务器用于存放数据库和其相关的应用程序 </a:t>
            </a:r>
          </a:p>
          <a:p>
            <a:pPr marL="1752600" lvl="3" indent="-381000" eaLnBrk="1" hangingPunct="1">
              <a:buFontTx/>
              <a:buChar char="•"/>
            </a:pPr>
            <a:r>
              <a:rPr lang="zh-CN" altLang="en-US" sz="2400" dirty="0">
                <a:solidFill>
                  <a:schemeClr val="accent2"/>
                </a:solidFill>
                <a:latin typeface="华文细黑" pitchFamily="2" charset="-122"/>
                <a:ea typeface="华文细黑" pitchFamily="2" charset="-122"/>
              </a:rPr>
              <a:t>为了保证实验数据存储和系统的可靠性，服务器的硬盘利用网络操作系统的功能进行了镜像  </a:t>
            </a:r>
          </a:p>
        </p:txBody>
      </p:sp>
      <p:sp>
        <p:nvSpPr>
          <p:cNvPr id="18437"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2176CC6-7C6A-4EC5-8AFE-F3CBA9BBC481}"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436</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calcmode="lin" valueType="num">
                                      <p:cBhvr additive="base">
                                        <p:cTn id="7" dur="500" fill="hold"/>
                                        <p:tgtEl>
                                          <p:spTgt spid="61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14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147">
                                            <p:txEl>
                                              <p:pRg st="1" end="1"/>
                                            </p:txEl>
                                          </p:spTgt>
                                        </p:tgtEl>
                                        <p:attrNameLst>
                                          <p:attrName>style.visibility</p:attrName>
                                        </p:attrNameLst>
                                      </p:cBhvr>
                                      <p:to>
                                        <p:strVal val="visible"/>
                                      </p:to>
                                    </p:set>
                                    <p:anim calcmode="lin" valueType="num">
                                      <p:cBhvr additive="base">
                                        <p:cTn id="11" dur="500" fill="hold"/>
                                        <p:tgtEl>
                                          <p:spTgt spid="614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14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147">
                                            <p:txEl>
                                              <p:pRg st="2" end="2"/>
                                            </p:txEl>
                                          </p:spTgt>
                                        </p:tgtEl>
                                        <p:attrNameLst>
                                          <p:attrName>style.visibility</p:attrName>
                                        </p:attrNameLst>
                                      </p:cBhvr>
                                      <p:to>
                                        <p:strVal val="visible"/>
                                      </p:to>
                                    </p:set>
                                    <p:anim calcmode="lin" valueType="num">
                                      <p:cBhvr additive="base">
                                        <p:cTn id="15" dur="500" fill="hold"/>
                                        <p:tgtEl>
                                          <p:spTgt spid="6147">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147">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147">
                                            <p:txEl>
                                              <p:pRg st="3" end="3"/>
                                            </p:txEl>
                                          </p:spTgt>
                                        </p:tgtEl>
                                        <p:attrNameLst>
                                          <p:attrName>style.visibility</p:attrName>
                                        </p:attrNameLst>
                                      </p:cBhvr>
                                      <p:to>
                                        <p:strVal val="visible"/>
                                      </p:to>
                                    </p:set>
                                    <p:anim calcmode="lin" valueType="num">
                                      <p:cBhvr additive="base">
                                        <p:cTn id="19" dur="500" fill="hold"/>
                                        <p:tgtEl>
                                          <p:spTgt spid="6147">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147">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147">
                                            <p:txEl>
                                              <p:pRg st="4" end="4"/>
                                            </p:txEl>
                                          </p:spTgt>
                                        </p:tgtEl>
                                        <p:attrNameLst>
                                          <p:attrName>style.visibility</p:attrName>
                                        </p:attrNameLst>
                                      </p:cBhvr>
                                      <p:to>
                                        <p:strVal val="visible"/>
                                      </p:to>
                                    </p:set>
                                    <p:anim calcmode="lin" valueType="num">
                                      <p:cBhvr additive="base">
                                        <p:cTn id="23" dur="500" fill="hold"/>
                                        <p:tgtEl>
                                          <p:spTgt spid="6147">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14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bldLvl="2" autoUpdateAnimBg="0"/>
    </p:bldLst>
  </p:timing>
</p:sld>
</file>

<file path=ppt/slides/slide4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395536" y="434752"/>
            <a:ext cx="8640960" cy="762000"/>
          </a:xfrm>
        </p:spPr>
        <p:txBody>
          <a:bodyPr/>
          <a:lstStyle/>
          <a:p>
            <a:pPr marL="542925" indent="-542925" algn="l" eaLnBrk="1" hangingPunct="1">
              <a:buFontTx/>
              <a:buAutoNum type="arabicPeriod" startAt="3"/>
            </a:pPr>
            <a:r>
              <a:rPr lang="zh-CN" altLang="en-US" sz="3200" b="1" dirty="0">
                <a:solidFill>
                  <a:schemeClr val="accent2"/>
                </a:solidFill>
                <a:latin typeface="华文细黑" pitchFamily="2" charset="-122"/>
                <a:ea typeface="华文细黑" pitchFamily="2" charset="-122"/>
              </a:rPr>
              <a:t>靶诊断子系统</a:t>
            </a:r>
            <a:r>
              <a:rPr lang="zh-CN" altLang="en-US" sz="3200" dirty="0">
                <a:solidFill>
                  <a:schemeClr val="accent2"/>
                </a:solidFill>
                <a:latin typeface="华文细黑" pitchFamily="2" charset="-122"/>
                <a:ea typeface="华文细黑" pitchFamily="2" charset="-122"/>
              </a:rPr>
              <a:t>（各物理探测节点数据采集）</a:t>
            </a:r>
          </a:p>
        </p:txBody>
      </p:sp>
      <p:sp>
        <p:nvSpPr>
          <p:cNvPr id="9219" name="Rectangle 3"/>
          <p:cNvSpPr>
            <a:spLocks noGrp="1" noChangeArrowheads="1"/>
          </p:cNvSpPr>
          <p:nvPr>
            <p:ph type="body" idx="1"/>
          </p:nvPr>
        </p:nvSpPr>
        <p:spPr>
          <a:xfrm>
            <a:off x="0" y="1412875"/>
            <a:ext cx="8748464" cy="5445125"/>
          </a:xfrm>
        </p:spPr>
        <p:txBody>
          <a:bodyPr/>
          <a:lstStyle/>
          <a:p>
            <a:pPr marL="990600" lvl="1" indent="-533400" eaLnBrk="1" hangingPunct="1">
              <a:buFont typeface="Wingdings" pitchFamily="2" charset="2"/>
              <a:buChar char="l"/>
            </a:pPr>
            <a:r>
              <a:rPr lang="zh-CN" altLang="en-US" sz="2400" dirty="0">
                <a:solidFill>
                  <a:schemeClr val="accent2"/>
                </a:solidFill>
                <a:latin typeface="华文细黑" pitchFamily="2" charset="-122"/>
                <a:ea typeface="华文细黑" pitchFamily="2" charset="-122"/>
              </a:rPr>
              <a:t>各物理测试节点的种类繁多，包括有：</a:t>
            </a:r>
            <a:endParaRPr lang="zh-CN" altLang="en-US" sz="1800" b="1" dirty="0">
              <a:solidFill>
                <a:schemeClr val="accent2"/>
              </a:solidFill>
              <a:latin typeface="华文细黑" pitchFamily="2" charset="-122"/>
              <a:ea typeface="华文细黑" pitchFamily="2" charset="-122"/>
            </a:endParaRPr>
          </a:p>
          <a:p>
            <a:pPr marL="1371600" lvl="2" indent="-457200" eaLnBrk="1" hangingPunct="1"/>
            <a:r>
              <a:rPr lang="en-US" altLang="zh-CN" b="1" dirty="0">
                <a:solidFill>
                  <a:schemeClr val="accent2"/>
                </a:solidFill>
                <a:latin typeface="华文细黑" pitchFamily="2" charset="-122"/>
                <a:ea typeface="华文细黑" pitchFamily="2" charset="-122"/>
              </a:rPr>
              <a:t>OMA</a:t>
            </a:r>
            <a:r>
              <a:rPr lang="zh-CN" altLang="en-US" b="1" dirty="0">
                <a:solidFill>
                  <a:schemeClr val="accent2"/>
                </a:solidFill>
                <a:latin typeface="华文细黑" pitchFamily="2" charset="-122"/>
                <a:ea typeface="华文细黑" pitchFamily="2" charset="-122"/>
              </a:rPr>
              <a:t>谱仪、 晶体谱仪、  </a:t>
            </a:r>
            <a:r>
              <a:rPr lang="en-US" altLang="zh-CN" b="1" dirty="0">
                <a:solidFill>
                  <a:schemeClr val="accent2"/>
                </a:solidFill>
                <a:latin typeface="华文细黑" pitchFamily="2" charset="-122"/>
                <a:ea typeface="华文细黑" pitchFamily="2" charset="-122"/>
              </a:rPr>
              <a:t>DANTE</a:t>
            </a:r>
            <a:r>
              <a:rPr lang="zh-CN" altLang="en-US" b="1" dirty="0">
                <a:solidFill>
                  <a:schemeClr val="accent2"/>
                </a:solidFill>
                <a:latin typeface="华文细黑" pitchFamily="2" charset="-122"/>
                <a:ea typeface="华文细黑" pitchFamily="2" charset="-122"/>
              </a:rPr>
              <a:t>谱仪、  透射光栅谱仪、  塑料闪烁体谱仪、 </a:t>
            </a:r>
            <a:r>
              <a:rPr lang="en-US" altLang="zh-CN" b="1" dirty="0">
                <a:solidFill>
                  <a:schemeClr val="accent2"/>
                </a:solidFill>
                <a:latin typeface="华文细黑" pitchFamily="2" charset="-122"/>
                <a:ea typeface="华文细黑" pitchFamily="2" charset="-122"/>
                <a:cs typeface="Times New Roman" pitchFamily="18" charset="0"/>
              </a:rPr>
              <a:t>F.F</a:t>
            </a:r>
            <a:r>
              <a:rPr lang="zh-CN" altLang="en-US" b="1" dirty="0">
                <a:solidFill>
                  <a:schemeClr val="accent2"/>
                </a:solidFill>
                <a:latin typeface="华文细黑" pitchFamily="2" charset="-122"/>
                <a:ea typeface="华文细黑" pitchFamily="2" charset="-122"/>
                <a:cs typeface="Times New Roman" pitchFamily="18" charset="0"/>
              </a:rPr>
              <a:t>谱仪 </a:t>
            </a:r>
            <a:endParaRPr lang="zh-CN" altLang="en-US" b="1" dirty="0">
              <a:solidFill>
                <a:schemeClr val="accent2"/>
              </a:solidFill>
              <a:latin typeface="华文细黑" pitchFamily="2" charset="-122"/>
              <a:ea typeface="华文细黑" pitchFamily="2" charset="-122"/>
            </a:endParaRPr>
          </a:p>
          <a:p>
            <a:pPr marL="1371600" lvl="2" indent="-457200" eaLnBrk="1" hangingPunct="1"/>
            <a:r>
              <a:rPr lang="en-US" altLang="zh-CN" b="1" dirty="0">
                <a:solidFill>
                  <a:schemeClr val="accent2"/>
                </a:solidFill>
                <a:latin typeface="华文细黑" pitchFamily="2" charset="-122"/>
                <a:ea typeface="华文细黑" pitchFamily="2" charset="-122"/>
              </a:rPr>
              <a:t>X</a:t>
            </a:r>
            <a:r>
              <a:rPr lang="zh-CN" altLang="en-US" b="1" dirty="0">
                <a:solidFill>
                  <a:schemeClr val="accent2"/>
                </a:solidFill>
                <a:latin typeface="华文细黑" pitchFamily="2" charset="-122"/>
                <a:ea typeface="华文细黑" pitchFamily="2" charset="-122"/>
              </a:rPr>
              <a:t>光分幅相机、针孔相机、 条纹相机 </a:t>
            </a:r>
          </a:p>
          <a:p>
            <a:pPr marL="1371600" lvl="2" indent="-457200" eaLnBrk="1" hangingPunct="1"/>
            <a:r>
              <a:rPr lang="zh-CN" altLang="en-US" b="1" dirty="0">
                <a:solidFill>
                  <a:schemeClr val="accent2"/>
                </a:solidFill>
                <a:latin typeface="华文细黑" pitchFamily="2" charset="-122"/>
                <a:ea typeface="华文细黑" pitchFamily="2" charset="-122"/>
                <a:cs typeface="Times New Roman" pitchFamily="18" charset="0"/>
              </a:rPr>
              <a:t>反射光测量</a:t>
            </a:r>
            <a:r>
              <a:rPr lang="zh-CN" altLang="en-US" b="1" dirty="0">
                <a:solidFill>
                  <a:schemeClr val="accent2"/>
                </a:solidFill>
                <a:latin typeface="华文细黑" pitchFamily="2" charset="-122"/>
                <a:ea typeface="华文细黑" pitchFamily="2" charset="-122"/>
              </a:rPr>
              <a:t>仪、 活化法中子产额测量探头   </a:t>
            </a:r>
          </a:p>
          <a:p>
            <a:pPr marL="1371600" lvl="2" indent="-457200" eaLnBrk="1" hangingPunct="1">
              <a:buFontTx/>
              <a:buNone/>
            </a:pPr>
            <a:r>
              <a:rPr lang="zh-CN" altLang="en-US" b="1" dirty="0">
                <a:solidFill>
                  <a:schemeClr val="accent2"/>
                </a:solidFill>
                <a:latin typeface="华文细黑" pitchFamily="2" charset="-122"/>
                <a:ea typeface="华文细黑" pitchFamily="2" charset="-122"/>
              </a:rPr>
              <a:t>   </a:t>
            </a:r>
            <a:r>
              <a:rPr lang="en-US" altLang="zh-CN" b="1" dirty="0">
                <a:solidFill>
                  <a:schemeClr val="accent2"/>
                </a:solidFill>
                <a:latin typeface="华文细黑" pitchFamily="2" charset="-122"/>
                <a:ea typeface="华文细黑" pitchFamily="2" charset="-122"/>
              </a:rPr>
              <a:t>	……</a:t>
            </a:r>
            <a:endParaRPr lang="zh-CN" altLang="en-US" dirty="0">
              <a:solidFill>
                <a:schemeClr val="accent2"/>
              </a:solidFill>
              <a:latin typeface="华文细黑" pitchFamily="2" charset="-122"/>
              <a:ea typeface="华文细黑" pitchFamily="2" charset="-122"/>
            </a:endParaRPr>
          </a:p>
          <a:p>
            <a:pPr marL="990600" lvl="1" indent="-533400" eaLnBrk="1" hangingPunct="1">
              <a:buFont typeface="Wingdings" pitchFamily="2" charset="2"/>
              <a:buChar char="l"/>
            </a:pPr>
            <a:r>
              <a:rPr lang="zh-CN" altLang="en-US" sz="2400" dirty="0">
                <a:solidFill>
                  <a:schemeClr val="accent2"/>
                </a:solidFill>
                <a:latin typeface="华文细黑" pitchFamily="2" charset="-122"/>
                <a:ea typeface="华文细黑" pitchFamily="2" charset="-122"/>
              </a:rPr>
              <a:t>要建立综合数据采集系统，必须首先使各物理测试节点实现数据在线化采集，将实验原始数据实时传输到数据分析处理中心的文件服务器上，再通过专用软件处理</a:t>
            </a:r>
            <a:r>
              <a:rPr lang="en-US" altLang="zh-CN" sz="2400" dirty="0">
                <a:solidFill>
                  <a:schemeClr val="accent2"/>
                </a:solidFill>
                <a:latin typeface="华文细黑" pitchFamily="2" charset="-122"/>
                <a:ea typeface="华文细黑" pitchFamily="2" charset="-122"/>
              </a:rPr>
              <a:t>,</a:t>
            </a:r>
            <a:r>
              <a:rPr lang="zh-CN" altLang="en-US" sz="2400" dirty="0">
                <a:solidFill>
                  <a:schemeClr val="accent2"/>
                </a:solidFill>
                <a:latin typeface="华文细黑" pitchFamily="2" charset="-122"/>
                <a:ea typeface="华文细黑" pitchFamily="2" charset="-122"/>
              </a:rPr>
              <a:t>录入数据库</a:t>
            </a:r>
            <a:r>
              <a:rPr lang="zh-CN" altLang="en-US" dirty="0">
                <a:solidFill>
                  <a:schemeClr val="accent2"/>
                </a:solidFill>
                <a:latin typeface="华文细黑" pitchFamily="2" charset="-122"/>
                <a:ea typeface="华文细黑" pitchFamily="2" charset="-122"/>
              </a:rPr>
              <a:t> </a:t>
            </a:r>
          </a:p>
        </p:txBody>
      </p:sp>
      <p:sp>
        <p:nvSpPr>
          <p:cNvPr id="19460"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99DC5A5-8382-489D-B509-12EA92B28494}"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437</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9">
                                            <p:txEl>
                                              <p:pRg st="0" end="0"/>
                                            </p:txEl>
                                          </p:spTgt>
                                        </p:tgtEl>
                                        <p:attrNameLst>
                                          <p:attrName>style.visibility</p:attrName>
                                        </p:attrNameLst>
                                      </p:cBhvr>
                                      <p:to>
                                        <p:strVal val="visible"/>
                                      </p:to>
                                    </p:set>
                                    <p:anim calcmode="lin" valueType="num">
                                      <p:cBhvr additive="base">
                                        <p:cTn id="7" dur="500" fill="hold"/>
                                        <p:tgtEl>
                                          <p:spTgt spid="921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219">
                                            <p:txEl>
                                              <p:pRg st="1" end="1"/>
                                            </p:txEl>
                                          </p:spTgt>
                                        </p:tgtEl>
                                        <p:attrNameLst>
                                          <p:attrName>style.visibility</p:attrName>
                                        </p:attrNameLst>
                                      </p:cBhvr>
                                      <p:to>
                                        <p:strVal val="visible"/>
                                      </p:to>
                                    </p:set>
                                    <p:anim calcmode="lin" valueType="num">
                                      <p:cBhvr additive="base">
                                        <p:cTn id="11" dur="500" fill="hold"/>
                                        <p:tgtEl>
                                          <p:spTgt spid="9219">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219">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9219">
                                            <p:txEl>
                                              <p:pRg st="2" end="2"/>
                                            </p:txEl>
                                          </p:spTgt>
                                        </p:tgtEl>
                                        <p:attrNameLst>
                                          <p:attrName>style.visibility</p:attrName>
                                        </p:attrNameLst>
                                      </p:cBhvr>
                                      <p:to>
                                        <p:strVal val="visible"/>
                                      </p:to>
                                    </p:set>
                                    <p:anim calcmode="lin" valueType="num">
                                      <p:cBhvr additive="base">
                                        <p:cTn id="15" dur="500" fill="hold"/>
                                        <p:tgtEl>
                                          <p:spTgt spid="9219">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219">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219">
                                            <p:txEl>
                                              <p:pRg st="3" end="3"/>
                                            </p:txEl>
                                          </p:spTgt>
                                        </p:tgtEl>
                                        <p:attrNameLst>
                                          <p:attrName>style.visibility</p:attrName>
                                        </p:attrNameLst>
                                      </p:cBhvr>
                                      <p:to>
                                        <p:strVal val="visible"/>
                                      </p:to>
                                    </p:set>
                                    <p:anim calcmode="lin" valueType="num">
                                      <p:cBhvr additive="base">
                                        <p:cTn id="19" dur="500" fill="hold"/>
                                        <p:tgtEl>
                                          <p:spTgt spid="9219">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219">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219">
                                            <p:txEl>
                                              <p:pRg st="4" end="4"/>
                                            </p:txEl>
                                          </p:spTgt>
                                        </p:tgtEl>
                                        <p:attrNameLst>
                                          <p:attrName>style.visibility</p:attrName>
                                        </p:attrNameLst>
                                      </p:cBhvr>
                                      <p:to>
                                        <p:strVal val="visible"/>
                                      </p:to>
                                    </p:set>
                                    <p:anim calcmode="lin" valueType="num">
                                      <p:cBhvr additive="base">
                                        <p:cTn id="23" dur="500" fill="hold"/>
                                        <p:tgtEl>
                                          <p:spTgt spid="9219">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21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9219">
                                            <p:txEl>
                                              <p:pRg st="5" end="5"/>
                                            </p:txEl>
                                          </p:spTgt>
                                        </p:tgtEl>
                                        <p:attrNameLst>
                                          <p:attrName>style.visibility</p:attrName>
                                        </p:attrNameLst>
                                      </p:cBhvr>
                                      <p:to>
                                        <p:strVal val="visible"/>
                                      </p:to>
                                    </p:set>
                                    <p:anim calcmode="lin" valueType="num">
                                      <p:cBhvr additive="base">
                                        <p:cTn id="29" dur="500" fill="hold"/>
                                        <p:tgtEl>
                                          <p:spTgt spid="9219">
                                            <p:txEl>
                                              <p:pRg st="5" end="5"/>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21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build="p" bldLvl="2" autoUpdateAnimBg="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395536" y="548680"/>
            <a:ext cx="7772400" cy="874713"/>
          </a:xfrm>
        </p:spPr>
        <p:txBody>
          <a:bodyPr/>
          <a:lstStyle/>
          <a:p>
            <a:pPr marL="838200" indent="-838200" algn="l" eaLnBrk="1" hangingPunct="1">
              <a:buFontTx/>
              <a:buAutoNum type="arabicPeriod" startAt="3"/>
            </a:pPr>
            <a:r>
              <a:rPr lang="zh-CN" altLang="en-US" sz="3200" b="1" dirty="0">
                <a:solidFill>
                  <a:schemeClr val="accent2"/>
                </a:solidFill>
                <a:latin typeface="华文细黑" pitchFamily="2" charset="-122"/>
                <a:ea typeface="华文细黑" pitchFamily="2" charset="-122"/>
              </a:rPr>
              <a:t>靶诊断子系统</a:t>
            </a:r>
          </a:p>
        </p:txBody>
      </p:sp>
      <p:graphicFrame>
        <p:nvGraphicFramePr>
          <p:cNvPr id="6" name="图示 5"/>
          <p:cNvGraphicFramePr/>
          <p:nvPr/>
        </p:nvGraphicFramePr>
        <p:xfrm>
          <a:off x="827584" y="1412776"/>
          <a:ext cx="7772400" cy="381912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0485" name="灯片编号占位符 6"/>
          <p:cNvSpPr>
            <a:spLocks noGrp="1"/>
          </p:cNvSpPr>
          <p:nvPr>
            <p:ph type="sldNum" sz="quarter" idx="12"/>
          </p:nvPr>
        </p:nvSpPr>
        <p:spPr>
          <a:xfrm>
            <a:off x="7019925" y="6237288"/>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2A76620-FF5D-4B16-BE96-887B5F595C35}"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438</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395536" y="476672"/>
            <a:ext cx="7772400" cy="1143000"/>
          </a:xfrm>
        </p:spPr>
        <p:txBody>
          <a:bodyPr/>
          <a:lstStyle/>
          <a:p>
            <a:pPr marL="838200" indent="-838200" algn="l" eaLnBrk="1" hangingPunct="1"/>
            <a:r>
              <a:rPr lang="en-US" altLang="zh-CN" sz="3200" dirty="0">
                <a:solidFill>
                  <a:schemeClr val="accent2"/>
                </a:solidFill>
                <a:latin typeface="华文细黑" pitchFamily="2" charset="-122"/>
                <a:ea typeface="华文细黑" pitchFamily="2" charset="-122"/>
              </a:rPr>
              <a:t>1</a:t>
            </a:r>
            <a:r>
              <a:rPr lang="zh-CN" altLang="en-US" sz="3200" dirty="0">
                <a:solidFill>
                  <a:schemeClr val="accent2"/>
                </a:solidFill>
                <a:latin typeface="华文细黑" pitchFamily="2" charset="-122"/>
                <a:ea typeface="华文细黑" pitchFamily="2" charset="-122"/>
              </a:rPr>
              <a:t>） 集总式实时控制靶诊断子系统</a:t>
            </a:r>
          </a:p>
        </p:txBody>
      </p:sp>
      <p:sp>
        <p:nvSpPr>
          <p:cNvPr id="21507" name="Rectangle 3"/>
          <p:cNvSpPr>
            <a:spLocks noGrp="1" noChangeArrowheads="1"/>
          </p:cNvSpPr>
          <p:nvPr>
            <p:ph type="body" idx="1"/>
          </p:nvPr>
        </p:nvSpPr>
        <p:spPr>
          <a:xfrm>
            <a:off x="1259632" y="1484784"/>
            <a:ext cx="5544616" cy="4114800"/>
          </a:xfrm>
        </p:spPr>
        <p:txBody>
          <a:bodyPr/>
          <a:lstStyle/>
          <a:p>
            <a:pPr eaLnBrk="1" hangingPunct="1">
              <a:buFont typeface="Wingdings" pitchFamily="2" charset="2"/>
              <a:buChar char="l"/>
            </a:pPr>
            <a:r>
              <a:rPr lang="zh-CN" altLang="en-US" sz="2400" dirty="0">
                <a:solidFill>
                  <a:schemeClr val="accent2"/>
                </a:solidFill>
                <a:latin typeface="华文细黑" pitchFamily="2" charset="-122"/>
                <a:ea typeface="华文细黑" pitchFamily="2" charset="-122"/>
              </a:rPr>
              <a:t>实验早期靶诊断子系统状况</a:t>
            </a:r>
          </a:p>
          <a:p>
            <a:pPr eaLnBrk="1" hangingPunct="1">
              <a:buFont typeface="Wingdings" pitchFamily="2" charset="2"/>
              <a:buChar char="l"/>
            </a:pPr>
            <a:r>
              <a:rPr lang="zh-CN" altLang="en-US" sz="2400" dirty="0">
                <a:solidFill>
                  <a:schemeClr val="accent2"/>
                </a:solidFill>
                <a:latin typeface="华文细黑" pitchFamily="2" charset="-122"/>
                <a:ea typeface="华文细黑" pitchFamily="2" charset="-122"/>
              </a:rPr>
              <a:t>采用集总式标准平台的必要性</a:t>
            </a:r>
          </a:p>
          <a:p>
            <a:pPr eaLnBrk="1" hangingPunct="1">
              <a:buFont typeface="Wingdings" pitchFamily="2" charset="2"/>
              <a:buChar char="l"/>
            </a:pPr>
            <a:r>
              <a:rPr lang="zh-CN" altLang="en-US" sz="2400" dirty="0">
                <a:solidFill>
                  <a:schemeClr val="accent2"/>
                </a:solidFill>
                <a:latin typeface="华文细黑" pitchFamily="2" charset="-122"/>
                <a:ea typeface="华文细黑" pitchFamily="2" charset="-122"/>
              </a:rPr>
              <a:t>测量设备的分类</a:t>
            </a:r>
          </a:p>
          <a:p>
            <a:pPr eaLnBrk="1" hangingPunct="1">
              <a:buFont typeface="Wingdings" pitchFamily="2" charset="2"/>
              <a:buChar char="l"/>
            </a:pPr>
            <a:r>
              <a:rPr lang="zh-CN" altLang="en-US" sz="2400" dirty="0">
                <a:solidFill>
                  <a:schemeClr val="accent2"/>
                </a:solidFill>
                <a:latin typeface="华文细黑" pitchFamily="2" charset="-122"/>
                <a:ea typeface="华文细黑" pitchFamily="2" charset="-122"/>
              </a:rPr>
              <a:t>建立集总式平台的技术路线</a:t>
            </a:r>
          </a:p>
          <a:p>
            <a:pPr eaLnBrk="1" hangingPunct="1">
              <a:buFont typeface="Wingdings" pitchFamily="2" charset="2"/>
              <a:buChar char="l"/>
            </a:pPr>
            <a:r>
              <a:rPr lang="zh-CN" altLang="en-US" sz="2400" dirty="0">
                <a:solidFill>
                  <a:schemeClr val="accent2"/>
                </a:solidFill>
                <a:latin typeface="华文细黑" pitchFamily="2" charset="-122"/>
                <a:ea typeface="华文细黑" pitchFamily="2" charset="-122"/>
              </a:rPr>
              <a:t>集总式实时控制层的结构</a:t>
            </a:r>
          </a:p>
          <a:p>
            <a:pPr eaLnBrk="1" hangingPunct="1">
              <a:buClr>
                <a:schemeClr val="accent2"/>
              </a:buClr>
              <a:buFont typeface="Wingdings" pitchFamily="2" charset="2"/>
              <a:buChar char="l"/>
            </a:pPr>
            <a:r>
              <a:rPr lang="zh-CN" altLang="en-US" sz="2400" dirty="0">
                <a:solidFill>
                  <a:schemeClr val="accent2"/>
                </a:solidFill>
                <a:latin typeface="华文细黑" pitchFamily="2" charset="-122"/>
                <a:ea typeface="华文细黑" pitchFamily="2" charset="-122"/>
              </a:rPr>
              <a:t>标准总线平台的选择</a:t>
            </a:r>
          </a:p>
        </p:txBody>
      </p:sp>
      <p:sp>
        <p:nvSpPr>
          <p:cNvPr id="21509" name="灯片编号占位符 6"/>
          <p:cNvSpPr>
            <a:spLocks noGrp="1"/>
          </p:cNvSpPr>
          <p:nvPr>
            <p:ph type="sldNum" sz="quarter" idx="12"/>
          </p:nvPr>
        </p:nvSpPr>
        <p:spPr>
          <a:xfrm>
            <a:off x="7239000" y="6525344"/>
            <a:ext cx="1905000" cy="332656"/>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F71AA84-708E-437B-B5D3-50588E7FE003}" type="slidenum">
              <a:rPr kumimoji="1" lang="en-US" altLang="zh-CN" sz="1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439</a:t>
            </a:fld>
            <a:endParaRPr kumimoji="1" lang="en-US" altLang="zh-CN" sz="1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内容占位符 4"/>
          <p:cNvGraphicFramePr>
            <a:graphicFrameLocks noGrp="1"/>
          </p:cNvGraphicFramePr>
          <p:nvPr>
            <p:ph idx="1"/>
          </p:nvPr>
        </p:nvGraphicFramePr>
        <p:xfrm>
          <a:off x="936104" y="620688"/>
          <a:ext cx="7308304" cy="25918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8131" name="Picture 4" descr="图1"/>
          <p:cNvPicPr>
            <a:picLocks noChangeAspect="1" noChangeArrowheads="1"/>
          </p:cNvPicPr>
          <p:nvPr/>
        </p:nvPicPr>
        <p:blipFill>
          <a:blip r:embed="rId7" cstate="print"/>
          <a:srcRect/>
          <a:stretch>
            <a:fillRect/>
          </a:stretch>
        </p:blipFill>
        <p:spPr bwMode="auto">
          <a:xfrm>
            <a:off x="1792560" y="3068960"/>
            <a:ext cx="6019800" cy="3276600"/>
          </a:xfrm>
          <a:prstGeom prst="rect">
            <a:avLst/>
          </a:prstGeom>
          <a:noFill/>
          <a:ln w="9525">
            <a:noFill/>
            <a:miter lim="800000"/>
            <a:headEnd/>
            <a:tailEnd/>
          </a:ln>
        </p:spPr>
      </p:pic>
      <p:sp>
        <p:nvSpPr>
          <p:cNvPr id="4" name="灯片编号占位符 3"/>
          <p:cNvSpPr>
            <a:spLocks noGrp="1"/>
          </p:cNvSpPr>
          <p:nvPr>
            <p:ph type="sldNum" sz="quarter" idx="12"/>
          </p:nvPr>
        </p:nvSpPr>
        <p:spPr/>
        <p:txBody>
          <a:bodyPr/>
          <a:lstStyle/>
          <a:p>
            <a:pPr>
              <a:defRPr/>
            </a:pPr>
            <a:fld id="{9E7362D8-46B4-4A9F-AE6F-733E23AE85B5}" type="slidenum">
              <a:rPr lang="en-US" altLang="zh-CN" smtClean="0"/>
              <a:pPr>
                <a:defRPr/>
              </a:pPr>
              <a:t>44</a:t>
            </a:fld>
            <a:endParaRPr lang="en-US" altLang="zh-CN"/>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467544" y="1412776"/>
            <a:ext cx="5943600" cy="609600"/>
          </a:xfrm>
        </p:spPr>
        <p:txBody>
          <a:bodyPr/>
          <a:lstStyle/>
          <a:p>
            <a:pPr algn="l"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实验早期靶诊断子系统状况</a:t>
            </a:r>
          </a:p>
        </p:txBody>
      </p:sp>
      <p:sp>
        <p:nvSpPr>
          <p:cNvPr id="77828" name="Text Box 4"/>
          <p:cNvSpPr txBox="1">
            <a:spLocks noChangeArrowheads="1"/>
          </p:cNvSpPr>
          <p:nvPr/>
        </p:nvSpPr>
        <p:spPr bwMode="auto">
          <a:xfrm>
            <a:off x="1112977" y="2286000"/>
            <a:ext cx="6340197" cy="415498"/>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大部分物理诊断测量实现了数据的在线采集</a:t>
            </a:r>
          </a:p>
        </p:txBody>
      </p:sp>
      <p:sp>
        <p:nvSpPr>
          <p:cNvPr id="77829" name="Text Box 5"/>
          <p:cNvSpPr txBox="1">
            <a:spLocks noChangeArrowheads="1"/>
          </p:cNvSpPr>
          <p:nvPr/>
        </p:nvSpPr>
        <p:spPr bwMode="auto">
          <a:xfrm>
            <a:off x="1115616" y="2819400"/>
            <a:ext cx="6032422" cy="415498"/>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基本上是“松散管理，松散应用”的格局</a:t>
            </a:r>
          </a:p>
        </p:txBody>
      </p:sp>
      <p:sp>
        <p:nvSpPr>
          <p:cNvPr id="77830" name="Text Box 6"/>
          <p:cNvSpPr txBox="1">
            <a:spLocks noChangeArrowheads="1"/>
          </p:cNvSpPr>
          <p:nvPr/>
        </p:nvSpPr>
        <p:spPr bwMode="auto">
          <a:xfrm>
            <a:off x="1438613" y="3352800"/>
            <a:ext cx="2031325" cy="415498"/>
          </a:xfrm>
          <a:prstGeom prst="rect">
            <a:avLst/>
          </a:prstGeom>
          <a:noFill/>
          <a:ln w="12700" cap="sq">
            <a:noFill/>
            <a:miter lim="800000"/>
            <a:headEnd type="none" w="sm" len="sm"/>
            <a:tailEnd type="none" w="sm" len="sm"/>
          </a:ln>
        </p:spPr>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主要表现在：</a:t>
            </a:r>
          </a:p>
        </p:txBody>
      </p:sp>
      <p:sp>
        <p:nvSpPr>
          <p:cNvPr id="77831" name="Text Box 7"/>
          <p:cNvSpPr txBox="1">
            <a:spLocks noChangeArrowheads="1"/>
          </p:cNvSpPr>
          <p:nvPr/>
        </p:nvSpPr>
        <p:spPr bwMode="auto">
          <a:xfrm>
            <a:off x="2057400" y="3810000"/>
            <a:ext cx="6833922" cy="2262158"/>
          </a:xfrm>
          <a:prstGeom prst="rect">
            <a:avLst/>
          </a:prstGeom>
          <a:noFill/>
          <a:ln w="12700" cap="sq">
            <a:noFill/>
            <a:miter lim="800000"/>
            <a:headEnd type="none" w="sm" len="sm"/>
            <a:tailEnd type="none" w="sm" len="sm"/>
          </a:ln>
        </p:spPr>
        <p:txBody>
          <a:bodyPr wrap="none" tIns="0">
            <a:spAutoFit/>
          </a:bodyPr>
          <a:lstStyle/>
          <a:p>
            <a:pPr marL="0" marR="0" lvl="0" indent="0" algn="l"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数据采集和处理设备各自独立</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数据采集设备的种类和档次相差很大</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各种数据采集设备所基于的操作系统的类型很多</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实验数据类型多</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各种数据采集设备采用了不同的标准</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抗电磁干扰能力不一</a:t>
            </a:r>
          </a:p>
        </p:txBody>
      </p:sp>
      <p:sp>
        <p:nvSpPr>
          <p:cNvPr id="22535" name="Rectangle 13"/>
          <p:cNvSpPr>
            <a:spLocks noChangeArrowheads="1"/>
          </p:cNvSpPr>
          <p:nvPr/>
        </p:nvSpPr>
        <p:spPr bwMode="auto">
          <a:xfrm>
            <a:off x="395536" y="617315"/>
            <a:ext cx="5924550" cy="579437"/>
          </a:xfrm>
          <a:prstGeom prst="rect">
            <a:avLst/>
          </a:prstGeom>
          <a:noFill/>
          <a:ln w="9525">
            <a:noFill/>
            <a:miter lim="800000"/>
            <a:headEnd/>
            <a:tailEnd/>
          </a:ln>
        </p:spPr>
        <p:txBody>
          <a:bodyPr wrap="none">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集总式实时控制靶诊断子系统</a:t>
            </a:r>
          </a:p>
        </p:txBody>
      </p:sp>
      <p:sp>
        <p:nvSpPr>
          <p:cNvPr id="22537" name="灯片编号占位符 10"/>
          <p:cNvSpPr>
            <a:spLocks noGrp="1"/>
          </p:cNvSpPr>
          <p:nvPr>
            <p:ph type="sldNum" sz="quarter" idx="12"/>
          </p:nvPr>
        </p:nvSpPr>
        <p:spPr>
          <a:xfrm>
            <a:off x="7239000" y="6525344"/>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F7CD2DD-C9A3-4B1D-BCD1-7DFE9916231E}"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440</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9"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10" name="直接连接符 9"/>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7828"/>
                                        </p:tgtEl>
                                        <p:attrNameLst>
                                          <p:attrName>style.visibility</p:attrName>
                                        </p:attrNameLst>
                                      </p:cBhvr>
                                      <p:to>
                                        <p:strVal val="visible"/>
                                      </p:to>
                                    </p:set>
                                    <p:anim calcmode="lin" valueType="num">
                                      <p:cBhvr additive="base">
                                        <p:cTn id="7" dur="500" fill="hold"/>
                                        <p:tgtEl>
                                          <p:spTgt spid="77828"/>
                                        </p:tgtEl>
                                        <p:attrNameLst>
                                          <p:attrName>ppt_x</p:attrName>
                                        </p:attrNameLst>
                                      </p:cBhvr>
                                      <p:tavLst>
                                        <p:tav tm="0">
                                          <p:val>
                                            <p:strVal val="0-#ppt_w/2"/>
                                          </p:val>
                                        </p:tav>
                                        <p:tav tm="100000">
                                          <p:val>
                                            <p:strVal val="#ppt_x"/>
                                          </p:val>
                                        </p:tav>
                                      </p:tavLst>
                                    </p:anim>
                                    <p:anim calcmode="lin" valueType="num">
                                      <p:cBhvr additive="base">
                                        <p:cTn id="8" dur="500" fill="hold"/>
                                        <p:tgtEl>
                                          <p:spTgt spid="778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7829"/>
                                        </p:tgtEl>
                                        <p:attrNameLst>
                                          <p:attrName>style.visibility</p:attrName>
                                        </p:attrNameLst>
                                      </p:cBhvr>
                                      <p:to>
                                        <p:strVal val="visible"/>
                                      </p:to>
                                    </p:set>
                                    <p:anim calcmode="lin" valueType="num">
                                      <p:cBhvr additive="base">
                                        <p:cTn id="13" dur="500" fill="hold"/>
                                        <p:tgtEl>
                                          <p:spTgt spid="77829"/>
                                        </p:tgtEl>
                                        <p:attrNameLst>
                                          <p:attrName>ppt_x</p:attrName>
                                        </p:attrNameLst>
                                      </p:cBhvr>
                                      <p:tavLst>
                                        <p:tav tm="0">
                                          <p:val>
                                            <p:strVal val="0-#ppt_w/2"/>
                                          </p:val>
                                        </p:tav>
                                        <p:tav tm="100000">
                                          <p:val>
                                            <p:strVal val="#ppt_x"/>
                                          </p:val>
                                        </p:tav>
                                      </p:tavLst>
                                    </p:anim>
                                    <p:anim calcmode="lin" valueType="num">
                                      <p:cBhvr additive="base">
                                        <p:cTn id="14" dur="500" fill="hold"/>
                                        <p:tgtEl>
                                          <p:spTgt spid="778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 presetClass="entr" presetSubtype="32" fill="hold" grpId="0" nodeType="clickEffect">
                                  <p:stCondLst>
                                    <p:cond delay="0"/>
                                  </p:stCondLst>
                                  <p:childTnLst>
                                    <p:set>
                                      <p:cBhvr>
                                        <p:cTn id="18" dur="1" fill="hold">
                                          <p:stCondLst>
                                            <p:cond delay="0"/>
                                          </p:stCondLst>
                                        </p:cTn>
                                        <p:tgtEl>
                                          <p:spTgt spid="77830"/>
                                        </p:tgtEl>
                                        <p:attrNameLst>
                                          <p:attrName>style.visibility</p:attrName>
                                        </p:attrNameLst>
                                      </p:cBhvr>
                                      <p:to>
                                        <p:strVal val="visible"/>
                                      </p:to>
                                    </p:set>
                                    <p:animEffect transition="in" filter="box(out)">
                                      <p:cBhvr>
                                        <p:cTn id="19" dur="500"/>
                                        <p:tgtEl>
                                          <p:spTgt spid="77830"/>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nodeType="clickEffect">
                                  <p:stCondLst>
                                    <p:cond delay="0"/>
                                  </p:stCondLst>
                                  <p:childTnLst>
                                    <p:set>
                                      <p:cBhvr>
                                        <p:cTn id="23" dur="1" fill="hold">
                                          <p:stCondLst>
                                            <p:cond delay="0"/>
                                          </p:stCondLst>
                                        </p:cTn>
                                        <p:tgtEl>
                                          <p:spTgt spid="77831">
                                            <p:txEl>
                                              <p:pRg st="0" end="0"/>
                                            </p:txEl>
                                          </p:spTgt>
                                        </p:tgtEl>
                                        <p:attrNameLst>
                                          <p:attrName>style.visibility</p:attrName>
                                        </p:attrNameLst>
                                      </p:cBhvr>
                                      <p:to>
                                        <p:strVal val="visible"/>
                                      </p:to>
                                    </p:set>
                                    <p:animEffect transition="in" filter="blinds(horizontal)">
                                      <p:cBhvr>
                                        <p:cTn id="24" dur="500"/>
                                        <p:tgtEl>
                                          <p:spTgt spid="77831">
                                            <p:txEl>
                                              <p:pRg st="0" end="0"/>
                                            </p:txEl>
                                          </p:spTgt>
                                        </p:tgtEl>
                                      </p:cBhvr>
                                    </p:animEffect>
                                  </p:childTnLst>
                                </p:cTn>
                              </p:par>
                              <p:par>
                                <p:cTn id="25" presetID="3" presetClass="entr" presetSubtype="10" fill="hold" nodeType="withEffect">
                                  <p:stCondLst>
                                    <p:cond delay="0"/>
                                  </p:stCondLst>
                                  <p:childTnLst>
                                    <p:set>
                                      <p:cBhvr>
                                        <p:cTn id="26" dur="1" fill="hold">
                                          <p:stCondLst>
                                            <p:cond delay="0"/>
                                          </p:stCondLst>
                                        </p:cTn>
                                        <p:tgtEl>
                                          <p:spTgt spid="77831">
                                            <p:txEl>
                                              <p:pRg st="1" end="1"/>
                                            </p:txEl>
                                          </p:spTgt>
                                        </p:tgtEl>
                                        <p:attrNameLst>
                                          <p:attrName>style.visibility</p:attrName>
                                        </p:attrNameLst>
                                      </p:cBhvr>
                                      <p:to>
                                        <p:strVal val="visible"/>
                                      </p:to>
                                    </p:set>
                                    <p:animEffect transition="in" filter="blinds(horizontal)">
                                      <p:cBhvr>
                                        <p:cTn id="27" dur="500"/>
                                        <p:tgtEl>
                                          <p:spTgt spid="77831">
                                            <p:txEl>
                                              <p:pRg st="1" end="1"/>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77831">
                                            <p:txEl>
                                              <p:pRg st="2" end="2"/>
                                            </p:txEl>
                                          </p:spTgt>
                                        </p:tgtEl>
                                        <p:attrNameLst>
                                          <p:attrName>style.visibility</p:attrName>
                                        </p:attrNameLst>
                                      </p:cBhvr>
                                      <p:to>
                                        <p:strVal val="visible"/>
                                      </p:to>
                                    </p:set>
                                    <p:animEffect transition="in" filter="blinds(horizontal)">
                                      <p:cBhvr>
                                        <p:cTn id="30" dur="500"/>
                                        <p:tgtEl>
                                          <p:spTgt spid="77831">
                                            <p:txEl>
                                              <p:pRg st="2" end="2"/>
                                            </p:txEl>
                                          </p:spTgt>
                                        </p:tgtEl>
                                      </p:cBhvr>
                                    </p:animEffect>
                                  </p:childTnLst>
                                </p:cTn>
                              </p:par>
                              <p:par>
                                <p:cTn id="31" presetID="3" presetClass="entr" presetSubtype="10" fill="hold" nodeType="withEffect">
                                  <p:stCondLst>
                                    <p:cond delay="0"/>
                                  </p:stCondLst>
                                  <p:childTnLst>
                                    <p:set>
                                      <p:cBhvr>
                                        <p:cTn id="32" dur="1" fill="hold">
                                          <p:stCondLst>
                                            <p:cond delay="0"/>
                                          </p:stCondLst>
                                        </p:cTn>
                                        <p:tgtEl>
                                          <p:spTgt spid="77831">
                                            <p:txEl>
                                              <p:pRg st="3" end="3"/>
                                            </p:txEl>
                                          </p:spTgt>
                                        </p:tgtEl>
                                        <p:attrNameLst>
                                          <p:attrName>style.visibility</p:attrName>
                                        </p:attrNameLst>
                                      </p:cBhvr>
                                      <p:to>
                                        <p:strVal val="visible"/>
                                      </p:to>
                                    </p:set>
                                    <p:animEffect transition="in" filter="blinds(horizontal)">
                                      <p:cBhvr>
                                        <p:cTn id="33" dur="500"/>
                                        <p:tgtEl>
                                          <p:spTgt spid="77831">
                                            <p:txEl>
                                              <p:pRg st="3" end="3"/>
                                            </p:txEl>
                                          </p:spTgt>
                                        </p:tgtEl>
                                      </p:cBhvr>
                                    </p:animEffect>
                                  </p:childTnLst>
                                </p:cTn>
                              </p:par>
                              <p:par>
                                <p:cTn id="34" presetID="3" presetClass="entr" presetSubtype="10" fill="hold" nodeType="withEffect">
                                  <p:stCondLst>
                                    <p:cond delay="0"/>
                                  </p:stCondLst>
                                  <p:childTnLst>
                                    <p:set>
                                      <p:cBhvr>
                                        <p:cTn id="35" dur="1" fill="hold">
                                          <p:stCondLst>
                                            <p:cond delay="0"/>
                                          </p:stCondLst>
                                        </p:cTn>
                                        <p:tgtEl>
                                          <p:spTgt spid="77831">
                                            <p:txEl>
                                              <p:pRg st="4" end="4"/>
                                            </p:txEl>
                                          </p:spTgt>
                                        </p:tgtEl>
                                        <p:attrNameLst>
                                          <p:attrName>style.visibility</p:attrName>
                                        </p:attrNameLst>
                                      </p:cBhvr>
                                      <p:to>
                                        <p:strVal val="visible"/>
                                      </p:to>
                                    </p:set>
                                    <p:animEffect transition="in" filter="blinds(horizontal)">
                                      <p:cBhvr>
                                        <p:cTn id="36" dur="500"/>
                                        <p:tgtEl>
                                          <p:spTgt spid="77831">
                                            <p:txEl>
                                              <p:pRg st="4" end="4"/>
                                            </p:txEl>
                                          </p:spTgt>
                                        </p:tgtEl>
                                      </p:cBhvr>
                                    </p:animEffect>
                                  </p:childTnLst>
                                </p:cTn>
                              </p:par>
                              <p:par>
                                <p:cTn id="37" presetID="3" presetClass="entr" presetSubtype="10" fill="hold" nodeType="withEffect">
                                  <p:stCondLst>
                                    <p:cond delay="0"/>
                                  </p:stCondLst>
                                  <p:childTnLst>
                                    <p:set>
                                      <p:cBhvr>
                                        <p:cTn id="38" dur="1" fill="hold">
                                          <p:stCondLst>
                                            <p:cond delay="0"/>
                                          </p:stCondLst>
                                        </p:cTn>
                                        <p:tgtEl>
                                          <p:spTgt spid="77831">
                                            <p:txEl>
                                              <p:pRg st="5" end="5"/>
                                            </p:txEl>
                                          </p:spTgt>
                                        </p:tgtEl>
                                        <p:attrNameLst>
                                          <p:attrName>style.visibility</p:attrName>
                                        </p:attrNameLst>
                                      </p:cBhvr>
                                      <p:to>
                                        <p:strVal val="visible"/>
                                      </p:to>
                                    </p:set>
                                    <p:animEffect transition="in" filter="blinds(horizontal)">
                                      <p:cBhvr>
                                        <p:cTn id="39" dur="500"/>
                                        <p:tgtEl>
                                          <p:spTgt spid="7783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8" grpId="0" autoUpdateAnimBg="0"/>
      <p:bldP spid="77829" grpId="0" autoUpdateAnimBg="0"/>
      <p:bldP spid="77830" grpId="0" autoUpdateAnimBg="0"/>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971550" y="1268413"/>
            <a:ext cx="6096000" cy="609600"/>
          </a:xfrm>
        </p:spPr>
        <p:txBody>
          <a:bodyPr/>
          <a:lstStyle/>
          <a:p>
            <a:pPr eaLnBrk="1" hangingPunct="1">
              <a:buFont typeface="Wingdings" pitchFamily="2" charset="2"/>
              <a:buChar char="l"/>
            </a:pPr>
            <a:r>
              <a:rPr lang="zh-CN" altLang="en-US" sz="3200" dirty="0">
                <a:solidFill>
                  <a:schemeClr val="accent2"/>
                </a:solidFill>
                <a:latin typeface="华文细黑" pitchFamily="2" charset="-122"/>
                <a:ea typeface="华文细黑" pitchFamily="2" charset="-122"/>
              </a:rPr>
              <a:t>采用集总式标准平台的必要性</a:t>
            </a:r>
          </a:p>
        </p:txBody>
      </p:sp>
      <p:sp>
        <p:nvSpPr>
          <p:cNvPr id="23555" name="Rectangle 3"/>
          <p:cNvSpPr>
            <a:spLocks noGrp="1" noChangeArrowheads="1"/>
          </p:cNvSpPr>
          <p:nvPr>
            <p:ph type="body" idx="1"/>
          </p:nvPr>
        </p:nvSpPr>
        <p:spPr>
          <a:xfrm>
            <a:off x="762000" y="1844824"/>
            <a:ext cx="7986464" cy="3352800"/>
          </a:xfrm>
        </p:spPr>
        <p:txBody>
          <a:bodyPr/>
          <a:lstStyle/>
          <a:p>
            <a:pPr lvl="1" eaLnBrk="1" hangingPunct="1">
              <a:lnSpc>
                <a:spcPct val="90000"/>
              </a:lnSpc>
            </a:pPr>
            <a:r>
              <a:rPr lang="zh-CN" altLang="en-US" dirty="0">
                <a:solidFill>
                  <a:schemeClr val="accent2"/>
                </a:solidFill>
                <a:latin typeface="华文细黑" pitchFamily="2" charset="-122"/>
                <a:ea typeface="华文细黑" pitchFamily="2" charset="-122"/>
              </a:rPr>
              <a:t>改变“松散管理、松散应用”现状的需要。</a:t>
            </a:r>
          </a:p>
          <a:p>
            <a:pPr lvl="1" eaLnBrk="1" hangingPunct="1">
              <a:lnSpc>
                <a:spcPct val="90000"/>
              </a:lnSpc>
            </a:pPr>
            <a:r>
              <a:rPr lang="zh-CN" altLang="en-US" dirty="0">
                <a:solidFill>
                  <a:schemeClr val="accent2"/>
                </a:solidFill>
                <a:latin typeface="华文细黑" pitchFamily="2" charset="-122"/>
                <a:ea typeface="华文细黑" pitchFamily="2" charset="-122"/>
              </a:rPr>
              <a:t>系统稳定性、安全性与抗电磁干扰的要求。</a:t>
            </a:r>
          </a:p>
          <a:p>
            <a:pPr lvl="1" eaLnBrk="1" hangingPunct="1">
              <a:lnSpc>
                <a:spcPct val="90000"/>
              </a:lnSpc>
            </a:pPr>
            <a:r>
              <a:rPr lang="zh-CN" altLang="en-US" dirty="0">
                <a:solidFill>
                  <a:schemeClr val="accent2"/>
                </a:solidFill>
                <a:latin typeface="华文细黑" pitchFamily="2" charset="-122"/>
                <a:ea typeface="华文细黑" pitchFamily="2" charset="-122"/>
              </a:rPr>
              <a:t>应付多变的物理测量方式、探测器应用方式的需要。</a:t>
            </a:r>
          </a:p>
          <a:p>
            <a:pPr lvl="1" eaLnBrk="1" hangingPunct="1">
              <a:lnSpc>
                <a:spcPct val="90000"/>
              </a:lnSpc>
            </a:pPr>
            <a:r>
              <a:rPr lang="zh-CN" altLang="en-US" dirty="0">
                <a:solidFill>
                  <a:schemeClr val="accent2"/>
                </a:solidFill>
                <a:latin typeface="华文细黑" pitchFamily="2" charset="-122"/>
                <a:ea typeface="华文细黑" pitchFamily="2" charset="-122"/>
              </a:rPr>
              <a:t>模块化、标准化和自动化是发展的潮流</a:t>
            </a:r>
          </a:p>
          <a:p>
            <a:pPr lvl="1" eaLnBrk="1" hangingPunct="1">
              <a:lnSpc>
                <a:spcPct val="90000"/>
              </a:lnSpc>
            </a:pPr>
            <a:r>
              <a:rPr lang="zh-CN" altLang="en-US" dirty="0">
                <a:solidFill>
                  <a:schemeClr val="accent2"/>
                </a:solidFill>
                <a:latin typeface="华文细黑" pitchFamily="2" charset="-122"/>
                <a:ea typeface="华文细黑" pitchFamily="2" charset="-122"/>
              </a:rPr>
              <a:t>对数量庞大的控制节点的控制与管理也在客观上要求建立集总式平台。</a:t>
            </a:r>
          </a:p>
        </p:txBody>
      </p:sp>
      <p:sp>
        <p:nvSpPr>
          <p:cNvPr id="23556" name="Rectangle 4"/>
          <p:cNvSpPr>
            <a:spLocks noChangeArrowheads="1"/>
          </p:cNvSpPr>
          <p:nvPr/>
        </p:nvSpPr>
        <p:spPr bwMode="auto">
          <a:xfrm>
            <a:off x="395536" y="617314"/>
            <a:ext cx="6408738" cy="579438"/>
          </a:xfrm>
          <a:prstGeom prst="rect">
            <a:avLst/>
          </a:prstGeom>
          <a:noFill/>
          <a:ln w="9525">
            <a:noFill/>
            <a:miter lim="800000"/>
            <a:headEnd/>
            <a:tailEnd/>
          </a:ln>
        </p:spPr>
        <p:txBody>
          <a:bodyPr>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集总式实时控制靶诊断子系统</a:t>
            </a:r>
          </a:p>
        </p:txBody>
      </p:sp>
      <p:sp>
        <p:nvSpPr>
          <p:cNvPr id="23558" name="灯片编号占位符 7"/>
          <p:cNvSpPr>
            <a:spLocks noGrp="1"/>
          </p:cNvSpPr>
          <p:nvPr>
            <p:ph type="sldNum" sz="quarter" idx="12"/>
          </p:nvPr>
        </p:nvSpPr>
        <p:spPr>
          <a:xfrm>
            <a:off x="7236296" y="6525344"/>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F49F659-921E-40B7-A850-C6105A8C0692}" type="slidenum">
              <a:rPr kumimoji="1" lang="en-US" altLang="zh-CN" sz="1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441</a:t>
            </a:fld>
            <a:endParaRPr kumimoji="1" lang="en-US" altLang="zh-CN" sz="1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541784" y="1231032"/>
            <a:ext cx="3886200" cy="685800"/>
          </a:xfrm>
        </p:spPr>
        <p:txBody>
          <a:bodyPr/>
          <a:lstStyle/>
          <a:p>
            <a:pPr algn="l" eaLnBrk="1" hangingPunct="1">
              <a:buFont typeface="Wingdings" pitchFamily="2" charset="2"/>
              <a:buChar char="l"/>
            </a:pPr>
            <a:r>
              <a:rPr lang="zh-CN" altLang="en-US" sz="3200" dirty="0">
                <a:solidFill>
                  <a:schemeClr val="accent2"/>
                </a:solidFill>
                <a:latin typeface="华文细黑" pitchFamily="2" charset="-122"/>
                <a:ea typeface="华文细黑" pitchFamily="2" charset="-122"/>
              </a:rPr>
              <a:t>测量设备的分类</a:t>
            </a:r>
          </a:p>
        </p:txBody>
      </p:sp>
      <p:graphicFrame>
        <p:nvGraphicFramePr>
          <p:cNvPr id="15" name="图示 14"/>
          <p:cNvGraphicFramePr/>
          <p:nvPr/>
        </p:nvGraphicFramePr>
        <p:xfrm>
          <a:off x="611560" y="2060848"/>
          <a:ext cx="8136904" cy="30243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4588" name="Rectangle 12"/>
          <p:cNvSpPr>
            <a:spLocks noChangeArrowheads="1"/>
          </p:cNvSpPr>
          <p:nvPr/>
        </p:nvSpPr>
        <p:spPr bwMode="auto">
          <a:xfrm>
            <a:off x="395536" y="617315"/>
            <a:ext cx="7416800" cy="579437"/>
          </a:xfrm>
          <a:prstGeom prst="rect">
            <a:avLst/>
          </a:prstGeom>
          <a:noFill/>
          <a:ln w="9525">
            <a:noFill/>
            <a:miter lim="800000"/>
            <a:headEnd/>
            <a:tailEnd/>
          </a:ln>
        </p:spPr>
        <p:txBody>
          <a:bodyPr>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集总式实时控制靶诊断子系统</a:t>
            </a:r>
          </a:p>
        </p:txBody>
      </p:sp>
      <p:sp>
        <p:nvSpPr>
          <p:cNvPr id="24590" name="灯片编号占位符 1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4D3519-D28F-477E-BD15-5FE3E5A477E6}"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442</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539552" y="1235224"/>
            <a:ext cx="5867400" cy="609600"/>
          </a:xfrm>
        </p:spPr>
        <p:txBody>
          <a:bodyPr/>
          <a:lstStyle/>
          <a:p>
            <a:pPr algn="l" eaLnBrk="1" hangingPunct="1">
              <a:buFont typeface="Wingdings" pitchFamily="2" charset="2"/>
              <a:buChar char="l"/>
            </a:pPr>
            <a:r>
              <a:rPr lang="zh-CN" altLang="en-US" sz="3200" dirty="0">
                <a:solidFill>
                  <a:schemeClr val="accent2"/>
                </a:solidFill>
                <a:latin typeface="华文细黑" pitchFamily="2" charset="-122"/>
                <a:ea typeface="华文细黑" pitchFamily="2" charset="-122"/>
              </a:rPr>
              <a:t>建立集总式平台的技术路线</a:t>
            </a:r>
          </a:p>
        </p:txBody>
      </p:sp>
      <p:sp>
        <p:nvSpPr>
          <p:cNvPr id="25603" name="Rectangle 3"/>
          <p:cNvSpPr>
            <a:spLocks noGrp="1" noChangeArrowheads="1"/>
          </p:cNvSpPr>
          <p:nvPr>
            <p:ph type="body" idx="1"/>
          </p:nvPr>
        </p:nvSpPr>
        <p:spPr>
          <a:xfrm>
            <a:off x="1187624" y="1916832"/>
            <a:ext cx="7391400" cy="3505200"/>
          </a:xfrm>
        </p:spPr>
        <p:txBody>
          <a:bodyPr/>
          <a:lstStyle/>
          <a:p>
            <a:pPr eaLnBrk="1" hangingPunct="1"/>
            <a:r>
              <a:rPr lang="zh-CN" altLang="en-US" dirty="0">
                <a:solidFill>
                  <a:schemeClr val="accent2"/>
                </a:solidFill>
                <a:latin typeface="华文细黑" pitchFamily="2" charset="-122"/>
                <a:ea typeface="华文细黑" pitchFamily="2" charset="-122"/>
              </a:rPr>
              <a:t>采用主流测控总线建立标准硬件平台</a:t>
            </a:r>
          </a:p>
          <a:p>
            <a:pPr eaLnBrk="1" hangingPunct="1"/>
            <a:r>
              <a:rPr lang="zh-CN" altLang="en-US" dirty="0">
                <a:solidFill>
                  <a:schemeClr val="accent2"/>
                </a:solidFill>
                <a:latin typeface="华文细黑" pitchFamily="2" charset="-122"/>
                <a:ea typeface="华文细黑" pitchFamily="2" charset="-122"/>
              </a:rPr>
              <a:t>系统的设计采用模块化设计</a:t>
            </a:r>
          </a:p>
          <a:p>
            <a:pPr eaLnBrk="1" hangingPunct="1"/>
            <a:r>
              <a:rPr lang="zh-CN" altLang="en-US" dirty="0">
                <a:solidFill>
                  <a:schemeClr val="accent2"/>
                </a:solidFill>
                <a:latin typeface="华文细黑" pitchFamily="2" charset="-122"/>
                <a:ea typeface="华文细黑" pitchFamily="2" charset="-122"/>
              </a:rPr>
              <a:t>实现整个系统的集总式运行与管理的同时体现个别设备的灵活性</a:t>
            </a:r>
          </a:p>
          <a:p>
            <a:pPr eaLnBrk="1" hangingPunct="1"/>
            <a:r>
              <a:rPr lang="zh-CN" altLang="en-US" dirty="0">
                <a:solidFill>
                  <a:schemeClr val="accent2"/>
                </a:solidFill>
                <a:latin typeface="华文细黑" pitchFamily="2" charset="-122"/>
                <a:ea typeface="华文细黑" pitchFamily="2" charset="-122"/>
              </a:rPr>
              <a:t>系统实现数字化和高度自动化</a:t>
            </a:r>
          </a:p>
          <a:p>
            <a:pPr eaLnBrk="1" hangingPunct="1"/>
            <a:r>
              <a:rPr lang="zh-CN" altLang="en-US" dirty="0">
                <a:solidFill>
                  <a:schemeClr val="accent2"/>
                </a:solidFill>
                <a:latin typeface="华文细黑" pitchFamily="2" charset="-122"/>
                <a:ea typeface="华文细黑" pitchFamily="2" charset="-122"/>
              </a:rPr>
              <a:t>系统将具有“虚拟化”特征</a:t>
            </a:r>
          </a:p>
        </p:txBody>
      </p:sp>
      <p:sp>
        <p:nvSpPr>
          <p:cNvPr id="25604" name="Rectangle 4"/>
          <p:cNvSpPr>
            <a:spLocks noChangeArrowheads="1"/>
          </p:cNvSpPr>
          <p:nvPr/>
        </p:nvSpPr>
        <p:spPr bwMode="auto">
          <a:xfrm>
            <a:off x="395536" y="617314"/>
            <a:ext cx="6121400" cy="579438"/>
          </a:xfrm>
          <a:prstGeom prst="rect">
            <a:avLst/>
          </a:prstGeom>
          <a:noFill/>
          <a:ln w="9525">
            <a:noFill/>
            <a:miter lim="800000"/>
            <a:headEnd/>
            <a:tailEnd/>
          </a:ln>
        </p:spPr>
        <p:txBody>
          <a:bodyPr>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集总式实时控制靶诊断子系统</a:t>
            </a:r>
          </a:p>
        </p:txBody>
      </p:sp>
      <p:sp>
        <p:nvSpPr>
          <p:cNvPr id="25606" name="灯片编号占位符 7"/>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A67EC6-3E20-4540-883D-878BB90DA2B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443</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251520" y="506760"/>
            <a:ext cx="7772400" cy="762000"/>
          </a:xfrm>
        </p:spPr>
        <p:txBody>
          <a:bodyPr/>
          <a:lstStyle/>
          <a:p>
            <a:pPr algn="l" eaLnBrk="1" hangingPunct="1">
              <a:buFont typeface="Wingdings" pitchFamily="2" charset="2"/>
              <a:buChar char="l"/>
            </a:pPr>
            <a:r>
              <a:rPr lang="zh-CN" altLang="en-US" sz="3200" dirty="0">
                <a:solidFill>
                  <a:schemeClr val="accent2"/>
                </a:solidFill>
                <a:latin typeface="华文细黑" pitchFamily="2" charset="-122"/>
                <a:ea typeface="华文细黑" pitchFamily="2" charset="-122"/>
              </a:rPr>
              <a:t>集总式实时控制层的结构</a:t>
            </a:r>
          </a:p>
        </p:txBody>
      </p:sp>
      <p:pic>
        <p:nvPicPr>
          <p:cNvPr id="26627" name="Picture 3" descr="靶诊断FEP结构图"/>
          <p:cNvPicPr>
            <a:picLocks noChangeAspect="1" noChangeArrowheads="1"/>
          </p:cNvPicPr>
          <p:nvPr/>
        </p:nvPicPr>
        <p:blipFill>
          <a:blip r:embed="rId3" cstate="print"/>
          <a:srcRect/>
          <a:stretch>
            <a:fillRect/>
          </a:stretch>
        </p:blipFill>
        <p:spPr bwMode="auto">
          <a:xfrm>
            <a:off x="1547664" y="1484784"/>
            <a:ext cx="6336704" cy="4085254"/>
          </a:xfrm>
          <a:prstGeom prst="rect">
            <a:avLst/>
          </a:prstGeom>
          <a:noFill/>
          <a:ln w="9525">
            <a:noFill/>
            <a:miter lim="800000"/>
            <a:headEnd/>
            <a:tailEnd/>
          </a:ln>
        </p:spPr>
      </p:pic>
      <p:sp>
        <p:nvSpPr>
          <p:cNvPr id="26629"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951CB34-5659-44FD-884C-BC6A7EDB62AD}"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444</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684213" y="1341438"/>
            <a:ext cx="4724400" cy="609600"/>
          </a:xfrm>
        </p:spPr>
        <p:txBody>
          <a:bodyPr/>
          <a:lstStyle/>
          <a:p>
            <a:pPr algn="l" eaLnBrk="1" hangingPunct="1">
              <a:buFont typeface="Wingdings" pitchFamily="2" charset="2"/>
              <a:buChar char="l"/>
            </a:pPr>
            <a:r>
              <a:rPr lang="zh-CN" altLang="en-US" sz="3200" dirty="0">
                <a:solidFill>
                  <a:schemeClr val="accent2"/>
                </a:solidFill>
                <a:latin typeface="华文细黑" pitchFamily="2" charset="-122"/>
                <a:ea typeface="华文细黑" pitchFamily="2" charset="-122"/>
              </a:rPr>
              <a:t>标准总线平台的选择</a:t>
            </a:r>
          </a:p>
        </p:txBody>
      </p:sp>
      <p:sp>
        <p:nvSpPr>
          <p:cNvPr id="27651" name="Text Box 3"/>
          <p:cNvSpPr txBox="1">
            <a:spLocks noChangeArrowheads="1"/>
          </p:cNvSpPr>
          <p:nvPr/>
        </p:nvSpPr>
        <p:spPr bwMode="auto">
          <a:xfrm>
            <a:off x="1043608" y="1988840"/>
            <a:ext cx="3435350" cy="533400"/>
          </a:xfrm>
          <a:prstGeom prst="rect">
            <a:avLst/>
          </a:prstGeom>
          <a:ln>
            <a:headEnd type="none" w="sm" len="sm"/>
            <a:tailEnd type="none" w="sm" len="sm"/>
          </a:ln>
        </p:spPr>
        <p:style>
          <a:lnRef idx="1">
            <a:schemeClr val="accent5"/>
          </a:lnRef>
          <a:fillRef idx="2">
            <a:schemeClr val="accent5"/>
          </a:fillRef>
          <a:effectRef idx="1">
            <a:schemeClr val="accent5"/>
          </a:effectRef>
          <a:fontRef idx="minor">
            <a:schemeClr val="dk1"/>
          </a:fontRef>
        </p:style>
        <p:txBody>
          <a:bodyPr wrap="none" t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32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测控总线的发展：</a:t>
            </a:r>
          </a:p>
        </p:txBody>
      </p:sp>
      <p:graphicFrame>
        <p:nvGraphicFramePr>
          <p:cNvPr id="11" name="图示 10"/>
          <p:cNvGraphicFramePr/>
          <p:nvPr/>
        </p:nvGraphicFramePr>
        <p:xfrm>
          <a:off x="1691680" y="2708920"/>
          <a:ext cx="6552728" cy="304070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656" name="Rectangle 8"/>
          <p:cNvSpPr>
            <a:spLocks noChangeArrowheads="1"/>
          </p:cNvSpPr>
          <p:nvPr/>
        </p:nvSpPr>
        <p:spPr bwMode="auto">
          <a:xfrm>
            <a:off x="395536" y="617315"/>
            <a:ext cx="5924550" cy="579437"/>
          </a:xfrm>
          <a:prstGeom prst="rect">
            <a:avLst/>
          </a:prstGeom>
          <a:noFill/>
          <a:ln w="9525">
            <a:noFill/>
            <a:miter lim="800000"/>
            <a:headEnd/>
            <a:tailEnd/>
          </a:ln>
        </p:spPr>
        <p:txBody>
          <a:bodyPr wrap="none">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arenR"/>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集总式实时控制靶诊断子系统</a:t>
            </a:r>
          </a:p>
        </p:txBody>
      </p:sp>
      <p:sp>
        <p:nvSpPr>
          <p:cNvPr id="27658" name="灯片编号占位符 11"/>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C1E4F8D-AF57-4D46-9620-8EE436646ED3}"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445</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8" name="直接连接符 7"/>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lstStyle/>
          <a:p>
            <a:pPr eaLnBrk="1" hangingPunct="1"/>
            <a:r>
              <a:rPr lang="zh-CN" altLang="en-US" sz="4000" dirty="0">
                <a:solidFill>
                  <a:schemeClr val="accent2"/>
                </a:solidFill>
                <a:latin typeface="+mn-lt"/>
                <a:ea typeface="华文细黑" pitchFamily="2" charset="-122"/>
              </a:rPr>
              <a:t>测控总线的发展</a:t>
            </a:r>
          </a:p>
        </p:txBody>
      </p:sp>
      <p:sp>
        <p:nvSpPr>
          <p:cNvPr id="28675" name="Rectangle 3"/>
          <p:cNvSpPr>
            <a:spLocks noGrp="1" noChangeArrowheads="1"/>
          </p:cNvSpPr>
          <p:nvPr>
            <p:ph type="body" idx="1"/>
          </p:nvPr>
        </p:nvSpPr>
        <p:spPr>
          <a:xfrm>
            <a:off x="685800" y="1700808"/>
            <a:ext cx="7772400" cy="4114800"/>
          </a:xfrm>
        </p:spPr>
        <p:txBody>
          <a:bodyPr/>
          <a:lstStyle/>
          <a:p>
            <a:pPr eaLnBrk="1" hangingPunct="1">
              <a:lnSpc>
                <a:spcPct val="90000"/>
              </a:lnSpc>
              <a:buFont typeface="Wingdings" pitchFamily="2" charset="2"/>
              <a:buChar char="l"/>
            </a:pPr>
            <a:r>
              <a:rPr lang="zh-CN" altLang="en-US" dirty="0">
                <a:solidFill>
                  <a:schemeClr val="accent2"/>
                </a:solidFill>
                <a:ea typeface="华文细黑" pitchFamily="2" charset="-122"/>
              </a:rPr>
              <a:t>总线按其应用分，可以分为计算机系统总线和测控总线。</a:t>
            </a:r>
          </a:p>
          <a:p>
            <a:pPr lvl="1" eaLnBrk="1" hangingPunct="1">
              <a:lnSpc>
                <a:spcPct val="90000"/>
              </a:lnSpc>
              <a:buFontTx/>
              <a:buChar char="•"/>
            </a:pPr>
            <a:r>
              <a:rPr lang="zh-CN" altLang="en-US" dirty="0">
                <a:solidFill>
                  <a:schemeClr val="accent2"/>
                </a:solidFill>
                <a:ea typeface="华文细黑" pitchFamily="2" charset="-122"/>
              </a:rPr>
              <a:t>所谓测控总线就是计算机在电子测量和自动控制领域的应用而制定的总线标准，它随着计算机科学技术的发展而发展。</a:t>
            </a:r>
          </a:p>
          <a:p>
            <a:pPr lvl="1" eaLnBrk="1" hangingPunct="1">
              <a:lnSpc>
                <a:spcPct val="90000"/>
              </a:lnSpc>
              <a:buFontTx/>
              <a:buChar char="•"/>
            </a:pPr>
            <a:r>
              <a:rPr lang="zh-CN" altLang="en-US" dirty="0">
                <a:solidFill>
                  <a:schemeClr val="accent2"/>
                </a:solidFill>
                <a:ea typeface="华文细黑" pitchFamily="2" charset="-122"/>
              </a:rPr>
              <a:t>测控总线目前除了仪器总线（主要用于测量）外，还有一类称为现场总线（</a:t>
            </a:r>
            <a:r>
              <a:rPr lang="en-US" altLang="zh-CN" dirty="0">
                <a:solidFill>
                  <a:schemeClr val="accent2"/>
                </a:solidFill>
                <a:ea typeface="华文细黑" pitchFamily="2" charset="-122"/>
              </a:rPr>
              <a:t>field bus</a:t>
            </a:r>
            <a:r>
              <a:rPr lang="zh-CN" altLang="en-US" dirty="0">
                <a:solidFill>
                  <a:schemeClr val="accent2"/>
                </a:solidFill>
                <a:ea typeface="华文细黑" pitchFamily="2" charset="-122"/>
              </a:rPr>
              <a:t>）的发展也很迅速，这类总线主要用于工业自动控制和智能机器人等领域。 </a:t>
            </a:r>
          </a:p>
        </p:txBody>
      </p:sp>
      <p:sp>
        <p:nvSpPr>
          <p:cNvPr id="28676"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FBD64E4-EFAB-4820-9071-97D56B5BB976}" type="slidenum">
              <a:rPr kumimoji="1" lang="en-US" altLang="zh-CN" sz="1400" b="0" i="0" u="none" strike="noStrike" kern="1200" cap="none" spc="0" normalizeH="0" baseline="0" noProof="0">
                <a:ln>
                  <a:noFill/>
                </a:ln>
                <a:solidFill>
                  <a:srgbClr val="000000"/>
                </a:solidFill>
                <a:effectLst/>
                <a:uLnTx/>
                <a:uFillTx/>
                <a:latin typeface="Times New Roman"/>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446</a:t>
            </a:fld>
            <a:endParaRPr kumimoji="1" lang="en-US" altLang="zh-CN" sz="1400" b="0" i="0" u="none" strike="noStrike" kern="1200" cap="none" spc="0" normalizeH="0" baseline="0" noProof="0" dirty="0">
              <a:ln>
                <a:noFill/>
              </a:ln>
              <a:solidFill>
                <a:srgbClr val="000000"/>
              </a:solidFill>
              <a:effectLst/>
              <a:uLnTx/>
              <a:uFillTx/>
              <a:latin typeface="Times New Roman"/>
              <a:ea typeface="华文细黑" pitchFamily="2"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683568" y="476672"/>
            <a:ext cx="7772400" cy="1143000"/>
          </a:xfrm>
        </p:spPr>
        <p:txBody>
          <a:bodyPr/>
          <a:lstStyle/>
          <a:p>
            <a:pPr eaLnBrk="1" hangingPunct="1"/>
            <a:r>
              <a:rPr lang="zh-CN" altLang="en-US" sz="4000" dirty="0">
                <a:solidFill>
                  <a:schemeClr val="accent2"/>
                </a:solidFill>
                <a:latin typeface="+mn-lt"/>
                <a:ea typeface="华文细黑" pitchFamily="2" charset="-122"/>
              </a:rPr>
              <a:t>测控总线的发展</a:t>
            </a:r>
          </a:p>
        </p:txBody>
      </p:sp>
      <p:sp>
        <p:nvSpPr>
          <p:cNvPr id="29699" name="Rectangle 3"/>
          <p:cNvSpPr>
            <a:spLocks noGrp="1" noChangeArrowheads="1"/>
          </p:cNvSpPr>
          <p:nvPr>
            <p:ph type="body" idx="1"/>
          </p:nvPr>
        </p:nvSpPr>
        <p:spPr>
          <a:xfrm>
            <a:off x="250825" y="1484313"/>
            <a:ext cx="8569647" cy="4827587"/>
          </a:xfrm>
        </p:spPr>
        <p:txBody>
          <a:bodyPr/>
          <a:lstStyle/>
          <a:p>
            <a:pPr eaLnBrk="1" hangingPunct="1">
              <a:buFont typeface="Wingdings" pitchFamily="2" charset="2"/>
              <a:buChar char="l"/>
            </a:pPr>
            <a:r>
              <a:rPr lang="zh-CN" altLang="en-US" sz="2800" dirty="0">
                <a:solidFill>
                  <a:schemeClr val="accent2"/>
                </a:solidFill>
                <a:ea typeface="华文细黑" pitchFamily="2" charset="-122"/>
              </a:rPr>
              <a:t>在</a:t>
            </a:r>
            <a:r>
              <a:rPr lang="en-US" altLang="zh-CN" sz="2800" dirty="0">
                <a:solidFill>
                  <a:schemeClr val="accent2"/>
                </a:solidFill>
                <a:ea typeface="华文细黑" pitchFamily="2" charset="-122"/>
              </a:rPr>
              <a:t>1982</a:t>
            </a:r>
            <a:r>
              <a:rPr lang="zh-CN" altLang="en-US" sz="2800" dirty="0">
                <a:solidFill>
                  <a:schemeClr val="accent2"/>
                </a:solidFill>
                <a:ea typeface="华文细黑" pitchFamily="2" charset="-122"/>
              </a:rPr>
              <a:t>年以前，计算机在电子测量中的应用主要有两个方面：智能仪器和通用接口总线（</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）系统。这一时期主要面临以下几个问题：</a:t>
            </a:r>
          </a:p>
          <a:p>
            <a:pPr lvl="1" eaLnBrk="1" hangingPunct="1">
              <a:buFont typeface="Wingdings" pitchFamily="2" charset="2"/>
              <a:buChar char=""/>
            </a:pPr>
            <a:r>
              <a:rPr lang="zh-CN" altLang="en-US" sz="2400" dirty="0">
                <a:solidFill>
                  <a:schemeClr val="accent2"/>
                </a:solidFill>
                <a:ea typeface="华文细黑" pitchFamily="2" charset="-122"/>
              </a:rPr>
              <a:t>一方面，由于对仪器“智能”要求的提高，仪器中微处理器任务不断加重，软件比重和内存容量越来越大，而且，仪器在很多方面向微机靠拢。比如清单显示，键盘控制，磁盘操作，字符显示，打印输出等。</a:t>
            </a:r>
          </a:p>
          <a:p>
            <a:pPr lvl="1" eaLnBrk="1" hangingPunct="1">
              <a:buFont typeface="Wingdings" pitchFamily="2" charset="2"/>
              <a:buChar char=""/>
            </a:pPr>
            <a:r>
              <a:rPr lang="zh-CN" altLang="en-US" sz="2400" dirty="0">
                <a:solidFill>
                  <a:schemeClr val="accent2"/>
                </a:solidFill>
                <a:ea typeface="华文细黑" pitchFamily="2" charset="-122"/>
              </a:rPr>
              <a:t>另一方面，在自动测试系统中包含的重复部件越来越多，造成过高的成本，而且，冗余的部件往往不能容错，因此需要统筹地考虑仪器与微机之间的系统结构。 </a:t>
            </a:r>
          </a:p>
        </p:txBody>
      </p:sp>
      <p:sp>
        <p:nvSpPr>
          <p:cNvPr id="29700"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EC7A15-0D0F-47F2-98BC-B88D7DD138BF}" type="slidenum">
              <a:rPr kumimoji="1" lang="en-US" altLang="zh-CN" sz="1400" b="0" i="0" u="none" strike="noStrike" kern="1200" cap="none" spc="0" normalizeH="0" baseline="0" noProof="0">
                <a:ln>
                  <a:noFill/>
                </a:ln>
                <a:solidFill>
                  <a:srgbClr val="0000FF"/>
                </a:solidFill>
                <a:effectLst/>
                <a:uLnTx/>
                <a:uFillTx/>
                <a:latin typeface="Times New Roman"/>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447</a:t>
            </a:fld>
            <a:endParaRPr kumimoji="1" lang="en-US" altLang="zh-CN" sz="1400" b="0" i="0" u="none" strike="noStrike" kern="1200" cap="none" spc="0" normalizeH="0" baseline="0" noProof="0" dirty="0">
              <a:ln>
                <a:noFill/>
              </a:ln>
              <a:solidFill>
                <a:srgbClr val="0000FF"/>
              </a:solidFill>
              <a:effectLst/>
              <a:uLnTx/>
              <a:uFillTx/>
              <a:latin typeface="Times New Roman"/>
              <a:ea typeface="华文细黑" pitchFamily="2"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683568" y="681509"/>
            <a:ext cx="7772400" cy="803275"/>
          </a:xfrm>
        </p:spPr>
        <p:txBody>
          <a:bodyPr/>
          <a:lstStyle/>
          <a:p>
            <a:pPr eaLnBrk="1" hangingPunct="1"/>
            <a:r>
              <a:rPr lang="zh-CN" altLang="en-US" sz="4000" dirty="0">
                <a:solidFill>
                  <a:schemeClr val="accent2"/>
                </a:solidFill>
                <a:latin typeface="+mn-lt"/>
                <a:ea typeface="华文细黑" pitchFamily="2" charset="-122"/>
              </a:rPr>
              <a:t>测控总线的发展</a:t>
            </a:r>
          </a:p>
        </p:txBody>
      </p:sp>
      <p:sp>
        <p:nvSpPr>
          <p:cNvPr id="30723" name="Rectangle 3"/>
          <p:cNvSpPr>
            <a:spLocks noGrp="1" noChangeArrowheads="1"/>
          </p:cNvSpPr>
          <p:nvPr>
            <p:ph type="body" idx="1"/>
          </p:nvPr>
        </p:nvSpPr>
        <p:spPr>
          <a:xfrm>
            <a:off x="685800" y="1484313"/>
            <a:ext cx="7772400" cy="4611687"/>
          </a:xfrm>
        </p:spPr>
        <p:txBody>
          <a:bodyPr/>
          <a:lstStyle/>
          <a:p>
            <a:pPr eaLnBrk="1" hangingPunct="1">
              <a:lnSpc>
                <a:spcPct val="80000"/>
              </a:lnSpc>
              <a:buFont typeface="Wingdings" pitchFamily="2" charset="2"/>
              <a:buChar char="l"/>
            </a:pPr>
            <a:r>
              <a:rPr lang="zh-CN" altLang="en-US" sz="2800" dirty="0">
                <a:solidFill>
                  <a:schemeClr val="accent2"/>
                </a:solidFill>
                <a:ea typeface="华文细黑" pitchFamily="2" charset="-122"/>
              </a:rPr>
              <a:t>在此背景下，</a:t>
            </a:r>
            <a:r>
              <a:rPr lang="en-US" altLang="zh-CN" sz="2800" dirty="0">
                <a:solidFill>
                  <a:schemeClr val="accent2"/>
                </a:solidFill>
                <a:ea typeface="华文细黑" pitchFamily="2" charset="-122"/>
              </a:rPr>
              <a:t>1982</a:t>
            </a:r>
            <a:r>
              <a:rPr lang="zh-CN" altLang="en-US" sz="2800" dirty="0">
                <a:solidFill>
                  <a:schemeClr val="accent2"/>
                </a:solidFill>
                <a:ea typeface="华文细黑" pitchFamily="2" charset="-122"/>
              </a:rPr>
              <a:t>年出现了一种和个人计算机配合的模块式仪器，称为个人仪器和</a:t>
            </a:r>
            <a:r>
              <a:rPr lang="en-US" altLang="zh-CN" sz="2800" dirty="0">
                <a:solidFill>
                  <a:schemeClr val="accent2"/>
                </a:solidFill>
                <a:ea typeface="华文细黑" pitchFamily="2" charset="-122"/>
              </a:rPr>
              <a:t>PC</a:t>
            </a:r>
            <a:r>
              <a:rPr lang="zh-CN" altLang="en-US" sz="2800" dirty="0">
                <a:solidFill>
                  <a:schemeClr val="accent2"/>
                </a:solidFill>
                <a:ea typeface="华文细黑" pitchFamily="2" charset="-122"/>
              </a:rPr>
              <a:t>仪器。它直接利用现成的个人计算机，把仪器的特有部分做成模块，与标准计算机配合使用，直接利用后者丰富的通用软件和标准化硬件，这样可以明显地减小体积和增加性能价格比。</a:t>
            </a:r>
          </a:p>
          <a:p>
            <a:pPr eaLnBrk="1" hangingPunct="1">
              <a:lnSpc>
                <a:spcPct val="80000"/>
              </a:lnSpc>
              <a:buFont typeface="Wingdings" pitchFamily="2" charset="2"/>
              <a:buChar char="l"/>
            </a:pPr>
            <a:r>
              <a:rPr lang="zh-CN" altLang="en-US" sz="2800" dirty="0">
                <a:solidFill>
                  <a:schemeClr val="accent2"/>
                </a:solidFill>
                <a:ea typeface="华文细黑" pitchFamily="2" charset="-122"/>
              </a:rPr>
              <a:t>这样的</a:t>
            </a:r>
            <a:r>
              <a:rPr lang="en-US" altLang="zh-CN" sz="2800" dirty="0">
                <a:solidFill>
                  <a:schemeClr val="accent2"/>
                </a:solidFill>
                <a:ea typeface="华文细黑" pitchFamily="2" charset="-122"/>
              </a:rPr>
              <a:t>PC</a:t>
            </a:r>
            <a:r>
              <a:rPr lang="zh-CN" altLang="en-US" sz="2800" dirty="0">
                <a:solidFill>
                  <a:schemeClr val="accent2"/>
                </a:solidFill>
                <a:ea typeface="华文细黑" pitchFamily="2" charset="-122"/>
              </a:rPr>
              <a:t>仪器当时还有几个问题有待解决：</a:t>
            </a:r>
          </a:p>
          <a:p>
            <a:pPr lvl="1" eaLnBrk="1" hangingPunct="1">
              <a:lnSpc>
                <a:spcPct val="80000"/>
              </a:lnSpc>
              <a:buFontTx/>
              <a:buChar char="•"/>
            </a:pPr>
            <a:r>
              <a:rPr lang="zh-CN" altLang="en-US" sz="2400" dirty="0">
                <a:solidFill>
                  <a:schemeClr val="accent2"/>
                </a:solidFill>
                <a:ea typeface="华文细黑" pitchFamily="2" charset="-122"/>
              </a:rPr>
              <a:t>第一是没有统一的标准；</a:t>
            </a:r>
          </a:p>
          <a:p>
            <a:pPr lvl="1" eaLnBrk="1" hangingPunct="1">
              <a:lnSpc>
                <a:spcPct val="80000"/>
              </a:lnSpc>
              <a:buFontTx/>
              <a:buChar char="•"/>
            </a:pPr>
            <a:r>
              <a:rPr lang="zh-CN" altLang="en-US" sz="2400" dirty="0">
                <a:solidFill>
                  <a:schemeClr val="accent2"/>
                </a:solidFill>
                <a:ea typeface="华文细黑" pitchFamily="2" charset="-122"/>
              </a:rPr>
              <a:t>第二是更换微机不够方便；</a:t>
            </a:r>
          </a:p>
          <a:p>
            <a:pPr lvl="1" eaLnBrk="1" hangingPunct="1">
              <a:lnSpc>
                <a:spcPct val="80000"/>
              </a:lnSpc>
              <a:buFontTx/>
              <a:buChar char="•"/>
            </a:pPr>
            <a:r>
              <a:rPr lang="zh-CN" altLang="en-US" sz="2400" dirty="0">
                <a:solidFill>
                  <a:schemeClr val="accent2"/>
                </a:solidFill>
                <a:ea typeface="华文细黑" pitchFamily="2" charset="-122"/>
              </a:rPr>
              <a:t>第三，各个生产厂家的产品兼容性差，用户在组成系统时难于在多售主的商品中进行选择配套。</a:t>
            </a:r>
          </a:p>
          <a:p>
            <a:pPr eaLnBrk="1" hangingPunct="1">
              <a:lnSpc>
                <a:spcPct val="80000"/>
              </a:lnSpc>
              <a:buFontTx/>
              <a:buNone/>
            </a:pPr>
            <a:r>
              <a:rPr lang="zh-CN" altLang="en-US" sz="2800" dirty="0">
                <a:solidFill>
                  <a:schemeClr val="accent2"/>
                </a:solidFill>
                <a:ea typeface="华文细黑" pitchFamily="2" charset="-122"/>
              </a:rPr>
              <a:t>因此，对个人仪器的标准化就显得极为紧迫。 </a:t>
            </a:r>
          </a:p>
        </p:txBody>
      </p:sp>
      <p:sp>
        <p:nvSpPr>
          <p:cNvPr id="30724"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3F0DC71-8A4E-46AF-93FB-01B5A273C83B}" type="slidenum">
              <a:rPr kumimoji="1" lang="en-US" altLang="zh-CN" sz="1400" b="0" i="0" u="none" strike="noStrike" kern="1200" cap="none" spc="0" normalizeH="0" baseline="0" noProof="0">
                <a:ln>
                  <a:noFill/>
                </a:ln>
                <a:solidFill>
                  <a:srgbClr val="0000FF"/>
                </a:solidFill>
                <a:effectLst/>
                <a:uLnTx/>
                <a:uFillTx/>
                <a:latin typeface="Times New Roman"/>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448</a:t>
            </a:fld>
            <a:endParaRPr kumimoji="1" lang="en-US" altLang="zh-CN" sz="1400" b="0" i="0" u="none" strike="noStrike" kern="1200" cap="none" spc="0" normalizeH="0" baseline="0" noProof="0">
              <a:ln>
                <a:noFill/>
              </a:ln>
              <a:solidFill>
                <a:srgbClr val="0000FF"/>
              </a:solidFill>
              <a:effectLst/>
              <a:uLnTx/>
              <a:uFillTx/>
              <a:latin typeface="Times New Roman"/>
              <a:ea typeface="华文细黑" pitchFamily="2"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755650" y="680939"/>
            <a:ext cx="7772400" cy="731837"/>
          </a:xfrm>
        </p:spPr>
        <p:txBody>
          <a:bodyPr/>
          <a:lstStyle/>
          <a:p>
            <a:pPr eaLnBrk="1" hangingPunct="1"/>
            <a:r>
              <a:rPr lang="zh-CN" altLang="en-US" sz="4000" dirty="0">
                <a:solidFill>
                  <a:schemeClr val="accent2"/>
                </a:solidFill>
                <a:latin typeface="华文细黑" pitchFamily="2" charset="-122"/>
                <a:ea typeface="华文细黑" pitchFamily="2" charset="-122"/>
              </a:rPr>
              <a:t>测控总线的发展</a:t>
            </a:r>
          </a:p>
        </p:txBody>
      </p:sp>
      <p:sp>
        <p:nvSpPr>
          <p:cNvPr id="31747" name="Rectangle 3"/>
          <p:cNvSpPr>
            <a:spLocks noGrp="1" noChangeArrowheads="1"/>
          </p:cNvSpPr>
          <p:nvPr>
            <p:ph type="body" idx="1"/>
          </p:nvPr>
        </p:nvSpPr>
        <p:spPr>
          <a:xfrm>
            <a:off x="395536" y="1485850"/>
            <a:ext cx="8352928" cy="4895478"/>
          </a:xfrm>
        </p:spPr>
        <p:txBody>
          <a:bodyPr/>
          <a:lstStyle/>
          <a:p>
            <a:pPr eaLnBrk="1" hangingPunct="1">
              <a:lnSpc>
                <a:spcPct val="90000"/>
              </a:lnSpc>
              <a:buFont typeface="Wingdings" pitchFamily="2" charset="2"/>
              <a:buChar char="l"/>
            </a:pPr>
            <a:r>
              <a:rPr lang="en-US" altLang="zh-CN" sz="2400" dirty="0">
                <a:solidFill>
                  <a:schemeClr val="accent2"/>
                </a:solidFill>
                <a:ea typeface="华文细黑" pitchFamily="2" charset="-122"/>
              </a:rPr>
              <a:t>1984</a:t>
            </a:r>
            <a:r>
              <a:rPr lang="zh-CN" altLang="en-US" sz="2400" dirty="0">
                <a:solidFill>
                  <a:schemeClr val="accent2"/>
                </a:solidFill>
                <a:ea typeface="华文细黑" pitchFamily="2" charset="-122"/>
              </a:rPr>
              <a:t>年美国空军的一个模块化自动测试设备（</a:t>
            </a:r>
            <a:r>
              <a:rPr lang="en-US" altLang="zh-CN" sz="2400" dirty="0">
                <a:solidFill>
                  <a:schemeClr val="accent2"/>
                </a:solidFill>
                <a:ea typeface="华文细黑" pitchFamily="2" charset="-122"/>
              </a:rPr>
              <a:t>MATE</a:t>
            </a:r>
            <a:r>
              <a:rPr lang="zh-CN" altLang="en-US" sz="2400" dirty="0">
                <a:solidFill>
                  <a:schemeClr val="accent2"/>
                </a:solidFill>
                <a:ea typeface="华文细黑" pitchFamily="2" charset="-122"/>
              </a:rPr>
              <a:t>）用户组织提出了对模块化仪器标准化的建议。</a:t>
            </a:r>
            <a:r>
              <a:rPr lang="en-US" altLang="zh-CN" sz="2400" dirty="0">
                <a:solidFill>
                  <a:schemeClr val="accent2"/>
                </a:solidFill>
                <a:ea typeface="华文细黑" pitchFamily="2" charset="-122"/>
              </a:rPr>
              <a:t>1985</a:t>
            </a:r>
            <a:r>
              <a:rPr lang="zh-CN" altLang="en-US" sz="2400" dirty="0">
                <a:solidFill>
                  <a:schemeClr val="accent2"/>
                </a:solidFill>
                <a:ea typeface="华文细黑" pitchFamily="2" charset="-122"/>
              </a:rPr>
              <a:t>年，它成立了卡式仪器（</a:t>
            </a:r>
            <a:r>
              <a:rPr lang="en-US" altLang="zh-CN" sz="2400" dirty="0">
                <a:solidFill>
                  <a:schemeClr val="accent2"/>
                </a:solidFill>
                <a:ea typeface="华文细黑" pitchFamily="2" charset="-122"/>
              </a:rPr>
              <a:t>IAC</a:t>
            </a:r>
            <a:r>
              <a:rPr lang="zh-CN" altLang="en-US" sz="2400" dirty="0">
                <a:solidFill>
                  <a:schemeClr val="accent2"/>
                </a:solidFill>
                <a:ea typeface="华文细黑" pitchFamily="2" charset="-122"/>
              </a:rPr>
              <a:t>）分委员会，提出降低自动测试设备尺寸的指导原则。</a:t>
            </a:r>
          </a:p>
          <a:p>
            <a:pPr eaLnBrk="1" hangingPunct="1">
              <a:lnSpc>
                <a:spcPct val="90000"/>
              </a:lnSpc>
              <a:buFont typeface="Wingdings" pitchFamily="2" charset="2"/>
              <a:buChar char="l"/>
            </a:pPr>
            <a:r>
              <a:rPr lang="en-US" altLang="zh-CN" sz="2400" dirty="0">
                <a:solidFill>
                  <a:schemeClr val="accent2"/>
                </a:solidFill>
                <a:ea typeface="华文细黑" pitchFamily="2" charset="-122"/>
              </a:rPr>
              <a:t>1987</a:t>
            </a:r>
            <a:r>
              <a:rPr lang="zh-CN" altLang="en-US" sz="2400" dirty="0">
                <a:solidFill>
                  <a:schemeClr val="accent2"/>
                </a:solidFill>
                <a:ea typeface="华文细黑" pitchFamily="2" charset="-122"/>
              </a:rPr>
              <a:t>年推出的</a:t>
            </a:r>
            <a:r>
              <a:rPr lang="en-US" altLang="zh-CN" sz="2400" dirty="0" err="1">
                <a:solidFill>
                  <a:schemeClr val="accent2"/>
                </a:solidFill>
                <a:ea typeface="华文细黑" pitchFamily="2" charset="-122"/>
              </a:rPr>
              <a:t>VXIbus</a:t>
            </a:r>
            <a:r>
              <a:rPr lang="zh-CN" altLang="en-US" sz="2400" dirty="0">
                <a:solidFill>
                  <a:schemeClr val="accent2"/>
                </a:solidFill>
                <a:ea typeface="华文细黑" pitchFamily="2" charset="-122"/>
              </a:rPr>
              <a:t>系统是一种用于模块化仪器的总线系统。它的标准是对全世界开放的行业标准。它是</a:t>
            </a:r>
            <a:r>
              <a:rPr lang="en-US" altLang="zh-CN" sz="2400" dirty="0" err="1">
                <a:solidFill>
                  <a:schemeClr val="accent2"/>
                </a:solidFill>
                <a:ea typeface="华文细黑" pitchFamily="2" charset="-122"/>
              </a:rPr>
              <a:t>VMEbus</a:t>
            </a:r>
            <a:r>
              <a:rPr lang="zh-CN" altLang="en-US" sz="2400" dirty="0">
                <a:solidFill>
                  <a:schemeClr val="accent2"/>
                </a:solidFill>
                <a:ea typeface="华文细黑" pitchFamily="2" charset="-122"/>
              </a:rPr>
              <a:t>在仪器领域的扩展，即</a:t>
            </a:r>
            <a:r>
              <a:rPr lang="en-US" altLang="zh-CN" sz="2400" dirty="0" err="1">
                <a:solidFill>
                  <a:schemeClr val="accent2"/>
                </a:solidFill>
                <a:ea typeface="华文细黑" pitchFamily="2" charset="-122"/>
              </a:rPr>
              <a:t>VMEbus</a:t>
            </a:r>
            <a:r>
              <a:rPr lang="en-US" altLang="zh-CN" sz="2400" dirty="0">
                <a:solidFill>
                  <a:schemeClr val="accent2"/>
                </a:solidFill>
                <a:ea typeface="华文细黑" pitchFamily="2" charset="-122"/>
              </a:rPr>
              <a:t> Extensions for Instrumentation</a:t>
            </a:r>
            <a:r>
              <a:rPr lang="zh-CN" altLang="en-US" sz="2400" dirty="0">
                <a:solidFill>
                  <a:schemeClr val="accent2"/>
                </a:solidFill>
                <a:ea typeface="华文细黑" pitchFamily="2" charset="-122"/>
              </a:rPr>
              <a:t>的缩写。</a:t>
            </a:r>
            <a:r>
              <a:rPr lang="en-US" altLang="zh-CN" sz="2400" dirty="0" err="1">
                <a:solidFill>
                  <a:schemeClr val="accent2"/>
                </a:solidFill>
                <a:ea typeface="华文细黑" pitchFamily="2" charset="-122"/>
              </a:rPr>
              <a:t>VXIbus</a:t>
            </a:r>
            <a:r>
              <a:rPr lang="zh-CN" altLang="en-US" sz="2400" dirty="0">
                <a:solidFill>
                  <a:schemeClr val="accent2"/>
                </a:solidFill>
                <a:ea typeface="华文细黑" pitchFamily="2" charset="-122"/>
              </a:rPr>
              <a:t>系统正是在</a:t>
            </a:r>
            <a:r>
              <a:rPr lang="en-US" altLang="zh-CN" sz="2400" dirty="0" err="1">
                <a:solidFill>
                  <a:schemeClr val="accent2"/>
                </a:solidFill>
                <a:ea typeface="华文细黑" pitchFamily="2" charset="-122"/>
              </a:rPr>
              <a:t>VMEbus</a:t>
            </a:r>
            <a:r>
              <a:rPr lang="zh-CN" altLang="en-US" sz="2400" dirty="0">
                <a:solidFill>
                  <a:schemeClr val="accent2"/>
                </a:solidFill>
                <a:ea typeface="华文细黑" pitchFamily="2" charset="-122"/>
              </a:rPr>
              <a:t>系统的基础上，针对仪器的特殊要求扩展而成的。</a:t>
            </a:r>
            <a:r>
              <a:rPr lang="en-US" altLang="zh-CN" sz="2400" dirty="0" err="1">
                <a:solidFill>
                  <a:schemeClr val="accent2"/>
                </a:solidFill>
                <a:ea typeface="华文细黑" pitchFamily="2" charset="-122"/>
              </a:rPr>
              <a:t>VXIbus</a:t>
            </a:r>
            <a:r>
              <a:rPr lang="zh-CN" altLang="en-US" sz="2400" dirty="0">
                <a:solidFill>
                  <a:schemeClr val="accent2"/>
                </a:solidFill>
                <a:ea typeface="华文细黑" pitchFamily="2" charset="-122"/>
              </a:rPr>
              <a:t>系统集中了智能仪器、个人仪器和自动测试系统的许多特长，并且有模块式结构、高速数传、系统组建及使用灵活方便、易于充分发挥计算机效能和标准化程度高等诸多优点，因而得到迅速发展和推广。 </a:t>
            </a:r>
          </a:p>
        </p:txBody>
      </p:sp>
      <p:sp>
        <p:nvSpPr>
          <p:cNvPr id="31748"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0C34AD8-9879-4298-8EA9-68BB0F084905}"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449</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5" name="图示 4"/>
          <p:cNvGraphicFramePr/>
          <p:nvPr/>
        </p:nvGraphicFramePr>
        <p:xfrm>
          <a:off x="1763688" y="692274"/>
          <a:ext cx="6070129" cy="7205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1331640" y="1556792"/>
          <a:ext cx="6779096" cy="452596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817B0FD4-203E-4F63-BACD-87097359708B}" type="slidenum">
              <a:rPr lang="en-US" altLang="zh-CN" smtClean="0"/>
              <a:pPr>
                <a:defRPr/>
              </a:pPr>
              <a:t>45</a:t>
            </a:fld>
            <a:endParaRPr lang="en-US" altLang="zh-CN"/>
          </a:p>
        </p:txBody>
      </p:sp>
    </p:spTree>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755576" y="548680"/>
            <a:ext cx="7772400" cy="836613"/>
          </a:xfrm>
        </p:spPr>
        <p:txBody>
          <a:bodyPr/>
          <a:lstStyle/>
          <a:p>
            <a:pPr eaLnBrk="1" hangingPunct="1"/>
            <a:r>
              <a:rPr lang="zh-CN" altLang="en-US" sz="4000" dirty="0">
                <a:solidFill>
                  <a:schemeClr val="accent2"/>
                </a:solidFill>
                <a:latin typeface="华文细黑" pitchFamily="2" charset="-122"/>
                <a:ea typeface="华文细黑" pitchFamily="2" charset="-122"/>
              </a:rPr>
              <a:t>测控总线的发展</a:t>
            </a:r>
          </a:p>
        </p:txBody>
      </p:sp>
      <p:sp>
        <p:nvSpPr>
          <p:cNvPr id="32771" name="Rectangle 3"/>
          <p:cNvSpPr>
            <a:spLocks noGrp="1" noChangeArrowheads="1"/>
          </p:cNvSpPr>
          <p:nvPr>
            <p:ph type="body" idx="1"/>
          </p:nvPr>
        </p:nvSpPr>
        <p:spPr>
          <a:xfrm>
            <a:off x="323404" y="1341438"/>
            <a:ext cx="8569076" cy="4114800"/>
          </a:xfrm>
        </p:spPr>
        <p:txBody>
          <a:bodyPr/>
          <a:lstStyle/>
          <a:p>
            <a:pPr eaLnBrk="1" hangingPunct="1">
              <a:buFont typeface="Wingdings" pitchFamily="2" charset="2"/>
              <a:buChar char="l"/>
            </a:pPr>
            <a:r>
              <a:rPr lang="en-US" altLang="zh-CN" sz="2800" dirty="0">
                <a:solidFill>
                  <a:schemeClr val="accent2"/>
                </a:solidFill>
                <a:ea typeface="华文细黑" pitchFamily="2" charset="-122"/>
              </a:rPr>
              <a:t>1997</a:t>
            </a:r>
            <a:r>
              <a:rPr lang="zh-CN" altLang="en-US" sz="2800" dirty="0">
                <a:solidFill>
                  <a:schemeClr val="accent2"/>
                </a:solidFill>
                <a:ea typeface="华文细黑" pitchFamily="2" charset="-122"/>
              </a:rPr>
              <a:t>年</a:t>
            </a:r>
            <a:r>
              <a:rPr lang="en-US" altLang="zh-CN" sz="2800" dirty="0">
                <a:solidFill>
                  <a:schemeClr val="accent2"/>
                </a:solidFill>
                <a:ea typeface="华文细黑" pitchFamily="2" charset="-122"/>
              </a:rPr>
              <a:t>NI</a:t>
            </a:r>
            <a:r>
              <a:rPr lang="zh-CN" altLang="en-US" sz="2800" dirty="0">
                <a:solidFill>
                  <a:schemeClr val="accent2"/>
                </a:solidFill>
                <a:ea typeface="华文细黑" pitchFamily="2" charset="-122"/>
              </a:rPr>
              <a:t>公司又推出了</a:t>
            </a:r>
            <a:r>
              <a:rPr lang="en-US" altLang="zh-CN" sz="2800" dirty="0" err="1">
                <a:solidFill>
                  <a:schemeClr val="accent2"/>
                </a:solidFill>
                <a:ea typeface="华文细黑" pitchFamily="2" charset="-122"/>
              </a:rPr>
              <a:t>PXIbus</a:t>
            </a:r>
            <a:r>
              <a:rPr lang="zh-CN" altLang="en-US" sz="2800" dirty="0">
                <a:solidFill>
                  <a:schemeClr val="accent2"/>
                </a:solidFill>
                <a:ea typeface="华文细黑" pitchFamily="2" charset="-122"/>
              </a:rPr>
              <a:t>系统（</a:t>
            </a:r>
            <a:r>
              <a:rPr lang="en-US" altLang="zh-CN" sz="2800" dirty="0">
                <a:solidFill>
                  <a:schemeClr val="accent2"/>
                </a:solidFill>
                <a:ea typeface="华文细黑" pitchFamily="2" charset="-122"/>
              </a:rPr>
              <a:t>PCI </a:t>
            </a:r>
            <a:r>
              <a:rPr lang="en-US" altLang="zh-CN" sz="2800" dirty="0" err="1">
                <a:solidFill>
                  <a:schemeClr val="accent2"/>
                </a:solidFill>
                <a:ea typeface="华文细黑" pitchFamily="2" charset="-122"/>
              </a:rPr>
              <a:t>eXtensions</a:t>
            </a:r>
            <a:r>
              <a:rPr lang="en-US" altLang="zh-CN" sz="2800" dirty="0">
                <a:solidFill>
                  <a:schemeClr val="accent2"/>
                </a:solidFill>
                <a:ea typeface="华文细黑" pitchFamily="2" charset="-122"/>
              </a:rPr>
              <a:t> for Instrumentation</a:t>
            </a:r>
            <a:r>
              <a:rPr lang="zh-CN" altLang="en-US" sz="2800" dirty="0">
                <a:solidFill>
                  <a:schemeClr val="accent2"/>
                </a:solidFill>
                <a:ea typeface="华文细黑" pitchFamily="2" charset="-122"/>
              </a:rPr>
              <a:t>）。</a:t>
            </a:r>
            <a:r>
              <a:rPr lang="en-US" altLang="zh-CN" sz="2800" dirty="0">
                <a:solidFill>
                  <a:schemeClr val="accent2"/>
                </a:solidFill>
                <a:ea typeface="华文细黑" pitchFamily="2" charset="-122"/>
              </a:rPr>
              <a:t>PXI</a:t>
            </a:r>
            <a:r>
              <a:rPr lang="zh-CN" altLang="en-US" sz="2800" dirty="0">
                <a:solidFill>
                  <a:schemeClr val="accent2"/>
                </a:solidFill>
                <a:ea typeface="华文细黑" pitchFamily="2" charset="-122"/>
              </a:rPr>
              <a:t>模块化仪器系统的核心是作为当今主流台式计算机工业标准的高速</a:t>
            </a:r>
            <a:r>
              <a:rPr lang="en-US" altLang="zh-CN" sz="2800" dirty="0">
                <a:solidFill>
                  <a:schemeClr val="accent2"/>
                </a:solidFill>
                <a:ea typeface="华文细黑" pitchFamily="2" charset="-122"/>
              </a:rPr>
              <a:t>PCI</a:t>
            </a:r>
            <a:r>
              <a:rPr lang="zh-CN" altLang="en-US" sz="2800" dirty="0">
                <a:solidFill>
                  <a:schemeClr val="accent2"/>
                </a:solidFill>
                <a:ea typeface="华文细黑" pitchFamily="2" charset="-122"/>
              </a:rPr>
              <a:t>计算机体系结构及</a:t>
            </a:r>
            <a:r>
              <a:rPr lang="en-US" altLang="zh-CN" sz="2800" dirty="0">
                <a:solidFill>
                  <a:schemeClr val="accent2"/>
                </a:solidFill>
                <a:ea typeface="华文细黑" pitchFamily="2" charset="-122"/>
              </a:rPr>
              <a:t>Micro-soft</a:t>
            </a:r>
            <a:r>
              <a:rPr lang="zh-CN" altLang="en-US" sz="2800" dirty="0">
                <a:solidFill>
                  <a:schemeClr val="accent2"/>
                </a:solidFill>
                <a:ea typeface="华文细黑" pitchFamily="2" charset="-122"/>
              </a:rPr>
              <a:t>公司的</a:t>
            </a:r>
            <a:r>
              <a:rPr lang="en-US" altLang="zh-CN" sz="2800" dirty="0">
                <a:solidFill>
                  <a:schemeClr val="accent2"/>
                </a:solidFill>
                <a:ea typeface="华文细黑" pitchFamily="2" charset="-122"/>
              </a:rPr>
              <a:t>Windows</a:t>
            </a:r>
            <a:r>
              <a:rPr lang="zh-CN" altLang="en-US" sz="2800" dirty="0">
                <a:solidFill>
                  <a:schemeClr val="accent2"/>
                </a:solidFill>
                <a:ea typeface="华文细黑" pitchFamily="2" charset="-122"/>
              </a:rPr>
              <a:t>操作系统。为了达到封装坚固、连接性能可靠，</a:t>
            </a:r>
            <a:r>
              <a:rPr lang="en-US" altLang="zh-CN" sz="2800" dirty="0">
                <a:solidFill>
                  <a:schemeClr val="accent2"/>
                </a:solidFill>
                <a:ea typeface="华文细黑" pitchFamily="2" charset="-122"/>
              </a:rPr>
              <a:t>PXI</a:t>
            </a:r>
            <a:r>
              <a:rPr lang="zh-CN" altLang="en-US" sz="2800" dirty="0">
                <a:solidFill>
                  <a:schemeClr val="accent2"/>
                </a:solidFill>
                <a:ea typeface="华文细黑" pitchFamily="2" charset="-122"/>
              </a:rPr>
              <a:t>采用了</a:t>
            </a:r>
            <a:r>
              <a:rPr lang="en-US" altLang="zh-CN" sz="2800" dirty="0" err="1">
                <a:solidFill>
                  <a:schemeClr val="accent2"/>
                </a:solidFill>
                <a:ea typeface="华文细黑" pitchFamily="2" charset="-122"/>
              </a:rPr>
              <a:t>CompactPCI</a:t>
            </a:r>
            <a:r>
              <a:rPr lang="zh-CN" altLang="en-US" sz="2800" dirty="0">
                <a:solidFill>
                  <a:schemeClr val="accent2"/>
                </a:solidFill>
                <a:ea typeface="华文细黑" pitchFamily="2" charset="-122"/>
              </a:rPr>
              <a:t>做为其扩展基础。由此，</a:t>
            </a:r>
            <a:r>
              <a:rPr lang="en-US" altLang="zh-CN" sz="2800" dirty="0">
                <a:solidFill>
                  <a:schemeClr val="accent2"/>
                </a:solidFill>
                <a:ea typeface="华文细黑" pitchFamily="2" charset="-122"/>
              </a:rPr>
              <a:t>PXI</a:t>
            </a:r>
            <a:r>
              <a:rPr lang="zh-CN" altLang="en-US" sz="2800" dirty="0">
                <a:solidFill>
                  <a:schemeClr val="accent2"/>
                </a:solidFill>
                <a:ea typeface="华文细黑" pitchFamily="2" charset="-122"/>
              </a:rPr>
              <a:t>产品保持了与</a:t>
            </a:r>
            <a:r>
              <a:rPr lang="en-US" altLang="zh-CN" sz="2800" dirty="0" err="1">
                <a:solidFill>
                  <a:schemeClr val="accent2"/>
                </a:solidFill>
                <a:ea typeface="华文细黑" pitchFamily="2" charset="-122"/>
              </a:rPr>
              <a:t>CompactPCI</a:t>
            </a:r>
            <a:r>
              <a:rPr lang="zh-CN" altLang="en-US" sz="2800" dirty="0">
                <a:solidFill>
                  <a:schemeClr val="accent2"/>
                </a:solidFill>
                <a:ea typeface="华文细黑" pitchFamily="2" charset="-122"/>
              </a:rPr>
              <a:t>交互操作的完整兼容性，提供了出色的机械完备性，并且更易于系统集成。同时，</a:t>
            </a:r>
            <a:r>
              <a:rPr lang="en-US" altLang="zh-CN" sz="2800" dirty="0">
                <a:solidFill>
                  <a:schemeClr val="accent2"/>
                </a:solidFill>
                <a:ea typeface="华文细黑" pitchFamily="2" charset="-122"/>
              </a:rPr>
              <a:t>PXI</a:t>
            </a:r>
            <a:r>
              <a:rPr lang="zh-CN" altLang="en-US" sz="2800" dirty="0">
                <a:solidFill>
                  <a:schemeClr val="accent2"/>
                </a:solidFill>
                <a:ea typeface="华文细黑" pitchFamily="2" charset="-122"/>
              </a:rPr>
              <a:t>还拥有比台式机更多的</a:t>
            </a:r>
            <a:r>
              <a:rPr lang="en-US" altLang="zh-CN" sz="2800" dirty="0">
                <a:solidFill>
                  <a:schemeClr val="accent2"/>
                </a:solidFill>
                <a:ea typeface="华文细黑" pitchFamily="2" charset="-122"/>
              </a:rPr>
              <a:t>PCI</a:t>
            </a:r>
            <a:r>
              <a:rPr lang="zh-CN" altLang="en-US" sz="2800" dirty="0">
                <a:solidFill>
                  <a:schemeClr val="accent2"/>
                </a:solidFill>
                <a:ea typeface="华文细黑" pitchFamily="2" charset="-122"/>
              </a:rPr>
              <a:t>插槽。</a:t>
            </a:r>
          </a:p>
        </p:txBody>
      </p:sp>
      <p:sp>
        <p:nvSpPr>
          <p:cNvPr id="32773"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7B023F1-94A8-459E-9514-9659CAAA05F9}"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51" name="Rectangle 7"/>
          <p:cNvSpPr>
            <a:spLocks noChangeArrowheads="1"/>
          </p:cNvSpPr>
          <p:nvPr/>
        </p:nvSpPr>
        <p:spPr bwMode="auto">
          <a:xfrm>
            <a:off x="323528" y="692696"/>
            <a:ext cx="8459787" cy="4985980"/>
          </a:xfrm>
          <a:prstGeom prst="rect">
            <a:avLst/>
          </a:prstGeom>
          <a:noFill/>
          <a:ln w="9525">
            <a:noFill/>
            <a:miter lim="800000"/>
            <a:headEnd/>
            <a:tailEnd/>
          </a:ln>
        </p:spPr>
        <p:txBody>
          <a:bodyPr anchor="ctr">
            <a:spAutoFit/>
          </a:bodyPr>
          <a:lstStyle/>
          <a:p>
            <a:pPr marL="0" marR="0" lvl="0" indent="30480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GPIB</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总线又称</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488</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总线，是一种电缆总线（</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Cable Bus</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），其前身是惠普公司的</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HP-IB</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1975</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年被</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IEEE</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组织吸纳为“可编程仪器标准数字接口”标准，即</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IEEE488.1 </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t>
            </a:r>
          </a:p>
          <a:p>
            <a:pPr marL="0" marR="0" lvl="0" indent="30480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这个标准对接口系统的电气、机械和功能做出了规定。但没有规定接口系统的软件语法和配置，造成许多系统在软件上的不兼容。</a:t>
            </a:r>
          </a:p>
          <a:p>
            <a:pPr marL="0" marR="0" lvl="0" indent="304800" algn="l" defTabSz="914400" rtl="0" eaLnBrk="1" fontAlgn="base" latinLnBrk="0" hangingPunct="1">
              <a:lnSpc>
                <a:spcPct val="100000"/>
              </a:lnSpc>
              <a:spcBef>
                <a:spcPct val="0"/>
              </a:spcBef>
              <a:spcAft>
                <a:spcPct val="0"/>
              </a:spcAft>
              <a:buClr>
                <a:srgbClr val="0000FF"/>
              </a:buClr>
              <a:buSzTx/>
              <a:buFont typeface="Wingdings" pitchFamily="2" charset="2"/>
              <a:buChar char="l"/>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1987</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年又推出了</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IEEE488.2</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标准，定义了一个器件功能的最小集合：</a:t>
            </a:r>
          </a:p>
          <a:p>
            <a:pPr marL="457200" marR="0" lvl="1" indent="0" algn="l" defTabSz="914400" rtl="0" eaLnBrk="1" fontAlgn="base" latinLnBrk="0" hangingPunct="1">
              <a:lnSpc>
                <a:spcPct val="100000"/>
              </a:lnSpc>
              <a:spcBef>
                <a:spcPct val="0"/>
              </a:spcBef>
              <a:spcAft>
                <a:spcPct val="0"/>
              </a:spcAft>
              <a:buClr>
                <a:srgbClr val="9900CC"/>
              </a:buClr>
              <a:buSzTx/>
              <a:buFontTx/>
              <a:buChar char="•"/>
              <a:tabLst/>
              <a:defRPr/>
            </a:pP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数据代码和初始化的一个公共集合；</a:t>
            </a:r>
          </a:p>
          <a:p>
            <a:pPr marL="457200" marR="0" lvl="1" indent="0" algn="l" defTabSz="914400" rtl="0" eaLnBrk="1" fontAlgn="base" latinLnBrk="0" hangingPunct="1">
              <a:lnSpc>
                <a:spcPct val="100000"/>
              </a:lnSpc>
              <a:spcBef>
                <a:spcPct val="0"/>
              </a:spcBef>
              <a:spcAft>
                <a:spcPct val="0"/>
              </a:spcAft>
              <a:buClr>
                <a:srgbClr val="9900CC"/>
              </a:buClr>
              <a:buSzTx/>
              <a:buFontTx/>
              <a:buChar char="•"/>
              <a:tabLst/>
              <a:defRPr/>
            </a:pP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一个仪器消息协议；</a:t>
            </a:r>
          </a:p>
          <a:p>
            <a:pPr marL="457200" marR="0" lvl="1" indent="0" algn="l" defTabSz="914400" rtl="0" eaLnBrk="1" fontAlgn="base" latinLnBrk="0" hangingPunct="1">
              <a:lnSpc>
                <a:spcPct val="100000"/>
              </a:lnSpc>
              <a:spcBef>
                <a:spcPct val="0"/>
              </a:spcBef>
              <a:spcAft>
                <a:spcPct val="0"/>
              </a:spcAft>
              <a:buClr>
                <a:srgbClr val="9900CC"/>
              </a:buClr>
              <a:buSzTx/>
              <a:buFontTx/>
              <a:buChar char="•"/>
              <a:tabLst/>
              <a:defRPr/>
            </a:pP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一个普通的器件命令的集合和一个新的状态报告模型。</a:t>
            </a:r>
          </a:p>
          <a:p>
            <a:pPr marL="0" marR="0" lvl="0" indent="304800" algn="l" defTabSz="914400" rtl="0" eaLnBrk="1" fontAlgn="base" latinLnBrk="0" hangingPunct="1">
              <a:lnSpc>
                <a:spcPct val="100000"/>
              </a:lnSpc>
              <a:spcBef>
                <a:spcPct val="0"/>
              </a:spcBef>
              <a:spcAft>
                <a:spcPct val="0"/>
              </a:spcAft>
              <a:buClr>
                <a:srgbClr val="0000FF"/>
              </a:buClr>
              <a:buSzTx/>
              <a:buFont typeface="Wingdings" pitchFamily="2" charset="2"/>
              <a:buChar char="l"/>
              <a:tabLst/>
              <a:defRPr/>
            </a:pP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1990</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年，在</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488.2</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基础上提出了“可编程仪器标准命令”（</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SCPI</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）文件。该文件规定了每个仪器类必须遵守的命令格式，这样</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SCPI</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保证了同类仪器之间完全的系统兼容性。</a:t>
            </a:r>
          </a:p>
        </p:txBody>
      </p:sp>
      <p:sp>
        <p:nvSpPr>
          <p:cNvPr id="33795" name="灯片编号占位符 4"/>
          <p:cNvSpPr>
            <a:spLocks noGrp="1"/>
          </p:cNvSpPr>
          <p:nvPr>
            <p:ph type="sldNum" sz="quarter" idx="12"/>
          </p:nvPr>
        </p:nvSpPr>
        <p:spPr>
          <a:xfrm>
            <a:off x="7236296" y="6525344"/>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0CAAC55-8B02-427A-B414-85E0932D5B62}" type="slidenum">
              <a:rPr kumimoji="1" lang="en-US" altLang="zh-CN" sz="1200" b="0" i="0" u="none" strike="noStrike" kern="1200" cap="none" spc="0" normalizeH="0" baseline="0" noProof="0">
                <a:ln>
                  <a:noFill/>
                </a:ln>
                <a:solidFill>
                  <a:srgbClr val="0000FF"/>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451</a:t>
            </a:fld>
            <a:endParaRPr kumimoji="1" lang="en-US" altLang="zh-CN" sz="1200" b="0" i="0" u="none" strike="noStrike" kern="1200" cap="none" spc="0" normalizeH="0" baseline="0" noProof="0" dirty="0">
              <a:ln>
                <a:noFill/>
              </a:ln>
              <a:solidFill>
                <a:srgbClr val="0000FF"/>
              </a:solidFill>
              <a:effectLst/>
              <a:uLnTx/>
              <a:uFillTx/>
              <a:latin typeface="Times New Roman" pitchFamily="18" charset="0"/>
              <a:ea typeface="宋体" charset="-122"/>
              <a:cs typeface="+mn-cs"/>
            </a:endParaRPr>
          </a:p>
        </p:txBody>
      </p:sp>
      <p:sp>
        <p:nvSpPr>
          <p:cNvPr id="4"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5" name="直接连接符 4"/>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34151">
                                            <p:txEl>
                                              <p:pRg st="1" end="1"/>
                                            </p:txEl>
                                          </p:spTgt>
                                        </p:tgtEl>
                                        <p:attrNameLst>
                                          <p:attrName>style.visibility</p:attrName>
                                        </p:attrNameLst>
                                      </p:cBhvr>
                                      <p:to>
                                        <p:strVal val="visible"/>
                                      </p:to>
                                    </p:set>
                                    <p:animEffect transition="in" filter="blinds(horizontal)">
                                      <p:cBhvr>
                                        <p:cTn id="7" dur="500"/>
                                        <p:tgtEl>
                                          <p:spTgt spid="13415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4151">
                                            <p:txEl>
                                              <p:pRg st="2" end="2"/>
                                            </p:txEl>
                                          </p:spTgt>
                                        </p:tgtEl>
                                        <p:attrNameLst>
                                          <p:attrName>style.visibility</p:attrName>
                                        </p:attrNameLst>
                                      </p:cBhvr>
                                      <p:to>
                                        <p:strVal val="visible"/>
                                      </p:to>
                                    </p:set>
                                    <p:animEffect transition="in" filter="blinds(horizontal)">
                                      <p:cBhvr>
                                        <p:cTn id="12" dur="500"/>
                                        <p:tgtEl>
                                          <p:spTgt spid="134151">
                                            <p:txEl>
                                              <p:pRg st="2" end="2"/>
                                            </p:txEl>
                                          </p:spTgt>
                                        </p:tgtEl>
                                      </p:cBhvr>
                                    </p:animEffect>
                                  </p:childTnLst>
                                </p:cTn>
                              </p:par>
                              <p:par>
                                <p:cTn id="13" presetID="3" presetClass="entr" presetSubtype="10" fill="hold" nodeType="withEffect">
                                  <p:stCondLst>
                                    <p:cond delay="0"/>
                                  </p:stCondLst>
                                  <p:childTnLst>
                                    <p:set>
                                      <p:cBhvr>
                                        <p:cTn id="14" dur="1" fill="hold">
                                          <p:stCondLst>
                                            <p:cond delay="0"/>
                                          </p:stCondLst>
                                        </p:cTn>
                                        <p:tgtEl>
                                          <p:spTgt spid="134151">
                                            <p:txEl>
                                              <p:pRg st="3" end="3"/>
                                            </p:txEl>
                                          </p:spTgt>
                                        </p:tgtEl>
                                        <p:attrNameLst>
                                          <p:attrName>style.visibility</p:attrName>
                                        </p:attrNameLst>
                                      </p:cBhvr>
                                      <p:to>
                                        <p:strVal val="visible"/>
                                      </p:to>
                                    </p:set>
                                    <p:animEffect transition="in" filter="blinds(horizontal)">
                                      <p:cBhvr>
                                        <p:cTn id="15" dur="500"/>
                                        <p:tgtEl>
                                          <p:spTgt spid="134151">
                                            <p:txEl>
                                              <p:pRg st="3" end="3"/>
                                            </p:txEl>
                                          </p:spTgt>
                                        </p:tgtEl>
                                      </p:cBhvr>
                                    </p:animEffect>
                                  </p:childTnLst>
                                </p:cTn>
                              </p:par>
                              <p:par>
                                <p:cTn id="16" presetID="3" presetClass="entr" presetSubtype="10" fill="hold" nodeType="withEffect">
                                  <p:stCondLst>
                                    <p:cond delay="0"/>
                                  </p:stCondLst>
                                  <p:childTnLst>
                                    <p:set>
                                      <p:cBhvr>
                                        <p:cTn id="17" dur="1" fill="hold">
                                          <p:stCondLst>
                                            <p:cond delay="0"/>
                                          </p:stCondLst>
                                        </p:cTn>
                                        <p:tgtEl>
                                          <p:spTgt spid="134151">
                                            <p:txEl>
                                              <p:pRg st="4" end="4"/>
                                            </p:txEl>
                                          </p:spTgt>
                                        </p:tgtEl>
                                        <p:attrNameLst>
                                          <p:attrName>style.visibility</p:attrName>
                                        </p:attrNameLst>
                                      </p:cBhvr>
                                      <p:to>
                                        <p:strVal val="visible"/>
                                      </p:to>
                                    </p:set>
                                    <p:animEffect transition="in" filter="blinds(horizontal)">
                                      <p:cBhvr>
                                        <p:cTn id="18" dur="500"/>
                                        <p:tgtEl>
                                          <p:spTgt spid="134151">
                                            <p:txEl>
                                              <p:pRg st="4" end="4"/>
                                            </p:txEl>
                                          </p:spTgt>
                                        </p:tgtEl>
                                      </p:cBhvr>
                                    </p:animEffect>
                                  </p:childTnLst>
                                </p:cTn>
                              </p:par>
                              <p:par>
                                <p:cTn id="19" presetID="3" presetClass="entr" presetSubtype="10" fill="hold" nodeType="withEffect">
                                  <p:stCondLst>
                                    <p:cond delay="0"/>
                                  </p:stCondLst>
                                  <p:childTnLst>
                                    <p:set>
                                      <p:cBhvr>
                                        <p:cTn id="20" dur="1" fill="hold">
                                          <p:stCondLst>
                                            <p:cond delay="0"/>
                                          </p:stCondLst>
                                        </p:cTn>
                                        <p:tgtEl>
                                          <p:spTgt spid="134151">
                                            <p:txEl>
                                              <p:pRg st="5" end="5"/>
                                            </p:txEl>
                                          </p:spTgt>
                                        </p:tgtEl>
                                        <p:attrNameLst>
                                          <p:attrName>style.visibility</p:attrName>
                                        </p:attrNameLst>
                                      </p:cBhvr>
                                      <p:to>
                                        <p:strVal val="visible"/>
                                      </p:to>
                                    </p:set>
                                    <p:animEffect transition="in" filter="blinds(horizontal)">
                                      <p:cBhvr>
                                        <p:cTn id="21" dur="500"/>
                                        <p:tgtEl>
                                          <p:spTgt spid="134151">
                                            <p:txEl>
                                              <p:pRg st="5" end="5"/>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134151">
                                            <p:txEl>
                                              <p:pRg st="6" end="6"/>
                                            </p:txEl>
                                          </p:spTgt>
                                        </p:tgtEl>
                                        <p:attrNameLst>
                                          <p:attrName>style.visibility</p:attrName>
                                        </p:attrNameLst>
                                      </p:cBhvr>
                                      <p:to>
                                        <p:strVal val="visible"/>
                                      </p:to>
                                    </p:set>
                                    <p:animEffect transition="in" filter="blinds(horizontal)">
                                      <p:cBhvr>
                                        <p:cTn id="26" dur="500"/>
                                        <p:tgtEl>
                                          <p:spTgt spid="13415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4" descr="GPIB星型连接"/>
          <p:cNvPicPr>
            <a:picLocks noChangeAspect="1" noChangeArrowheads="1"/>
          </p:cNvPicPr>
          <p:nvPr/>
        </p:nvPicPr>
        <p:blipFill>
          <a:blip r:embed="rId3" cstate="print"/>
          <a:srcRect/>
          <a:stretch>
            <a:fillRect/>
          </a:stretch>
        </p:blipFill>
        <p:spPr bwMode="auto">
          <a:xfrm>
            <a:off x="3563938" y="1412776"/>
            <a:ext cx="5040312" cy="4537075"/>
          </a:xfrm>
          <a:prstGeom prst="rect">
            <a:avLst/>
          </a:prstGeom>
          <a:noFill/>
          <a:ln w="9525">
            <a:noFill/>
            <a:miter lim="800000"/>
            <a:headEnd/>
            <a:tailEnd/>
          </a:ln>
        </p:spPr>
      </p:pic>
      <p:sp>
        <p:nvSpPr>
          <p:cNvPr id="34819" name="Rectangle 5"/>
          <p:cNvSpPr>
            <a:spLocks noChangeArrowheads="1"/>
          </p:cNvSpPr>
          <p:nvPr/>
        </p:nvSpPr>
        <p:spPr bwMode="auto">
          <a:xfrm>
            <a:off x="3708400" y="765175"/>
            <a:ext cx="4537075" cy="457200"/>
          </a:xfrm>
          <a:prstGeom prst="rect">
            <a:avLst/>
          </a:prstGeom>
          <a:noFill/>
          <a:ln w="9525">
            <a:noFill/>
            <a:miter lim="800000"/>
            <a:headEnd/>
            <a:tailEnd/>
          </a:ln>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GPIB</a:t>
            </a:r>
            <a:r>
              <a:rPr kumimoji="1"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总线设备的星型配置示意图</a:t>
            </a:r>
          </a:p>
        </p:txBody>
      </p:sp>
      <p:sp>
        <p:nvSpPr>
          <p:cNvPr id="34820" name="Rectangle 6"/>
          <p:cNvSpPr>
            <a:spLocks noChangeArrowheads="1"/>
          </p:cNvSpPr>
          <p:nvPr/>
        </p:nvSpPr>
        <p:spPr bwMode="auto">
          <a:xfrm>
            <a:off x="468313" y="1412875"/>
            <a:ext cx="2376487" cy="378565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GPIB</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总线是一种数字化的并行通讯接口，其数据宽度为</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8</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位，最高数据传输率为</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1Mbytes/s</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。在同一个总线上，连同系统控者在内总共可挂接</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15</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个设备。</a:t>
            </a:r>
          </a:p>
        </p:txBody>
      </p:sp>
      <p:sp>
        <p:nvSpPr>
          <p:cNvPr id="34821"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854A31-C331-425C-9BA8-3AD28F065BB6}"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452</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8" name="Rectangle 4"/>
          <p:cNvSpPr>
            <a:spLocks noChangeArrowheads="1"/>
          </p:cNvSpPr>
          <p:nvPr/>
        </p:nvSpPr>
        <p:spPr bwMode="auto">
          <a:xfrm>
            <a:off x="250825" y="908050"/>
            <a:ext cx="8425631" cy="3724096"/>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GPIB</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总线一般采用</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24 </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芯簧片连接器或</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25</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芯针式连接器。它总共使用其中的</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16</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根线为信号线，分为三类：</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1" lang="en-US" altLang="zh-CN" sz="2000" b="0" i="0" u="none" strike="noStrike" kern="1200" cap="none" spc="0" normalizeH="0" baseline="0" noProof="0" dirty="0">
                <a:ln>
                  <a:noFill/>
                </a:ln>
                <a:solidFill>
                  <a:srgbClr val="FF0000"/>
                </a:solidFill>
                <a:effectLst/>
                <a:uLnTx/>
                <a:uFillTx/>
                <a:latin typeface="Times New Roman"/>
                <a:ea typeface="华文细黑" pitchFamily="2" charset="-122"/>
                <a:cs typeface="+mn-cs"/>
              </a:rPr>
              <a:t>8</a:t>
            </a:r>
            <a:r>
              <a:rPr kumimoji="1" lang="zh-CN" altLang="en-US" sz="2000" b="0" i="0" u="none" strike="noStrike" kern="1200" cap="none" spc="0" normalizeH="0" baseline="0" noProof="0" dirty="0">
                <a:ln>
                  <a:noFill/>
                </a:ln>
                <a:solidFill>
                  <a:srgbClr val="FF0000"/>
                </a:solidFill>
                <a:effectLst/>
                <a:uLnTx/>
                <a:uFillTx/>
                <a:latin typeface="Times New Roman"/>
                <a:ea typeface="华文细黑" pitchFamily="2" charset="-122"/>
                <a:cs typeface="+mn-cs"/>
              </a:rPr>
              <a:t>根数据线  </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在</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GPIB</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上的</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8</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根数据线用来传送命令和数据消息。所有的命令和绝大部分的数据使用</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7</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位</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ASCII</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或</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ISO</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字符集。因此，</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DIO8</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一般不用，或用来作奇偶校验位</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1" lang="en-US" altLang="zh-CN" sz="2000" b="0" i="0" u="none" strike="noStrike" kern="1200" cap="none" spc="0" normalizeH="0" baseline="0" noProof="0" dirty="0">
                <a:ln>
                  <a:noFill/>
                </a:ln>
                <a:solidFill>
                  <a:srgbClr val="FF0000"/>
                </a:solidFill>
                <a:effectLst/>
                <a:uLnTx/>
                <a:uFillTx/>
                <a:latin typeface="Times New Roman"/>
                <a:ea typeface="华文细黑" pitchFamily="2" charset="-122"/>
                <a:cs typeface="+mn-cs"/>
              </a:rPr>
              <a:t>5</a:t>
            </a:r>
            <a:r>
              <a:rPr kumimoji="1" lang="zh-CN" altLang="en-US" sz="2000" b="0" i="0" u="none" strike="noStrike" kern="1200" cap="none" spc="0" normalizeH="0" baseline="0" noProof="0" dirty="0">
                <a:ln>
                  <a:noFill/>
                </a:ln>
                <a:solidFill>
                  <a:srgbClr val="FF0000"/>
                </a:solidFill>
                <a:effectLst/>
                <a:uLnTx/>
                <a:uFillTx/>
                <a:latin typeface="Times New Roman"/>
                <a:ea typeface="华文细黑" pitchFamily="2" charset="-122"/>
                <a:cs typeface="+mn-cs"/>
              </a:rPr>
              <a:t>根接口管理线  </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5</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根接口管理线分别为：接口清除</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(IFC)</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、注意（</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ATN</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）、远地使能（</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REN</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）、结束标志（</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EOI</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）和服务请求（</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SRQ</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3</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根握手线  </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3</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根握手线（“数据未准备好”</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(NRFD)</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、“数据未收到”</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(NDAC)</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和“数据有效”</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(DAV)</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）异步控制器件之间消息的传输。采用的握手方式是所谓的“三线挂钩（握手）”方式。</a:t>
            </a:r>
            <a:endPar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endParaRP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GPIB</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遵行</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TTL</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负逻辑。</a:t>
            </a:r>
          </a:p>
        </p:txBody>
      </p:sp>
      <p:sp>
        <p:nvSpPr>
          <p:cNvPr id="35843" name="灯片编号占位符 4"/>
          <p:cNvSpPr>
            <a:spLocks noGrp="1"/>
          </p:cNvSpPr>
          <p:nvPr>
            <p:ph type="sldNum" sz="quarter" idx="12"/>
          </p:nvPr>
        </p:nvSpPr>
        <p:spPr>
          <a:xfrm>
            <a:off x="7308304" y="6500192"/>
            <a:ext cx="1842003"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BE7FA86-6FFB-403B-9259-4013D3BC500D}" type="slidenum">
              <a:rPr kumimoji="1" lang="en-US" altLang="zh-CN" sz="1200" b="0" i="0" u="none" strike="noStrike" kern="1200" cap="none" spc="0" normalizeH="0" baseline="0" noProof="0">
                <a:ln>
                  <a:noFill/>
                </a:ln>
                <a:solidFill>
                  <a:srgbClr val="000000"/>
                </a:solidFill>
                <a:effectLst/>
                <a:uLnTx/>
                <a:uFillTx/>
                <a:latin typeface="Times New Roman"/>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453</a:t>
            </a:fld>
            <a:endParaRPr kumimoji="1" lang="en-US" altLang="zh-CN" sz="1200" b="0" i="0" u="none" strike="noStrike" kern="1200" cap="none" spc="0" normalizeH="0" baseline="0" noProof="0">
              <a:ln>
                <a:noFill/>
              </a:ln>
              <a:solidFill>
                <a:srgbClr val="000000"/>
              </a:solidFill>
              <a:effectLst/>
              <a:uLnTx/>
              <a:uFillTx/>
              <a:latin typeface="Times New Roman"/>
              <a:ea typeface="华文细黑" pitchFamily="2" charset="-122"/>
              <a:cs typeface="+mn-cs"/>
            </a:endParaRPr>
          </a:p>
        </p:txBody>
      </p:sp>
      <p:sp>
        <p:nvSpPr>
          <p:cNvPr id="4"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5" name="直接连接符 4"/>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69988">
                                            <p:txEl>
                                              <p:pRg st="1" end="1"/>
                                            </p:txEl>
                                          </p:spTgt>
                                        </p:tgtEl>
                                        <p:attrNameLst>
                                          <p:attrName>style.visibility</p:attrName>
                                        </p:attrNameLst>
                                      </p:cBhvr>
                                      <p:to>
                                        <p:strVal val="visible"/>
                                      </p:to>
                                    </p:set>
                                    <p:animEffect transition="in" filter="blinds(horizontal)">
                                      <p:cBhvr>
                                        <p:cTn id="7" dur="500"/>
                                        <p:tgtEl>
                                          <p:spTgt spid="16998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69988">
                                            <p:txEl>
                                              <p:pRg st="2" end="2"/>
                                            </p:txEl>
                                          </p:spTgt>
                                        </p:tgtEl>
                                        <p:attrNameLst>
                                          <p:attrName>style.visibility</p:attrName>
                                        </p:attrNameLst>
                                      </p:cBhvr>
                                      <p:to>
                                        <p:strVal val="visible"/>
                                      </p:to>
                                    </p:set>
                                    <p:animEffect transition="in" filter="blinds(horizontal)">
                                      <p:cBhvr>
                                        <p:cTn id="12" dur="500"/>
                                        <p:tgtEl>
                                          <p:spTgt spid="16998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69988">
                                            <p:txEl>
                                              <p:pRg st="3" end="3"/>
                                            </p:txEl>
                                          </p:spTgt>
                                        </p:tgtEl>
                                        <p:attrNameLst>
                                          <p:attrName>style.visibility</p:attrName>
                                        </p:attrNameLst>
                                      </p:cBhvr>
                                      <p:to>
                                        <p:strVal val="visible"/>
                                      </p:to>
                                    </p:set>
                                    <p:animEffect transition="in" filter="blinds(horizontal)">
                                      <p:cBhvr>
                                        <p:cTn id="17" dur="500"/>
                                        <p:tgtEl>
                                          <p:spTgt spid="16998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69988">
                                            <p:txEl>
                                              <p:pRg st="4" end="4"/>
                                            </p:txEl>
                                          </p:spTgt>
                                        </p:tgtEl>
                                        <p:attrNameLst>
                                          <p:attrName>style.visibility</p:attrName>
                                        </p:attrNameLst>
                                      </p:cBhvr>
                                      <p:to>
                                        <p:strVal val="visible"/>
                                      </p:to>
                                    </p:set>
                                    <p:animEffect transition="in" filter="blinds(horizontal)">
                                      <p:cBhvr>
                                        <p:cTn id="22" dur="500"/>
                                        <p:tgtEl>
                                          <p:spTgt spid="16998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4"/>
          <p:cNvSpPr>
            <a:spLocks noChangeArrowheads="1"/>
          </p:cNvSpPr>
          <p:nvPr/>
        </p:nvSpPr>
        <p:spPr bwMode="auto">
          <a:xfrm>
            <a:off x="611188" y="1773238"/>
            <a:ext cx="8135937" cy="26543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挂接在</a:t>
            </a:r>
            <a:r>
              <a:rPr kumimoji="1" lang="en-US" altLang="zh-CN"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GPIB</a:t>
            </a: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的设备大致可以分为以下几种：</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1" lang="zh-CN" altLang="en-US"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讲者（</a:t>
            </a:r>
            <a:r>
              <a:rPr kumimoji="1" lang="en-US" altLang="zh-CN"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Talker</a:t>
            </a:r>
            <a:r>
              <a:rPr kumimoji="1" lang="zh-CN" altLang="en-US"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）发送数据到其它设备；</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1" lang="zh-CN" altLang="en-US"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听者（</a:t>
            </a:r>
            <a:r>
              <a:rPr kumimoji="1" lang="en-US" altLang="zh-CN"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Listener</a:t>
            </a:r>
            <a:r>
              <a:rPr kumimoji="1" lang="zh-CN" altLang="en-US"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）接收讲者来的数据；</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1" lang="zh-CN" altLang="en-US"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控者（</a:t>
            </a:r>
            <a:r>
              <a:rPr kumimoji="1" lang="en-US" altLang="zh-CN"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Controller</a:t>
            </a:r>
            <a:r>
              <a:rPr kumimoji="1" lang="zh-CN" altLang="en-US"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）负责组织总线上各设备进行数据交换。</a:t>
            </a:r>
          </a:p>
          <a:p>
            <a:pPr marL="457200" marR="0" lvl="1" indent="0" algn="l" defTabSz="914400" rtl="0" eaLnBrk="1" fontAlgn="base" latinLnBrk="0" hangingPunct="1">
              <a:lnSpc>
                <a:spcPct val="100000"/>
              </a:lnSpc>
              <a:spcBef>
                <a:spcPct val="0"/>
              </a:spcBef>
              <a:spcAft>
                <a:spcPct val="0"/>
              </a:spcAft>
              <a:buClrTx/>
              <a:buSzTx/>
              <a:buFontTx/>
              <a:buChar char="•"/>
              <a:tabLst/>
              <a:defRPr/>
            </a:pPr>
            <a:r>
              <a:rPr kumimoji="1" lang="zh-CN" altLang="en-US"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rPr>
              <a:t>任何一台设备在总线上的地位是经常变化的。</a:t>
            </a:r>
            <a:endPar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36867" name="Rectangle 5"/>
          <p:cNvSpPr>
            <a:spLocks noChangeArrowheads="1"/>
          </p:cNvSpPr>
          <p:nvPr/>
        </p:nvSpPr>
        <p:spPr bwMode="auto">
          <a:xfrm>
            <a:off x="7667625" y="476250"/>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36868"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FCA46D-A3AF-4EBE-8444-2351DE6971CC}"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454</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4" descr="GPIB三线挂钩"/>
          <p:cNvPicPr>
            <a:picLocks noChangeAspect="1" noChangeArrowheads="1"/>
          </p:cNvPicPr>
          <p:nvPr/>
        </p:nvPicPr>
        <p:blipFill>
          <a:blip r:embed="rId3" cstate="print">
            <a:lum bright="-44000" contrast="55000"/>
          </a:blip>
          <a:srcRect/>
          <a:stretch>
            <a:fillRect/>
          </a:stretch>
        </p:blipFill>
        <p:spPr bwMode="auto">
          <a:xfrm>
            <a:off x="827584" y="1108224"/>
            <a:ext cx="7992566" cy="5159311"/>
          </a:xfrm>
          <a:prstGeom prst="rect">
            <a:avLst/>
          </a:prstGeom>
          <a:noFill/>
          <a:ln w="9525">
            <a:noFill/>
            <a:miter lim="800000"/>
            <a:headEnd/>
            <a:tailEnd/>
          </a:ln>
        </p:spPr>
      </p:pic>
      <p:sp>
        <p:nvSpPr>
          <p:cNvPr id="37891" name="Rectangle 5"/>
          <p:cNvSpPr>
            <a:spLocks noChangeArrowheads="1"/>
          </p:cNvSpPr>
          <p:nvPr/>
        </p:nvSpPr>
        <p:spPr bwMode="auto">
          <a:xfrm>
            <a:off x="2987824" y="620688"/>
            <a:ext cx="3517310" cy="52322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GPIB</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三线握手示意图</a:t>
            </a:r>
          </a:p>
        </p:txBody>
      </p:sp>
      <p:sp>
        <p:nvSpPr>
          <p:cNvPr id="37893"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DF4BD5C-E04B-4FB0-932E-71A537C60C5E}"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755650" y="620688"/>
            <a:ext cx="7772400" cy="782662"/>
          </a:xfrm>
        </p:spPr>
        <p:txBody>
          <a:bodyPr/>
          <a:lstStyle/>
          <a:p>
            <a:pPr eaLnBrk="1" hangingPunct="1"/>
            <a:r>
              <a:rPr lang="en-US" altLang="zh-CN" sz="3600" dirty="0" err="1">
                <a:solidFill>
                  <a:schemeClr val="accent2"/>
                </a:solidFill>
                <a:ea typeface="华文细黑" pitchFamily="2" charset="-122"/>
              </a:rPr>
              <a:t>VXIbus</a:t>
            </a:r>
            <a:r>
              <a:rPr lang="zh-CN" altLang="en-US" sz="3600" dirty="0">
                <a:solidFill>
                  <a:schemeClr val="accent2"/>
                </a:solidFill>
                <a:ea typeface="华文细黑" pitchFamily="2" charset="-122"/>
              </a:rPr>
              <a:t>系统的总线构成</a:t>
            </a:r>
            <a:r>
              <a:rPr lang="zh-CN" altLang="en-US" sz="3600" dirty="0">
                <a:ea typeface="华文细黑" pitchFamily="2" charset="-122"/>
              </a:rPr>
              <a:t> </a:t>
            </a:r>
          </a:p>
        </p:txBody>
      </p:sp>
      <p:sp>
        <p:nvSpPr>
          <p:cNvPr id="179203" name="Rectangle 3"/>
          <p:cNvSpPr>
            <a:spLocks noGrp="1" noChangeArrowheads="1"/>
          </p:cNvSpPr>
          <p:nvPr>
            <p:ph type="body" idx="1"/>
          </p:nvPr>
        </p:nvSpPr>
        <p:spPr>
          <a:xfrm>
            <a:off x="323850" y="1340768"/>
            <a:ext cx="8569325" cy="5184775"/>
          </a:xfrm>
        </p:spPr>
        <p:txBody>
          <a:bodyPr/>
          <a:lstStyle/>
          <a:p>
            <a:pPr eaLnBrk="1" hangingPunct="1">
              <a:lnSpc>
                <a:spcPct val="80000"/>
              </a:lnSpc>
              <a:buFont typeface="Wingdings" pitchFamily="2" charset="2"/>
              <a:buChar char="l"/>
            </a:pPr>
            <a:r>
              <a:rPr lang="en-US" altLang="zh-CN" sz="2400" dirty="0">
                <a:solidFill>
                  <a:schemeClr val="accent2"/>
                </a:solidFill>
                <a:ea typeface="华文细黑" pitchFamily="2" charset="-122"/>
              </a:rPr>
              <a:t>VXI</a:t>
            </a:r>
            <a:r>
              <a:rPr lang="zh-CN" altLang="en-US" sz="2400" dirty="0">
                <a:solidFill>
                  <a:schemeClr val="accent2"/>
                </a:solidFill>
                <a:ea typeface="华文细黑" pitchFamily="2" charset="-122"/>
              </a:rPr>
              <a:t>系统是在</a:t>
            </a:r>
            <a:r>
              <a:rPr lang="en-US" altLang="zh-CN" sz="2400" dirty="0">
                <a:solidFill>
                  <a:schemeClr val="accent2"/>
                </a:solidFill>
                <a:ea typeface="华文细黑" pitchFamily="2" charset="-122"/>
              </a:rPr>
              <a:t>VME</a:t>
            </a:r>
            <a:r>
              <a:rPr lang="zh-CN" altLang="en-US" sz="2400" dirty="0">
                <a:solidFill>
                  <a:schemeClr val="accent2"/>
                </a:solidFill>
                <a:ea typeface="华文细黑" pitchFamily="2" charset="-122"/>
              </a:rPr>
              <a:t>系统的基础上，针对仪器的特殊要求扩展而成的。 </a:t>
            </a:r>
            <a:r>
              <a:rPr lang="en-US" altLang="zh-CN" sz="2400" dirty="0">
                <a:solidFill>
                  <a:schemeClr val="accent2"/>
                </a:solidFill>
                <a:ea typeface="华文细黑" pitchFamily="2" charset="-122"/>
              </a:rPr>
              <a:t>VXI </a:t>
            </a:r>
            <a:r>
              <a:rPr lang="zh-CN" altLang="en-US" sz="2400" dirty="0">
                <a:solidFill>
                  <a:schemeClr val="accent2"/>
                </a:solidFill>
                <a:ea typeface="华文细黑" pitchFamily="2" charset="-122"/>
              </a:rPr>
              <a:t>是</a:t>
            </a:r>
            <a:r>
              <a:rPr lang="en-US" altLang="zh-CN" sz="2400" dirty="0" err="1">
                <a:solidFill>
                  <a:schemeClr val="accent2"/>
                </a:solidFill>
                <a:ea typeface="华文细黑" pitchFamily="2" charset="-122"/>
              </a:rPr>
              <a:t>VMEbus</a:t>
            </a:r>
            <a:r>
              <a:rPr lang="en-US" altLang="zh-CN" sz="2400" dirty="0">
                <a:solidFill>
                  <a:schemeClr val="accent2"/>
                </a:solidFill>
                <a:ea typeface="华文细黑" pitchFamily="2" charset="-122"/>
              </a:rPr>
              <a:t> Extensions for Instrumentation</a:t>
            </a:r>
            <a:r>
              <a:rPr lang="zh-CN" altLang="en-US" sz="2400" dirty="0">
                <a:solidFill>
                  <a:schemeClr val="accent2"/>
                </a:solidFill>
                <a:ea typeface="华文细黑" pitchFamily="2" charset="-122"/>
              </a:rPr>
              <a:t>的缩写。</a:t>
            </a:r>
          </a:p>
          <a:p>
            <a:pPr eaLnBrk="1" hangingPunct="1">
              <a:lnSpc>
                <a:spcPct val="80000"/>
              </a:lnSpc>
              <a:buFont typeface="Wingdings" pitchFamily="2" charset="2"/>
              <a:buChar char="l"/>
            </a:pPr>
            <a:r>
              <a:rPr lang="zh-CN" altLang="en-US" sz="2400" dirty="0">
                <a:solidFill>
                  <a:schemeClr val="accent2"/>
                </a:solidFill>
                <a:ea typeface="华文细黑" pitchFamily="2" charset="-122"/>
              </a:rPr>
              <a:t>在</a:t>
            </a:r>
            <a:r>
              <a:rPr lang="en-US" altLang="zh-CN" sz="2400" dirty="0">
                <a:solidFill>
                  <a:schemeClr val="accent2"/>
                </a:solidFill>
                <a:ea typeface="华文细黑" pitchFamily="2" charset="-122"/>
              </a:rPr>
              <a:t>VXI</a:t>
            </a:r>
            <a:r>
              <a:rPr lang="zh-CN" altLang="en-US" sz="2400" dirty="0">
                <a:solidFill>
                  <a:schemeClr val="accent2"/>
                </a:solidFill>
                <a:ea typeface="华文细黑" pitchFamily="2" charset="-122"/>
              </a:rPr>
              <a:t>系统中，各种命令、数据、地址和其它消息都是通过背板总线传递的。它的各种总线都被印制在主机箱内的多层背板上，通过</a:t>
            </a:r>
            <a:r>
              <a:rPr lang="en-US" altLang="zh-CN" sz="2400" dirty="0">
                <a:solidFill>
                  <a:schemeClr val="accent2"/>
                </a:solidFill>
                <a:ea typeface="华文细黑" pitchFamily="2" charset="-122"/>
              </a:rPr>
              <a:t>P1,P2,P3</a:t>
            </a:r>
            <a:r>
              <a:rPr lang="zh-CN" altLang="en-US" sz="2400" dirty="0">
                <a:solidFill>
                  <a:schemeClr val="accent2"/>
                </a:solidFill>
                <a:ea typeface="华文细黑" pitchFamily="2" charset="-122"/>
              </a:rPr>
              <a:t>连接器与器件连接。每个连接器有</a:t>
            </a:r>
            <a:r>
              <a:rPr lang="en-US" altLang="zh-CN" sz="2400" dirty="0">
                <a:solidFill>
                  <a:schemeClr val="accent2"/>
                </a:solidFill>
                <a:ea typeface="华文细黑" pitchFamily="2" charset="-122"/>
              </a:rPr>
              <a:t>96</a:t>
            </a:r>
            <a:r>
              <a:rPr lang="zh-CN" altLang="en-US" sz="2400" dirty="0">
                <a:solidFill>
                  <a:schemeClr val="accent2"/>
                </a:solidFill>
                <a:ea typeface="华文细黑" pitchFamily="2" charset="-122"/>
              </a:rPr>
              <a:t>个引脚，分为</a:t>
            </a:r>
            <a:r>
              <a:rPr lang="en-US" altLang="zh-CN" sz="2400" dirty="0">
                <a:solidFill>
                  <a:schemeClr val="accent2"/>
                </a:solidFill>
                <a:ea typeface="华文细黑" pitchFamily="2" charset="-122"/>
              </a:rPr>
              <a:t>A,B,C 3</a:t>
            </a:r>
            <a:r>
              <a:rPr lang="zh-CN" altLang="en-US" sz="2400" dirty="0">
                <a:solidFill>
                  <a:schemeClr val="accent2"/>
                </a:solidFill>
                <a:ea typeface="华文细黑" pitchFamily="2" charset="-122"/>
              </a:rPr>
              <a:t>列，每列</a:t>
            </a:r>
            <a:r>
              <a:rPr lang="en-US" altLang="zh-CN" sz="2400" dirty="0">
                <a:solidFill>
                  <a:schemeClr val="accent2"/>
                </a:solidFill>
                <a:ea typeface="华文细黑" pitchFamily="2" charset="-122"/>
              </a:rPr>
              <a:t>32</a:t>
            </a:r>
            <a:r>
              <a:rPr lang="zh-CN" altLang="en-US" sz="2400" dirty="0">
                <a:solidFill>
                  <a:schemeClr val="accent2"/>
                </a:solidFill>
                <a:ea typeface="华文细黑" pitchFamily="2" charset="-122"/>
              </a:rPr>
              <a:t>个引脚。</a:t>
            </a:r>
          </a:p>
          <a:p>
            <a:pPr eaLnBrk="1" hangingPunct="1">
              <a:lnSpc>
                <a:spcPct val="80000"/>
              </a:lnSpc>
              <a:buFont typeface="Wingdings" pitchFamily="2" charset="2"/>
              <a:buChar char="l"/>
            </a:pPr>
            <a:r>
              <a:rPr lang="zh-CN" altLang="en-US" sz="2400" dirty="0">
                <a:solidFill>
                  <a:schemeClr val="accent2"/>
                </a:solidFill>
                <a:ea typeface="华文细黑" pitchFamily="2" charset="-122"/>
              </a:rPr>
              <a:t>从性质和特点上分，</a:t>
            </a:r>
            <a:r>
              <a:rPr lang="en-US" altLang="zh-CN" sz="2400" dirty="0">
                <a:solidFill>
                  <a:schemeClr val="accent2"/>
                </a:solidFill>
                <a:ea typeface="华文细黑" pitchFamily="2" charset="-122"/>
              </a:rPr>
              <a:t>VXI</a:t>
            </a:r>
            <a:r>
              <a:rPr lang="zh-CN" altLang="en-US" sz="2400" dirty="0">
                <a:solidFill>
                  <a:schemeClr val="accent2"/>
                </a:solidFill>
                <a:ea typeface="华文细黑" pitchFamily="2" charset="-122"/>
              </a:rPr>
              <a:t>系统有</a:t>
            </a:r>
            <a:r>
              <a:rPr lang="en-US" altLang="zh-CN" sz="2400" dirty="0">
                <a:solidFill>
                  <a:schemeClr val="accent2"/>
                </a:solidFill>
                <a:ea typeface="华文细黑" pitchFamily="2" charset="-122"/>
              </a:rPr>
              <a:t>8</a:t>
            </a:r>
            <a:r>
              <a:rPr lang="zh-CN" altLang="en-US" sz="2400" dirty="0">
                <a:solidFill>
                  <a:schemeClr val="accent2"/>
                </a:solidFill>
                <a:ea typeface="华文细黑" pitchFamily="2" charset="-122"/>
              </a:rPr>
              <a:t>种总线：</a:t>
            </a:r>
          </a:p>
          <a:p>
            <a:pPr lvl="1" eaLnBrk="1" hangingPunct="1">
              <a:lnSpc>
                <a:spcPct val="80000"/>
              </a:lnSpc>
              <a:buFontTx/>
              <a:buChar char="•"/>
            </a:pPr>
            <a:r>
              <a:rPr lang="en-US" altLang="zh-CN" sz="2000" dirty="0">
                <a:solidFill>
                  <a:schemeClr val="accent2"/>
                </a:solidFill>
                <a:ea typeface="华文细黑" pitchFamily="2" charset="-122"/>
              </a:rPr>
              <a:t>VME</a:t>
            </a:r>
            <a:r>
              <a:rPr lang="zh-CN" altLang="en-US" sz="2000" dirty="0">
                <a:solidFill>
                  <a:schemeClr val="accent2"/>
                </a:solidFill>
                <a:ea typeface="华文细黑" pitchFamily="2" charset="-122"/>
              </a:rPr>
              <a:t>计算机总线；</a:t>
            </a:r>
          </a:p>
          <a:p>
            <a:pPr lvl="1" eaLnBrk="1" hangingPunct="1">
              <a:lnSpc>
                <a:spcPct val="80000"/>
              </a:lnSpc>
              <a:buFontTx/>
              <a:buChar char="•"/>
            </a:pPr>
            <a:r>
              <a:rPr lang="zh-CN" altLang="en-US" sz="2000" dirty="0">
                <a:solidFill>
                  <a:schemeClr val="accent2"/>
                </a:solidFill>
                <a:ea typeface="华文细黑" pitchFamily="2" charset="-122"/>
              </a:rPr>
              <a:t>时钟和同步总线；</a:t>
            </a:r>
          </a:p>
          <a:p>
            <a:pPr lvl="1" eaLnBrk="1" hangingPunct="1">
              <a:lnSpc>
                <a:spcPct val="80000"/>
              </a:lnSpc>
              <a:buFontTx/>
              <a:buChar char="•"/>
            </a:pPr>
            <a:r>
              <a:rPr lang="zh-CN" altLang="en-US" sz="2000" dirty="0">
                <a:solidFill>
                  <a:schemeClr val="accent2"/>
                </a:solidFill>
                <a:ea typeface="华文细黑" pitchFamily="2" charset="-122"/>
              </a:rPr>
              <a:t>星形总线；</a:t>
            </a:r>
          </a:p>
          <a:p>
            <a:pPr lvl="1" eaLnBrk="1" hangingPunct="1">
              <a:lnSpc>
                <a:spcPct val="80000"/>
              </a:lnSpc>
              <a:buFontTx/>
              <a:buChar char="•"/>
            </a:pPr>
            <a:r>
              <a:rPr lang="zh-CN" altLang="en-US" sz="2000" dirty="0">
                <a:solidFill>
                  <a:schemeClr val="accent2"/>
                </a:solidFill>
                <a:ea typeface="华文细黑" pitchFamily="2" charset="-122"/>
              </a:rPr>
              <a:t>触发总线；</a:t>
            </a:r>
          </a:p>
          <a:p>
            <a:pPr lvl="1" eaLnBrk="1" hangingPunct="1">
              <a:lnSpc>
                <a:spcPct val="80000"/>
              </a:lnSpc>
              <a:buFontTx/>
              <a:buChar char="•"/>
            </a:pPr>
            <a:r>
              <a:rPr lang="zh-CN" altLang="en-US" sz="2000" dirty="0">
                <a:solidFill>
                  <a:schemeClr val="accent2"/>
                </a:solidFill>
                <a:ea typeface="华文细黑" pitchFamily="2" charset="-122"/>
              </a:rPr>
              <a:t>本地总线；</a:t>
            </a:r>
          </a:p>
          <a:p>
            <a:pPr lvl="1" eaLnBrk="1" hangingPunct="1">
              <a:lnSpc>
                <a:spcPct val="80000"/>
              </a:lnSpc>
              <a:buFontTx/>
              <a:buChar char="•"/>
            </a:pPr>
            <a:r>
              <a:rPr lang="zh-CN" altLang="en-US" sz="2000" dirty="0">
                <a:solidFill>
                  <a:schemeClr val="accent2"/>
                </a:solidFill>
                <a:ea typeface="华文细黑" pitchFamily="2" charset="-122"/>
              </a:rPr>
              <a:t>模拟和总线；</a:t>
            </a:r>
          </a:p>
          <a:p>
            <a:pPr lvl="1" eaLnBrk="1" hangingPunct="1">
              <a:lnSpc>
                <a:spcPct val="80000"/>
              </a:lnSpc>
              <a:buFontTx/>
              <a:buChar char="•"/>
            </a:pPr>
            <a:r>
              <a:rPr lang="zh-CN" altLang="en-US" sz="2000" dirty="0">
                <a:solidFill>
                  <a:schemeClr val="accent2"/>
                </a:solidFill>
                <a:ea typeface="华文细黑" pitchFamily="2" charset="-122"/>
              </a:rPr>
              <a:t>模块识别总线；</a:t>
            </a:r>
          </a:p>
          <a:p>
            <a:pPr lvl="1" eaLnBrk="1" hangingPunct="1">
              <a:lnSpc>
                <a:spcPct val="80000"/>
              </a:lnSpc>
              <a:buFontTx/>
              <a:buChar char="•"/>
            </a:pPr>
            <a:r>
              <a:rPr lang="zh-CN" altLang="en-US" sz="2000" dirty="0">
                <a:solidFill>
                  <a:schemeClr val="accent2"/>
                </a:solidFill>
                <a:ea typeface="华文细黑" pitchFamily="2" charset="-122"/>
              </a:rPr>
              <a:t>电源线。 </a:t>
            </a:r>
          </a:p>
        </p:txBody>
      </p:sp>
      <p:sp>
        <p:nvSpPr>
          <p:cNvPr id="38916"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B0578F2-BA67-4B37-BDC9-A29578FF24CD}"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456</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79203">
                                            <p:txEl>
                                              <p:pRg st="0" end="0"/>
                                            </p:txEl>
                                          </p:spTgt>
                                        </p:tgtEl>
                                        <p:attrNameLst>
                                          <p:attrName>style.visibility</p:attrName>
                                        </p:attrNameLst>
                                      </p:cBhvr>
                                      <p:to>
                                        <p:strVal val="visible"/>
                                      </p:to>
                                    </p:set>
                                    <p:animEffect transition="in" filter="blinds(horizontal)">
                                      <p:cBhvr>
                                        <p:cTn id="7" dur="500"/>
                                        <p:tgtEl>
                                          <p:spTgt spid="179203">
                                            <p:txEl>
                                              <p:pRg st="0" end="0"/>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179203">
                                            <p:txEl>
                                              <p:pRg st="1" end="1"/>
                                            </p:txEl>
                                          </p:spTgt>
                                        </p:tgtEl>
                                        <p:attrNameLst>
                                          <p:attrName>style.visibility</p:attrName>
                                        </p:attrNameLst>
                                      </p:cBhvr>
                                      <p:to>
                                        <p:strVal val="visible"/>
                                      </p:to>
                                    </p:set>
                                    <p:animEffect transition="in" filter="blinds(horizontal)">
                                      <p:cBhvr>
                                        <p:cTn id="10" dur="500"/>
                                        <p:tgtEl>
                                          <p:spTgt spid="179203">
                                            <p:txEl>
                                              <p:pRg st="1" end="1"/>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179203">
                                            <p:txEl>
                                              <p:pRg st="2" end="2"/>
                                            </p:txEl>
                                          </p:spTgt>
                                        </p:tgtEl>
                                        <p:attrNameLst>
                                          <p:attrName>style.visibility</p:attrName>
                                        </p:attrNameLst>
                                      </p:cBhvr>
                                      <p:to>
                                        <p:strVal val="visible"/>
                                      </p:to>
                                    </p:set>
                                    <p:animEffect transition="in" filter="blinds(horizontal)">
                                      <p:cBhvr>
                                        <p:cTn id="13" dur="500"/>
                                        <p:tgtEl>
                                          <p:spTgt spid="17920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179203">
                                            <p:txEl>
                                              <p:pRg st="3" end="3"/>
                                            </p:txEl>
                                          </p:spTgt>
                                        </p:tgtEl>
                                        <p:attrNameLst>
                                          <p:attrName>style.visibility</p:attrName>
                                        </p:attrNameLst>
                                      </p:cBhvr>
                                      <p:to>
                                        <p:strVal val="visible"/>
                                      </p:to>
                                    </p:set>
                                    <p:animEffect transition="in" filter="blinds(horizontal)">
                                      <p:cBhvr>
                                        <p:cTn id="18" dur="500"/>
                                        <p:tgtEl>
                                          <p:spTgt spid="179203">
                                            <p:txEl>
                                              <p:pRg st="3" end="3"/>
                                            </p:txEl>
                                          </p:spTgt>
                                        </p:tgtEl>
                                      </p:cBhvr>
                                    </p:animEffect>
                                  </p:childTnLst>
                                </p:cTn>
                              </p:par>
                              <p:par>
                                <p:cTn id="19" presetID="3" presetClass="entr" presetSubtype="10" fill="hold" nodeType="withEffect">
                                  <p:stCondLst>
                                    <p:cond delay="0"/>
                                  </p:stCondLst>
                                  <p:childTnLst>
                                    <p:set>
                                      <p:cBhvr>
                                        <p:cTn id="20" dur="1" fill="hold">
                                          <p:stCondLst>
                                            <p:cond delay="0"/>
                                          </p:stCondLst>
                                        </p:cTn>
                                        <p:tgtEl>
                                          <p:spTgt spid="179203">
                                            <p:txEl>
                                              <p:pRg st="4" end="4"/>
                                            </p:txEl>
                                          </p:spTgt>
                                        </p:tgtEl>
                                        <p:attrNameLst>
                                          <p:attrName>style.visibility</p:attrName>
                                        </p:attrNameLst>
                                      </p:cBhvr>
                                      <p:to>
                                        <p:strVal val="visible"/>
                                      </p:to>
                                    </p:set>
                                    <p:animEffect transition="in" filter="blinds(horizontal)">
                                      <p:cBhvr>
                                        <p:cTn id="21" dur="500"/>
                                        <p:tgtEl>
                                          <p:spTgt spid="179203">
                                            <p:txEl>
                                              <p:pRg st="4" end="4"/>
                                            </p:txEl>
                                          </p:spTgt>
                                        </p:tgtEl>
                                      </p:cBhvr>
                                    </p:animEffect>
                                  </p:childTnLst>
                                </p:cTn>
                              </p:par>
                              <p:par>
                                <p:cTn id="22" presetID="3" presetClass="entr" presetSubtype="10" fill="hold" nodeType="withEffect">
                                  <p:stCondLst>
                                    <p:cond delay="0"/>
                                  </p:stCondLst>
                                  <p:childTnLst>
                                    <p:set>
                                      <p:cBhvr>
                                        <p:cTn id="23" dur="1" fill="hold">
                                          <p:stCondLst>
                                            <p:cond delay="0"/>
                                          </p:stCondLst>
                                        </p:cTn>
                                        <p:tgtEl>
                                          <p:spTgt spid="179203">
                                            <p:txEl>
                                              <p:pRg st="5" end="5"/>
                                            </p:txEl>
                                          </p:spTgt>
                                        </p:tgtEl>
                                        <p:attrNameLst>
                                          <p:attrName>style.visibility</p:attrName>
                                        </p:attrNameLst>
                                      </p:cBhvr>
                                      <p:to>
                                        <p:strVal val="visible"/>
                                      </p:to>
                                    </p:set>
                                    <p:animEffect transition="in" filter="blinds(horizontal)">
                                      <p:cBhvr>
                                        <p:cTn id="24" dur="500"/>
                                        <p:tgtEl>
                                          <p:spTgt spid="179203">
                                            <p:txEl>
                                              <p:pRg st="5" end="5"/>
                                            </p:txEl>
                                          </p:spTgt>
                                        </p:tgtEl>
                                      </p:cBhvr>
                                    </p:animEffect>
                                  </p:childTnLst>
                                </p:cTn>
                              </p:par>
                              <p:par>
                                <p:cTn id="25" presetID="3" presetClass="entr" presetSubtype="10" fill="hold" nodeType="withEffect">
                                  <p:stCondLst>
                                    <p:cond delay="0"/>
                                  </p:stCondLst>
                                  <p:childTnLst>
                                    <p:set>
                                      <p:cBhvr>
                                        <p:cTn id="26" dur="1" fill="hold">
                                          <p:stCondLst>
                                            <p:cond delay="0"/>
                                          </p:stCondLst>
                                        </p:cTn>
                                        <p:tgtEl>
                                          <p:spTgt spid="179203">
                                            <p:txEl>
                                              <p:pRg st="6" end="6"/>
                                            </p:txEl>
                                          </p:spTgt>
                                        </p:tgtEl>
                                        <p:attrNameLst>
                                          <p:attrName>style.visibility</p:attrName>
                                        </p:attrNameLst>
                                      </p:cBhvr>
                                      <p:to>
                                        <p:strVal val="visible"/>
                                      </p:to>
                                    </p:set>
                                    <p:animEffect transition="in" filter="blinds(horizontal)">
                                      <p:cBhvr>
                                        <p:cTn id="27" dur="500"/>
                                        <p:tgtEl>
                                          <p:spTgt spid="179203">
                                            <p:txEl>
                                              <p:pRg st="6" end="6"/>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179203">
                                            <p:txEl>
                                              <p:pRg st="7" end="7"/>
                                            </p:txEl>
                                          </p:spTgt>
                                        </p:tgtEl>
                                        <p:attrNameLst>
                                          <p:attrName>style.visibility</p:attrName>
                                        </p:attrNameLst>
                                      </p:cBhvr>
                                      <p:to>
                                        <p:strVal val="visible"/>
                                      </p:to>
                                    </p:set>
                                    <p:animEffect transition="in" filter="blinds(horizontal)">
                                      <p:cBhvr>
                                        <p:cTn id="30" dur="500"/>
                                        <p:tgtEl>
                                          <p:spTgt spid="179203">
                                            <p:txEl>
                                              <p:pRg st="7" end="7"/>
                                            </p:txEl>
                                          </p:spTgt>
                                        </p:tgtEl>
                                      </p:cBhvr>
                                    </p:animEffect>
                                  </p:childTnLst>
                                </p:cTn>
                              </p:par>
                              <p:par>
                                <p:cTn id="31" presetID="3" presetClass="entr" presetSubtype="10" fill="hold" nodeType="withEffect">
                                  <p:stCondLst>
                                    <p:cond delay="0"/>
                                  </p:stCondLst>
                                  <p:childTnLst>
                                    <p:set>
                                      <p:cBhvr>
                                        <p:cTn id="32" dur="1" fill="hold">
                                          <p:stCondLst>
                                            <p:cond delay="0"/>
                                          </p:stCondLst>
                                        </p:cTn>
                                        <p:tgtEl>
                                          <p:spTgt spid="179203">
                                            <p:txEl>
                                              <p:pRg st="8" end="8"/>
                                            </p:txEl>
                                          </p:spTgt>
                                        </p:tgtEl>
                                        <p:attrNameLst>
                                          <p:attrName>style.visibility</p:attrName>
                                        </p:attrNameLst>
                                      </p:cBhvr>
                                      <p:to>
                                        <p:strVal val="visible"/>
                                      </p:to>
                                    </p:set>
                                    <p:animEffect transition="in" filter="blinds(horizontal)">
                                      <p:cBhvr>
                                        <p:cTn id="33" dur="500"/>
                                        <p:tgtEl>
                                          <p:spTgt spid="179203">
                                            <p:txEl>
                                              <p:pRg st="8" end="8"/>
                                            </p:txEl>
                                          </p:spTgt>
                                        </p:tgtEl>
                                      </p:cBhvr>
                                    </p:animEffect>
                                  </p:childTnLst>
                                </p:cTn>
                              </p:par>
                              <p:par>
                                <p:cTn id="34" presetID="3" presetClass="entr" presetSubtype="10" fill="hold" nodeType="withEffect">
                                  <p:stCondLst>
                                    <p:cond delay="0"/>
                                  </p:stCondLst>
                                  <p:childTnLst>
                                    <p:set>
                                      <p:cBhvr>
                                        <p:cTn id="35" dur="1" fill="hold">
                                          <p:stCondLst>
                                            <p:cond delay="0"/>
                                          </p:stCondLst>
                                        </p:cTn>
                                        <p:tgtEl>
                                          <p:spTgt spid="179203">
                                            <p:txEl>
                                              <p:pRg st="9" end="9"/>
                                            </p:txEl>
                                          </p:spTgt>
                                        </p:tgtEl>
                                        <p:attrNameLst>
                                          <p:attrName>style.visibility</p:attrName>
                                        </p:attrNameLst>
                                      </p:cBhvr>
                                      <p:to>
                                        <p:strVal val="visible"/>
                                      </p:to>
                                    </p:set>
                                    <p:animEffect transition="in" filter="blinds(horizontal)">
                                      <p:cBhvr>
                                        <p:cTn id="36" dur="500"/>
                                        <p:tgtEl>
                                          <p:spTgt spid="179203">
                                            <p:txEl>
                                              <p:pRg st="9" end="9"/>
                                            </p:txEl>
                                          </p:spTgt>
                                        </p:tgtEl>
                                      </p:cBhvr>
                                    </p:animEffect>
                                  </p:childTnLst>
                                </p:cTn>
                              </p:par>
                              <p:par>
                                <p:cTn id="37" presetID="3" presetClass="entr" presetSubtype="10" fill="hold" nodeType="withEffect">
                                  <p:stCondLst>
                                    <p:cond delay="0"/>
                                  </p:stCondLst>
                                  <p:childTnLst>
                                    <p:set>
                                      <p:cBhvr>
                                        <p:cTn id="38" dur="1" fill="hold">
                                          <p:stCondLst>
                                            <p:cond delay="0"/>
                                          </p:stCondLst>
                                        </p:cTn>
                                        <p:tgtEl>
                                          <p:spTgt spid="179203">
                                            <p:txEl>
                                              <p:pRg st="10" end="10"/>
                                            </p:txEl>
                                          </p:spTgt>
                                        </p:tgtEl>
                                        <p:attrNameLst>
                                          <p:attrName>style.visibility</p:attrName>
                                        </p:attrNameLst>
                                      </p:cBhvr>
                                      <p:to>
                                        <p:strVal val="visible"/>
                                      </p:to>
                                    </p:set>
                                    <p:animEffect transition="in" filter="blinds(horizontal)">
                                      <p:cBhvr>
                                        <p:cTn id="39" dur="500"/>
                                        <p:tgtEl>
                                          <p:spTgt spid="17920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a:xfrm>
            <a:off x="755576" y="548680"/>
            <a:ext cx="7772400" cy="738336"/>
          </a:xfrm>
        </p:spPr>
        <p:txBody>
          <a:bodyPr/>
          <a:lstStyle/>
          <a:p>
            <a:pPr eaLnBrk="1" hangingPunct="1"/>
            <a:r>
              <a:rPr lang="en-US" altLang="zh-CN" sz="3600" dirty="0">
                <a:solidFill>
                  <a:schemeClr val="accent2"/>
                </a:solidFill>
              </a:rPr>
              <a:t>VXI</a:t>
            </a:r>
            <a:r>
              <a:rPr lang="zh-CN" altLang="en-US" sz="3600" dirty="0">
                <a:solidFill>
                  <a:schemeClr val="accent2"/>
                </a:solidFill>
                <a:latin typeface="华文细黑" pitchFamily="2" charset="-122"/>
                <a:ea typeface="华文细黑" pitchFamily="2" charset="-122"/>
              </a:rPr>
              <a:t>总线构成</a:t>
            </a:r>
          </a:p>
        </p:txBody>
      </p:sp>
      <p:pic>
        <p:nvPicPr>
          <p:cNvPr id="39939" name="Picture 3" descr="VXI总线结构图"/>
          <p:cNvPicPr>
            <a:picLocks noChangeAspect="1" noChangeArrowheads="1"/>
          </p:cNvPicPr>
          <p:nvPr/>
        </p:nvPicPr>
        <p:blipFill>
          <a:blip r:embed="rId3" cstate="print"/>
          <a:srcRect/>
          <a:stretch>
            <a:fillRect/>
          </a:stretch>
        </p:blipFill>
        <p:spPr bwMode="auto">
          <a:xfrm>
            <a:off x="1331640" y="1219200"/>
            <a:ext cx="7203321" cy="4442048"/>
          </a:xfrm>
          <a:prstGeom prst="rect">
            <a:avLst/>
          </a:prstGeom>
          <a:noFill/>
          <a:ln w="9525">
            <a:noFill/>
            <a:miter lim="800000"/>
            <a:headEnd/>
            <a:tailEnd/>
          </a:ln>
        </p:spPr>
      </p:pic>
      <p:sp>
        <p:nvSpPr>
          <p:cNvPr id="89088" name="Rectangle 0"/>
          <p:cNvSpPr>
            <a:spLocks noChangeArrowheads="1"/>
          </p:cNvSpPr>
          <p:nvPr/>
        </p:nvSpPr>
        <p:spPr bwMode="auto">
          <a:xfrm>
            <a:off x="8172450" y="6165850"/>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39941"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7B97CF7-067E-42D7-BD6E-A19A29B6F389}"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457</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nodePh="1">
                                  <p:stCondLst>
                                    <p:cond delay="0"/>
                                  </p:stCondLst>
                                  <p:endCondLst>
                                    <p:cond evt="begin" delay="0">
                                      <p:tn val="5"/>
                                    </p:cond>
                                  </p:endCondLst>
                                  <p:childTnLst>
                                    <p:set>
                                      <p:cBhvr>
                                        <p:cTn id="6" dur="1" fill="hold">
                                          <p:stCondLst>
                                            <p:cond delay="0"/>
                                          </p:stCondLst>
                                        </p:cTn>
                                        <p:tgtEl>
                                          <p:spTgt spid="89088">
                                            <p:txEl>
                                              <p:pRg st="0" end="0"/>
                                            </p:txEl>
                                          </p:spTgt>
                                        </p:tgtEl>
                                        <p:attrNameLst>
                                          <p:attrName>style.visibility</p:attrName>
                                        </p:attrNameLst>
                                      </p:cBhvr>
                                      <p:to>
                                        <p:strVal val="visible"/>
                                      </p:to>
                                    </p:set>
                                    <p:anim calcmode="lin" valueType="num">
                                      <p:cBhvr additive="base">
                                        <p:cTn id="7" dur="500" fill="hold"/>
                                        <p:tgtEl>
                                          <p:spTgt spid="890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908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p:txBody>
          <a:bodyPr/>
          <a:lstStyle/>
          <a:p>
            <a:pPr eaLnBrk="1" hangingPunct="1"/>
            <a:r>
              <a:rPr lang="en-US" altLang="zh-CN" dirty="0" err="1">
                <a:solidFill>
                  <a:schemeClr val="accent2"/>
                </a:solidFill>
                <a:ea typeface="华文细黑" pitchFamily="2" charset="-122"/>
              </a:rPr>
              <a:t>VXIbus</a:t>
            </a:r>
            <a:r>
              <a:rPr lang="zh-CN" altLang="en-US" dirty="0">
                <a:solidFill>
                  <a:schemeClr val="accent2"/>
                </a:solidFill>
                <a:ea typeface="华文细黑" pitchFamily="2" charset="-122"/>
              </a:rPr>
              <a:t>系统扩展的总线</a:t>
            </a:r>
            <a:r>
              <a:rPr lang="zh-CN" altLang="en-US" dirty="0">
                <a:ea typeface="华文细黑" pitchFamily="2" charset="-122"/>
              </a:rPr>
              <a:t> </a:t>
            </a:r>
          </a:p>
        </p:txBody>
      </p:sp>
      <p:sp>
        <p:nvSpPr>
          <p:cNvPr id="40963" name="Rectangle 3"/>
          <p:cNvSpPr>
            <a:spLocks noGrp="1" noChangeArrowheads="1"/>
          </p:cNvSpPr>
          <p:nvPr>
            <p:ph type="body" idx="1"/>
          </p:nvPr>
        </p:nvSpPr>
        <p:spPr>
          <a:xfrm>
            <a:off x="685800" y="1700808"/>
            <a:ext cx="7772400" cy="4114800"/>
          </a:xfrm>
        </p:spPr>
        <p:txBody>
          <a:bodyPr/>
          <a:lstStyle/>
          <a:p>
            <a:pPr eaLnBrk="1" hangingPunct="1">
              <a:buFont typeface="Wingdings" pitchFamily="2" charset="2"/>
              <a:buChar char="l"/>
            </a:pPr>
            <a:r>
              <a:rPr lang="zh-CN" altLang="en-US" b="1" dirty="0">
                <a:solidFill>
                  <a:schemeClr val="accent2"/>
                </a:solidFill>
                <a:ea typeface="华文细黑" pitchFamily="2" charset="-122"/>
              </a:rPr>
              <a:t>时钟和同步总线</a:t>
            </a:r>
          </a:p>
          <a:p>
            <a:pPr lvl="2" eaLnBrk="1" hangingPunct="1">
              <a:buFont typeface="Wingdings" pitchFamily="2" charset="2"/>
              <a:buChar char="l"/>
            </a:pPr>
            <a:r>
              <a:rPr lang="en-US" altLang="zh-CN" b="1" dirty="0" err="1">
                <a:solidFill>
                  <a:schemeClr val="accent2"/>
                </a:solidFill>
                <a:ea typeface="华文细黑" pitchFamily="2" charset="-122"/>
              </a:rPr>
              <a:t>VXIbus</a:t>
            </a:r>
            <a:r>
              <a:rPr lang="zh-CN" altLang="en-US" b="1" dirty="0">
                <a:solidFill>
                  <a:schemeClr val="accent2"/>
                </a:solidFill>
                <a:ea typeface="华文细黑" pitchFamily="2" charset="-122"/>
              </a:rPr>
              <a:t>系统有两种系统时钟，即通过</a:t>
            </a:r>
            <a:r>
              <a:rPr lang="en-US" altLang="zh-CN" b="1" dirty="0">
                <a:solidFill>
                  <a:schemeClr val="accent2"/>
                </a:solidFill>
                <a:ea typeface="华文细黑" pitchFamily="2" charset="-122"/>
              </a:rPr>
              <a:t>P2</a:t>
            </a:r>
            <a:r>
              <a:rPr lang="zh-CN" altLang="en-US" b="1" dirty="0">
                <a:solidFill>
                  <a:schemeClr val="accent2"/>
                </a:solidFill>
                <a:ea typeface="华文细黑" pitchFamily="2" charset="-122"/>
              </a:rPr>
              <a:t>连接器提供的</a:t>
            </a:r>
            <a:r>
              <a:rPr lang="en-US" altLang="zh-CN" b="1" dirty="0">
                <a:solidFill>
                  <a:schemeClr val="accent2"/>
                </a:solidFill>
                <a:ea typeface="华文细黑" pitchFamily="2" charset="-122"/>
              </a:rPr>
              <a:t>10 MHz</a:t>
            </a:r>
            <a:r>
              <a:rPr lang="zh-CN" altLang="en-US" b="1" dirty="0">
                <a:solidFill>
                  <a:schemeClr val="accent2"/>
                </a:solidFill>
                <a:ea typeface="华文细黑" pitchFamily="2" charset="-122"/>
              </a:rPr>
              <a:t>时钟</a:t>
            </a:r>
            <a:r>
              <a:rPr lang="en-US" altLang="zh-CN" b="1" dirty="0">
                <a:solidFill>
                  <a:schemeClr val="accent2"/>
                </a:solidFill>
                <a:ea typeface="华文细黑" pitchFamily="2" charset="-122"/>
              </a:rPr>
              <a:t>CLK10</a:t>
            </a:r>
            <a:r>
              <a:rPr lang="zh-CN" altLang="en-US" b="1" dirty="0">
                <a:solidFill>
                  <a:schemeClr val="accent2"/>
                </a:solidFill>
                <a:ea typeface="华文细黑" pitchFamily="2" charset="-122"/>
              </a:rPr>
              <a:t>和通过</a:t>
            </a:r>
            <a:r>
              <a:rPr lang="en-US" altLang="zh-CN" b="1" dirty="0">
                <a:solidFill>
                  <a:schemeClr val="accent2"/>
                </a:solidFill>
                <a:ea typeface="华文细黑" pitchFamily="2" charset="-122"/>
              </a:rPr>
              <a:t>P3</a:t>
            </a:r>
            <a:r>
              <a:rPr lang="zh-CN" altLang="en-US" b="1" dirty="0">
                <a:solidFill>
                  <a:schemeClr val="accent2"/>
                </a:solidFill>
                <a:ea typeface="华文细黑" pitchFamily="2" charset="-122"/>
              </a:rPr>
              <a:t>连接器提供的</a:t>
            </a:r>
            <a:r>
              <a:rPr lang="en-US" altLang="zh-CN" b="1" dirty="0">
                <a:solidFill>
                  <a:schemeClr val="accent2"/>
                </a:solidFill>
                <a:ea typeface="华文细黑" pitchFamily="2" charset="-122"/>
              </a:rPr>
              <a:t>100 MHz</a:t>
            </a:r>
            <a:r>
              <a:rPr lang="zh-CN" altLang="en-US" b="1" dirty="0">
                <a:solidFill>
                  <a:schemeClr val="accent2"/>
                </a:solidFill>
                <a:ea typeface="华文细黑" pitchFamily="2" charset="-122"/>
              </a:rPr>
              <a:t>时钟</a:t>
            </a:r>
            <a:r>
              <a:rPr lang="en-US" altLang="zh-CN" b="1" dirty="0">
                <a:solidFill>
                  <a:schemeClr val="accent2"/>
                </a:solidFill>
                <a:ea typeface="华文细黑" pitchFamily="2" charset="-122"/>
              </a:rPr>
              <a:t>CLK100</a:t>
            </a:r>
            <a:r>
              <a:rPr lang="zh-CN" altLang="en-US" b="1" dirty="0">
                <a:solidFill>
                  <a:schemeClr val="accent2"/>
                </a:solidFill>
                <a:ea typeface="华文细黑" pitchFamily="2" charset="-122"/>
              </a:rPr>
              <a:t>。它们源自</a:t>
            </a:r>
            <a:r>
              <a:rPr lang="en-US" altLang="zh-CN" b="1" dirty="0">
                <a:solidFill>
                  <a:schemeClr val="accent2"/>
                </a:solidFill>
                <a:ea typeface="华文细黑" pitchFamily="2" charset="-122"/>
              </a:rPr>
              <a:t>0</a:t>
            </a:r>
            <a:r>
              <a:rPr lang="zh-CN" altLang="en-US" b="1" dirty="0">
                <a:solidFill>
                  <a:schemeClr val="accent2"/>
                </a:solidFill>
                <a:ea typeface="华文细黑" pitchFamily="2" charset="-122"/>
              </a:rPr>
              <a:t>槽模块而发向</a:t>
            </a:r>
            <a:r>
              <a:rPr lang="en-US" altLang="zh-CN" b="1" dirty="0">
                <a:solidFill>
                  <a:schemeClr val="accent2"/>
                </a:solidFill>
                <a:ea typeface="华文细黑" pitchFamily="2" charset="-122"/>
              </a:rPr>
              <a:t>1</a:t>
            </a:r>
            <a:r>
              <a:rPr lang="zh-CN" altLang="en-US" b="1" dirty="0">
                <a:solidFill>
                  <a:schemeClr val="accent2"/>
                </a:solidFill>
                <a:ea typeface="华文细黑" pitchFamily="2" charset="-122"/>
              </a:rPr>
              <a:t>～</a:t>
            </a:r>
            <a:r>
              <a:rPr lang="en-US" altLang="zh-CN" b="1" dirty="0">
                <a:solidFill>
                  <a:schemeClr val="accent2"/>
                </a:solidFill>
                <a:ea typeface="华文细黑" pitchFamily="2" charset="-122"/>
              </a:rPr>
              <a:t>12</a:t>
            </a:r>
            <a:r>
              <a:rPr lang="zh-CN" altLang="en-US" b="1" dirty="0">
                <a:solidFill>
                  <a:schemeClr val="accent2"/>
                </a:solidFill>
                <a:ea typeface="华文细黑" pitchFamily="2" charset="-122"/>
              </a:rPr>
              <a:t>槽模块。这两个时钟信号均为</a:t>
            </a:r>
            <a:r>
              <a:rPr lang="en-US" altLang="zh-CN" b="1" dirty="0">
                <a:solidFill>
                  <a:schemeClr val="accent2"/>
                </a:solidFill>
                <a:ea typeface="华文细黑" pitchFamily="2" charset="-122"/>
              </a:rPr>
              <a:t>ECL</a:t>
            </a:r>
            <a:r>
              <a:rPr lang="zh-CN" altLang="en-US" b="1" dirty="0">
                <a:solidFill>
                  <a:schemeClr val="accent2"/>
                </a:solidFill>
                <a:ea typeface="华文细黑" pitchFamily="2" charset="-122"/>
              </a:rPr>
              <a:t>差分时钟，其性能指标有严格要求。</a:t>
            </a:r>
          </a:p>
          <a:p>
            <a:pPr lvl="2" eaLnBrk="1" hangingPunct="1">
              <a:buFont typeface="Wingdings" pitchFamily="2" charset="2"/>
              <a:buChar char="l"/>
            </a:pPr>
            <a:r>
              <a:rPr lang="zh-CN" altLang="en-US" b="1" dirty="0">
                <a:solidFill>
                  <a:schemeClr val="accent2"/>
                </a:solidFill>
                <a:ea typeface="华文细黑" pitchFamily="2" charset="-122"/>
              </a:rPr>
              <a:t>在</a:t>
            </a:r>
            <a:r>
              <a:rPr lang="en-US" altLang="zh-CN" b="1" dirty="0">
                <a:solidFill>
                  <a:schemeClr val="accent2"/>
                </a:solidFill>
                <a:ea typeface="华文细黑" pitchFamily="2" charset="-122"/>
              </a:rPr>
              <a:t>P3</a:t>
            </a:r>
            <a:r>
              <a:rPr lang="zh-CN" altLang="en-US" b="1" dirty="0">
                <a:solidFill>
                  <a:schemeClr val="accent2"/>
                </a:solidFill>
                <a:ea typeface="华文细黑" pitchFamily="2" charset="-122"/>
              </a:rPr>
              <a:t>上还有一种同步信号</a:t>
            </a:r>
            <a:r>
              <a:rPr lang="en-US" altLang="zh-CN" b="1" dirty="0">
                <a:solidFill>
                  <a:schemeClr val="accent2"/>
                </a:solidFill>
                <a:ea typeface="华文细黑" pitchFamily="2" charset="-122"/>
              </a:rPr>
              <a:t>SYNC100</a:t>
            </a:r>
            <a:r>
              <a:rPr lang="zh-CN" altLang="en-US" b="1" dirty="0">
                <a:solidFill>
                  <a:schemeClr val="accent2"/>
                </a:solidFill>
                <a:ea typeface="华文细黑" pitchFamily="2" charset="-122"/>
              </a:rPr>
              <a:t>，它用来使多个器件相对于</a:t>
            </a:r>
            <a:r>
              <a:rPr lang="en-US" altLang="zh-CN" b="1" dirty="0">
                <a:solidFill>
                  <a:schemeClr val="accent2"/>
                </a:solidFill>
                <a:ea typeface="华文细黑" pitchFamily="2" charset="-122"/>
              </a:rPr>
              <a:t>CLK100</a:t>
            </a:r>
            <a:r>
              <a:rPr lang="zh-CN" altLang="en-US" b="1" dirty="0">
                <a:solidFill>
                  <a:schemeClr val="accent2"/>
                </a:solidFill>
                <a:ea typeface="华文细黑" pitchFamily="2" charset="-122"/>
              </a:rPr>
              <a:t>的上升沿同步，以便在模块间提供非常准确的时间配合，起到一群模块执行触发命令的作用。</a:t>
            </a:r>
            <a:r>
              <a:rPr lang="zh-CN" altLang="en-US" dirty="0">
                <a:solidFill>
                  <a:schemeClr val="accent2"/>
                </a:solidFill>
                <a:ea typeface="华文细黑" pitchFamily="2" charset="-122"/>
              </a:rPr>
              <a:t> </a:t>
            </a:r>
          </a:p>
        </p:txBody>
      </p:sp>
      <p:sp>
        <p:nvSpPr>
          <p:cNvPr id="40964"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FDEDD8E-D867-41A9-921B-A0E3ACCFDAD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458</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83568" y="620688"/>
            <a:ext cx="7772400" cy="738336"/>
          </a:xfrm>
        </p:spPr>
        <p:txBody>
          <a:bodyPr/>
          <a:lstStyle/>
          <a:p>
            <a:pPr eaLnBrk="1" hangingPunct="1"/>
            <a:r>
              <a:rPr lang="en-US" altLang="zh-CN" sz="3600" dirty="0">
                <a:solidFill>
                  <a:schemeClr val="accent2"/>
                </a:solidFill>
                <a:latin typeface="+mn-lt"/>
                <a:ea typeface="华文细黑" pitchFamily="2" charset="-122"/>
              </a:rPr>
              <a:t>VXI</a:t>
            </a:r>
            <a:r>
              <a:rPr lang="zh-CN" altLang="en-US" sz="3600" dirty="0">
                <a:solidFill>
                  <a:schemeClr val="accent2"/>
                </a:solidFill>
                <a:latin typeface="+mn-lt"/>
                <a:ea typeface="华文细黑" pitchFamily="2" charset="-122"/>
              </a:rPr>
              <a:t>总线构成</a:t>
            </a:r>
          </a:p>
        </p:txBody>
      </p:sp>
      <p:pic>
        <p:nvPicPr>
          <p:cNvPr id="41987" name="Picture 3" descr="VXI总线结构图"/>
          <p:cNvPicPr>
            <a:picLocks noChangeAspect="1" noChangeArrowheads="1"/>
          </p:cNvPicPr>
          <p:nvPr/>
        </p:nvPicPr>
        <p:blipFill>
          <a:blip r:embed="rId3" cstate="print"/>
          <a:srcRect/>
          <a:stretch>
            <a:fillRect/>
          </a:stretch>
        </p:blipFill>
        <p:spPr bwMode="auto">
          <a:xfrm>
            <a:off x="1006521" y="1219200"/>
            <a:ext cx="7309895" cy="4507769"/>
          </a:xfrm>
          <a:prstGeom prst="rect">
            <a:avLst/>
          </a:prstGeom>
          <a:noFill/>
          <a:ln w="9525">
            <a:noFill/>
            <a:miter lim="800000"/>
            <a:headEnd/>
            <a:tailEnd/>
          </a:ln>
        </p:spPr>
      </p:pic>
      <p:sp>
        <p:nvSpPr>
          <p:cNvPr id="692228" name="Rectangle 4"/>
          <p:cNvSpPr>
            <a:spLocks noChangeArrowheads="1"/>
          </p:cNvSpPr>
          <p:nvPr/>
        </p:nvSpPr>
        <p:spPr bwMode="auto">
          <a:xfrm>
            <a:off x="8172450" y="6165850"/>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41989"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CAE0E19-93F2-4CB3-A969-D76201751B4C}"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459</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nodePh="1">
                                  <p:stCondLst>
                                    <p:cond delay="0"/>
                                  </p:stCondLst>
                                  <p:endCondLst>
                                    <p:cond evt="begin" delay="0">
                                      <p:tn val="5"/>
                                    </p:cond>
                                  </p:endCondLst>
                                  <p:childTnLst>
                                    <p:set>
                                      <p:cBhvr>
                                        <p:cTn id="6" dur="1" fill="hold">
                                          <p:stCondLst>
                                            <p:cond delay="0"/>
                                          </p:stCondLst>
                                        </p:cTn>
                                        <p:tgtEl>
                                          <p:spTgt spid="692228">
                                            <p:txEl>
                                              <p:pRg st="0" end="0"/>
                                            </p:txEl>
                                          </p:spTgt>
                                        </p:tgtEl>
                                        <p:attrNameLst>
                                          <p:attrName>style.visibility</p:attrName>
                                        </p:attrNameLst>
                                      </p:cBhvr>
                                      <p:to>
                                        <p:strVal val="visible"/>
                                      </p:to>
                                    </p:set>
                                    <p:anim calcmode="lin" valueType="num">
                                      <p:cBhvr additive="base">
                                        <p:cTn id="7" dur="500" fill="hold"/>
                                        <p:tgtEl>
                                          <p:spTgt spid="6922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9222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xfrm>
            <a:off x="468313" y="620713"/>
            <a:ext cx="8229600" cy="1143000"/>
          </a:xfrm>
        </p:spPr>
        <p:txBody>
          <a:bodyPr/>
          <a:lstStyle/>
          <a:p>
            <a:pPr eaLnBrk="1" hangingPunct="1"/>
            <a:r>
              <a:rPr lang="zh-CN" altLang="en-US" sz="3200" dirty="0">
                <a:solidFill>
                  <a:schemeClr val="bg1"/>
                </a:solidFill>
                <a:ea typeface="华文行楷" pitchFamily="2" charset="-122"/>
              </a:rPr>
              <a:t>四、当代物理实验中数据获取和管理系统的基本结构</a:t>
            </a:r>
          </a:p>
        </p:txBody>
      </p:sp>
      <p:graphicFrame>
        <p:nvGraphicFramePr>
          <p:cNvPr id="6" name="内容占位符 5"/>
          <p:cNvGraphicFramePr>
            <a:graphicFrameLocks noGrp="1"/>
          </p:cNvGraphicFramePr>
          <p:nvPr>
            <p:ph idx="1"/>
          </p:nvPr>
        </p:nvGraphicFramePr>
        <p:xfrm>
          <a:off x="457200" y="1600201"/>
          <a:ext cx="8229600" cy="40610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080E2486-626D-4A9C-BC5A-73B3247ADEA8}" type="slidenum">
              <a:rPr lang="en-US" altLang="zh-CN" smtClean="0"/>
              <a:pPr>
                <a:defRPr/>
              </a:pPr>
              <a:t>46</a:t>
            </a:fld>
            <a:endParaRPr lang="en-US" altLang="zh-CN"/>
          </a:p>
        </p:txBody>
      </p:sp>
      <p:graphicFrame>
        <p:nvGraphicFramePr>
          <p:cNvPr id="5" name="图示 4"/>
          <p:cNvGraphicFramePr/>
          <p:nvPr/>
        </p:nvGraphicFramePr>
        <p:xfrm>
          <a:off x="1763688" y="692274"/>
          <a:ext cx="6070129" cy="72050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en-US" altLang="zh-CN" sz="3600" dirty="0" err="1">
                <a:solidFill>
                  <a:schemeClr val="accent2"/>
                </a:solidFill>
                <a:latin typeface="+mn-lt"/>
                <a:ea typeface="华文细黑" pitchFamily="2" charset="-122"/>
              </a:rPr>
              <a:t>VXIbus</a:t>
            </a:r>
            <a:r>
              <a:rPr lang="zh-CN" altLang="en-US" sz="3600" dirty="0">
                <a:solidFill>
                  <a:schemeClr val="accent2"/>
                </a:solidFill>
                <a:latin typeface="+mn-lt"/>
                <a:ea typeface="华文细黑" pitchFamily="2" charset="-122"/>
              </a:rPr>
              <a:t>系统扩展的总线</a:t>
            </a:r>
          </a:p>
        </p:txBody>
      </p:sp>
      <p:sp>
        <p:nvSpPr>
          <p:cNvPr id="43011" name="Rectangle 3"/>
          <p:cNvSpPr>
            <a:spLocks noGrp="1" noChangeArrowheads="1"/>
          </p:cNvSpPr>
          <p:nvPr>
            <p:ph type="body" idx="1"/>
          </p:nvPr>
        </p:nvSpPr>
        <p:spPr/>
        <p:txBody>
          <a:bodyPr/>
          <a:lstStyle/>
          <a:p>
            <a:pPr eaLnBrk="1" hangingPunct="1">
              <a:buFont typeface="Wingdings" pitchFamily="2" charset="2"/>
              <a:buChar char="l"/>
            </a:pPr>
            <a:r>
              <a:rPr lang="zh-CN" altLang="en-US" b="1" dirty="0">
                <a:solidFill>
                  <a:schemeClr val="accent2"/>
                </a:solidFill>
              </a:rPr>
              <a:t>本地总线</a:t>
            </a:r>
          </a:p>
          <a:p>
            <a:pPr lvl="1" eaLnBrk="1" hangingPunct="1">
              <a:buFont typeface="Wingdings" pitchFamily="2" charset="2"/>
              <a:buNone/>
            </a:pPr>
            <a:r>
              <a:rPr lang="zh-CN" altLang="en-US" b="1" dirty="0">
                <a:solidFill>
                  <a:schemeClr val="accent2"/>
                </a:solidFill>
              </a:rPr>
              <a:t>本地总线（</a:t>
            </a:r>
            <a:r>
              <a:rPr lang="en-US" altLang="zh-CN" b="1" dirty="0">
                <a:solidFill>
                  <a:schemeClr val="accent2"/>
                </a:solidFill>
              </a:rPr>
              <a:t>LBUS</a:t>
            </a:r>
            <a:r>
              <a:rPr lang="zh-CN" altLang="en-US" b="1" dirty="0">
                <a:solidFill>
                  <a:schemeClr val="accent2"/>
                </a:solidFill>
              </a:rPr>
              <a:t>）是一种菊花链总线。它为相邻槽模块提供直通线，实现相邻模块的直接通信。由于采用直通传输，因此可以得到很高的数据传输率，在</a:t>
            </a:r>
            <a:r>
              <a:rPr lang="en-US" altLang="zh-CN" b="1" dirty="0">
                <a:solidFill>
                  <a:schemeClr val="accent2"/>
                </a:solidFill>
              </a:rPr>
              <a:t>P2</a:t>
            </a:r>
            <a:r>
              <a:rPr lang="zh-CN" altLang="en-US" b="1" dirty="0">
                <a:solidFill>
                  <a:schemeClr val="accent2"/>
                </a:solidFill>
              </a:rPr>
              <a:t>中可达</a:t>
            </a:r>
            <a:r>
              <a:rPr lang="en-US" altLang="zh-CN" b="1" dirty="0">
                <a:solidFill>
                  <a:schemeClr val="accent2"/>
                </a:solidFill>
              </a:rPr>
              <a:t>250 Mbytes/s</a:t>
            </a:r>
            <a:r>
              <a:rPr lang="zh-CN" altLang="en-US" b="1" dirty="0">
                <a:solidFill>
                  <a:schemeClr val="accent2"/>
                </a:solidFill>
              </a:rPr>
              <a:t>，而在</a:t>
            </a:r>
            <a:r>
              <a:rPr lang="en-US" altLang="zh-CN" b="1" dirty="0">
                <a:solidFill>
                  <a:schemeClr val="accent2"/>
                </a:solidFill>
              </a:rPr>
              <a:t>P3</a:t>
            </a:r>
            <a:r>
              <a:rPr lang="zh-CN" altLang="en-US" b="1" dirty="0">
                <a:solidFill>
                  <a:schemeClr val="accent2"/>
                </a:solidFill>
              </a:rPr>
              <a:t>中可达</a:t>
            </a:r>
            <a:r>
              <a:rPr lang="en-US" altLang="zh-CN" b="1" dirty="0">
                <a:solidFill>
                  <a:schemeClr val="accent2"/>
                </a:solidFill>
              </a:rPr>
              <a:t>1 </a:t>
            </a:r>
            <a:r>
              <a:rPr lang="en-US" altLang="zh-CN" b="1" dirty="0" err="1">
                <a:solidFill>
                  <a:schemeClr val="accent2"/>
                </a:solidFill>
              </a:rPr>
              <a:t>Gbytes</a:t>
            </a:r>
            <a:r>
              <a:rPr lang="en-US" altLang="zh-CN" b="1" dirty="0">
                <a:solidFill>
                  <a:schemeClr val="accent2"/>
                </a:solidFill>
              </a:rPr>
              <a:t>/s</a:t>
            </a:r>
            <a:r>
              <a:rPr lang="zh-CN" altLang="en-US" b="1" dirty="0">
                <a:solidFill>
                  <a:schemeClr val="accent2"/>
                </a:solidFill>
              </a:rPr>
              <a:t>。</a:t>
            </a:r>
            <a:r>
              <a:rPr lang="zh-CN" altLang="en-US" dirty="0">
                <a:solidFill>
                  <a:schemeClr val="accent2"/>
                </a:solidFill>
              </a:rPr>
              <a:t> </a:t>
            </a:r>
          </a:p>
        </p:txBody>
      </p:sp>
      <p:sp>
        <p:nvSpPr>
          <p:cNvPr id="43012"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8B68056-76E5-45F8-A70F-076578FC0D10}"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460</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685800" y="692696"/>
            <a:ext cx="7772400" cy="450304"/>
          </a:xfrm>
        </p:spPr>
        <p:txBody>
          <a:bodyPr/>
          <a:lstStyle/>
          <a:p>
            <a:pPr eaLnBrk="1" hangingPunct="1"/>
            <a:r>
              <a:rPr lang="en-US" altLang="zh-CN" sz="3600" dirty="0">
                <a:solidFill>
                  <a:schemeClr val="accent2"/>
                </a:solidFill>
                <a:latin typeface="+mn-lt"/>
                <a:ea typeface="华文细黑" pitchFamily="2" charset="-122"/>
              </a:rPr>
              <a:t>VXI</a:t>
            </a:r>
            <a:r>
              <a:rPr lang="zh-CN" altLang="en-US" sz="3600" dirty="0">
                <a:solidFill>
                  <a:schemeClr val="accent2"/>
                </a:solidFill>
                <a:latin typeface="+mn-lt"/>
                <a:ea typeface="华文细黑" pitchFamily="2" charset="-122"/>
              </a:rPr>
              <a:t>总线构成</a:t>
            </a:r>
          </a:p>
        </p:txBody>
      </p:sp>
      <p:pic>
        <p:nvPicPr>
          <p:cNvPr id="44035" name="Picture 3" descr="VXI总线结构图"/>
          <p:cNvPicPr>
            <a:picLocks noChangeAspect="1" noChangeArrowheads="1"/>
          </p:cNvPicPr>
          <p:nvPr/>
        </p:nvPicPr>
        <p:blipFill>
          <a:blip r:embed="rId3" cstate="print"/>
          <a:srcRect/>
          <a:stretch>
            <a:fillRect/>
          </a:stretch>
        </p:blipFill>
        <p:spPr bwMode="auto">
          <a:xfrm>
            <a:off x="611560" y="1219201"/>
            <a:ext cx="7787170" cy="4802088"/>
          </a:xfrm>
          <a:prstGeom prst="rect">
            <a:avLst/>
          </a:prstGeom>
          <a:noFill/>
          <a:ln w="9525">
            <a:noFill/>
            <a:miter lim="800000"/>
            <a:headEnd/>
            <a:tailEnd/>
          </a:ln>
        </p:spPr>
      </p:pic>
      <p:sp>
        <p:nvSpPr>
          <p:cNvPr id="694276" name="Rectangle 4"/>
          <p:cNvSpPr>
            <a:spLocks noChangeArrowheads="1"/>
          </p:cNvSpPr>
          <p:nvPr/>
        </p:nvSpPr>
        <p:spPr bwMode="auto">
          <a:xfrm>
            <a:off x="8172450" y="6165850"/>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44037"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DE65F57-EFC3-4FAC-B4A5-231446193FAC}"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461</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nodePh="1">
                                  <p:stCondLst>
                                    <p:cond delay="0"/>
                                  </p:stCondLst>
                                  <p:endCondLst>
                                    <p:cond evt="begin" delay="0">
                                      <p:tn val="5"/>
                                    </p:cond>
                                  </p:endCondLst>
                                  <p:childTnLst>
                                    <p:set>
                                      <p:cBhvr>
                                        <p:cTn id="6" dur="1" fill="hold">
                                          <p:stCondLst>
                                            <p:cond delay="0"/>
                                          </p:stCondLst>
                                        </p:cTn>
                                        <p:tgtEl>
                                          <p:spTgt spid="694276">
                                            <p:txEl>
                                              <p:pRg st="0" end="0"/>
                                            </p:txEl>
                                          </p:spTgt>
                                        </p:tgtEl>
                                        <p:attrNameLst>
                                          <p:attrName>style.visibility</p:attrName>
                                        </p:attrNameLst>
                                      </p:cBhvr>
                                      <p:to>
                                        <p:strVal val="visible"/>
                                      </p:to>
                                    </p:set>
                                    <p:anim calcmode="lin" valueType="num">
                                      <p:cBhvr additive="base">
                                        <p:cTn id="7" dur="500" fill="hold"/>
                                        <p:tgtEl>
                                          <p:spTgt spid="69427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9427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p:txBody>
          <a:bodyPr/>
          <a:lstStyle/>
          <a:p>
            <a:pPr eaLnBrk="1" hangingPunct="1"/>
            <a:r>
              <a:rPr lang="en-US" altLang="zh-CN" sz="4000" dirty="0" err="1">
                <a:solidFill>
                  <a:schemeClr val="accent2"/>
                </a:solidFill>
                <a:latin typeface="+mn-lt"/>
                <a:ea typeface="华文细黑" pitchFamily="2" charset="-122"/>
              </a:rPr>
              <a:t>VXIbus</a:t>
            </a:r>
            <a:r>
              <a:rPr lang="zh-CN" altLang="en-US" sz="4000" dirty="0">
                <a:solidFill>
                  <a:schemeClr val="accent2"/>
                </a:solidFill>
                <a:latin typeface="+mn-lt"/>
                <a:ea typeface="华文细黑" pitchFamily="2" charset="-122"/>
              </a:rPr>
              <a:t>系统扩展的总线</a:t>
            </a:r>
          </a:p>
        </p:txBody>
      </p:sp>
      <p:sp>
        <p:nvSpPr>
          <p:cNvPr id="45059" name="Rectangle 3"/>
          <p:cNvSpPr>
            <a:spLocks noGrp="1" noChangeArrowheads="1"/>
          </p:cNvSpPr>
          <p:nvPr>
            <p:ph type="body" idx="1"/>
          </p:nvPr>
        </p:nvSpPr>
        <p:spPr>
          <a:xfrm>
            <a:off x="685800" y="1772816"/>
            <a:ext cx="7772400" cy="4114800"/>
          </a:xfrm>
        </p:spPr>
        <p:txBody>
          <a:bodyPr/>
          <a:lstStyle/>
          <a:p>
            <a:pPr eaLnBrk="1" hangingPunct="1">
              <a:buFont typeface="Wingdings" pitchFamily="2" charset="2"/>
              <a:buChar char="l"/>
            </a:pPr>
            <a:r>
              <a:rPr lang="zh-CN" altLang="en-US" b="1" dirty="0">
                <a:solidFill>
                  <a:schemeClr val="accent2"/>
                </a:solidFill>
              </a:rPr>
              <a:t>模块识别线</a:t>
            </a:r>
          </a:p>
          <a:p>
            <a:pPr lvl="1" eaLnBrk="1" hangingPunct="1">
              <a:buFont typeface="Wingdings" pitchFamily="2" charset="2"/>
              <a:buNone/>
            </a:pPr>
            <a:r>
              <a:rPr lang="zh-CN" altLang="en-US" b="1" dirty="0">
                <a:solidFill>
                  <a:schemeClr val="accent2"/>
                </a:solidFill>
              </a:rPr>
              <a:t>模块识别线</a:t>
            </a:r>
            <a:r>
              <a:rPr lang="en-US" altLang="zh-CN" b="1" dirty="0">
                <a:solidFill>
                  <a:schemeClr val="accent2"/>
                </a:solidFill>
              </a:rPr>
              <a:t>MODID</a:t>
            </a:r>
            <a:r>
              <a:rPr lang="zh-CN" altLang="en-US" b="1" dirty="0">
                <a:solidFill>
                  <a:schemeClr val="accent2"/>
                </a:solidFill>
              </a:rPr>
              <a:t>用来检测模块的存在并指示它的物理位置。模块识别线从</a:t>
            </a:r>
            <a:r>
              <a:rPr lang="en-US" altLang="zh-CN" b="1" dirty="0">
                <a:solidFill>
                  <a:schemeClr val="accent2"/>
                </a:solidFill>
              </a:rPr>
              <a:t>0</a:t>
            </a:r>
            <a:r>
              <a:rPr lang="zh-CN" altLang="en-US" b="1" dirty="0">
                <a:solidFill>
                  <a:schemeClr val="accent2"/>
                </a:solidFill>
              </a:rPr>
              <a:t>号槽出发被引至</a:t>
            </a:r>
            <a:r>
              <a:rPr lang="en-US" altLang="zh-CN" b="1" dirty="0">
                <a:solidFill>
                  <a:schemeClr val="accent2"/>
                </a:solidFill>
              </a:rPr>
              <a:t>1</a:t>
            </a:r>
            <a:r>
              <a:rPr lang="zh-CN" altLang="en-US" b="1" dirty="0">
                <a:solidFill>
                  <a:schemeClr val="accent2"/>
                </a:solidFill>
              </a:rPr>
              <a:t>～</a:t>
            </a:r>
            <a:r>
              <a:rPr lang="en-US" altLang="zh-CN" b="1" dirty="0">
                <a:solidFill>
                  <a:schemeClr val="accent2"/>
                </a:solidFill>
              </a:rPr>
              <a:t>12</a:t>
            </a:r>
            <a:r>
              <a:rPr lang="zh-CN" altLang="en-US" b="1" dirty="0">
                <a:solidFill>
                  <a:schemeClr val="accent2"/>
                </a:solidFill>
              </a:rPr>
              <a:t>槽，它们都处在</a:t>
            </a:r>
            <a:r>
              <a:rPr lang="en-US" altLang="zh-CN" b="1" dirty="0">
                <a:solidFill>
                  <a:schemeClr val="accent2"/>
                </a:solidFill>
              </a:rPr>
              <a:t>P2</a:t>
            </a:r>
            <a:r>
              <a:rPr lang="zh-CN" altLang="en-US" b="1" dirty="0">
                <a:solidFill>
                  <a:schemeClr val="accent2"/>
                </a:solidFill>
              </a:rPr>
              <a:t>的引脚上。由于采用一些措施，不论模块内部是否存在故障，都可以判别槽中是否插入了模块。</a:t>
            </a:r>
            <a:r>
              <a:rPr lang="zh-CN" altLang="en-US" dirty="0">
                <a:solidFill>
                  <a:schemeClr val="accent2"/>
                </a:solidFill>
              </a:rPr>
              <a:t> </a:t>
            </a:r>
          </a:p>
        </p:txBody>
      </p:sp>
      <p:sp>
        <p:nvSpPr>
          <p:cNvPr id="45060"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3DEAA17-8678-4EA7-8F63-6B389D17865D}"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462</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a:xfrm>
            <a:off x="685800" y="341784"/>
            <a:ext cx="7772400" cy="1143000"/>
          </a:xfrm>
        </p:spPr>
        <p:txBody>
          <a:bodyPr/>
          <a:lstStyle/>
          <a:p>
            <a:pPr eaLnBrk="1" hangingPunct="1"/>
            <a:r>
              <a:rPr lang="en-US" altLang="zh-CN" sz="3600">
                <a:solidFill>
                  <a:schemeClr val="accent2"/>
                </a:solidFill>
                <a:latin typeface="+mn-lt"/>
                <a:ea typeface="华文细黑" pitchFamily="2" charset="-122"/>
              </a:rPr>
              <a:t>VXI</a:t>
            </a:r>
            <a:r>
              <a:rPr lang="zh-CN" altLang="en-US" sz="3600">
                <a:solidFill>
                  <a:schemeClr val="accent2"/>
                </a:solidFill>
                <a:latin typeface="+mn-lt"/>
                <a:ea typeface="华文细黑" pitchFamily="2" charset="-122"/>
              </a:rPr>
              <a:t>总线构成</a:t>
            </a:r>
          </a:p>
        </p:txBody>
      </p:sp>
      <p:pic>
        <p:nvPicPr>
          <p:cNvPr id="46083" name="Picture 3" descr="VXI总线结构图"/>
          <p:cNvPicPr>
            <a:picLocks noChangeAspect="1" noChangeArrowheads="1"/>
          </p:cNvPicPr>
          <p:nvPr/>
        </p:nvPicPr>
        <p:blipFill>
          <a:blip r:embed="rId3" cstate="print"/>
          <a:srcRect/>
          <a:stretch>
            <a:fillRect/>
          </a:stretch>
        </p:blipFill>
        <p:spPr bwMode="auto">
          <a:xfrm>
            <a:off x="755576" y="1219201"/>
            <a:ext cx="7670399" cy="4730079"/>
          </a:xfrm>
          <a:prstGeom prst="rect">
            <a:avLst/>
          </a:prstGeom>
          <a:noFill/>
          <a:ln w="9525">
            <a:noFill/>
            <a:miter lim="800000"/>
            <a:headEnd/>
            <a:tailEnd/>
          </a:ln>
        </p:spPr>
      </p:pic>
      <p:sp>
        <p:nvSpPr>
          <p:cNvPr id="696324" name="Rectangle 4"/>
          <p:cNvSpPr>
            <a:spLocks noChangeArrowheads="1"/>
          </p:cNvSpPr>
          <p:nvPr/>
        </p:nvSpPr>
        <p:spPr bwMode="auto">
          <a:xfrm>
            <a:off x="8172450" y="6165850"/>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46085"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F220B1-136E-4427-97AA-4D2BF40281FC}"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463</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nodePh="1">
                                  <p:stCondLst>
                                    <p:cond delay="0"/>
                                  </p:stCondLst>
                                  <p:endCondLst>
                                    <p:cond evt="begin" delay="0">
                                      <p:tn val="5"/>
                                    </p:cond>
                                  </p:endCondLst>
                                  <p:childTnLst>
                                    <p:set>
                                      <p:cBhvr>
                                        <p:cTn id="6" dur="1" fill="hold">
                                          <p:stCondLst>
                                            <p:cond delay="0"/>
                                          </p:stCondLst>
                                        </p:cTn>
                                        <p:tgtEl>
                                          <p:spTgt spid="696324">
                                            <p:txEl>
                                              <p:pRg st="0" end="0"/>
                                            </p:txEl>
                                          </p:spTgt>
                                        </p:tgtEl>
                                        <p:attrNameLst>
                                          <p:attrName>style.visibility</p:attrName>
                                        </p:attrNameLst>
                                      </p:cBhvr>
                                      <p:to>
                                        <p:strVal val="visible"/>
                                      </p:to>
                                    </p:set>
                                    <p:anim calcmode="lin" valueType="num">
                                      <p:cBhvr additive="base">
                                        <p:cTn id="7" dur="500" fill="hold"/>
                                        <p:tgtEl>
                                          <p:spTgt spid="6963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9632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pPr eaLnBrk="1" hangingPunct="1"/>
            <a:r>
              <a:rPr lang="en-US" altLang="zh-CN" sz="3600" dirty="0" err="1">
                <a:solidFill>
                  <a:schemeClr val="accent2"/>
                </a:solidFill>
                <a:latin typeface="+mn-lt"/>
                <a:ea typeface="华文细黑" pitchFamily="2" charset="-122"/>
              </a:rPr>
              <a:t>VXIbus</a:t>
            </a:r>
            <a:r>
              <a:rPr lang="zh-CN" altLang="en-US" sz="3600" dirty="0">
                <a:solidFill>
                  <a:schemeClr val="accent2"/>
                </a:solidFill>
                <a:latin typeface="+mn-lt"/>
                <a:ea typeface="华文细黑" pitchFamily="2" charset="-122"/>
              </a:rPr>
              <a:t>系统扩展的总线</a:t>
            </a:r>
          </a:p>
        </p:txBody>
      </p:sp>
      <p:sp>
        <p:nvSpPr>
          <p:cNvPr id="47107" name="Rectangle 3"/>
          <p:cNvSpPr>
            <a:spLocks noGrp="1" noChangeArrowheads="1"/>
          </p:cNvSpPr>
          <p:nvPr>
            <p:ph type="body" idx="1"/>
          </p:nvPr>
        </p:nvSpPr>
        <p:spPr>
          <a:xfrm>
            <a:off x="685800" y="1981200"/>
            <a:ext cx="8062913" cy="4114800"/>
          </a:xfrm>
        </p:spPr>
        <p:txBody>
          <a:bodyPr/>
          <a:lstStyle/>
          <a:p>
            <a:pPr eaLnBrk="1" hangingPunct="1">
              <a:buFont typeface="Wingdings" pitchFamily="2" charset="2"/>
              <a:buChar char="l"/>
            </a:pPr>
            <a:r>
              <a:rPr lang="en-US" altLang="zh-CN" b="1" dirty="0">
                <a:solidFill>
                  <a:schemeClr val="accent2"/>
                </a:solidFill>
                <a:ea typeface="华文细黑" pitchFamily="2" charset="-122"/>
              </a:rPr>
              <a:t>TTL</a:t>
            </a:r>
            <a:r>
              <a:rPr lang="zh-CN" altLang="en-US" b="1" dirty="0">
                <a:solidFill>
                  <a:schemeClr val="accent2"/>
                </a:solidFill>
                <a:ea typeface="华文细黑" pitchFamily="2" charset="-122"/>
              </a:rPr>
              <a:t>、</a:t>
            </a:r>
            <a:r>
              <a:rPr lang="en-US" altLang="zh-CN" b="1" dirty="0">
                <a:solidFill>
                  <a:schemeClr val="accent2"/>
                </a:solidFill>
                <a:ea typeface="华文细黑" pitchFamily="2" charset="-122"/>
              </a:rPr>
              <a:t>ECL</a:t>
            </a:r>
            <a:r>
              <a:rPr lang="zh-CN" altLang="en-US" b="1" dirty="0">
                <a:solidFill>
                  <a:schemeClr val="accent2"/>
                </a:solidFill>
                <a:ea typeface="华文细黑" pitchFamily="2" charset="-122"/>
              </a:rPr>
              <a:t>及星形触发线</a:t>
            </a:r>
          </a:p>
          <a:p>
            <a:pPr lvl="1" eaLnBrk="1" hangingPunct="1">
              <a:buFontTx/>
              <a:buNone/>
            </a:pPr>
            <a:r>
              <a:rPr lang="zh-CN" altLang="en-US" b="1" dirty="0">
                <a:solidFill>
                  <a:schemeClr val="accent2"/>
                </a:solidFill>
                <a:ea typeface="华文细黑" pitchFamily="2" charset="-122"/>
              </a:rPr>
              <a:t>为了适应仪器的触发、定时和消息传递要求，</a:t>
            </a:r>
            <a:r>
              <a:rPr lang="en-US" altLang="zh-CN" b="1" dirty="0" err="1">
                <a:solidFill>
                  <a:schemeClr val="accent2"/>
                </a:solidFill>
                <a:ea typeface="华文细黑" pitchFamily="2" charset="-122"/>
              </a:rPr>
              <a:t>VXIbus</a:t>
            </a:r>
            <a:r>
              <a:rPr lang="zh-CN" altLang="en-US" b="1" dirty="0">
                <a:solidFill>
                  <a:schemeClr val="accent2"/>
                </a:solidFill>
                <a:ea typeface="华文细黑" pitchFamily="2" charset="-122"/>
              </a:rPr>
              <a:t>系统增加了</a:t>
            </a:r>
            <a:r>
              <a:rPr lang="en-US" altLang="zh-CN" b="1" dirty="0">
                <a:solidFill>
                  <a:schemeClr val="accent2"/>
                </a:solidFill>
                <a:ea typeface="华文细黑" pitchFamily="2" charset="-122"/>
              </a:rPr>
              <a:t>TTL</a:t>
            </a:r>
            <a:r>
              <a:rPr lang="zh-CN" altLang="en-US" b="1" dirty="0">
                <a:solidFill>
                  <a:schemeClr val="accent2"/>
                </a:solidFill>
                <a:ea typeface="华文细黑" pitchFamily="2" charset="-122"/>
              </a:rPr>
              <a:t>、</a:t>
            </a:r>
            <a:r>
              <a:rPr lang="en-US" altLang="zh-CN" b="1" dirty="0">
                <a:solidFill>
                  <a:schemeClr val="accent2"/>
                </a:solidFill>
                <a:ea typeface="华文细黑" pitchFamily="2" charset="-122"/>
              </a:rPr>
              <a:t>ECL</a:t>
            </a:r>
            <a:r>
              <a:rPr lang="zh-CN" altLang="en-US" b="1" dirty="0">
                <a:solidFill>
                  <a:schemeClr val="accent2"/>
                </a:solidFill>
                <a:ea typeface="华文细黑" pitchFamily="2" charset="-122"/>
              </a:rPr>
              <a:t>和星形触发线，其中前两种的每条触发线上连着各槽的模块，信号在背板的两个端点之间逐次传递，而星形总线从</a:t>
            </a:r>
            <a:r>
              <a:rPr lang="en-US" altLang="zh-CN" b="1" dirty="0">
                <a:solidFill>
                  <a:schemeClr val="accent2"/>
                </a:solidFill>
                <a:ea typeface="华文细黑" pitchFamily="2" charset="-122"/>
              </a:rPr>
              <a:t>0</a:t>
            </a:r>
            <a:r>
              <a:rPr lang="zh-CN" altLang="en-US" b="1" dirty="0">
                <a:solidFill>
                  <a:schemeClr val="accent2"/>
                </a:solidFill>
                <a:ea typeface="华文细黑" pitchFamily="2" charset="-122"/>
              </a:rPr>
              <a:t>槽直接连向其它各槽，构成星形连接。</a:t>
            </a:r>
            <a:r>
              <a:rPr lang="zh-CN" altLang="en-US" dirty="0">
                <a:solidFill>
                  <a:schemeClr val="accent2"/>
                </a:solidFill>
                <a:ea typeface="华文细黑" pitchFamily="2" charset="-122"/>
              </a:rPr>
              <a:t> </a:t>
            </a:r>
          </a:p>
        </p:txBody>
      </p:sp>
      <p:sp>
        <p:nvSpPr>
          <p:cNvPr id="47108"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3DE0D95-BAB3-447A-8DA8-73B421408A32}"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464</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685800" y="269776"/>
            <a:ext cx="7772400" cy="1143000"/>
          </a:xfrm>
        </p:spPr>
        <p:txBody>
          <a:bodyPr/>
          <a:lstStyle/>
          <a:p>
            <a:pPr eaLnBrk="1" hangingPunct="1"/>
            <a:r>
              <a:rPr lang="en-US" altLang="zh-CN" sz="3600">
                <a:solidFill>
                  <a:schemeClr val="accent2"/>
                </a:solidFill>
                <a:latin typeface="+mn-lt"/>
                <a:ea typeface="华文细黑" pitchFamily="2" charset="-122"/>
              </a:rPr>
              <a:t>VXI</a:t>
            </a:r>
            <a:r>
              <a:rPr lang="zh-CN" altLang="en-US" sz="3600">
                <a:solidFill>
                  <a:schemeClr val="accent2"/>
                </a:solidFill>
                <a:latin typeface="+mn-lt"/>
                <a:ea typeface="华文细黑" pitchFamily="2" charset="-122"/>
              </a:rPr>
              <a:t>总线构成</a:t>
            </a:r>
          </a:p>
        </p:txBody>
      </p:sp>
      <p:pic>
        <p:nvPicPr>
          <p:cNvPr id="48131" name="Picture 3" descr="VXI总线结构图"/>
          <p:cNvPicPr>
            <a:picLocks noChangeAspect="1" noChangeArrowheads="1"/>
          </p:cNvPicPr>
          <p:nvPr/>
        </p:nvPicPr>
        <p:blipFill>
          <a:blip r:embed="rId3" cstate="print"/>
          <a:srcRect/>
          <a:stretch>
            <a:fillRect/>
          </a:stretch>
        </p:blipFill>
        <p:spPr bwMode="auto">
          <a:xfrm>
            <a:off x="755576" y="1219201"/>
            <a:ext cx="7553629" cy="4658071"/>
          </a:xfrm>
          <a:prstGeom prst="rect">
            <a:avLst/>
          </a:prstGeom>
          <a:noFill/>
          <a:ln w="9525">
            <a:noFill/>
            <a:miter lim="800000"/>
            <a:headEnd/>
            <a:tailEnd/>
          </a:ln>
        </p:spPr>
      </p:pic>
      <p:sp>
        <p:nvSpPr>
          <p:cNvPr id="698372" name="Rectangle 4"/>
          <p:cNvSpPr>
            <a:spLocks noChangeArrowheads="1"/>
          </p:cNvSpPr>
          <p:nvPr/>
        </p:nvSpPr>
        <p:spPr bwMode="auto">
          <a:xfrm>
            <a:off x="8172450" y="6165850"/>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48133"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AE6F7B-77DF-4D3C-8915-F91E6A1A2690}"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465</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nodePh="1">
                                  <p:stCondLst>
                                    <p:cond delay="0"/>
                                  </p:stCondLst>
                                  <p:endCondLst>
                                    <p:cond evt="begin" delay="0">
                                      <p:tn val="5"/>
                                    </p:cond>
                                  </p:endCondLst>
                                  <p:childTnLst>
                                    <p:set>
                                      <p:cBhvr>
                                        <p:cTn id="6" dur="1" fill="hold">
                                          <p:stCondLst>
                                            <p:cond delay="0"/>
                                          </p:stCondLst>
                                        </p:cTn>
                                        <p:tgtEl>
                                          <p:spTgt spid="698372">
                                            <p:txEl>
                                              <p:pRg st="0" end="0"/>
                                            </p:txEl>
                                          </p:spTgt>
                                        </p:tgtEl>
                                        <p:attrNameLst>
                                          <p:attrName>style.visibility</p:attrName>
                                        </p:attrNameLst>
                                      </p:cBhvr>
                                      <p:to>
                                        <p:strVal val="visible"/>
                                      </p:to>
                                    </p:set>
                                    <p:anim calcmode="lin" valueType="num">
                                      <p:cBhvr additive="base">
                                        <p:cTn id="7" dur="500" fill="hold"/>
                                        <p:tgtEl>
                                          <p:spTgt spid="69837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983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p:txBody>
          <a:bodyPr/>
          <a:lstStyle/>
          <a:p>
            <a:pPr eaLnBrk="1" hangingPunct="1"/>
            <a:r>
              <a:rPr lang="en-US" altLang="zh-CN" sz="3600" dirty="0" err="1">
                <a:solidFill>
                  <a:schemeClr val="accent2"/>
                </a:solidFill>
                <a:ea typeface="华文细黑" pitchFamily="2" charset="-122"/>
              </a:rPr>
              <a:t>VXIbus</a:t>
            </a:r>
            <a:r>
              <a:rPr lang="zh-CN" altLang="en-US" sz="3600" dirty="0">
                <a:solidFill>
                  <a:schemeClr val="accent2"/>
                </a:solidFill>
                <a:ea typeface="华文细黑" pitchFamily="2" charset="-122"/>
              </a:rPr>
              <a:t>系统扩展的总线</a:t>
            </a:r>
          </a:p>
        </p:txBody>
      </p:sp>
      <p:sp>
        <p:nvSpPr>
          <p:cNvPr id="49155" name="Rectangle 3"/>
          <p:cNvSpPr>
            <a:spLocks noGrp="1" noChangeArrowheads="1"/>
          </p:cNvSpPr>
          <p:nvPr>
            <p:ph type="body" idx="1"/>
          </p:nvPr>
        </p:nvSpPr>
        <p:spPr/>
        <p:txBody>
          <a:bodyPr/>
          <a:lstStyle/>
          <a:p>
            <a:pPr eaLnBrk="1" hangingPunct="1">
              <a:buFont typeface="Wingdings" pitchFamily="2" charset="2"/>
              <a:buChar char="l"/>
            </a:pPr>
            <a:r>
              <a:rPr lang="zh-CN" altLang="en-US" b="1" dirty="0">
                <a:solidFill>
                  <a:schemeClr val="accent2"/>
                </a:solidFill>
                <a:ea typeface="华文细黑" pitchFamily="2" charset="-122"/>
              </a:rPr>
              <a:t>模拟和线</a:t>
            </a:r>
          </a:p>
          <a:p>
            <a:pPr lvl="1" eaLnBrk="1" hangingPunct="1">
              <a:buFont typeface="Wingdings" pitchFamily="2" charset="2"/>
              <a:buNone/>
            </a:pPr>
            <a:r>
              <a:rPr lang="zh-CN" altLang="en-US" b="1" dirty="0">
                <a:solidFill>
                  <a:schemeClr val="accent2"/>
                </a:solidFill>
                <a:ea typeface="华文细黑" pitchFamily="2" charset="-122"/>
              </a:rPr>
              <a:t>模拟和线（</a:t>
            </a:r>
            <a:r>
              <a:rPr lang="en-US" altLang="zh-CN" b="1" dirty="0">
                <a:solidFill>
                  <a:schemeClr val="accent2"/>
                </a:solidFill>
                <a:ea typeface="华文细黑" pitchFamily="2" charset="-122"/>
              </a:rPr>
              <a:t>SUMBUS</a:t>
            </a:r>
            <a:r>
              <a:rPr lang="zh-CN" altLang="en-US" b="1" dirty="0">
                <a:solidFill>
                  <a:schemeClr val="accent2"/>
                </a:solidFill>
                <a:ea typeface="华文细黑" pitchFamily="2" charset="-122"/>
              </a:rPr>
              <a:t>）又称为模拟相加线，它用来把模拟信号送入背板并在一段通路中相叠加，即对模拟信号相加。该线通过</a:t>
            </a:r>
            <a:r>
              <a:rPr lang="en-US" altLang="zh-CN" b="1" dirty="0">
                <a:solidFill>
                  <a:schemeClr val="accent2"/>
                </a:solidFill>
                <a:ea typeface="华文细黑" pitchFamily="2" charset="-122"/>
              </a:rPr>
              <a:t>50Ω</a:t>
            </a:r>
            <a:r>
              <a:rPr lang="zh-CN" altLang="en-US" b="1" dirty="0">
                <a:solidFill>
                  <a:schemeClr val="accent2"/>
                </a:solidFill>
                <a:ea typeface="华文细黑" pitchFamily="2" charset="-122"/>
              </a:rPr>
              <a:t>的电阻接信号地，任何模块都可以用模拟电流源驱动器来驱动此线，也可以用高输入阻抗的接收器由它接收信号。</a:t>
            </a:r>
            <a:r>
              <a:rPr lang="zh-CN" altLang="en-US" dirty="0">
                <a:solidFill>
                  <a:schemeClr val="accent2"/>
                </a:solidFill>
                <a:ea typeface="华文细黑" pitchFamily="2" charset="-122"/>
              </a:rPr>
              <a:t> </a:t>
            </a:r>
          </a:p>
        </p:txBody>
      </p:sp>
      <p:sp>
        <p:nvSpPr>
          <p:cNvPr id="49156"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B59DB0-AB26-4813-957D-DC04DB3C3E1C}"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466</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p:txBody>
          <a:bodyPr/>
          <a:lstStyle/>
          <a:p>
            <a:pPr eaLnBrk="1" hangingPunct="1"/>
            <a:r>
              <a:rPr lang="en-US" altLang="zh-CN" sz="3600" b="1" dirty="0" err="1">
                <a:solidFill>
                  <a:schemeClr val="accent2"/>
                </a:solidFill>
                <a:ea typeface="华文细黑" pitchFamily="2" charset="-122"/>
              </a:rPr>
              <a:t>VXIbus</a:t>
            </a:r>
            <a:r>
              <a:rPr lang="zh-CN" altLang="en-US" sz="3600" b="1" dirty="0">
                <a:solidFill>
                  <a:schemeClr val="accent2"/>
                </a:solidFill>
                <a:ea typeface="华文细黑" pitchFamily="2" charset="-122"/>
              </a:rPr>
              <a:t>系统主控</a:t>
            </a:r>
            <a:r>
              <a:rPr lang="zh-CN" altLang="en-US" sz="3600" dirty="0">
                <a:ea typeface="华文细黑" pitchFamily="2" charset="-122"/>
              </a:rPr>
              <a:t> </a:t>
            </a:r>
          </a:p>
        </p:txBody>
      </p:sp>
      <p:sp>
        <p:nvSpPr>
          <p:cNvPr id="50179" name="Rectangle 3"/>
          <p:cNvSpPr>
            <a:spLocks noGrp="1" noChangeArrowheads="1"/>
          </p:cNvSpPr>
          <p:nvPr>
            <p:ph type="body" sz="half" idx="1"/>
          </p:nvPr>
        </p:nvSpPr>
        <p:spPr/>
        <p:txBody>
          <a:bodyPr/>
          <a:lstStyle/>
          <a:p>
            <a:pPr eaLnBrk="1" hangingPunct="1">
              <a:buFont typeface="Wingdings" pitchFamily="2" charset="2"/>
              <a:buChar char="l"/>
            </a:pPr>
            <a:r>
              <a:rPr lang="en-US" altLang="zh-CN" sz="2800" b="1" dirty="0" err="1">
                <a:solidFill>
                  <a:schemeClr val="accent2"/>
                </a:solidFill>
                <a:ea typeface="华文细黑" pitchFamily="2" charset="-122"/>
              </a:rPr>
              <a:t>VXIbus</a:t>
            </a:r>
            <a:r>
              <a:rPr lang="zh-CN" altLang="en-US" sz="2800" b="1" dirty="0">
                <a:solidFill>
                  <a:schemeClr val="accent2"/>
                </a:solidFill>
                <a:ea typeface="华文细黑" pitchFamily="2" charset="-122"/>
              </a:rPr>
              <a:t>系统可以是单</a:t>
            </a:r>
            <a:r>
              <a:rPr lang="en-US" altLang="zh-CN" sz="2800" b="1" dirty="0">
                <a:solidFill>
                  <a:schemeClr val="accent2"/>
                </a:solidFill>
                <a:ea typeface="华文细黑" pitchFamily="2" charset="-122"/>
              </a:rPr>
              <a:t>CPU</a:t>
            </a:r>
            <a:r>
              <a:rPr lang="zh-CN" altLang="en-US" sz="2800" b="1" dirty="0">
                <a:solidFill>
                  <a:schemeClr val="accent2"/>
                </a:solidFill>
                <a:ea typeface="华文细黑" pitchFamily="2" charset="-122"/>
              </a:rPr>
              <a:t>的，也可以是多</a:t>
            </a:r>
            <a:r>
              <a:rPr lang="en-US" altLang="zh-CN" sz="2800" b="1" dirty="0">
                <a:solidFill>
                  <a:schemeClr val="accent2"/>
                </a:solidFill>
                <a:ea typeface="华文细黑" pitchFamily="2" charset="-122"/>
              </a:rPr>
              <a:t>CPU</a:t>
            </a:r>
            <a:r>
              <a:rPr lang="zh-CN" altLang="en-US" sz="2800" b="1" dirty="0">
                <a:solidFill>
                  <a:schemeClr val="accent2"/>
                </a:solidFill>
                <a:ea typeface="华文细黑" pitchFamily="2" charset="-122"/>
              </a:rPr>
              <a:t>的，主控机可以在主机箱外，也可以在主机箱内。</a:t>
            </a:r>
          </a:p>
          <a:p>
            <a:pPr algn="ctr" eaLnBrk="1" hangingPunct="1">
              <a:buFont typeface="Wingdings" pitchFamily="2" charset="2"/>
              <a:buNone/>
            </a:pPr>
            <a:endParaRPr lang="en-US" altLang="zh-CN" sz="2800" b="1" dirty="0">
              <a:solidFill>
                <a:schemeClr val="accent2"/>
              </a:solidFill>
              <a:ea typeface="华文细黑" pitchFamily="2" charset="-122"/>
            </a:endParaRPr>
          </a:p>
        </p:txBody>
      </p:sp>
      <p:pic>
        <p:nvPicPr>
          <p:cNvPr id="50180" name="Picture 0" descr="Image"/>
          <p:cNvPicPr>
            <a:picLocks noGrp="1" noChangeAspect="1" noChangeArrowheads="1"/>
          </p:cNvPicPr>
          <p:nvPr>
            <p:ph sz="half" idx="2"/>
          </p:nvPr>
        </p:nvPicPr>
        <p:blipFill>
          <a:blip r:embed="rId3" cstate="print"/>
          <a:srcRect/>
          <a:stretch>
            <a:fillRect/>
          </a:stretch>
        </p:blipFill>
        <p:spPr>
          <a:xfrm>
            <a:off x="4932363" y="2349500"/>
            <a:ext cx="3810000" cy="3257550"/>
          </a:xfrm>
          <a:noFill/>
        </p:spPr>
      </p:pic>
      <p:sp>
        <p:nvSpPr>
          <p:cNvPr id="50181"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3708C9-E9D8-43F4-ADCE-0BD042CE8C18}"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467</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00000" y="413792"/>
            <a:ext cx="7772400" cy="1143000"/>
          </a:xfrm>
        </p:spPr>
        <p:txBody>
          <a:bodyPr/>
          <a:lstStyle/>
          <a:p>
            <a:pPr algn="l" eaLnBrk="1" hangingPunct="1"/>
            <a:r>
              <a:rPr lang="en-US" altLang="zh-CN" sz="3600" dirty="0" err="1">
                <a:solidFill>
                  <a:schemeClr val="accent2"/>
                </a:solidFill>
                <a:ea typeface="华文细黑" pitchFamily="2" charset="-122"/>
              </a:rPr>
              <a:t>VXIbus</a:t>
            </a:r>
            <a:r>
              <a:rPr lang="zh-CN" altLang="en-US" sz="3600" dirty="0">
                <a:solidFill>
                  <a:schemeClr val="accent2"/>
                </a:solidFill>
                <a:ea typeface="华文细黑" pitchFamily="2" charset="-122"/>
              </a:rPr>
              <a:t>系统的通信规程</a:t>
            </a:r>
            <a:r>
              <a:rPr lang="zh-CN" altLang="en-US" sz="3600" dirty="0">
                <a:ea typeface="华文细黑" pitchFamily="2" charset="-122"/>
              </a:rPr>
              <a:t> </a:t>
            </a:r>
          </a:p>
        </p:txBody>
      </p:sp>
      <p:sp>
        <p:nvSpPr>
          <p:cNvPr id="51203" name="Rectangle 3"/>
          <p:cNvSpPr>
            <a:spLocks noGrp="1" noChangeArrowheads="1"/>
          </p:cNvSpPr>
          <p:nvPr>
            <p:ph type="body" idx="1"/>
          </p:nvPr>
        </p:nvSpPr>
        <p:spPr>
          <a:xfrm>
            <a:off x="685800" y="1412776"/>
            <a:ext cx="7772400" cy="4681537"/>
          </a:xfrm>
        </p:spPr>
        <p:txBody>
          <a:bodyPr/>
          <a:lstStyle/>
          <a:p>
            <a:pPr eaLnBrk="1" hangingPunct="1">
              <a:lnSpc>
                <a:spcPct val="90000"/>
              </a:lnSpc>
              <a:buFont typeface="Wingdings" pitchFamily="2" charset="2"/>
              <a:buChar char="l"/>
            </a:pPr>
            <a:r>
              <a:rPr lang="zh-CN" altLang="en-US" sz="2400" b="1" dirty="0">
                <a:solidFill>
                  <a:schemeClr val="accent2"/>
                </a:solidFill>
                <a:ea typeface="华文细黑" pitchFamily="2" charset="-122"/>
              </a:rPr>
              <a:t>器件（或模件）是</a:t>
            </a:r>
            <a:r>
              <a:rPr lang="en-US" altLang="zh-CN" sz="2400" b="1" dirty="0" err="1">
                <a:solidFill>
                  <a:schemeClr val="accent2"/>
                </a:solidFill>
                <a:ea typeface="华文细黑" pitchFamily="2" charset="-122"/>
              </a:rPr>
              <a:t>VXIbus</a:t>
            </a:r>
            <a:r>
              <a:rPr lang="zh-CN" altLang="en-US" sz="2400" b="1" dirty="0">
                <a:solidFill>
                  <a:schemeClr val="accent2"/>
                </a:solidFill>
                <a:ea typeface="华文细黑" pitchFamily="2" charset="-122"/>
              </a:rPr>
              <a:t>中最基本的逻辑单元。一般一个器件由一个</a:t>
            </a:r>
            <a:r>
              <a:rPr lang="en-US" altLang="zh-CN" sz="2400" b="1" dirty="0" err="1">
                <a:solidFill>
                  <a:schemeClr val="accent2"/>
                </a:solidFill>
                <a:ea typeface="华文细黑" pitchFamily="2" charset="-122"/>
              </a:rPr>
              <a:t>VXIbus</a:t>
            </a:r>
            <a:r>
              <a:rPr lang="zh-CN" altLang="en-US" sz="2400" b="1" dirty="0">
                <a:solidFill>
                  <a:schemeClr val="accent2"/>
                </a:solidFill>
                <a:ea typeface="华文细黑" pitchFamily="2" charset="-122"/>
              </a:rPr>
              <a:t>总线模块构成，但也允许多模块器件和多器件模板的存在。系统中每个器件都有唯一的一个逻辑地址。器件根据它们所支持的通讯协议可分为四种类型：</a:t>
            </a:r>
          </a:p>
          <a:p>
            <a:pPr lvl="1" eaLnBrk="1" hangingPunct="1">
              <a:lnSpc>
                <a:spcPct val="90000"/>
              </a:lnSpc>
              <a:buFontTx/>
              <a:buChar char="•"/>
            </a:pPr>
            <a:r>
              <a:rPr lang="zh-CN" altLang="en-US" sz="2000" b="1" dirty="0">
                <a:solidFill>
                  <a:schemeClr val="accent2"/>
                </a:solidFill>
                <a:ea typeface="华文细黑" pitchFamily="2" charset="-122"/>
              </a:rPr>
              <a:t>基于寄存器的器件</a:t>
            </a:r>
          </a:p>
          <a:p>
            <a:pPr lvl="1" eaLnBrk="1" hangingPunct="1">
              <a:lnSpc>
                <a:spcPct val="90000"/>
              </a:lnSpc>
              <a:buFontTx/>
              <a:buChar char="•"/>
            </a:pPr>
            <a:r>
              <a:rPr lang="zh-CN" altLang="en-US" sz="2000" b="1" dirty="0">
                <a:solidFill>
                  <a:schemeClr val="accent2"/>
                </a:solidFill>
                <a:ea typeface="华文细黑" pitchFamily="2" charset="-122"/>
              </a:rPr>
              <a:t>基于消息的器件</a:t>
            </a:r>
          </a:p>
          <a:p>
            <a:pPr lvl="1" eaLnBrk="1" hangingPunct="1">
              <a:lnSpc>
                <a:spcPct val="90000"/>
              </a:lnSpc>
              <a:buFontTx/>
              <a:buChar char="•"/>
            </a:pPr>
            <a:r>
              <a:rPr lang="zh-CN" altLang="en-US" sz="2000" b="1" dirty="0">
                <a:solidFill>
                  <a:schemeClr val="accent2"/>
                </a:solidFill>
                <a:ea typeface="华文细黑" pitchFamily="2" charset="-122"/>
              </a:rPr>
              <a:t>存储器器件</a:t>
            </a:r>
          </a:p>
          <a:p>
            <a:pPr lvl="1" eaLnBrk="1" hangingPunct="1">
              <a:lnSpc>
                <a:spcPct val="90000"/>
              </a:lnSpc>
              <a:buFontTx/>
              <a:buChar char="•"/>
            </a:pPr>
            <a:r>
              <a:rPr lang="zh-CN" altLang="en-US" sz="2000" b="1" dirty="0">
                <a:solidFill>
                  <a:schemeClr val="accent2"/>
                </a:solidFill>
                <a:ea typeface="华文细黑" pitchFamily="2" charset="-122"/>
              </a:rPr>
              <a:t>扩展器件</a:t>
            </a:r>
          </a:p>
          <a:p>
            <a:pPr eaLnBrk="1" hangingPunct="1">
              <a:lnSpc>
                <a:spcPct val="90000"/>
              </a:lnSpc>
              <a:buFont typeface="Wingdings" pitchFamily="2" charset="2"/>
              <a:buChar char="l"/>
            </a:pPr>
            <a:r>
              <a:rPr lang="zh-CN" altLang="en-US" sz="2400" b="1" dirty="0">
                <a:solidFill>
                  <a:schemeClr val="accent2"/>
                </a:solidFill>
                <a:ea typeface="华文细黑" pitchFamily="2" charset="-122"/>
              </a:rPr>
              <a:t>所有的</a:t>
            </a:r>
            <a:r>
              <a:rPr lang="en-US" altLang="zh-CN" sz="2400" b="1" dirty="0" err="1">
                <a:solidFill>
                  <a:schemeClr val="accent2"/>
                </a:solidFill>
                <a:ea typeface="华文细黑" pitchFamily="2" charset="-122"/>
              </a:rPr>
              <a:t>VXIbus</a:t>
            </a:r>
            <a:r>
              <a:rPr lang="zh-CN" altLang="en-US" sz="2400" b="1" dirty="0">
                <a:solidFill>
                  <a:schemeClr val="accent2"/>
                </a:solidFill>
                <a:ea typeface="华文细黑" pitchFamily="2" charset="-122"/>
              </a:rPr>
              <a:t>系统器件都有一组公共的</a:t>
            </a:r>
            <a:r>
              <a:rPr lang="en-US" altLang="zh-CN" sz="2400" b="1" dirty="0" err="1">
                <a:solidFill>
                  <a:schemeClr val="accent2"/>
                </a:solidFill>
                <a:ea typeface="华文细黑" pitchFamily="2" charset="-122"/>
              </a:rPr>
              <a:t>VMEbus</a:t>
            </a:r>
            <a:r>
              <a:rPr lang="zh-CN" altLang="en-US" sz="2400" b="1" dirty="0">
                <a:solidFill>
                  <a:schemeClr val="accent2"/>
                </a:solidFill>
                <a:ea typeface="华文细黑" pitchFamily="2" charset="-122"/>
              </a:rPr>
              <a:t>从模块特性，包括标准的存储器地址变换、公共寻址方式及标准寄存器定义。</a:t>
            </a:r>
            <a:r>
              <a:rPr lang="zh-CN" altLang="en-US" sz="2400" dirty="0">
                <a:solidFill>
                  <a:schemeClr val="accent2"/>
                </a:solidFill>
                <a:ea typeface="华文细黑" pitchFamily="2" charset="-122"/>
              </a:rPr>
              <a:t> </a:t>
            </a:r>
          </a:p>
        </p:txBody>
      </p:sp>
      <p:sp>
        <p:nvSpPr>
          <p:cNvPr id="51204"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FF15AAA-BE23-4283-A54C-48E2AEF4ACB8}"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468</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395536" y="548680"/>
            <a:ext cx="7772400" cy="1143000"/>
          </a:xfrm>
        </p:spPr>
        <p:txBody>
          <a:bodyPr/>
          <a:lstStyle/>
          <a:p>
            <a:pPr algn="l" eaLnBrk="1" hangingPunct="1"/>
            <a:r>
              <a:rPr lang="en-US" altLang="zh-CN" sz="3600">
                <a:solidFill>
                  <a:schemeClr val="accent2"/>
                </a:solidFill>
                <a:ea typeface="华文细黑" pitchFamily="2" charset="-122"/>
              </a:rPr>
              <a:t>VXIbus</a:t>
            </a:r>
            <a:r>
              <a:rPr lang="zh-CN" altLang="en-US" sz="3600">
                <a:solidFill>
                  <a:schemeClr val="accent2"/>
                </a:solidFill>
                <a:ea typeface="华文细黑" pitchFamily="2" charset="-122"/>
              </a:rPr>
              <a:t>系统的通信规程</a:t>
            </a:r>
            <a:r>
              <a:rPr lang="zh-CN" altLang="en-US" sz="3600">
                <a:ea typeface="华文细黑" pitchFamily="2" charset="-122"/>
              </a:rPr>
              <a:t> </a:t>
            </a:r>
          </a:p>
        </p:txBody>
      </p:sp>
      <p:sp>
        <p:nvSpPr>
          <p:cNvPr id="52227" name="Rectangle 3"/>
          <p:cNvSpPr>
            <a:spLocks noGrp="1" noChangeArrowheads="1"/>
          </p:cNvSpPr>
          <p:nvPr>
            <p:ph type="body" sz="half" idx="1"/>
          </p:nvPr>
        </p:nvSpPr>
        <p:spPr/>
        <p:txBody>
          <a:bodyPr/>
          <a:lstStyle/>
          <a:p>
            <a:pPr eaLnBrk="1" hangingPunct="1">
              <a:buFont typeface="Wingdings" pitchFamily="2" charset="2"/>
              <a:buChar char="l"/>
            </a:pPr>
            <a:r>
              <a:rPr lang="zh-CN" altLang="en-US" sz="2800" dirty="0">
                <a:solidFill>
                  <a:schemeClr val="accent2"/>
                </a:solidFill>
                <a:ea typeface="华文细黑" pitchFamily="2" charset="-122"/>
              </a:rPr>
              <a:t>由于</a:t>
            </a:r>
            <a:r>
              <a:rPr lang="en-US" altLang="zh-CN" sz="2800" dirty="0" err="1">
                <a:solidFill>
                  <a:schemeClr val="accent2"/>
                </a:solidFill>
                <a:ea typeface="华文细黑" pitchFamily="2" charset="-122"/>
              </a:rPr>
              <a:t>VXIbus</a:t>
            </a:r>
            <a:r>
              <a:rPr lang="zh-CN" altLang="en-US" sz="2800" dirty="0">
                <a:solidFill>
                  <a:schemeClr val="accent2"/>
                </a:solidFill>
                <a:ea typeface="华文细黑" pitchFamily="2" charset="-122"/>
              </a:rPr>
              <a:t>系统中可能有多种拓扑结构，这些不同的布局结构具有不同的通讯要求，这些要求可由一组分层的通讯协议来满足，如图所示。</a:t>
            </a:r>
          </a:p>
          <a:p>
            <a:pPr algn="ctr" eaLnBrk="1" hangingPunct="1">
              <a:buFontTx/>
              <a:buNone/>
            </a:pPr>
            <a:r>
              <a:rPr lang="zh-CN" altLang="en-US" sz="2800" dirty="0">
                <a:solidFill>
                  <a:schemeClr val="accent2"/>
                </a:solidFill>
                <a:ea typeface="华文细黑" pitchFamily="2" charset="-122"/>
              </a:rPr>
              <a:t> </a:t>
            </a:r>
          </a:p>
        </p:txBody>
      </p:sp>
      <p:pic>
        <p:nvPicPr>
          <p:cNvPr id="52228" name="Picture 4" descr="VXI总线通讯协议的分层"/>
          <p:cNvPicPr>
            <a:picLocks noGrp="1" noChangeAspect="1" noChangeArrowheads="1"/>
          </p:cNvPicPr>
          <p:nvPr>
            <p:ph sz="half" idx="2"/>
          </p:nvPr>
        </p:nvPicPr>
        <p:blipFill>
          <a:blip r:embed="rId3" cstate="print"/>
          <a:srcRect/>
          <a:stretch>
            <a:fillRect/>
          </a:stretch>
        </p:blipFill>
        <p:spPr>
          <a:xfrm>
            <a:off x="4572000" y="2111474"/>
            <a:ext cx="4316413" cy="3333750"/>
          </a:xfrm>
          <a:noFill/>
        </p:spPr>
      </p:pic>
      <p:sp>
        <p:nvSpPr>
          <p:cNvPr id="52229"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9AF8700-41E5-485D-ACD1-A1AD64725FB0}"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469</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395288" y="620713"/>
            <a:ext cx="8229600" cy="1143000"/>
          </a:xfrm>
        </p:spPr>
        <p:txBody>
          <a:bodyPr/>
          <a:lstStyle/>
          <a:p>
            <a:pPr eaLnBrk="1" hangingPunct="1"/>
            <a:r>
              <a:rPr lang="zh-CN" altLang="en-US" sz="3200">
                <a:solidFill>
                  <a:schemeClr val="bg1"/>
                </a:solidFill>
                <a:ea typeface="华文行楷" pitchFamily="2" charset="-122"/>
              </a:rPr>
              <a:t>四、当代物理实验中数据获取和管理系统的基本结构</a:t>
            </a:r>
          </a:p>
        </p:txBody>
      </p:sp>
      <p:graphicFrame>
        <p:nvGraphicFramePr>
          <p:cNvPr id="6" name="内容占位符 5"/>
          <p:cNvGraphicFramePr>
            <a:graphicFrameLocks noGrp="1"/>
          </p:cNvGraphicFramePr>
          <p:nvPr>
            <p:ph idx="1"/>
          </p:nvPr>
        </p:nvGraphicFramePr>
        <p:xfrm>
          <a:off x="468313" y="1773238"/>
          <a:ext cx="8229600" cy="374399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835E5B6F-C146-421D-A544-61143CC5D912}" type="slidenum">
              <a:rPr lang="en-US" altLang="zh-CN" smtClean="0"/>
              <a:pPr>
                <a:defRPr/>
              </a:pPr>
              <a:t>47</a:t>
            </a:fld>
            <a:endParaRPr lang="en-US" altLang="zh-CN"/>
          </a:p>
        </p:txBody>
      </p:sp>
      <p:graphicFrame>
        <p:nvGraphicFramePr>
          <p:cNvPr id="5" name="图示 4"/>
          <p:cNvGraphicFramePr/>
          <p:nvPr/>
        </p:nvGraphicFramePr>
        <p:xfrm>
          <a:off x="1763688" y="692274"/>
          <a:ext cx="6070129" cy="72050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a:xfrm>
            <a:off x="755650" y="404143"/>
            <a:ext cx="7772400" cy="936625"/>
          </a:xfrm>
        </p:spPr>
        <p:txBody>
          <a:bodyPr/>
          <a:lstStyle/>
          <a:p>
            <a:pPr eaLnBrk="1" hangingPunct="1"/>
            <a:r>
              <a:rPr lang="en-US" altLang="zh-CN" sz="4000">
                <a:solidFill>
                  <a:schemeClr val="accent2"/>
                </a:solidFill>
                <a:latin typeface="华文细黑" pitchFamily="2" charset="-122"/>
                <a:ea typeface="华文细黑" pitchFamily="2" charset="-122"/>
              </a:rPr>
              <a:t>VXIbus</a:t>
            </a:r>
            <a:r>
              <a:rPr lang="zh-CN" altLang="en-US" sz="4000">
                <a:solidFill>
                  <a:schemeClr val="accent2"/>
                </a:solidFill>
                <a:latin typeface="华文细黑" pitchFamily="2" charset="-122"/>
                <a:ea typeface="华文细黑" pitchFamily="2" charset="-122"/>
              </a:rPr>
              <a:t>系统的软件</a:t>
            </a:r>
            <a:r>
              <a:rPr lang="zh-CN" altLang="en-US" sz="4000">
                <a:latin typeface="华文细黑" pitchFamily="2" charset="-122"/>
                <a:ea typeface="华文细黑" pitchFamily="2" charset="-122"/>
              </a:rPr>
              <a:t> </a:t>
            </a:r>
          </a:p>
        </p:txBody>
      </p:sp>
      <p:sp>
        <p:nvSpPr>
          <p:cNvPr id="53251" name="Rectangle 3"/>
          <p:cNvSpPr>
            <a:spLocks noGrp="1" noChangeArrowheads="1"/>
          </p:cNvSpPr>
          <p:nvPr>
            <p:ph type="body" idx="1"/>
          </p:nvPr>
        </p:nvSpPr>
        <p:spPr>
          <a:xfrm>
            <a:off x="685800" y="1341438"/>
            <a:ext cx="7772400" cy="5183187"/>
          </a:xfrm>
        </p:spPr>
        <p:txBody>
          <a:bodyPr/>
          <a:lstStyle/>
          <a:p>
            <a:pPr eaLnBrk="1" hangingPunct="1">
              <a:lnSpc>
                <a:spcPct val="90000"/>
              </a:lnSpc>
              <a:buFont typeface="Wingdings" pitchFamily="2" charset="2"/>
              <a:buChar char="l"/>
            </a:pPr>
            <a:r>
              <a:rPr lang="zh-CN" altLang="en-US" sz="2400" dirty="0">
                <a:solidFill>
                  <a:schemeClr val="accent2"/>
                </a:solidFill>
                <a:ea typeface="华文细黑" pitchFamily="2" charset="-122"/>
              </a:rPr>
              <a:t>目前，程控领域的两项重要进展</a:t>
            </a:r>
            <a:r>
              <a:rPr lang="en-US" altLang="zh-CN" sz="2400" dirty="0">
                <a:solidFill>
                  <a:schemeClr val="accent2"/>
                </a:solidFill>
                <a:ea typeface="华文细黑" pitchFamily="2" charset="-122"/>
              </a:rPr>
              <a:t>—IEEE488.2</a:t>
            </a:r>
            <a:r>
              <a:rPr lang="zh-CN" altLang="en-US" sz="2400" dirty="0">
                <a:solidFill>
                  <a:schemeClr val="accent2"/>
                </a:solidFill>
                <a:ea typeface="华文细黑" pitchFamily="2" charset="-122"/>
              </a:rPr>
              <a:t>和可程控仪器的标准命令（</a:t>
            </a:r>
            <a:r>
              <a:rPr lang="en-US" altLang="zh-CN" sz="2400" dirty="0">
                <a:solidFill>
                  <a:schemeClr val="accent2"/>
                </a:solidFill>
                <a:ea typeface="华文细黑" pitchFamily="2" charset="-122"/>
              </a:rPr>
              <a:t>SCPI</a:t>
            </a:r>
            <a:r>
              <a:rPr lang="zh-CN" altLang="en-US" sz="2400" dirty="0">
                <a:solidFill>
                  <a:schemeClr val="accent2"/>
                </a:solidFill>
                <a:ea typeface="华文细黑" pitchFamily="2" charset="-122"/>
              </a:rPr>
              <a:t>）都已普遍用于</a:t>
            </a:r>
            <a:r>
              <a:rPr lang="en-US" altLang="zh-CN" sz="2400" dirty="0" err="1">
                <a:solidFill>
                  <a:schemeClr val="accent2"/>
                </a:solidFill>
                <a:ea typeface="华文细黑" pitchFamily="2" charset="-122"/>
              </a:rPr>
              <a:t>VXIbus</a:t>
            </a:r>
            <a:r>
              <a:rPr lang="zh-CN" altLang="en-US" sz="2400" dirty="0">
                <a:solidFill>
                  <a:schemeClr val="accent2"/>
                </a:solidFill>
                <a:ea typeface="华文细黑" pitchFamily="2" charset="-122"/>
              </a:rPr>
              <a:t>系统。此外，利用各种高级软件和现代图形技术，形成了多种高级程控手段（驱动程序、管理系统软件和交互测试发生器等），它们广泛应用于</a:t>
            </a:r>
            <a:r>
              <a:rPr lang="en-US" altLang="zh-CN" sz="2400" dirty="0" err="1">
                <a:solidFill>
                  <a:schemeClr val="accent2"/>
                </a:solidFill>
                <a:ea typeface="华文细黑" pitchFamily="2" charset="-122"/>
              </a:rPr>
              <a:t>VXIbus</a:t>
            </a:r>
            <a:r>
              <a:rPr lang="zh-CN" altLang="en-US" sz="2400" dirty="0">
                <a:solidFill>
                  <a:schemeClr val="accent2"/>
                </a:solidFill>
                <a:ea typeface="华文细黑" pitchFamily="2" charset="-122"/>
              </a:rPr>
              <a:t>系统，使用户能方便地生成应用程序。</a:t>
            </a:r>
          </a:p>
          <a:p>
            <a:pPr eaLnBrk="1" hangingPunct="1">
              <a:lnSpc>
                <a:spcPct val="90000"/>
              </a:lnSpc>
              <a:buFont typeface="Wingdings" pitchFamily="2" charset="2"/>
              <a:buChar char="l"/>
            </a:pPr>
            <a:r>
              <a:rPr lang="zh-CN" altLang="en-US" sz="2400" dirty="0">
                <a:solidFill>
                  <a:schemeClr val="accent2"/>
                </a:solidFill>
                <a:ea typeface="华文细黑" pitchFamily="2" charset="-122"/>
              </a:rPr>
              <a:t>根据程控中使用的语言、支持软件和对被控器件的操作程控水平有：用汇编和标准语言如</a:t>
            </a:r>
            <a:r>
              <a:rPr lang="en-US" altLang="zh-CN" sz="2400" dirty="0">
                <a:solidFill>
                  <a:schemeClr val="accent2"/>
                </a:solidFill>
                <a:ea typeface="华文细黑" pitchFamily="2" charset="-122"/>
              </a:rPr>
              <a:t>BASIC</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C++</a:t>
            </a:r>
            <a:r>
              <a:rPr lang="zh-CN" altLang="en-US" sz="2400" dirty="0">
                <a:solidFill>
                  <a:schemeClr val="accent2"/>
                </a:solidFill>
                <a:ea typeface="华文细黑" pitchFamily="2" charset="-122"/>
              </a:rPr>
              <a:t>等程控；图形化编程语言如</a:t>
            </a:r>
            <a:r>
              <a:rPr lang="en-US" altLang="zh-CN" sz="2400" dirty="0">
                <a:solidFill>
                  <a:schemeClr val="accent2"/>
                </a:solidFill>
                <a:ea typeface="华文细黑" pitchFamily="2" charset="-122"/>
              </a:rPr>
              <a:t>VEE</a:t>
            </a:r>
            <a:r>
              <a:rPr lang="zh-CN" altLang="en-US" sz="2400" dirty="0">
                <a:solidFill>
                  <a:schemeClr val="accent2"/>
                </a:solidFill>
                <a:ea typeface="华文细黑" pitchFamily="2" charset="-122"/>
              </a:rPr>
              <a:t>、</a:t>
            </a:r>
            <a:r>
              <a:rPr lang="en-US" altLang="zh-CN" sz="2400" dirty="0" err="1">
                <a:solidFill>
                  <a:schemeClr val="accent2"/>
                </a:solidFill>
                <a:ea typeface="华文细黑" pitchFamily="2" charset="-122"/>
              </a:rPr>
              <a:t>Labview</a:t>
            </a:r>
            <a:r>
              <a:rPr lang="zh-CN" altLang="en-US" sz="2400" dirty="0">
                <a:solidFill>
                  <a:schemeClr val="accent2"/>
                </a:solidFill>
                <a:ea typeface="华文细黑" pitchFamily="2" charset="-122"/>
              </a:rPr>
              <a:t>和</a:t>
            </a:r>
            <a:r>
              <a:rPr lang="en-US" altLang="zh-CN" sz="2400" dirty="0" err="1">
                <a:solidFill>
                  <a:schemeClr val="accent2"/>
                </a:solidFill>
                <a:ea typeface="华文细黑" pitchFamily="2" charset="-122"/>
              </a:rPr>
              <a:t>Labwindows</a:t>
            </a:r>
            <a:r>
              <a:rPr lang="en-US" altLang="zh-CN" sz="2400" dirty="0">
                <a:solidFill>
                  <a:schemeClr val="accent2"/>
                </a:solidFill>
                <a:ea typeface="华文细黑" pitchFamily="2" charset="-122"/>
              </a:rPr>
              <a:t>/CVI</a:t>
            </a:r>
            <a:r>
              <a:rPr lang="zh-CN" altLang="en-US" sz="2400" dirty="0">
                <a:solidFill>
                  <a:schemeClr val="accent2"/>
                </a:solidFill>
                <a:ea typeface="华文细黑" pitchFamily="2" charset="-122"/>
              </a:rPr>
              <a:t>等。</a:t>
            </a:r>
          </a:p>
          <a:p>
            <a:pPr eaLnBrk="1" hangingPunct="1">
              <a:lnSpc>
                <a:spcPct val="90000"/>
              </a:lnSpc>
              <a:buFont typeface="Wingdings" pitchFamily="2" charset="2"/>
              <a:buChar char="l"/>
            </a:pPr>
            <a:r>
              <a:rPr lang="zh-CN" altLang="en-US" sz="2400" dirty="0">
                <a:solidFill>
                  <a:schemeClr val="accent2"/>
                </a:solidFill>
                <a:ea typeface="华文细黑" pitchFamily="2" charset="-122"/>
              </a:rPr>
              <a:t>这两年来，软件在仪器中所占的比重越来越大，由于虚拟仪器的概念的提出，使“软件即仪器”的说法正在成为现实。一个仪器模块离开了软件，则无法再进行工作了。  </a:t>
            </a:r>
          </a:p>
        </p:txBody>
      </p:sp>
      <p:sp>
        <p:nvSpPr>
          <p:cNvPr id="53253"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AC940B2-EF36-4430-9057-0096D1047290}"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470</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395536" y="620688"/>
            <a:ext cx="8134672" cy="648072"/>
          </a:xfrm>
        </p:spPr>
        <p:txBody>
          <a:bodyPr/>
          <a:lstStyle/>
          <a:p>
            <a:pPr lvl="0" algn="l"/>
            <a:r>
              <a:rPr lang="en-US" altLang="zh-CN" sz="3200" kern="1200" dirty="0">
                <a:solidFill>
                  <a:schemeClr val="accent2"/>
                </a:solidFill>
                <a:latin typeface="华文细黑" pitchFamily="2" charset="-122"/>
                <a:ea typeface="华文细黑" pitchFamily="2" charset="-122"/>
              </a:rPr>
              <a:t>2)</a:t>
            </a:r>
            <a:r>
              <a:rPr lang="zh-CN" altLang="zh-CN" sz="3200" kern="1200" dirty="0">
                <a:solidFill>
                  <a:schemeClr val="accent2"/>
                </a:solidFill>
                <a:latin typeface="华文细黑" pitchFamily="2" charset="-122"/>
                <a:ea typeface="华文细黑" pitchFamily="2" charset="-122"/>
              </a:rPr>
              <a:t>集总式实时控制靶诊断子系统中模件实例</a:t>
            </a:r>
            <a:endParaRPr lang="zh-CN" altLang="en-US" sz="3200" dirty="0"/>
          </a:p>
        </p:txBody>
      </p:sp>
      <p:sp>
        <p:nvSpPr>
          <p:cNvPr id="4" name="灯片编号占位符 3"/>
          <p:cNvSpPr>
            <a:spLocks noGrp="1"/>
          </p:cNvSpPr>
          <p:nvPr>
            <p:ph type="sldNum" sz="quarter" idx="12"/>
          </p:nvPr>
        </p:nvSpPr>
        <p:spPr>
          <a:xfrm>
            <a:off x="7236296" y="6500192"/>
            <a:ext cx="1905000" cy="457200"/>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295F1AC-09BF-47F3-97CD-8238372D85CD}" type="slidenum">
              <a:rPr kumimoji="1" lang="en-US" altLang="zh-CN" sz="1400" b="0" i="0" u="none" strike="noStrike" kern="1200" cap="none" spc="0" normalizeH="0" baseline="0" noProof="0" smtClean="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471</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grpSp>
        <p:nvGrpSpPr>
          <p:cNvPr id="5" name="组合 4"/>
          <p:cNvGrpSpPr/>
          <p:nvPr/>
        </p:nvGrpSpPr>
        <p:grpSpPr>
          <a:xfrm>
            <a:off x="971600" y="1628800"/>
            <a:ext cx="6840760" cy="868725"/>
            <a:chOff x="0" y="1032761"/>
            <a:chExt cx="7772400" cy="868725"/>
          </a:xfrm>
        </p:grpSpPr>
        <p:sp>
          <p:nvSpPr>
            <p:cNvPr id="9" name="圆角矩形 8"/>
            <p:cNvSpPr/>
            <p:nvPr/>
          </p:nvSpPr>
          <p:spPr>
            <a:xfrm>
              <a:off x="0" y="1032761"/>
              <a:ext cx="7772400" cy="868725"/>
            </a:xfrm>
            <a:prstGeom prst="round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0" name="圆角矩形 4"/>
            <p:cNvSpPr/>
            <p:nvPr/>
          </p:nvSpPr>
          <p:spPr>
            <a:xfrm>
              <a:off x="42408" y="1075169"/>
              <a:ext cx="7687584" cy="78390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21920" tIns="121920" rIns="121920" bIns="121920" numCol="1" spcCol="1270" anchor="ctr" anchorCtr="0">
              <a:noAutofit/>
            </a:bodyPr>
            <a:lstStyle/>
            <a:p>
              <a:pPr marL="180975" marR="0" lvl="0" indent="0" algn="l" defTabSz="1422400" rtl="0" eaLnBrk="1" fontAlgn="base" latinLnBrk="0" hangingPunct="1">
                <a:lnSpc>
                  <a:spcPct val="90000"/>
                </a:lnSpc>
                <a:spcBef>
                  <a:spcPct val="0"/>
                </a:spcBef>
                <a:spcAft>
                  <a:spcPct val="35000"/>
                </a:spcAft>
                <a:buClrTx/>
                <a:buSzTx/>
                <a:buFontTx/>
                <a:buNone/>
                <a:tabLst/>
                <a:defRPr/>
              </a:pPr>
              <a:r>
                <a:rPr kumimoji="1" lang="zh-CN" altLang="zh-CN" sz="32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基于</a:t>
              </a:r>
              <a:r>
                <a:rPr kumimoji="1" lang="en-US" altLang="zh-CN" sz="32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VXI</a:t>
              </a:r>
              <a:r>
                <a:rPr kumimoji="1" lang="zh-CN" altLang="zh-CN" sz="32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总线多路门控积分器</a:t>
              </a:r>
            </a:p>
          </p:txBody>
        </p:sp>
      </p:grpSp>
      <p:sp>
        <p:nvSpPr>
          <p:cNvPr id="7" name="矩形 6"/>
          <p:cNvSpPr/>
          <p:nvPr/>
        </p:nvSpPr>
        <p:spPr>
          <a:xfrm>
            <a:off x="685800" y="3374842"/>
            <a:ext cx="7772400" cy="977040"/>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grpSp>
        <p:nvGrpSpPr>
          <p:cNvPr id="15" name="组合 14"/>
          <p:cNvGrpSpPr/>
          <p:nvPr/>
        </p:nvGrpSpPr>
        <p:grpSpPr>
          <a:xfrm>
            <a:off x="971600" y="2708920"/>
            <a:ext cx="6984776" cy="868725"/>
            <a:chOff x="-216024" y="1032761"/>
            <a:chExt cx="7946016" cy="868725"/>
          </a:xfrm>
        </p:grpSpPr>
        <p:sp>
          <p:nvSpPr>
            <p:cNvPr id="16" name="圆角矩形 15"/>
            <p:cNvSpPr/>
            <p:nvPr/>
          </p:nvSpPr>
          <p:spPr>
            <a:xfrm>
              <a:off x="-216024" y="1032761"/>
              <a:ext cx="7772400" cy="868725"/>
            </a:xfrm>
            <a:prstGeom prst="round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圆角矩形 4"/>
            <p:cNvSpPr/>
            <p:nvPr/>
          </p:nvSpPr>
          <p:spPr>
            <a:xfrm>
              <a:off x="42408" y="1075169"/>
              <a:ext cx="7687584" cy="78390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21920" tIns="121920" rIns="121920" bIns="121920" numCol="1" spcCol="1270" anchor="ctr" anchorCtr="0">
              <a:noAutofit/>
            </a:bodyPr>
            <a:lstStyle/>
            <a:p>
              <a:pPr marL="228600" marR="0" lvl="1" indent="-228600" algn="l" defTabSz="1111250" rtl="0" eaLnBrk="1" fontAlgn="base" latinLnBrk="0" hangingPunct="1">
                <a:lnSpc>
                  <a:spcPct val="90000"/>
                </a:lnSpc>
                <a:spcBef>
                  <a:spcPct val="0"/>
                </a:spcBef>
                <a:spcAft>
                  <a:spcPct val="20000"/>
                </a:spcAft>
                <a:buClrTx/>
                <a:buSzTx/>
                <a:buFontTx/>
                <a:buNone/>
                <a:tabLst/>
                <a:defRPr/>
              </a:pPr>
              <a:r>
                <a:rPr kumimoji="1" lang="zh-CN" altLang="zh-CN" sz="32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通用</a:t>
              </a:r>
              <a:r>
                <a:rPr kumimoji="1" lang="en-US" altLang="zh-CN" sz="32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VXI-GPIB</a:t>
              </a:r>
              <a:r>
                <a:rPr kumimoji="1" lang="zh-CN" altLang="zh-CN" sz="32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协议转换模件</a:t>
              </a:r>
            </a:p>
          </p:txBody>
        </p:sp>
      </p:grpSp>
      <p:sp>
        <p:nvSpPr>
          <p:cNvPr id="11"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12" name="直接连接符 11"/>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832048" y="2132856"/>
          <a:ext cx="7772400"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a:xfrm>
            <a:off x="7236296" y="6500192"/>
            <a:ext cx="1905000" cy="457200"/>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295F1AC-09BF-47F3-97CD-8238372D85CD}" type="slidenum">
              <a:rPr kumimoji="1" lang="en-US" altLang="zh-CN" sz="1400" b="0" i="0" u="none" strike="noStrike" kern="1200" cap="none" spc="0" normalizeH="0" baseline="0" noProof="0" smtClean="0">
                <a:ln>
                  <a:noFill/>
                </a:ln>
                <a:solidFill>
                  <a:srgbClr val="000000"/>
                </a:solidFill>
                <a:effectLst/>
                <a:uLnTx/>
                <a:uFillTx/>
                <a:latin typeface="Times New Roman" pitchFamily="18" charset="0"/>
                <a:ea typeface="宋体"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472</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685800" y="609600"/>
            <a:ext cx="7772400" cy="803176"/>
          </a:xfrm>
        </p:spPr>
        <p:txBody>
          <a:bodyPr/>
          <a:lstStyle/>
          <a:p>
            <a:pPr marL="609600" indent="-609600"/>
            <a:r>
              <a:rPr lang="zh-CN" altLang="en-US" sz="3600" dirty="0">
                <a:solidFill>
                  <a:schemeClr val="accent2"/>
                </a:solidFill>
                <a:ea typeface="华文细黑" pitchFamily="2" charset="-122"/>
              </a:rPr>
              <a:t>基于</a:t>
            </a:r>
            <a:r>
              <a:rPr lang="en-US" altLang="zh-CN" sz="3600" dirty="0">
                <a:solidFill>
                  <a:schemeClr val="accent2"/>
                </a:solidFill>
                <a:ea typeface="华文细黑" pitchFamily="2" charset="-122"/>
                <a:hlinkClick r:id="rId3" action="ppaction://hlinksldjump"/>
              </a:rPr>
              <a:t>VXI</a:t>
            </a:r>
            <a:r>
              <a:rPr lang="zh-CN" altLang="zh-CN" sz="3600" dirty="0">
                <a:solidFill>
                  <a:schemeClr val="accent2"/>
                </a:solidFill>
                <a:ea typeface="华文细黑" pitchFamily="2" charset="-122"/>
              </a:rPr>
              <a:t>总线多路门控积分器</a:t>
            </a:r>
            <a:endParaRPr lang="zh-CN" altLang="en-US" sz="3600" dirty="0">
              <a:solidFill>
                <a:schemeClr val="accent2"/>
              </a:solidFill>
              <a:ea typeface="华文细黑" pitchFamily="2" charset="-122"/>
            </a:endParaRPr>
          </a:p>
        </p:txBody>
      </p:sp>
      <p:pic>
        <p:nvPicPr>
          <p:cNvPr id="55299" name="Picture 3" descr="XRD输出信号示意图"/>
          <p:cNvPicPr>
            <a:picLocks noChangeAspect="1" noChangeArrowheads="1"/>
          </p:cNvPicPr>
          <p:nvPr/>
        </p:nvPicPr>
        <p:blipFill>
          <a:blip r:embed="rId4" cstate="print"/>
          <a:srcRect/>
          <a:stretch>
            <a:fillRect/>
          </a:stretch>
        </p:blipFill>
        <p:spPr bwMode="auto">
          <a:xfrm>
            <a:off x="1115616" y="1556792"/>
            <a:ext cx="6234545" cy="3429000"/>
          </a:xfrm>
          <a:prstGeom prst="rect">
            <a:avLst/>
          </a:prstGeom>
          <a:noFill/>
          <a:ln w="9525">
            <a:noFill/>
            <a:miter lim="800000"/>
            <a:headEnd/>
            <a:tailEnd/>
          </a:ln>
        </p:spPr>
      </p:pic>
      <p:sp>
        <p:nvSpPr>
          <p:cNvPr id="55300"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0DD312-596D-4F71-A640-9F35F41976DB}"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473</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 name="矩形 4"/>
          <p:cNvSpPr/>
          <p:nvPr/>
        </p:nvSpPr>
        <p:spPr>
          <a:xfrm>
            <a:off x="3347864" y="5085184"/>
            <a:ext cx="3057247"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门控积分器功能</a:t>
            </a:r>
          </a:p>
        </p:txBody>
      </p:sp>
    </p:spTree>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2"/>
          <p:cNvSpPr>
            <a:spLocks noGrp="1" noChangeArrowheads="1"/>
          </p:cNvSpPr>
          <p:nvPr>
            <p:ph type="title"/>
          </p:nvPr>
        </p:nvSpPr>
        <p:spPr/>
        <p:txBody>
          <a:bodyPr/>
          <a:lstStyle/>
          <a:p>
            <a:pPr eaLnBrk="1" hangingPunct="1"/>
            <a:r>
              <a:rPr lang="zh-CN" altLang="en-US" sz="4000" dirty="0">
                <a:solidFill>
                  <a:schemeClr val="accent2"/>
                </a:solidFill>
                <a:latin typeface="华文细黑" pitchFamily="2" charset="-122"/>
                <a:ea typeface="华文细黑" pitchFamily="2" charset="-122"/>
              </a:rPr>
              <a:t>多路门控积分器模件总体设计</a:t>
            </a:r>
          </a:p>
        </p:txBody>
      </p:sp>
      <p:graphicFrame>
        <p:nvGraphicFramePr>
          <p:cNvPr id="2050" name="Object 3"/>
          <p:cNvGraphicFramePr>
            <a:graphicFrameLocks noChangeAspect="1"/>
          </p:cNvGraphicFramePr>
          <p:nvPr/>
        </p:nvGraphicFramePr>
        <p:xfrm>
          <a:off x="1115616" y="1916832"/>
          <a:ext cx="7054552" cy="2984618"/>
        </p:xfrm>
        <a:graphic>
          <a:graphicData uri="http://schemas.openxmlformats.org/presentationml/2006/ole">
            <mc:AlternateContent xmlns:mc="http://schemas.openxmlformats.org/markup-compatibility/2006">
              <mc:Choice xmlns:v="urn:schemas-microsoft-com:vml" Requires="v">
                <p:oleObj spid="_x0000_s24579" name="图片" r:id="rId4" imgW="4114800" imgH="1495440" progId="">
                  <p:embed/>
                </p:oleObj>
              </mc:Choice>
              <mc:Fallback>
                <p:oleObj name="图片" r:id="rId4" imgW="4114800" imgH="1495440" progId="">
                  <p:embed/>
                  <p:pic>
                    <p:nvPicPr>
                      <p:cNvPr id="205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15616" y="1916832"/>
                        <a:ext cx="7054552" cy="2984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052" name="Rectangle 0"/>
          <p:cNvSpPr>
            <a:spLocks noChangeArrowheads="1"/>
          </p:cNvSpPr>
          <p:nvPr/>
        </p:nvSpPr>
        <p:spPr bwMode="auto">
          <a:xfrm>
            <a:off x="8027988" y="6092825"/>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2053"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A11CB9-12F4-43EC-8F63-2280E2CC8FFB}"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474</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p:txBody>
          <a:bodyPr/>
          <a:lstStyle/>
          <a:p>
            <a:pPr eaLnBrk="1" hangingPunct="1"/>
            <a:r>
              <a:rPr lang="zh-CN" altLang="en-US" sz="4000" dirty="0">
                <a:solidFill>
                  <a:schemeClr val="accent2"/>
                </a:solidFill>
                <a:latin typeface="华文细黑" pitchFamily="2" charset="-122"/>
                <a:ea typeface="华文细黑" pitchFamily="2" charset="-122"/>
              </a:rPr>
              <a:t>多路门控积分器模件</a:t>
            </a:r>
          </a:p>
        </p:txBody>
      </p:sp>
      <p:sp>
        <p:nvSpPr>
          <p:cNvPr id="56323" name="Rectangle 3"/>
          <p:cNvSpPr>
            <a:spLocks noGrp="1" noChangeArrowheads="1"/>
          </p:cNvSpPr>
          <p:nvPr>
            <p:ph type="body" idx="1"/>
          </p:nvPr>
        </p:nvSpPr>
        <p:spPr>
          <a:xfrm>
            <a:off x="3059832" y="1844824"/>
            <a:ext cx="3814192" cy="4114800"/>
          </a:xfrm>
        </p:spPr>
        <p:txBody>
          <a:bodyPr/>
          <a:lstStyle/>
          <a:p>
            <a:pPr eaLnBrk="1" hangingPunct="1">
              <a:buFont typeface="Wingdings" pitchFamily="2" charset="2"/>
              <a:buChar char="l"/>
            </a:pPr>
            <a:r>
              <a:rPr lang="zh-CN" altLang="en-US" b="1" dirty="0">
                <a:solidFill>
                  <a:srgbClr val="FF0000"/>
                </a:solidFill>
              </a:rPr>
              <a:t>功能电路</a:t>
            </a:r>
          </a:p>
          <a:p>
            <a:pPr eaLnBrk="1" hangingPunct="1">
              <a:buFont typeface="Wingdings" pitchFamily="2" charset="2"/>
              <a:buChar char="l"/>
            </a:pPr>
            <a:r>
              <a:rPr lang="zh-CN" altLang="en-US" b="1" dirty="0">
                <a:solidFill>
                  <a:srgbClr val="FF0000"/>
                </a:solidFill>
              </a:rPr>
              <a:t>接口电路</a:t>
            </a:r>
          </a:p>
        </p:txBody>
      </p:sp>
      <p:sp>
        <p:nvSpPr>
          <p:cNvPr id="56325"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F63E4DC-7E8E-4DD8-BD0D-91153CA5B010}"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a:xfrm>
            <a:off x="685800" y="609600"/>
            <a:ext cx="7772400" cy="659160"/>
          </a:xfrm>
        </p:spPr>
        <p:txBody>
          <a:bodyPr/>
          <a:lstStyle/>
          <a:p>
            <a:pPr eaLnBrk="1" hangingPunct="1"/>
            <a:r>
              <a:rPr lang="zh-CN" altLang="en-US" sz="3600" dirty="0">
                <a:solidFill>
                  <a:schemeClr val="accent2"/>
                </a:solidFill>
                <a:latin typeface="华文细黑" pitchFamily="2" charset="-122"/>
                <a:ea typeface="华文细黑" pitchFamily="2" charset="-122"/>
              </a:rPr>
              <a:t>门控积分功能电路</a:t>
            </a:r>
          </a:p>
        </p:txBody>
      </p:sp>
      <p:pic>
        <p:nvPicPr>
          <p:cNvPr id="57347" name="Picture 3" descr="门控积分功能电路"/>
          <p:cNvPicPr>
            <a:picLocks noChangeAspect="1" noChangeArrowheads="1"/>
          </p:cNvPicPr>
          <p:nvPr/>
        </p:nvPicPr>
        <p:blipFill>
          <a:blip r:embed="rId3" cstate="print"/>
          <a:srcRect/>
          <a:stretch>
            <a:fillRect/>
          </a:stretch>
        </p:blipFill>
        <p:spPr bwMode="auto">
          <a:xfrm>
            <a:off x="1547664" y="1268761"/>
            <a:ext cx="6480720" cy="4860860"/>
          </a:xfrm>
          <a:prstGeom prst="rect">
            <a:avLst/>
          </a:prstGeom>
          <a:noFill/>
          <a:ln w="9525">
            <a:noFill/>
            <a:miter lim="800000"/>
            <a:headEnd/>
            <a:tailEnd/>
          </a:ln>
        </p:spPr>
      </p:pic>
      <p:sp>
        <p:nvSpPr>
          <p:cNvPr id="57348" name="Rectangle 2"/>
          <p:cNvSpPr>
            <a:spLocks noChangeArrowheads="1"/>
          </p:cNvSpPr>
          <p:nvPr/>
        </p:nvSpPr>
        <p:spPr bwMode="auto">
          <a:xfrm>
            <a:off x="7164388" y="6122988"/>
            <a:ext cx="184150" cy="45720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7351" name="灯片编号占位符 8"/>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E0E7F9C-B6F0-42B8-BE75-0DC7E1693B23}"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476</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395536" y="548680"/>
            <a:ext cx="7772400" cy="442912"/>
          </a:xfrm>
        </p:spPr>
        <p:txBody>
          <a:bodyPr/>
          <a:lstStyle/>
          <a:p>
            <a:pPr algn="l" eaLnBrk="1" hangingPunct="1"/>
            <a:r>
              <a:rPr lang="zh-CN" altLang="en-US" sz="3200" dirty="0">
                <a:solidFill>
                  <a:schemeClr val="accent2"/>
                </a:solidFill>
                <a:latin typeface="华文细黑" pitchFamily="2" charset="-122"/>
                <a:ea typeface="华文细黑" pitchFamily="2" charset="-122"/>
              </a:rPr>
              <a:t>触发控制</a:t>
            </a:r>
          </a:p>
        </p:txBody>
      </p:sp>
      <p:sp>
        <p:nvSpPr>
          <p:cNvPr id="248835" name="Rectangle 3"/>
          <p:cNvSpPr>
            <a:spLocks noGrp="1" noChangeArrowheads="1"/>
          </p:cNvSpPr>
          <p:nvPr>
            <p:ph type="body" idx="1"/>
          </p:nvPr>
        </p:nvSpPr>
        <p:spPr>
          <a:xfrm>
            <a:off x="0" y="765175"/>
            <a:ext cx="8893175" cy="5688013"/>
          </a:xfrm>
        </p:spPr>
        <p:txBody>
          <a:bodyPr/>
          <a:lstStyle/>
          <a:p>
            <a:pPr eaLnBrk="1" hangingPunct="1">
              <a:lnSpc>
                <a:spcPct val="80000"/>
              </a:lnSpc>
              <a:buFont typeface="Wingdings" pitchFamily="2" charset="2"/>
              <a:buChar char="l"/>
            </a:pPr>
            <a:endParaRPr lang="en-US" altLang="zh-CN" sz="2400" dirty="0">
              <a:solidFill>
                <a:schemeClr val="accent2"/>
              </a:solidFill>
              <a:latin typeface="华文细黑" pitchFamily="2" charset="-122"/>
              <a:ea typeface="华文细黑" pitchFamily="2" charset="-122"/>
            </a:endParaRPr>
          </a:p>
          <a:p>
            <a:pPr eaLnBrk="1" hangingPunct="1">
              <a:lnSpc>
                <a:spcPct val="80000"/>
              </a:lnSpc>
              <a:buFont typeface="Wingdings" pitchFamily="2" charset="2"/>
              <a:buChar char="l"/>
            </a:pPr>
            <a:r>
              <a:rPr lang="zh-CN" altLang="en-US" sz="2400" dirty="0">
                <a:solidFill>
                  <a:schemeClr val="accent2"/>
                </a:solidFill>
                <a:latin typeface="华文细黑" pitchFamily="2" charset="-122"/>
                <a:ea typeface="华文细黑" pitchFamily="2" charset="-122"/>
              </a:rPr>
              <a:t>触发信号由同步机输出，它与激光信号同步，因而与被积信号有较为严格的时间关系。它经过一个高速比较器整形为</a:t>
            </a:r>
            <a:r>
              <a:rPr lang="en-US" altLang="zh-CN" sz="2400" dirty="0">
                <a:solidFill>
                  <a:schemeClr val="accent2"/>
                </a:solidFill>
                <a:latin typeface="华文细黑" pitchFamily="2" charset="-122"/>
                <a:ea typeface="华文细黑" pitchFamily="2" charset="-122"/>
              </a:rPr>
              <a:t>TTL</a:t>
            </a:r>
            <a:r>
              <a:rPr lang="zh-CN" altLang="en-US" sz="2400" dirty="0">
                <a:solidFill>
                  <a:schemeClr val="accent2"/>
                </a:solidFill>
                <a:latin typeface="华文细黑" pitchFamily="2" charset="-122"/>
                <a:ea typeface="华文细黑" pitchFamily="2" charset="-122"/>
              </a:rPr>
              <a:t>逻辑信号，然后送入程控延迟电路。</a:t>
            </a:r>
          </a:p>
          <a:p>
            <a:pPr eaLnBrk="1" hangingPunct="1">
              <a:lnSpc>
                <a:spcPct val="80000"/>
              </a:lnSpc>
              <a:buFont typeface="Wingdings" pitchFamily="2" charset="2"/>
              <a:buChar char="l"/>
            </a:pPr>
            <a:r>
              <a:rPr lang="zh-CN" altLang="en-US" sz="2400" dirty="0">
                <a:solidFill>
                  <a:schemeClr val="accent2"/>
                </a:solidFill>
                <a:latin typeface="华文细黑" pitchFamily="2" charset="-122"/>
                <a:ea typeface="华文细黑" pitchFamily="2" charset="-122"/>
              </a:rPr>
              <a:t>设计程控延迟电路的目的是能非常精确地确定起始积分和停止积分的时间。通过延迟时间的调节，可以完全捕捉到被积信号，使被积信号的有效电荷都能在积分电容上积分。延迟时间的调节步长小到</a:t>
            </a:r>
            <a:r>
              <a:rPr lang="en-US" altLang="zh-CN" sz="2400" dirty="0">
                <a:solidFill>
                  <a:schemeClr val="accent2"/>
                </a:solidFill>
                <a:latin typeface="华文细黑" pitchFamily="2" charset="-122"/>
                <a:ea typeface="华文细黑" pitchFamily="2" charset="-122"/>
              </a:rPr>
              <a:t>0.1</a:t>
            </a:r>
            <a:r>
              <a:rPr lang="zh-CN" altLang="en-US" sz="2400" dirty="0">
                <a:solidFill>
                  <a:schemeClr val="accent2"/>
                </a:solidFill>
                <a:latin typeface="华文细黑" pitchFamily="2" charset="-122"/>
                <a:ea typeface="华文细黑" pitchFamily="2" charset="-122"/>
              </a:rPr>
              <a:t>纳秒，从而实现了延迟时间的精确调节。能相对方便地确定积分的时刻。有了这一电路，传输被积信号的电缆的长度可以有一定的范围，便于实验的安排。</a:t>
            </a:r>
          </a:p>
          <a:p>
            <a:pPr eaLnBrk="1" hangingPunct="1">
              <a:lnSpc>
                <a:spcPct val="80000"/>
              </a:lnSpc>
              <a:buFont typeface="Wingdings" pitchFamily="2" charset="2"/>
              <a:buChar char="l"/>
            </a:pPr>
            <a:r>
              <a:rPr lang="zh-CN" altLang="en-US" sz="2400" dirty="0">
                <a:solidFill>
                  <a:schemeClr val="accent2"/>
                </a:solidFill>
                <a:latin typeface="华文细黑" pitchFamily="2" charset="-122"/>
                <a:ea typeface="华文细黑" pitchFamily="2" charset="-122"/>
              </a:rPr>
              <a:t>程控延迟电路的输出信号用于驱动门控脉冲产生电路中的雪崩三极管，使雪崩管产生雪崩，经过整形和一定的偏置后形成一对对称的高速脉冲，即门控信号，其信号的上升时间和下降时间均为</a:t>
            </a:r>
            <a:r>
              <a:rPr lang="en-US" altLang="zh-CN" sz="2400" dirty="0">
                <a:solidFill>
                  <a:schemeClr val="accent2"/>
                </a:solidFill>
                <a:latin typeface="华文细黑" pitchFamily="2" charset="-122"/>
                <a:ea typeface="华文细黑" pitchFamily="2" charset="-122"/>
              </a:rPr>
              <a:t>1ns</a:t>
            </a:r>
            <a:r>
              <a:rPr lang="zh-CN" altLang="en-US" sz="2400" dirty="0">
                <a:solidFill>
                  <a:schemeClr val="accent2"/>
                </a:solidFill>
                <a:latin typeface="华文细黑" pitchFamily="2" charset="-122"/>
                <a:ea typeface="华文细黑" pitchFamily="2" charset="-122"/>
              </a:rPr>
              <a:t>左右。它们施加于由四个高速开关二极管组成的桥式开关门，从而实现对门的开关控制。</a:t>
            </a:r>
          </a:p>
          <a:p>
            <a:pPr eaLnBrk="1" hangingPunct="1">
              <a:lnSpc>
                <a:spcPct val="80000"/>
              </a:lnSpc>
              <a:buFont typeface="Wingdings" pitchFamily="2" charset="2"/>
              <a:buChar char="l"/>
            </a:pPr>
            <a:r>
              <a:rPr lang="zh-CN" altLang="en-US" sz="2400" dirty="0">
                <a:solidFill>
                  <a:schemeClr val="accent2"/>
                </a:solidFill>
                <a:latin typeface="华文细黑" pitchFamily="2" charset="-122"/>
                <a:ea typeface="华文细黑" pitchFamily="2" charset="-122"/>
              </a:rPr>
              <a:t>为了防止数据总线对精密延迟电路的工作产生干扰，所以增加了光耦合电路，使总线接口与程控延迟电路之间有很好的隔离。</a:t>
            </a:r>
          </a:p>
        </p:txBody>
      </p:sp>
      <p:sp>
        <p:nvSpPr>
          <p:cNvPr id="58373"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B0FF864-46D3-491C-BEA8-0431FBFE10C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477</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48835">
                                            <p:txEl>
                                              <p:pRg st="1" end="1"/>
                                            </p:txEl>
                                          </p:spTgt>
                                        </p:tgtEl>
                                        <p:attrNameLst>
                                          <p:attrName>style.visibility</p:attrName>
                                        </p:attrNameLst>
                                      </p:cBhvr>
                                      <p:to>
                                        <p:strVal val="visible"/>
                                      </p:to>
                                    </p:set>
                                    <p:animEffect transition="in" filter="blinds(horizontal)">
                                      <p:cBhvr>
                                        <p:cTn id="7" dur="500"/>
                                        <p:tgtEl>
                                          <p:spTgt spid="24883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48835">
                                            <p:txEl>
                                              <p:pRg st="2" end="2"/>
                                            </p:txEl>
                                          </p:spTgt>
                                        </p:tgtEl>
                                        <p:attrNameLst>
                                          <p:attrName>style.visibility</p:attrName>
                                        </p:attrNameLst>
                                      </p:cBhvr>
                                      <p:to>
                                        <p:strVal val="visible"/>
                                      </p:to>
                                    </p:set>
                                    <p:animEffect transition="in" filter="blinds(horizontal)">
                                      <p:cBhvr>
                                        <p:cTn id="12" dur="500"/>
                                        <p:tgtEl>
                                          <p:spTgt spid="24883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48835">
                                            <p:txEl>
                                              <p:pRg st="3" end="3"/>
                                            </p:txEl>
                                          </p:spTgt>
                                        </p:tgtEl>
                                        <p:attrNameLst>
                                          <p:attrName>style.visibility</p:attrName>
                                        </p:attrNameLst>
                                      </p:cBhvr>
                                      <p:to>
                                        <p:strVal val="visible"/>
                                      </p:to>
                                    </p:set>
                                    <p:animEffect transition="in" filter="blinds(horizontal)">
                                      <p:cBhvr>
                                        <p:cTn id="17" dur="500"/>
                                        <p:tgtEl>
                                          <p:spTgt spid="24883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248835">
                                            <p:txEl>
                                              <p:pRg st="4" end="4"/>
                                            </p:txEl>
                                          </p:spTgt>
                                        </p:tgtEl>
                                        <p:attrNameLst>
                                          <p:attrName>style.visibility</p:attrName>
                                        </p:attrNameLst>
                                      </p:cBhvr>
                                      <p:to>
                                        <p:strVal val="visible"/>
                                      </p:to>
                                    </p:set>
                                    <p:animEffect transition="in" filter="blinds(horizontal)">
                                      <p:cBhvr>
                                        <p:cTn id="22" dur="500"/>
                                        <p:tgtEl>
                                          <p:spTgt spid="24883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a:xfrm>
            <a:off x="395536" y="548680"/>
            <a:ext cx="7772400" cy="647700"/>
          </a:xfrm>
        </p:spPr>
        <p:txBody>
          <a:bodyPr/>
          <a:lstStyle/>
          <a:p>
            <a:pPr algn="l" eaLnBrk="1" hangingPunct="1"/>
            <a:r>
              <a:rPr lang="zh-CN" altLang="en-US" sz="3200" dirty="0">
                <a:solidFill>
                  <a:schemeClr val="accent2"/>
                </a:solidFill>
                <a:latin typeface="华文细黑" pitchFamily="2" charset="-122"/>
                <a:ea typeface="华文细黑" pitchFamily="2" charset="-122"/>
              </a:rPr>
              <a:t>积分器</a:t>
            </a:r>
          </a:p>
        </p:txBody>
      </p:sp>
      <p:sp>
        <p:nvSpPr>
          <p:cNvPr id="59395" name="Rectangle 3"/>
          <p:cNvSpPr>
            <a:spLocks noGrp="1" noChangeArrowheads="1"/>
          </p:cNvSpPr>
          <p:nvPr>
            <p:ph type="body" idx="1"/>
          </p:nvPr>
        </p:nvSpPr>
        <p:spPr>
          <a:xfrm>
            <a:off x="179388" y="1196975"/>
            <a:ext cx="8785225" cy="5400675"/>
          </a:xfrm>
        </p:spPr>
        <p:txBody>
          <a:bodyPr/>
          <a:lstStyle/>
          <a:p>
            <a:pPr eaLnBrk="1" hangingPunct="1">
              <a:lnSpc>
                <a:spcPct val="90000"/>
              </a:lnSpc>
              <a:buFont typeface="Wingdings" pitchFamily="2" charset="2"/>
              <a:buChar char="l"/>
            </a:pPr>
            <a:r>
              <a:rPr lang="zh-CN" altLang="en-US" sz="2800" dirty="0">
                <a:solidFill>
                  <a:schemeClr val="accent2"/>
                </a:solidFill>
                <a:latin typeface="华文细黑" pitchFamily="2" charset="-122"/>
                <a:ea typeface="华文细黑" pitchFamily="2" charset="-122"/>
              </a:rPr>
              <a:t>门控积分器的被积信号是由光电导探测器收集的电流信号。</a:t>
            </a:r>
          </a:p>
          <a:p>
            <a:pPr eaLnBrk="1" hangingPunct="1">
              <a:lnSpc>
                <a:spcPct val="90000"/>
              </a:lnSpc>
              <a:buFont typeface="Wingdings" pitchFamily="2" charset="2"/>
              <a:buChar char="l"/>
            </a:pPr>
            <a:r>
              <a:rPr lang="zh-CN" altLang="en-US" sz="2800" dirty="0">
                <a:solidFill>
                  <a:schemeClr val="accent2"/>
                </a:solidFill>
                <a:latin typeface="华文细黑" pitchFamily="2" charset="-122"/>
                <a:ea typeface="华文细黑" pitchFamily="2" charset="-122"/>
              </a:rPr>
              <a:t>被积信号经过高频阻抗变换器后，在桥式开关门导通时在积分电容上积分。高频阻抗变换器的作用是实现阻抗的匹配和尽量减少被积信号在积分时的电荷泄漏。积分后的电压信号经过放大和滤波成形，然后经过峰展宽器后由模数变换电路实现数字化，同时产生中断信号通知接口将变换好的数据送入计算机以供处理。</a:t>
            </a:r>
          </a:p>
          <a:p>
            <a:pPr eaLnBrk="1" hangingPunct="1">
              <a:lnSpc>
                <a:spcPct val="90000"/>
              </a:lnSpc>
              <a:buFont typeface="Wingdings" pitchFamily="2" charset="2"/>
              <a:buChar char="l"/>
            </a:pPr>
            <a:r>
              <a:rPr lang="zh-CN" altLang="en-US" sz="2800" dirty="0">
                <a:solidFill>
                  <a:schemeClr val="accent2"/>
                </a:solidFill>
                <a:latin typeface="华文细黑" pitchFamily="2" charset="-122"/>
                <a:ea typeface="华文细黑" pitchFamily="2" charset="-122"/>
              </a:rPr>
              <a:t>控制逻辑则实现门控积分功能电路和</a:t>
            </a:r>
            <a:r>
              <a:rPr lang="en-US" altLang="zh-CN" sz="2800" dirty="0">
                <a:solidFill>
                  <a:schemeClr val="accent2"/>
                </a:solidFill>
                <a:latin typeface="华文细黑" pitchFamily="2" charset="-122"/>
                <a:ea typeface="华文细黑" pitchFamily="2" charset="-122"/>
              </a:rPr>
              <a:t>VXI</a:t>
            </a:r>
            <a:r>
              <a:rPr lang="zh-CN" altLang="en-US" sz="2800" dirty="0">
                <a:solidFill>
                  <a:schemeClr val="accent2"/>
                </a:solidFill>
                <a:latin typeface="华文细黑" pitchFamily="2" charset="-122"/>
                <a:ea typeface="华文细黑" pitchFamily="2" charset="-122"/>
              </a:rPr>
              <a:t>总线接口功能电路之间的操作协调。它从接口功能电路得到控制信息，以此操控积分功能电路的各个环节；它又根据积分功能电路的运行情况给出中断信号和状态信息。 </a:t>
            </a:r>
          </a:p>
        </p:txBody>
      </p:sp>
      <p:sp>
        <p:nvSpPr>
          <p:cNvPr id="59397"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A50E92B-F01D-4401-A271-5EEBEC323C07}"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478</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611560" y="836712"/>
            <a:ext cx="7772400" cy="627856"/>
          </a:xfrm>
        </p:spPr>
        <p:txBody>
          <a:bodyPr/>
          <a:lstStyle/>
          <a:p>
            <a:pPr eaLnBrk="1" hangingPunct="1"/>
            <a:r>
              <a:rPr lang="zh-CN" altLang="en-US" sz="3200" dirty="0">
                <a:solidFill>
                  <a:schemeClr val="accent2"/>
                </a:solidFill>
                <a:latin typeface="华文细黑" pitchFamily="2" charset="-122"/>
                <a:ea typeface="华文细黑" pitchFamily="2" charset="-122"/>
              </a:rPr>
              <a:t>寄存器基接口电路</a:t>
            </a:r>
          </a:p>
        </p:txBody>
      </p:sp>
      <p:sp>
        <p:nvSpPr>
          <p:cNvPr id="60419" name="Text Box 3"/>
          <p:cNvSpPr txBox="1">
            <a:spLocks noChangeArrowheads="1"/>
          </p:cNvSpPr>
          <p:nvPr/>
        </p:nvSpPr>
        <p:spPr bwMode="auto">
          <a:xfrm>
            <a:off x="539552" y="1412776"/>
            <a:ext cx="2236510" cy="58477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电路特点：</a:t>
            </a:r>
            <a:endPar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60420" name="Text Box 4"/>
          <p:cNvSpPr txBox="1">
            <a:spLocks noChangeArrowheads="1"/>
          </p:cNvSpPr>
          <p:nvPr/>
        </p:nvSpPr>
        <p:spPr bwMode="auto">
          <a:xfrm>
            <a:off x="2620957" y="1887215"/>
            <a:ext cx="1721946" cy="46166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400" b="0" i="0" u="none" strike="noStrike" kern="1200" cap="none" spc="0" normalizeH="0" baseline="0" noProof="0" dirty="0">
                <a:ln>
                  <a:noFill/>
                </a:ln>
                <a:solidFill>
                  <a:srgbClr val="17876C"/>
                </a:solidFill>
                <a:effectLst/>
                <a:uLnTx/>
                <a:uFillTx/>
                <a:latin typeface="Times New Roman" pitchFamily="18" charset="0"/>
                <a:ea typeface="宋体" charset="-122"/>
                <a:cs typeface="+mn-cs"/>
                <a:sym typeface="Math1" pitchFamily="2" charset="2"/>
              </a:rPr>
              <a:t> </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Math1" pitchFamily="2" charset="2"/>
              </a:rPr>
              <a:t>接口简单</a:t>
            </a:r>
            <a:endPar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60421" name="Rectangle 5"/>
          <p:cNvSpPr>
            <a:spLocks noChangeArrowheads="1"/>
          </p:cNvSpPr>
          <p:nvPr/>
        </p:nvSpPr>
        <p:spPr bwMode="auto">
          <a:xfrm>
            <a:off x="2620957" y="2276872"/>
            <a:ext cx="6415539" cy="46166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400" b="0" i="0" u="none" strike="noStrike" kern="1200" cap="none" spc="0" normalizeH="0" baseline="0" noProof="0" dirty="0">
                <a:ln>
                  <a:noFill/>
                </a:ln>
                <a:solidFill>
                  <a:srgbClr val="17876C"/>
                </a:solidFill>
                <a:effectLst/>
                <a:uLnTx/>
                <a:uFillTx/>
                <a:latin typeface="Times New Roman" pitchFamily="18" charset="0"/>
                <a:ea typeface="宋体" charset="-122"/>
                <a:cs typeface="+mn-cs"/>
                <a:sym typeface="Math1" pitchFamily="2" charset="2"/>
              </a:rPr>
              <a:t> </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Math1" pitchFamily="2" charset="2"/>
              </a:rPr>
              <a:t>只使用器件特定协议实现器件通讯，速度快</a:t>
            </a:r>
          </a:p>
        </p:txBody>
      </p:sp>
      <p:sp>
        <p:nvSpPr>
          <p:cNvPr id="60422" name="Rectangle 6"/>
          <p:cNvSpPr>
            <a:spLocks noChangeArrowheads="1"/>
          </p:cNvSpPr>
          <p:nvPr/>
        </p:nvSpPr>
        <p:spPr bwMode="auto">
          <a:xfrm>
            <a:off x="2620957" y="1484784"/>
            <a:ext cx="1721946" cy="46166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400" b="0" i="0" u="none" strike="noStrike" kern="1200" cap="none" spc="0" normalizeH="0" baseline="0" noProof="0" dirty="0">
                <a:ln>
                  <a:noFill/>
                </a:ln>
                <a:solidFill>
                  <a:srgbClr val="17876C"/>
                </a:solidFill>
                <a:effectLst/>
                <a:uLnTx/>
                <a:uFillTx/>
                <a:latin typeface="Times New Roman" pitchFamily="18" charset="0"/>
                <a:ea typeface="宋体" charset="-122"/>
                <a:cs typeface="+mn-cs"/>
                <a:sym typeface="Math1" pitchFamily="2" charset="2"/>
              </a:rPr>
              <a:t> </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sym typeface="Math1" pitchFamily="2" charset="2"/>
              </a:rPr>
              <a:t>从者器件</a:t>
            </a:r>
          </a:p>
        </p:txBody>
      </p:sp>
      <p:sp>
        <p:nvSpPr>
          <p:cNvPr id="60423" name="Rectangle 7"/>
          <p:cNvSpPr>
            <a:spLocks noChangeArrowheads="1"/>
          </p:cNvSpPr>
          <p:nvPr/>
        </p:nvSpPr>
        <p:spPr bwMode="auto">
          <a:xfrm>
            <a:off x="2590800" y="4876800"/>
            <a:ext cx="4098925"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17876C"/>
                </a:solidFill>
                <a:effectLst/>
                <a:uLnTx/>
                <a:uFillTx/>
                <a:latin typeface="Times New Roman" pitchFamily="18" charset="0"/>
                <a:ea typeface="宋体" charset="-122"/>
                <a:cs typeface="+mn-cs"/>
                <a:sym typeface="Math1" pitchFamily="2" charset="2"/>
              </a:rPr>
              <a:t> </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sym typeface="Math1" pitchFamily="2" charset="2"/>
              </a:rPr>
              <a:t>采用中断方式实现数据采集</a:t>
            </a:r>
            <a:r>
              <a:rPr kumimoji="1" lang="zh-CN" altLang="en-US" sz="2400" b="0" i="0" u="none" strike="noStrike" kern="1200" cap="none" spc="0" normalizeH="0" baseline="0" noProof="0">
                <a:ln>
                  <a:noFill/>
                </a:ln>
                <a:solidFill>
                  <a:srgbClr val="17876C"/>
                </a:solidFill>
                <a:effectLst/>
                <a:uLnTx/>
                <a:uFillTx/>
                <a:latin typeface="Times New Roman" pitchFamily="18" charset="0"/>
                <a:ea typeface="宋体" charset="-122"/>
                <a:cs typeface="+mn-cs"/>
                <a:sym typeface="Math1" pitchFamily="2" charset="2"/>
              </a:rPr>
              <a:t> </a:t>
            </a: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sym typeface="Math1" pitchFamily="2" charset="2"/>
            </a:endParaRPr>
          </a:p>
        </p:txBody>
      </p:sp>
      <p:pic>
        <p:nvPicPr>
          <p:cNvPr id="60424" name="Picture 8" descr="寄存器基接口"/>
          <p:cNvPicPr>
            <a:picLocks noChangeAspect="1" noChangeArrowheads="1"/>
          </p:cNvPicPr>
          <p:nvPr/>
        </p:nvPicPr>
        <p:blipFill>
          <a:blip r:embed="rId3" cstate="print"/>
          <a:srcRect/>
          <a:stretch>
            <a:fillRect/>
          </a:stretch>
        </p:blipFill>
        <p:spPr bwMode="auto">
          <a:xfrm>
            <a:off x="2699792" y="2852936"/>
            <a:ext cx="4705651" cy="3528392"/>
          </a:xfrm>
          <a:prstGeom prst="rect">
            <a:avLst/>
          </a:prstGeom>
          <a:noFill/>
          <a:ln w="9525">
            <a:noFill/>
            <a:miter lim="800000"/>
            <a:headEnd/>
            <a:tailEnd/>
          </a:ln>
        </p:spPr>
      </p:pic>
      <p:sp>
        <p:nvSpPr>
          <p:cNvPr id="60425" name="Rectangle 2"/>
          <p:cNvSpPr>
            <a:spLocks noChangeArrowheads="1"/>
          </p:cNvSpPr>
          <p:nvPr/>
        </p:nvSpPr>
        <p:spPr bwMode="auto">
          <a:xfrm>
            <a:off x="395536" y="548680"/>
            <a:ext cx="1892300" cy="579438"/>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接口电路</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a:t>
            </a:r>
          </a:p>
        </p:txBody>
      </p:sp>
      <p:sp>
        <p:nvSpPr>
          <p:cNvPr id="60426" name="灯片编号占位符 11"/>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A330DC0-0DA6-4A0F-BBEB-FE9EC42DA576}"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479</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a:xfrm>
            <a:off x="611188" y="836613"/>
            <a:ext cx="8137525" cy="1595437"/>
          </a:xfrm>
        </p:spPr>
        <p:txBody>
          <a:bodyPr/>
          <a:lstStyle/>
          <a:p>
            <a:pPr algn="l" eaLnBrk="1" hangingPunct="1"/>
            <a:r>
              <a:rPr lang="en-US" altLang="zh-CN" sz="2800" b="1" dirty="0">
                <a:latin typeface="华文细黑" pitchFamily="2" charset="-122"/>
                <a:ea typeface="华文细黑" pitchFamily="2" charset="-122"/>
              </a:rPr>
              <a:t>      </a:t>
            </a:r>
            <a:endParaRPr lang="zh-CN" altLang="en-US" sz="2400" b="1" dirty="0">
              <a:latin typeface="华文细黑" pitchFamily="2" charset="-122"/>
              <a:ea typeface="华文细黑" pitchFamily="2" charset="-122"/>
            </a:endParaRPr>
          </a:p>
        </p:txBody>
      </p:sp>
      <p:graphicFrame>
        <p:nvGraphicFramePr>
          <p:cNvPr id="95232" name="Object 1024"/>
          <p:cNvGraphicFramePr>
            <a:graphicFrameLocks noGrp="1" noChangeAspect="1"/>
          </p:cNvGraphicFramePr>
          <p:nvPr>
            <p:ph type="dgm" idx="1"/>
          </p:nvPr>
        </p:nvGraphicFramePr>
        <p:xfrm>
          <a:off x="1042988" y="3213100"/>
          <a:ext cx="7180262" cy="2395538"/>
        </p:xfrm>
        <a:graphic>
          <a:graphicData uri="http://schemas.openxmlformats.org/presentationml/2006/ole">
            <mc:AlternateContent xmlns:mc="http://schemas.openxmlformats.org/markup-compatibility/2006">
              <mc:Choice xmlns:v="urn:schemas-microsoft-com:vml" Requires="v">
                <p:oleObj spid="_x0000_s1028" name="文档" r:id="rId3" imgW="5493671" imgH="1834241" progId="Word.Document.8">
                  <p:embed/>
                </p:oleObj>
              </mc:Choice>
              <mc:Fallback>
                <p:oleObj name="文档" r:id="rId3" imgW="5493671" imgH="1834241" progId="Word.Document.8">
                  <p:embed/>
                  <p:pic>
                    <p:nvPicPr>
                      <p:cNvPr id="0" name="Object 102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2988" y="3213100"/>
                        <a:ext cx="7180262" cy="2395538"/>
                      </a:xfrm>
                      <a:prstGeom prst="rect">
                        <a:avLst/>
                      </a:prstGeom>
                      <a:solidFill>
                        <a:schemeClr val="bg1"/>
                      </a:solidFill>
                    </p:spPr>
                  </p:pic>
                </p:oleObj>
              </mc:Fallback>
            </mc:AlternateContent>
          </a:graphicData>
        </a:graphic>
      </p:graphicFrame>
      <p:sp>
        <p:nvSpPr>
          <p:cNvPr id="4" name="灯片编号占位符 3"/>
          <p:cNvSpPr>
            <a:spLocks noGrp="1"/>
          </p:cNvSpPr>
          <p:nvPr>
            <p:ph type="sldNum" sz="quarter" idx="12"/>
          </p:nvPr>
        </p:nvSpPr>
        <p:spPr/>
        <p:txBody>
          <a:bodyPr/>
          <a:lstStyle/>
          <a:p>
            <a:pPr>
              <a:defRPr/>
            </a:pPr>
            <a:fld id="{7F9E1280-33E7-4E17-9DF4-5C3692ADCC8A}" type="slidenum">
              <a:rPr lang="en-US" altLang="zh-CN" smtClean="0"/>
              <a:pPr>
                <a:defRPr/>
              </a:pPr>
              <a:t>48</a:t>
            </a:fld>
            <a:endParaRPr lang="en-US" altLang="zh-CN"/>
          </a:p>
        </p:txBody>
      </p:sp>
      <p:grpSp>
        <p:nvGrpSpPr>
          <p:cNvPr id="5" name="组合 4"/>
          <p:cNvGrpSpPr/>
          <p:nvPr/>
        </p:nvGrpSpPr>
        <p:grpSpPr>
          <a:xfrm>
            <a:off x="899592" y="692696"/>
            <a:ext cx="6984776" cy="1728192"/>
            <a:chOff x="2015450" y="798557"/>
            <a:chExt cx="4600095" cy="2801425"/>
          </a:xfrm>
        </p:grpSpPr>
        <p:sp>
          <p:nvSpPr>
            <p:cNvPr id="6" name="圆角矩形 5"/>
            <p:cNvSpPr/>
            <p:nvPr/>
          </p:nvSpPr>
          <p:spPr>
            <a:xfrm>
              <a:off x="2015450" y="798557"/>
              <a:ext cx="4600095" cy="2801425"/>
            </a:xfrm>
            <a:prstGeom prst="roundRect">
              <a:avLst>
                <a:gd name="adj" fmla="val 10000"/>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圆角矩形 4"/>
            <p:cNvSpPr/>
            <p:nvPr/>
          </p:nvSpPr>
          <p:spPr>
            <a:xfrm>
              <a:off x="2097501" y="880608"/>
              <a:ext cx="4435993" cy="2637323"/>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3815" tIns="29210" rIns="43815" bIns="29210" numCol="1" spcCol="1270" anchor="t" anchorCtr="0">
              <a:noAutofit/>
            </a:bodyPr>
            <a:lstStyle/>
            <a:p>
              <a:pPr lvl="0" defTabSz="1022350">
                <a:lnSpc>
                  <a:spcPct val="90000"/>
                </a:lnSpc>
                <a:spcAft>
                  <a:spcPct val="35000"/>
                </a:spcAft>
              </a:pPr>
              <a:r>
                <a:rPr lang="zh-CN" altLang="en-US" b="1" dirty="0">
                  <a:latin typeface="华文细黑" pitchFamily="2" charset="-122"/>
                  <a:ea typeface="华文细黑" pitchFamily="2" charset="-122"/>
                </a:rPr>
                <a:t>在单参数和少量参数的数据源，由计算机采集，可直接利用计算机</a:t>
              </a:r>
              <a:r>
                <a:rPr lang="en-US" altLang="zh-CN" b="1" dirty="0">
                  <a:latin typeface="华文细黑" pitchFamily="2" charset="-122"/>
                  <a:ea typeface="华文细黑" pitchFamily="2" charset="-122"/>
                </a:rPr>
                <a:t>(</a:t>
              </a:r>
              <a:r>
                <a:rPr lang="zh-CN" altLang="en-US" b="1" dirty="0">
                  <a:latin typeface="华文细黑" pitchFamily="2" charset="-122"/>
                  <a:ea typeface="华文细黑" pitchFamily="2" charset="-122"/>
                </a:rPr>
                <a:t>外设的</a:t>
              </a:r>
              <a:r>
                <a:rPr lang="en-US" altLang="zh-CN" b="1" dirty="0">
                  <a:latin typeface="华文细黑" pitchFamily="2" charset="-122"/>
                  <a:ea typeface="华文细黑" pitchFamily="2" charset="-122"/>
                </a:rPr>
                <a:t>)I/O</a:t>
              </a:r>
              <a:r>
                <a:rPr lang="zh-CN" altLang="en-US" b="1" dirty="0">
                  <a:latin typeface="华文细黑" pitchFamily="2" charset="-122"/>
                  <a:ea typeface="华文细黑" pitchFamily="2" charset="-122"/>
                </a:rPr>
                <a:t>总线资源作为数据通道用的接口。</a:t>
              </a:r>
              <a:br>
                <a:rPr lang="zh-CN" altLang="en-US" b="1" dirty="0">
                  <a:latin typeface="华文细黑" pitchFamily="2" charset="-122"/>
                  <a:ea typeface="华文细黑" pitchFamily="2" charset="-122"/>
                </a:rPr>
              </a:br>
              <a:r>
                <a:rPr lang="zh-CN" altLang="en-US" b="1" dirty="0">
                  <a:latin typeface="华文细黑" pitchFamily="2" charset="-122"/>
                  <a:ea typeface="华文细黑" pitchFamily="2" charset="-122"/>
                </a:rPr>
                <a:t>    其基本结构为：</a:t>
              </a:r>
              <a:endParaRPr lang="zh-CN" sz="2000" kern="1200"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5232"/>
                                        </p:tgtEl>
                                        <p:attrNameLst>
                                          <p:attrName>style.visibility</p:attrName>
                                        </p:attrNameLst>
                                      </p:cBhvr>
                                      <p:to>
                                        <p:strVal val="visible"/>
                                      </p:to>
                                    </p:set>
                                    <p:anim calcmode="lin" valueType="num">
                                      <p:cBhvr additive="base">
                                        <p:cTn id="7" dur="500" fill="hold"/>
                                        <p:tgtEl>
                                          <p:spTgt spid="95232"/>
                                        </p:tgtEl>
                                        <p:attrNameLst>
                                          <p:attrName>ppt_x</p:attrName>
                                        </p:attrNameLst>
                                      </p:cBhvr>
                                      <p:tavLst>
                                        <p:tav tm="0">
                                          <p:val>
                                            <p:strVal val="#ppt_x"/>
                                          </p:val>
                                        </p:tav>
                                        <p:tav tm="100000">
                                          <p:val>
                                            <p:strVal val="#ppt_x"/>
                                          </p:val>
                                        </p:tav>
                                      </p:tavLst>
                                    </p:anim>
                                    <p:anim calcmode="lin" valueType="num">
                                      <p:cBhvr additive="base">
                                        <p:cTn id="8" dur="500" fill="hold"/>
                                        <p:tgtEl>
                                          <p:spTgt spid="952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a:xfrm>
            <a:off x="395536" y="548680"/>
            <a:ext cx="7772400" cy="765175"/>
          </a:xfrm>
        </p:spPr>
        <p:txBody>
          <a:bodyPr/>
          <a:lstStyle/>
          <a:p>
            <a:pPr algn="l" eaLnBrk="1" hangingPunct="1"/>
            <a:r>
              <a:rPr lang="zh-CN" altLang="en-US" sz="3600" dirty="0">
                <a:solidFill>
                  <a:schemeClr val="accent2"/>
                </a:solidFill>
                <a:latin typeface="华文细黑" pitchFamily="2" charset="-122"/>
                <a:ea typeface="华文细黑" pitchFamily="2" charset="-122"/>
              </a:rPr>
              <a:t>接口电路</a:t>
            </a:r>
          </a:p>
        </p:txBody>
      </p:sp>
      <p:sp>
        <p:nvSpPr>
          <p:cNvPr id="246787" name="Rectangle 3"/>
          <p:cNvSpPr>
            <a:spLocks noGrp="1" noChangeArrowheads="1"/>
          </p:cNvSpPr>
          <p:nvPr>
            <p:ph type="body" idx="1"/>
          </p:nvPr>
        </p:nvSpPr>
        <p:spPr>
          <a:xfrm>
            <a:off x="395536" y="1196231"/>
            <a:ext cx="8352928" cy="4248993"/>
          </a:xfrm>
        </p:spPr>
        <p:txBody>
          <a:bodyPr/>
          <a:lstStyle/>
          <a:p>
            <a:pPr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采用的是</a:t>
            </a:r>
            <a:r>
              <a:rPr lang="en-US" altLang="zh-CN" sz="2800" dirty="0">
                <a:solidFill>
                  <a:schemeClr val="accent2"/>
                </a:solidFill>
                <a:latin typeface="华文细黑" pitchFamily="2" charset="-122"/>
                <a:ea typeface="华文细黑" pitchFamily="2" charset="-122"/>
              </a:rPr>
              <a:t>A16/D16</a:t>
            </a:r>
            <a:r>
              <a:rPr lang="zh-CN" altLang="en-US" sz="2800" dirty="0">
                <a:solidFill>
                  <a:schemeClr val="accent2"/>
                </a:solidFill>
                <a:latin typeface="华文细黑" pitchFamily="2" charset="-122"/>
                <a:ea typeface="华文细黑" pitchFamily="2" charset="-122"/>
              </a:rPr>
              <a:t>寻址的寄存器基的接口设计。模块与主机（</a:t>
            </a:r>
            <a:r>
              <a:rPr lang="en-US" altLang="zh-CN" sz="2800" dirty="0">
                <a:solidFill>
                  <a:schemeClr val="accent2"/>
                </a:solidFill>
                <a:latin typeface="华文细黑" pitchFamily="2" charset="-122"/>
                <a:ea typeface="华文细黑" pitchFamily="2" charset="-122"/>
              </a:rPr>
              <a:t>0</a:t>
            </a:r>
            <a:r>
              <a:rPr lang="zh-CN" altLang="en-US" sz="2800" dirty="0">
                <a:solidFill>
                  <a:schemeClr val="accent2"/>
                </a:solidFill>
                <a:latin typeface="华文细黑" pitchFamily="2" charset="-122"/>
                <a:ea typeface="华文细黑" pitchFamily="2" charset="-122"/>
              </a:rPr>
              <a:t>槽）之间的通信主要通过读写其基本配置寄存器和操作相关寄存器来实现。</a:t>
            </a:r>
          </a:p>
          <a:p>
            <a:pPr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它主要包括数据总线驱动、数据传输控制、地址译码和控制、中断信号产生电路和中断应答控制等。除了几个配置寄存器和有特殊要求的器件外，其他的功能均由可编程逻辑芯片（</a:t>
            </a:r>
            <a:r>
              <a:rPr lang="en-US" altLang="zh-CN" sz="2800" dirty="0">
                <a:solidFill>
                  <a:schemeClr val="accent2"/>
                </a:solidFill>
                <a:latin typeface="华文细黑" pitchFamily="2" charset="-122"/>
                <a:ea typeface="华文细黑" pitchFamily="2" charset="-122"/>
              </a:rPr>
              <a:t>EPLD</a:t>
            </a:r>
            <a:r>
              <a:rPr lang="zh-CN" altLang="en-US" sz="2800" dirty="0">
                <a:solidFill>
                  <a:schemeClr val="accent2"/>
                </a:solidFill>
                <a:latin typeface="华文细黑" pitchFamily="2" charset="-122"/>
                <a:ea typeface="华文细黑" pitchFamily="2" charset="-122"/>
              </a:rPr>
              <a:t>）来实现。</a:t>
            </a:r>
            <a:endParaRPr lang="zh-CN" altLang="en-US" sz="2800" dirty="0">
              <a:latin typeface="华文细黑" pitchFamily="2" charset="-122"/>
              <a:ea typeface="华文细黑" pitchFamily="2" charset="-122"/>
            </a:endParaRPr>
          </a:p>
        </p:txBody>
      </p:sp>
      <p:sp>
        <p:nvSpPr>
          <p:cNvPr id="61444"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72D4655-2F8A-46BB-A5D4-5475872A2976}"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480</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46787">
                                            <p:txEl>
                                              <p:pRg st="0" end="0"/>
                                            </p:txEl>
                                          </p:spTgt>
                                        </p:tgtEl>
                                        <p:attrNameLst>
                                          <p:attrName>style.visibility</p:attrName>
                                        </p:attrNameLst>
                                      </p:cBhvr>
                                      <p:to>
                                        <p:strVal val="visible"/>
                                      </p:to>
                                    </p:set>
                                    <p:animEffect transition="in" filter="blinds(horizontal)">
                                      <p:cBhvr>
                                        <p:cTn id="7" dur="500"/>
                                        <p:tgtEl>
                                          <p:spTgt spid="24678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46787">
                                            <p:txEl>
                                              <p:pRg st="1" end="1"/>
                                            </p:txEl>
                                          </p:spTgt>
                                        </p:tgtEl>
                                        <p:attrNameLst>
                                          <p:attrName>style.visibility</p:attrName>
                                        </p:attrNameLst>
                                      </p:cBhvr>
                                      <p:to>
                                        <p:strVal val="visible"/>
                                      </p:to>
                                    </p:set>
                                    <p:animEffect transition="in" filter="blinds(horizontal)">
                                      <p:cBhvr>
                                        <p:cTn id="12" dur="500"/>
                                        <p:tgtEl>
                                          <p:spTgt spid="24678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a:xfrm>
            <a:off x="250825" y="476672"/>
            <a:ext cx="8893175" cy="576263"/>
          </a:xfrm>
        </p:spPr>
        <p:txBody>
          <a:bodyPr/>
          <a:lstStyle/>
          <a:p>
            <a:pPr eaLnBrk="1" hangingPunct="1"/>
            <a:r>
              <a:rPr lang="zh-CN" altLang="en-US" sz="2800" dirty="0">
                <a:solidFill>
                  <a:schemeClr val="accent2"/>
                </a:solidFill>
                <a:latin typeface="华文细黑" pitchFamily="2" charset="-122"/>
                <a:ea typeface="华文细黑" pitchFamily="2" charset="-122"/>
              </a:rPr>
              <a:t>本模件所用的各个寄存器的偏移地址和它们的相应用途</a:t>
            </a:r>
            <a:r>
              <a:rPr lang="zh-CN" altLang="en-US" sz="4000" dirty="0">
                <a:solidFill>
                  <a:schemeClr val="accent2"/>
                </a:solidFill>
                <a:latin typeface="华文细黑" pitchFamily="2" charset="-122"/>
                <a:ea typeface="华文细黑" pitchFamily="2" charset="-122"/>
              </a:rPr>
              <a:t>  </a:t>
            </a:r>
          </a:p>
        </p:txBody>
      </p:sp>
      <p:graphicFrame>
        <p:nvGraphicFramePr>
          <p:cNvPr id="247868" name="Group 60"/>
          <p:cNvGraphicFramePr>
            <a:graphicFrameLocks noGrp="1"/>
          </p:cNvGraphicFramePr>
          <p:nvPr>
            <p:ph idx="1"/>
          </p:nvPr>
        </p:nvGraphicFramePr>
        <p:xfrm>
          <a:off x="1619673" y="1700808"/>
          <a:ext cx="6408711" cy="4176695"/>
        </p:xfrm>
        <a:graphic>
          <a:graphicData uri="http://schemas.openxmlformats.org/drawingml/2006/table">
            <a:tbl>
              <a:tblPr/>
              <a:tblGrid>
                <a:gridCol w="2136237">
                  <a:extLst>
                    <a:ext uri="{9D8B030D-6E8A-4147-A177-3AD203B41FA5}">
                      <a16:colId xmlns:a16="http://schemas.microsoft.com/office/drawing/2014/main" val="20000"/>
                    </a:ext>
                  </a:extLst>
                </a:gridCol>
                <a:gridCol w="2136237">
                  <a:extLst>
                    <a:ext uri="{9D8B030D-6E8A-4147-A177-3AD203B41FA5}">
                      <a16:colId xmlns:a16="http://schemas.microsoft.com/office/drawing/2014/main" val="20001"/>
                    </a:ext>
                  </a:extLst>
                </a:gridCol>
                <a:gridCol w="2136237">
                  <a:extLst>
                    <a:ext uri="{9D8B030D-6E8A-4147-A177-3AD203B41FA5}">
                      <a16:colId xmlns:a16="http://schemas.microsoft.com/office/drawing/2014/main" val="20002"/>
                    </a:ext>
                  </a:extLst>
                </a:gridCol>
              </a:tblGrid>
              <a:tr h="45738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dirty="0">
                          <a:ln>
                            <a:noFill/>
                          </a:ln>
                          <a:solidFill>
                            <a:schemeClr val="tx1"/>
                          </a:solidFill>
                          <a:effectLst/>
                          <a:latin typeface="Times New Roman" pitchFamily="18" charset="0"/>
                          <a:ea typeface="宋体" pitchFamily="2" charset="-122"/>
                        </a:rPr>
                        <a:t>偏置地址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寄存器名称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属性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5738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00H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识别（</a:t>
                      </a:r>
                      <a:r>
                        <a:rPr kumimoji="1" lang="en-US" altLang="zh-CN" sz="2000" b="0" i="0" u="none" strike="noStrike" cap="none" normalizeH="0" baseline="0">
                          <a:ln>
                            <a:noFill/>
                          </a:ln>
                          <a:solidFill>
                            <a:schemeClr val="tx1"/>
                          </a:solidFill>
                          <a:effectLst/>
                          <a:latin typeface="Times New Roman" pitchFamily="18" charset="0"/>
                          <a:ea typeface="宋体" pitchFamily="2" charset="-122"/>
                        </a:rPr>
                        <a:t>ID</a:t>
                      </a:r>
                      <a:r>
                        <a:rPr kumimoji="1" lang="zh-CN" altLang="en-US" sz="2000" b="0" i="0" u="none" strike="noStrike" cap="none" normalizeH="0" baseline="0">
                          <a:ln>
                            <a:noFill/>
                          </a:ln>
                          <a:solidFill>
                            <a:schemeClr val="tx1"/>
                          </a:solidFill>
                          <a:effectLst/>
                          <a:latin typeface="Times New Roman" pitchFamily="18" charset="0"/>
                          <a:ea typeface="宋体" pitchFamily="2" charset="-122"/>
                        </a:rPr>
                        <a:t>）寄存器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读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738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02H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器件类型寄存器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读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5738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04H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宋体" pitchFamily="2" charset="-122"/>
                          <a:ea typeface="宋体" pitchFamily="2" charset="-122"/>
                        </a:rPr>
                        <a:t>状态</a:t>
                      </a:r>
                      <a:r>
                        <a:rPr kumimoji="1" lang="en-US" altLang="zh-CN" sz="2000" b="0" i="0" u="none" strike="noStrike" cap="none" normalizeH="0" baseline="0">
                          <a:ln>
                            <a:noFill/>
                          </a:ln>
                          <a:solidFill>
                            <a:schemeClr val="tx1"/>
                          </a:solidFill>
                          <a:effectLst/>
                          <a:latin typeface="宋体" pitchFamily="2" charset="-122"/>
                          <a:ea typeface="宋体" pitchFamily="2" charset="-122"/>
                        </a:rPr>
                        <a:t>/</a:t>
                      </a:r>
                      <a:r>
                        <a:rPr kumimoji="1" lang="zh-CN" altLang="en-US" sz="2000" b="0" i="0" u="none" strike="noStrike" cap="none" normalizeH="0" baseline="0">
                          <a:ln>
                            <a:noFill/>
                          </a:ln>
                          <a:solidFill>
                            <a:schemeClr val="tx1"/>
                          </a:solidFill>
                          <a:effectLst/>
                          <a:latin typeface="宋体" pitchFamily="2" charset="-122"/>
                          <a:ea typeface="宋体" pitchFamily="2" charset="-122"/>
                        </a:rPr>
                        <a:t>控制寄存器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 </a:t>
                      </a:r>
                      <a:r>
                        <a:rPr kumimoji="1" lang="zh-CN" altLang="en-US" sz="2000" b="0" i="0" u="none" strike="noStrike" cap="none" normalizeH="0" baseline="0">
                          <a:ln>
                            <a:noFill/>
                          </a:ln>
                          <a:solidFill>
                            <a:schemeClr val="tx1"/>
                          </a:solidFill>
                          <a:effectLst/>
                          <a:latin typeface="宋体" pitchFamily="2" charset="-122"/>
                          <a:ea typeface="宋体" pitchFamily="2" charset="-122"/>
                        </a:rPr>
                        <a:t>读</a:t>
                      </a:r>
                      <a:r>
                        <a:rPr kumimoji="1" lang="en-US" altLang="zh-CN" sz="2000" b="0" i="0" u="none" strike="noStrike" cap="none" normalizeH="0" baseline="0">
                          <a:ln>
                            <a:noFill/>
                          </a:ln>
                          <a:solidFill>
                            <a:schemeClr val="tx1"/>
                          </a:solidFill>
                          <a:effectLst/>
                          <a:latin typeface="宋体" pitchFamily="2" charset="-122"/>
                          <a:ea typeface="宋体" pitchFamily="2" charset="-122"/>
                        </a:rPr>
                        <a:t>/</a:t>
                      </a:r>
                      <a:r>
                        <a:rPr kumimoji="1" lang="zh-CN" altLang="en-US" sz="2000" b="0" i="0" u="none" strike="noStrike" cap="none" normalizeH="0" baseline="0">
                          <a:ln>
                            <a:noFill/>
                          </a:ln>
                          <a:solidFill>
                            <a:schemeClr val="tx1"/>
                          </a:solidFill>
                          <a:effectLst/>
                          <a:latin typeface="宋体" pitchFamily="2" charset="-122"/>
                          <a:ea typeface="宋体" pitchFamily="2" charset="-122"/>
                        </a:rPr>
                        <a:t>写</a:t>
                      </a:r>
                      <a:r>
                        <a:rPr kumimoji="1" lang="zh-CN" altLang="en-US" sz="2000" b="0" i="0" u="none" strike="noStrike" cap="none" normalizeH="0" baseline="0">
                          <a:ln>
                            <a:noFill/>
                          </a:ln>
                          <a:solidFill>
                            <a:schemeClr val="tx1"/>
                          </a:solidFill>
                          <a:effectLst/>
                          <a:latin typeface="Times New Roman" pitchFamily="18" charset="0"/>
                          <a:ea typeface="宋体" pitchFamily="2" charset="-122"/>
                        </a:rPr>
                        <a:t>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5738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0AH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 </a:t>
                      </a:r>
                      <a:r>
                        <a:rPr kumimoji="1" lang="zh-CN" altLang="en-US" sz="2000" b="0" i="0" u="none" strike="noStrike" cap="none" normalizeH="0" baseline="0">
                          <a:ln>
                            <a:noFill/>
                          </a:ln>
                          <a:solidFill>
                            <a:schemeClr val="tx1"/>
                          </a:solidFill>
                          <a:effectLst/>
                          <a:latin typeface="Times New Roman" pitchFamily="18" charset="0"/>
                          <a:ea typeface="宋体" pitchFamily="2" charset="-122"/>
                        </a:rPr>
                        <a:t>延时量寄存器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读</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5738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10H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宋体" pitchFamily="2" charset="-122"/>
                          <a:ea typeface="宋体" pitchFamily="2" charset="-122"/>
                        </a:rPr>
                        <a:t>通道</a:t>
                      </a:r>
                      <a:r>
                        <a:rPr kumimoji="1" lang="en-US" altLang="zh-CN" sz="2000" b="0" i="0" u="none" strike="noStrike" cap="none" normalizeH="0" baseline="0">
                          <a:ln>
                            <a:noFill/>
                          </a:ln>
                          <a:solidFill>
                            <a:schemeClr val="tx1"/>
                          </a:solidFill>
                          <a:effectLst/>
                          <a:latin typeface="宋体" pitchFamily="2" charset="-122"/>
                          <a:ea typeface="宋体" pitchFamily="2" charset="-122"/>
                        </a:rPr>
                        <a:t>1</a:t>
                      </a:r>
                      <a:r>
                        <a:rPr kumimoji="1" lang="zh-CN" altLang="en-US" sz="2000" b="0" i="0" u="none" strike="noStrike" cap="none" normalizeH="0" baseline="0">
                          <a:ln>
                            <a:noFill/>
                          </a:ln>
                          <a:solidFill>
                            <a:schemeClr val="tx1"/>
                          </a:solidFill>
                          <a:effectLst/>
                          <a:latin typeface="宋体" pitchFamily="2" charset="-122"/>
                          <a:ea typeface="宋体" pitchFamily="2" charset="-122"/>
                        </a:rPr>
                        <a:t>数据寄存器</a:t>
                      </a:r>
                      <a:r>
                        <a:rPr kumimoji="1" lang="zh-CN" altLang="en-US" sz="2000" b="0" i="0" u="none" strike="noStrike" cap="none" normalizeH="0" baseline="0">
                          <a:ln>
                            <a:noFill/>
                          </a:ln>
                          <a:solidFill>
                            <a:schemeClr val="tx1"/>
                          </a:solidFill>
                          <a:effectLst/>
                          <a:latin typeface="Times New Roman" pitchFamily="18" charset="0"/>
                          <a:ea typeface="宋体" pitchFamily="2" charset="-122"/>
                        </a:rPr>
                        <a:t>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读</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497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12H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宋体" pitchFamily="2" charset="-122"/>
                          <a:ea typeface="宋体" pitchFamily="2" charset="-122"/>
                        </a:rPr>
                        <a:t>通道</a:t>
                      </a:r>
                      <a:r>
                        <a:rPr kumimoji="1" lang="en-US" altLang="zh-CN" sz="2000" b="0" i="0" u="none" strike="noStrike" cap="none" normalizeH="0" baseline="0">
                          <a:ln>
                            <a:noFill/>
                          </a:ln>
                          <a:solidFill>
                            <a:schemeClr val="tx1"/>
                          </a:solidFill>
                          <a:effectLst/>
                          <a:latin typeface="宋体" pitchFamily="2" charset="-122"/>
                          <a:ea typeface="宋体" pitchFamily="2" charset="-122"/>
                        </a:rPr>
                        <a:t>2</a:t>
                      </a:r>
                      <a:r>
                        <a:rPr kumimoji="1" lang="zh-CN" altLang="en-US" sz="2000" b="0" i="0" u="none" strike="noStrike" cap="none" normalizeH="0" baseline="0">
                          <a:ln>
                            <a:noFill/>
                          </a:ln>
                          <a:solidFill>
                            <a:schemeClr val="tx1"/>
                          </a:solidFill>
                          <a:effectLst/>
                          <a:latin typeface="宋体" pitchFamily="2" charset="-122"/>
                          <a:ea typeface="宋体" pitchFamily="2" charset="-122"/>
                        </a:rPr>
                        <a:t>数据寄存器</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读</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497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14H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宋体" pitchFamily="2" charset="-122"/>
                          <a:ea typeface="宋体" pitchFamily="2" charset="-122"/>
                        </a:rPr>
                        <a:t>通道</a:t>
                      </a:r>
                      <a:r>
                        <a:rPr kumimoji="1" lang="en-US" altLang="zh-CN" sz="2000" b="0" i="0" u="none" strike="noStrike" cap="none" normalizeH="0" baseline="0">
                          <a:ln>
                            <a:noFill/>
                          </a:ln>
                          <a:solidFill>
                            <a:schemeClr val="tx1"/>
                          </a:solidFill>
                          <a:effectLst/>
                          <a:latin typeface="宋体" pitchFamily="2" charset="-122"/>
                          <a:ea typeface="宋体" pitchFamily="2" charset="-122"/>
                        </a:rPr>
                        <a:t>3</a:t>
                      </a:r>
                      <a:r>
                        <a:rPr kumimoji="1" lang="zh-CN" altLang="en-US" sz="2000" b="0" i="0" u="none" strike="noStrike" cap="none" normalizeH="0" baseline="0">
                          <a:ln>
                            <a:noFill/>
                          </a:ln>
                          <a:solidFill>
                            <a:schemeClr val="tx1"/>
                          </a:solidFill>
                          <a:effectLst/>
                          <a:latin typeface="宋体" pitchFamily="2" charset="-122"/>
                          <a:ea typeface="宋体" pitchFamily="2" charset="-122"/>
                        </a:rPr>
                        <a:t>数据寄存器</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pitchFamily="18" charset="0"/>
                          <a:ea typeface="宋体" pitchFamily="2" charset="-122"/>
                        </a:rPr>
                        <a:t>读</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497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pitchFamily="18" charset="0"/>
                          <a:ea typeface="宋体" pitchFamily="2" charset="-122"/>
                        </a:rPr>
                        <a:t>16H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a:ln>
                            <a:noFill/>
                          </a:ln>
                          <a:solidFill>
                            <a:schemeClr val="tx1"/>
                          </a:solidFill>
                          <a:effectLst/>
                          <a:latin typeface="宋体" pitchFamily="2" charset="-122"/>
                          <a:ea typeface="宋体" pitchFamily="2" charset="-122"/>
                        </a:rPr>
                        <a:t>通道</a:t>
                      </a:r>
                      <a:r>
                        <a:rPr kumimoji="1" lang="en-US" altLang="zh-CN" sz="2000" b="0" i="0" u="none" strike="noStrike" cap="none" normalizeH="0" baseline="0">
                          <a:ln>
                            <a:noFill/>
                          </a:ln>
                          <a:solidFill>
                            <a:schemeClr val="tx1"/>
                          </a:solidFill>
                          <a:effectLst/>
                          <a:latin typeface="宋体" pitchFamily="2" charset="-122"/>
                          <a:ea typeface="宋体" pitchFamily="2" charset="-122"/>
                        </a:rPr>
                        <a:t>4</a:t>
                      </a:r>
                      <a:r>
                        <a:rPr kumimoji="1" lang="zh-CN" altLang="en-US" sz="2000" b="0" i="0" u="none" strike="noStrike" cap="none" normalizeH="0" baseline="0">
                          <a:ln>
                            <a:noFill/>
                          </a:ln>
                          <a:solidFill>
                            <a:schemeClr val="tx1"/>
                          </a:solidFill>
                          <a:effectLst/>
                          <a:latin typeface="宋体" pitchFamily="2" charset="-122"/>
                          <a:ea typeface="宋体" pitchFamily="2" charset="-122"/>
                        </a:rPr>
                        <a:t>数据寄存器</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000" b="0" i="0" u="none" strike="noStrike" cap="none" normalizeH="0" baseline="0" dirty="0">
                          <a:ln>
                            <a:noFill/>
                          </a:ln>
                          <a:solidFill>
                            <a:schemeClr val="tx1"/>
                          </a:solidFill>
                          <a:effectLst/>
                          <a:latin typeface="Times New Roman" pitchFamily="18" charset="0"/>
                          <a:ea typeface="宋体" pitchFamily="2" charset="-122"/>
                        </a:rPr>
                        <a:t>读</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62509" name="Rectangle 61"/>
          <p:cNvSpPr>
            <a:spLocks noChangeArrowheads="1"/>
          </p:cNvSpPr>
          <p:nvPr/>
        </p:nvSpPr>
        <p:spPr bwMode="auto">
          <a:xfrm>
            <a:off x="1908175" y="1095375"/>
            <a:ext cx="5949950" cy="519113"/>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配置寄存器和操作相关寄存器的设置</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a:t>
            </a:r>
          </a:p>
        </p:txBody>
      </p:sp>
      <p:sp>
        <p:nvSpPr>
          <p:cNvPr id="62510" name="灯片编号占位符 47"/>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B716563-41A3-458F-ADBF-5C1BD57B48E9}"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481</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a:xfrm>
            <a:off x="395536" y="475580"/>
            <a:ext cx="7772400" cy="865188"/>
          </a:xfrm>
        </p:spPr>
        <p:txBody>
          <a:bodyPr/>
          <a:lstStyle/>
          <a:p>
            <a:pPr algn="l" eaLnBrk="1" hangingPunct="1"/>
            <a:r>
              <a:rPr lang="zh-CN" altLang="en-US" sz="3600">
                <a:solidFill>
                  <a:schemeClr val="accent2"/>
                </a:solidFill>
                <a:latin typeface="华文细黑" pitchFamily="2" charset="-122"/>
                <a:ea typeface="华文细黑" pitchFamily="2" charset="-122"/>
              </a:rPr>
              <a:t>状态</a:t>
            </a:r>
            <a:r>
              <a:rPr lang="en-US" altLang="zh-CN" sz="3600">
                <a:solidFill>
                  <a:schemeClr val="accent2"/>
                </a:solidFill>
                <a:latin typeface="华文细黑" pitchFamily="2" charset="-122"/>
                <a:ea typeface="华文细黑" pitchFamily="2" charset="-122"/>
              </a:rPr>
              <a:t>/</a:t>
            </a:r>
            <a:r>
              <a:rPr lang="zh-CN" altLang="en-US" sz="3600">
                <a:solidFill>
                  <a:schemeClr val="accent2"/>
                </a:solidFill>
                <a:latin typeface="华文细黑" pitchFamily="2" charset="-122"/>
                <a:ea typeface="华文细黑" pitchFamily="2" charset="-122"/>
              </a:rPr>
              <a:t>控制和操作相关寄存器</a:t>
            </a:r>
          </a:p>
        </p:txBody>
      </p:sp>
      <p:sp>
        <p:nvSpPr>
          <p:cNvPr id="249859" name="Rectangle 3"/>
          <p:cNvSpPr>
            <a:spLocks noGrp="1" noChangeArrowheads="1"/>
          </p:cNvSpPr>
          <p:nvPr>
            <p:ph type="body" idx="1"/>
          </p:nvPr>
        </p:nvSpPr>
        <p:spPr>
          <a:xfrm>
            <a:off x="685800" y="1341438"/>
            <a:ext cx="7772400" cy="5183187"/>
          </a:xfrm>
        </p:spPr>
        <p:txBody>
          <a:bodyPr/>
          <a:lstStyle/>
          <a:p>
            <a:pPr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在状态</a:t>
            </a:r>
            <a:r>
              <a:rPr lang="en-US" altLang="zh-CN" sz="2800" dirty="0">
                <a:solidFill>
                  <a:schemeClr val="accent2"/>
                </a:solidFill>
                <a:latin typeface="华文细黑" pitchFamily="2" charset="-122"/>
                <a:ea typeface="华文细黑" pitchFamily="2" charset="-122"/>
              </a:rPr>
              <a:t>/</a:t>
            </a:r>
            <a:r>
              <a:rPr lang="zh-CN" altLang="en-US" sz="2800" dirty="0">
                <a:solidFill>
                  <a:schemeClr val="accent2"/>
                </a:solidFill>
                <a:latin typeface="华文细黑" pitchFamily="2" charset="-122"/>
                <a:ea typeface="华文细黑" pitchFamily="2" charset="-122"/>
              </a:rPr>
              <a:t>控制寄存器中，</a:t>
            </a:r>
            <a:r>
              <a:rPr lang="en-US" altLang="zh-CN" sz="2800" dirty="0">
                <a:solidFill>
                  <a:schemeClr val="accent2"/>
                </a:solidFill>
                <a:latin typeface="华文细黑" pitchFamily="2" charset="-122"/>
                <a:ea typeface="华文细黑" pitchFamily="2" charset="-122"/>
              </a:rPr>
              <a:t>D13~D10</a:t>
            </a:r>
            <a:r>
              <a:rPr lang="zh-CN" altLang="en-US" sz="2800" dirty="0">
                <a:solidFill>
                  <a:schemeClr val="accent2"/>
                </a:solidFill>
                <a:latin typeface="华文细黑" pitchFamily="2" charset="-122"/>
                <a:ea typeface="华文细黑" pitchFamily="2" charset="-122"/>
              </a:rPr>
              <a:t>四位用来控制四路门控积分器的工作状态，当某一位数据位为</a:t>
            </a:r>
            <a:r>
              <a:rPr lang="en-US" altLang="zh-CN" sz="2800" dirty="0">
                <a:solidFill>
                  <a:schemeClr val="accent2"/>
                </a:solidFill>
                <a:latin typeface="华文细黑" pitchFamily="2" charset="-122"/>
                <a:ea typeface="华文细黑" pitchFamily="2" charset="-122"/>
              </a:rPr>
              <a:t>1</a:t>
            </a:r>
            <a:r>
              <a:rPr lang="zh-CN" altLang="en-US" sz="2800" dirty="0">
                <a:solidFill>
                  <a:schemeClr val="accent2"/>
                </a:solidFill>
                <a:latin typeface="华文细黑" pitchFamily="2" charset="-122"/>
                <a:ea typeface="华文细黑" pitchFamily="2" charset="-122"/>
              </a:rPr>
              <a:t>时，则相应的门控积分器工作，否则该通道的门控积分器被禁止工作。</a:t>
            </a:r>
          </a:p>
          <a:p>
            <a:pPr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操作相关寄存器共设了五个：</a:t>
            </a:r>
            <a:r>
              <a:rPr lang="en-US" altLang="zh-CN" sz="2800" dirty="0">
                <a:solidFill>
                  <a:schemeClr val="accent2"/>
                </a:solidFill>
                <a:latin typeface="华文细黑" pitchFamily="2" charset="-122"/>
                <a:ea typeface="华文细黑" pitchFamily="2" charset="-122"/>
              </a:rPr>
              <a:t>0AH</a:t>
            </a:r>
            <a:r>
              <a:rPr lang="zh-CN" altLang="en-US" sz="2800" dirty="0">
                <a:solidFill>
                  <a:schemeClr val="accent2"/>
                </a:solidFill>
                <a:latin typeface="华文细黑" pitchFamily="2" charset="-122"/>
                <a:ea typeface="华文细黑" pitchFamily="2" charset="-122"/>
              </a:rPr>
              <a:t>延时量寄存器中存放可程控数字延迟芯片</a:t>
            </a:r>
            <a:r>
              <a:rPr lang="en-US" altLang="zh-CN" sz="2800" dirty="0">
                <a:solidFill>
                  <a:schemeClr val="accent2"/>
                </a:solidFill>
                <a:latin typeface="华文细黑" pitchFamily="2" charset="-122"/>
                <a:ea typeface="华文细黑" pitchFamily="2" charset="-122"/>
              </a:rPr>
              <a:t>AD9501</a:t>
            </a:r>
            <a:r>
              <a:rPr lang="zh-CN" altLang="en-US" sz="2800" dirty="0">
                <a:solidFill>
                  <a:schemeClr val="accent2"/>
                </a:solidFill>
                <a:latin typeface="华文细黑" pitchFamily="2" charset="-122"/>
                <a:ea typeface="华文细黑" pitchFamily="2" charset="-122"/>
              </a:rPr>
              <a:t>需要的延时数据。更改这个寄存器的值就可以实现对门控脉冲的可控延迟。四个通道数据寄存器用来存放各通道门控积分器最后</a:t>
            </a:r>
            <a:r>
              <a:rPr lang="en-US" altLang="zh-CN" sz="2800" dirty="0">
                <a:solidFill>
                  <a:schemeClr val="accent2"/>
                </a:solidFill>
                <a:latin typeface="华文细黑" pitchFamily="2" charset="-122"/>
                <a:ea typeface="华文细黑" pitchFamily="2" charset="-122"/>
              </a:rPr>
              <a:t>AD</a:t>
            </a:r>
            <a:r>
              <a:rPr lang="zh-CN" altLang="en-US" sz="2800" dirty="0">
                <a:solidFill>
                  <a:schemeClr val="accent2"/>
                </a:solidFill>
                <a:latin typeface="华文细黑" pitchFamily="2" charset="-122"/>
                <a:ea typeface="华文细黑" pitchFamily="2" charset="-122"/>
              </a:rPr>
              <a:t>变换的值。操作相关寄存器设置为十六位，而实际使用时均只使用了其中的低八位。</a:t>
            </a:r>
            <a:endParaRPr lang="zh-CN" altLang="en-US" sz="2800" b="1" dirty="0">
              <a:solidFill>
                <a:schemeClr val="accent2"/>
              </a:solidFill>
              <a:latin typeface="华文细黑" pitchFamily="2" charset="-122"/>
              <a:ea typeface="华文细黑" pitchFamily="2" charset="-122"/>
            </a:endParaRPr>
          </a:p>
        </p:txBody>
      </p:sp>
      <p:sp>
        <p:nvSpPr>
          <p:cNvPr id="63492"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AA2E3DC-6C52-4810-A6AE-2F0A946A79E7}"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482</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49859">
                                            <p:txEl>
                                              <p:pRg st="0" end="0"/>
                                            </p:txEl>
                                          </p:spTgt>
                                        </p:tgtEl>
                                        <p:attrNameLst>
                                          <p:attrName>style.visibility</p:attrName>
                                        </p:attrNameLst>
                                      </p:cBhvr>
                                      <p:to>
                                        <p:strVal val="visible"/>
                                      </p:to>
                                    </p:set>
                                    <p:animEffect transition="in" filter="blinds(horizontal)">
                                      <p:cBhvr>
                                        <p:cTn id="7" dur="500"/>
                                        <p:tgtEl>
                                          <p:spTgt spid="24985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49859">
                                            <p:txEl>
                                              <p:pRg st="1" end="1"/>
                                            </p:txEl>
                                          </p:spTgt>
                                        </p:tgtEl>
                                        <p:attrNameLst>
                                          <p:attrName>style.visibility</p:attrName>
                                        </p:attrNameLst>
                                      </p:cBhvr>
                                      <p:to>
                                        <p:strVal val="visible"/>
                                      </p:to>
                                    </p:set>
                                    <p:animEffect transition="in" filter="blinds(horizontal)">
                                      <p:cBhvr>
                                        <p:cTn id="12" dur="500"/>
                                        <p:tgtEl>
                                          <p:spTgt spid="24985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685800" y="609600"/>
            <a:ext cx="7772400" cy="803275"/>
          </a:xfrm>
        </p:spPr>
        <p:txBody>
          <a:bodyPr/>
          <a:lstStyle/>
          <a:p>
            <a:pPr eaLnBrk="1" hangingPunct="1"/>
            <a:r>
              <a:rPr lang="zh-CN" altLang="en-US" sz="4000" dirty="0">
                <a:solidFill>
                  <a:schemeClr val="accent2"/>
                </a:solidFill>
                <a:latin typeface="华文细黑" pitchFamily="2" charset="-122"/>
                <a:ea typeface="华文细黑" pitchFamily="2" charset="-122"/>
              </a:rPr>
              <a:t>接口电路功能实现</a:t>
            </a:r>
          </a:p>
        </p:txBody>
      </p:sp>
      <p:sp>
        <p:nvSpPr>
          <p:cNvPr id="64515" name="Rectangle 3"/>
          <p:cNvSpPr>
            <a:spLocks noGrp="1" noChangeArrowheads="1"/>
          </p:cNvSpPr>
          <p:nvPr>
            <p:ph type="body" idx="1"/>
          </p:nvPr>
        </p:nvSpPr>
        <p:spPr>
          <a:xfrm>
            <a:off x="1187624" y="1556792"/>
            <a:ext cx="6768752" cy="4114800"/>
          </a:xfrm>
        </p:spPr>
        <p:txBody>
          <a:bodyPr/>
          <a:lstStyle/>
          <a:p>
            <a:pPr eaLnBrk="1" hangingPunct="1">
              <a:buFont typeface="Wingdings" pitchFamily="2" charset="2"/>
              <a:buChar char="l"/>
            </a:pPr>
            <a:r>
              <a:rPr lang="zh-CN" altLang="en-US" b="1" dirty="0">
                <a:solidFill>
                  <a:schemeClr val="accent2"/>
                </a:solidFill>
                <a:ea typeface="华文细黑" pitchFamily="2" charset="-122"/>
              </a:rPr>
              <a:t>寄存器译码与控制电路</a:t>
            </a:r>
          </a:p>
          <a:p>
            <a:pPr eaLnBrk="1" hangingPunct="1">
              <a:buFont typeface="Wingdings" pitchFamily="2" charset="2"/>
              <a:buChar char="l"/>
            </a:pPr>
            <a:r>
              <a:rPr lang="zh-CN" altLang="en-US" b="1" dirty="0">
                <a:solidFill>
                  <a:schemeClr val="accent2"/>
                </a:solidFill>
                <a:ea typeface="华文细黑" pitchFamily="2" charset="-122"/>
              </a:rPr>
              <a:t>数据传输</a:t>
            </a:r>
          </a:p>
          <a:p>
            <a:pPr eaLnBrk="1" hangingPunct="1">
              <a:buFont typeface="Wingdings" pitchFamily="2" charset="2"/>
              <a:buChar char="l"/>
            </a:pPr>
            <a:r>
              <a:rPr lang="zh-CN" altLang="en-US" b="1" dirty="0">
                <a:solidFill>
                  <a:schemeClr val="accent2"/>
                </a:solidFill>
                <a:ea typeface="华文细黑" pitchFamily="2" charset="-122"/>
              </a:rPr>
              <a:t>数据应答信号</a:t>
            </a:r>
            <a:r>
              <a:rPr lang="en-US" altLang="zh-CN" b="1" dirty="0">
                <a:solidFill>
                  <a:schemeClr val="accent2"/>
                </a:solidFill>
                <a:ea typeface="华文细黑" pitchFamily="2" charset="-122"/>
              </a:rPr>
              <a:t>DTACK*</a:t>
            </a:r>
            <a:r>
              <a:rPr lang="zh-CN" altLang="en-US" b="1" dirty="0">
                <a:solidFill>
                  <a:schemeClr val="accent2"/>
                </a:solidFill>
                <a:ea typeface="华文细黑" pitchFamily="2" charset="-122"/>
              </a:rPr>
              <a:t>的实现</a:t>
            </a:r>
          </a:p>
          <a:p>
            <a:pPr eaLnBrk="1" hangingPunct="1">
              <a:buFont typeface="Wingdings" pitchFamily="2" charset="2"/>
              <a:buChar char="l"/>
            </a:pPr>
            <a:r>
              <a:rPr lang="en-US" altLang="zh-CN" b="1" dirty="0">
                <a:solidFill>
                  <a:schemeClr val="accent2"/>
                </a:solidFill>
                <a:ea typeface="华文细黑" pitchFamily="2" charset="-122"/>
              </a:rPr>
              <a:t>VXI</a:t>
            </a:r>
            <a:r>
              <a:rPr lang="zh-CN" altLang="en-US" b="1" dirty="0">
                <a:solidFill>
                  <a:schemeClr val="accent2"/>
                </a:solidFill>
                <a:ea typeface="华文细黑" pitchFamily="2" charset="-122"/>
              </a:rPr>
              <a:t>总线中断信号的产生和处理</a:t>
            </a:r>
          </a:p>
        </p:txBody>
      </p:sp>
      <p:sp>
        <p:nvSpPr>
          <p:cNvPr id="64517" name="灯片编号占位符 6"/>
          <p:cNvSpPr>
            <a:spLocks noGrp="1"/>
          </p:cNvSpPr>
          <p:nvPr>
            <p:ph type="sldNum" sz="quarter" idx="12"/>
          </p:nvPr>
        </p:nvSpPr>
        <p:spPr>
          <a:xfrm>
            <a:off x="6948264" y="623731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80CE65-3667-4E8E-AE23-BAC9BBD5689D}"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483</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2"/>
          <p:cNvSpPr>
            <a:spLocks noGrp="1" noChangeArrowheads="1"/>
          </p:cNvSpPr>
          <p:nvPr>
            <p:ph type="title"/>
          </p:nvPr>
        </p:nvSpPr>
        <p:spPr>
          <a:xfrm>
            <a:off x="395536" y="432148"/>
            <a:ext cx="7772400" cy="836612"/>
          </a:xfrm>
        </p:spPr>
        <p:txBody>
          <a:bodyPr/>
          <a:lstStyle/>
          <a:p>
            <a:pPr algn="l" eaLnBrk="1" hangingPunct="1"/>
            <a:r>
              <a:rPr lang="zh-CN" altLang="en-US" sz="3600" dirty="0">
                <a:solidFill>
                  <a:schemeClr val="accent2"/>
                </a:solidFill>
                <a:latin typeface="华文细黑" pitchFamily="2" charset="-122"/>
                <a:ea typeface="华文细黑" pitchFamily="2" charset="-122"/>
              </a:rPr>
              <a:t>寄存器译码与控制电路</a:t>
            </a:r>
          </a:p>
        </p:txBody>
      </p:sp>
      <p:sp>
        <p:nvSpPr>
          <p:cNvPr id="3076" name="Rectangle 3"/>
          <p:cNvSpPr>
            <a:spLocks noGrp="1" noChangeArrowheads="1"/>
          </p:cNvSpPr>
          <p:nvPr>
            <p:ph type="body" idx="1"/>
          </p:nvPr>
        </p:nvSpPr>
        <p:spPr>
          <a:xfrm>
            <a:off x="179388" y="1268413"/>
            <a:ext cx="3024187" cy="4827587"/>
          </a:xfrm>
        </p:spPr>
        <p:txBody>
          <a:bodyPr/>
          <a:lstStyle/>
          <a:p>
            <a:pPr eaLnBrk="1" hangingPunct="1">
              <a:lnSpc>
                <a:spcPct val="80000"/>
              </a:lnSpc>
            </a:pPr>
            <a:r>
              <a:rPr lang="zh-CN" altLang="en-US" sz="2400" dirty="0">
                <a:solidFill>
                  <a:schemeClr val="accent2"/>
                </a:solidFill>
                <a:latin typeface="华文细黑" pitchFamily="2" charset="-122"/>
                <a:ea typeface="华文细黑" pitchFamily="2" charset="-122"/>
              </a:rPr>
              <a:t>所有</a:t>
            </a:r>
            <a:r>
              <a:rPr lang="en-US" altLang="zh-CN" sz="2400" dirty="0">
                <a:solidFill>
                  <a:schemeClr val="accent2"/>
                </a:solidFill>
                <a:latin typeface="华文细黑" pitchFamily="2" charset="-122"/>
                <a:ea typeface="华文细黑" pitchFamily="2" charset="-122"/>
              </a:rPr>
              <a:t>VXI</a:t>
            </a:r>
            <a:r>
              <a:rPr lang="zh-CN" altLang="en-US" sz="2400" dirty="0">
                <a:solidFill>
                  <a:schemeClr val="accent2"/>
                </a:solidFill>
                <a:latin typeface="华文细黑" pitchFamily="2" charset="-122"/>
                <a:ea typeface="华文细黑" pitchFamily="2" charset="-122"/>
              </a:rPr>
              <a:t>模件都拥有建立在</a:t>
            </a:r>
            <a:r>
              <a:rPr lang="en-US" altLang="zh-CN" sz="2400" dirty="0">
                <a:solidFill>
                  <a:schemeClr val="accent2"/>
                </a:solidFill>
                <a:latin typeface="华文细黑" pitchFamily="2" charset="-122"/>
                <a:ea typeface="华文细黑" pitchFamily="2" charset="-122"/>
              </a:rPr>
              <a:t>A16</a:t>
            </a:r>
            <a:r>
              <a:rPr lang="zh-CN" altLang="en-US" sz="2400" dirty="0">
                <a:solidFill>
                  <a:schemeClr val="accent2"/>
                </a:solidFill>
                <a:latin typeface="华文细黑" pitchFamily="2" charset="-122"/>
                <a:ea typeface="华文细黑" pitchFamily="2" charset="-122"/>
              </a:rPr>
              <a:t>地址空间内的</a:t>
            </a:r>
            <a:r>
              <a:rPr lang="en-US" altLang="zh-CN" sz="2400" dirty="0">
                <a:solidFill>
                  <a:schemeClr val="accent2"/>
                </a:solidFill>
                <a:latin typeface="华文细黑" pitchFamily="2" charset="-122"/>
                <a:ea typeface="华文细黑" pitchFamily="2" charset="-122"/>
              </a:rPr>
              <a:t>64</a:t>
            </a:r>
            <a:r>
              <a:rPr lang="zh-CN" altLang="en-US" sz="2400" dirty="0">
                <a:solidFill>
                  <a:schemeClr val="accent2"/>
                </a:solidFill>
                <a:latin typeface="华文细黑" pitchFamily="2" charset="-122"/>
                <a:ea typeface="华文细黑" pitchFamily="2" charset="-122"/>
              </a:rPr>
              <a:t>个字节的寄存器组。它们的基地址由唯一的逻辑地址决定，逻辑地址的宽度为</a:t>
            </a:r>
            <a:r>
              <a:rPr lang="en-US" altLang="zh-CN" sz="2400" dirty="0">
                <a:solidFill>
                  <a:schemeClr val="accent2"/>
                </a:solidFill>
                <a:latin typeface="华文细黑" pitchFamily="2" charset="-122"/>
                <a:ea typeface="华文细黑" pitchFamily="2" charset="-122"/>
              </a:rPr>
              <a:t>8</a:t>
            </a:r>
            <a:r>
              <a:rPr lang="zh-CN" altLang="en-US" sz="2400" dirty="0">
                <a:solidFill>
                  <a:schemeClr val="accent2"/>
                </a:solidFill>
                <a:latin typeface="华文细黑" pitchFamily="2" charset="-122"/>
                <a:ea typeface="华文细黑" pitchFamily="2" charset="-122"/>
              </a:rPr>
              <a:t>位，对应于基地址的</a:t>
            </a:r>
            <a:r>
              <a:rPr lang="en-US" altLang="zh-CN" sz="2400" dirty="0">
                <a:solidFill>
                  <a:schemeClr val="accent2"/>
                </a:solidFill>
                <a:latin typeface="华文细黑" pitchFamily="2" charset="-122"/>
                <a:ea typeface="华文细黑" pitchFamily="2" charset="-122"/>
              </a:rPr>
              <a:t>A13~A6</a:t>
            </a:r>
            <a:r>
              <a:rPr lang="zh-CN" altLang="en-US" sz="2400" dirty="0">
                <a:solidFill>
                  <a:schemeClr val="accent2"/>
                </a:solidFill>
                <a:latin typeface="华文细黑" pitchFamily="2" charset="-122"/>
                <a:ea typeface="华文细黑" pitchFamily="2" charset="-122"/>
              </a:rPr>
              <a:t>，此基地址的</a:t>
            </a:r>
            <a:r>
              <a:rPr lang="en-US" altLang="zh-CN" sz="2400" dirty="0">
                <a:solidFill>
                  <a:schemeClr val="accent2"/>
                </a:solidFill>
                <a:latin typeface="华文细黑" pitchFamily="2" charset="-122"/>
                <a:ea typeface="华文细黑" pitchFamily="2" charset="-122"/>
              </a:rPr>
              <a:t>A15</a:t>
            </a:r>
            <a:r>
              <a:rPr lang="zh-CN" altLang="en-US" sz="2400" dirty="0">
                <a:solidFill>
                  <a:schemeClr val="accent2"/>
                </a:solidFill>
                <a:latin typeface="华文细黑" pitchFamily="2" charset="-122"/>
                <a:ea typeface="华文细黑" pitchFamily="2" charset="-122"/>
              </a:rPr>
              <a:t>、</a:t>
            </a:r>
            <a:r>
              <a:rPr lang="en-US" altLang="zh-CN" sz="2400" dirty="0">
                <a:solidFill>
                  <a:schemeClr val="accent2"/>
                </a:solidFill>
                <a:latin typeface="华文细黑" pitchFamily="2" charset="-122"/>
                <a:ea typeface="华文细黑" pitchFamily="2" charset="-122"/>
              </a:rPr>
              <a:t>A14</a:t>
            </a:r>
            <a:r>
              <a:rPr lang="zh-CN" altLang="en-US" sz="2400" dirty="0">
                <a:solidFill>
                  <a:schemeClr val="accent2"/>
                </a:solidFill>
                <a:latin typeface="华文细黑" pitchFamily="2" charset="-122"/>
                <a:ea typeface="华文细黑" pitchFamily="2" charset="-122"/>
              </a:rPr>
              <a:t>均为</a:t>
            </a:r>
            <a:r>
              <a:rPr lang="en-US" altLang="zh-CN" sz="2400" dirty="0">
                <a:solidFill>
                  <a:schemeClr val="accent2"/>
                </a:solidFill>
                <a:latin typeface="华文细黑" pitchFamily="2" charset="-122"/>
                <a:ea typeface="华文细黑" pitchFamily="2" charset="-122"/>
              </a:rPr>
              <a:t>1</a:t>
            </a:r>
            <a:r>
              <a:rPr lang="zh-CN" altLang="en-US" sz="2400" dirty="0">
                <a:solidFill>
                  <a:schemeClr val="accent2"/>
                </a:solidFill>
                <a:latin typeface="华文细黑" pitchFamily="2" charset="-122"/>
                <a:ea typeface="华文细黑" pitchFamily="2" charset="-122"/>
              </a:rPr>
              <a:t>。对于译码电路，又分为寄存器组寻址允许电路、寻址电路和译码电路等几个部分。 </a:t>
            </a:r>
          </a:p>
        </p:txBody>
      </p:sp>
      <p:sp>
        <p:nvSpPr>
          <p:cNvPr id="3077" name="Rectangle 5"/>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aphicFrame>
        <p:nvGraphicFramePr>
          <p:cNvPr id="3074" name="Object 4"/>
          <p:cNvGraphicFramePr>
            <a:graphicFrameLocks noChangeAspect="1"/>
          </p:cNvGraphicFramePr>
          <p:nvPr/>
        </p:nvGraphicFramePr>
        <p:xfrm>
          <a:off x="3203848" y="1196752"/>
          <a:ext cx="5651500" cy="3594100"/>
        </p:xfrm>
        <a:graphic>
          <a:graphicData uri="http://schemas.openxmlformats.org/presentationml/2006/ole">
            <mc:AlternateContent xmlns:mc="http://schemas.openxmlformats.org/markup-compatibility/2006">
              <mc:Choice xmlns:v="urn:schemas-microsoft-com:vml" Requires="v">
                <p:oleObj spid="_x0000_s25603" name="图片" r:id="rId4" imgW="5362956" imgH="3305556" progId="">
                  <p:embed/>
                </p:oleObj>
              </mc:Choice>
              <mc:Fallback>
                <p:oleObj name="图片" r:id="rId4" imgW="5362956" imgH="3305556" progId="">
                  <p:embed/>
                  <p:pic>
                    <p:nvPicPr>
                      <p:cNvPr id="3074"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03848" y="1196752"/>
                        <a:ext cx="5651500" cy="35941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78" name="Rectangle 0"/>
          <p:cNvSpPr>
            <a:spLocks noChangeArrowheads="1"/>
          </p:cNvSpPr>
          <p:nvPr/>
        </p:nvSpPr>
        <p:spPr bwMode="auto">
          <a:xfrm>
            <a:off x="7524750" y="6021388"/>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3079" name="灯片编号占位符 8"/>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D195092-5C93-42AB-B88A-C8D36C5CDEF7}"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484</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4" name="Rectangle 4"/>
          <p:cNvSpPr>
            <a:spLocks noChangeArrowheads="1"/>
          </p:cNvSpPr>
          <p:nvPr/>
        </p:nvSpPr>
        <p:spPr bwMode="auto">
          <a:xfrm>
            <a:off x="468313" y="1075323"/>
            <a:ext cx="8424862" cy="5262979"/>
          </a:xfrm>
          <a:prstGeom prst="rect">
            <a:avLst/>
          </a:prstGeom>
          <a:noFill/>
          <a:ln w="9525">
            <a:noFill/>
            <a:miter lim="800000"/>
            <a:headEnd/>
            <a:tailEnd/>
          </a:ln>
        </p:spPr>
        <p:txBody>
          <a:bodyPr anchor="ctr">
            <a:spAutoFit/>
          </a:bodyPr>
          <a:lstStyle/>
          <a:p>
            <a:pPr marL="542925" marR="0" lvl="0" indent="-45720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在寄存器组寻址允许电路中，</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AM5~AM0</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为地址修改码。在数据传输周期中，主模块将这附加的地址修改码传递给从模块。根据</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VXI</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总线规范，地址修改码分为三类：短地址码，对应于</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A16</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空间寻址；标准地址码，对应于</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A24</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空间寻址；扩展地址码，对应于</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A32</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空间寻址。对于本模件，采用</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A16</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空间寻址，因此，相应的地址修改码为</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29(hex)</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和</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2D(hex)</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。拨码开关通过手工决定本模件的逻辑地址，只有在同一系统中出现逻辑地址冲突时才需要用户去介入调整。当</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A13~A6</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的值与逻辑地址一致时才表示本模件被寻址选中。译码电路决定具体某一个寄存器被选中</a:t>
            </a:r>
            <a:r>
              <a:rPr kumimoji="1"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p>
          <a:p>
            <a:pPr marL="542925" marR="0" lvl="0" indent="-45720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译码电路译出的信号必须经过锁存，用数据选通线</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DS0*</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DS1*</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来锁存地址更为合适。至于</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DS0*</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DS1*</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的组合信号需要一定的延时则是为了满足规范中对数据传输时序的要求而设计的。</a:t>
            </a:r>
          </a:p>
        </p:txBody>
      </p:sp>
      <p:sp>
        <p:nvSpPr>
          <p:cNvPr id="65539" name="Rectangle 5"/>
          <p:cNvSpPr>
            <a:spLocks noChangeArrowheads="1"/>
          </p:cNvSpPr>
          <p:nvPr/>
        </p:nvSpPr>
        <p:spPr bwMode="auto">
          <a:xfrm>
            <a:off x="395536" y="620688"/>
            <a:ext cx="4304383" cy="58477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寄存器译码与控制电路</a:t>
            </a:r>
          </a:p>
        </p:txBody>
      </p:sp>
      <p:sp>
        <p:nvSpPr>
          <p:cNvPr id="65541"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03D33F2-0D2A-4628-96B3-5A3A7E0294A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485</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17444">
                                            <p:txEl>
                                              <p:pRg st="0" end="0"/>
                                            </p:txEl>
                                          </p:spTgt>
                                        </p:tgtEl>
                                        <p:attrNameLst>
                                          <p:attrName>style.visibility</p:attrName>
                                        </p:attrNameLst>
                                      </p:cBhvr>
                                      <p:to>
                                        <p:strVal val="visible"/>
                                      </p:to>
                                    </p:set>
                                    <p:animEffect transition="in" filter="blinds(horizontal)">
                                      <p:cBhvr>
                                        <p:cTn id="7" dur="500"/>
                                        <p:tgtEl>
                                          <p:spTgt spid="3174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17444">
                                            <p:txEl>
                                              <p:pRg st="1" end="1"/>
                                            </p:txEl>
                                          </p:spTgt>
                                        </p:tgtEl>
                                        <p:attrNameLst>
                                          <p:attrName>style.visibility</p:attrName>
                                        </p:attrNameLst>
                                      </p:cBhvr>
                                      <p:to>
                                        <p:strVal val="visible"/>
                                      </p:to>
                                    </p:set>
                                    <p:animEffect transition="in" filter="blinds(horizontal)">
                                      <p:cBhvr>
                                        <p:cTn id="12" dur="500"/>
                                        <p:tgtEl>
                                          <p:spTgt spid="31744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2"/>
          <p:cNvSpPr>
            <a:spLocks noGrp="1" noChangeArrowheads="1"/>
          </p:cNvSpPr>
          <p:nvPr>
            <p:ph type="title"/>
          </p:nvPr>
        </p:nvSpPr>
        <p:spPr>
          <a:xfrm>
            <a:off x="395536" y="620688"/>
            <a:ext cx="7772400" cy="503238"/>
          </a:xfrm>
        </p:spPr>
        <p:txBody>
          <a:bodyPr/>
          <a:lstStyle/>
          <a:p>
            <a:pPr algn="l" eaLnBrk="1" hangingPunct="1"/>
            <a:r>
              <a:rPr lang="zh-CN" altLang="en-US" sz="3600" dirty="0">
                <a:solidFill>
                  <a:schemeClr val="accent2"/>
                </a:solidFill>
                <a:latin typeface="华文细黑" pitchFamily="2" charset="-122"/>
                <a:ea typeface="华文细黑" pitchFamily="2" charset="-122"/>
              </a:rPr>
              <a:t>数据传输 </a:t>
            </a:r>
          </a:p>
        </p:txBody>
      </p:sp>
      <p:sp>
        <p:nvSpPr>
          <p:cNvPr id="4100" name="Rectangle 3"/>
          <p:cNvSpPr>
            <a:spLocks noGrp="1" noChangeArrowheads="1"/>
          </p:cNvSpPr>
          <p:nvPr>
            <p:ph type="body" idx="1"/>
          </p:nvPr>
        </p:nvSpPr>
        <p:spPr>
          <a:xfrm>
            <a:off x="35496" y="1197371"/>
            <a:ext cx="4283968" cy="5111949"/>
          </a:xfrm>
        </p:spPr>
        <p:txBody>
          <a:bodyPr/>
          <a:lstStyle/>
          <a:p>
            <a:pPr eaLnBrk="1" hangingPunct="1">
              <a:lnSpc>
                <a:spcPct val="90000"/>
              </a:lnSpc>
            </a:pPr>
            <a:r>
              <a:rPr lang="zh-CN" altLang="en-US" sz="2400" dirty="0">
                <a:solidFill>
                  <a:schemeClr val="accent2"/>
                </a:solidFill>
                <a:latin typeface="华文细黑" pitchFamily="2" charset="-122"/>
                <a:ea typeface="华文细黑" pitchFamily="2" charset="-122"/>
              </a:rPr>
              <a:t>采用</a:t>
            </a:r>
            <a:r>
              <a:rPr lang="en-US" altLang="zh-CN" sz="2400" dirty="0">
                <a:solidFill>
                  <a:schemeClr val="accent2"/>
                </a:solidFill>
                <a:latin typeface="华文细黑" pitchFamily="2" charset="-122"/>
                <a:ea typeface="华文细黑" pitchFamily="2" charset="-122"/>
              </a:rPr>
              <a:t>D16</a:t>
            </a:r>
            <a:r>
              <a:rPr lang="zh-CN" altLang="en-US" sz="2400" dirty="0">
                <a:solidFill>
                  <a:schemeClr val="accent2"/>
                </a:solidFill>
                <a:latin typeface="华文细黑" pitchFamily="2" charset="-122"/>
                <a:ea typeface="华文细黑" pitchFamily="2" charset="-122"/>
              </a:rPr>
              <a:t>数据传输方式。数据传输的方向由</a:t>
            </a:r>
            <a:r>
              <a:rPr lang="en-US" altLang="zh-CN" sz="2400" dirty="0">
                <a:solidFill>
                  <a:schemeClr val="accent2"/>
                </a:solidFill>
                <a:latin typeface="华文细黑" pitchFamily="2" charset="-122"/>
                <a:ea typeface="华文细黑" pitchFamily="2" charset="-122"/>
              </a:rPr>
              <a:t>WRITE*</a:t>
            </a:r>
            <a:r>
              <a:rPr lang="zh-CN" altLang="en-US" sz="2400" dirty="0">
                <a:solidFill>
                  <a:schemeClr val="accent2"/>
                </a:solidFill>
                <a:latin typeface="华文细黑" pitchFamily="2" charset="-122"/>
                <a:ea typeface="华文细黑" pitchFamily="2" charset="-122"/>
              </a:rPr>
              <a:t>决定，数据缓冲器使能信号则由图中的寄存器组寻址信号</a:t>
            </a:r>
            <a:r>
              <a:rPr lang="en-US" altLang="zh-CN" sz="2400" dirty="0">
                <a:solidFill>
                  <a:schemeClr val="accent2"/>
                </a:solidFill>
                <a:latin typeface="华文细黑" pitchFamily="2" charset="-122"/>
                <a:ea typeface="华文细黑" pitchFamily="2" charset="-122"/>
              </a:rPr>
              <a:t>VXIOK*</a:t>
            </a:r>
            <a:r>
              <a:rPr lang="zh-CN" altLang="en-US" sz="2400" dirty="0">
                <a:solidFill>
                  <a:schemeClr val="accent2"/>
                </a:solidFill>
                <a:latin typeface="华文细黑" pitchFamily="2" charset="-122"/>
                <a:ea typeface="华文细黑" pitchFamily="2" charset="-122"/>
              </a:rPr>
              <a:t>、</a:t>
            </a:r>
            <a:r>
              <a:rPr lang="en-US" altLang="zh-CN" sz="2400" dirty="0">
                <a:solidFill>
                  <a:schemeClr val="accent2"/>
                </a:solidFill>
                <a:latin typeface="华文细黑" pitchFamily="2" charset="-122"/>
                <a:ea typeface="华文细黑" pitchFamily="2" charset="-122"/>
              </a:rPr>
              <a:t>IACK*</a:t>
            </a:r>
            <a:r>
              <a:rPr lang="zh-CN" altLang="en-US" sz="2400" dirty="0">
                <a:solidFill>
                  <a:schemeClr val="accent2"/>
                </a:solidFill>
                <a:latin typeface="华文细黑" pitchFamily="2" charset="-122"/>
                <a:ea typeface="华文细黑" pitchFamily="2" charset="-122"/>
              </a:rPr>
              <a:t>和</a:t>
            </a:r>
            <a:r>
              <a:rPr lang="en-US" altLang="zh-CN" sz="2400" dirty="0">
                <a:solidFill>
                  <a:schemeClr val="accent2"/>
                </a:solidFill>
                <a:latin typeface="华文细黑" pitchFamily="2" charset="-122"/>
                <a:ea typeface="华文细黑" pitchFamily="2" charset="-122"/>
              </a:rPr>
              <a:t>LWORD*</a:t>
            </a:r>
            <a:r>
              <a:rPr lang="zh-CN" altLang="en-US" sz="2400" dirty="0">
                <a:solidFill>
                  <a:schemeClr val="accent2"/>
                </a:solidFill>
                <a:latin typeface="华文细黑" pitchFamily="2" charset="-122"/>
                <a:ea typeface="华文细黑" pitchFamily="2" charset="-122"/>
              </a:rPr>
              <a:t>等联合产生本板选中信号</a:t>
            </a:r>
            <a:r>
              <a:rPr lang="en-US" altLang="zh-CN" sz="2400" dirty="0">
                <a:solidFill>
                  <a:schemeClr val="accent2"/>
                </a:solidFill>
                <a:latin typeface="华文细黑" pitchFamily="2" charset="-122"/>
                <a:ea typeface="华文细黑" pitchFamily="2" charset="-122"/>
              </a:rPr>
              <a:t>BDSL</a:t>
            </a:r>
            <a:r>
              <a:rPr lang="zh-CN" altLang="en-US" sz="2400" dirty="0">
                <a:solidFill>
                  <a:schemeClr val="accent2"/>
                </a:solidFill>
                <a:latin typeface="华文细黑" pitchFamily="2" charset="-122"/>
                <a:ea typeface="华文细黑" pitchFamily="2" charset="-122"/>
              </a:rPr>
              <a:t>，同时考虑到主设备在处理中断时要读取状态</a:t>
            </a:r>
            <a:r>
              <a:rPr lang="en-US" altLang="zh-CN" sz="2400" dirty="0">
                <a:solidFill>
                  <a:schemeClr val="accent2"/>
                </a:solidFill>
                <a:latin typeface="华文细黑" pitchFamily="2" charset="-122"/>
                <a:ea typeface="华文细黑" pitchFamily="2" charset="-122"/>
              </a:rPr>
              <a:t>/</a:t>
            </a:r>
            <a:r>
              <a:rPr lang="zh-CN" altLang="en-US" sz="2400" dirty="0">
                <a:solidFill>
                  <a:schemeClr val="accent2"/>
                </a:solidFill>
                <a:latin typeface="华文细黑" pitchFamily="2" charset="-122"/>
                <a:ea typeface="华文细黑" pitchFamily="2" charset="-122"/>
              </a:rPr>
              <a:t>识别字时也需要使用数据总线，因此在中断菊花链电路中引出一个</a:t>
            </a:r>
            <a:r>
              <a:rPr lang="en-US" altLang="zh-CN" sz="2400" dirty="0">
                <a:solidFill>
                  <a:schemeClr val="accent2"/>
                </a:solidFill>
                <a:latin typeface="华文细黑" pitchFamily="2" charset="-122"/>
                <a:ea typeface="华文细黑" pitchFamily="2" charset="-122"/>
              </a:rPr>
              <a:t>STATUSID*</a:t>
            </a:r>
            <a:r>
              <a:rPr lang="zh-CN" altLang="en-US" sz="2400" dirty="0">
                <a:solidFill>
                  <a:schemeClr val="accent2"/>
                </a:solidFill>
                <a:latin typeface="华文细黑" pitchFamily="2" charset="-122"/>
                <a:ea typeface="华文细黑" pitchFamily="2" charset="-122"/>
              </a:rPr>
              <a:t>信号，与</a:t>
            </a:r>
            <a:r>
              <a:rPr lang="en-US" altLang="zh-CN" sz="2400" dirty="0">
                <a:solidFill>
                  <a:schemeClr val="accent2"/>
                </a:solidFill>
                <a:latin typeface="华文细黑" pitchFamily="2" charset="-122"/>
                <a:ea typeface="华文细黑" pitchFamily="2" charset="-122"/>
              </a:rPr>
              <a:t>BDSL</a:t>
            </a:r>
            <a:r>
              <a:rPr lang="zh-CN" altLang="en-US" sz="2400" dirty="0">
                <a:solidFill>
                  <a:schemeClr val="accent2"/>
                </a:solidFill>
                <a:latin typeface="华文细黑" pitchFamily="2" charset="-122"/>
                <a:ea typeface="华文细黑" pitchFamily="2" charset="-122"/>
              </a:rPr>
              <a:t>相与形成</a:t>
            </a:r>
            <a:r>
              <a:rPr lang="en-US" altLang="zh-CN" sz="2400" dirty="0">
                <a:solidFill>
                  <a:schemeClr val="accent2"/>
                </a:solidFill>
                <a:latin typeface="华文细黑" pitchFamily="2" charset="-122"/>
                <a:ea typeface="华文细黑" pitchFamily="2" charset="-122"/>
              </a:rPr>
              <a:t>DBEN*</a:t>
            </a:r>
            <a:r>
              <a:rPr lang="zh-CN" altLang="en-US" sz="2400" dirty="0">
                <a:solidFill>
                  <a:schemeClr val="accent2"/>
                </a:solidFill>
                <a:latin typeface="华文细黑" pitchFamily="2" charset="-122"/>
                <a:ea typeface="华文细黑" pitchFamily="2" charset="-122"/>
              </a:rPr>
              <a:t>。同样，由于地址可以提前撤消，因此</a:t>
            </a:r>
            <a:r>
              <a:rPr lang="en-US" altLang="zh-CN" sz="2400" dirty="0">
                <a:solidFill>
                  <a:schemeClr val="accent2"/>
                </a:solidFill>
                <a:latin typeface="华文细黑" pitchFamily="2" charset="-122"/>
                <a:ea typeface="华文细黑" pitchFamily="2" charset="-122"/>
              </a:rPr>
              <a:t>VXIOK*</a:t>
            </a:r>
            <a:r>
              <a:rPr lang="zh-CN" altLang="en-US" sz="2400" dirty="0">
                <a:solidFill>
                  <a:schemeClr val="accent2"/>
                </a:solidFill>
                <a:latin typeface="华文细黑" pitchFamily="2" charset="-122"/>
                <a:ea typeface="华文细黑" pitchFamily="2" charset="-122"/>
              </a:rPr>
              <a:t>等信号经过组合后也需要进行锁存。  </a:t>
            </a:r>
          </a:p>
        </p:txBody>
      </p:sp>
      <p:sp>
        <p:nvSpPr>
          <p:cNvPr id="4101" name="Rectangle 5"/>
          <p:cNvSpPr>
            <a:spLocks noChangeArrowheads="1"/>
          </p:cNvSpPr>
          <p:nvPr/>
        </p:nvSpPr>
        <p:spPr bwMode="auto">
          <a:xfrm>
            <a:off x="0" y="2790825"/>
            <a:ext cx="9144000" cy="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aphicFrame>
        <p:nvGraphicFramePr>
          <p:cNvPr id="4098" name="Object 4"/>
          <p:cNvGraphicFramePr>
            <a:graphicFrameLocks noChangeAspect="1"/>
          </p:cNvGraphicFramePr>
          <p:nvPr/>
        </p:nvGraphicFramePr>
        <p:xfrm>
          <a:off x="4284663" y="2781300"/>
          <a:ext cx="4695825" cy="1276350"/>
        </p:xfrm>
        <a:graphic>
          <a:graphicData uri="http://schemas.openxmlformats.org/presentationml/2006/ole">
            <mc:AlternateContent xmlns:mc="http://schemas.openxmlformats.org/markup-compatibility/2006">
              <mc:Choice xmlns:v="urn:schemas-microsoft-com:vml" Requires="v">
                <p:oleObj spid="_x0000_s26627" name="图片" r:id="rId4" imgW="4695444" imgH="1277112" progId="">
                  <p:embed/>
                </p:oleObj>
              </mc:Choice>
              <mc:Fallback>
                <p:oleObj name="图片" r:id="rId4" imgW="4695444" imgH="1277112" progId="">
                  <p:embed/>
                  <p:pic>
                    <p:nvPicPr>
                      <p:cNvPr id="4098"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4663" y="2781300"/>
                        <a:ext cx="4695825" cy="1276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03" name="灯片编号占位符 8"/>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8E38125-5C06-4F75-96CA-BD050905DF92}"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486</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2"/>
          <p:cNvSpPr>
            <a:spLocks noGrp="1" noChangeArrowheads="1"/>
          </p:cNvSpPr>
          <p:nvPr>
            <p:ph type="title"/>
          </p:nvPr>
        </p:nvSpPr>
        <p:spPr>
          <a:xfrm>
            <a:off x="395536" y="432718"/>
            <a:ext cx="7772400" cy="908050"/>
          </a:xfrm>
        </p:spPr>
        <p:txBody>
          <a:bodyPr/>
          <a:lstStyle/>
          <a:p>
            <a:pPr algn="l" eaLnBrk="1" hangingPunct="1"/>
            <a:r>
              <a:rPr lang="zh-CN" altLang="en-US" sz="3600" dirty="0">
                <a:solidFill>
                  <a:schemeClr val="accent2"/>
                </a:solidFill>
                <a:latin typeface="华文细黑" pitchFamily="2" charset="-122"/>
                <a:ea typeface="华文细黑" pitchFamily="2" charset="-122"/>
              </a:rPr>
              <a:t>数据应答信号</a:t>
            </a:r>
            <a:r>
              <a:rPr lang="en-US" altLang="zh-CN" sz="3600" dirty="0">
                <a:solidFill>
                  <a:schemeClr val="accent2"/>
                </a:solidFill>
                <a:latin typeface="华文细黑" pitchFamily="2" charset="-122"/>
                <a:ea typeface="华文细黑" pitchFamily="2" charset="-122"/>
              </a:rPr>
              <a:t>DTACK*</a:t>
            </a:r>
            <a:r>
              <a:rPr lang="zh-CN" altLang="en-US" sz="3600" dirty="0">
                <a:solidFill>
                  <a:schemeClr val="accent2"/>
                </a:solidFill>
                <a:latin typeface="华文细黑" pitchFamily="2" charset="-122"/>
                <a:ea typeface="华文细黑" pitchFamily="2" charset="-122"/>
              </a:rPr>
              <a:t>的实现 </a:t>
            </a:r>
          </a:p>
        </p:txBody>
      </p:sp>
      <p:sp>
        <p:nvSpPr>
          <p:cNvPr id="5124" name="Rectangle 3"/>
          <p:cNvSpPr>
            <a:spLocks noGrp="1" noChangeArrowheads="1"/>
          </p:cNvSpPr>
          <p:nvPr>
            <p:ph type="body" idx="1"/>
          </p:nvPr>
        </p:nvSpPr>
        <p:spPr>
          <a:xfrm>
            <a:off x="179388" y="1269355"/>
            <a:ext cx="8675687" cy="2879725"/>
          </a:xfrm>
        </p:spPr>
        <p:txBody>
          <a:bodyPr/>
          <a:lstStyle/>
          <a:p>
            <a:pPr eaLnBrk="1" hangingPunct="1">
              <a:lnSpc>
                <a:spcPct val="90000"/>
              </a:lnSpc>
            </a:pPr>
            <a:r>
              <a:rPr lang="en-US" altLang="zh-CN" sz="2000" dirty="0">
                <a:solidFill>
                  <a:schemeClr val="accent2"/>
                </a:solidFill>
                <a:latin typeface="华文细黑" pitchFamily="2" charset="-122"/>
                <a:ea typeface="华文细黑" pitchFamily="2" charset="-122"/>
              </a:rPr>
              <a:t>VXI</a:t>
            </a:r>
            <a:r>
              <a:rPr lang="zh-CN" altLang="en-US" sz="2000" dirty="0">
                <a:solidFill>
                  <a:schemeClr val="accent2"/>
                </a:solidFill>
                <a:latin typeface="华文细黑" pitchFamily="2" charset="-122"/>
                <a:ea typeface="华文细黑" pitchFamily="2" charset="-122"/>
              </a:rPr>
              <a:t>总线主设备在启动正常数据传输或中断处理器在启动中断响应时，从设备或中断器应立即驱动数据传输应答线</a:t>
            </a:r>
            <a:r>
              <a:rPr lang="en-US" altLang="zh-CN" sz="2000" dirty="0">
                <a:solidFill>
                  <a:schemeClr val="accent2"/>
                </a:solidFill>
                <a:latin typeface="华文细黑" pitchFamily="2" charset="-122"/>
                <a:ea typeface="华文细黑" pitchFamily="2" charset="-122"/>
              </a:rPr>
              <a:t>DTACK*</a:t>
            </a:r>
            <a:r>
              <a:rPr lang="zh-CN" altLang="en-US" sz="2000" dirty="0">
                <a:solidFill>
                  <a:schemeClr val="accent2"/>
                </a:solidFill>
                <a:latin typeface="华文细黑" pitchFamily="2" charset="-122"/>
                <a:ea typeface="华文细黑" pitchFamily="2" charset="-122"/>
              </a:rPr>
              <a:t>为低电平来响应。通过</a:t>
            </a:r>
            <a:r>
              <a:rPr lang="en-US" altLang="zh-CN" sz="2000" dirty="0">
                <a:solidFill>
                  <a:schemeClr val="accent2"/>
                </a:solidFill>
                <a:latin typeface="华文细黑" pitchFamily="2" charset="-122"/>
                <a:ea typeface="华文细黑" pitchFamily="2" charset="-122"/>
              </a:rPr>
              <a:t>DTACK*</a:t>
            </a:r>
            <a:r>
              <a:rPr lang="zh-CN" altLang="en-US" sz="2000" dirty="0">
                <a:solidFill>
                  <a:schemeClr val="accent2"/>
                </a:solidFill>
                <a:latin typeface="华文细黑" pitchFamily="2" charset="-122"/>
                <a:ea typeface="华文细黑" pitchFamily="2" charset="-122"/>
              </a:rPr>
              <a:t>来实现数据传输的挂钩，因此</a:t>
            </a:r>
            <a:r>
              <a:rPr lang="en-US" altLang="zh-CN" sz="2000" dirty="0">
                <a:solidFill>
                  <a:schemeClr val="accent2"/>
                </a:solidFill>
                <a:latin typeface="华文细黑" pitchFamily="2" charset="-122"/>
                <a:ea typeface="华文细黑" pitchFamily="2" charset="-122"/>
              </a:rPr>
              <a:t>DTACK*</a:t>
            </a:r>
            <a:r>
              <a:rPr lang="zh-CN" altLang="en-US" sz="2000" dirty="0">
                <a:solidFill>
                  <a:schemeClr val="accent2"/>
                </a:solidFill>
                <a:latin typeface="华文细黑" pitchFamily="2" charset="-122"/>
                <a:ea typeface="华文细黑" pitchFamily="2" charset="-122"/>
              </a:rPr>
              <a:t>的时序对于高速准确的数据传输非常重要。</a:t>
            </a:r>
            <a:r>
              <a:rPr lang="en-US" altLang="zh-CN" sz="2000" dirty="0">
                <a:solidFill>
                  <a:schemeClr val="accent2"/>
                </a:solidFill>
                <a:latin typeface="华文细黑" pitchFamily="2" charset="-122"/>
                <a:ea typeface="华文细黑" pitchFamily="2" charset="-122"/>
              </a:rPr>
              <a:t>VME</a:t>
            </a:r>
            <a:r>
              <a:rPr lang="zh-CN" altLang="en-US" sz="2000" dirty="0">
                <a:solidFill>
                  <a:schemeClr val="accent2"/>
                </a:solidFill>
                <a:latin typeface="华文细黑" pitchFamily="2" charset="-122"/>
                <a:ea typeface="华文细黑" pitchFamily="2" charset="-122"/>
              </a:rPr>
              <a:t>总线规范规定：在写周期，从设备驱动</a:t>
            </a:r>
            <a:r>
              <a:rPr lang="en-US" altLang="zh-CN" sz="2000" dirty="0">
                <a:solidFill>
                  <a:schemeClr val="accent2"/>
                </a:solidFill>
                <a:latin typeface="华文细黑" pitchFamily="2" charset="-122"/>
                <a:ea typeface="华文细黑" pitchFamily="2" charset="-122"/>
              </a:rPr>
              <a:t>DTACK*</a:t>
            </a:r>
            <a:r>
              <a:rPr lang="zh-CN" altLang="en-US" sz="2000" dirty="0">
                <a:solidFill>
                  <a:schemeClr val="accent2"/>
                </a:solidFill>
                <a:latin typeface="华文细黑" pitchFamily="2" charset="-122"/>
                <a:ea typeface="华文细黑" pitchFamily="2" charset="-122"/>
              </a:rPr>
              <a:t>为低表示已经成功接收到数据；在读周期，从设备驱动</a:t>
            </a:r>
            <a:r>
              <a:rPr lang="en-US" altLang="zh-CN" sz="2000" dirty="0">
                <a:solidFill>
                  <a:schemeClr val="accent2"/>
                </a:solidFill>
                <a:latin typeface="华文细黑" pitchFamily="2" charset="-122"/>
                <a:ea typeface="华文细黑" pitchFamily="2" charset="-122"/>
              </a:rPr>
              <a:t>DTACK*</a:t>
            </a:r>
            <a:r>
              <a:rPr lang="zh-CN" altLang="en-US" sz="2000" dirty="0">
                <a:solidFill>
                  <a:schemeClr val="accent2"/>
                </a:solidFill>
                <a:latin typeface="华文细黑" pitchFamily="2" charset="-122"/>
                <a:ea typeface="华文细黑" pitchFamily="2" charset="-122"/>
              </a:rPr>
              <a:t>为低则表示已经将数据放置在数据总线上。根据规范的要求，从设备应该在数据选通信号变低后的</a:t>
            </a:r>
            <a:r>
              <a:rPr lang="en-US" altLang="zh-CN" sz="2000" dirty="0">
                <a:solidFill>
                  <a:schemeClr val="accent2"/>
                </a:solidFill>
                <a:latin typeface="华文细黑" pitchFamily="2" charset="-122"/>
                <a:ea typeface="华文细黑" pitchFamily="2" charset="-122"/>
              </a:rPr>
              <a:t>1us</a:t>
            </a:r>
            <a:r>
              <a:rPr lang="zh-CN" altLang="en-US" sz="2000" dirty="0">
                <a:solidFill>
                  <a:schemeClr val="accent2"/>
                </a:solidFill>
                <a:latin typeface="华文细黑" pitchFamily="2" charset="-122"/>
                <a:ea typeface="华文细黑" pitchFamily="2" charset="-122"/>
              </a:rPr>
              <a:t>内驱动</a:t>
            </a:r>
            <a:r>
              <a:rPr lang="en-US" altLang="zh-CN" sz="2000" dirty="0">
                <a:solidFill>
                  <a:schemeClr val="accent2"/>
                </a:solidFill>
                <a:latin typeface="华文细黑" pitchFamily="2" charset="-122"/>
                <a:ea typeface="华文细黑" pitchFamily="2" charset="-122"/>
              </a:rPr>
              <a:t>DTACK*</a:t>
            </a:r>
            <a:r>
              <a:rPr lang="zh-CN" altLang="en-US" sz="2000" dirty="0">
                <a:solidFill>
                  <a:schemeClr val="accent2"/>
                </a:solidFill>
                <a:latin typeface="华文细黑" pitchFamily="2" charset="-122"/>
                <a:ea typeface="华文细黑" pitchFamily="2" charset="-122"/>
              </a:rPr>
              <a:t>为真，最好在数据选通信号变高后的</a:t>
            </a:r>
            <a:r>
              <a:rPr lang="en-US" altLang="zh-CN" sz="2000" dirty="0">
                <a:solidFill>
                  <a:schemeClr val="accent2"/>
                </a:solidFill>
                <a:latin typeface="华文细黑" pitchFamily="2" charset="-122"/>
                <a:ea typeface="华文细黑" pitchFamily="2" charset="-122"/>
              </a:rPr>
              <a:t>0.5us</a:t>
            </a:r>
            <a:r>
              <a:rPr lang="zh-CN" altLang="en-US" sz="2000" dirty="0">
                <a:solidFill>
                  <a:schemeClr val="accent2"/>
                </a:solidFill>
                <a:latin typeface="华文细黑" pitchFamily="2" charset="-122"/>
                <a:ea typeface="华文细黑" pitchFamily="2" charset="-122"/>
              </a:rPr>
              <a:t>内释放</a:t>
            </a:r>
            <a:r>
              <a:rPr lang="en-US" altLang="zh-CN" sz="2000" dirty="0">
                <a:solidFill>
                  <a:schemeClr val="accent2"/>
                </a:solidFill>
                <a:latin typeface="华文细黑" pitchFamily="2" charset="-122"/>
                <a:ea typeface="华文细黑" pitchFamily="2" charset="-122"/>
              </a:rPr>
              <a:t>DTACK*</a:t>
            </a:r>
            <a:r>
              <a:rPr lang="zh-CN" altLang="en-US" sz="2000" dirty="0">
                <a:solidFill>
                  <a:schemeClr val="accent2"/>
                </a:solidFill>
                <a:latin typeface="华文细黑" pitchFamily="2" charset="-122"/>
                <a:ea typeface="华文细黑" pitchFamily="2" charset="-122"/>
              </a:rPr>
              <a:t>信号。根据规范</a:t>
            </a:r>
            <a:r>
              <a:rPr lang="en-US" altLang="zh-CN" sz="2000" dirty="0">
                <a:solidFill>
                  <a:schemeClr val="accent2"/>
                </a:solidFill>
                <a:latin typeface="华文细黑" pitchFamily="2" charset="-122"/>
                <a:ea typeface="华文细黑" pitchFamily="2" charset="-122"/>
              </a:rPr>
              <a:t>DTACK*</a:t>
            </a:r>
            <a:r>
              <a:rPr lang="zh-CN" altLang="en-US" sz="2000" dirty="0">
                <a:solidFill>
                  <a:schemeClr val="accent2"/>
                </a:solidFill>
                <a:latin typeface="华文细黑" pitchFamily="2" charset="-122"/>
                <a:ea typeface="华文细黑" pitchFamily="2" charset="-122"/>
              </a:rPr>
              <a:t>在背板上的信号必须是</a:t>
            </a:r>
            <a:r>
              <a:rPr lang="en-US" altLang="zh-CN" sz="2000" dirty="0">
                <a:solidFill>
                  <a:schemeClr val="accent2"/>
                </a:solidFill>
                <a:latin typeface="华文细黑" pitchFamily="2" charset="-122"/>
                <a:ea typeface="华文细黑" pitchFamily="2" charset="-122"/>
              </a:rPr>
              <a:t>OC</a:t>
            </a:r>
            <a:r>
              <a:rPr lang="zh-CN" altLang="en-US" sz="2000" dirty="0">
                <a:solidFill>
                  <a:schemeClr val="accent2"/>
                </a:solidFill>
                <a:latin typeface="华文细黑" pitchFamily="2" charset="-122"/>
                <a:ea typeface="华文细黑" pitchFamily="2" charset="-122"/>
              </a:rPr>
              <a:t>的，因此我们设计的</a:t>
            </a:r>
            <a:r>
              <a:rPr lang="en-US" altLang="zh-CN" sz="2000" dirty="0">
                <a:solidFill>
                  <a:schemeClr val="accent2"/>
                </a:solidFill>
                <a:latin typeface="华文细黑" pitchFamily="2" charset="-122"/>
                <a:ea typeface="华文细黑" pitchFamily="2" charset="-122"/>
              </a:rPr>
              <a:t>DTACK*</a:t>
            </a:r>
            <a:r>
              <a:rPr lang="zh-CN" altLang="en-US" sz="2000" dirty="0">
                <a:solidFill>
                  <a:schemeClr val="accent2"/>
                </a:solidFill>
                <a:latin typeface="华文细黑" pitchFamily="2" charset="-122"/>
                <a:ea typeface="华文细黑" pitchFamily="2" charset="-122"/>
              </a:rPr>
              <a:t>产生电路如图所示。在图中，</a:t>
            </a:r>
            <a:r>
              <a:rPr lang="en-US" altLang="zh-CN" sz="2000" dirty="0">
                <a:solidFill>
                  <a:schemeClr val="accent2"/>
                </a:solidFill>
                <a:latin typeface="华文细黑" pitchFamily="2" charset="-122"/>
                <a:ea typeface="华文细黑" pitchFamily="2" charset="-122"/>
              </a:rPr>
              <a:t>DS</a:t>
            </a:r>
            <a:r>
              <a:rPr lang="zh-CN" altLang="en-US" sz="2000" dirty="0">
                <a:solidFill>
                  <a:schemeClr val="accent2"/>
                </a:solidFill>
                <a:latin typeface="华文细黑" pitchFamily="2" charset="-122"/>
                <a:ea typeface="华文细黑" pitchFamily="2" charset="-122"/>
              </a:rPr>
              <a:t>信号经过适当的延时就是为了适应规范上对时序的要求而设计的。 </a:t>
            </a:r>
          </a:p>
        </p:txBody>
      </p:sp>
      <p:sp>
        <p:nvSpPr>
          <p:cNvPr id="5125" name="Rectangle 5"/>
          <p:cNvSpPr>
            <a:spLocks noChangeArrowheads="1"/>
          </p:cNvSpPr>
          <p:nvPr/>
        </p:nvSpPr>
        <p:spPr bwMode="auto">
          <a:xfrm>
            <a:off x="0" y="2962275"/>
            <a:ext cx="9144000" cy="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127" name="Rectangle 3"/>
          <p:cNvSpPr>
            <a:spLocks noChangeArrowheads="1"/>
          </p:cNvSpPr>
          <p:nvPr/>
        </p:nvSpPr>
        <p:spPr bwMode="auto">
          <a:xfrm>
            <a:off x="0" y="2962275"/>
            <a:ext cx="9144000" cy="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aphicFrame>
        <p:nvGraphicFramePr>
          <p:cNvPr id="5122" name="Object 2"/>
          <p:cNvGraphicFramePr>
            <a:graphicFrameLocks noChangeAspect="1"/>
          </p:cNvGraphicFramePr>
          <p:nvPr/>
        </p:nvGraphicFramePr>
        <p:xfrm>
          <a:off x="1692275" y="4581525"/>
          <a:ext cx="5653088" cy="1119188"/>
        </p:xfrm>
        <a:graphic>
          <a:graphicData uri="http://schemas.openxmlformats.org/presentationml/2006/ole">
            <mc:AlternateContent xmlns:mc="http://schemas.openxmlformats.org/markup-compatibility/2006">
              <mc:Choice xmlns:v="urn:schemas-microsoft-com:vml" Requires="v">
                <p:oleObj spid="_x0000_s27651" name="图片" r:id="rId4" imgW="4715256" imgH="934212" progId="">
                  <p:embed/>
                </p:oleObj>
              </mc:Choice>
              <mc:Fallback>
                <p:oleObj name="图片" r:id="rId4" imgW="4715256" imgH="934212" progId="">
                  <p:embed/>
                  <p:pic>
                    <p:nvPicPr>
                      <p:cNvPr id="5122"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2275" y="4581525"/>
                        <a:ext cx="5653088" cy="1119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28" name="灯片编号占位符 9"/>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1862A51-228C-4F39-96E7-327C7EF26D4E}"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487</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Rectangle 4"/>
          <p:cNvSpPr>
            <a:spLocks noGrp="1" noChangeArrowheads="1"/>
          </p:cNvSpPr>
          <p:nvPr>
            <p:ph type="title"/>
          </p:nvPr>
        </p:nvSpPr>
        <p:spPr>
          <a:xfrm>
            <a:off x="394146" y="620688"/>
            <a:ext cx="8642350" cy="710654"/>
          </a:xfrm>
        </p:spPr>
        <p:txBody>
          <a:bodyPr/>
          <a:lstStyle/>
          <a:p>
            <a:pPr algn="l" eaLnBrk="1" hangingPunct="1"/>
            <a:r>
              <a:rPr lang="zh-CN" altLang="en-US" sz="3600" dirty="0">
                <a:solidFill>
                  <a:schemeClr val="accent2"/>
                </a:solidFill>
                <a:latin typeface="华文细黑" pitchFamily="2" charset="-122"/>
                <a:ea typeface="华文细黑" pitchFamily="2" charset="-122"/>
              </a:rPr>
              <a:t>中断信号的产生和处理电路示意框图 </a:t>
            </a:r>
          </a:p>
        </p:txBody>
      </p:sp>
      <p:sp>
        <p:nvSpPr>
          <p:cNvPr id="6148" name="Rectangle 6"/>
          <p:cNvSpPr>
            <a:spLocks noChangeArrowheads="1"/>
          </p:cNvSpPr>
          <p:nvPr/>
        </p:nvSpPr>
        <p:spPr bwMode="auto">
          <a:xfrm>
            <a:off x="0" y="2185988"/>
            <a:ext cx="9144000" cy="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aphicFrame>
        <p:nvGraphicFramePr>
          <p:cNvPr id="6146" name="Object 5"/>
          <p:cNvGraphicFramePr>
            <a:graphicFrameLocks noChangeAspect="1"/>
          </p:cNvGraphicFramePr>
          <p:nvPr/>
        </p:nvGraphicFramePr>
        <p:xfrm>
          <a:off x="1187450" y="1484784"/>
          <a:ext cx="6624638" cy="4321175"/>
        </p:xfrm>
        <a:graphic>
          <a:graphicData uri="http://schemas.openxmlformats.org/presentationml/2006/ole">
            <mc:AlternateContent xmlns:mc="http://schemas.openxmlformats.org/markup-compatibility/2006">
              <mc:Choice xmlns:v="urn:schemas-microsoft-com:vml" Requires="v">
                <p:oleObj spid="_x0000_s28675" name="图片" r:id="rId4" imgW="3971544" imgH="2485644" progId="">
                  <p:embed/>
                </p:oleObj>
              </mc:Choice>
              <mc:Fallback>
                <p:oleObj name="图片" r:id="rId4" imgW="3971544" imgH="2485644" progId="">
                  <p:embed/>
                  <p:pic>
                    <p:nvPicPr>
                      <p:cNvPr id="6146"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87450" y="1484784"/>
                        <a:ext cx="6624638" cy="43211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1536" name="Rectangle 0"/>
          <p:cNvSpPr>
            <a:spLocks noChangeArrowheads="1"/>
          </p:cNvSpPr>
          <p:nvPr/>
        </p:nvSpPr>
        <p:spPr bwMode="auto">
          <a:xfrm>
            <a:off x="8027988" y="6021388"/>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6150" name="灯片编号占位符 7"/>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5B0DED-174E-40B0-B457-B4A499255D61}"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488</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nodePh="1">
                                  <p:stCondLst>
                                    <p:cond delay="0"/>
                                  </p:stCondLst>
                                  <p:endCondLst>
                                    <p:cond evt="begin" delay="0">
                                      <p:tn val="5"/>
                                    </p:cond>
                                  </p:endCondLst>
                                  <p:childTnLst>
                                    <p:set>
                                      <p:cBhvr>
                                        <p:cTn id="6" dur="1" fill="hold">
                                          <p:stCondLst>
                                            <p:cond delay="0"/>
                                          </p:stCondLst>
                                        </p:cTn>
                                        <p:tgtEl>
                                          <p:spTgt spid="321536">
                                            <p:txEl>
                                              <p:pRg st="0" end="0"/>
                                            </p:txEl>
                                          </p:spTgt>
                                        </p:tgtEl>
                                        <p:attrNameLst>
                                          <p:attrName>style.visibility</p:attrName>
                                        </p:attrNameLst>
                                      </p:cBhvr>
                                      <p:to>
                                        <p:strVal val="visible"/>
                                      </p:to>
                                    </p:set>
                                    <p:anim calcmode="lin" valueType="num">
                                      <p:cBhvr additive="base">
                                        <p:cTn id="7" dur="500" fill="hold"/>
                                        <p:tgtEl>
                                          <p:spTgt spid="32153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15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a:xfrm>
            <a:off x="395536" y="548680"/>
            <a:ext cx="7772400" cy="576263"/>
          </a:xfrm>
        </p:spPr>
        <p:txBody>
          <a:bodyPr/>
          <a:lstStyle/>
          <a:p>
            <a:pPr algn="l" eaLnBrk="1" hangingPunct="1"/>
            <a:r>
              <a:rPr lang="en-US" altLang="zh-CN" sz="3200" b="1" dirty="0">
                <a:solidFill>
                  <a:schemeClr val="accent2"/>
                </a:solidFill>
                <a:ea typeface="华文细黑" pitchFamily="2" charset="-122"/>
              </a:rPr>
              <a:t>VXI</a:t>
            </a:r>
            <a:r>
              <a:rPr lang="zh-CN" altLang="en-US" sz="3200" b="1" dirty="0">
                <a:solidFill>
                  <a:schemeClr val="accent2"/>
                </a:solidFill>
                <a:ea typeface="华文细黑" pitchFamily="2" charset="-122"/>
              </a:rPr>
              <a:t>总线中断信号的产生和处理</a:t>
            </a:r>
            <a:r>
              <a:rPr lang="zh-CN" altLang="en-US" sz="4000" dirty="0">
                <a:solidFill>
                  <a:schemeClr val="accent2"/>
                </a:solidFill>
                <a:ea typeface="华文细黑" pitchFamily="2" charset="-122"/>
              </a:rPr>
              <a:t> </a:t>
            </a:r>
          </a:p>
        </p:txBody>
      </p:sp>
      <p:sp>
        <p:nvSpPr>
          <p:cNvPr id="320515" name="Rectangle 3"/>
          <p:cNvSpPr>
            <a:spLocks noGrp="1" noChangeArrowheads="1"/>
          </p:cNvSpPr>
          <p:nvPr>
            <p:ph type="body" idx="1"/>
          </p:nvPr>
        </p:nvSpPr>
        <p:spPr>
          <a:xfrm>
            <a:off x="323850" y="1196752"/>
            <a:ext cx="8496300" cy="5543550"/>
          </a:xfrm>
        </p:spPr>
        <p:txBody>
          <a:bodyPr/>
          <a:lstStyle/>
          <a:p>
            <a:pPr eaLnBrk="1" hangingPunct="1">
              <a:lnSpc>
                <a:spcPct val="80000"/>
              </a:lnSpc>
              <a:buFont typeface="Wingdings" pitchFamily="2" charset="2"/>
              <a:buChar char="l"/>
            </a:pPr>
            <a:r>
              <a:rPr lang="zh-CN" altLang="en-US" sz="2000" dirty="0">
                <a:solidFill>
                  <a:schemeClr val="accent2"/>
                </a:solidFill>
                <a:latin typeface="华文细黑" pitchFamily="2" charset="-122"/>
                <a:ea typeface="华文细黑" pitchFamily="2" charset="-122"/>
              </a:rPr>
              <a:t>在系统中，中断信号的产生和处理电路由中断信号产生电路、中断级别设置电路、菊花链电路和辅助逻辑等几部分组成。当积分功能电路完成对被积信号的积分并将其变换成数字量之后，每个通道都会给出一个</a:t>
            </a:r>
            <a:r>
              <a:rPr lang="en-US" altLang="zh-CN" sz="2000" dirty="0">
                <a:solidFill>
                  <a:schemeClr val="accent2"/>
                </a:solidFill>
                <a:latin typeface="华文细黑" pitchFamily="2" charset="-122"/>
                <a:ea typeface="华文细黑" pitchFamily="2" charset="-122"/>
              </a:rPr>
              <a:t>ADOK*</a:t>
            </a:r>
            <a:r>
              <a:rPr lang="zh-CN" altLang="en-US" sz="2000" dirty="0">
                <a:solidFill>
                  <a:schemeClr val="accent2"/>
                </a:solidFill>
                <a:latin typeface="华文细黑" pitchFamily="2" charset="-122"/>
                <a:ea typeface="华文细黑" pitchFamily="2" charset="-122"/>
              </a:rPr>
              <a:t>（模数变换完毕）信号，四个通道的</a:t>
            </a:r>
            <a:r>
              <a:rPr lang="en-US" altLang="zh-CN" sz="2000" dirty="0">
                <a:solidFill>
                  <a:schemeClr val="accent2"/>
                </a:solidFill>
                <a:latin typeface="华文细黑" pitchFamily="2" charset="-122"/>
                <a:ea typeface="华文细黑" pitchFamily="2" charset="-122"/>
              </a:rPr>
              <a:t>ADOK*</a:t>
            </a:r>
            <a:r>
              <a:rPr lang="zh-CN" altLang="en-US" sz="2000" dirty="0">
                <a:solidFill>
                  <a:schemeClr val="accent2"/>
                </a:solidFill>
                <a:latin typeface="华文细黑" pitchFamily="2" charset="-122"/>
                <a:ea typeface="华文细黑" pitchFamily="2" charset="-122"/>
              </a:rPr>
              <a:t>相组合就给出一个</a:t>
            </a:r>
            <a:r>
              <a:rPr lang="en-US" altLang="zh-CN" sz="2000" dirty="0">
                <a:solidFill>
                  <a:schemeClr val="accent2"/>
                </a:solidFill>
                <a:latin typeface="华文细黑" pitchFamily="2" charset="-122"/>
                <a:ea typeface="华文细黑" pitchFamily="2" charset="-122"/>
              </a:rPr>
              <a:t>ENINT</a:t>
            </a:r>
            <a:r>
              <a:rPr lang="zh-CN" altLang="en-US" sz="2000" dirty="0">
                <a:solidFill>
                  <a:schemeClr val="accent2"/>
                </a:solidFill>
                <a:latin typeface="华文细黑" pitchFamily="2" charset="-122"/>
                <a:ea typeface="华文细黑" pitchFamily="2" charset="-122"/>
              </a:rPr>
              <a:t>信号。该信号经过中断级别设置电路，就可以驱动预先设定优先级别的中断请求线</a:t>
            </a:r>
            <a:r>
              <a:rPr lang="en-US" altLang="zh-CN" sz="2000" dirty="0" err="1">
                <a:solidFill>
                  <a:schemeClr val="accent2"/>
                </a:solidFill>
                <a:latin typeface="华文细黑" pitchFamily="2" charset="-122"/>
                <a:ea typeface="华文细黑" pitchFamily="2" charset="-122"/>
              </a:rPr>
              <a:t>IRQx</a:t>
            </a:r>
            <a:r>
              <a:rPr lang="en-US" altLang="zh-CN" sz="2000" dirty="0">
                <a:solidFill>
                  <a:schemeClr val="accent2"/>
                </a:solidFill>
                <a:latin typeface="华文细黑" pitchFamily="2" charset="-122"/>
                <a:ea typeface="华文细黑" pitchFamily="2" charset="-122"/>
              </a:rPr>
              <a:t>*,x=1~7</a:t>
            </a:r>
            <a:r>
              <a:rPr lang="zh-CN" altLang="en-US" sz="2000" dirty="0">
                <a:solidFill>
                  <a:schemeClr val="accent2"/>
                </a:solidFill>
                <a:latin typeface="华文细黑" pitchFamily="2" charset="-122"/>
                <a:ea typeface="华文细黑" pitchFamily="2" charset="-122"/>
              </a:rPr>
              <a:t>。当然，这里要满足两个条件：</a:t>
            </a:r>
          </a:p>
          <a:p>
            <a:pPr lvl="1" eaLnBrk="1" hangingPunct="1">
              <a:lnSpc>
                <a:spcPct val="80000"/>
              </a:lnSpc>
            </a:pPr>
            <a:r>
              <a:rPr lang="zh-CN" altLang="en-US" sz="1800" dirty="0">
                <a:solidFill>
                  <a:srgbClr val="9900CC"/>
                </a:solidFill>
                <a:latin typeface="华文细黑" pitchFamily="2" charset="-122"/>
                <a:ea typeface="华文细黑" pitchFamily="2" charset="-122"/>
              </a:rPr>
              <a:t>第一，此时系统不处于系统复位状态，即</a:t>
            </a:r>
            <a:r>
              <a:rPr lang="en-US" altLang="zh-CN" sz="1800" dirty="0">
                <a:solidFill>
                  <a:srgbClr val="9900CC"/>
                </a:solidFill>
                <a:latin typeface="华文细黑" pitchFamily="2" charset="-122"/>
                <a:ea typeface="华文细黑" pitchFamily="2" charset="-122"/>
              </a:rPr>
              <a:t>SYSRESET*=1</a:t>
            </a:r>
            <a:r>
              <a:rPr lang="zh-CN" altLang="en-US" sz="1800" dirty="0">
                <a:solidFill>
                  <a:srgbClr val="9900CC"/>
                </a:solidFill>
                <a:latin typeface="华文细黑" pitchFamily="2" charset="-122"/>
                <a:ea typeface="华文细黑" pitchFamily="2" charset="-122"/>
              </a:rPr>
              <a:t>；</a:t>
            </a:r>
          </a:p>
          <a:p>
            <a:pPr lvl="1" eaLnBrk="1" hangingPunct="1">
              <a:lnSpc>
                <a:spcPct val="80000"/>
              </a:lnSpc>
            </a:pPr>
            <a:r>
              <a:rPr lang="zh-CN" altLang="en-US" sz="1800" dirty="0">
                <a:solidFill>
                  <a:srgbClr val="9900CC"/>
                </a:solidFill>
                <a:latin typeface="华文细黑" pitchFamily="2" charset="-122"/>
                <a:ea typeface="华文细黑" pitchFamily="2" charset="-122"/>
              </a:rPr>
              <a:t>第二，本模件不处于中断确认周期</a:t>
            </a:r>
            <a:r>
              <a:rPr lang="en-US" altLang="zh-CN" sz="1800" dirty="0">
                <a:solidFill>
                  <a:srgbClr val="9900CC"/>
                </a:solidFill>
                <a:latin typeface="华文细黑" pitchFamily="2" charset="-122"/>
                <a:ea typeface="华文细黑" pitchFamily="2" charset="-122"/>
              </a:rPr>
              <a:t>,</a:t>
            </a:r>
            <a:r>
              <a:rPr lang="zh-CN" altLang="en-US" sz="1800" dirty="0">
                <a:solidFill>
                  <a:srgbClr val="9900CC"/>
                </a:solidFill>
                <a:latin typeface="华文细黑" pitchFamily="2" charset="-122"/>
                <a:ea typeface="华文细黑" pitchFamily="2" charset="-122"/>
              </a:rPr>
              <a:t>即</a:t>
            </a:r>
            <a:r>
              <a:rPr lang="en-US" altLang="zh-CN" sz="1800" dirty="0" err="1">
                <a:solidFill>
                  <a:srgbClr val="9900CC"/>
                </a:solidFill>
                <a:latin typeface="华文细黑" pitchFamily="2" charset="-122"/>
                <a:ea typeface="华文细黑" pitchFamily="2" charset="-122"/>
              </a:rPr>
              <a:t>intDTACK</a:t>
            </a:r>
            <a:r>
              <a:rPr lang="en-US" altLang="zh-CN" sz="1800" dirty="0">
                <a:solidFill>
                  <a:srgbClr val="9900CC"/>
                </a:solidFill>
                <a:latin typeface="华文细黑" pitchFamily="2" charset="-122"/>
                <a:ea typeface="华文细黑" pitchFamily="2" charset="-122"/>
              </a:rPr>
              <a:t>*=1</a:t>
            </a:r>
            <a:r>
              <a:rPr lang="zh-CN" altLang="en-US" sz="1800" dirty="0">
                <a:solidFill>
                  <a:srgbClr val="9900CC"/>
                </a:solidFill>
                <a:latin typeface="华文细黑" pitchFamily="2" charset="-122"/>
                <a:ea typeface="华文细黑" pitchFamily="2" charset="-122"/>
              </a:rPr>
              <a:t>。</a:t>
            </a:r>
          </a:p>
          <a:p>
            <a:pPr eaLnBrk="1" hangingPunct="1">
              <a:lnSpc>
                <a:spcPct val="80000"/>
              </a:lnSpc>
              <a:buFont typeface="Wingdings" pitchFamily="2" charset="2"/>
              <a:buChar char="l"/>
            </a:pPr>
            <a:r>
              <a:rPr lang="zh-CN" altLang="en-US" sz="2000" dirty="0">
                <a:solidFill>
                  <a:schemeClr val="accent2"/>
                </a:solidFill>
                <a:latin typeface="华文细黑" pitchFamily="2" charset="-122"/>
                <a:ea typeface="华文细黑" pitchFamily="2" charset="-122"/>
              </a:rPr>
              <a:t>中断管理器接收到中断请求信号后启动中断确认周期，它将响应的中断的级别放置在地址线</a:t>
            </a:r>
            <a:r>
              <a:rPr lang="en-US" altLang="zh-CN" sz="2000" dirty="0">
                <a:solidFill>
                  <a:schemeClr val="accent2"/>
                </a:solidFill>
                <a:latin typeface="华文细黑" pitchFamily="2" charset="-122"/>
                <a:ea typeface="华文细黑" pitchFamily="2" charset="-122"/>
              </a:rPr>
              <a:t>A1~A3</a:t>
            </a:r>
            <a:r>
              <a:rPr lang="zh-CN" altLang="en-US" sz="2000" dirty="0">
                <a:solidFill>
                  <a:schemeClr val="accent2"/>
                </a:solidFill>
                <a:latin typeface="华文细黑" pitchFamily="2" charset="-122"/>
                <a:ea typeface="华文细黑" pitchFamily="2" charset="-122"/>
              </a:rPr>
              <a:t>上，同时启动菊花链电路，传递</a:t>
            </a:r>
            <a:r>
              <a:rPr lang="en-US" altLang="zh-CN" sz="2000" dirty="0">
                <a:solidFill>
                  <a:schemeClr val="accent2"/>
                </a:solidFill>
                <a:latin typeface="华文细黑" pitchFamily="2" charset="-122"/>
                <a:ea typeface="华文细黑" pitchFamily="2" charset="-122"/>
              </a:rPr>
              <a:t>IACKIN*</a:t>
            </a:r>
            <a:r>
              <a:rPr lang="zh-CN" altLang="en-US" sz="2000" dirty="0">
                <a:solidFill>
                  <a:schemeClr val="accent2"/>
                </a:solidFill>
                <a:latin typeface="华文细黑" pitchFamily="2" charset="-122"/>
                <a:ea typeface="华文细黑" pitchFamily="2" charset="-122"/>
              </a:rPr>
              <a:t>信号。如果从模件同时满足如下的一些条件，则它就封住下面的菊花链电路，并将状态</a:t>
            </a:r>
            <a:r>
              <a:rPr lang="en-US" altLang="zh-CN" sz="2000" dirty="0">
                <a:solidFill>
                  <a:schemeClr val="accent2"/>
                </a:solidFill>
                <a:latin typeface="华文细黑" pitchFamily="2" charset="-122"/>
                <a:ea typeface="华文细黑" pitchFamily="2" charset="-122"/>
              </a:rPr>
              <a:t>/</a:t>
            </a:r>
            <a:r>
              <a:rPr lang="zh-CN" altLang="en-US" sz="2000" dirty="0">
                <a:solidFill>
                  <a:schemeClr val="accent2"/>
                </a:solidFill>
                <a:latin typeface="华文细黑" pitchFamily="2" charset="-122"/>
                <a:ea typeface="华文细黑" pitchFamily="2" charset="-122"/>
              </a:rPr>
              <a:t>识别字放到数据总线上：</a:t>
            </a:r>
          </a:p>
          <a:p>
            <a:pPr lvl="1" eaLnBrk="1" hangingPunct="1">
              <a:lnSpc>
                <a:spcPct val="80000"/>
              </a:lnSpc>
            </a:pPr>
            <a:r>
              <a:rPr lang="zh-CN" altLang="en-US" sz="1800" dirty="0">
                <a:solidFill>
                  <a:srgbClr val="9900CC"/>
                </a:solidFill>
                <a:latin typeface="华文细黑" pitchFamily="2" charset="-122"/>
                <a:ea typeface="华文细黑" pitchFamily="2" charset="-122"/>
              </a:rPr>
              <a:t>本模件确实发出了中断请求信号。</a:t>
            </a:r>
          </a:p>
          <a:p>
            <a:pPr lvl="1" eaLnBrk="1" hangingPunct="1">
              <a:lnSpc>
                <a:spcPct val="80000"/>
              </a:lnSpc>
            </a:pPr>
            <a:r>
              <a:rPr lang="zh-CN" altLang="en-US" sz="1800" dirty="0">
                <a:solidFill>
                  <a:srgbClr val="9900CC"/>
                </a:solidFill>
                <a:latin typeface="华文细黑" pitchFamily="2" charset="-122"/>
                <a:ea typeface="华文细黑" pitchFamily="2" charset="-122"/>
              </a:rPr>
              <a:t>地址总线上</a:t>
            </a:r>
            <a:r>
              <a:rPr lang="en-US" altLang="zh-CN" sz="1800" dirty="0">
                <a:solidFill>
                  <a:srgbClr val="9900CC"/>
                </a:solidFill>
                <a:latin typeface="华文细黑" pitchFamily="2" charset="-122"/>
                <a:ea typeface="华文细黑" pitchFamily="2" charset="-122"/>
              </a:rPr>
              <a:t>A01~A03</a:t>
            </a:r>
            <a:r>
              <a:rPr lang="zh-CN" altLang="en-US" sz="1800" dirty="0">
                <a:solidFill>
                  <a:srgbClr val="9900CC"/>
                </a:solidFill>
                <a:latin typeface="华文细黑" pitchFamily="2" charset="-122"/>
                <a:ea typeface="华文细黑" pitchFamily="2" charset="-122"/>
              </a:rPr>
              <a:t>上所给出的中断级别与本模件预设的中断级别一致。</a:t>
            </a:r>
          </a:p>
          <a:p>
            <a:pPr lvl="1" eaLnBrk="1" hangingPunct="1">
              <a:lnSpc>
                <a:spcPct val="80000"/>
              </a:lnSpc>
            </a:pPr>
            <a:r>
              <a:rPr lang="zh-CN" altLang="en-US" sz="1800" dirty="0">
                <a:solidFill>
                  <a:srgbClr val="9900CC"/>
                </a:solidFill>
                <a:latin typeface="华文细黑" pitchFamily="2" charset="-122"/>
                <a:ea typeface="华文细黑" pitchFamily="2" charset="-122"/>
              </a:rPr>
              <a:t>当前的总线周期确实处于中断确认周期。（</a:t>
            </a:r>
            <a:r>
              <a:rPr lang="en-US" altLang="zh-CN" sz="1800" dirty="0">
                <a:solidFill>
                  <a:srgbClr val="9900CC"/>
                </a:solidFill>
                <a:latin typeface="华文细黑" pitchFamily="2" charset="-122"/>
                <a:ea typeface="华文细黑" pitchFamily="2" charset="-122"/>
              </a:rPr>
              <a:t>DS=1;IACKIN*=0;AS*=0</a:t>
            </a:r>
            <a:r>
              <a:rPr lang="zh-CN" altLang="en-US" sz="1800" dirty="0">
                <a:solidFill>
                  <a:srgbClr val="9900CC"/>
                </a:solidFill>
                <a:latin typeface="华文细黑" pitchFamily="2" charset="-122"/>
                <a:ea typeface="华文细黑" pitchFamily="2" charset="-122"/>
              </a:rPr>
              <a:t>）</a:t>
            </a:r>
          </a:p>
          <a:p>
            <a:pPr eaLnBrk="1" hangingPunct="1">
              <a:lnSpc>
                <a:spcPct val="80000"/>
              </a:lnSpc>
              <a:buFont typeface="Wingdings" pitchFamily="2" charset="2"/>
              <a:buChar char="l"/>
            </a:pPr>
            <a:r>
              <a:rPr lang="zh-CN" altLang="en-US" sz="2000" dirty="0">
                <a:solidFill>
                  <a:schemeClr val="accent2"/>
                </a:solidFill>
                <a:latin typeface="华文细黑" pitchFamily="2" charset="-122"/>
                <a:ea typeface="华文细黑" pitchFamily="2" charset="-122"/>
              </a:rPr>
              <a:t>主模件的中断管理器接收到状态</a:t>
            </a:r>
            <a:r>
              <a:rPr lang="en-US" altLang="zh-CN" sz="2000" dirty="0">
                <a:solidFill>
                  <a:schemeClr val="accent2"/>
                </a:solidFill>
                <a:latin typeface="华文细黑" pitchFamily="2" charset="-122"/>
                <a:ea typeface="华文细黑" pitchFamily="2" charset="-122"/>
              </a:rPr>
              <a:t>/</a:t>
            </a:r>
            <a:r>
              <a:rPr lang="zh-CN" altLang="en-US" sz="2000" dirty="0">
                <a:solidFill>
                  <a:schemeClr val="accent2"/>
                </a:solidFill>
                <a:latin typeface="华文细黑" pitchFamily="2" charset="-122"/>
                <a:ea typeface="华文细黑" pitchFamily="2" charset="-122"/>
              </a:rPr>
              <a:t>识别字后就可以执行相应的中断服务程序，将存放于数据锁存器中的各通道的积分码按序读取到</a:t>
            </a:r>
            <a:r>
              <a:rPr lang="en-US" altLang="zh-CN" sz="2000" dirty="0">
                <a:solidFill>
                  <a:schemeClr val="accent2"/>
                </a:solidFill>
                <a:latin typeface="华文细黑" pitchFamily="2" charset="-122"/>
                <a:ea typeface="华文细黑" pitchFamily="2" charset="-122"/>
              </a:rPr>
              <a:t>0</a:t>
            </a:r>
            <a:r>
              <a:rPr lang="zh-CN" altLang="en-US" sz="2000" dirty="0">
                <a:solidFill>
                  <a:schemeClr val="accent2"/>
                </a:solidFill>
                <a:latin typeface="华文细黑" pitchFamily="2" charset="-122"/>
                <a:ea typeface="华文细黑" pitchFamily="2" charset="-122"/>
              </a:rPr>
              <a:t>槽，再传递到计算机进行相应的处理。同时为了和其它部分电路的衔接，辅助逻辑应给出</a:t>
            </a:r>
            <a:r>
              <a:rPr lang="en-US" altLang="zh-CN" sz="2000" dirty="0">
                <a:solidFill>
                  <a:schemeClr val="accent2"/>
                </a:solidFill>
                <a:latin typeface="华文细黑" pitchFamily="2" charset="-122"/>
                <a:ea typeface="华文细黑" pitchFamily="2" charset="-122"/>
              </a:rPr>
              <a:t>STATUSID*</a:t>
            </a:r>
            <a:r>
              <a:rPr lang="zh-CN" altLang="en-US" sz="2000" dirty="0">
                <a:solidFill>
                  <a:schemeClr val="accent2"/>
                </a:solidFill>
                <a:latin typeface="华文细黑" pitchFamily="2" charset="-122"/>
                <a:ea typeface="华文细黑" pitchFamily="2" charset="-122"/>
              </a:rPr>
              <a:t>和</a:t>
            </a:r>
            <a:r>
              <a:rPr lang="en-US" altLang="zh-CN" sz="2000" dirty="0">
                <a:solidFill>
                  <a:schemeClr val="accent2"/>
                </a:solidFill>
                <a:latin typeface="华文细黑" pitchFamily="2" charset="-122"/>
                <a:ea typeface="华文细黑" pitchFamily="2" charset="-122"/>
              </a:rPr>
              <a:t>INTOK*</a:t>
            </a:r>
            <a:r>
              <a:rPr lang="zh-CN" altLang="en-US" sz="2000" dirty="0">
                <a:solidFill>
                  <a:schemeClr val="accent2"/>
                </a:solidFill>
                <a:latin typeface="华文细黑" pitchFamily="2" charset="-122"/>
                <a:ea typeface="华文细黑" pitchFamily="2" charset="-122"/>
              </a:rPr>
              <a:t>信号。</a:t>
            </a:r>
          </a:p>
        </p:txBody>
      </p:sp>
      <p:sp>
        <p:nvSpPr>
          <p:cNvPr id="66566" name="灯片编号占位符 7"/>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8B0C-8780-49F6-8C41-B8661BCA5A04}"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489</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20515">
                                            <p:txEl>
                                              <p:pRg st="0" end="0"/>
                                            </p:txEl>
                                          </p:spTgt>
                                        </p:tgtEl>
                                        <p:attrNameLst>
                                          <p:attrName>style.visibility</p:attrName>
                                        </p:attrNameLst>
                                      </p:cBhvr>
                                      <p:to>
                                        <p:strVal val="visible"/>
                                      </p:to>
                                    </p:set>
                                    <p:animEffect transition="in" filter="blinds(horizontal)">
                                      <p:cBhvr>
                                        <p:cTn id="7" dur="500"/>
                                        <p:tgtEl>
                                          <p:spTgt spid="320515">
                                            <p:txEl>
                                              <p:pRg st="0" end="0"/>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320515">
                                            <p:txEl>
                                              <p:pRg st="1" end="1"/>
                                            </p:txEl>
                                          </p:spTgt>
                                        </p:tgtEl>
                                        <p:attrNameLst>
                                          <p:attrName>style.visibility</p:attrName>
                                        </p:attrNameLst>
                                      </p:cBhvr>
                                      <p:to>
                                        <p:strVal val="visible"/>
                                      </p:to>
                                    </p:set>
                                    <p:animEffect transition="in" filter="blinds(horizontal)">
                                      <p:cBhvr>
                                        <p:cTn id="10" dur="500"/>
                                        <p:tgtEl>
                                          <p:spTgt spid="320515">
                                            <p:txEl>
                                              <p:pRg st="1" end="1"/>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320515">
                                            <p:txEl>
                                              <p:pRg st="2" end="2"/>
                                            </p:txEl>
                                          </p:spTgt>
                                        </p:tgtEl>
                                        <p:attrNameLst>
                                          <p:attrName>style.visibility</p:attrName>
                                        </p:attrNameLst>
                                      </p:cBhvr>
                                      <p:to>
                                        <p:strVal val="visible"/>
                                      </p:to>
                                    </p:set>
                                    <p:animEffect transition="in" filter="blinds(horizontal)">
                                      <p:cBhvr>
                                        <p:cTn id="13" dur="500"/>
                                        <p:tgtEl>
                                          <p:spTgt spid="320515">
                                            <p:txEl>
                                              <p:pRg st="2" end="2"/>
                                            </p:txEl>
                                          </p:spTgt>
                                        </p:tgtEl>
                                      </p:cBhvr>
                                    </p:animEffect>
                                  </p:childTnLst>
                                </p:cTn>
                              </p:par>
                              <p:par>
                                <p:cTn id="14" presetID="3" presetClass="entr" presetSubtype="10" fill="hold" nodeType="withEffect">
                                  <p:stCondLst>
                                    <p:cond delay="0"/>
                                  </p:stCondLst>
                                  <p:childTnLst>
                                    <p:set>
                                      <p:cBhvr>
                                        <p:cTn id="15" dur="1" fill="hold">
                                          <p:stCondLst>
                                            <p:cond delay="0"/>
                                          </p:stCondLst>
                                        </p:cTn>
                                        <p:tgtEl>
                                          <p:spTgt spid="320515">
                                            <p:txEl>
                                              <p:pRg st="3" end="3"/>
                                            </p:txEl>
                                          </p:spTgt>
                                        </p:tgtEl>
                                        <p:attrNameLst>
                                          <p:attrName>style.visibility</p:attrName>
                                        </p:attrNameLst>
                                      </p:cBhvr>
                                      <p:to>
                                        <p:strVal val="visible"/>
                                      </p:to>
                                    </p:set>
                                    <p:animEffect transition="in" filter="blinds(horizontal)">
                                      <p:cBhvr>
                                        <p:cTn id="16" dur="500"/>
                                        <p:tgtEl>
                                          <p:spTgt spid="320515">
                                            <p:txEl>
                                              <p:pRg st="3" end="3"/>
                                            </p:txEl>
                                          </p:spTgt>
                                        </p:tgtEl>
                                      </p:cBhvr>
                                    </p:animEffect>
                                  </p:childTnLst>
                                </p:cTn>
                              </p:par>
                              <p:par>
                                <p:cTn id="17" presetID="3" presetClass="entr" presetSubtype="10" fill="hold" nodeType="withEffect">
                                  <p:stCondLst>
                                    <p:cond delay="0"/>
                                  </p:stCondLst>
                                  <p:childTnLst>
                                    <p:set>
                                      <p:cBhvr>
                                        <p:cTn id="18" dur="1" fill="hold">
                                          <p:stCondLst>
                                            <p:cond delay="0"/>
                                          </p:stCondLst>
                                        </p:cTn>
                                        <p:tgtEl>
                                          <p:spTgt spid="320515">
                                            <p:txEl>
                                              <p:pRg st="4" end="4"/>
                                            </p:txEl>
                                          </p:spTgt>
                                        </p:tgtEl>
                                        <p:attrNameLst>
                                          <p:attrName>style.visibility</p:attrName>
                                        </p:attrNameLst>
                                      </p:cBhvr>
                                      <p:to>
                                        <p:strVal val="visible"/>
                                      </p:to>
                                    </p:set>
                                    <p:animEffect transition="in" filter="blinds(horizontal)">
                                      <p:cBhvr>
                                        <p:cTn id="19" dur="500"/>
                                        <p:tgtEl>
                                          <p:spTgt spid="320515">
                                            <p:txEl>
                                              <p:pRg st="4" end="4"/>
                                            </p:txEl>
                                          </p:spTgt>
                                        </p:tgtEl>
                                      </p:cBhvr>
                                    </p:animEffect>
                                  </p:childTnLst>
                                </p:cTn>
                              </p:par>
                              <p:par>
                                <p:cTn id="20" presetID="3" presetClass="entr" presetSubtype="10" fill="hold" nodeType="withEffect">
                                  <p:stCondLst>
                                    <p:cond delay="0"/>
                                  </p:stCondLst>
                                  <p:childTnLst>
                                    <p:set>
                                      <p:cBhvr>
                                        <p:cTn id="21" dur="1" fill="hold">
                                          <p:stCondLst>
                                            <p:cond delay="0"/>
                                          </p:stCondLst>
                                        </p:cTn>
                                        <p:tgtEl>
                                          <p:spTgt spid="320515">
                                            <p:txEl>
                                              <p:pRg st="5" end="5"/>
                                            </p:txEl>
                                          </p:spTgt>
                                        </p:tgtEl>
                                        <p:attrNameLst>
                                          <p:attrName>style.visibility</p:attrName>
                                        </p:attrNameLst>
                                      </p:cBhvr>
                                      <p:to>
                                        <p:strVal val="visible"/>
                                      </p:to>
                                    </p:set>
                                    <p:animEffect transition="in" filter="blinds(horizontal)">
                                      <p:cBhvr>
                                        <p:cTn id="22" dur="500"/>
                                        <p:tgtEl>
                                          <p:spTgt spid="320515">
                                            <p:txEl>
                                              <p:pRg st="5" end="5"/>
                                            </p:txEl>
                                          </p:spTgt>
                                        </p:tgtEl>
                                      </p:cBhvr>
                                    </p:animEffect>
                                  </p:childTnLst>
                                </p:cTn>
                              </p:par>
                              <p:par>
                                <p:cTn id="23" presetID="3" presetClass="entr" presetSubtype="10" fill="hold" nodeType="withEffect">
                                  <p:stCondLst>
                                    <p:cond delay="0"/>
                                  </p:stCondLst>
                                  <p:childTnLst>
                                    <p:set>
                                      <p:cBhvr>
                                        <p:cTn id="24" dur="1" fill="hold">
                                          <p:stCondLst>
                                            <p:cond delay="0"/>
                                          </p:stCondLst>
                                        </p:cTn>
                                        <p:tgtEl>
                                          <p:spTgt spid="320515">
                                            <p:txEl>
                                              <p:pRg st="6" end="6"/>
                                            </p:txEl>
                                          </p:spTgt>
                                        </p:tgtEl>
                                        <p:attrNameLst>
                                          <p:attrName>style.visibility</p:attrName>
                                        </p:attrNameLst>
                                      </p:cBhvr>
                                      <p:to>
                                        <p:strVal val="visible"/>
                                      </p:to>
                                    </p:set>
                                    <p:animEffect transition="in" filter="blinds(horizontal)">
                                      <p:cBhvr>
                                        <p:cTn id="25" dur="500"/>
                                        <p:tgtEl>
                                          <p:spTgt spid="320515">
                                            <p:txEl>
                                              <p:pRg st="6" end="6"/>
                                            </p:txEl>
                                          </p:spTgt>
                                        </p:tgtEl>
                                      </p:cBhvr>
                                    </p:animEffect>
                                  </p:childTnLst>
                                </p:cTn>
                              </p:par>
                              <p:par>
                                <p:cTn id="26" presetID="3" presetClass="entr" presetSubtype="10" fill="hold" nodeType="withEffect">
                                  <p:stCondLst>
                                    <p:cond delay="0"/>
                                  </p:stCondLst>
                                  <p:childTnLst>
                                    <p:set>
                                      <p:cBhvr>
                                        <p:cTn id="27" dur="1" fill="hold">
                                          <p:stCondLst>
                                            <p:cond delay="0"/>
                                          </p:stCondLst>
                                        </p:cTn>
                                        <p:tgtEl>
                                          <p:spTgt spid="320515">
                                            <p:txEl>
                                              <p:pRg st="7" end="7"/>
                                            </p:txEl>
                                          </p:spTgt>
                                        </p:tgtEl>
                                        <p:attrNameLst>
                                          <p:attrName>style.visibility</p:attrName>
                                        </p:attrNameLst>
                                      </p:cBhvr>
                                      <p:to>
                                        <p:strVal val="visible"/>
                                      </p:to>
                                    </p:set>
                                    <p:animEffect transition="in" filter="blinds(horizontal)">
                                      <p:cBhvr>
                                        <p:cTn id="28" dur="500"/>
                                        <p:tgtEl>
                                          <p:spTgt spid="32051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rtlCol="0">
            <a:normAutofit fontScale="90000"/>
          </a:bodyPr>
          <a:lstStyle/>
          <a:p>
            <a:pPr eaLnBrk="1" fontAlgn="auto" hangingPunct="1">
              <a:spcAft>
                <a:spcPts val="0"/>
              </a:spcAft>
              <a:defRPr/>
            </a:pPr>
            <a:br>
              <a:rPr lang="en-US" altLang="zh-CN"/>
            </a:br>
            <a:r>
              <a:rPr lang="en-US" altLang="zh-CN"/>
              <a:t> </a:t>
            </a:r>
            <a:br>
              <a:rPr lang="en-US" altLang="zh-CN"/>
            </a:br>
            <a:endParaRPr lang="en-US" altLang="zh-CN"/>
          </a:p>
        </p:txBody>
      </p:sp>
      <p:sp>
        <p:nvSpPr>
          <p:cNvPr id="52228" name="Rectangle 4"/>
          <p:cNvSpPr>
            <a:spLocks noChangeArrowheads="1"/>
          </p:cNvSpPr>
          <p:nvPr/>
        </p:nvSpPr>
        <p:spPr bwMode="auto">
          <a:xfrm>
            <a:off x="2786063" y="1914525"/>
            <a:ext cx="9144000" cy="0"/>
          </a:xfrm>
          <a:prstGeom prst="rect">
            <a:avLst/>
          </a:prstGeom>
          <a:noFill/>
          <a:ln w="9525">
            <a:noFill/>
            <a:miter lim="800000"/>
            <a:headEnd/>
            <a:tailEnd/>
          </a:ln>
        </p:spPr>
        <p:txBody>
          <a:bodyPr>
            <a:spAutoFit/>
          </a:bodyPr>
          <a:lstStyle/>
          <a:p>
            <a:endParaRPr lang="zh-CN" altLang="en-US"/>
          </a:p>
        </p:txBody>
      </p:sp>
      <p:pic>
        <p:nvPicPr>
          <p:cNvPr id="52229" name="Picture 5" descr="atlas2"/>
          <p:cNvPicPr>
            <a:picLocks noChangeAspect="1" noChangeArrowheads="1"/>
          </p:cNvPicPr>
          <p:nvPr/>
        </p:nvPicPr>
        <p:blipFill>
          <a:blip r:embed="rId2" cstate="print"/>
          <a:srcRect/>
          <a:stretch>
            <a:fillRect/>
          </a:stretch>
        </p:blipFill>
        <p:spPr bwMode="auto">
          <a:xfrm>
            <a:off x="900113" y="1268413"/>
            <a:ext cx="7131050" cy="5246687"/>
          </a:xfrm>
          <a:prstGeom prst="rect">
            <a:avLst/>
          </a:prstGeom>
          <a:noFill/>
          <a:ln w="9525">
            <a:noFill/>
            <a:miter lim="800000"/>
            <a:headEnd/>
            <a:tailEnd/>
          </a:ln>
        </p:spPr>
      </p:pic>
      <p:sp>
        <p:nvSpPr>
          <p:cNvPr id="52230" name="Rectangle 6"/>
          <p:cNvSpPr>
            <a:spLocks noChangeArrowheads="1"/>
          </p:cNvSpPr>
          <p:nvPr/>
        </p:nvSpPr>
        <p:spPr bwMode="auto">
          <a:xfrm>
            <a:off x="1116013" y="692150"/>
            <a:ext cx="6551612" cy="579438"/>
          </a:xfrm>
          <a:prstGeom prst="rect">
            <a:avLst/>
          </a:prstGeom>
          <a:noFill/>
          <a:ln w="9525">
            <a:noFill/>
            <a:miter lim="800000"/>
            <a:headEnd/>
            <a:tailEnd/>
          </a:ln>
        </p:spPr>
        <p:txBody>
          <a:bodyPr>
            <a:spAutoFit/>
          </a:bodyPr>
          <a:lstStyle/>
          <a:p>
            <a:r>
              <a:rPr lang="zh-CN" altLang="en-US" sz="3200">
                <a:solidFill>
                  <a:schemeClr val="bg1"/>
                </a:solidFill>
                <a:ea typeface="华文行楷" pitchFamily="2" charset="-122"/>
              </a:rPr>
              <a:t>当代高能物理实验中数据获取系统</a:t>
            </a:r>
            <a:r>
              <a:rPr lang="zh-CN" altLang="en-US" sz="1100"/>
              <a:t> </a:t>
            </a:r>
            <a:endParaRPr lang="zh-CN" altLang="en-US"/>
          </a:p>
        </p:txBody>
      </p:sp>
      <p:sp>
        <p:nvSpPr>
          <p:cNvPr id="7" name="灯片编号占位符 6"/>
          <p:cNvSpPr>
            <a:spLocks noGrp="1"/>
          </p:cNvSpPr>
          <p:nvPr>
            <p:ph type="sldNum" sz="quarter" idx="12"/>
          </p:nvPr>
        </p:nvSpPr>
        <p:spPr/>
        <p:txBody>
          <a:bodyPr/>
          <a:lstStyle/>
          <a:p>
            <a:pPr>
              <a:defRPr/>
            </a:pPr>
            <a:fld id="{D44DC154-3B0A-4022-9962-F654D6D68C36}" type="slidenum">
              <a:rPr lang="en-US" altLang="zh-CN" smtClean="0"/>
              <a:pPr>
                <a:defRPr/>
              </a:pPr>
              <a:t>49</a:t>
            </a:fld>
            <a:endParaRPr lang="en-US" altLang="zh-CN"/>
          </a:p>
        </p:txBody>
      </p:sp>
    </p:spTree>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539552" y="5733256"/>
            <a:ext cx="7772400" cy="333375"/>
          </a:xfrm>
        </p:spPr>
        <p:txBody>
          <a:bodyPr/>
          <a:lstStyle/>
          <a:p>
            <a:pPr eaLnBrk="1" hangingPunct="1"/>
            <a:r>
              <a:rPr lang="zh-CN" altLang="en-US" sz="2800" dirty="0">
                <a:solidFill>
                  <a:schemeClr val="accent2"/>
                </a:solidFill>
                <a:latin typeface="华文细黑" pitchFamily="2" charset="-122"/>
                <a:ea typeface="华文细黑" pitchFamily="2" charset="-122"/>
              </a:rPr>
              <a:t>数据采集软面板</a:t>
            </a:r>
          </a:p>
        </p:txBody>
      </p:sp>
      <p:pic>
        <p:nvPicPr>
          <p:cNvPr id="106499" name="Picture 3" descr="门控积分器新面板"/>
          <p:cNvPicPr>
            <a:picLocks noChangeAspect="1" noChangeArrowheads="1"/>
          </p:cNvPicPr>
          <p:nvPr/>
        </p:nvPicPr>
        <p:blipFill>
          <a:blip r:embed="rId3" cstate="print"/>
          <a:srcRect/>
          <a:stretch>
            <a:fillRect/>
          </a:stretch>
        </p:blipFill>
        <p:spPr bwMode="auto">
          <a:xfrm>
            <a:off x="1259632" y="692696"/>
            <a:ext cx="6468211" cy="4851158"/>
          </a:xfrm>
          <a:prstGeom prst="rect">
            <a:avLst/>
          </a:prstGeom>
          <a:noFill/>
          <a:ln w="9525">
            <a:noFill/>
            <a:miter lim="800000"/>
            <a:headEnd/>
            <a:tailEnd/>
          </a:ln>
        </p:spPr>
      </p:pic>
      <p:sp>
        <p:nvSpPr>
          <p:cNvPr id="67588"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462A1C-02C4-43AF-8B2A-CD1E08BB3E1C}"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490</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p:txBody>
          <a:bodyPr/>
          <a:lstStyle/>
          <a:p>
            <a:pPr eaLnBrk="1" hangingPunct="1"/>
            <a:r>
              <a:rPr lang="zh-CN" altLang="en-US" dirty="0">
                <a:solidFill>
                  <a:schemeClr val="accent2"/>
                </a:solidFill>
                <a:latin typeface="华文细黑" pitchFamily="2" charset="-122"/>
                <a:ea typeface="华文细黑" pitchFamily="2" charset="-122"/>
              </a:rPr>
              <a:t>电子学测试</a:t>
            </a:r>
          </a:p>
        </p:txBody>
      </p:sp>
      <p:sp>
        <p:nvSpPr>
          <p:cNvPr id="68611" name="Rectangle 3"/>
          <p:cNvSpPr>
            <a:spLocks noGrp="1" noChangeArrowheads="1"/>
          </p:cNvSpPr>
          <p:nvPr>
            <p:ph type="body" idx="1"/>
          </p:nvPr>
        </p:nvSpPr>
        <p:spPr>
          <a:xfrm>
            <a:off x="685800" y="1981200"/>
            <a:ext cx="7772400" cy="1371600"/>
          </a:xfrm>
        </p:spPr>
        <p:txBody>
          <a:bodyPr/>
          <a:lstStyle/>
          <a:p>
            <a:pPr eaLnBrk="1" hangingPunct="1"/>
            <a:r>
              <a:rPr lang="zh-CN" altLang="en-US" dirty="0">
                <a:solidFill>
                  <a:schemeClr val="accent2"/>
                </a:solidFill>
                <a:latin typeface="华文细黑" pitchFamily="2" charset="-122"/>
                <a:ea typeface="华文细黑" pitchFamily="2" charset="-122"/>
              </a:rPr>
              <a:t>符合曲线</a:t>
            </a:r>
          </a:p>
          <a:p>
            <a:pPr eaLnBrk="1" hangingPunct="1"/>
            <a:r>
              <a:rPr lang="zh-CN" altLang="en-US" dirty="0">
                <a:solidFill>
                  <a:schemeClr val="accent2"/>
                </a:solidFill>
                <a:latin typeface="华文细黑" pitchFamily="2" charset="-122"/>
                <a:ea typeface="华文细黑" pitchFamily="2" charset="-122"/>
              </a:rPr>
              <a:t>线性测试</a:t>
            </a:r>
          </a:p>
        </p:txBody>
      </p:sp>
      <p:sp>
        <p:nvSpPr>
          <p:cNvPr id="68612"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0E161D5-33B0-441B-A68A-19E240293076}"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491</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a:xfrm>
            <a:off x="685800" y="609600"/>
            <a:ext cx="7772400" cy="762000"/>
          </a:xfrm>
        </p:spPr>
        <p:txBody>
          <a:bodyPr/>
          <a:lstStyle/>
          <a:p>
            <a:pPr eaLnBrk="1" hangingPunct="1"/>
            <a:r>
              <a:rPr lang="zh-CN" altLang="en-US" sz="4000">
                <a:solidFill>
                  <a:schemeClr val="accent2"/>
                </a:solidFill>
                <a:latin typeface="华文细黑" pitchFamily="2" charset="-122"/>
                <a:ea typeface="华文细黑" pitchFamily="2" charset="-122"/>
              </a:rPr>
              <a:t>符合曲线</a:t>
            </a:r>
          </a:p>
        </p:txBody>
      </p:sp>
      <p:pic>
        <p:nvPicPr>
          <p:cNvPr id="69635" name="Picture 3" descr="四通道符合曲线"/>
          <p:cNvPicPr>
            <a:picLocks noChangeAspect="1" noChangeArrowheads="1"/>
          </p:cNvPicPr>
          <p:nvPr/>
        </p:nvPicPr>
        <p:blipFill>
          <a:blip r:embed="rId3" cstate="print"/>
          <a:srcRect/>
          <a:stretch>
            <a:fillRect/>
          </a:stretch>
        </p:blipFill>
        <p:spPr bwMode="auto">
          <a:xfrm>
            <a:off x="3429000" y="1905000"/>
            <a:ext cx="5486400" cy="4953000"/>
          </a:xfrm>
          <a:prstGeom prst="rect">
            <a:avLst/>
          </a:prstGeom>
          <a:noFill/>
          <a:ln w="9525">
            <a:noFill/>
            <a:miter lim="800000"/>
            <a:headEnd/>
            <a:tailEnd/>
          </a:ln>
        </p:spPr>
      </p:pic>
      <p:sp>
        <p:nvSpPr>
          <p:cNvPr id="69636" name="Text Box 4"/>
          <p:cNvSpPr txBox="1">
            <a:spLocks noChangeArrowheads="1"/>
          </p:cNvSpPr>
          <p:nvPr/>
        </p:nvSpPr>
        <p:spPr bwMode="auto">
          <a:xfrm>
            <a:off x="228600" y="2209800"/>
            <a:ext cx="2208213"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各路顶宽约</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3 ns</a:t>
            </a:r>
          </a:p>
        </p:txBody>
      </p:sp>
      <p:sp>
        <p:nvSpPr>
          <p:cNvPr id="69637" name="Rectangle 5"/>
          <p:cNvSpPr>
            <a:spLocks noChangeArrowheads="1"/>
          </p:cNvSpPr>
          <p:nvPr/>
        </p:nvSpPr>
        <p:spPr bwMode="auto">
          <a:xfrm>
            <a:off x="228600" y="2895600"/>
            <a:ext cx="3071813"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各路有效门宽</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10-12 ns</a:t>
            </a:r>
          </a:p>
        </p:txBody>
      </p:sp>
      <p:sp>
        <p:nvSpPr>
          <p:cNvPr id="69638" name="灯片编号占位符 7"/>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D9B41C-45E8-4EB4-BE89-1F0400E70867}"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492</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a:xfrm>
            <a:off x="381000" y="341784"/>
            <a:ext cx="8534400" cy="1143000"/>
          </a:xfrm>
        </p:spPr>
        <p:txBody>
          <a:bodyPr/>
          <a:lstStyle/>
          <a:p>
            <a:pPr eaLnBrk="1" hangingPunct="1"/>
            <a:r>
              <a:rPr lang="zh-CN" altLang="en-US" sz="3600" dirty="0">
                <a:solidFill>
                  <a:schemeClr val="accent2"/>
                </a:solidFill>
                <a:latin typeface="华文细黑" pitchFamily="2" charset="-122"/>
                <a:ea typeface="华文细黑" pitchFamily="2" charset="-122"/>
              </a:rPr>
              <a:t>信号面积与积分器输出的线性关系</a:t>
            </a:r>
          </a:p>
        </p:txBody>
      </p:sp>
      <p:pic>
        <p:nvPicPr>
          <p:cNvPr id="70659" name="Picture 3" descr="通道2的面积线性"/>
          <p:cNvPicPr>
            <a:picLocks noChangeAspect="1" noChangeArrowheads="1"/>
          </p:cNvPicPr>
          <p:nvPr/>
        </p:nvPicPr>
        <p:blipFill>
          <a:blip r:embed="rId3" cstate="print"/>
          <a:srcRect/>
          <a:stretch>
            <a:fillRect/>
          </a:stretch>
        </p:blipFill>
        <p:spPr bwMode="auto">
          <a:xfrm>
            <a:off x="4038600" y="1638300"/>
            <a:ext cx="5105400" cy="5219700"/>
          </a:xfrm>
          <a:prstGeom prst="rect">
            <a:avLst/>
          </a:prstGeom>
          <a:noFill/>
          <a:ln w="9525">
            <a:noFill/>
            <a:miter lim="800000"/>
            <a:headEnd/>
            <a:tailEnd/>
          </a:ln>
        </p:spPr>
      </p:pic>
      <p:sp>
        <p:nvSpPr>
          <p:cNvPr id="70660" name="Text Box 4"/>
          <p:cNvSpPr txBox="1">
            <a:spLocks noChangeArrowheads="1"/>
          </p:cNvSpPr>
          <p:nvPr/>
        </p:nvSpPr>
        <p:spPr bwMode="auto">
          <a:xfrm>
            <a:off x="533400" y="1905000"/>
            <a:ext cx="3611563" cy="26035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ts val="600"/>
              </a:spcAft>
              <a:buClrTx/>
              <a:buSzTx/>
              <a:buFontTx/>
              <a:buNone/>
              <a:tabLst/>
              <a:defRPr/>
            </a:pPr>
            <a:r>
              <a:rPr kumimoji="1" lang="zh-CN" altLang="en-US" sz="2400" b="0" i="0" u="none" strike="noStrike" kern="1200" cap="none" spc="0" normalizeH="0" baseline="0" noProof="0">
                <a:ln>
                  <a:noFill/>
                </a:ln>
                <a:solidFill>
                  <a:srgbClr val="FF0000"/>
                </a:solidFill>
                <a:effectLst/>
                <a:uLnTx/>
                <a:uFillTx/>
                <a:latin typeface="Times New Roman" pitchFamily="18" charset="0"/>
                <a:ea typeface="宋体" charset="-122"/>
                <a:cs typeface="+mn-cs"/>
              </a:rPr>
              <a:t>刻度直线方程 ：</a:t>
            </a: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通道</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1</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Y=0.214*X+14.76</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通道</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2</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Y=0.225*X+7.55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通道</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3</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Y=0.228*X+17.75</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通道</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4</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Y=0.217*X+15.99</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zh-CN" sz="2000" b="0" i="0" u="none" strike="noStrike" kern="1200" cap="none" spc="0" normalizeH="0" baseline="0" noProof="0">
                <a:ln>
                  <a:noFill/>
                </a:ln>
                <a:solidFill>
                  <a:srgbClr val="000000"/>
                </a:solidFill>
                <a:effectLst/>
                <a:uLnTx/>
                <a:uFillTx/>
                <a:latin typeface="Times New Roman" pitchFamily="18" charset="0"/>
                <a:ea typeface="宋体" charset="-122"/>
                <a:cs typeface="+mn-cs"/>
              </a:rPr>
              <a:t>X</a:t>
            </a:r>
            <a:r>
              <a:rPr kumimoji="1" lang="zh-CN" altLang="en-US" sz="2000" b="0" i="0" u="none" strike="noStrike" kern="1200" cap="none" spc="0" normalizeH="0" baseline="0" noProof="0">
                <a:ln>
                  <a:noFill/>
                </a:ln>
                <a:solidFill>
                  <a:srgbClr val="000000"/>
                </a:solidFill>
                <a:effectLst/>
                <a:uLnTx/>
                <a:uFillTx/>
                <a:latin typeface="Times New Roman" pitchFamily="18" charset="0"/>
                <a:ea typeface="宋体" charset="-122"/>
                <a:cs typeface="+mn-cs"/>
              </a:rPr>
              <a:t>为积分器输出的积分码</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zh-CN" sz="2000" b="0" i="0" u="none" strike="noStrike" kern="1200" cap="none" spc="0" normalizeH="0" baseline="0" noProof="0">
                <a:ln>
                  <a:noFill/>
                </a:ln>
                <a:solidFill>
                  <a:srgbClr val="000000"/>
                </a:solidFill>
                <a:effectLst/>
                <a:uLnTx/>
                <a:uFillTx/>
                <a:latin typeface="Times New Roman" pitchFamily="18" charset="0"/>
                <a:ea typeface="宋体" charset="-122"/>
                <a:cs typeface="+mn-cs"/>
              </a:rPr>
              <a:t>Y</a:t>
            </a:r>
            <a:r>
              <a:rPr kumimoji="1" lang="zh-CN" altLang="en-US" sz="2000" b="0" i="0" u="none" strike="noStrike" kern="1200" cap="none" spc="0" normalizeH="0" baseline="0" noProof="0">
                <a:ln>
                  <a:noFill/>
                </a:ln>
                <a:solidFill>
                  <a:srgbClr val="000000"/>
                </a:solidFill>
                <a:effectLst/>
                <a:uLnTx/>
                <a:uFillTx/>
                <a:latin typeface="Times New Roman" pitchFamily="18" charset="0"/>
                <a:ea typeface="宋体" charset="-122"/>
                <a:cs typeface="+mn-cs"/>
              </a:rPr>
              <a:t>是相应的绝对积分值（ </a:t>
            </a:r>
            <a:r>
              <a:rPr kumimoji="1" lang="en-US" altLang="zh-CN" sz="2000" b="0" i="0" u="none" strike="noStrike" kern="1200" cap="none" spc="0" normalizeH="0" baseline="0" noProof="0">
                <a:ln>
                  <a:noFill/>
                </a:ln>
                <a:solidFill>
                  <a:srgbClr val="000000"/>
                </a:solidFill>
                <a:effectLst/>
                <a:uLnTx/>
                <a:uFillTx/>
                <a:latin typeface="Times New Roman" pitchFamily="18" charset="0"/>
                <a:ea typeface="宋体" charset="-122"/>
                <a:cs typeface="+mn-cs"/>
              </a:rPr>
              <a:t>pVs</a:t>
            </a:r>
            <a:r>
              <a:rPr kumimoji="1" lang="zh-CN" altLang="en-US" sz="2000" b="0" i="0" u="none" strike="noStrike" kern="1200" cap="none" spc="0" normalizeH="0" baseline="0" noProof="0">
                <a:ln>
                  <a:noFill/>
                </a:ln>
                <a:solidFill>
                  <a:srgbClr val="000000"/>
                </a:solidFill>
                <a:effectLst/>
                <a:uLnTx/>
                <a:uFillTx/>
                <a:latin typeface="Times New Roman" pitchFamily="18" charset="0"/>
                <a:ea typeface="宋体" charset="-122"/>
                <a:cs typeface="+mn-cs"/>
              </a:rPr>
              <a:t>）</a:t>
            </a: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70661" name="Text Box 5"/>
          <p:cNvSpPr txBox="1">
            <a:spLocks noChangeArrowheads="1"/>
          </p:cNvSpPr>
          <p:nvPr/>
        </p:nvSpPr>
        <p:spPr bwMode="auto">
          <a:xfrm>
            <a:off x="609600" y="4572000"/>
            <a:ext cx="2705100" cy="19177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FF0000"/>
                </a:solidFill>
                <a:effectLst/>
                <a:uLnTx/>
                <a:uFillTx/>
                <a:latin typeface="Times New Roman" pitchFamily="18" charset="0"/>
                <a:ea typeface="宋体" charset="-122"/>
                <a:cs typeface="+mn-cs"/>
              </a:rPr>
              <a:t>积分非线性</a:t>
            </a:r>
            <a:r>
              <a:rPr kumimoji="1" lang="en-US" altLang="zh-CN" sz="2400" b="0" i="0" u="none" strike="noStrike" kern="1200" cap="none" spc="0" normalizeH="0" baseline="0" noProof="0">
                <a:ln>
                  <a:noFill/>
                </a:ln>
                <a:solidFill>
                  <a:srgbClr val="FF0000"/>
                </a:solidFill>
                <a:effectLst/>
                <a:uLnTx/>
                <a:uFillTx/>
                <a:latin typeface="Times New Roman" pitchFamily="18" charset="0"/>
                <a:ea typeface="宋体" charset="-122"/>
                <a:cs typeface="+mn-cs"/>
              </a:rPr>
              <a:t>(INL)</a:t>
            </a:r>
            <a:r>
              <a:rPr kumimoji="1" lang="zh-CN" altLang="en-US" sz="2400" b="0" i="0" u="none" strike="noStrike" kern="1200" cap="none" spc="0" normalizeH="0" baseline="0" noProof="0">
                <a:ln>
                  <a:noFill/>
                </a:ln>
                <a:solidFill>
                  <a:srgbClr val="FF0000"/>
                </a:solidFill>
                <a:effectLst/>
                <a:uLnTx/>
                <a:uFillTx/>
                <a:latin typeface="Times New Roman" pitchFamily="18" charset="0"/>
                <a:ea typeface="宋体" charset="-122"/>
                <a:cs typeface="+mn-cs"/>
              </a:rPr>
              <a:t>：</a:t>
            </a: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通道</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1</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INL=0.66%</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通道</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2</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INL=0.85%</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通道</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3</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INL=0.50%</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通道</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4</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a:t>
            </a: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INL=0.72%</a:t>
            </a:r>
          </a:p>
        </p:txBody>
      </p:sp>
      <p:sp>
        <p:nvSpPr>
          <p:cNvPr id="70662" name="灯片编号占位符 7"/>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6FD72C-2E3F-4F7A-B1EB-A66E17272FB3}"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493</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type="title"/>
          </p:nvPr>
        </p:nvSpPr>
        <p:spPr>
          <a:xfrm>
            <a:off x="685800" y="609600"/>
            <a:ext cx="7772400" cy="914400"/>
          </a:xfrm>
        </p:spPr>
        <p:txBody>
          <a:bodyPr/>
          <a:lstStyle/>
          <a:p>
            <a:pPr eaLnBrk="1" hangingPunct="1"/>
            <a:r>
              <a:rPr lang="zh-CN" altLang="en-US" sz="3600">
                <a:solidFill>
                  <a:schemeClr val="accent2"/>
                </a:solidFill>
                <a:latin typeface="华文细黑" pitchFamily="2" charset="-122"/>
                <a:ea typeface="华文细黑" pitchFamily="2" charset="-122"/>
              </a:rPr>
              <a:t>本模件的物理现场实验布局</a:t>
            </a:r>
          </a:p>
        </p:txBody>
      </p:sp>
      <p:graphicFrame>
        <p:nvGraphicFramePr>
          <p:cNvPr id="7170" name="Object 3"/>
          <p:cNvGraphicFramePr>
            <a:graphicFrameLocks noChangeAspect="1"/>
          </p:cNvGraphicFramePr>
          <p:nvPr/>
        </p:nvGraphicFramePr>
        <p:xfrm>
          <a:off x="683568" y="1916832"/>
          <a:ext cx="7884368" cy="3022341"/>
        </p:xfrm>
        <a:graphic>
          <a:graphicData uri="http://schemas.openxmlformats.org/presentationml/2006/ole">
            <mc:AlternateContent xmlns:mc="http://schemas.openxmlformats.org/markup-compatibility/2006">
              <mc:Choice xmlns:v="urn:schemas-microsoft-com:vml" Requires="v">
                <p:oleObj spid="_x0000_s29699" name="图片" r:id="rId4" imgW="4020480" imgH="1600200" progId="">
                  <p:embed/>
                </p:oleObj>
              </mc:Choice>
              <mc:Fallback>
                <p:oleObj name="图片" r:id="rId4" imgW="4020480" imgH="1600200" progId="">
                  <p:embed/>
                  <p:pic>
                    <p:nvPicPr>
                      <p:cNvPr id="717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568" y="1916832"/>
                        <a:ext cx="7884368" cy="3022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7172"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F748EE1-5F3A-42DD-9A50-90B5E0D2CEA1}"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494</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2"/>
          <p:cNvSpPr>
            <a:spLocks noGrp="1" noChangeArrowheads="1"/>
          </p:cNvSpPr>
          <p:nvPr>
            <p:ph type="title"/>
          </p:nvPr>
        </p:nvSpPr>
        <p:spPr>
          <a:xfrm>
            <a:off x="755576" y="548680"/>
            <a:ext cx="7772400" cy="838200"/>
          </a:xfrm>
        </p:spPr>
        <p:txBody>
          <a:bodyPr/>
          <a:lstStyle/>
          <a:p>
            <a:pPr eaLnBrk="1" hangingPunct="1"/>
            <a:r>
              <a:rPr lang="zh-CN" altLang="en-US" sz="3600" dirty="0">
                <a:solidFill>
                  <a:schemeClr val="accent2"/>
                </a:solidFill>
                <a:latin typeface="华文细黑" pitchFamily="2" charset="-122"/>
                <a:ea typeface="华文细黑" pitchFamily="2" charset="-122"/>
              </a:rPr>
              <a:t>本模件打靶结果</a:t>
            </a:r>
          </a:p>
        </p:txBody>
      </p:sp>
      <p:graphicFrame>
        <p:nvGraphicFramePr>
          <p:cNvPr id="108547" name="Object 3"/>
          <p:cNvGraphicFramePr>
            <a:graphicFrameLocks noChangeAspect="1"/>
          </p:cNvGraphicFramePr>
          <p:nvPr/>
        </p:nvGraphicFramePr>
        <p:xfrm>
          <a:off x="660772" y="1700808"/>
          <a:ext cx="8087692" cy="2813050"/>
        </p:xfrm>
        <a:graphic>
          <a:graphicData uri="http://schemas.openxmlformats.org/presentationml/2006/ole">
            <mc:AlternateContent xmlns:mc="http://schemas.openxmlformats.org/markup-compatibility/2006">
              <mc:Choice xmlns:v="urn:schemas-microsoft-com:vml" Requires="v">
                <p:oleObj spid="_x0000_s30723" name="文档" r:id="rId4" imgW="4906080" imgH="1495440" progId="">
                  <p:embed/>
                </p:oleObj>
              </mc:Choice>
              <mc:Fallback>
                <p:oleObj name="文档" r:id="rId4" imgW="4906080" imgH="1495440" progId="">
                  <p:embed/>
                  <p:pic>
                    <p:nvPicPr>
                      <p:cNvPr id="108547"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0772" y="1700808"/>
                        <a:ext cx="8087692" cy="281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108548" name="Text Box 4"/>
          <p:cNvSpPr txBox="1">
            <a:spLocks noChangeArrowheads="1"/>
          </p:cNvSpPr>
          <p:nvPr/>
        </p:nvSpPr>
        <p:spPr bwMode="auto">
          <a:xfrm>
            <a:off x="539552" y="4797152"/>
            <a:ext cx="8070850" cy="156966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结论：</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如果计算相对于满量程的相对误差，则最大</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1.52%</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，这比自定义总线单路门控积分器</a:t>
            </a:r>
            <a:r>
              <a:rPr kumimoji="1" lang="en-US" altLang="zh-CN"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4.31%</a:t>
            </a: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的结果精度有明显的提高。</a:t>
            </a:r>
          </a:p>
        </p:txBody>
      </p:sp>
      <p:sp>
        <p:nvSpPr>
          <p:cNvPr id="8198" name="灯片编号占位符 7"/>
          <p:cNvSpPr>
            <a:spLocks noGrp="1"/>
          </p:cNvSpPr>
          <p:nvPr>
            <p:ph type="sldNum" sz="quarter" idx="12"/>
          </p:nvPr>
        </p:nvSpPr>
        <p:spPr>
          <a:xfrm>
            <a:off x="8316416" y="6237312"/>
            <a:ext cx="536848" cy="26856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6F09A6D-54EF-4E6C-B287-9F8BE4D899C7}"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495</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1085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08548"/>
                                        </p:tgtEl>
                                        <p:attrNameLst>
                                          <p:attrName>style.visibility</p:attrName>
                                        </p:attrNameLst>
                                      </p:cBhvr>
                                      <p:to>
                                        <p:strVal val="visible"/>
                                      </p:to>
                                    </p:set>
                                    <p:anim calcmode="lin" valueType="num">
                                      <p:cBhvr additive="base">
                                        <p:cTn id="11" dur="500" fill="hold"/>
                                        <p:tgtEl>
                                          <p:spTgt spid="108548"/>
                                        </p:tgtEl>
                                        <p:attrNameLst>
                                          <p:attrName>ppt_x</p:attrName>
                                        </p:attrNameLst>
                                      </p:cBhvr>
                                      <p:tavLst>
                                        <p:tav tm="0">
                                          <p:val>
                                            <p:strVal val="#ppt_x"/>
                                          </p:val>
                                        </p:tav>
                                        <p:tav tm="100000">
                                          <p:val>
                                            <p:strVal val="#ppt_x"/>
                                          </p:val>
                                        </p:tav>
                                      </p:tavLst>
                                    </p:anim>
                                    <p:anim calcmode="lin" valueType="num">
                                      <p:cBhvr additive="base">
                                        <p:cTn id="12" dur="500" fill="hold"/>
                                        <p:tgtEl>
                                          <p:spTgt spid="1085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8" grpId="0" autoUpdateAnimBg="0"/>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395536" y="2204864"/>
          <a:ext cx="8382000" cy="762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1684"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0D724F2-6E09-4639-A62F-A762BB68B8FA}" type="slidenum">
              <a:rPr kumimoji="1" lang="en-US" altLang="zh-CN"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496</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4"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4" descr="GPIB-VXI逻辑图"/>
          <p:cNvPicPr>
            <a:picLocks noChangeAspect="1" noChangeArrowheads="1"/>
          </p:cNvPicPr>
          <p:nvPr/>
        </p:nvPicPr>
        <p:blipFill>
          <a:blip r:embed="rId3" cstate="print"/>
          <a:srcRect/>
          <a:stretch>
            <a:fillRect/>
          </a:stretch>
        </p:blipFill>
        <p:spPr bwMode="auto">
          <a:xfrm>
            <a:off x="683568" y="836712"/>
            <a:ext cx="7750618" cy="4392017"/>
          </a:xfrm>
          <a:prstGeom prst="rect">
            <a:avLst/>
          </a:prstGeom>
          <a:noFill/>
          <a:ln w="9525">
            <a:noFill/>
            <a:miter lim="800000"/>
            <a:headEnd/>
            <a:tailEnd/>
          </a:ln>
        </p:spPr>
      </p:pic>
      <p:sp>
        <p:nvSpPr>
          <p:cNvPr id="72707" name="灯片编号占位符 4"/>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C03220-B973-4F04-AD3E-55FDE253783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497</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p:txBody>
          <a:bodyPr/>
          <a:lstStyle/>
          <a:p>
            <a:pPr eaLnBrk="1" hangingPunct="1"/>
            <a:r>
              <a:rPr lang="en-US" altLang="zh-CN">
                <a:solidFill>
                  <a:schemeClr val="accent2"/>
                </a:solidFill>
                <a:latin typeface="+mn-lt"/>
                <a:ea typeface="华文细黑" pitchFamily="2" charset="-122"/>
              </a:rPr>
              <a:t>GPIB-VXI</a:t>
            </a:r>
            <a:r>
              <a:rPr lang="zh-CN" altLang="en-US">
                <a:solidFill>
                  <a:schemeClr val="accent2"/>
                </a:solidFill>
                <a:latin typeface="+mn-lt"/>
                <a:ea typeface="华文细黑" pitchFamily="2" charset="-122"/>
              </a:rPr>
              <a:t>总线器件</a:t>
            </a:r>
          </a:p>
        </p:txBody>
      </p:sp>
      <p:sp>
        <p:nvSpPr>
          <p:cNvPr id="73731" name="Text Box 3"/>
          <p:cNvSpPr txBox="1">
            <a:spLocks noChangeArrowheads="1"/>
          </p:cNvSpPr>
          <p:nvPr/>
        </p:nvSpPr>
        <p:spPr bwMode="auto">
          <a:xfrm>
            <a:off x="746125" y="1949450"/>
            <a:ext cx="8084264" cy="52322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a:ln>
                  <a:noFill/>
                </a:ln>
                <a:solidFill>
                  <a:srgbClr val="0000FF"/>
                </a:solidFill>
                <a:effectLst/>
                <a:uLnTx/>
                <a:uFillTx/>
                <a:latin typeface="Times New Roman"/>
                <a:ea typeface="华文细黑" pitchFamily="2" charset="-122"/>
                <a:cs typeface="+mn-cs"/>
              </a:rPr>
              <a:t>优点：技术上有继承性，满足用户的传统使用习惯</a:t>
            </a:r>
            <a:endPar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endParaRPr>
          </a:p>
        </p:txBody>
      </p:sp>
      <p:sp>
        <p:nvSpPr>
          <p:cNvPr id="73732" name="Text Box 4"/>
          <p:cNvSpPr txBox="1">
            <a:spLocks noChangeArrowheads="1"/>
          </p:cNvSpPr>
          <p:nvPr/>
        </p:nvSpPr>
        <p:spPr bwMode="auto">
          <a:xfrm>
            <a:off x="762000" y="2743200"/>
            <a:ext cx="8016875" cy="3508375"/>
          </a:xfrm>
          <a:prstGeom prst="rect">
            <a:avLst/>
          </a:prstGeom>
          <a:noFill/>
          <a:ln w="9525">
            <a:noFill/>
            <a:miter lim="800000"/>
            <a:headEnd/>
            <a:tailEnd/>
          </a:ln>
        </p:spPr>
        <p:txBody>
          <a:bodyPr>
            <a:spAutoFit/>
          </a:bodyPr>
          <a:lstStyle/>
          <a:p>
            <a:pPr marL="0" marR="0" lvl="0" indent="0" algn="dist"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缺点： </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 由于</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hlinkClick r:id="rId3" action="ppaction://hlinksldjump"/>
              </a:rPr>
              <a:t>GPIB</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总线速度的限制，</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计算机无法</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                 与</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VXI</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总线进行高速通讯</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endParaRPr>
          </a:p>
          <a:p>
            <a:pPr marL="0" marR="0" lvl="0" indent="0" algn="dist"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              </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由于</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VXI</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的逻辑地址空间比</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GPIB</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的主地</a:t>
            </a:r>
          </a:p>
          <a:p>
            <a:pPr marL="0" marR="0" lvl="0" indent="0" algn="dist"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                 址空间要多得多，因此很难将</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VXI</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的逻</a:t>
            </a:r>
          </a:p>
          <a:p>
            <a:pPr marL="0" marR="0" lvl="0" indent="0" algn="dist"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                  辑地址简单地全部映射到</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GPIB</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地址空间</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                  中。</a:t>
            </a:r>
          </a:p>
          <a:p>
            <a:pPr marL="0" marR="0" lvl="0" indent="0" algn="dist" defTabSz="914400" rtl="0" eaLnBrk="1" fontAlgn="base" latinLnBrk="0" hangingPunct="1">
              <a:lnSpc>
                <a:spcPct val="100000"/>
              </a:lnSpc>
              <a:spcBef>
                <a:spcPct val="0"/>
              </a:spcBef>
              <a:spcAft>
                <a:spcPct val="0"/>
              </a:spcAft>
              <a:buClrTx/>
              <a:buSzTx/>
              <a:buFontTx/>
              <a:buNone/>
              <a:tabLst/>
              <a:defRPr/>
            </a:pPr>
            <a:endPar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endParaRPr>
          </a:p>
        </p:txBody>
      </p:sp>
      <p:sp>
        <p:nvSpPr>
          <p:cNvPr id="73733"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2A6C581-EEA0-40A3-ABB7-E443FB36BF67}" type="slidenum">
              <a:rPr kumimoji="1" lang="en-US" altLang="zh-CN" sz="1400" b="0" i="0" u="none" strike="noStrike" kern="1200" cap="none" spc="0" normalizeH="0" baseline="0" noProof="0">
                <a:ln>
                  <a:noFill/>
                </a:ln>
                <a:solidFill>
                  <a:srgbClr val="0000FF"/>
                </a:solidFill>
                <a:effectLst/>
                <a:uLnTx/>
                <a:uFillTx/>
                <a:latin typeface="Times New Roman"/>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498</a:t>
            </a:fld>
            <a:endParaRPr kumimoji="1" lang="en-US" altLang="zh-CN" sz="1400" b="0" i="0" u="none" strike="noStrike" kern="1200" cap="none" spc="0" normalizeH="0" baseline="0" noProof="0">
              <a:ln>
                <a:noFill/>
              </a:ln>
              <a:solidFill>
                <a:srgbClr val="0000FF"/>
              </a:solidFill>
              <a:effectLst/>
              <a:uLnTx/>
              <a:uFillTx/>
              <a:latin typeface="Times New Roman"/>
              <a:ea typeface="华文细黑" pitchFamily="2" charset="-122"/>
              <a:cs typeface="+mn-cs"/>
            </a:endParaRPr>
          </a:p>
        </p:txBody>
      </p:sp>
    </p:spTree>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4" descr="VXI-GPIB逻辑关系"/>
          <p:cNvPicPr>
            <a:picLocks noChangeAspect="1" noChangeArrowheads="1"/>
          </p:cNvPicPr>
          <p:nvPr/>
        </p:nvPicPr>
        <p:blipFill>
          <a:blip r:embed="rId3" cstate="print"/>
          <a:srcRect/>
          <a:stretch>
            <a:fillRect/>
          </a:stretch>
        </p:blipFill>
        <p:spPr bwMode="auto">
          <a:xfrm>
            <a:off x="683568" y="764704"/>
            <a:ext cx="7752413" cy="4393034"/>
          </a:xfrm>
          <a:prstGeom prst="rect">
            <a:avLst/>
          </a:prstGeom>
          <a:noFill/>
          <a:ln w="9525">
            <a:noFill/>
            <a:miter lim="800000"/>
            <a:headEnd/>
            <a:tailEnd/>
          </a:ln>
        </p:spPr>
      </p:pic>
      <p:sp>
        <p:nvSpPr>
          <p:cNvPr id="74755" name="灯片编号占位符 4"/>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A0CF07-2E88-4756-B604-6F1816F5FA91}"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499</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57200" y="485775"/>
            <a:ext cx="8229600" cy="1143000"/>
          </a:xfrm>
        </p:spPr>
        <p:txBody>
          <a:bodyPr/>
          <a:lstStyle/>
          <a:p>
            <a:pPr eaLnBrk="1" hangingPunct="1">
              <a:defRPr/>
            </a:pPr>
            <a:r>
              <a:rPr lang="zh-CN" altLang="en-US" sz="4000" dirty="0">
                <a:solidFill>
                  <a:schemeClr val="tx2">
                    <a:lumMod val="75000"/>
                  </a:schemeClr>
                </a:solidFill>
                <a:latin typeface="华文细黑" pitchFamily="2" charset="-122"/>
                <a:ea typeface="华文细黑" pitchFamily="2" charset="-122"/>
              </a:rPr>
              <a:t>序   言</a:t>
            </a:r>
          </a:p>
        </p:txBody>
      </p:sp>
      <p:sp>
        <p:nvSpPr>
          <p:cNvPr id="8195" name="Rectangle 3"/>
          <p:cNvSpPr>
            <a:spLocks noGrp="1" noChangeArrowheads="1"/>
          </p:cNvSpPr>
          <p:nvPr>
            <p:ph idx="1"/>
          </p:nvPr>
        </p:nvSpPr>
        <p:spPr>
          <a:xfrm>
            <a:off x="2411413" y="1844675"/>
            <a:ext cx="5329237" cy="4525963"/>
          </a:xfrm>
        </p:spPr>
        <p:txBody>
          <a:bodyPr/>
          <a:lstStyle/>
          <a:p>
            <a:pPr marL="812800" indent="-812800" eaLnBrk="1" hangingPunct="1">
              <a:buFontTx/>
              <a:buAutoNum type="ea1JpnChsDbPeriod"/>
              <a:defRPr/>
            </a:pPr>
            <a:r>
              <a:rPr lang="zh-CN" altLang="en-US" dirty="0">
                <a:solidFill>
                  <a:schemeClr val="tx2">
                    <a:lumMod val="75000"/>
                  </a:schemeClr>
                </a:solidFill>
                <a:latin typeface="华文细黑" pitchFamily="2" charset="-122"/>
                <a:ea typeface="华文细黑" pitchFamily="2" charset="-122"/>
              </a:rPr>
              <a:t>本课程内容</a:t>
            </a:r>
          </a:p>
          <a:p>
            <a:pPr marL="812800" indent="-812800" eaLnBrk="1" hangingPunct="1">
              <a:buFontTx/>
              <a:buAutoNum type="ea1JpnChsDbPeriod"/>
              <a:defRPr/>
            </a:pPr>
            <a:r>
              <a:rPr lang="zh-CN" altLang="en-US" dirty="0">
                <a:solidFill>
                  <a:schemeClr val="tx2">
                    <a:lumMod val="75000"/>
                  </a:schemeClr>
                </a:solidFill>
                <a:latin typeface="华文细黑" pitchFamily="2" charset="-122"/>
                <a:ea typeface="华文细黑" pitchFamily="2" charset="-122"/>
              </a:rPr>
              <a:t>核电子学内容复习</a:t>
            </a:r>
          </a:p>
          <a:p>
            <a:pPr marL="812800" indent="-812800" eaLnBrk="1" hangingPunct="1">
              <a:buFontTx/>
              <a:buAutoNum type="ea1JpnChsDbPeriod"/>
              <a:defRPr/>
            </a:pPr>
            <a:r>
              <a:rPr lang="zh-CN" altLang="en-US" dirty="0">
                <a:solidFill>
                  <a:schemeClr val="tx2">
                    <a:lumMod val="75000"/>
                  </a:schemeClr>
                </a:solidFill>
                <a:latin typeface="华文细黑" pitchFamily="2" charset="-122"/>
                <a:ea typeface="华文细黑" pitchFamily="2" charset="-122"/>
              </a:rPr>
              <a:t>模块化核电子仪器系统</a:t>
            </a:r>
          </a:p>
        </p:txBody>
      </p:sp>
      <p:sp>
        <p:nvSpPr>
          <p:cNvPr id="41988" name="Rectangle 4"/>
          <p:cNvSpPr>
            <a:spLocks noChangeArrowheads="1"/>
          </p:cNvSpPr>
          <p:nvPr/>
        </p:nvSpPr>
        <p:spPr bwMode="auto">
          <a:xfrm>
            <a:off x="7885113" y="6021388"/>
            <a:ext cx="184150" cy="457200"/>
          </a:xfrm>
          <a:prstGeom prst="rect">
            <a:avLst/>
          </a:prstGeom>
          <a:noFill/>
          <a:ln w="9525">
            <a:noFill/>
            <a:miter lim="800000"/>
            <a:headEnd/>
            <a:tailEnd/>
          </a:ln>
        </p:spPr>
        <p:txBody>
          <a:bodyPr wrap="none">
            <a:spAutoFit/>
          </a:bodyPr>
          <a:lstStyle/>
          <a:p>
            <a:endParaRPr lang="zh-CN" altLang="zh-CN">
              <a:solidFill>
                <a:schemeClr val="accent2"/>
              </a:solidFill>
            </a:endParaRPr>
          </a:p>
        </p:txBody>
      </p:sp>
      <p:sp>
        <p:nvSpPr>
          <p:cNvPr id="5" name="灯片编号占位符 4"/>
          <p:cNvSpPr>
            <a:spLocks noGrp="1"/>
          </p:cNvSpPr>
          <p:nvPr>
            <p:ph type="sldNum" sz="quarter" idx="12"/>
          </p:nvPr>
        </p:nvSpPr>
        <p:spPr/>
        <p:txBody>
          <a:bodyPr/>
          <a:lstStyle/>
          <a:p>
            <a:pPr>
              <a:defRPr/>
            </a:pPr>
            <a:fld id="{7C7C9632-A39F-4590-96D2-FC2441B6E8CA}" type="slidenum">
              <a:rPr lang="en-US" altLang="zh-CN" smtClean="0"/>
              <a:pPr>
                <a:defRPr/>
              </a:pPr>
              <a:t>5</a:t>
            </a:fld>
            <a:endParaRPr lang="en-US" altLang="zh-C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nodePh="1">
                                  <p:stCondLst>
                                    <p:cond delay="0"/>
                                  </p:stCondLst>
                                  <p:endCondLst>
                                    <p:cond evt="begin" delay="0">
                                      <p:tn val="5"/>
                                    </p:cond>
                                  </p:endCondLst>
                                  <p:childTnLst>
                                    <p:set>
                                      <p:cBhvr>
                                        <p:cTn id="6" dur="1" fill="hold">
                                          <p:stCondLst>
                                            <p:cond delay="0"/>
                                          </p:stCondLst>
                                        </p:cTn>
                                        <p:tgtEl>
                                          <p:spTgt spid="41988">
                                            <p:txEl>
                                              <p:pRg st="0" end="0"/>
                                            </p:txEl>
                                          </p:spTgt>
                                        </p:tgtEl>
                                        <p:attrNameLst>
                                          <p:attrName>style.visibility</p:attrName>
                                        </p:attrNameLst>
                                      </p:cBhvr>
                                      <p:to>
                                        <p:strVal val="visible"/>
                                      </p:to>
                                    </p:set>
                                    <p:animEffect transition="in" filter="blinds(horizontal)">
                                      <p:cBhvr>
                                        <p:cTn id="7" dur="500"/>
                                        <p:tgtEl>
                                          <p:spTgt spid="419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图示 7"/>
          <p:cNvGraphicFramePr/>
          <p:nvPr/>
        </p:nvGraphicFramePr>
        <p:xfrm>
          <a:off x="430337" y="620713"/>
          <a:ext cx="8246119" cy="6921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9" name="内容占位符 8"/>
          <p:cNvGraphicFramePr>
            <a:graphicFrameLocks noGrp="1"/>
          </p:cNvGraphicFramePr>
          <p:nvPr>
            <p:ph idx="1"/>
          </p:nvPr>
        </p:nvGraphicFramePr>
        <p:xfrm>
          <a:off x="683568" y="1485454"/>
          <a:ext cx="5976664" cy="50338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53252" name="Rectangle 4"/>
          <p:cNvSpPr>
            <a:spLocks noChangeArrowheads="1"/>
          </p:cNvSpPr>
          <p:nvPr/>
        </p:nvSpPr>
        <p:spPr bwMode="auto">
          <a:xfrm>
            <a:off x="2481263" y="1685925"/>
            <a:ext cx="9144000" cy="0"/>
          </a:xfrm>
          <a:prstGeom prst="rect">
            <a:avLst/>
          </a:prstGeom>
          <a:noFill/>
          <a:ln w="9525">
            <a:noFill/>
            <a:miter lim="800000"/>
            <a:headEnd/>
            <a:tailEnd/>
          </a:ln>
        </p:spPr>
        <p:txBody>
          <a:bodyPr>
            <a:spAutoFit/>
          </a:bodyPr>
          <a:lstStyle/>
          <a:p>
            <a:endParaRPr lang="zh-CN" altLang="en-US"/>
          </a:p>
        </p:txBody>
      </p:sp>
      <p:pic>
        <p:nvPicPr>
          <p:cNvPr id="31749" name="Picture 5" descr="ICCS层次模型"/>
          <p:cNvPicPr>
            <a:picLocks noChangeAspect="1" noChangeArrowheads="1"/>
          </p:cNvPicPr>
          <p:nvPr/>
        </p:nvPicPr>
        <p:blipFill>
          <a:blip r:embed="rId12" cstate="print"/>
          <a:srcRect/>
          <a:stretch>
            <a:fillRect/>
          </a:stretch>
        </p:blipFill>
        <p:spPr bwMode="auto">
          <a:xfrm>
            <a:off x="1066800" y="1981200"/>
            <a:ext cx="6934200" cy="4648200"/>
          </a:xfrm>
          <a:prstGeom prst="rect">
            <a:avLst/>
          </a:prstGeom>
          <a:noFill/>
          <a:ln w="9525">
            <a:noFill/>
            <a:miter lim="800000"/>
            <a:headEnd/>
            <a:tailEnd/>
          </a:ln>
        </p:spPr>
      </p:pic>
      <p:sp>
        <p:nvSpPr>
          <p:cNvPr id="53254" name="Rectangle 6"/>
          <p:cNvSpPr>
            <a:spLocks noChangeArrowheads="1"/>
          </p:cNvSpPr>
          <p:nvPr/>
        </p:nvSpPr>
        <p:spPr bwMode="auto">
          <a:xfrm>
            <a:off x="971550" y="6165850"/>
            <a:ext cx="7239000" cy="457200"/>
          </a:xfrm>
          <a:prstGeom prst="rect">
            <a:avLst/>
          </a:prstGeom>
          <a:noFill/>
          <a:ln w="9525">
            <a:noFill/>
            <a:miter lim="800000"/>
            <a:headEnd/>
            <a:tailEnd/>
          </a:ln>
        </p:spPr>
        <p:txBody>
          <a:bodyPr>
            <a:spAutoFit/>
          </a:bodyPr>
          <a:lstStyle/>
          <a:p>
            <a:r>
              <a:rPr lang="en-US" altLang="zh-CN">
                <a:solidFill>
                  <a:schemeClr val="accent2"/>
                </a:solidFill>
                <a:latin typeface="宋体" pitchFamily="2" charset="-122"/>
              </a:rPr>
              <a:t>ICF</a:t>
            </a:r>
            <a:r>
              <a:rPr lang="zh-CN" altLang="en-US">
                <a:solidFill>
                  <a:schemeClr val="accent2"/>
                </a:solidFill>
                <a:latin typeface="宋体" pitchFamily="2" charset="-122"/>
              </a:rPr>
              <a:t>装置综合计算机控制系统（</a:t>
            </a:r>
            <a:r>
              <a:rPr lang="en-US" altLang="zh-CN">
                <a:solidFill>
                  <a:schemeClr val="accent2"/>
                </a:solidFill>
                <a:latin typeface="宋体" pitchFamily="2" charset="-122"/>
              </a:rPr>
              <a:t>ICCS</a:t>
            </a:r>
            <a:r>
              <a:rPr lang="zh-CN" altLang="en-US">
                <a:solidFill>
                  <a:schemeClr val="accent2"/>
                </a:solidFill>
                <a:latin typeface="宋体" pitchFamily="2" charset="-122"/>
              </a:rPr>
              <a:t>）层次结构模型 </a:t>
            </a:r>
          </a:p>
        </p:txBody>
      </p:sp>
      <p:sp>
        <p:nvSpPr>
          <p:cNvPr id="7" name="灯片编号占位符 6"/>
          <p:cNvSpPr>
            <a:spLocks noGrp="1"/>
          </p:cNvSpPr>
          <p:nvPr>
            <p:ph type="sldNum" sz="quarter" idx="12"/>
          </p:nvPr>
        </p:nvSpPr>
        <p:spPr/>
        <p:txBody>
          <a:bodyPr/>
          <a:lstStyle/>
          <a:p>
            <a:pPr>
              <a:defRPr/>
            </a:pPr>
            <a:fld id="{F368621E-3DA9-4B78-82D5-14D29E85F792}" type="slidenum">
              <a:rPr lang="en-US" altLang="zh-CN" smtClean="0"/>
              <a:pPr>
                <a:defRPr/>
              </a:pPr>
              <a:t>50</a:t>
            </a:fld>
            <a:endParaRPr lang="en-US" altLang="zh-C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1749"/>
                                        </p:tgtEl>
                                        <p:attrNameLst>
                                          <p:attrName>style.visibility</p:attrName>
                                        </p:attrNameLst>
                                      </p:cBhvr>
                                      <p:to>
                                        <p:strVal val="visible"/>
                                      </p:to>
                                    </p:set>
                                    <p:animEffect transition="in" filter="blinds(horizontal)">
                                      <p:cBhvr>
                                        <p:cTn id="7" dur="500"/>
                                        <p:tgtEl>
                                          <p:spTgt spid="317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pPr eaLnBrk="1" hangingPunct="1"/>
            <a:r>
              <a:rPr lang="en-US" altLang="zh-CN" sz="3600" dirty="0">
                <a:solidFill>
                  <a:schemeClr val="accent2"/>
                </a:solidFill>
                <a:latin typeface="+mn-lt"/>
                <a:ea typeface="华文细黑" pitchFamily="2" charset="-122"/>
              </a:rPr>
              <a:t>VXI-GPIB</a:t>
            </a:r>
            <a:r>
              <a:rPr lang="zh-CN" altLang="en-US" sz="3600" dirty="0">
                <a:solidFill>
                  <a:schemeClr val="accent2"/>
                </a:solidFill>
                <a:latin typeface="+mn-lt"/>
                <a:ea typeface="华文细黑" pitchFamily="2" charset="-122"/>
              </a:rPr>
              <a:t>总线器件</a:t>
            </a:r>
          </a:p>
        </p:txBody>
      </p:sp>
      <p:sp>
        <p:nvSpPr>
          <p:cNvPr id="75779" name="Text Box 3"/>
          <p:cNvSpPr txBox="1">
            <a:spLocks noChangeArrowheads="1"/>
          </p:cNvSpPr>
          <p:nvPr/>
        </p:nvSpPr>
        <p:spPr bwMode="auto">
          <a:xfrm>
            <a:off x="1143000" y="2743200"/>
            <a:ext cx="7391400" cy="46166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1</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、和其它类型的设备统一纳入到集总式平台上来</a:t>
            </a:r>
          </a:p>
        </p:txBody>
      </p:sp>
      <p:sp>
        <p:nvSpPr>
          <p:cNvPr id="75780" name="Text Box 4"/>
          <p:cNvSpPr txBox="1">
            <a:spLocks noChangeArrowheads="1"/>
          </p:cNvSpPr>
          <p:nvPr/>
        </p:nvSpPr>
        <p:spPr bwMode="auto">
          <a:xfrm>
            <a:off x="746125" y="1844675"/>
            <a:ext cx="3467616" cy="58477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0" i="0" u="none" strike="noStrike" kern="1200" cap="none" spc="0" normalizeH="0" baseline="0" noProof="0">
                <a:ln>
                  <a:noFill/>
                </a:ln>
                <a:solidFill>
                  <a:srgbClr val="0000FF"/>
                </a:solidFill>
                <a:effectLst/>
                <a:uLnTx/>
                <a:uFillTx/>
                <a:latin typeface="Times New Roman"/>
                <a:ea typeface="华文细黑" pitchFamily="2" charset="-122"/>
                <a:cs typeface="+mn-cs"/>
              </a:rPr>
              <a:t>提出概念的目的：</a:t>
            </a:r>
            <a:endParaRPr kumimoji="1" lang="zh-CN" altLang="en-US" sz="2000" b="0" i="0" u="none" strike="noStrike" kern="1200" cap="none" spc="0" normalizeH="0" baseline="0" noProof="0">
              <a:ln>
                <a:noFill/>
              </a:ln>
              <a:solidFill>
                <a:srgbClr val="0000FF"/>
              </a:solidFill>
              <a:effectLst/>
              <a:uLnTx/>
              <a:uFillTx/>
              <a:latin typeface="Times New Roman"/>
              <a:ea typeface="华文细黑" pitchFamily="2" charset="-122"/>
              <a:cs typeface="+mn-cs"/>
            </a:endParaRPr>
          </a:p>
        </p:txBody>
      </p:sp>
      <p:sp>
        <p:nvSpPr>
          <p:cNvPr id="75781" name="Rectangle 5"/>
          <p:cNvSpPr>
            <a:spLocks noChangeArrowheads="1"/>
          </p:cNvSpPr>
          <p:nvPr/>
        </p:nvSpPr>
        <p:spPr bwMode="auto">
          <a:xfrm>
            <a:off x="1143000" y="3327375"/>
            <a:ext cx="7772400" cy="46166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2</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、提高系统的集成度</a:t>
            </a:r>
          </a:p>
        </p:txBody>
      </p:sp>
      <p:sp>
        <p:nvSpPr>
          <p:cNvPr id="75782" name="Rectangle 6"/>
          <p:cNvSpPr>
            <a:spLocks noChangeArrowheads="1"/>
          </p:cNvSpPr>
          <p:nvPr/>
        </p:nvSpPr>
        <p:spPr bwMode="auto">
          <a:xfrm>
            <a:off x="1143000" y="3933056"/>
            <a:ext cx="7696200" cy="83099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3</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、对于没有使用</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GPIB</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仪器经验的用户，直接升</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      级到使用第三代测试系统的水平上来</a:t>
            </a:r>
          </a:p>
        </p:txBody>
      </p:sp>
      <p:sp>
        <p:nvSpPr>
          <p:cNvPr id="75783" name="灯片编号占位符 8"/>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BE0211-1E3E-45F9-9299-5302D93AA272}" type="slidenum">
              <a:rPr kumimoji="1" lang="en-US" altLang="zh-CN" sz="1200" b="0" i="0" u="none" strike="noStrike" kern="1200" cap="none" spc="0" normalizeH="0" baseline="0" noProof="0">
                <a:ln>
                  <a:noFill/>
                </a:ln>
                <a:solidFill>
                  <a:srgbClr val="0000FF"/>
                </a:solidFill>
                <a:effectLst/>
                <a:uLnTx/>
                <a:uFillTx/>
                <a:latin typeface="Times New Roman"/>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500</a:t>
            </a:fld>
            <a:endParaRPr kumimoji="1" lang="en-US" altLang="zh-CN" sz="1200" b="0" i="0" u="none" strike="noStrike" kern="1200" cap="none" spc="0" normalizeH="0" baseline="0" noProof="0">
              <a:ln>
                <a:noFill/>
              </a:ln>
              <a:solidFill>
                <a:srgbClr val="0000FF"/>
              </a:solidFill>
              <a:effectLst/>
              <a:uLnTx/>
              <a:uFillTx/>
              <a:latin typeface="Times New Roman"/>
              <a:ea typeface="华文细黑" pitchFamily="2" charset="-122"/>
              <a:cs typeface="+mn-cs"/>
            </a:endParaRPr>
          </a:p>
        </p:txBody>
      </p:sp>
    </p:spTree>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381000" y="381000"/>
            <a:ext cx="8382000" cy="1143000"/>
          </a:xfrm>
        </p:spPr>
        <p:txBody>
          <a:bodyPr/>
          <a:lstStyle/>
          <a:p>
            <a:pPr eaLnBrk="1" hangingPunct="1"/>
            <a:r>
              <a:rPr lang="en-US" altLang="zh-CN" sz="3600" dirty="0">
                <a:solidFill>
                  <a:schemeClr val="accent2"/>
                </a:solidFill>
              </a:rPr>
              <a:t>VXI-GPIB</a:t>
            </a:r>
            <a:r>
              <a:rPr lang="zh-CN" altLang="en-US" sz="3600" dirty="0">
                <a:solidFill>
                  <a:schemeClr val="accent2"/>
                </a:solidFill>
                <a:latin typeface="华文细黑" pitchFamily="2" charset="-122"/>
                <a:ea typeface="华文细黑" pitchFamily="2" charset="-122"/>
              </a:rPr>
              <a:t>协议转换模件功能划分</a:t>
            </a:r>
          </a:p>
        </p:txBody>
      </p:sp>
      <p:pic>
        <p:nvPicPr>
          <p:cNvPr id="76803" name="Picture 3" descr="VXI-GPIB模件功能示意"/>
          <p:cNvPicPr>
            <a:picLocks noChangeAspect="1" noChangeArrowheads="1"/>
          </p:cNvPicPr>
          <p:nvPr/>
        </p:nvPicPr>
        <p:blipFill>
          <a:blip r:embed="rId3" cstate="print"/>
          <a:srcRect/>
          <a:stretch>
            <a:fillRect/>
          </a:stretch>
        </p:blipFill>
        <p:spPr bwMode="auto">
          <a:xfrm>
            <a:off x="2339752" y="1700808"/>
            <a:ext cx="4667689" cy="3180184"/>
          </a:xfrm>
          <a:prstGeom prst="rect">
            <a:avLst/>
          </a:prstGeom>
          <a:noFill/>
          <a:ln w="9525">
            <a:noFill/>
            <a:miter lim="800000"/>
            <a:headEnd/>
            <a:tailEnd/>
          </a:ln>
        </p:spPr>
      </p:pic>
      <p:sp>
        <p:nvSpPr>
          <p:cNvPr id="76804"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11FAFEC-0F63-4D3F-8BBC-8BB23C5299F8}"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501</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ChangeArrowheads="1"/>
          </p:cNvSpPr>
          <p:nvPr>
            <p:ph type="title"/>
          </p:nvPr>
        </p:nvSpPr>
        <p:spPr/>
        <p:txBody>
          <a:bodyPr/>
          <a:lstStyle/>
          <a:p>
            <a:pPr eaLnBrk="1" hangingPunct="1"/>
            <a:r>
              <a:rPr lang="en-US" altLang="zh-CN" sz="3600" dirty="0">
                <a:solidFill>
                  <a:schemeClr val="accent2"/>
                </a:solidFill>
              </a:rPr>
              <a:t>VXI-GPIB</a:t>
            </a:r>
            <a:r>
              <a:rPr lang="zh-CN" altLang="zh-CN" sz="3600" dirty="0">
                <a:solidFill>
                  <a:schemeClr val="accent2"/>
                </a:solidFill>
                <a:latin typeface="华文细黑" pitchFamily="2" charset="-122"/>
                <a:ea typeface="华文细黑" pitchFamily="2" charset="-122"/>
              </a:rPr>
              <a:t>实现总框图</a:t>
            </a:r>
            <a:endParaRPr lang="zh-CN" altLang="en-US" sz="3600" dirty="0">
              <a:solidFill>
                <a:schemeClr val="accent2"/>
              </a:solidFill>
              <a:latin typeface="华文细黑" pitchFamily="2" charset="-122"/>
              <a:ea typeface="华文细黑" pitchFamily="2" charset="-122"/>
            </a:endParaRPr>
          </a:p>
        </p:txBody>
      </p:sp>
      <p:graphicFrame>
        <p:nvGraphicFramePr>
          <p:cNvPr id="9218" name="Object 3"/>
          <p:cNvGraphicFramePr>
            <a:graphicFrameLocks noChangeAspect="1"/>
          </p:cNvGraphicFramePr>
          <p:nvPr/>
        </p:nvGraphicFramePr>
        <p:xfrm>
          <a:off x="228600" y="2895600"/>
          <a:ext cx="8610600" cy="2209800"/>
        </p:xfrm>
        <a:graphic>
          <a:graphicData uri="http://schemas.openxmlformats.org/presentationml/2006/ole">
            <mc:AlternateContent xmlns:mc="http://schemas.openxmlformats.org/markup-compatibility/2006">
              <mc:Choice xmlns:v="urn:schemas-microsoft-com:vml" Requires="v">
                <p:oleObj spid="_x0000_s31747" name="图片" r:id="rId4" imgW="4657680" imgH="1057320" progId="">
                  <p:embed/>
                </p:oleObj>
              </mc:Choice>
              <mc:Fallback>
                <p:oleObj name="图片" r:id="rId4" imgW="4657680" imgH="1057320" progId="">
                  <p:embed/>
                  <p:pic>
                    <p:nvPicPr>
                      <p:cNvPr id="9218"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2895600"/>
                        <a:ext cx="86106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9220" name="Rectangle 0"/>
          <p:cNvSpPr>
            <a:spLocks noChangeArrowheads="1"/>
          </p:cNvSpPr>
          <p:nvPr/>
        </p:nvSpPr>
        <p:spPr bwMode="auto">
          <a:xfrm>
            <a:off x="1692275" y="5516563"/>
            <a:ext cx="358775" cy="4572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hlinkClick r:id="rId6" action="ppaction://hlinksldjump"/>
              </a:rPr>
              <a:t>1</a:t>
            </a:r>
            <a:endPar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68642" name="Rectangle 2"/>
          <p:cNvSpPr>
            <a:spLocks noChangeArrowheads="1"/>
          </p:cNvSpPr>
          <p:nvPr/>
        </p:nvSpPr>
        <p:spPr bwMode="auto">
          <a:xfrm>
            <a:off x="5795963" y="5445125"/>
            <a:ext cx="3365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hlinkClick r:id="rId7" action="ppaction://hlinksldjump"/>
              </a:rPr>
              <a:t>3</a:t>
            </a:r>
            <a:endPar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68643" name="Rectangle 3"/>
          <p:cNvSpPr>
            <a:spLocks noChangeArrowheads="1"/>
          </p:cNvSpPr>
          <p:nvPr/>
        </p:nvSpPr>
        <p:spPr bwMode="auto">
          <a:xfrm>
            <a:off x="7092950" y="5445125"/>
            <a:ext cx="3365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hlinkClick r:id="rId8" action="ppaction://hlinksldjump"/>
              </a:rPr>
              <a:t>4</a:t>
            </a:r>
            <a:endPar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58080" name="Rectangle 0"/>
          <p:cNvSpPr>
            <a:spLocks noChangeArrowheads="1"/>
          </p:cNvSpPr>
          <p:nvPr/>
        </p:nvSpPr>
        <p:spPr bwMode="auto">
          <a:xfrm>
            <a:off x="3059113" y="5445125"/>
            <a:ext cx="3365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hlinkClick r:id="rId9" action="ppaction://hlinksldjump"/>
              </a:rPr>
              <a:t>2</a:t>
            </a:r>
            <a:endPar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9225" name="灯片编号占位符 10"/>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C55C43-5CDA-4647-880F-D22E3D96E1F1}"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502</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58080">
                                            <p:txEl>
                                              <p:pRg st="0" end="0"/>
                                            </p:txEl>
                                          </p:spTgt>
                                        </p:tgtEl>
                                        <p:attrNameLst>
                                          <p:attrName>style.visibility</p:attrName>
                                        </p:attrNameLst>
                                      </p:cBhvr>
                                      <p:to>
                                        <p:strVal val="visible"/>
                                      </p:to>
                                    </p:set>
                                    <p:anim calcmode="lin" valueType="num">
                                      <p:cBhvr additive="base">
                                        <p:cTn id="7" dur="500" fill="hold"/>
                                        <p:tgtEl>
                                          <p:spTgt spid="55808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5808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68642">
                                            <p:txEl>
                                              <p:pRg st="0" end="0"/>
                                            </p:txEl>
                                          </p:spTgt>
                                        </p:tgtEl>
                                        <p:attrNameLst>
                                          <p:attrName>style.visibility</p:attrName>
                                        </p:attrNameLst>
                                      </p:cBhvr>
                                      <p:to>
                                        <p:strVal val="visible"/>
                                      </p:to>
                                    </p:set>
                                    <p:anim calcmode="lin" valueType="num">
                                      <p:cBhvr additive="base">
                                        <p:cTn id="13" dur="500" fill="hold"/>
                                        <p:tgtEl>
                                          <p:spTgt spid="36864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86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68643">
                                            <p:txEl>
                                              <p:pRg st="0" end="0"/>
                                            </p:txEl>
                                          </p:spTgt>
                                        </p:tgtEl>
                                        <p:attrNameLst>
                                          <p:attrName>style.visibility</p:attrName>
                                        </p:attrNameLst>
                                      </p:cBhvr>
                                      <p:to>
                                        <p:strVal val="visible"/>
                                      </p:to>
                                    </p:set>
                                    <p:anim calcmode="lin" valueType="num">
                                      <p:cBhvr additive="base">
                                        <p:cTn id="19" dur="500" fill="hold"/>
                                        <p:tgtEl>
                                          <p:spTgt spid="368643">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864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400000" y="476473"/>
            <a:ext cx="7772400" cy="576263"/>
          </a:xfrm>
        </p:spPr>
        <p:txBody>
          <a:bodyPr/>
          <a:lstStyle/>
          <a:p>
            <a:pPr algn="l" eaLnBrk="1" hangingPunct="1"/>
            <a:r>
              <a:rPr lang="zh-CN" altLang="en-US" sz="3200" dirty="0">
                <a:solidFill>
                  <a:schemeClr val="accent2"/>
                </a:solidFill>
                <a:latin typeface="华文细黑" pitchFamily="2" charset="-122"/>
                <a:ea typeface="华文细黑" pitchFamily="2" charset="-122"/>
              </a:rPr>
              <a:t>消息基器件</a:t>
            </a:r>
          </a:p>
        </p:txBody>
      </p:sp>
      <p:sp>
        <p:nvSpPr>
          <p:cNvPr id="522243" name="Rectangle 3"/>
          <p:cNvSpPr>
            <a:spLocks noGrp="1" noChangeArrowheads="1"/>
          </p:cNvSpPr>
          <p:nvPr>
            <p:ph type="body" idx="1"/>
          </p:nvPr>
        </p:nvSpPr>
        <p:spPr>
          <a:xfrm>
            <a:off x="250825" y="1125538"/>
            <a:ext cx="8569647" cy="5472112"/>
          </a:xfrm>
        </p:spPr>
        <p:txBody>
          <a:bodyPr/>
          <a:lstStyle/>
          <a:p>
            <a:pPr eaLnBrk="1" hangingPunct="1">
              <a:lnSpc>
                <a:spcPct val="80000"/>
              </a:lnSpc>
              <a:buFont typeface="Wingdings" pitchFamily="2" charset="2"/>
              <a:buChar char="l"/>
            </a:pPr>
            <a:r>
              <a:rPr lang="zh-CN" altLang="en-US" sz="2000" dirty="0">
                <a:solidFill>
                  <a:schemeClr val="accent2"/>
                </a:solidFill>
                <a:latin typeface="华文细黑" pitchFamily="2" charset="-122"/>
                <a:ea typeface="华文细黑" pitchFamily="2" charset="-122"/>
              </a:rPr>
              <a:t>消息基器件比起寄存器基器件来，增加了一组通讯寄存器，从而不仅支持</a:t>
            </a:r>
            <a:r>
              <a:rPr lang="en-US" altLang="zh-CN" sz="2000" dirty="0">
                <a:solidFill>
                  <a:schemeClr val="accent2"/>
                </a:solidFill>
                <a:latin typeface="华文细黑" pitchFamily="2" charset="-122"/>
                <a:ea typeface="华文细黑" pitchFamily="2" charset="-122"/>
              </a:rPr>
              <a:t>VXI</a:t>
            </a:r>
            <a:r>
              <a:rPr lang="zh-CN" altLang="en-US" sz="2000" dirty="0">
                <a:solidFill>
                  <a:schemeClr val="accent2"/>
                </a:solidFill>
                <a:latin typeface="华文细黑" pitchFamily="2" charset="-122"/>
                <a:ea typeface="华文细黑" pitchFamily="2" charset="-122"/>
              </a:rPr>
              <a:t>总线的配置而且支持</a:t>
            </a:r>
            <a:r>
              <a:rPr lang="en-US" altLang="zh-CN" sz="2000" dirty="0">
                <a:solidFill>
                  <a:schemeClr val="accent2"/>
                </a:solidFill>
                <a:latin typeface="华文细黑" pitchFamily="2" charset="-122"/>
                <a:ea typeface="华文细黑" pitchFamily="2" charset="-122"/>
              </a:rPr>
              <a:t>VXI</a:t>
            </a:r>
            <a:r>
              <a:rPr lang="zh-CN" altLang="en-US" sz="2000" dirty="0">
                <a:solidFill>
                  <a:schemeClr val="accent2"/>
                </a:solidFill>
                <a:latin typeface="华文细黑" pitchFamily="2" charset="-122"/>
                <a:ea typeface="华文细黑" pitchFamily="2" charset="-122"/>
              </a:rPr>
              <a:t>通讯协议。消息基器件一般带有通讯处理能力的本地智能器件。消息基器件既可以是命令者，也可以是单纯的从者。从传输速度上说，消息基器件要慢于寄存器基器件。</a:t>
            </a:r>
            <a:r>
              <a:rPr lang="zh-CN" altLang="en-US" sz="1800" dirty="0">
                <a:solidFill>
                  <a:schemeClr val="accent2"/>
                </a:solidFill>
                <a:latin typeface="华文细黑" pitchFamily="2" charset="-122"/>
                <a:ea typeface="华文细黑" pitchFamily="2" charset="-122"/>
              </a:rPr>
              <a:t>消息基器件增加的通讯寄存器简介如下：</a:t>
            </a:r>
          </a:p>
          <a:p>
            <a:pPr lvl="1" eaLnBrk="1" hangingPunct="1">
              <a:lnSpc>
                <a:spcPct val="80000"/>
              </a:lnSpc>
              <a:buFont typeface="Times New Roman" pitchFamily="18" charset="0"/>
              <a:buChar char="∙"/>
            </a:pPr>
            <a:r>
              <a:rPr lang="zh-CN" altLang="en-US" sz="1800" b="1" dirty="0">
                <a:solidFill>
                  <a:srgbClr val="9900CC"/>
                </a:solidFill>
                <a:latin typeface="华文细黑" pitchFamily="2" charset="-122"/>
                <a:ea typeface="华文细黑" pitchFamily="2" charset="-122"/>
              </a:rPr>
              <a:t>协议寄存器</a:t>
            </a:r>
            <a:r>
              <a:rPr lang="zh-CN" altLang="en-US" sz="1800" dirty="0">
                <a:solidFill>
                  <a:srgbClr val="9900CC"/>
                </a:solidFill>
                <a:latin typeface="华文细黑" pitchFamily="2" charset="-122"/>
                <a:ea typeface="华文细黑" pitchFamily="2" charset="-122"/>
              </a:rPr>
              <a:t>：这个</a:t>
            </a:r>
            <a:r>
              <a:rPr lang="en-US" altLang="zh-CN" sz="1800" dirty="0">
                <a:solidFill>
                  <a:srgbClr val="9900CC"/>
                </a:solidFill>
                <a:latin typeface="华文细黑" pitchFamily="2" charset="-122"/>
                <a:ea typeface="华文细黑" pitchFamily="2" charset="-122"/>
              </a:rPr>
              <a:t>16</a:t>
            </a:r>
            <a:r>
              <a:rPr lang="zh-CN" altLang="en-US" sz="1800" dirty="0">
                <a:solidFill>
                  <a:srgbClr val="9900CC"/>
                </a:solidFill>
                <a:latin typeface="华文细黑" pitchFamily="2" charset="-122"/>
                <a:ea typeface="华文细黑" pitchFamily="2" charset="-122"/>
              </a:rPr>
              <a:t>位可读寄存器的内容表示器件所支持的协议，以及器件的附加通讯能力。这个寄存器的每一位表示器件可以实现的一种能力。</a:t>
            </a:r>
          </a:p>
          <a:p>
            <a:pPr lvl="1" eaLnBrk="1" hangingPunct="1">
              <a:lnSpc>
                <a:spcPct val="80000"/>
              </a:lnSpc>
              <a:buFont typeface="Times New Roman" pitchFamily="18" charset="0"/>
              <a:buChar char="∙"/>
            </a:pPr>
            <a:r>
              <a:rPr lang="zh-CN" altLang="en-US" sz="1800" b="1" dirty="0">
                <a:solidFill>
                  <a:srgbClr val="9900CC"/>
                </a:solidFill>
                <a:latin typeface="华文细黑" pitchFamily="2" charset="-122"/>
                <a:ea typeface="华文细黑" pitchFamily="2" charset="-122"/>
              </a:rPr>
              <a:t>响应寄存器</a:t>
            </a:r>
            <a:r>
              <a:rPr lang="zh-CN" altLang="en-US" sz="1800" dirty="0">
                <a:solidFill>
                  <a:srgbClr val="9900CC"/>
                </a:solidFill>
                <a:latin typeface="华文细黑" pitchFamily="2" charset="-122"/>
                <a:ea typeface="华文细黑" pitchFamily="2" charset="-122"/>
              </a:rPr>
              <a:t>：该寄存器的读出将返回器件通讯寄存器及其有关功能的状态。</a:t>
            </a:r>
          </a:p>
          <a:p>
            <a:pPr lvl="1" eaLnBrk="1" hangingPunct="1">
              <a:lnSpc>
                <a:spcPct val="80000"/>
              </a:lnSpc>
              <a:buFont typeface="Times New Roman" pitchFamily="18" charset="0"/>
              <a:buChar char="∙"/>
            </a:pPr>
            <a:r>
              <a:rPr lang="zh-CN" altLang="en-US" sz="1800" b="1" dirty="0">
                <a:solidFill>
                  <a:srgbClr val="9900CC"/>
                </a:solidFill>
                <a:latin typeface="华文细黑" pitchFamily="2" charset="-122"/>
                <a:ea typeface="华文细黑" pitchFamily="2" charset="-122"/>
              </a:rPr>
              <a:t>数据低寄存器</a:t>
            </a:r>
            <a:r>
              <a:rPr lang="zh-CN" altLang="en-US" sz="1800" dirty="0">
                <a:solidFill>
                  <a:srgbClr val="9900CC"/>
                </a:solidFill>
                <a:latin typeface="华文细黑" pitchFamily="2" charset="-122"/>
                <a:ea typeface="华文细黑" pitchFamily="2" charset="-122"/>
              </a:rPr>
              <a:t>：这个寄存器是用来写入数据的最低有效字。从该寄存器读取的是可读数据中的最低有效字。</a:t>
            </a:r>
          </a:p>
          <a:p>
            <a:pPr lvl="1" eaLnBrk="1" hangingPunct="1">
              <a:lnSpc>
                <a:spcPct val="80000"/>
              </a:lnSpc>
              <a:buFont typeface="Times New Roman" pitchFamily="18" charset="0"/>
              <a:buChar char="∙"/>
            </a:pPr>
            <a:r>
              <a:rPr lang="zh-CN" altLang="en-US" sz="1800" dirty="0">
                <a:solidFill>
                  <a:srgbClr val="9900CC"/>
                </a:solidFill>
                <a:latin typeface="华文细黑" pitchFamily="2" charset="-122"/>
                <a:ea typeface="华文细黑" pitchFamily="2" charset="-122"/>
              </a:rPr>
              <a:t>数据高寄存器：这个可选寄存器是用来写入数据的第二个低有效字和读数据的最高有效字。</a:t>
            </a:r>
          </a:p>
          <a:p>
            <a:pPr lvl="1" eaLnBrk="1" hangingPunct="1">
              <a:lnSpc>
                <a:spcPct val="80000"/>
              </a:lnSpc>
              <a:buFont typeface="Times New Roman" pitchFamily="18" charset="0"/>
              <a:buChar char="∙"/>
            </a:pPr>
            <a:r>
              <a:rPr lang="zh-CN" altLang="en-US" sz="1800" dirty="0">
                <a:solidFill>
                  <a:srgbClr val="9900CC"/>
                </a:solidFill>
                <a:latin typeface="华文细黑" pitchFamily="2" charset="-122"/>
                <a:ea typeface="华文细黑" pitchFamily="2" charset="-122"/>
              </a:rPr>
              <a:t>数据扩展寄存器：这个可选的寄存器是用来写如数据或一条命令中的最高有效字。</a:t>
            </a:r>
          </a:p>
          <a:p>
            <a:pPr lvl="1" eaLnBrk="1" hangingPunct="1">
              <a:lnSpc>
                <a:spcPct val="80000"/>
              </a:lnSpc>
              <a:buFont typeface="Times New Roman" pitchFamily="18" charset="0"/>
              <a:buChar char="∙"/>
            </a:pPr>
            <a:r>
              <a:rPr lang="zh-CN" altLang="en-US" sz="1800" dirty="0">
                <a:solidFill>
                  <a:srgbClr val="9900CC"/>
                </a:solidFill>
                <a:latin typeface="华文细黑" pitchFamily="2" charset="-122"/>
                <a:ea typeface="华文细黑" pitchFamily="2" charset="-122"/>
              </a:rPr>
              <a:t>信号寄存器：该寄存器是用于对通用器件写入器件特征。一个信号由发送者的逻辑地址和其他特定信息组成。</a:t>
            </a:r>
          </a:p>
          <a:p>
            <a:pPr lvl="1" eaLnBrk="1" hangingPunct="1">
              <a:lnSpc>
                <a:spcPct val="80000"/>
              </a:lnSpc>
              <a:buFont typeface="Times New Roman" pitchFamily="18" charset="0"/>
              <a:buChar char="∙"/>
            </a:pPr>
            <a:r>
              <a:rPr lang="en-US" altLang="zh-CN" sz="1800" dirty="0">
                <a:solidFill>
                  <a:srgbClr val="9900CC"/>
                </a:solidFill>
                <a:latin typeface="华文细黑" pitchFamily="2" charset="-122"/>
                <a:ea typeface="华文细黑" pitchFamily="2" charset="-122"/>
              </a:rPr>
              <a:t>A24</a:t>
            </a:r>
            <a:r>
              <a:rPr lang="zh-CN" altLang="en-US" sz="1800" dirty="0">
                <a:solidFill>
                  <a:srgbClr val="9900CC"/>
                </a:solidFill>
                <a:latin typeface="华文细黑" pitchFamily="2" charset="-122"/>
                <a:ea typeface="华文细黑" pitchFamily="2" charset="-122"/>
              </a:rPr>
              <a:t>指针寄存器：该</a:t>
            </a:r>
            <a:r>
              <a:rPr lang="en-US" altLang="zh-CN" sz="1800" dirty="0">
                <a:solidFill>
                  <a:srgbClr val="9900CC"/>
                </a:solidFill>
                <a:latin typeface="华文细黑" pitchFamily="2" charset="-122"/>
                <a:ea typeface="华文细黑" pitchFamily="2" charset="-122"/>
              </a:rPr>
              <a:t>32</a:t>
            </a:r>
            <a:r>
              <a:rPr lang="zh-CN" altLang="en-US" sz="1800" dirty="0">
                <a:solidFill>
                  <a:srgbClr val="9900CC"/>
                </a:solidFill>
                <a:latin typeface="华文细黑" pitchFamily="2" charset="-122"/>
                <a:ea typeface="华文细黑" pitchFamily="2" charset="-122"/>
              </a:rPr>
              <a:t>位寄存器由可选共享存储器协议规定。</a:t>
            </a:r>
          </a:p>
          <a:p>
            <a:pPr lvl="1" eaLnBrk="1" hangingPunct="1">
              <a:lnSpc>
                <a:spcPct val="80000"/>
              </a:lnSpc>
              <a:buFont typeface="Times New Roman" pitchFamily="18" charset="0"/>
              <a:buChar char="∙"/>
            </a:pPr>
            <a:r>
              <a:rPr lang="en-US" altLang="zh-CN" sz="1800" dirty="0">
                <a:solidFill>
                  <a:srgbClr val="9900CC"/>
                </a:solidFill>
                <a:latin typeface="华文细黑" pitchFamily="2" charset="-122"/>
                <a:ea typeface="华文细黑" pitchFamily="2" charset="-122"/>
              </a:rPr>
              <a:t>A32</a:t>
            </a:r>
            <a:r>
              <a:rPr lang="zh-CN" altLang="en-US" sz="1800" dirty="0">
                <a:solidFill>
                  <a:srgbClr val="9900CC"/>
                </a:solidFill>
                <a:latin typeface="华文细黑" pitchFamily="2" charset="-122"/>
                <a:ea typeface="华文细黑" pitchFamily="2" charset="-122"/>
              </a:rPr>
              <a:t>指针寄存器：该</a:t>
            </a:r>
            <a:r>
              <a:rPr lang="en-US" altLang="zh-CN" sz="1800" dirty="0">
                <a:solidFill>
                  <a:srgbClr val="9900CC"/>
                </a:solidFill>
                <a:latin typeface="华文细黑" pitchFamily="2" charset="-122"/>
                <a:ea typeface="华文细黑" pitchFamily="2" charset="-122"/>
              </a:rPr>
              <a:t>32</a:t>
            </a:r>
            <a:r>
              <a:rPr lang="zh-CN" altLang="en-US" sz="1800" dirty="0">
                <a:solidFill>
                  <a:srgbClr val="9900CC"/>
                </a:solidFill>
                <a:latin typeface="华文细黑" pitchFamily="2" charset="-122"/>
                <a:ea typeface="华文细黑" pitchFamily="2" charset="-122"/>
              </a:rPr>
              <a:t>位寄存器亦由可选共享存储器协议规定。</a:t>
            </a:r>
          </a:p>
          <a:p>
            <a:pPr lvl="1" eaLnBrk="1" hangingPunct="1">
              <a:lnSpc>
                <a:spcPct val="80000"/>
              </a:lnSpc>
              <a:buFont typeface="Times New Roman" pitchFamily="18" charset="0"/>
              <a:buChar char="∙"/>
            </a:pPr>
            <a:r>
              <a:rPr lang="en-US" altLang="zh-CN" sz="1800" dirty="0">
                <a:solidFill>
                  <a:srgbClr val="9900CC"/>
                </a:solidFill>
                <a:latin typeface="华文细黑" pitchFamily="2" charset="-122"/>
                <a:ea typeface="华文细黑" pitchFamily="2" charset="-122"/>
              </a:rPr>
              <a:t>VXI</a:t>
            </a:r>
            <a:r>
              <a:rPr lang="zh-CN" altLang="en-US" sz="1800" dirty="0">
                <a:solidFill>
                  <a:srgbClr val="9900CC"/>
                </a:solidFill>
                <a:latin typeface="华文细黑" pitchFamily="2" charset="-122"/>
                <a:ea typeface="华文细黑" pitchFamily="2" charset="-122"/>
              </a:rPr>
              <a:t>总线保留寄存器：这些寄存器为未来的定义所保留的。</a:t>
            </a:r>
          </a:p>
          <a:p>
            <a:pPr marL="266700" indent="0" eaLnBrk="1" hangingPunct="1">
              <a:lnSpc>
                <a:spcPct val="80000"/>
              </a:lnSpc>
              <a:buFontTx/>
              <a:buNone/>
            </a:pPr>
            <a:r>
              <a:rPr lang="zh-CN" altLang="en-US" sz="2000" b="1" dirty="0">
                <a:solidFill>
                  <a:schemeClr val="accent2"/>
                </a:solidFill>
                <a:latin typeface="华文细黑" pitchFamily="2" charset="-122"/>
                <a:ea typeface="华文细黑" pitchFamily="2" charset="-122"/>
              </a:rPr>
              <a:t>协议、响应和数据低</a:t>
            </a:r>
            <a:r>
              <a:rPr lang="zh-CN" altLang="en-US" sz="2000" dirty="0">
                <a:solidFill>
                  <a:schemeClr val="accent2"/>
                </a:solidFill>
                <a:latin typeface="华文细黑" pitchFamily="2" charset="-122"/>
                <a:ea typeface="华文细黑" pitchFamily="2" charset="-122"/>
              </a:rPr>
              <a:t>这三个寄存器是消息基接口必须配置的，它们可以实现消息基接口最基本的功能。</a:t>
            </a:r>
          </a:p>
        </p:txBody>
      </p:sp>
      <p:sp>
        <p:nvSpPr>
          <p:cNvPr id="77828"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5EF8491-4DF3-4362-B29C-AE7D71A411DA}" type="slidenum">
              <a:rPr kumimoji="1" lang="en-US" altLang="zh-CN" sz="1400" b="0" i="0" u="none" strike="noStrike" kern="1200" cap="none" spc="0" normalizeH="0" baseline="0" noProof="0">
                <a:ln>
                  <a:noFill/>
                </a:ln>
                <a:solidFill>
                  <a:srgbClr val="000000"/>
                </a:solidFill>
                <a:effectLst/>
                <a:uLnTx/>
                <a:uFillTx/>
                <a:latin typeface="华文细黑" pitchFamily="2" charset="-122"/>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503</a:t>
            </a:fld>
            <a:endParaRPr kumimoji="1" lang="en-US" altLang="zh-CN" sz="1400" b="0" i="0" u="none" strike="noStrike" kern="1200" cap="none" spc="0" normalizeH="0" baseline="0" noProof="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22243">
                                            <p:txEl>
                                              <p:pRg st="1" end="1"/>
                                            </p:txEl>
                                          </p:spTgt>
                                        </p:tgtEl>
                                        <p:attrNameLst>
                                          <p:attrName>style.visibility</p:attrName>
                                        </p:attrNameLst>
                                      </p:cBhvr>
                                      <p:to>
                                        <p:strVal val="visible"/>
                                      </p:to>
                                    </p:set>
                                    <p:animEffect transition="in" filter="blinds(horizontal)">
                                      <p:cBhvr>
                                        <p:cTn id="7" dur="500"/>
                                        <p:tgtEl>
                                          <p:spTgt spid="522243">
                                            <p:txEl>
                                              <p:pRg st="1" end="1"/>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522243">
                                            <p:txEl>
                                              <p:pRg st="2" end="2"/>
                                            </p:txEl>
                                          </p:spTgt>
                                        </p:tgtEl>
                                        <p:attrNameLst>
                                          <p:attrName>style.visibility</p:attrName>
                                        </p:attrNameLst>
                                      </p:cBhvr>
                                      <p:to>
                                        <p:strVal val="visible"/>
                                      </p:to>
                                    </p:set>
                                    <p:animEffect transition="in" filter="blinds(horizontal)">
                                      <p:cBhvr>
                                        <p:cTn id="10" dur="500"/>
                                        <p:tgtEl>
                                          <p:spTgt spid="522243">
                                            <p:txEl>
                                              <p:pRg st="2" end="2"/>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522243">
                                            <p:txEl>
                                              <p:pRg st="3" end="3"/>
                                            </p:txEl>
                                          </p:spTgt>
                                        </p:tgtEl>
                                        <p:attrNameLst>
                                          <p:attrName>style.visibility</p:attrName>
                                        </p:attrNameLst>
                                      </p:cBhvr>
                                      <p:to>
                                        <p:strVal val="visible"/>
                                      </p:to>
                                    </p:set>
                                    <p:animEffect transition="in" filter="blinds(horizontal)">
                                      <p:cBhvr>
                                        <p:cTn id="13" dur="500"/>
                                        <p:tgtEl>
                                          <p:spTgt spid="52224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522243">
                                            <p:txEl>
                                              <p:pRg st="4" end="4"/>
                                            </p:txEl>
                                          </p:spTgt>
                                        </p:tgtEl>
                                        <p:attrNameLst>
                                          <p:attrName>style.visibility</p:attrName>
                                        </p:attrNameLst>
                                      </p:cBhvr>
                                      <p:to>
                                        <p:strVal val="visible"/>
                                      </p:to>
                                    </p:set>
                                    <p:animEffect transition="in" filter="blinds(horizontal)">
                                      <p:cBhvr>
                                        <p:cTn id="18" dur="500"/>
                                        <p:tgtEl>
                                          <p:spTgt spid="522243">
                                            <p:txEl>
                                              <p:pRg st="4" end="4"/>
                                            </p:txEl>
                                          </p:spTgt>
                                        </p:tgtEl>
                                      </p:cBhvr>
                                    </p:animEffect>
                                  </p:childTnLst>
                                </p:cTn>
                              </p:par>
                              <p:par>
                                <p:cTn id="19" presetID="3" presetClass="entr" presetSubtype="10" fill="hold" nodeType="withEffect">
                                  <p:stCondLst>
                                    <p:cond delay="0"/>
                                  </p:stCondLst>
                                  <p:childTnLst>
                                    <p:set>
                                      <p:cBhvr>
                                        <p:cTn id="20" dur="1" fill="hold">
                                          <p:stCondLst>
                                            <p:cond delay="0"/>
                                          </p:stCondLst>
                                        </p:cTn>
                                        <p:tgtEl>
                                          <p:spTgt spid="522243">
                                            <p:txEl>
                                              <p:pRg st="5" end="5"/>
                                            </p:txEl>
                                          </p:spTgt>
                                        </p:tgtEl>
                                        <p:attrNameLst>
                                          <p:attrName>style.visibility</p:attrName>
                                        </p:attrNameLst>
                                      </p:cBhvr>
                                      <p:to>
                                        <p:strVal val="visible"/>
                                      </p:to>
                                    </p:set>
                                    <p:animEffect transition="in" filter="blinds(horizontal)">
                                      <p:cBhvr>
                                        <p:cTn id="21" dur="500"/>
                                        <p:tgtEl>
                                          <p:spTgt spid="522243">
                                            <p:txEl>
                                              <p:pRg st="5" end="5"/>
                                            </p:txEl>
                                          </p:spTgt>
                                        </p:tgtEl>
                                      </p:cBhvr>
                                    </p:animEffect>
                                  </p:childTnLst>
                                </p:cTn>
                              </p:par>
                              <p:par>
                                <p:cTn id="22" presetID="3" presetClass="entr" presetSubtype="10" fill="hold" nodeType="withEffect">
                                  <p:stCondLst>
                                    <p:cond delay="0"/>
                                  </p:stCondLst>
                                  <p:childTnLst>
                                    <p:set>
                                      <p:cBhvr>
                                        <p:cTn id="23" dur="1" fill="hold">
                                          <p:stCondLst>
                                            <p:cond delay="0"/>
                                          </p:stCondLst>
                                        </p:cTn>
                                        <p:tgtEl>
                                          <p:spTgt spid="522243">
                                            <p:txEl>
                                              <p:pRg st="6" end="6"/>
                                            </p:txEl>
                                          </p:spTgt>
                                        </p:tgtEl>
                                        <p:attrNameLst>
                                          <p:attrName>style.visibility</p:attrName>
                                        </p:attrNameLst>
                                      </p:cBhvr>
                                      <p:to>
                                        <p:strVal val="visible"/>
                                      </p:to>
                                    </p:set>
                                    <p:animEffect transition="in" filter="blinds(horizontal)">
                                      <p:cBhvr>
                                        <p:cTn id="24" dur="500"/>
                                        <p:tgtEl>
                                          <p:spTgt spid="522243">
                                            <p:txEl>
                                              <p:pRg st="6" end="6"/>
                                            </p:txEl>
                                          </p:spTgt>
                                        </p:tgtEl>
                                      </p:cBhvr>
                                    </p:animEffect>
                                  </p:childTnLst>
                                </p:cTn>
                              </p:par>
                              <p:par>
                                <p:cTn id="25" presetID="3" presetClass="entr" presetSubtype="10" fill="hold" nodeType="withEffect">
                                  <p:stCondLst>
                                    <p:cond delay="0"/>
                                  </p:stCondLst>
                                  <p:childTnLst>
                                    <p:set>
                                      <p:cBhvr>
                                        <p:cTn id="26" dur="1" fill="hold">
                                          <p:stCondLst>
                                            <p:cond delay="0"/>
                                          </p:stCondLst>
                                        </p:cTn>
                                        <p:tgtEl>
                                          <p:spTgt spid="522243">
                                            <p:txEl>
                                              <p:pRg st="7" end="7"/>
                                            </p:txEl>
                                          </p:spTgt>
                                        </p:tgtEl>
                                        <p:attrNameLst>
                                          <p:attrName>style.visibility</p:attrName>
                                        </p:attrNameLst>
                                      </p:cBhvr>
                                      <p:to>
                                        <p:strVal val="visible"/>
                                      </p:to>
                                    </p:set>
                                    <p:animEffect transition="in" filter="blinds(horizontal)">
                                      <p:cBhvr>
                                        <p:cTn id="27" dur="500"/>
                                        <p:tgtEl>
                                          <p:spTgt spid="522243">
                                            <p:txEl>
                                              <p:pRg st="7" end="7"/>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522243">
                                            <p:txEl>
                                              <p:pRg st="8" end="8"/>
                                            </p:txEl>
                                          </p:spTgt>
                                        </p:tgtEl>
                                        <p:attrNameLst>
                                          <p:attrName>style.visibility</p:attrName>
                                        </p:attrNameLst>
                                      </p:cBhvr>
                                      <p:to>
                                        <p:strVal val="visible"/>
                                      </p:to>
                                    </p:set>
                                    <p:animEffect transition="in" filter="blinds(horizontal)">
                                      <p:cBhvr>
                                        <p:cTn id="30" dur="500"/>
                                        <p:tgtEl>
                                          <p:spTgt spid="522243">
                                            <p:txEl>
                                              <p:pRg st="8" end="8"/>
                                            </p:txEl>
                                          </p:spTgt>
                                        </p:tgtEl>
                                      </p:cBhvr>
                                    </p:animEffect>
                                  </p:childTnLst>
                                </p:cTn>
                              </p:par>
                              <p:par>
                                <p:cTn id="31" presetID="3" presetClass="entr" presetSubtype="10" fill="hold" nodeType="withEffect">
                                  <p:stCondLst>
                                    <p:cond delay="0"/>
                                  </p:stCondLst>
                                  <p:childTnLst>
                                    <p:set>
                                      <p:cBhvr>
                                        <p:cTn id="32" dur="1" fill="hold">
                                          <p:stCondLst>
                                            <p:cond delay="0"/>
                                          </p:stCondLst>
                                        </p:cTn>
                                        <p:tgtEl>
                                          <p:spTgt spid="522243">
                                            <p:txEl>
                                              <p:pRg st="9" end="9"/>
                                            </p:txEl>
                                          </p:spTgt>
                                        </p:tgtEl>
                                        <p:attrNameLst>
                                          <p:attrName>style.visibility</p:attrName>
                                        </p:attrNameLst>
                                      </p:cBhvr>
                                      <p:to>
                                        <p:strVal val="visible"/>
                                      </p:to>
                                    </p:set>
                                    <p:animEffect transition="in" filter="blinds(horizontal)">
                                      <p:cBhvr>
                                        <p:cTn id="33" dur="500"/>
                                        <p:tgtEl>
                                          <p:spTgt spid="522243">
                                            <p:txEl>
                                              <p:pRg st="9" end="9"/>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nodeType="clickEffect">
                                  <p:stCondLst>
                                    <p:cond delay="0"/>
                                  </p:stCondLst>
                                  <p:childTnLst>
                                    <p:set>
                                      <p:cBhvr>
                                        <p:cTn id="37" dur="1" fill="hold">
                                          <p:stCondLst>
                                            <p:cond delay="0"/>
                                          </p:stCondLst>
                                        </p:cTn>
                                        <p:tgtEl>
                                          <p:spTgt spid="522243">
                                            <p:txEl>
                                              <p:pRg st="10" end="10"/>
                                            </p:txEl>
                                          </p:spTgt>
                                        </p:tgtEl>
                                        <p:attrNameLst>
                                          <p:attrName>style.visibility</p:attrName>
                                        </p:attrNameLst>
                                      </p:cBhvr>
                                      <p:to>
                                        <p:strVal val="visible"/>
                                      </p:to>
                                    </p:set>
                                    <p:animEffect transition="in" filter="blinds(horizontal)">
                                      <p:cBhvr>
                                        <p:cTn id="38" dur="500"/>
                                        <p:tgtEl>
                                          <p:spTgt spid="52224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a:xfrm>
            <a:off x="755576" y="621507"/>
            <a:ext cx="7772400" cy="503237"/>
          </a:xfrm>
        </p:spPr>
        <p:txBody>
          <a:bodyPr/>
          <a:lstStyle/>
          <a:p>
            <a:pPr eaLnBrk="1" hangingPunct="1"/>
            <a:r>
              <a:rPr lang="zh-CN" altLang="en-US" sz="3200" dirty="0">
                <a:solidFill>
                  <a:schemeClr val="accent2"/>
                </a:solidFill>
                <a:latin typeface="华文细黑" pitchFamily="2" charset="-122"/>
                <a:ea typeface="华文细黑" pitchFamily="2" charset="-122"/>
              </a:rPr>
              <a:t>消息基器件接口</a:t>
            </a:r>
          </a:p>
        </p:txBody>
      </p:sp>
      <p:pic>
        <p:nvPicPr>
          <p:cNvPr id="78851" name="Picture 3" descr="消息基接口"/>
          <p:cNvPicPr>
            <a:picLocks noGrp="1" noChangeAspect="1" noChangeArrowheads="1"/>
          </p:cNvPicPr>
          <p:nvPr>
            <p:ph idx="1"/>
          </p:nvPr>
        </p:nvPicPr>
        <p:blipFill>
          <a:blip r:embed="rId3" cstate="print"/>
          <a:srcRect/>
          <a:stretch>
            <a:fillRect/>
          </a:stretch>
        </p:blipFill>
        <p:spPr>
          <a:xfrm>
            <a:off x="1619250" y="1237704"/>
            <a:ext cx="6048375" cy="4927600"/>
          </a:xfrm>
          <a:noFill/>
        </p:spPr>
      </p:pic>
      <p:sp>
        <p:nvSpPr>
          <p:cNvPr id="78852"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988FAE7-2C14-4A91-B754-C17984535232}"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504</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a:xfrm>
            <a:off x="327992" y="629816"/>
            <a:ext cx="7772400" cy="1143000"/>
          </a:xfrm>
        </p:spPr>
        <p:txBody>
          <a:bodyPr/>
          <a:lstStyle/>
          <a:p>
            <a:pPr eaLnBrk="1" hangingPunct="1"/>
            <a:r>
              <a:rPr lang="zh-CN" altLang="en-US" sz="4000" dirty="0">
                <a:solidFill>
                  <a:schemeClr val="accent2"/>
                </a:solidFill>
                <a:latin typeface="华文细黑" pitchFamily="2" charset="-122"/>
                <a:ea typeface="华文细黑" pitchFamily="2" charset="-122"/>
              </a:rPr>
              <a:t>本模件</a:t>
            </a:r>
            <a:r>
              <a:rPr lang="en-US" altLang="zh-CN" sz="4000" dirty="0">
                <a:solidFill>
                  <a:schemeClr val="accent2"/>
                </a:solidFill>
                <a:ea typeface="华文细黑" pitchFamily="2" charset="-122"/>
              </a:rPr>
              <a:t>VXI</a:t>
            </a:r>
            <a:r>
              <a:rPr lang="zh-CN" altLang="en-US" sz="4000" dirty="0">
                <a:solidFill>
                  <a:schemeClr val="accent2"/>
                </a:solidFill>
                <a:latin typeface="华文细黑" pitchFamily="2" charset="-122"/>
                <a:ea typeface="华文细黑" pitchFamily="2" charset="-122"/>
              </a:rPr>
              <a:t>接口特点</a:t>
            </a:r>
          </a:p>
        </p:txBody>
      </p:sp>
      <p:sp>
        <p:nvSpPr>
          <p:cNvPr id="116740" name="Text Box 4"/>
          <p:cNvSpPr txBox="1">
            <a:spLocks noChangeArrowheads="1"/>
          </p:cNvSpPr>
          <p:nvPr/>
        </p:nvSpPr>
        <p:spPr bwMode="auto">
          <a:xfrm>
            <a:off x="2268537" y="2060575"/>
            <a:ext cx="3773849" cy="523220"/>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0" i="0" u="none" strike="noStrike" kern="1200" cap="none" spc="0" normalizeH="0" baseline="0" noProof="0">
                <a:ln>
                  <a:noFill/>
                </a:ln>
                <a:solidFill>
                  <a:srgbClr val="FF0000"/>
                </a:solidFill>
                <a:effectLst/>
                <a:uLnTx/>
                <a:uFillTx/>
                <a:latin typeface="华文细黑" pitchFamily="2" charset="-122"/>
                <a:ea typeface="华文细黑" pitchFamily="2" charset="-122"/>
                <a:cs typeface="+mn-cs"/>
                <a:sym typeface="Math4" pitchFamily="2" charset="2"/>
              </a:rPr>
              <a:t> </a:t>
            </a:r>
            <a:r>
              <a:rPr kumimoji="1" lang="zh-CN" altLang="en-US" sz="28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t>消息基从者</a:t>
            </a:r>
          </a:p>
        </p:txBody>
      </p:sp>
      <p:sp>
        <p:nvSpPr>
          <p:cNvPr id="116741" name="Rectangle 5"/>
          <p:cNvSpPr>
            <a:spLocks noChangeArrowheads="1"/>
          </p:cNvSpPr>
          <p:nvPr/>
        </p:nvSpPr>
        <p:spPr bwMode="auto">
          <a:xfrm>
            <a:off x="2268538" y="2781300"/>
            <a:ext cx="5327798" cy="523220"/>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0" i="0" u="none" strike="noStrike" kern="1200" cap="none" spc="0" normalizeH="0" baseline="0" noProof="0" dirty="0">
                <a:ln>
                  <a:noFill/>
                </a:ln>
                <a:solidFill>
                  <a:srgbClr val="FF0000"/>
                </a:solidFill>
                <a:effectLst/>
                <a:uLnTx/>
                <a:uFillTx/>
                <a:latin typeface="华文细黑" pitchFamily="2" charset="-122"/>
                <a:ea typeface="华文细黑" pitchFamily="2" charset="-122"/>
                <a:cs typeface="+mn-cs"/>
                <a:sym typeface="Math4" pitchFamily="2" charset="2"/>
              </a:rPr>
              <a:t> </a:t>
            </a:r>
            <a:r>
              <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支持</a:t>
            </a:r>
            <a:r>
              <a:rPr kumimoji="1" lang="en-US" altLang="zh-CN"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VXI</a:t>
            </a:r>
            <a:r>
              <a:rPr kumimoji="1" lang="zh-CN" altLang="zh-CN"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字串行协议</a:t>
            </a:r>
            <a:endParaRPr kumimoji="1" lang="zh-CN" altLang="en-US" sz="2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79877"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951876-4AB9-490F-9913-14F9051A0EA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505</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6740"/>
                                        </p:tgtEl>
                                        <p:attrNameLst>
                                          <p:attrName>style.visibility</p:attrName>
                                        </p:attrNameLst>
                                      </p:cBhvr>
                                      <p:to>
                                        <p:strVal val="visible"/>
                                      </p:to>
                                    </p:set>
                                    <p:anim calcmode="lin" valueType="num">
                                      <p:cBhvr additive="base">
                                        <p:cTn id="7" dur="500" fill="hold"/>
                                        <p:tgtEl>
                                          <p:spTgt spid="116740"/>
                                        </p:tgtEl>
                                        <p:attrNameLst>
                                          <p:attrName>ppt_x</p:attrName>
                                        </p:attrNameLst>
                                      </p:cBhvr>
                                      <p:tavLst>
                                        <p:tav tm="0">
                                          <p:val>
                                            <p:strVal val="#ppt_x"/>
                                          </p:val>
                                        </p:tav>
                                        <p:tav tm="100000">
                                          <p:val>
                                            <p:strVal val="#ppt_x"/>
                                          </p:val>
                                        </p:tav>
                                      </p:tavLst>
                                    </p:anim>
                                    <p:anim calcmode="lin" valueType="num">
                                      <p:cBhvr additive="base">
                                        <p:cTn id="8" dur="500" fill="hold"/>
                                        <p:tgtEl>
                                          <p:spTgt spid="11674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6741"/>
                                        </p:tgtEl>
                                        <p:attrNameLst>
                                          <p:attrName>style.visibility</p:attrName>
                                        </p:attrNameLst>
                                      </p:cBhvr>
                                      <p:to>
                                        <p:strVal val="visible"/>
                                      </p:to>
                                    </p:set>
                                    <p:anim calcmode="lin" valueType="num">
                                      <p:cBhvr additive="base">
                                        <p:cTn id="13" dur="500" fill="hold"/>
                                        <p:tgtEl>
                                          <p:spTgt spid="116741"/>
                                        </p:tgtEl>
                                        <p:attrNameLst>
                                          <p:attrName>ppt_x</p:attrName>
                                        </p:attrNameLst>
                                      </p:cBhvr>
                                      <p:tavLst>
                                        <p:tav tm="0">
                                          <p:val>
                                            <p:strVal val="#ppt_x"/>
                                          </p:val>
                                        </p:tav>
                                        <p:tav tm="100000">
                                          <p:val>
                                            <p:strVal val="#ppt_x"/>
                                          </p:val>
                                        </p:tav>
                                      </p:tavLst>
                                    </p:anim>
                                    <p:anim calcmode="lin" valueType="num">
                                      <p:cBhvr additive="base">
                                        <p:cTn id="14" dur="500" fill="hold"/>
                                        <p:tgtEl>
                                          <p:spTgt spid="1167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0" grpId="0" autoUpdateAnimBg="0"/>
      <p:bldP spid="116741" grpId="0" autoUpdateAnimBg="0"/>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5"/>
          <p:cNvSpPr>
            <a:spLocks noGrp="1" noChangeArrowheads="1"/>
          </p:cNvSpPr>
          <p:nvPr>
            <p:ph type="title"/>
          </p:nvPr>
        </p:nvSpPr>
        <p:spPr>
          <a:xfrm>
            <a:off x="755576" y="620688"/>
            <a:ext cx="7772400" cy="503237"/>
          </a:xfrm>
        </p:spPr>
        <p:txBody>
          <a:bodyPr/>
          <a:lstStyle/>
          <a:p>
            <a:pPr eaLnBrk="1" hangingPunct="1"/>
            <a:r>
              <a:rPr lang="zh-CN" altLang="en-US" sz="3200" dirty="0">
                <a:solidFill>
                  <a:schemeClr val="accent2"/>
                </a:solidFill>
                <a:latin typeface="华文细黑" pitchFamily="2" charset="-122"/>
                <a:ea typeface="华文细黑" pitchFamily="2" charset="-122"/>
              </a:rPr>
              <a:t>消息基器件接口</a:t>
            </a:r>
          </a:p>
        </p:txBody>
      </p:sp>
      <p:pic>
        <p:nvPicPr>
          <p:cNvPr id="80899" name="Picture 4" descr="消息基接口"/>
          <p:cNvPicPr>
            <a:picLocks noGrp="1" noChangeAspect="1" noChangeArrowheads="1"/>
          </p:cNvPicPr>
          <p:nvPr>
            <p:ph idx="1"/>
          </p:nvPr>
        </p:nvPicPr>
        <p:blipFill>
          <a:blip r:embed="rId3" cstate="print"/>
          <a:srcRect/>
          <a:stretch>
            <a:fillRect/>
          </a:stretch>
        </p:blipFill>
        <p:spPr>
          <a:xfrm>
            <a:off x="1619250" y="1125538"/>
            <a:ext cx="6048375" cy="4927600"/>
          </a:xfrm>
          <a:noFill/>
        </p:spPr>
      </p:pic>
      <p:sp>
        <p:nvSpPr>
          <p:cNvPr id="80900"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24CDEF1-F0CC-4CE3-98D7-86477887EE97}"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506</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a:xfrm>
            <a:off x="395536" y="548779"/>
            <a:ext cx="7772400" cy="575965"/>
          </a:xfrm>
        </p:spPr>
        <p:txBody>
          <a:bodyPr/>
          <a:lstStyle/>
          <a:p>
            <a:pPr algn="l" eaLnBrk="1" hangingPunct="1"/>
            <a:r>
              <a:rPr lang="zh-CN" altLang="en-US" sz="3200" dirty="0">
                <a:solidFill>
                  <a:schemeClr val="accent2"/>
                </a:solidFill>
                <a:latin typeface="华文细黑" pitchFamily="2" charset="-122"/>
                <a:ea typeface="华文细黑" pitchFamily="2" charset="-122"/>
              </a:rPr>
              <a:t>消息基接口模件</a:t>
            </a:r>
          </a:p>
        </p:txBody>
      </p:sp>
      <p:sp>
        <p:nvSpPr>
          <p:cNvPr id="517123" name="Rectangle 3"/>
          <p:cNvSpPr>
            <a:spLocks noGrp="1" noChangeArrowheads="1"/>
          </p:cNvSpPr>
          <p:nvPr>
            <p:ph type="body" idx="1"/>
          </p:nvPr>
        </p:nvSpPr>
        <p:spPr>
          <a:xfrm>
            <a:off x="250825" y="1052513"/>
            <a:ext cx="8893175" cy="5472112"/>
          </a:xfrm>
        </p:spPr>
        <p:txBody>
          <a:bodyPr/>
          <a:lstStyle/>
          <a:p>
            <a:pPr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这个接口的总体结构除了增加了一组通讯寄存器以外与寄存器基接口电路基本相似，当然各配置寄存器的值是有所不同的。 本模件采用的是通讯寄存器的最低配置，即只拥有协议、响应与数据低寄存器。 </a:t>
            </a:r>
          </a:p>
          <a:p>
            <a:pPr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协议寄存器是个可读寄存器，本模件各个相关数据位的含义如下：</a:t>
            </a:r>
          </a:p>
          <a:p>
            <a:pPr lvl="1" eaLnBrk="1" hangingPunct="1">
              <a:buFont typeface="Wingdings" pitchFamily="2" charset="2"/>
              <a:buChar char=""/>
            </a:pPr>
            <a:r>
              <a:rPr lang="en-US" altLang="zh-CN" sz="2400" dirty="0">
                <a:solidFill>
                  <a:srgbClr val="9900CC"/>
                </a:solidFill>
                <a:latin typeface="华文细黑" pitchFamily="2" charset="-122"/>
                <a:ea typeface="华文细黑" pitchFamily="2" charset="-122"/>
              </a:rPr>
              <a:t>D15</a:t>
            </a:r>
            <a:r>
              <a:rPr lang="zh-CN" altLang="en-US" sz="2400" dirty="0">
                <a:solidFill>
                  <a:srgbClr val="9900CC"/>
                </a:solidFill>
                <a:latin typeface="华文细黑" pitchFamily="2" charset="-122"/>
                <a:ea typeface="华文细黑" pitchFamily="2" charset="-122"/>
              </a:rPr>
              <a:t>： </a:t>
            </a:r>
            <a:r>
              <a:rPr lang="en-US" altLang="zh-CN" sz="2400" dirty="0">
                <a:solidFill>
                  <a:srgbClr val="9900CC"/>
                </a:solidFill>
                <a:latin typeface="华文细黑" pitchFamily="2" charset="-122"/>
                <a:ea typeface="华文细黑" pitchFamily="2" charset="-122"/>
              </a:rPr>
              <a:t>D15=1,</a:t>
            </a:r>
            <a:r>
              <a:rPr lang="zh-CN" altLang="en-US" sz="2400" dirty="0">
                <a:solidFill>
                  <a:srgbClr val="9900CC"/>
                </a:solidFill>
                <a:latin typeface="华文细黑" pitchFamily="2" charset="-122"/>
                <a:ea typeface="华文细黑" pitchFamily="2" charset="-122"/>
              </a:rPr>
              <a:t>表明本模件是从者模件；</a:t>
            </a:r>
          </a:p>
          <a:p>
            <a:pPr lvl="1" eaLnBrk="1" hangingPunct="1">
              <a:buFont typeface="Wingdings" pitchFamily="2" charset="2"/>
              <a:buChar char=""/>
            </a:pPr>
            <a:r>
              <a:rPr lang="en-US" altLang="zh-CN" sz="2400" dirty="0">
                <a:solidFill>
                  <a:srgbClr val="9900CC"/>
                </a:solidFill>
                <a:latin typeface="华文细黑" pitchFamily="2" charset="-122"/>
                <a:ea typeface="华文细黑" pitchFamily="2" charset="-122"/>
              </a:rPr>
              <a:t>D12</a:t>
            </a:r>
            <a:r>
              <a:rPr lang="zh-CN" altLang="en-US" sz="2400" dirty="0">
                <a:solidFill>
                  <a:srgbClr val="9900CC"/>
                </a:solidFill>
                <a:latin typeface="华文细黑" pitchFamily="2" charset="-122"/>
                <a:ea typeface="华文细黑" pitchFamily="2" charset="-122"/>
              </a:rPr>
              <a:t>：中断器位，该位为</a:t>
            </a:r>
            <a:r>
              <a:rPr lang="en-US" altLang="zh-CN" sz="2400" dirty="0">
                <a:solidFill>
                  <a:srgbClr val="9900CC"/>
                </a:solidFill>
                <a:latin typeface="华文细黑" pitchFamily="2" charset="-122"/>
                <a:ea typeface="华文细黑" pitchFamily="2" charset="-122"/>
              </a:rPr>
              <a:t>1</a:t>
            </a:r>
            <a:r>
              <a:rPr lang="zh-CN" altLang="en-US" sz="2400" dirty="0">
                <a:solidFill>
                  <a:srgbClr val="9900CC"/>
                </a:solidFill>
                <a:latin typeface="华文细黑" pitchFamily="2" charset="-122"/>
                <a:ea typeface="华文细黑" pitchFamily="2" charset="-122"/>
              </a:rPr>
              <a:t>表明器件具有中断器能力，本模件该位为</a:t>
            </a:r>
            <a:r>
              <a:rPr lang="en-US" altLang="zh-CN" sz="2400" dirty="0">
                <a:solidFill>
                  <a:srgbClr val="9900CC"/>
                </a:solidFill>
                <a:latin typeface="华文细黑" pitchFamily="2" charset="-122"/>
                <a:ea typeface="华文细黑" pitchFamily="2" charset="-122"/>
              </a:rPr>
              <a:t>1</a:t>
            </a:r>
            <a:r>
              <a:rPr lang="zh-CN" altLang="en-US" sz="2400" dirty="0">
                <a:solidFill>
                  <a:srgbClr val="9900CC"/>
                </a:solidFill>
                <a:latin typeface="华文细黑" pitchFamily="2" charset="-122"/>
                <a:ea typeface="华文细黑" pitchFamily="2" charset="-122"/>
              </a:rPr>
              <a:t>；</a:t>
            </a:r>
          </a:p>
          <a:p>
            <a:pPr lvl="1" eaLnBrk="1" hangingPunct="1">
              <a:buFont typeface="Wingdings" pitchFamily="2" charset="2"/>
              <a:buChar char=""/>
            </a:pPr>
            <a:r>
              <a:rPr lang="en-US" altLang="zh-CN" sz="2400" dirty="0">
                <a:solidFill>
                  <a:srgbClr val="9900CC"/>
                </a:solidFill>
                <a:latin typeface="华文细黑" pitchFamily="2" charset="-122"/>
                <a:ea typeface="华文细黑" pitchFamily="2" charset="-122"/>
              </a:rPr>
              <a:t>D11</a:t>
            </a:r>
            <a:r>
              <a:rPr lang="zh-CN" altLang="en-US" sz="2400" dirty="0">
                <a:solidFill>
                  <a:srgbClr val="9900CC"/>
                </a:solidFill>
                <a:latin typeface="华文细黑" pitchFamily="2" charset="-122"/>
                <a:ea typeface="华文细黑" pitchFamily="2" charset="-122"/>
              </a:rPr>
              <a:t>：</a:t>
            </a:r>
            <a:r>
              <a:rPr lang="en-US" altLang="zh-CN" sz="2400" dirty="0">
                <a:solidFill>
                  <a:srgbClr val="9900CC"/>
                </a:solidFill>
                <a:latin typeface="华文细黑" pitchFamily="2" charset="-122"/>
                <a:ea typeface="华文细黑" pitchFamily="2" charset="-122"/>
              </a:rPr>
              <a:t>FHS*</a:t>
            </a:r>
            <a:r>
              <a:rPr lang="zh-CN" altLang="en-US" sz="2400" dirty="0">
                <a:solidFill>
                  <a:srgbClr val="9900CC"/>
                </a:solidFill>
                <a:latin typeface="华文细黑" pitchFamily="2" charset="-122"/>
                <a:ea typeface="华文细黑" pitchFamily="2" charset="-122"/>
              </a:rPr>
              <a:t>（快速挂钩），该位为</a:t>
            </a:r>
            <a:r>
              <a:rPr lang="en-US" altLang="zh-CN" sz="2400" dirty="0">
                <a:solidFill>
                  <a:srgbClr val="9900CC"/>
                </a:solidFill>
                <a:latin typeface="华文细黑" pitchFamily="2" charset="-122"/>
                <a:ea typeface="华文细黑" pitchFamily="2" charset="-122"/>
              </a:rPr>
              <a:t>1</a:t>
            </a:r>
            <a:r>
              <a:rPr lang="zh-CN" altLang="en-US" sz="2400" dirty="0">
                <a:solidFill>
                  <a:srgbClr val="9900CC"/>
                </a:solidFill>
                <a:latin typeface="华文细黑" pitchFamily="2" charset="-122"/>
                <a:ea typeface="华文细黑" pitchFamily="2" charset="-122"/>
              </a:rPr>
              <a:t>表明器件的数据寄存器支持快速挂钩。本模件可以支持这一协议，该位置</a:t>
            </a:r>
            <a:r>
              <a:rPr lang="en-US" altLang="zh-CN" sz="2400" dirty="0">
                <a:solidFill>
                  <a:srgbClr val="9900CC"/>
                </a:solidFill>
                <a:latin typeface="华文细黑" pitchFamily="2" charset="-122"/>
                <a:ea typeface="华文细黑" pitchFamily="2" charset="-122"/>
              </a:rPr>
              <a:t>1</a:t>
            </a:r>
            <a:r>
              <a:rPr lang="zh-CN" altLang="en-US" sz="2400" dirty="0">
                <a:solidFill>
                  <a:srgbClr val="9900CC"/>
                </a:solidFill>
                <a:latin typeface="华文细黑" pitchFamily="2" charset="-122"/>
                <a:ea typeface="华文细黑" pitchFamily="2" charset="-122"/>
              </a:rPr>
              <a:t>，也可以采用普通的数据传输方式，可置</a:t>
            </a:r>
            <a:r>
              <a:rPr lang="en-US" altLang="zh-CN" sz="2400" dirty="0">
                <a:solidFill>
                  <a:srgbClr val="9900CC"/>
                </a:solidFill>
                <a:latin typeface="华文细黑" pitchFamily="2" charset="-122"/>
                <a:ea typeface="华文细黑" pitchFamily="2" charset="-122"/>
              </a:rPr>
              <a:t>0</a:t>
            </a:r>
            <a:r>
              <a:rPr lang="zh-CN" altLang="en-US" sz="2400" dirty="0">
                <a:solidFill>
                  <a:srgbClr val="9900CC"/>
                </a:solidFill>
                <a:latin typeface="华文细黑" pitchFamily="2" charset="-122"/>
                <a:ea typeface="华文细黑" pitchFamily="2" charset="-122"/>
              </a:rPr>
              <a:t>；</a:t>
            </a:r>
          </a:p>
        </p:txBody>
      </p:sp>
      <p:sp>
        <p:nvSpPr>
          <p:cNvPr id="81924"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E111C1D-8727-42D7-BB39-F9A1163FA17F}"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507</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17123">
                                            <p:txEl>
                                              <p:pRg st="1" end="1"/>
                                            </p:txEl>
                                          </p:spTgt>
                                        </p:tgtEl>
                                        <p:attrNameLst>
                                          <p:attrName>style.visibility</p:attrName>
                                        </p:attrNameLst>
                                      </p:cBhvr>
                                      <p:to>
                                        <p:strVal val="visible"/>
                                      </p:to>
                                    </p:set>
                                    <p:animEffect transition="in" filter="blinds(horizontal)">
                                      <p:cBhvr>
                                        <p:cTn id="7" dur="500"/>
                                        <p:tgtEl>
                                          <p:spTgt spid="51712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17123">
                                            <p:txEl>
                                              <p:pRg st="2" end="2"/>
                                            </p:txEl>
                                          </p:spTgt>
                                        </p:tgtEl>
                                        <p:attrNameLst>
                                          <p:attrName>style.visibility</p:attrName>
                                        </p:attrNameLst>
                                      </p:cBhvr>
                                      <p:to>
                                        <p:strVal val="visible"/>
                                      </p:to>
                                    </p:set>
                                    <p:animEffect transition="in" filter="blinds(horizontal)">
                                      <p:cBhvr>
                                        <p:cTn id="12" dur="500"/>
                                        <p:tgtEl>
                                          <p:spTgt spid="517123">
                                            <p:txEl>
                                              <p:pRg st="2" end="2"/>
                                            </p:txEl>
                                          </p:spTgt>
                                        </p:tgtEl>
                                      </p:cBhvr>
                                    </p:animEffect>
                                  </p:childTnLst>
                                </p:cTn>
                              </p:par>
                              <p:par>
                                <p:cTn id="13" presetID="3" presetClass="entr" presetSubtype="10" fill="hold" nodeType="withEffect">
                                  <p:stCondLst>
                                    <p:cond delay="0"/>
                                  </p:stCondLst>
                                  <p:childTnLst>
                                    <p:set>
                                      <p:cBhvr>
                                        <p:cTn id="14" dur="1" fill="hold">
                                          <p:stCondLst>
                                            <p:cond delay="0"/>
                                          </p:stCondLst>
                                        </p:cTn>
                                        <p:tgtEl>
                                          <p:spTgt spid="517123">
                                            <p:txEl>
                                              <p:pRg st="3" end="3"/>
                                            </p:txEl>
                                          </p:spTgt>
                                        </p:tgtEl>
                                        <p:attrNameLst>
                                          <p:attrName>style.visibility</p:attrName>
                                        </p:attrNameLst>
                                      </p:cBhvr>
                                      <p:to>
                                        <p:strVal val="visible"/>
                                      </p:to>
                                    </p:set>
                                    <p:animEffect transition="in" filter="blinds(horizontal)">
                                      <p:cBhvr>
                                        <p:cTn id="15" dur="500"/>
                                        <p:tgtEl>
                                          <p:spTgt spid="517123">
                                            <p:txEl>
                                              <p:pRg st="3" end="3"/>
                                            </p:txEl>
                                          </p:spTgt>
                                        </p:tgtEl>
                                      </p:cBhvr>
                                    </p:animEffect>
                                  </p:childTnLst>
                                </p:cTn>
                              </p:par>
                              <p:par>
                                <p:cTn id="16" presetID="3" presetClass="entr" presetSubtype="10" fill="hold" nodeType="withEffect">
                                  <p:stCondLst>
                                    <p:cond delay="0"/>
                                  </p:stCondLst>
                                  <p:childTnLst>
                                    <p:set>
                                      <p:cBhvr>
                                        <p:cTn id="17" dur="1" fill="hold">
                                          <p:stCondLst>
                                            <p:cond delay="0"/>
                                          </p:stCondLst>
                                        </p:cTn>
                                        <p:tgtEl>
                                          <p:spTgt spid="517123">
                                            <p:txEl>
                                              <p:pRg st="4" end="4"/>
                                            </p:txEl>
                                          </p:spTgt>
                                        </p:tgtEl>
                                        <p:attrNameLst>
                                          <p:attrName>style.visibility</p:attrName>
                                        </p:attrNameLst>
                                      </p:cBhvr>
                                      <p:to>
                                        <p:strVal val="visible"/>
                                      </p:to>
                                    </p:set>
                                    <p:animEffect transition="in" filter="blinds(horizontal)">
                                      <p:cBhvr>
                                        <p:cTn id="18" dur="500"/>
                                        <p:tgtEl>
                                          <p:spTgt spid="51712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a:xfrm>
            <a:off x="395536" y="431577"/>
            <a:ext cx="7772400" cy="765175"/>
          </a:xfrm>
        </p:spPr>
        <p:txBody>
          <a:bodyPr/>
          <a:lstStyle/>
          <a:p>
            <a:pPr algn="l" eaLnBrk="1" hangingPunct="1"/>
            <a:r>
              <a:rPr lang="zh-CN" altLang="en-US" sz="3200">
                <a:solidFill>
                  <a:schemeClr val="accent2"/>
                </a:solidFill>
                <a:latin typeface="华文细黑" pitchFamily="2" charset="-122"/>
                <a:ea typeface="华文细黑" pitchFamily="2" charset="-122"/>
              </a:rPr>
              <a:t>消息基接口模件</a:t>
            </a:r>
          </a:p>
        </p:txBody>
      </p:sp>
      <p:sp>
        <p:nvSpPr>
          <p:cNvPr id="518147" name="Rectangle 3"/>
          <p:cNvSpPr>
            <a:spLocks noGrp="1" noChangeArrowheads="1"/>
          </p:cNvSpPr>
          <p:nvPr>
            <p:ph type="body" idx="1"/>
          </p:nvPr>
        </p:nvSpPr>
        <p:spPr>
          <a:xfrm>
            <a:off x="394146" y="1124793"/>
            <a:ext cx="8642350" cy="5616575"/>
          </a:xfrm>
        </p:spPr>
        <p:txBody>
          <a:bodyPr/>
          <a:lstStyle/>
          <a:p>
            <a:pPr eaLnBrk="1" hangingPunct="1">
              <a:lnSpc>
                <a:spcPct val="80000"/>
              </a:lnSpc>
              <a:buFont typeface="Wingdings" pitchFamily="2" charset="2"/>
              <a:buChar char="l"/>
            </a:pPr>
            <a:r>
              <a:rPr lang="zh-CN" altLang="en-US" sz="2400" dirty="0">
                <a:solidFill>
                  <a:srgbClr val="FF0000"/>
                </a:solidFill>
                <a:latin typeface="华文细黑" pitchFamily="2" charset="-122"/>
                <a:ea typeface="华文细黑" pitchFamily="2" charset="-122"/>
              </a:rPr>
              <a:t>响应寄存器</a:t>
            </a:r>
            <a:r>
              <a:rPr lang="zh-CN" altLang="en-US" sz="2400" dirty="0">
                <a:solidFill>
                  <a:schemeClr val="accent2"/>
                </a:solidFill>
                <a:latin typeface="华文细黑" pitchFamily="2" charset="-122"/>
                <a:ea typeface="华文细黑" pitchFamily="2" charset="-122"/>
              </a:rPr>
              <a:t>中的各位用来反应器件的一些临界的状态信息，每一位反映了一个单独的状态信息。在本模件中需要设置的有以下几位：</a:t>
            </a:r>
          </a:p>
          <a:p>
            <a:pPr lvl="1" eaLnBrk="1" hangingPunct="1">
              <a:lnSpc>
                <a:spcPct val="80000"/>
              </a:lnSpc>
              <a:buFontTx/>
              <a:buChar char="•"/>
            </a:pPr>
            <a:r>
              <a:rPr lang="en-US" altLang="zh-CN" sz="2000" dirty="0">
                <a:solidFill>
                  <a:schemeClr val="accent2"/>
                </a:solidFill>
                <a:latin typeface="华文细黑" pitchFamily="2" charset="-122"/>
                <a:ea typeface="华文细黑" pitchFamily="2" charset="-122"/>
              </a:rPr>
              <a:t>D11</a:t>
            </a:r>
            <a:r>
              <a:rPr lang="zh-CN" altLang="en-US" sz="2000" dirty="0">
                <a:solidFill>
                  <a:schemeClr val="accent2"/>
                </a:solidFill>
                <a:latin typeface="华文细黑" pitchFamily="2" charset="-122"/>
                <a:ea typeface="华文细黑" pitchFamily="2" charset="-122"/>
              </a:rPr>
              <a:t>：</a:t>
            </a:r>
            <a:r>
              <a:rPr lang="en-US" altLang="zh-CN" sz="2000" dirty="0">
                <a:solidFill>
                  <a:schemeClr val="accent2"/>
                </a:solidFill>
                <a:latin typeface="华文细黑" pitchFamily="2" charset="-122"/>
                <a:ea typeface="华文细黑" pitchFamily="2" charset="-122"/>
              </a:rPr>
              <a:t>Err*</a:t>
            </a:r>
            <a:r>
              <a:rPr lang="zh-CN" altLang="en-US" sz="2000" dirty="0">
                <a:solidFill>
                  <a:schemeClr val="accent2"/>
                </a:solidFill>
                <a:latin typeface="华文细黑" pitchFamily="2" charset="-122"/>
                <a:ea typeface="华文细黑" pitchFamily="2" charset="-122"/>
              </a:rPr>
              <a:t>（错误），该位为</a:t>
            </a:r>
            <a:r>
              <a:rPr lang="en-US" altLang="zh-CN" sz="2000" dirty="0">
                <a:solidFill>
                  <a:schemeClr val="accent2"/>
                </a:solidFill>
                <a:latin typeface="华文细黑" pitchFamily="2" charset="-122"/>
                <a:ea typeface="华文细黑" pitchFamily="2" charset="-122"/>
              </a:rPr>
              <a:t>0</a:t>
            </a:r>
            <a:r>
              <a:rPr lang="zh-CN" altLang="en-US" sz="2000" dirty="0">
                <a:solidFill>
                  <a:schemeClr val="accent2"/>
                </a:solidFill>
                <a:latin typeface="华文细黑" pitchFamily="2" charset="-122"/>
                <a:ea typeface="华文细黑" pitchFamily="2" charset="-122"/>
              </a:rPr>
              <a:t>表示串行协议发生了错误，并且尚未报告。该位为</a:t>
            </a:r>
            <a:r>
              <a:rPr lang="en-US" altLang="zh-CN" sz="2000" dirty="0">
                <a:solidFill>
                  <a:schemeClr val="accent2"/>
                </a:solidFill>
                <a:latin typeface="华文细黑" pitchFamily="2" charset="-122"/>
                <a:ea typeface="华文细黑" pitchFamily="2" charset="-122"/>
              </a:rPr>
              <a:t>1</a:t>
            </a:r>
            <a:r>
              <a:rPr lang="zh-CN" altLang="en-US" sz="2000" dirty="0">
                <a:solidFill>
                  <a:schemeClr val="accent2"/>
                </a:solidFill>
                <a:latin typeface="华文细黑" pitchFamily="2" charset="-122"/>
                <a:ea typeface="华文细黑" pitchFamily="2" charset="-122"/>
              </a:rPr>
              <a:t>表示已通过读协议错命令报告了所有代码。“读协议错”命令用来要求报告出错的原因。</a:t>
            </a:r>
          </a:p>
          <a:p>
            <a:pPr lvl="1" eaLnBrk="1" hangingPunct="1">
              <a:lnSpc>
                <a:spcPct val="80000"/>
              </a:lnSpc>
              <a:buFontTx/>
              <a:buNone/>
            </a:pPr>
            <a:r>
              <a:rPr lang="zh-CN" altLang="en-US" sz="2000" dirty="0">
                <a:solidFill>
                  <a:schemeClr val="accent2"/>
                </a:solidFill>
                <a:latin typeface="华文细黑" pitchFamily="2" charset="-122"/>
                <a:ea typeface="华文细黑" pitchFamily="2" charset="-122"/>
              </a:rPr>
              <a:t>  在本模件中，</a:t>
            </a:r>
            <a:r>
              <a:rPr lang="en-US" altLang="zh-CN" sz="2000" dirty="0">
                <a:solidFill>
                  <a:schemeClr val="accent2"/>
                </a:solidFill>
                <a:latin typeface="华文细黑" pitchFamily="2" charset="-122"/>
                <a:ea typeface="华文细黑" pitchFamily="2" charset="-122"/>
              </a:rPr>
              <a:t>Err*</a:t>
            </a:r>
            <a:r>
              <a:rPr lang="zh-CN" altLang="en-US" sz="2000" dirty="0">
                <a:solidFill>
                  <a:schemeClr val="accent2"/>
                </a:solidFill>
                <a:latin typeface="华文细黑" pitchFamily="2" charset="-122"/>
                <a:ea typeface="华文细黑" pitchFamily="2" charset="-122"/>
              </a:rPr>
              <a:t>来自于本地处理器的一个可编程引脚，当读数据寄存器出错时，该位置</a:t>
            </a:r>
            <a:r>
              <a:rPr lang="en-US" altLang="zh-CN" sz="2000" dirty="0">
                <a:solidFill>
                  <a:schemeClr val="accent2"/>
                </a:solidFill>
                <a:latin typeface="华文细黑" pitchFamily="2" charset="-122"/>
                <a:ea typeface="华文细黑" pitchFamily="2" charset="-122"/>
              </a:rPr>
              <a:t>0</a:t>
            </a:r>
            <a:r>
              <a:rPr lang="zh-CN" altLang="en-US" sz="2000" dirty="0">
                <a:solidFill>
                  <a:schemeClr val="accent2"/>
                </a:solidFill>
                <a:latin typeface="华文细黑" pitchFamily="2" charset="-122"/>
                <a:ea typeface="华文细黑" pitchFamily="2" charset="-122"/>
              </a:rPr>
              <a:t>，当执行完“读协议错”后就将该位置</a:t>
            </a:r>
            <a:r>
              <a:rPr lang="en-US" altLang="zh-CN" sz="2000" dirty="0">
                <a:solidFill>
                  <a:schemeClr val="accent2"/>
                </a:solidFill>
                <a:latin typeface="华文细黑" pitchFamily="2" charset="-122"/>
                <a:ea typeface="华文细黑" pitchFamily="2" charset="-122"/>
              </a:rPr>
              <a:t>1</a:t>
            </a:r>
            <a:r>
              <a:rPr lang="zh-CN" altLang="en-US" sz="2000" dirty="0">
                <a:solidFill>
                  <a:schemeClr val="accent2"/>
                </a:solidFill>
                <a:latin typeface="华文细黑" pitchFamily="2" charset="-122"/>
                <a:ea typeface="华文细黑" pitchFamily="2" charset="-122"/>
              </a:rPr>
              <a:t>。</a:t>
            </a:r>
          </a:p>
          <a:p>
            <a:pPr lvl="1" eaLnBrk="1" hangingPunct="1">
              <a:lnSpc>
                <a:spcPct val="80000"/>
              </a:lnSpc>
              <a:buFontTx/>
              <a:buChar char="•"/>
            </a:pPr>
            <a:r>
              <a:rPr lang="en-US" altLang="zh-CN" sz="2000" dirty="0">
                <a:solidFill>
                  <a:schemeClr val="accent2"/>
                </a:solidFill>
                <a:latin typeface="华文细黑" pitchFamily="2" charset="-122"/>
                <a:ea typeface="华文细黑" pitchFamily="2" charset="-122"/>
              </a:rPr>
              <a:t>D10</a:t>
            </a:r>
            <a:r>
              <a:rPr lang="zh-CN" altLang="en-US" sz="2000" dirty="0">
                <a:solidFill>
                  <a:schemeClr val="accent2"/>
                </a:solidFill>
                <a:latin typeface="华文细黑" pitchFamily="2" charset="-122"/>
                <a:ea typeface="华文细黑" pitchFamily="2" charset="-122"/>
              </a:rPr>
              <a:t>：读准备好位，该位为</a:t>
            </a:r>
            <a:r>
              <a:rPr lang="en-US" altLang="zh-CN" sz="2000" dirty="0">
                <a:solidFill>
                  <a:schemeClr val="accent2"/>
                </a:solidFill>
                <a:latin typeface="华文细黑" pitchFamily="2" charset="-122"/>
                <a:ea typeface="华文细黑" pitchFamily="2" charset="-122"/>
              </a:rPr>
              <a:t>1</a:t>
            </a:r>
            <a:r>
              <a:rPr lang="zh-CN" altLang="en-US" sz="2000" dirty="0">
                <a:solidFill>
                  <a:schemeClr val="accent2"/>
                </a:solidFill>
                <a:latin typeface="华文细黑" pitchFamily="2" charset="-122"/>
                <a:ea typeface="华文细黑" pitchFamily="2" charset="-122"/>
              </a:rPr>
              <a:t>表示数据寄存器中有数据待读。在本模件中，本地</a:t>
            </a:r>
            <a:r>
              <a:rPr lang="en-US" altLang="zh-CN" sz="2000" dirty="0">
                <a:solidFill>
                  <a:schemeClr val="accent2"/>
                </a:solidFill>
                <a:latin typeface="华文细黑" pitchFamily="2" charset="-122"/>
                <a:ea typeface="华文细黑" pitchFamily="2" charset="-122"/>
              </a:rPr>
              <a:t>CPU</a:t>
            </a:r>
            <a:r>
              <a:rPr lang="zh-CN" altLang="en-US" sz="2000" dirty="0">
                <a:solidFill>
                  <a:schemeClr val="accent2"/>
                </a:solidFill>
                <a:latin typeface="华文细黑" pitchFamily="2" charset="-122"/>
                <a:ea typeface="华文细黑" pitchFamily="2" charset="-122"/>
              </a:rPr>
              <a:t>将数据放到数据低寄存器时同时置该位为</a:t>
            </a:r>
            <a:r>
              <a:rPr lang="en-US" altLang="zh-CN" sz="2000" dirty="0">
                <a:solidFill>
                  <a:schemeClr val="accent2"/>
                </a:solidFill>
                <a:latin typeface="华文细黑" pitchFamily="2" charset="-122"/>
                <a:ea typeface="华文细黑" pitchFamily="2" charset="-122"/>
              </a:rPr>
              <a:t>1</a:t>
            </a:r>
            <a:r>
              <a:rPr lang="zh-CN" altLang="en-US" sz="2000" dirty="0">
                <a:solidFill>
                  <a:schemeClr val="accent2"/>
                </a:solidFill>
                <a:latin typeface="华文细黑" pitchFamily="2" charset="-122"/>
                <a:ea typeface="华文细黑" pitchFamily="2" charset="-122"/>
              </a:rPr>
              <a:t>，在计算机将数据读走时置</a:t>
            </a:r>
            <a:r>
              <a:rPr lang="en-US" altLang="zh-CN" sz="2000" dirty="0">
                <a:solidFill>
                  <a:schemeClr val="accent2"/>
                </a:solidFill>
                <a:latin typeface="华文细黑" pitchFamily="2" charset="-122"/>
                <a:ea typeface="华文细黑" pitchFamily="2" charset="-122"/>
              </a:rPr>
              <a:t>0</a:t>
            </a:r>
            <a:r>
              <a:rPr lang="zh-CN" altLang="en-US" sz="2000" dirty="0">
                <a:solidFill>
                  <a:schemeClr val="accent2"/>
                </a:solidFill>
                <a:latin typeface="华文细黑" pitchFamily="2" charset="-122"/>
                <a:ea typeface="华文细黑" pitchFamily="2" charset="-122"/>
              </a:rPr>
              <a:t>。</a:t>
            </a:r>
          </a:p>
          <a:p>
            <a:pPr lvl="1" eaLnBrk="1" hangingPunct="1">
              <a:lnSpc>
                <a:spcPct val="80000"/>
              </a:lnSpc>
              <a:buFontTx/>
              <a:buChar char="•"/>
            </a:pPr>
            <a:r>
              <a:rPr lang="en-US" altLang="zh-CN" sz="2000" dirty="0">
                <a:solidFill>
                  <a:schemeClr val="accent2"/>
                </a:solidFill>
                <a:latin typeface="华文细黑" pitchFamily="2" charset="-122"/>
                <a:ea typeface="华文细黑" pitchFamily="2" charset="-122"/>
              </a:rPr>
              <a:t>D09</a:t>
            </a:r>
            <a:r>
              <a:rPr lang="zh-CN" altLang="en-US" sz="2000" dirty="0">
                <a:solidFill>
                  <a:schemeClr val="accent2"/>
                </a:solidFill>
                <a:latin typeface="华文细黑" pitchFamily="2" charset="-122"/>
                <a:ea typeface="华文细黑" pitchFamily="2" charset="-122"/>
              </a:rPr>
              <a:t>：写准备好位，该位为</a:t>
            </a:r>
            <a:r>
              <a:rPr lang="en-US" altLang="zh-CN" sz="2000" dirty="0">
                <a:solidFill>
                  <a:schemeClr val="accent2"/>
                </a:solidFill>
                <a:latin typeface="华文细黑" pitchFamily="2" charset="-122"/>
                <a:ea typeface="华文细黑" pitchFamily="2" charset="-122"/>
              </a:rPr>
              <a:t>1</a:t>
            </a:r>
            <a:r>
              <a:rPr lang="zh-CN" altLang="en-US" sz="2000" dirty="0">
                <a:solidFill>
                  <a:schemeClr val="accent2"/>
                </a:solidFill>
                <a:latin typeface="华文细黑" pitchFamily="2" charset="-122"/>
                <a:ea typeface="华文细黑" pitchFamily="2" charset="-122"/>
              </a:rPr>
              <a:t>表示器件准备好将数据写入数据寄存器。在本模件中，只要计算机准备好将数据写入数据低寄存器，该位就置</a:t>
            </a:r>
            <a:r>
              <a:rPr lang="en-US" altLang="zh-CN" sz="2000" dirty="0">
                <a:solidFill>
                  <a:schemeClr val="accent2"/>
                </a:solidFill>
                <a:latin typeface="华文细黑" pitchFamily="2" charset="-122"/>
                <a:ea typeface="华文细黑" pitchFamily="2" charset="-122"/>
              </a:rPr>
              <a:t>1</a:t>
            </a:r>
            <a:r>
              <a:rPr lang="zh-CN" altLang="en-US" sz="2000" dirty="0">
                <a:solidFill>
                  <a:schemeClr val="accent2"/>
                </a:solidFill>
                <a:latin typeface="华文细黑" pitchFamily="2" charset="-122"/>
                <a:ea typeface="华文细黑" pitchFamily="2" charset="-122"/>
              </a:rPr>
              <a:t>。本地</a:t>
            </a:r>
            <a:r>
              <a:rPr lang="en-US" altLang="zh-CN" sz="2000" dirty="0">
                <a:solidFill>
                  <a:schemeClr val="accent2"/>
                </a:solidFill>
                <a:latin typeface="华文细黑" pitchFamily="2" charset="-122"/>
                <a:ea typeface="华文细黑" pitchFamily="2" charset="-122"/>
              </a:rPr>
              <a:t>CPU</a:t>
            </a:r>
            <a:r>
              <a:rPr lang="zh-CN" altLang="en-US" sz="2000" dirty="0">
                <a:solidFill>
                  <a:schemeClr val="accent2"/>
                </a:solidFill>
                <a:latin typeface="华文细黑" pitchFamily="2" charset="-122"/>
                <a:ea typeface="华文细黑" pitchFamily="2" charset="-122"/>
              </a:rPr>
              <a:t>读走数据时将该位置</a:t>
            </a:r>
            <a:r>
              <a:rPr lang="en-US" altLang="zh-CN" sz="2000" dirty="0">
                <a:solidFill>
                  <a:schemeClr val="accent2"/>
                </a:solidFill>
                <a:latin typeface="华文细黑" pitchFamily="2" charset="-122"/>
                <a:ea typeface="华文细黑" pitchFamily="2" charset="-122"/>
              </a:rPr>
              <a:t>0</a:t>
            </a:r>
            <a:r>
              <a:rPr lang="zh-CN" altLang="en-US" sz="2000" dirty="0">
                <a:solidFill>
                  <a:schemeClr val="accent2"/>
                </a:solidFill>
                <a:latin typeface="华文细黑" pitchFamily="2" charset="-122"/>
                <a:ea typeface="华文细黑" pitchFamily="2" charset="-122"/>
              </a:rPr>
              <a:t>。</a:t>
            </a:r>
          </a:p>
          <a:p>
            <a:pPr lvl="1" eaLnBrk="1" hangingPunct="1">
              <a:lnSpc>
                <a:spcPct val="80000"/>
              </a:lnSpc>
              <a:buFontTx/>
              <a:buChar char="•"/>
            </a:pPr>
            <a:r>
              <a:rPr lang="en-US" altLang="zh-CN" sz="2000" dirty="0">
                <a:solidFill>
                  <a:schemeClr val="accent2"/>
                </a:solidFill>
                <a:latin typeface="华文细黑" pitchFamily="2" charset="-122"/>
                <a:ea typeface="华文细黑" pitchFamily="2" charset="-122"/>
              </a:rPr>
              <a:t>D08</a:t>
            </a:r>
            <a:r>
              <a:rPr lang="zh-CN" altLang="en-US" sz="2000" dirty="0">
                <a:solidFill>
                  <a:schemeClr val="accent2"/>
                </a:solidFill>
                <a:latin typeface="华文细黑" pitchFamily="2" charset="-122"/>
                <a:ea typeface="华文细黑" pitchFamily="2" charset="-122"/>
              </a:rPr>
              <a:t>：</a:t>
            </a:r>
            <a:r>
              <a:rPr lang="en-US" altLang="zh-CN" sz="2000" dirty="0">
                <a:solidFill>
                  <a:schemeClr val="accent2"/>
                </a:solidFill>
                <a:latin typeface="华文细黑" pitchFamily="2" charset="-122"/>
                <a:ea typeface="华文细黑" pitchFamily="2" charset="-122"/>
              </a:rPr>
              <a:t>FHS</a:t>
            </a:r>
            <a:r>
              <a:rPr lang="zh-CN" altLang="en-US" sz="2000" dirty="0">
                <a:solidFill>
                  <a:schemeClr val="accent2"/>
                </a:solidFill>
                <a:latin typeface="华文细黑" pitchFamily="2" charset="-122"/>
                <a:ea typeface="华文细黑" pitchFamily="2" charset="-122"/>
              </a:rPr>
              <a:t>激活位，该位为</a:t>
            </a:r>
            <a:r>
              <a:rPr lang="en-US" altLang="zh-CN" sz="2000" dirty="0">
                <a:solidFill>
                  <a:schemeClr val="accent2"/>
                </a:solidFill>
                <a:latin typeface="华文细黑" pitchFamily="2" charset="-122"/>
                <a:ea typeface="华文细黑" pitchFamily="2" charset="-122"/>
              </a:rPr>
              <a:t>0</a:t>
            </a:r>
            <a:r>
              <a:rPr lang="zh-CN" altLang="en-US" sz="2000" dirty="0">
                <a:solidFill>
                  <a:schemeClr val="accent2"/>
                </a:solidFill>
                <a:latin typeface="华文细黑" pitchFamily="2" charset="-122"/>
                <a:ea typeface="华文细黑" pitchFamily="2" charset="-122"/>
              </a:rPr>
              <a:t>表示当前正在使用快速挂钩传递数据。</a:t>
            </a:r>
          </a:p>
          <a:p>
            <a:pPr eaLnBrk="1" hangingPunct="1">
              <a:lnSpc>
                <a:spcPct val="80000"/>
              </a:lnSpc>
              <a:buFont typeface="Wingdings" pitchFamily="2" charset="2"/>
              <a:buChar char="l"/>
            </a:pPr>
            <a:r>
              <a:rPr lang="zh-CN" altLang="en-US" sz="2400" dirty="0">
                <a:solidFill>
                  <a:srgbClr val="FF0000"/>
                </a:solidFill>
                <a:latin typeface="华文细黑" pitchFamily="2" charset="-122"/>
                <a:ea typeface="华文细黑" pitchFamily="2" charset="-122"/>
              </a:rPr>
              <a:t>数据低寄存器</a:t>
            </a:r>
            <a:r>
              <a:rPr lang="zh-CN" altLang="en-US" sz="2400" dirty="0">
                <a:solidFill>
                  <a:schemeClr val="accent2"/>
                </a:solidFill>
                <a:latin typeface="华文细黑" pitchFamily="2" charset="-122"/>
                <a:ea typeface="华文细黑" pitchFamily="2" charset="-122"/>
              </a:rPr>
              <a:t>是个可读写的寄存器。其实现方式为全双工</a:t>
            </a:r>
            <a:r>
              <a:rPr lang="en-US" altLang="zh-CN" sz="2400" dirty="0">
                <a:solidFill>
                  <a:schemeClr val="accent2"/>
                </a:solidFill>
                <a:latin typeface="华文细黑" pitchFamily="2" charset="-122"/>
                <a:ea typeface="华文细黑" pitchFamily="2" charset="-122"/>
              </a:rPr>
              <a:t>UART</a:t>
            </a:r>
            <a:r>
              <a:rPr lang="zh-CN" altLang="en-US" sz="2400" dirty="0">
                <a:solidFill>
                  <a:schemeClr val="accent2"/>
                </a:solidFill>
                <a:latin typeface="华文细黑" pitchFamily="2" charset="-122"/>
                <a:ea typeface="华文细黑" pitchFamily="2" charset="-122"/>
              </a:rPr>
              <a:t>（通用异步接收器</a:t>
            </a:r>
            <a:r>
              <a:rPr lang="en-US" altLang="zh-CN" sz="2400" dirty="0">
                <a:solidFill>
                  <a:schemeClr val="accent2"/>
                </a:solidFill>
                <a:latin typeface="华文细黑" pitchFamily="2" charset="-122"/>
                <a:ea typeface="华文细黑" pitchFamily="2" charset="-122"/>
              </a:rPr>
              <a:t>/</a:t>
            </a:r>
            <a:r>
              <a:rPr lang="zh-CN" altLang="en-US" sz="2400" dirty="0">
                <a:solidFill>
                  <a:schemeClr val="accent2"/>
                </a:solidFill>
                <a:latin typeface="华文细黑" pitchFamily="2" charset="-122"/>
                <a:ea typeface="华文细黑" pitchFamily="2" charset="-122"/>
              </a:rPr>
              <a:t>发送器）方式。在本模件中所有的</a:t>
            </a:r>
            <a:r>
              <a:rPr lang="en-US" altLang="zh-CN" sz="2400" dirty="0">
                <a:solidFill>
                  <a:schemeClr val="accent2"/>
                </a:solidFill>
                <a:latin typeface="华文细黑" pitchFamily="2" charset="-122"/>
                <a:ea typeface="华文细黑" pitchFamily="2" charset="-122"/>
              </a:rPr>
              <a:t>VXI</a:t>
            </a:r>
            <a:r>
              <a:rPr lang="zh-CN" altLang="en-US" sz="2400" dirty="0">
                <a:solidFill>
                  <a:schemeClr val="accent2"/>
                </a:solidFill>
                <a:latin typeface="华文细黑" pitchFamily="2" charset="-122"/>
                <a:ea typeface="华文细黑" pitchFamily="2" charset="-122"/>
              </a:rPr>
              <a:t>字串行命令和需要传向</a:t>
            </a:r>
            <a:r>
              <a:rPr lang="en-US" altLang="zh-CN" sz="2400" dirty="0">
                <a:solidFill>
                  <a:schemeClr val="accent2"/>
                </a:solidFill>
                <a:latin typeface="华文细黑" pitchFamily="2" charset="-122"/>
                <a:ea typeface="华文细黑" pitchFamily="2" charset="-122"/>
              </a:rPr>
              <a:t>GPIB</a:t>
            </a:r>
            <a:r>
              <a:rPr lang="zh-CN" altLang="en-US" sz="2400" dirty="0">
                <a:solidFill>
                  <a:schemeClr val="accent2"/>
                </a:solidFill>
                <a:latin typeface="华文细黑" pitchFamily="2" charset="-122"/>
                <a:ea typeface="华文细黑" pitchFamily="2" charset="-122"/>
              </a:rPr>
              <a:t>总线的“消息”都是通过这个寄存器来传输的。</a:t>
            </a:r>
          </a:p>
        </p:txBody>
      </p:sp>
      <p:sp>
        <p:nvSpPr>
          <p:cNvPr id="82948"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0D26D66-637D-44A5-9FB6-CCB6461A5DFB}"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508</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18147">
                                            <p:txEl>
                                              <p:pRg st="1" end="1"/>
                                            </p:txEl>
                                          </p:spTgt>
                                        </p:tgtEl>
                                        <p:attrNameLst>
                                          <p:attrName>style.visibility</p:attrName>
                                        </p:attrNameLst>
                                      </p:cBhvr>
                                      <p:to>
                                        <p:strVal val="visible"/>
                                      </p:to>
                                    </p:set>
                                    <p:animEffect transition="in" filter="blinds(horizontal)">
                                      <p:cBhvr>
                                        <p:cTn id="7" dur="500"/>
                                        <p:tgtEl>
                                          <p:spTgt spid="5181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18147">
                                            <p:txEl>
                                              <p:pRg st="2" end="2"/>
                                            </p:txEl>
                                          </p:spTgt>
                                        </p:tgtEl>
                                        <p:attrNameLst>
                                          <p:attrName>style.visibility</p:attrName>
                                        </p:attrNameLst>
                                      </p:cBhvr>
                                      <p:to>
                                        <p:strVal val="visible"/>
                                      </p:to>
                                    </p:set>
                                    <p:animEffect transition="in" filter="blinds(horizontal)">
                                      <p:cBhvr>
                                        <p:cTn id="12" dur="500"/>
                                        <p:tgtEl>
                                          <p:spTgt spid="518147">
                                            <p:txEl>
                                              <p:pRg st="2" end="2"/>
                                            </p:txEl>
                                          </p:spTgt>
                                        </p:tgtEl>
                                      </p:cBhvr>
                                    </p:animEffect>
                                  </p:childTnLst>
                                </p:cTn>
                              </p:par>
                            </p:childTnLst>
                          </p:cTn>
                        </p:par>
                        <p:par>
                          <p:cTn id="13" fill="hold">
                            <p:stCondLst>
                              <p:cond delay="500"/>
                            </p:stCondLst>
                            <p:childTnLst>
                              <p:par>
                                <p:cTn id="14" presetID="3" presetClass="entr" presetSubtype="10" fill="hold" nodeType="afterEffect">
                                  <p:stCondLst>
                                    <p:cond delay="0"/>
                                  </p:stCondLst>
                                  <p:childTnLst>
                                    <p:set>
                                      <p:cBhvr>
                                        <p:cTn id="15" dur="1" fill="hold">
                                          <p:stCondLst>
                                            <p:cond delay="0"/>
                                          </p:stCondLst>
                                        </p:cTn>
                                        <p:tgtEl>
                                          <p:spTgt spid="518147">
                                            <p:txEl>
                                              <p:pRg st="3" end="3"/>
                                            </p:txEl>
                                          </p:spTgt>
                                        </p:tgtEl>
                                        <p:attrNameLst>
                                          <p:attrName>style.visibility</p:attrName>
                                        </p:attrNameLst>
                                      </p:cBhvr>
                                      <p:to>
                                        <p:strVal val="visible"/>
                                      </p:to>
                                    </p:set>
                                    <p:animEffect transition="in" filter="blinds(horizontal)">
                                      <p:cBhvr>
                                        <p:cTn id="16" dur="500"/>
                                        <p:tgtEl>
                                          <p:spTgt spid="518147">
                                            <p:txEl>
                                              <p:pRg st="3" end="3"/>
                                            </p:txEl>
                                          </p:spTgt>
                                        </p:tgtEl>
                                      </p:cBhvr>
                                    </p:animEffect>
                                  </p:childTnLst>
                                </p:cTn>
                              </p:par>
                            </p:childTnLst>
                          </p:cTn>
                        </p:par>
                        <p:par>
                          <p:cTn id="17" fill="hold">
                            <p:stCondLst>
                              <p:cond delay="1000"/>
                            </p:stCondLst>
                            <p:childTnLst>
                              <p:par>
                                <p:cTn id="18" presetID="3" presetClass="entr" presetSubtype="10" fill="hold" nodeType="afterEffect">
                                  <p:stCondLst>
                                    <p:cond delay="0"/>
                                  </p:stCondLst>
                                  <p:childTnLst>
                                    <p:set>
                                      <p:cBhvr>
                                        <p:cTn id="19" dur="1" fill="hold">
                                          <p:stCondLst>
                                            <p:cond delay="0"/>
                                          </p:stCondLst>
                                        </p:cTn>
                                        <p:tgtEl>
                                          <p:spTgt spid="518147">
                                            <p:txEl>
                                              <p:pRg st="4" end="4"/>
                                            </p:txEl>
                                          </p:spTgt>
                                        </p:tgtEl>
                                        <p:attrNameLst>
                                          <p:attrName>style.visibility</p:attrName>
                                        </p:attrNameLst>
                                      </p:cBhvr>
                                      <p:to>
                                        <p:strVal val="visible"/>
                                      </p:to>
                                    </p:set>
                                    <p:animEffect transition="in" filter="blinds(horizontal)">
                                      <p:cBhvr>
                                        <p:cTn id="20" dur="500"/>
                                        <p:tgtEl>
                                          <p:spTgt spid="518147">
                                            <p:txEl>
                                              <p:pRg st="4" end="4"/>
                                            </p:txEl>
                                          </p:spTgt>
                                        </p:tgtEl>
                                      </p:cBhvr>
                                    </p:animEffect>
                                  </p:childTnLst>
                                </p:cTn>
                              </p:par>
                            </p:childTnLst>
                          </p:cTn>
                        </p:par>
                        <p:par>
                          <p:cTn id="21" fill="hold">
                            <p:stCondLst>
                              <p:cond delay="1500"/>
                            </p:stCondLst>
                            <p:childTnLst>
                              <p:par>
                                <p:cTn id="22" presetID="3" presetClass="entr" presetSubtype="10" fill="hold" nodeType="afterEffect">
                                  <p:stCondLst>
                                    <p:cond delay="0"/>
                                  </p:stCondLst>
                                  <p:childTnLst>
                                    <p:set>
                                      <p:cBhvr>
                                        <p:cTn id="23" dur="1" fill="hold">
                                          <p:stCondLst>
                                            <p:cond delay="0"/>
                                          </p:stCondLst>
                                        </p:cTn>
                                        <p:tgtEl>
                                          <p:spTgt spid="518147">
                                            <p:txEl>
                                              <p:pRg st="5" end="5"/>
                                            </p:txEl>
                                          </p:spTgt>
                                        </p:tgtEl>
                                        <p:attrNameLst>
                                          <p:attrName>style.visibility</p:attrName>
                                        </p:attrNameLst>
                                      </p:cBhvr>
                                      <p:to>
                                        <p:strVal val="visible"/>
                                      </p:to>
                                    </p:set>
                                    <p:animEffect transition="in" filter="blinds(horizontal)">
                                      <p:cBhvr>
                                        <p:cTn id="24" dur="500"/>
                                        <p:tgtEl>
                                          <p:spTgt spid="518147">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nodeType="clickEffect">
                                  <p:stCondLst>
                                    <p:cond delay="0"/>
                                  </p:stCondLst>
                                  <p:childTnLst>
                                    <p:set>
                                      <p:cBhvr>
                                        <p:cTn id="28" dur="1" fill="hold">
                                          <p:stCondLst>
                                            <p:cond delay="0"/>
                                          </p:stCondLst>
                                        </p:cTn>
                                        <p:tgtEl>
                                          <p:spTgt spid="518147">
                                            <p:txEl>
                                              <p:pRg st="6" end="6"/>
                                            </p:txEl>
                                          </p:spTgt>
                                        </p:tgtEl>
                                        <p:attrNameLst>
                                          <p:attrName>style.visibility</p:attrName>
                                        </p:attrNameLst>
                                      </p:cBhvr>
                                      <p:to>
                                        <p:strVal val="visible"/>
                                      </p:to>
                                    </p:set>
                                    <p:animEffect transition="in" filter="blinds(horizontal)">
                                      <p:cBhvr>
                                        <p:cTn id="29" dur="500"/>
                                        <p:tgtEl>
                                          <p:spTgt spid="51814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p:txBody>
          <a:bodyPr/>
          <a:lstStyle/>
          <a:p>
            <a:pPr algn="l" eaLnBrk="1" hangingPunct="1"/>
            <a:r>
              <a:rPr lang="en-US" altLang="zh-CN" sz="4000" dirty="0" err="1">
                <a:solidFill>
                  <a:schemeClr val="accent2"/>
                </a:solidFill>
              </a:rPr>
              <a:t>VXIbus</a:t>
            </a:r>
            <a:r>
              <a:rPr lang="zh-CN" altLang="en-US" sz="3600" dirty="0">
                <a:solidFill>
                  <a:schemeClr val="accent2"/>
                </a:solidFill>
                <a:latin typeface="华文细黑" pitchFamily="2" charset="-122"/>
                <a:ea typeface="华文细黑" pitchFamily="2" charset="-122"/>
              </a:rPr>
              <a:t>系统的通信规程</a:t>
            </a:r>
            <a:r>
              <a:rPr lang="zh-CN" altLang="en-US" sz="3600" dirty="0">
                <a:latin typeface="华文细黑" pitchFamily="2" charset="-122"/>
                <a:ea typeface="华文细黑" pitchFamily="2" charset="-122"/>
              </a:rPr>
              <a:t> </a:t>
            </a:r>
          </a:p>
        </p:txBody>
      </p:sp>
      <p:sp>
        <p:nvSpPr>
          <p:cNvPr id="83971" name="Rectangle 3"/>
          <p:cNvSpPr>
            <a:spLocks noGrp="1" noChangeArrowheads="1"/>
          </p:cNvSpPr>
          <p:nvPr>
            <p:ph type="body" sz="half" idx="1"/>
          </p:nvPr>
        </p:nvSpPr>
        <p:spPr/>
        <p:txBody>
          <a:bodyPr/>
          <a:lstStyle/>
          <a:p>
            <a:pPr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由于</a:t>
            </a:r>
            <a:r>
              <a:rPr lang="en-US" altLang="zh-CN" sz="2800" dirty="0" err="1">
                <a:solidFill>
                  <a:schemeClr val="accent2"/>
                </a:solidFill>
                <a:ea typeface="华文细黑" pitchFamily="2" charset="-122"/>
              </a:rPr>
              <a:t>VXIbus</a:t>
            </a:r>
            <a:r>
              <a:rPr lang="zh-CN" altLang="en-US" sz="2800" dirty="0">
                <a:solidFill>
                  <a:schemeClr val="accent2"/>
                </a:solidFill>
                <a:latin typeface="华文细黑" pitchFamily="2" charset="-122"/>
                <a:ea typeface="华文细黑" pitchFamily="2" charset="-122"/>
              </a:rPr>
              <a:t>系统中可能有多种拓扑结构，这些不同的布局结构具有不同的通讯要求，这些要求可由一组分层的通讯协议来满足，如图所示。</a:t>
            </a:r>
          </a:p>
          <a:p>
            <a:pPr algn="ctr" eaLnBrk="1" hangingPunct="1">
              <a:buFontTx/>
              <a:buNone/>
            </a:pPr>
            <a:r>
              <a:rPr lang="zh-CN" altLang="en-US" sz="2800" dirty="0">
                <a:solidFill>
                  <a:schemeClr val="accent2"/>
                </a:solidFill>
                <a:latin typeface="华文细黑" pitchFamily="2" charset="-122"/>
                <a:ea typeface="华文细黑" pitchFamily="2" charset="-122"/>
              </a:rPr>
              <a:t> </a:t>
            </a:r>
          </a:p>
        </p:txBody>
      </p:sp>
      <p:pic>
        <p:nvPicPr>
          <p:cNvPr id="83972" name="Picture 4" descr="VXI总线通讯协议的分层"/>
          <p:cNvPicPr>
            <a:picLocks noGrp="1" noChangeAspect="1" noChangeArrowheads="1"/>
          </p:cNvPicPr>
          <p:nvPr>
            <p:ph sz="half" idx="2"/>
          </p:nvPr>
        </p:nvPicPr>
        <p:blipFill>
          <a:blip r:embed="rId3" cstate="print"/>
          <a:srcRect/>
          <a:stretch>
            <a:fillRect/>
          </a:stretch>
        </p:blipFill>
        <p:spPr>
          <a:xfrm>
            <a:off x="4648200" y="2687638"/>
            <a:ext cx="4316413" cy="3333750"/>
          </a:xfrm>
          <a:noFill/>
        </p:spPr>
      </p:pic>
      <p:sp>
        <p:nvSpPr>
          <p:cNvPr id="83973"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0523DF4-659B-429A-AB29-EDBBF6540463}"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509</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395536" y="476250"/>
          <a:ext cx="8748464" cy="838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683568" y="1299170"/>
          <a:ext cx="7772400" cy="465011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7C79A61E-8708-478E-A9C6-6AE06C0D54B4}" type="slidenum">
              <a:rPr lang="en-US" altLang="zh-CN" smtClean="0"/>
              <a:pPr>
                <a:defRPr/>
              </a:pPr>
              <a:t>51</a:t>
            </a:fld>
            <a:endParaRPr lang="en-US" altLang="zh-CN"/>
          </a:p>
        </p:txBody>
      </p:sp>
    </p:spTree>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395536" y="476672"/>
            <a:ext cx="7772400" cy="765175"/>
          </a:xfrm>
        </p:spPr>
        <p:txBody>
          <a:bodyPr/>
          <a:lstStyle/>
          <a:p>
            <a:pPr algn="l" eaLnBrk="1" hangingPunct="1"/>
            <a:r>
              <a:rPr lang="zh-CN" altLang="en-US" sz="3200" dirty="0">
                <a:solidFill>
                  <a:schemeClr val="accent2"/>
                </a:solidFill>
                <a:latin typeface="华文细黑" pitchFamily="2" charset="-122"/>
                <a:ea typeface="华文细黑" pitchFamily="2" charset="-122"/>
              </a:rPr>
              <a:t>消息基接口模件</a:t>
            </a:r>
          </a:p>
        </p:txBody>
      </p:sp>
      <p:sp>
        <p:nvSpPr>
          <p:cNvPr id="84995" name="Rectangle 3"/>
          <p:cNvSpPr>
            <a:spLocks noGrp="1" noChangeArrowheads="1"/>
          </p:cNvSpPr>
          <p:nvPr>
            <p:ph type="body" idx="1"/>
          </p:nvPr>
        </p:nvSpPr>
        <p:spPr>
          <a:xfrm>
            <a:off x="432048" y="1196801"/>
            <a:ext cx="8244408" cy="4968503"/>
          </a:xfrm>
        </p:spPr>
        <p:txBody>
          <a:bodyPr/>
          <a:lstStyle/>
          <a:p>
            <a:pPr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字串行协议是消息基器件最基本的通讯方法，所有的高级协议都是以它为基础的。它使用数据寄存器和响应寄存器来传输字串数据。除非事先已经规定为数据，否则命令者写入的数据都被解释为命令。在连续写入时，命令可以包含嵌入的数据或被发送要求的数据，这样的命令</a:t>
            </a:r>
            <a:r>
              <a:rPr lang="en-US" altLang="zh-CN" sz="2800" dirty="0">
                <a:solidFill>
                  <a:schemeClr val="accent2"/>
                </a:solidFill>
                <a:latin typeface="华文细黑" pitchFamily="2" charset="-122"/>
                <a:ea typeface="华文细黑" pitchFamily="2" charset="-122"/>
              </a:rPr>
              <a:t>/</a:t>
            </a:r>
            <a:r>
              <a:rPr lang="zh-CN" altLang="en-US" sz="2800" dirty="0">
                <a:solidFill>
                  <a:schemeClr val="accent2"/>
                </a:solidFill>
                <a:latin typeface="华文细黑" pitchFamily="2" charset="-122"/>
                <a:ea typeface="华文细黑" pitchFamily="2" charset="-122"/>
              </a:rPr>
              <a:t>数据序列通常不允许中断。数据的传送过程由响应寄存器来进行协调。字串行通讯有三种方式：</a:t>
            </a:r>
          </a:p>
          <a:p>
            <a:pPr lvl="1" eaLnBrk="1" hangingPunct="1">
              <a:buFontTx/>
              <a:buChar char="•"/>
            </a:pPr>
            <a:r>
              <a:rPr lang="zh-CN" altLang="en-US" dirty="0">
                <a:solidFill>
                  <a:srgbClr val="9900CC"/>
                </a:solidFill>
                <a:latin typeface="华文细黑" pitchFamily="2" charset="-122"/>
                <a:ea typeface="华文细黑" pitchFamily="2" charset="-122"/>
              </a:rPr>
              <a:t>字串行通讯（</a:t>
            </a:r>
            <a:r>
              <a:rPr lang="en-US" altLang="zh-CN" dirty="0">
                <a:solidFill>
                  <a:srgbClr val="9900CC"/>
                </a:solidFill>
                <a:latin typeface="华文细黑" pitchFamily="2" charset="-122"/>
                <a:ea typeface="华文细黑" pitchFamily="2" charset="-122"/>
              </a:rPr>
              <a:t>16</a:t>
            </a:r>
            <a:r>
              <a:rPr lang="zh-CN" altLang="en-US" dirty="0">
                <a:solidFill>
                  <a:srgbClr val="9900CC"/>
                </a:solidFill>
                <a:latin typeface="华文细黑" pitchFamily="2" charset="-122"/>
                <a:ea typeface="华文细黑" pitchFamily="2" charset="-122"/>
              </a:rPr>
              <a:t>位）、长字串行通讯（</a:t>
            </a:r>
            <a:r>
              <a:rPr lang="en-US" altLang="zh-CN" dirty="0">
                <a:solidFill>
                  <a:srgbClr val="9900CC"/>
                </a:solidFill>
                <a:latin typeface="华文细黑" pitchFamily="2" charset="-122"/>
                <a:ea typeface="华文细黑" pitchFamily="2" charset="-122"/>
              </a:rPr>
              <a:t>32</a:t>
            </a:r>
            <a:r>
              <a:rPr lang="zh-CN" altLang="en-US" dirty="0">
                <a:solidFill>
                  <a:srgbClr val="9900CC"/>
                </a:solidFill>
                <a:latin typeface="华文细黑" pitchFamily="2" charset="-122"/>
                <a:ea typeface="华文细黑" pitchFamily="2" charset="-122"/>
              </a:rPr>
              <a:t>位）和扩展长字串行通讯（</a:t>
            </a:r>
            <a:r>
              <a:rPr lang="en-US" altLang="zh-CN" dirty="0">
                <a:solidFill>
                  <a:srgbClr val="9900CC"/>
                </a:solidFill>
                <a:latin typeface="华文细黑" pitchFamily="2" charset="-122"/>
                <a:ea typeface="华文细黑" pitchFamily="2" charset="-122"/>
              </a:rPr>
              <a:t>48</a:t>
            </a:r>
            <a:r>
              <a:rPr lang="zh-CN" altLang="en-US" dirty="0">
                <a:solidFill>
                  <a:srgbClr val="9900CC"/>
                </a:solidFill>
                <a:latin typeface="华文细黑" pitchFamily="2" charset="-122"/>
                <a:ea typeface="华文细黑" pitchFamily="2" charset="-122"/>
              </a:rPr>
              <a:t>位）。</a:t>
            </a:r>
          </a:p>
        </p:txBody>
      </p:sp>
      <p:sp>
        <p:nvSpPr>
          <p:cNvPr id="84996"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D640A8-C5E3-40C5-B693-CBEDA67924D8}"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510</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8" name="Picture 2" descr="响应寄存器状态位产生逻辑"/>
          <p:cNvPicPr>
            <a:picLocks noChangeAspect="1" noChangeArrowheads="1"/>
          </p:cNvPicPr>
          <p:nvPr/>
        </p:nvPicPr>
        <p:blipFill>
          <a:blip r:embed="rId3" cstate="print"/>
          <a:srcRect/>
          <a:stretch>
            <a:fillRect/>
          </a:stretch>
        </p:blipFill>
        <p:spPr bwMode="auto">
          <a:xfrm>
            <a:off x="4932363" y="1268413"/>
            <a:ext cx="3744912" cy="3357562"/>
          </a:xfrm>
          <a:prstGeom prst="rect">
            <a:avLst/>
          </a:prstGeom>
          <a:noFill/>
          <a:ln w="9525">
            <a:noFill/>
            <a:miter lim="800000"/>
            <a:headEnd/>
            <a:tailEnd/>
          </a:ln>
        </p:spPr>
      </p:pic>
      <p:sp>
        <p:nvSpPr>
          <p:cNvPr id="86019" name="Rectangle 3"/>
          <p:cNvSpPr>
            <a:spLocks noChangeArrowheads="1"/>
          </p:cNvSpPr>
          <p:nvPr/>
        </p:nvSpPr>
        <p:spPr bwMode="auto">
          <a:xfrm>
            <a:off x="4788024" y="4725144"/>
            <a:ext cx="3814018" cy="707886"/>
          </a:xfrm>
          <a:prstGeom prst="rect">
            <a:avLst/>
          </a:prstGeom>
          <a:noFill/>
          <a:ln w="9525">
            <a:noFill/>
            <a:miter lim="800000"/>
            <a:headEnd/>
            <a:tailEnd/>
          </a:ln>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响应寄存器中两个状态位的产生电路原理图 </a:t>
            </a:r>
          </a:p>
        </p:txBody>
      </p:sp>
      <p:sp>
        <p:nvSpPr>
          <p:cNvPr id="86021" name="Rectangle 0"/>
          <p:cNvSpPr>
            <a:spLocks noChangeArrowheads="1"/>
          </p:cNvSpPr>
          <p:nvPr/>
        </p:nvSpPr>
        <p:spPr bwMode="auto">
          <a:xfrm>
            <a:off x="395536" y="980728"/>
            <a:ext cx="4104580" cy="5139869"/>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80000"/>
              </a:lnSpc>
              <a:spcBef>
                <a:spcPct val="20000"/>
              </a:spcBef>
              <a:spcAft>
                <a:spcPct val="0"/>
              </a:spcAft>
              <a:buClrTx/>
              <a:buSzTx/>
              <a:buFont typeface="Wingdings" pitchFamily="2" charset="2"/>
              <a:buChar char="l"/>
              <a:tabLst/>
              <a:defRPr/>
            </a:pP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本模件使用的是字串行通讯方式，由数据低寄存器传送一组标准的</a:t>
            </a:r>
            <a:r>
              <a:rPr kumimoji="1" lang="en-US" altLang="zh-CN"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VXI</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总线仪器命令。每次传输都相应改变响应寄存器中“读准备好”和“写准备好”位。</a:t>
            </a:r>
          </a:p>
          <a:p>
            <a:pPr marL="0" marR="0" lvl="0" indent="0" algn="l" defTabSz="914400" rtl="0" eaLnBrk="1" fontAlgn="base" latinLnBrk="0" hangingPunct="1">
              <a:lnSpc>
                <a:spcPct val="80000"/>
              </a:lnSpc>
              <a:spcBef>
                <a:spcPct val="20000"/>
              </a:spcBef>
              <a:spcAft>
                <a:spcPct val="0"/>
              </a:spcAft>
              <a:buClrTx/>
              <a:buSzTx/>
              <a:buFont typeface="Wingdings" pitchFamily="2" charset="2"/>
              <a:buChar char="l"/>
              <a:tabLst/>
              <a:defRPr/>
            </a:pP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其实现的逻辑原理见右图。   在初始状态或执行“清除命令”后，“读准备好”位（</a:t>
            </a:r>
            <a:r>
              <a:rPr kumimoji="1" lang="en-US" altLang="zh-CN" sz="2000" b="0" i="0" u="none" strike="noStrike" kern="1200" cap="none" spc="0" normalizeH="0" baseline="0" noProof="0" dirty="0" err="1">
                <a:ln>
                  <a:noFill/>
                </a:ln>
                <a:solidFill>
                  <a:srgbClr val="0000FF"/>
                </a:solidFill>
                <a:effectLst/>
                <a:uLnTx/>
                <a:uFillTx/>
                <a:latin typeface="华文细黑" pitchFamily="2" charset="-122"/>
                <a:ea typeface="华文细黑" pitchFamily="2" charset="-122"/>
                <a:cs typeface="+mn-cs"/>
              </a:rPr>
              <a:t>ReadReady</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）为</a:t>
            </a:r>
            <a:r>
              <a:rPr kumimoji="1" lang="en-US" altLang="zh-CN"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0</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，而‘写准备好“位（</a:t>
            </a:r>
            <a:r>
              <a:rPr kumimoji="1" lang="en-US" altLang="zh-CN" sz="2000" b="0" i="0" u="none" strike="noStrike" kern="1200" cap="none" spc="0" normalizeH="0" baseline="0" noProof="0" dirty="0" err="1">
                <a:ln>
                  <a:noFill/>
                </a:ln>
                <a:solidFill>
                  <a:srgbClr val="0000FF"/>
                </a:solidFill>
                <a:effectLst/>
                <a:uLnTx/>
                <a:uFillTx/>
                <a:latin typeface="华文细黑" pitchFamily="2" charset="-122"/>
                <a:ea typeface="华文细黑" pitchFamily="2" charset="-122"/>
                <a:cs typeface="+mn-cs"/>
              </a:rPr>
              <a:t>WriteReady</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）为</a:t>
            </a:r>
            <a:r>
              <a:rPr kumimoji="1" lang="en-US" altLang="zh-CN"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，表示目前数据低寄存器可写不可读。</a:t>
            </a:r>
          </a:p>
          <a:p>
            <a:pPr marL="0" marR="0" lvl="0" indent="0" algn="l" defTabSz="914400" rtl="0" eaLnBrk="1" fontAlgn="base" latinLnBrk="0" hangingPunct="1">
              <a:lnSpc>
                <a:spcPct val="80000"/>
              </a:lnSpc>
              <a:spcBef>
                <a:spcPct val="20000"/>
              </a:spcBef>
              <a:spcAft>
                <a:spcPct val="0"/>
              </a:spcAft>
              <a:buClrTx/>
              <a:buSzTx/>
              <a:buFontTx/>
              <a:buNone/>
              <a:tabLst/>
              <a:defRPr/>
            </a:pP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当命令者向数据低寄存器写入数据时，“写准备好”清零；而当数据被本地处理器取走时该位复位为</a:t>
            </a:r>
            <a:r>
              <a:rPr kumimoji="1" lang="en-US" altLang="zh-CN"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；本地处理器向数据低寄存器写入数据时同时“读准备好”置为</a:t>
            </a:r>
            <a:r>
              <a:rPr kumimoji="1" lang="en-US" altLang="zh-CN"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1</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，当命令者从数据低寄存器取数据时该位复为</a:t>
            </a:r>
            <a:r>
              <a:rPr kumimoji="1" lang="en-US" altLang="zh-CN"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0</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。“写准备好”与“读准备好”是互斥的，不可能同时有效。</a:t>
            </a:r>
            <a:r>
              <a:rPr kumimoji="1" lang="zh-CN" altLang="en-US" sz="20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  </a:t>
            </a:r>
          </a:p>
        </p:txBody>
      </p:sp>
    </p:spTree>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a:xfrm>
            <a:off x="395536" y="620688"/>
            <a:ext cx="7772400" cy="549027"/>
          </a:xfrm>
        </p:spPr>
        <p:txBody>
          <a:bodyPr/>
          <a:lstStyle/>
          <a:p>
            <a:pPr algn="l" eaLnBrk="1" hangingPunct="1"/>
            <a:r>
              <a:rPr lang="zh-CN" altLang="en-US" sz="3600">
                <a:solidFill>
                  <a:schemeClr val="accent2"/>
                </a:solidFill>
                <a:latin typeface="华文细黑" pitchFamily="2" charset="-122"/>
                <a:ea typeface="华文细黑" pitchFamily="2" charset="-122"/>
              </a:rPr>
              <a:t>本地处理器 </a:t>
            </a:r>
          </a:p>
        </p:txBody>
      </p:sp>
      <p:sp>
        <p:nvSpPr>
          <p:cNvPr id="87043" name="Rectangle 3"/>
          <p:cNvSpPr>
            <a:spLocks noGrp="1" noChangeArrowheads="1"/>
          </p:cNvSpPr>
          <p:nvPr>
            <p:ph type="body" idx="1"/>
          </p:nvPr>
        </p:nvSpPr>
        <p:spPr>
          <a:xfrm>
            <a:off x="250825" y="1268760"/>
            <a:ext cx="8642350" cy="5472112"/>
          </a:xfrm>
        </p:spPr>
        <p:txBody>
          <a:bodyPr/>
          <a:lstStyle/>
          <a:p>
            <a:pPr eaLnBrk="1" hangingPunct="1">
              <a:lnSpc>
                <a:spcPct val="80000"/>
              </a:lnSpc>
              <a:buFont typeface="Wingdings" pitchFamily="2" charset="2"/>
              <a:buChar char="l"/>
            </a:pPr>
            <a:r>
              <a:rPr lang="zh-CN" altLang="en-US" sz="2800" dirty="0">
                <a:solidFill>
                  <a:schemeClr val="accent2"/>
                </a:solidFill>
                <a:ea typeface="华文细黑" pitchFamily="2" charset="-122"/>
              </a:rPr>
              <a:t>本地处理器是本模件的核心器件之一。由它来完成：</a:t>
            </a:r>
          </a:p>
          <a:p>
            <a:pPr lvl="1" eaLnBrk="1" hangingPunct="1">
              <a:lnSpc>
                <a:spcPct val="80000"/>
              </a:lnSpc>
              <a:buFont typeface="Wingdings" pitchFamily="2" charset="2"/>
              <a:buChar char="l"/>
            </a:pPr>
            <a:r>
              <a:rPr lang="en-US" altLang="zh-CN" sz="2400" dirty="0">
                <a:solidFill>
                  <a:srgbClr val="9900CC"/>
                </a:solidFill>
                <a:ea typeface="华文细黑" pitchFamily="2" charset="-122"/>
              </a:rPr>
              <a:t>VXI</a:t>
            </a:r>
            <a:r>
              <a:rPr lang="zh-CN" altLang="en-US" sz="2400" dirty="0">
                <a:solidFill>
                  <a:srgbClr val="9900CC"/>
                </a:solidFill>
                <a:ea typeface="华文细黑" pitchFamily="2" charset="-122"/>
              </a:rPr>
              <a:t>标准命令的翻译与执行、</a:t>
            </a:r>
            <a:r>
              <a:rPr lang="en-US" altLang="zh-CN" sz="2400" dirty="0">
                <a:solidFill>
                  <a:srgbClr val="9900CC"/>
                </a:solidFill>
                <a:ea typeface="华文细黑" pitchFamily="2" charset="-122"/>
              </a:rPr>
              <a:t>VXI</a:t>
            </a:r>
            <a:r>
              <a:rPr lang="zh-CN" altLang="en-US" sz="2400" dirty="0">
                <a:solidFill>
                  <a:srgbClr val="9900CC"/>
                </a:solidFill>
                <a:ea typeface="华文细黑" pitchFamily="2" charset="-122"/>
              </a:rPr>
              <a:t>发送到</a:t>
            </a:r>
            <a:r>
              <a:rPr lang="en-US" altLang="zh-CN" sz="2400" dirty="0">
                <a:solidFill>
                  <a:srgbClr val="9900CC"/>
                </a:solidFill>
                <a:ea typeface="华文细黑" pitchFamily="2" charset="-122"/>
              </a:rPr>
              <a:t>GPIB</a:t>
            </a:r>
            <a:r>
              <a:rPr lang="zh-CN" altLang="en-US" sz="2400" dirty="0">
                <a:solidFill>
                  <a:srgbClr val="9900CC"/>
                </a:solidFill>
                <a:ea typeface="华文细黑" pitchFamily="2" charset="-122"/>
              </a:rPr>
              <a:t>控制器的消息以及</a:t>
            </a:r>
            <a:r>
              <a:rPr lang="en-US" altLang="zh-CN" sz="2400" dirty="0">
                <a:solidFill>
                  <a:srgbClr val="9900CC"/>
                </a:solidFill>
                <a:ea typeface="华文细黑" pitchFamily="2" charset="-122"/>
              </a:rPr>
              <a:t>GPIB</a:t>
            </a:r>
            <a:r>
              <a:rPr lang="zh-CN" altLang="en-US" sz="2400" dirty="0">
                <a:solidFill>
                  <a:srgbClr val="9900CC"/>
                </a:solidFill>
                <a:ea typeface="华文细黑" pitchFamily="2" charset="-122"/>
              </a:rPr>
              <a:t>控制器的管理</a:t>
            </a:r>
          </a:p>
          <a:p>
            <a:pPr eaLnBrk="1" hangingPunct="1">
              <a:lnSpc>
                <a:spcPct val="80000"/>
              </a:lnSpc>
              <a:buFont typeface="Wingdings" pitchFamily="2" charset="2"/>
              <a:buChar char="l"/>
            </a:pPr>
            <a:r>
              <a:rPr lang="zh-CN" altLang="en-US" sz="2800" dirty="0">
                <a:solidFill>
                  <a:schemeClr val="accent2"/>
                </a:solidFill>
                <a:ea typeface="华文细黑" pitchFamily="2" charset="-122"/>
              </a:rPr>
              <a:t>选用</a:t>
            </a:r>
            <a:r>
              <a:rPr lang="en-US" altLang="zh-CN" sz="2800" dirty="0">
                <a:solidFill>
                  <a:schemeClr val="accent2"/>
                </a:solidFill>
                <a:ea typeface="华文细黑" pitchFamily="2" charset="-122"/>
              </a:rPr>
              <a:t>ADSP2181</a:t>
            </a:r>
            <a:r>
              <a:rPr lang="zh-CN" altLang="en-US" sz="2800" dirty="0">
                <a:solidFill>
                  <a:schemeClr val="accent2"/>
                </a:solidFill>
                <a:ea typeface="华文细黑" pitchFamily="2" charset="-122"/>
              </a:rPr>
              <a:t>的数字信号处理器（</a:t>
            </a:r>
            <a:r>
              <a:rPr lang="en-US" altLang="zh-CN" sz="2800" dirty="0">
                <a:solidFill>
                  <a:schemeClr val="accent2"/>
                </a:solidFill>
                <a:ea typeface="华文细黑" pitchFamily="2" charset="-122"/>
              </a:rPr>
              <a:t>DSP</a:t>
            </a:r>
            <a:r>
              <a:rPr lang="zh-CN" altLang="en-US" sz="2800" dirty="0">
                <a:solidFill>
                  <a:schemeClr val="accent2"/>
                </a:solidFill>
                <a:ea typeface="华文细黑" pitchFamily="2" charset="-122"/>
              </a:rPr>
              <a:t>）作为本地处理器，原因主要有以下几点：</a:t>
            </a:r>
            <a:r>
              <a:rPr lang="zh-CN" altLang="en-US" sz="2800" dirty="0">
                <a:ea typeface="华文细黑" pitchFamily="2" charset="-122"/>
              </a:rPr>
              <a:t> </a:t>
            </a:r>
          </a:p>
          <a:p>
            <a:pPr lvl="1" eaLnBrk="1" hangingPunct="1">
              <a:lnSpc>
                <a:spcPct val="80000"/>
              </a:lnSpc>
              <a:buFont typeface="Wingdings" pitchFamily="2" charset="2"/>
              <a:buChar char="l"/>
            </a:pPr>
            <a:r>
              <a:rPr lang="zh-CN" altLang="en-US" sz="2400" dirty="0">
                <a:solidFill>
                  <a:srgbClr val="9900CC"/>
                </a:solidFill>
                <a:ea typeface="华文细黑" pitchFamily="2" charset="-122"/>
              </a:rPr>
              <a:t>数字信号处理器速度比较快，且主要都是单周期的指令。（</a:t>
            </a:r>
            <a:r>
              <a:rPr lang="en-US" altLang="zh-CN" sz="2400" dirty="0">
                <a:solidFill>
                  <a:srgbClr val="9900CC"/>
                </a:solidFill>
                <a:ea typeface="华文细黑" pitchFamily="2" charset="-122"/>
              </a:rPr>
              <a:t>ADSP2181</a:t>
            </a:r>
            <a:r>
              <a:rPr lang="zh-CN" altLang="en-US" sz="2400" dirty="0">
                <a:solidFill>
                  <a:srgbClr val="9900CC"/>
                </a:solidFill>
                <a:ea typeface="华文细黑" pitchFamily="2" charset="-122"/>
              </a:rPr>
              <a:t>的指令周期为</a:t>
            </a:r>
            <a:r>
              <a:rPr lang="en-US" altLang="zh-CN" sz="2400" dirty="0">
                <a:solidFill>
                  <a:srgbClr val="9900CC"/>
                </a:solidFill>
                <a:ea typeface="华文细黑" pitchFamily="2" charset="-122"/>
              </a:rPr>
              <a:t>30ns</a:t>
            </a:r>
            <a:r>
              <a:rPr lang="zh-CN" altLang="en-US" sz="2400" dirty="0">
                <a:solidFill>
                  <a:srgbClr val="9900CC"/>
                </a:solidFill>
                <a:ea typeface="华文细黑" pitchFamily="2" charset="-122"/>
              </a:rPr>
              <a:t>）</a:t>
            </a:r>
          </a:p>
          <a:p>
            <a:pPr lvl="1" eaLnBrk="1" hangingPunct="1">
              <a:lnSpc>
                <a:spcPct val="80000"/>
              </a:lnSpc>
              <a:buFont typeface="Wingdings" pitchFamily="2" charset="2"/>
              <a:buChar char="l"/>
            </a:pPr>
            <a:r>
              <a:rPr lang="en-US" altLang="zh-CN" sz="2400" dirty="0">
                <a:solidFill>
                  <a:srgbClr val="9900CC"/>
                </a:solidFill>
                <a:ea typeface="华文细黑" pitchFamily="2" charset="-122"/>
              </a:rPr>
              <a:t>DSP</a:t>
            </a:r>
            <a:r>
              <a:rPr lang="zh-CN" altLang="en-US" sz="2400" dirty="0">
                <a:solidFill>
                  <a:srgbClr val="9900CC"/>
                </a:solidFill>
                <a:ea typeface="华文细黑" pitchFamily="2" charset="-122"/>
              </a:rPr>
              <a:t>已经在许多方面得到广泛应用，技术上比较成熟。由于</a:t>
            </a:r>
            <a:r>
              <a:rPr lang="en-US" altLang="zh-CN" sz="2400" dirty="0">
                <a:solidFill>
                  <a:srgbClr val="9900CC"/>
                </a:solidFill>
                <a:ea typeface="华文细黑" pitchFamily="2" charset="-122"/>
              </a:rPr>
              <a:t>ADSP2181</a:t>
            </a:r>
            <a:r>
              <a:rPr lang="zh-CN" altLang="en-US" sz="2400" dirty="0">
                <a:solidFill>
                  <a:srgbClr val="9900CC"/>
                </a:solidFill>
                <a:ea typeface="华文细黑" pitchFamily="2" charset="-122"/>
              </a:rPr>
              <a:t>芯片的</a:t>
            </a:r>
            <a:r>
              <a:rPr lang="en-US" altLang="zh-CN" sz="2400" dirty="0">
                <a:solidFill>
                  <a:srgbClr val="9900CC"/>
                </a:solidFill>
                <a:ea typeface="华文细黑" pitchFamily="2" charset="-122"/>
              </a:rPr>
              <a:t>I/O</a:t>
            </a:r>
            <a:r>
              <a:rPr lang="zh-CN" altLang="en-US" sz="2400" dirty="0">
                <a:solidFill>
                  <a:srgbClr val="9900CC"/>
                </a:solidFill>
                <a:ea typeface="华文细黑" pitchFamily="2" charset="-122"/>
              </a:rPr>
              <a:t>资源、可编程引脚、片内</a:t>
            </a:r>
            <a:r>
              <a:rPr lang="en-US" altLang="zh-CN" sz="2400" dirty="0">
                <a:solidFill>
                  <a:srgbClr val="9900CC"/>
                </a:solidFill>
                <a:ea typeface="华文细黑" pitchFamily="2" charset="-122"/>
              </a:rPr>
              <a:t>RAM</a:t>
            </a:r>
            <a:r>
              <a:rPr lang="zh-CN" altLang="en-US" sz="2400" dirty="0">
                <a:solidFill>
                  <a:srgbClr val="9900CC"/>
                </a:solidFill>
                <a:ea typeface="华文细黑" pitchFamily="2" charset="-122"/>
              </a:rPr>
              <a:t>以及传输方式等都非常丰富，便于集成比较复杂的系统。 </a:t>
            </a:r>
          </a:p>
          <a:p>
            <a:pPr lvl="1" eaLnBrk="1" hangingPunct="1">
              <a:lnSpc>
                <a:spcPct val="80000"/>
              </a:lnSpc>
              <a:buFont typeface="Wingdings" pitchFamily="2" charset="2"/>
              <a:buChar char="l"/>
            </a:pPr>
            <a:r>
              <a:rPr lang="en-US" altLang="zh-CN" sz="2400" dirty="0">
                <a:solidFill>
                  <a:srgbClr val="9900CC"/>
                </a:solidFill>
                <a:ea typeface="华文细黑" pitchFamily="2" charset="-122"/>
              </a:rPr>
              <a:t>DSP</a:t>
            </a:r>
            <a:r>
              <a:rPr lang="zh-CN" altLang="en-US" sz="2400" dirty="0">
                <a:solidFill>
                  <a:srgbClr val="9900CC"/>
                </a:solidFill>
                <a:ea typeface="华文细黑" pitchFamily="2" charset="-122"/>
              </a:rPr>
              <a:t>芯片还有强大的数字信号处理功能，为今后采集系统功能的扩展。（例如在线对原始数据的数学初步处理提供了后备支持） </a:t>
            </a:r>
          </a:p>
          <a:p>
            <a:pPr lvl="1" eaLnBrk="1" hangingPunct="1">
              <a:lnSpc>
                <a:spcPct val="80000"/>
              </a:lnSpc>
              <a:buFont typeface="Wingdings" pitchFamily="2" charset="2"/>
              <a:buChar char="l"/>
            </a:pPr>
            <a:r>
              <a:rPr lang="en-US" altLang="zh-CN" sz="2400" dirty="0">
                <a:solidFill>
                  <a:srgbClr val="9900CC"/>
                </a:solidFill>
                <a:ea typeface="华文细黑" pitchFamily="2" charset="-122"/>
              </a:rPr>
              <a:t>ADSP2181</a:t>
            </a:r>
            <a:r>
              <a:rPr lang="zh-CN" altLang="en-US" sz="2400" dirty="0">
                <a:solidFill>
                  <a:srgbClr val="9900CC"/>
                </a:solidFill>
                <a:ea typeface="华文细黑" pitchFamily="2" charset="-122"/>
              </a:rPr>
              <a:t>还自带有两个串行口，可以通过编程的方式实现与</a:t>
            </a:r>
            <a:r>
              <a:rPr lang="en-US" altLang="zh-CN" sz="2400" dirty="0">
                <a:solidFill>
                  <a:srgbClr val="9900CC"/>
                </a:solidFill>
                <a:ea typeface="华文细黑" pitchFamily="2" charset="-122"/>
              </a:rPr>
              <a:t>RS-232</a:t>
            </a:r>
            <a:r>
              <a:rPr lang="zh-CN" altLang="en-US" sz="2400" dirty="0">
                <a:solidFill>
                  <a:srgbClr val="9900CC"/>
                </a:solidFill>
                <a:ea typeface="华文细黑" pitchFamily="2" charset="-122"/>
              </a:rPr>
              <a:t>总线的连接。</a:t>
            </a:r>
            <a:r>
              <a:rPr lang="zh-CN" altLang="en-US" sz="2400" dirty="0">
                <a:ea typeface="华文细黑" pitchFamily="2" charset="-122"/>
              </a:rPr>
              <a:t> </a:t>
            </a:r>
          </a:p>
        </p:txBody>
      </p:sp>
      <p:sp>
        <p:nvSpPr>
          <p:cNvPr id="87044"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5E5EAE1-971B-4067-8030-79A8091D8DFC}"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512</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6" name="Picture 4" descr="DSP自身电路"/>
          <p:cNvPicPr>
            <a:picLocks noChangeAspect="1" noChangeArrowheads="1"/>
          </p:cNvPicPr>
          <p:nvPr/>
        </p:nvPicPr>
        <p:blipFill>
          <a:blip r:embed="rId3" cstate="print"/>
          <a:srcRect/>
          <a:stretch>
            <a:fillRect/>
          </a:stretch>
        </p:blipFill>
        <p:spPr bwMode="auto">
          <a:xfrm>
            <a:off x="3814763" y="1989138"/>
            <a:ext cx="5329237" cy="3386137"/>
          </a:xfrm>
          <a:prstGeom prst="rect">
            <a:avLst/>
          </a:prstGeom>
          <a:noFill/>
          <a:ln w="9525">
            <a:noFill/>
            <a:miter lim="800000"/>
            <a:headEnd/>
            <a:tailEnd/>
          </a:ln>
        </p:spPr>
      </p:pic>
      <p:sp>
        <p:nvSpPr>
          <p:cNvPr id="88067" name="Rectangle 2"/>
          <p:cNvSpPr>
            <a:spLocks noChangeArrowheads="1"/>
          </p:cNvSpPr>
          <p:nvPr/>
        </p:nvSpPr>
        <p:spPr bwMode="auto">
          <a:xfrm>
            <a:off x="5148263" y="5587356"/>
            <a:ext cx="2981907" cy="461665"/>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DSP</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外围电路示意图</a:t>
            </a:r>
            <a:r>
              <a:rPr kumimoji="1" lang="zh-CN" altLang="en-US" sz="2400" b="0" i="0" u="none" strike="noStrike" kern="1200" cap="none" spc="0" normalizeH="0" baseline="0" noProof="0" dirty="0">
                <a:ln>
                  <a:noFill/>
                </a:ln>
                <a:solidFill>
                  <a:srgbClr val="000000"/>
                </a:solidFill>
                <a:effectLst/>
                <a:uLnTx/>
                <a:uFillTx/>
                <a:latin typeface="Times New Roman"/>
                <a:ea typeface="华文细黑" pitchFamily="2" charset="-122"/>
                <a:cs typeface="+mn-cs"/>
              </a:rPr>
              <a:t> </a:t>
            </a:r>
          </a:p>
        </p:txBody>
      </p:sp>
      <p:sp>
        <p:nvSpPr>
          <p:cNvPr id="88068" name="Rectangle 2"/>
          <p:cNvSpPr>
            <a:spLocks noChangeArrowheads="1"/>
          </p:cNvSpPr>
          <p:nvPr/>
        </p:nvSpPr>
        <p:spPr bwMode="auto">
          <a:xfrm>
            <a:off x="395932" y="1400195"/>
            <a:ext cx="3455988" cy="4401205"/>
          </a:xfrm>
          <a:prstGeom prst="rect">
            <a:avLst/>
          </a:prstGeom>
          <a:noFill/>
          <a:ln w="9525">
            <a:no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    DSP</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的运行程序平时放置在外部的</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EPROM</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中，上电后自动加载到片内</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RAM</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中后开始运行。本模件采用的是</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64K bytes</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大小的</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EPROM</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，而</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ADSP2181</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只有</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14</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根地址线，因此根据手册上的规定用高位数据线</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D17</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和</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D16</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作为</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EPROM</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的高位地址线。</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    </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DSP</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运行需要一些外围电路以配合。其它主要是一个外接的</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16.67Mhz</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时钟、复位装置以及跳线开关以选择上电后程序的加载（</a:t>
            </a:r>
            <a:r>
              <a:rPr kumimoji="1" lang="en-US" altLang="zh-CN"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boot</a:t>
            </a:r>
            <a:r>
              <a:rPr kumimoji="1" lang="zh-CN" altLang="en-US" sz="2000" b="0" i="0" u="none" strike="noStrike" kern="1200" cap="none" spc="0" normalizeH="0" baseline="0" noProof="0" dirty="0">
                <a:ln>
                  <a:noFill/>
                </a:ln>
                <a:solidFill>
                  <a:srgbClr val="0000FF"/>
                </a:solidFill>
                <a:effectLst/>
                <a:uLnTx/>
                <a:uFillTx/>
                <a:latin typeface="Times New Roman"/>
                <a:ea typeface="华文细黑" pitchFamily="2" charset="-122"/>
                <a:cs typeface="+mn-cs"/>
              </a:rPr>
              <a:t>）方式。</a:t>
            </a:r>
          </a:p>
        </p:txBody>
      </p:sp>
      <p:sp>
        <p:nvSpPr>
          <p:cNvPr id="88069" name="Rectangle 3"/>
          <p:cNvSpPr>
            <a:spLocks noChangeArrowheads="1"/>
          </p:cNvSpPr>
          <p:nvPr/>
        </p:nvSpPr>
        <p:spPr bwMode="auto">
          <a:xfrm>
            <a:off x="395536" y="555402"/>
            <a:ext cx="2478088" cy="64135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6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本地处理器</a:t>
            </a:r>
          </a:p>
        </p:txBody>
      </p:sp>
      <p:sp>
        <p:nvSpPr>
          <p:cNvPr id="88070" name="灯片编号占位符 7"/>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AB8760-2EE3-4A2D-AA09-2E64A3A82610}"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513</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4" descr="DSP与消息基接口的连接"/>
          <p:cNvPicPr>
            <a:picLocks noChangeAspect="1" noChangeArrowheads="1"/>
          </p:cNvPicPr>
          <p:nvPr/>
        </p:nvPicPr>
        <p:blipFill>
          <a:blip r:embed="rId3" cstate="print"/>
          <a:srcRect/>
          <a:stretch>
            <a:fillRect/>
          </a:stretch>
        </p:blipFill>
        <p:spPr bwMode="auto">
          <a:xfrm>
            <a:off x="683568" y="1052736"/>
            <a:ext cx="7926238" cy="5013176"/>
          </a:xfrm>
          <a:prstGeom prst="rect">
            <a:avLst/>
          </a:prstGeom>
          <a:noFill/>
          <a:ln w="9525">
            <a:noFill/>
            <a:miter lim="800000"/>
            <a:headEnd/>
            <a:tailEnd/>
          </a:ln>
        </p:spPr>
      </p:pic>
      <p:sp>
        <p:nvSpPr>
          <p:cNvPr id="89091" name="Rectangle 2"/>
          <p:cNvSpPr>
            <a:spLocks noChangeArrowheads="1"/>
          </p:cNvSpPr>
          <p:nvPr/>
        </p:nvSpPr>
        <p:spPr bwMode="auto">
          <a:xfrm>
            <a:off x="395536" y="587678"/>
            <a:ext cx="4200189" cy="52322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FF"/>
                </a:solidFill>
                <a:effectLst/>
                <a:uLnTx/>
                <a:uFillTx/>
                <a:latin typeface="Times New Roman"/>
                <a:ea typeface="华文细黑" pitchFamily="2" charset="-122"/>
                <a:cs typeface="+mn-cs"/>
              </a:rPr>
              <a:t>DSP</a:t>
            </a:r>
            <a:r>
              <a:rPr kumimoji="1" lang="zh-CN" altLang="en-US" sz="2800" b="1" i="0" u="none" strike="noStrike" kern="1200" cap="none" spc="0" normalizeH="0" baseline="0" noProof="0" dirty="0">
                <a:ln>
                  <a:noFill/>
                </a:ln>
                <a:solidFill>
                  <a:srgbClr val="0000FF"/>
                </a:solidFill>
                <a:effectLst/>
                <a:uLnTx/>
                <a:uFillTx/>
                <a:latin typeface="Times New Roman"/>
                <a:ea typeface="华文细黑" pitchFamily="2" charset="-122"/>
                <a:cs typeface="+mn-cs"/>
              </a:rPr>
              <a:t>与消息基接口的连接</a:t>
            </a:r>
            <a:r>
              <a:rPr kumimoji="1" lang="zh-CN" altLang="en-US" sz="2800" b="0" i="0" u="none" strike="noStrike" kern="1200" cap="none" spc="0" normalizeH="0" baseline="0" noProof="0" dirty="0">
                <a:ln>
                  <a:noFill/>
                </a:ln>
                <a:solidFill>
                  <a:srgbClr val="0000FF"/>
                </a:solidFill>
                <a:effectLst/>
                <a:uLnTx/>
                <a:uFillTx/>
                <a:latin typeface="Times New Roman"/>
                <a:ea typeface="华文细黑" pitchFamily="2" charset="-122"/>
                <a:cs typeface="+mn-cs"/>
              </a:rPr>
              <a:t> </a:t>
            </a:r>
          </a:p>
        </p:txBody>
      </p:sp>
      <p:sp>
        <p:nvSpPr>
          <p:cNvPr id="557056" name="Rectangle 0"/>
          <p:cNvSpPr>
            <a:spLocks noChangeArrowheads="1"/>
          </p:cNvSpPr>
          <p:nvPr/>
        </p:nvSpPr>
        <p:spPr bwMode="auto">
          <a:xfrm>
            <a:off x="8027988" y="6165850"/>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89093"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5166088-B4F2-4AB9-90E7-1818CB5328C1}"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514</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nodePh="1">
                                  <p:stCondLst>
                                    <p:cond delay="0"/>
                                  </p:stCondLst>
                                  <p:endCondLst>
                                    <p:cond evt="begin" delay="0">
                                      <p:tn val="5"/>
                                    </p:cond>
                                  </p:endCondLst>
                                  <p:childTnLst>
                                    <p:set>
                                      <p:cBhvr>
                                        <p:cTn id="6" dur="1" fill="hold">
                                          <p:stCondLst>
                                            <p:cond delay="0"/>
                                          </p:stCondLst>
                                        </p:cTn>
                                        <p:tgtEl>
                                          <p:spTgt spid="557056">
                                            <p:txEl>
                                              <p:pRg st="0" end="0"/>
                                            </p:txEl>
                                          </p:spTgt>
                                        </p:tgtEl>
                                        <p:attrNameLst>
                                          <p:attrName>style.visibility</p:attrName>
                                        </p:attrNameLst>
                                      </p:cBhvr>
                                      <p:to>
                                        <p:strVal val="visible"/>
                                      </p:to>
                                    </p:set>
                                    <p:animEffect transition="in" filter="blinds(horizontal)">
                                      <p:cBhvr>
                                        <p:cTn id="7" dur="500"/>
                                        <p:tgtEl>
                                          <p:spTgt spid="55705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pPr eaLnBrk="1" hangingPunct="1"/>
            <a:r>
              <a:rPr lang="zh-CN" altLang="en-US" sz="3600" dirty="0">
                <a:solidFill>
                  <a:schemeClr val="accent2"/>
                </a:solidFill>
                <a:latin typeface="华文细黑" pitchFamily="2" charset="-122"/>
                <a:ea typeface="华文细黑" pitchFamily="2" charset="-122"/>
              </a:rPr>
              <a:t>本地处理器</a:t>
            </a:r>
          </a:p>
        </p:txBody>
      </p:sp>
      <p:sp>
        <p:nvSpPr>
          <p:cNvPr id="90115" name="Rectangle 3"/>
          <p:cNvSpPr>
            <a:spLocks noGrp="1" noChangeArrowheads="1"/>
          </p:cNvSpPr>
          <p:nvPr>
            <p:ph type="body" idx="1"/>
          </p:nvPr>
        </p:nvSpPr>
        <p:spPr>
          <a:xfrm>
            <a:off x="683568" y="1700808"/>
            <a:ext cx="7772400" cy="4114800"/>
          </a:xfrm>
        </p:spPr>
        <p:txBody>
          <a:bodyPr/>
          <a:lstStyle/>
          <a:p>
            <a:pPr eaLnBrk="1" hangingPunct="1"/>
            <a:r>
              <a:rPr lang="en-US" altLang="zh-CN" sz="2800" dirty="0">
                <a:ea typeface="华文细黑" pitchFamily="2" charset="-122"/>
              </a:rPr>
              <a:t>ADSP2181</a:t>
            </a:r>
            <a:r>
              <a:rPr lang="zh-CN" altLang="en-US" sz="2800" dirty="0">
                <a:ea typeface="华文细黑" pitchFamily="2" charset="-122"/>
              </a:rPr>
              <a:t>与消息基接口的通讯主要是由数据低寄存器在响应寄存器的协调下进行的。如图所示，数据低寄存器同时也映射到了</a:t>
            </a:r>
            <a:r>
              <a:rPr lang="en-US" altLang="zh-CN" sz="2800" dirty="0">
                <a:ea typeface="华文细黑" pitchFamily="2" charset="-122"/>
              </a:rPr>
              <a:t>ADSP2181</a:t>
            </a:r>
            <a:r>
              <a:rPr lang="zh-CN" altLang="en-US" sz="2800" dirty="0">
                <a:ea typeface="华文细黑" pitchFamily="2" charset="-122"/>
              </a:rPr>
              <a:t>的</a:t>
            </a:r>
            <a:r>
              <a:rPr lang="en-US" altLang="zh-CN" sz="2800" dirty="0">
                <a:ea typeface="华文细黑" pitchFamily="2" charset="-122"/>
              </a:rPr>
              <a:t>I/O</a:t>
            </a:r>
            <a:r>
              <a:rPr lang="zh-CN" altLang="en-US" sz="2800" dirty="0">
                <a:ea typeface="华文细黑" pitchFamily="2" charset="-122"/>
              </a:rPr>
              <a:t>空间，</a:t>
            </a:r>
            <a:r>
              <a:rPr lang="en-US" altLang="zh-CN" sz="2800" dirty="0">
                <a:ea typeface="华文细黑" pitchFamily="2" charset="-122"/>
              </a:rPr>
              <a:t>16</a:t>
            </a:r>
            <a:r>
              <a:rPr lang="zh-CN" altLang="en-US" sz="2800" dirty="0">
                <a:ea typeface="华文细黑" pitchFamily="2" charset="-122"/>
              </a:rPr>
              <a:t>位的数据线与</a:t>
            </a:r>
            <a:r>
              <a:rPr lang="en-US" altLang="zh-CN" sz="2800" dirty="0">
                <a:ea typeface="华文细黑" pitchFamily="2" charset="-122"/>
              </a:rPr>
              <a:t>ADSP2181</a:t>
            </a:r>
            <a:r>
              <a:rPr lang="zh-CN" altLang="en-US" sz="2800" dirty="0">
                <a:ea typeface="华文细黑" pitchFamily="2" charset="-122"/>
              </a:rPr>
              <a:t>的</a:t>
            </a:r>
            <a:r>
              <a:rPr lang="en-US" altLang="zh-CN" sz="2800" dirty="0">
                <a:ea typeface="华文细黑" pitchFamily="2" charset="-122"/>
              </a:rPr>
              <a:t>16</a:t>
            </a:r>
            <a:r>
              <a:rPr lang="zh-CN" altLang="en-US" sz="2800" dirty="0">
                <a:ea typeface="华文细黑" pitchFamily="2" charset="-122"/>
              </a:rPr>
              <a:t>位数据线相连。 </a:t>
            </a:r>
          </a:p>
          <a:p>
            <a:pPr eaLnBrk="1" hangingPunct="1"/>
            <a:r>
              <a:rPr lang="en-US" altLang="zh-CN" sz="2800" dirty="0">
                <a:ea typeface="华文细黑" pitchFamily="2" charset="-122"/>
              </a:rPr>
              <a:t>DSP</a:t>
            </a:r>
            <a:r>
              <a:rPr lang="zh-CN" altLang="en-US" sz="2800" dirty="0">
                <a:ea typeface="华文细黑" pitchFamily="2" charset="-122"/>
              </a:rPr>
              <a:t>对</a:t>
            </a:r>
            <a:r>
              <a:rPr lang="en-US" altLang="zh-CN" sz="2800" dirty="0">
                <a:ea typeface="华文细黑" pitchFamily="2" charset="-122"/>
              </a:rPr>
              <a:t>VXI</a:t>
            </a:r>
            <a:r>
              <a:rPr lang="zh-CN" altLang="en-US" sz="2800" dirty="0">
                <a:ea typeface="华文细黑" pitchFamily="2" charset="-122"/>
              </a:rPr>
              <a:t>命令到来的判断采用查询可编程逻辑管脚</a:t>
            </a:r>
            <a:r>
              <a:rPr lang="en-US" altLang="zh-CN" sz="2800" dirty="0">
                <a:ea typeface="华文细黑" pitchFamily="2" charset="-122"/>
              </a:rPr>
              <a:t>PF1</a:t>
            </a:r>
            <a:r>
              <a:rPr lang="zh-CN" altLang="en-US" sz="2800" dirty="0">
                <a:ea typeface="华文细黑" pitchFamily="2" charset="-122"/>
              </a:rPr>
              <a:t>的方式进行。因此当</a:t>
            </a:r>
            <a:r>
              <a:rPr lang="en-US" altLang="zh-CN" sz="2800" dirty="0">
                <a:ea typeface="华文细黑" pitchFamily="2" charset="-122"/>
              </a:rPr>
              <a:t>VXI</a:t>
            </a:r>
            <a:r>
              <a:rPr lang="zh-CN" altLang="en-US" sz="2800" dirty="0">
                <a:ea typeface="华文细黑" pitchFamily="2" charset="-122"/>
              </a:rPr>
              <a:t>命令者将字串行命令写入数据低寄存器的时候同时启动</a:t>
            </a:r>
            <a:r>
              <a:rPr lang="en-US" altLang="zh-CN" sz="2800" dirty="0">
                <a:ea typeface="华文细黑" pitchFamily="2" charset="-122"/>
              </a:rPr>
              <a:t>COMMAND</a:t>
            </a:r>
            <a:r>
              <a:rPr lang="zh-CN" altLang="en-US" sz="2800" dirty="0">
                <a:ea typeface="华文细黑" pitchFamily="2" charset="-122"/>
              </a:rPr>
              <a:t>产生电路将</a:t>
            </a:r>
            <a:r>
              <a:rPr lang="en-US" altLang="zh-CN" sz="2800" dirty="0">
                <a:ea typeface="华文细黑" pitchFamily="2" charset="-122"/>
              </a:rPr>
              <a:t>PF1</a:t>
            </a:r>
            <a:r>
              <a:rPr lang="zh-CN" altLang="en-US" sz="2800" dirty="0">
                <a:ea typeface="华文细黑" pitchFamily="2" charset="-122"/>
              </a:rPr>
              <a:t>位置为高。</a:t>
            </a:r>
          </a:p>
        </p:txBody>
      </p:sp>
      <p:sp>
        <p:nvSpPr>
          <p:cNvPr id="90117"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3EF9E89-CD2E-49CF-A7D4-B1C1667B9F47}" type="slidenum">
              <a:rPr kumimoji="1" lang="en-US" altLang="zh-CN" sz="1400" b="0" i="0" u="none" strike="noStrike" kern="1200" cap="none" spc="0" normalizeH="0" baseline="0" noProof="0">
                <a:ln>
                  <a:noFill/>
                </a:ln>
                <a:solidFill>
                  <a:srgbClr val="000000"/>
                </a:solidFill>
                <a:effectLst/>
                <a:uLnTx/>
                <a:uFillTx/>
                <a:latin typeface="华文细黑" pitchFamily="2" charset="-122"/>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515</a:t>
            </a:fld>
            <a:endParaRPr kumimoji="1" lang="en-US" altLang="zh-CN" sz="1400" b="0" i="0" u="none" strike="noStrike" kern="1200" cap="none" spc="0" normalizeH="0" baseline="0" noProof="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a:xfrm>
            <a:off x="688032" y="476672"/>
            <a:ext cx="7772400" cy="720081"/>
          </a:xfrm>
        </p:spPr>
        <p:txBody>
          <a:bodyPr/>
          <a:lstStyle/>
          <a:p>
            <a:pPr algn="l" eaLnBrk="1" hangingPunct="1"/>
            <a:r>
              <a:rPr lang="en-US" altLang="zh-CN" sz="3600" dirty="0">
                <a:solidFill>
                  <a:srgbClr val="A50021"/>
                </a:solidFill>
              </a:rPr>
              <a:t>GPIB</a:t>
            </a:r>
            <a:r>
              <a:rPr lang="zh-CN" altLang="en-US" sz="3600" dirty="0">
                <a:solidFill>
                  <a:srgbClr val="A50021"/>
                </a:solidFill>
                <a:latin typeface="华文细黑" pitchFamily="2" charset="-122"/>
                <a:ea typeface="华文细黑" pitchFamily="2" charset="-122"/>
              </a:rPr>
              <a:t>控制器</a:t>
            </a:r>
          </a:p>
        </p:txBody>
      </p:sp>
      <p:sp>
        <p:nvSpPr>
          <p:cNvPr id="91139" name="Rectangle 3"/>
          <p:cNvSpPr>
            <a:spLocks noGrp="1" noChangeArrowheads="1"/>
          </p:cNvSpPr>
          <p:nvPr>
            <p:ph type="body" idx="1"/>
          </p:nvPr>
        </p:nvSpPr>
        <p:spPr>
          <a:xfrm>
            <a:off x="395537" y="1196975"/>
            <a:ext cx="8352928" cy="5400675"/>
          </a:xfrm>
        </p:spPr>
        <p:txBody>
          <a:bodyPr/>
          <a:lstStyle/>
          <a:p>
            <a:pPr eaLnBrk="1" hangingPunct="1">
              <a:lnSpc>
                <a:spcPct val="90000"/>
              </a:lnSpc>
              <a:buFont typeface="Wingdings" pitchFamily="2" charset="2"/>
              <a:buChar char="l"/>
            </a:pP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控制器是本模件的核心部件之一，它的性能直接决定了本模件的功能。我们采用的是国家仪器公司（</a:t>
            </a:r>
            <a:r>
              <a:rPr lang="en-US" altLang="zh-CN" sz="2400" dirty="0">
                <a:solidFill>
                  <a:schemeClr val="accent2"/>
                </a:solidFill>
                <a:ea typeface="华文细黑" pitchFamily="2" charset="-122"/>
              </a:rPr>
              <a:t>NI</a:t>
            </a:r>
            <a:r>
              <a:rPr lang="zh-CN" altLang="en-US" sz="2400" dirty="0">
                <a:solidFill>
                  <a:schemeClr val="accent2"/>
                </a:solidFill>
                <a:ea typeface="华文细黑" pitchFamily="2" charset="-122"/>
              </a:rPr>
              <a:t>）的</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控制器芯片</a:t>
            </a:r>
            <a:r>
              <a:rPr lang="en-US" altLang="zh-CN" sz="2400" dirty="0">
                <a:solidFill>
                  <a:schemeClr val="accent2"/>
                </a:solidFill>
                <a:ea typeface="华文细黑" pitchFamily="2" charset="-122"/>
              </a:rPr>
              <a:t>NAT7210</a:t>
            </a:r>
            <a:r>
              <a:rPr lang="zh-CN" altLang="en-US" sz="2400" dirty="0">
                <a:solidFill>
                  <a:schemeClr val="accent2"/>
                </a:solidFill>
                <a:ea typeface="华文细黑" pitchFamily="2" charset="-122"/>
              </a:rPr>
              <a:t>。 </a:t>
            </a:r>
          </a:p>
          <a:p>
            <a:pPr eaLnBrk="1" hangingPunct="1">
              <a:lnSpc>
                <a:spcPct val="90000"/>
              </a:lnSpc>
              <a:buFont typeface="Wingdings" pitchFamily="2" charset="2"/>
              <a:buChar char="l"/>
            </a:pPr>
            <a:r>
              <a:rPr lang="en-US" altLang="zh-CN" sz="2400" dirty="0">
                <a:solidFill>
                  <a:schemeClr val="accent2"/>
                </a:solidFill>
                <a:ea typeface="华文细黑" pitchFamily="2" charset="-122"/>
              </a:rPr>
              <a:t>NAT7210</a:t>
            </a:r>
            <a:r>
              <a:rPr lang="zh-CN" altLang="en-US" sz="2400" dirty="0">
                <a:solidFill>
                  <a:schemeClr val="accent2"/>
                </a:solidFill>
                <a:ea typeface="华文细黑" pitchFamily="2" charset="-122"/>
              </a:rPr>
              <a:t>是一个</a:t>
            </a:r>
            <a:r>
              <a:rPr lang="en-US" altLang="zh-CN" sz="2400" dirty="0">
                <a:solidFill>
                  <a:schemeClr val="accent2"/>
                </a:solidFill>
                <a:ea typeface="华文细黑" pitchFamily="2" charset="-122"/>
              </a:rPr>
              <a:t>40</a:t>
            </a:r>
            <a:r>
              <a:rPr lang="zh-CN" altLang="en-US" sz="2400" dirty="0">
                <a:solidFill>
                  <a:schemeClr val="accent2"/>
                </a:solidFill>
                <a:ea typeface="华文细黑" pitchFamily="2" charset="-122"/>
              </a:rPr>
              <a:t>条引腿的双列直插的</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控制芯片，本质上它是一个微控制器，类似一个总线翻译器，实现将</a:t>
            </a:r>
            <a:r>
              <a:rPr lang="en-US" altLang="zh-CN" sz="2400" dirty="0">
                <a:solidFill>
                  <a:schemeClr val="accent2"/>
                </a:solidFill>
                <a:ea typeface="华文细黑" pitchFamily="2" charset="-122"/>
              </a:rPr>
              <a:t>CPU</a:t>
            </a:r>
            <a:r>
              <a:rPr lang="zh-CN" altLang="en-US" sz="2400" dirty="0">
                <a:solidFill>
                  <a:schemeClr val="accent2"/>
                </a:solidFill>
                <a:ea typeface="华文细黑" pitchFamily="2" charset="-122"/>
              </a:rPr>
              <a:t>的消息和信号转换成</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的消息和信号。</a:t>
            </a:r>
          </a:p>
          <a:p>
            <a:pPr eaLnBrk="1" hangingPunct="1">
              <a:lnSpc>
                <a:spcPct val="90000"/>
              </a:lnSpc>
              <a:buFont typeface="Wingdings" pitchFamily="2" charset="2"/>
              <a:buChar char="l"/>
            </a:pPr>
            <a:r>
              <a:rPr lang="zh-CN" altLang="en-US" sz="2400" dirty="0">
                <a:solidFill>
                  <a:schemeClr val="accent2"/>
                </a:solidFill>
                <a:ea typeface="华文细黑" pitchFamily="2" charset="-122"/>
              </a:rPr>
              <a:t>能完全实现</a:t>
            </a:r>
            <a:r>
              <a:rPr lang="en-US" altLang="zh-CN" sz="2400" dirty="0">
                <a:solidFill>
                  <a:schemeClr val="accent2"/>
                </a:solidFill>
                <a:ea typeface="华文细黑" pitchFamily="2" charset="-122"/>
              </a:rPr>
              <a:t>IEEE488.1-1987</a:t>
            </a:r>
            <a:r>
              <a:rPr lang="zh-CN" altLang="en-US" sz="2400" dirty="0">
                <a:solidFill>
                  <a:schemeClr val="accent2"/>
                </a:solidFill>
                <a:ea typeface="华文细黑" pitchFamily="2" charset="-122"/>
              </a:rPr>
              <a:t>规定的所有功能，还具有</a:t>
            </a:r>
            <a:r>
              <a:rPr lang="en-US" altLang="zh-CN" sz="2400" dirty="0">
                <a:solidFill>
                  <a:schemeClr val="accent2"/>
                </a:solidFill>
                <a:ea typeface="华文细黑" pitchFamily="2" charset="-122"/>
              </a:rPr>
              <a:t>IEEE488.2-1987</a:t>
            </a:r>
            <a:r>
              <a:rPr lang="zh-CN" altLang="en-US" sz="2400" dirty="0">
                <a:solidFill>
                  <a:schemeClr val="accent2"/>
                </a:solidFill>
                <a:ea typeface="华文细黑" pitchFamily="2" charset="-122"/>
              </a:rPr>
              <a:t>要求和推荐的特征。它可以在</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系统中担当完全的听者、讲者或控者。该芯片默认的外部时钟是</a:t>
            </a:r>
            <a:r>
              <a:rPr lang="en-US" altLang="zh-CN" sz="2400" dirty="0">
                <a:solidFill>
                  <a:schemeClr val="accent2"/>
                </a:solidFill>
                <a:ea typeface="华文细黑" pitchFamily="2" charset="-122"/>
              </a:rPr>
              <a:t>8MHz</a:t>
            </a:r>
            <a:r>
              <a:rPr lang="zh-CN" altLang="en-US" sz="2400" dirty="0">
                <a:solidFill>
                  <a:schemeClr val="accent2"/>
                </a:solidFill>
                <a:ea typeface="华文细黑" pitchFamily="2" charset="-122"/>
              </a:rPr>
              <a:t>，不过通过软件可以接受外接频率</a:t>
            </a:r>
            <a:r>
              <a:rPr lang="en-US" altLang="zh-CN" sz="2400" dirty="0">
                <a:solidFill>
                  <a:schemeClr val="accent2"/>
                </a:solidFill>
                <a:ea typeface="华文细黑" pitchFamily="2" charset="-122"/>
              </a:rPr>
              <a:t>1MHz</a:t>
            </a:r>
            <a:r>
              <a:rPr lang="zh-CN" altLang="en-US" sz="2400" dirty="0">
                <a:solidFill>
                  <a:schemeClr val="accent2"/>
                </a:solidFill>
                <a:ea typeface="华文细黑" pitchFamily="2" charset="-122"/>
              </a:rPr>
              <a:t>至</a:t>
            </a:r>
            <a:r>
              <a:rPr lang="en-US" altLang="zh-CN" sz="2400" dirty="0">
                <a:solidFill>
                  <a:schemeClr val="accent2"/>
                </a:solidFill>
                <a:ea typeface="华文细黑" pitchFamily="2" charset="-122"/>
              </a:rPr>
              <a:t>20Mhz</a:t>
            </a:r>
            <a:r>
              <a:rPr lang="zh-CN" altLang="en-US" sz="2400" dirty="0">
                <a:solidFill>
                  <a:schemeClr val="accent2"/>
                </a:solidFill>
                <a:ea typeface="华文细黑" pitchFamily="2" charset="-122"/>
              </a:rPr>
              <a:t>的时钟。</a:t>
            </a:r>
          </a:p>
          <a:p>
            <a:pPr eaLnBrk="1" hangingPunct="1">
              <a:lnSpc>
                <a:spcPct val="90000"/>
              </a:lnSpc>
              <a:buFont typeface="Wingdings" pitchFamily="2" charset="2"/>
              <a:buChar char="l"/>
            </a:pPr>
            <a:r>
              <a:rPr lang="zh-CN" altLang="en-US" sz="2400" dirty="0">
                <a:solidFill>
                  <a:schemeClr val="accent2"/>
                </a:solidFill>
                <a:ea typeface="华文细黑" pitchFamily="2" charset="-122"/>
              </a:rPr>
              <a:t>通过编程，它可与多种</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总线收发器相连，其默认的总线收发器是国家半导体公司（</a:t>
            </a:r>
            <a:r>
              <a:rPr lang="en-US" altLang="zh-CN" sz="2400" dirty="0">
                <a:solidFill>
                  <a:schemeClr val="accent2"/>
                </a:solidFill>
                <a:ea typeface="华文细黑" pitchFamily="2" charset="-122"/>
              </a:rPr>
              <a:t>NS</a:t>
            </a:r>
            <a:r>
              <a:rPr lang="zh-CN" altLang="en-US" sz="2400" dirty="0">
                <a:solidFill>
                  <a:schemeClr val="accent2"/>
                </a:solidFill>
                <a:ea typeface="华文细黑" pitchFamily="2" charset="-122"/>
              </a:rPr>
              <a:t>）的</a:t>
            </a:r>
            <a:r>
              <a:rPr lang="en-US" altLang="zh-CN" sz="2400" dirty="0">
                <a:solidFill>
                  <a:schemeClr val="accent2"/>
                </a:solidFill>
                <a:ea typeface="华文细黑" pitchFamily="2" charset="-122"/>
              </a:rPr>
              <a:t>SN75160</a:t>
            </a:r>
            <a:r>
              <a:rPr lang="zh-CN" altLang="en-US" sz="2400" dirty="0">
                <a:solidFill>
                  <a:schemeClr val="accent2"/>
                </a:solidFill>
                <a:ea typeface="华文细黑" pitchFamily="2" charset="-122"/>
              </a:rPr>
              <a:t>与</a:t>
            </a:r>
            <a:r>
              <a:rPr lang="en-US" altLang="zh-CN" sz="2400" dirty="0">
                <a:solidFill>
                  <a:schemeClr val="accent2"/>
                </a:solidFill>
                <a:ea typeface="华文细黑" pitchFamily="2" charset="-122"/>
              </a:rPr>
              <a:t>SN75162</a:t>
            </a:r>
            <a:r>
              <a:rPr lang="zh-CN" altLang="en-US" sz="2400" dirty="0">
                <a:solidFill>
                  <a:schemeClr val="accent2"/>
                </a:solidFill>
                <a:ea typeface="华文细黑" pitchFamily="2" charset="-122"/>
              </a:rPr>
              <a:t>。</a:t>
            </a:r>
          </a:p>
        </p:txBody>
      </p:sp>
      <p:sp>
        <p:nvSpPr>
          <p:cNvPr id="91140"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F44894-862C-4AF9-918F-25EA4989916F}"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516</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a:xfrm>
            <a:off x="684213" y="620687"/>
            <a:ext cx="7772400" cy="504057"/>
          </a:xfrm>
        </p:spPr>
        <p:txBody>
          <a:bodyPr/>
          <a:lstStyle/>
          <a:p>
            <a:pPr algn="l" eaLnBrk="1" hangingPunct="1"/>
            <a:r>
              <a:rPr lang="en-US" altLang="zh-CN" sz="3600" dirty="0">
                <a:solidFill>
                  <a:srgbClr val="A50021"/>
                </a:solidFill>
              </a:rPr>
              <a:t>GPIB</a:t>
            </a:r>
            <a:r>
              <a:rPr lang="zh-CN" altLang="en-US" sz="3600" dirty="0">
                <a:solidFill>
                  <a:srgbClr val="A50021"/>
                </a:solidFill>
                <a:latin typeface="华文细黑" pitchFamily="2" charset="-122"/>
                <a:ea typeface="华文细黑" pitchFamily="2" charset="-122"/>
              </a:rPr>
              <a:t>控制器</a:t>
            </a:r>
          </a:p>
        </p:txBody>
      </p:sp>
      <p:sp>
        <p:nvSpPr>
          <p:cNvPr id="92163" name="Rectangle 3"/>
          <p:cNvSpPr>
            <a:spLocks noGrp="1" noChangeArrowheads="1"/>
          </p:cNvSpPr>
          <p:nvPr>
            <p:ph type="body" idx="1"/>
          </p:nvPr>
        </p:nvSpPr>
        <p:spPr>
          <a:xfrm>
            <a:off x="179388" y="1268413"/>
            <a:ext cx="8785225" cy="5256212"/>
          </a:xfrm>
        </p:spPr>
        <p:txBody>
          <a:bodyPr/>
          <a:lstStyle/>
          <a:p>
            <a:pPr eaLnBrk="1" hangingPunct="1">
              <a:lnSpc>
                <a:spcPct val="80000"/>
              </a:lnSpc>
              <a:buFont typeface="Wingdings" pitchFamily="2" charset="2"/>
              <a:buChar char="l"/>
            </a:pPr>
            <a:r>
              <a:rPr lang="zh-CN" altLang="en-US" sz="2800" dirty="0">
                <a:solidFill>
                  <a:schemeClr val="accent2"/>
                </a:solidFill>
                <a:ea typeface="华文细黑" pitchFamily="2" charset="-122"/>
              </a:rPr>
              <a:t>在</a:t>
            </a:r>
            <a:r>
              <a:rPr lang="en-US" altLang="zh-CN" sz="2800" dirty="0">
                <a:solidFill>
                  <a:schemeClr val="accent2"/>
                </a:solidFill>
                <a:ea typeface="华文细黑" pitchFamily="2" charset="-122"/>
              </a:rPr>
              <a:t>NAT7210 </a:t>
            </a:r>
            <a:r>
              <a:rPr lang="zh-CN" altLang="en-US" sz="2800" dirty="0">
                <a:solidFill>
                  <a:schemeClr val="accent2"/>
                </a:solidFill>
                <a:ea typeface="华文细黑" pitchFamily="2" charset="-122"/>
              </a:rPr>
              <a:t>中共编址了</a:t>
            </a:r>
            <a:r>
              <a:rPr lang="en-US" altLang="zh-CN" sz="2800" dirty="0">
                <a:solidFill>
                  <a:schemeClr val="accent2"/>
                </a:solidFill>
                <a:ea typeface="华文细黑" pitchFamily="2" charset="-122"/>
              </a:rPr>
              <a:t>16</a:t>
            </a:r>
            <a:r>
              <a:rPr lang="zh-CN" altLang="en-US" sz="2800" dirty="0">
                <a:solidFill>
                  <a:schemeClr val="accent2"/>
                </a:solidFill>
                <a:ea typeface="华文细黑" pitchFamily="2" charset="-122"/>
              </a:rPr>
              <a:t>个读写寄存器。（实际上寄存器的数目要多得多）根据访问的方式寄存器分为三类：</a:t>
            </a:r>
          </a:p>
          <a:p>
            <a:pPr lvl="1" eaLnBrk="1" hangingPunct="1">
              <a:lnSpc>
                <a:spcPct val="80000"/>
              </a:lnSpc>
              <a:buFont typeface="Wingdings" pitchFamily="2" charset="2"/>
              <a:buChar char=""/>
            </a:pPr>
            <a:r>
              <a:rPr lang="zh-CN" altLang="en-US" sz="2400" dirty="0">
                <a:solidFill>
                  <a:schemeClr val="accent2"/>
                </a:solidFill>
                <a:ea typeface="华文细黑" pitchFamily="2" charset="-122"/>
              </a:rPr>
              <a:t>第一类是直接通过</a:t>
            </a:r>
            <a:r>
              <a:rPr lang="en-US" altLang="zh-CN" sz="2400" dirty="0">
                <a:solidFill>
                  <a:schemeClr val="accent2"/>
                </a:solidFill>
                <a:ea typeface="华文细黑" pitchFamily="2" charset="-122"/>
              </a:rPr>
              <a:t>I/O</a:t>
            </a:r>
            <a:r>
              <a:rPr lang="zh-CN" altLang="en-US" sz="2400" dirty="0">
                <a:solidFill>
                  <a:schemeClr val="accent2"/>
                </a:solidFill>
                <a:ea typeface="华文细黑" pitchFamily="2" charset="-122"/>
              </a:rPr>
              <a:t>访问的寄存器，共</a:t>
            </a:r>
            <a:r>
              <a:rPr lang="en-US" altLang="zh-CN" sz="2400" dirty="0">
                <a:solidFill>
                  <a:schemeClr val="accent2"/>
                </a:solidFill>
                <a:ea typeface="华文细黑" pitchFamily="2" charset="-122"/>
              </a:rPr>
              <a:t>8</a:t>
            </a:r>
            <a:r>
              <a:rPr lang="zh-CN" altLang="en-US" sz="2400" dirty="0">
                <a:solidFill>
                  <a:schemeClr val="accent2"/>
                </a:solidFill>
                <a:ea typeface="华文细黑" pitchFamily="2" charset="-122"/>
              </a:rPr>
              <a:t>个可读寄存器与</a:t>
            </a:r>
            <a:r>
              <a:rPr lang="en-US" altLang="zh-CN" sz="2400" dirty="0">
                <a:solidFill>
                  <a:schemeClr val="accent2"/>
                </a:solidFill>
                <a:ea typeface="华文细黑" pitchFamily="2" charset="-122"/>
              </a:rPr>
              <a:t>8</a:t>
            </a:r>
            <a:r>
              <a:rPr lang="zh-CN" altLang="en-US" sz="2400" dirty="0">
                <a:solidFill>
                  <a:schemeClr val="accent2"/>
                </a:solidFill>
                <a:ea typeface="华文细黑" pitchFamily="2" charset="-122"/>
              </a:rPr>
              <a:t>个可写寄存器。</a:t>
            </a:r>
          </a:p>
          <a:p>
            <a:pPr lvl="1" eaLnBrk="1" hangingPunct="1">
              <a:lnSpc>
                <a:spcPct val="80000"/>
              </a:lnSpc>
              <a:buFont typeface="Wingdings" pitchFamily="2" charset="2"/>
              <a:buChar char=""/>
            </a:pPr>
            <a:r>
              <a:rPr lang="zh-CN" altLang="en-US" sz="2400" dirty="0">
                <a:solidFill>
                  <a:schemeClr val="accent2"/>
                </a:solidFill>
                <a:ea typeface="华文细黑" pitchFamily="2" charset="-122"/>
              </a:rPr>
              <a:t>第二类称为页内（</a:t>
            </a:r>
            <a:r>
              <a:rPr lang="en-US" altLang="zh-CN" sz="2400" dirty="0">
                <a:solidFill>
                  <a:schemeClr val="accent2"/>
                </a:solidFill>
                <a:ea typeface="华文细黑" pitchFamily="2" charset="-122"/>
              </a:rPr>
              <a:t>paged-in</a:t>
            </a:r>
            <a:r>
              <a:rPr lang="zh-CN" altLang="en-US" sz="2400" dirty="0">
                <a:solidFill>
                  <a:schemeClr val="accent2"/>
                </a:solidFill>
                <a:ea typeface="华文细黑" pitchFamily="2" charset="-122"/>
              </a:rPr>
              <a:t>）寄存器，这类寄存器就象书的内页，先要写一个辅助命令进入页内模式，然后就象第一类寄存器一样访问。访问该寄存器后就自动退出页内模式，再访问该地址就是访问第一类寄存器。这类寄存器共</a:t>
            </a:r>
            <a:r>
              <a:rPr lang="en-US" altLang="zh-CN" sz="2400" dirty="0">
                <a:solidFill>
                  <a:schemeClr val="accent2"/>
                </a:solidFill>
                <a:ea typeface="华文细黑" pitchFamily="2" charset="-122"/>
              </a:rPr>
              <a:t>7</a:t>
            </a:r>
            <a:r>
              <a:rPr lang="zh-CN" altLang="en-US" sz="2400" dirty="0">
                <a:solidFill>
                  <a:schemeClr val="accent2"/>
                </a:solidFill>
                <a:ea typeface="华文细黑" pitchFamily="2" charset="-122"/>
              </a:rPr>
              <a:t>个。</a:t>
            </a:r>
          </a:p>
          <a:p>
            <a:pPr lvl="1" eaLnBrk="1" hangingPunct="1">
              <a:lnSpc>
                <a:spcPct val="80000"/>
              </a:lnSpc>
              <a:buFont typeface="Wingdings" pitchFamily="2" charset="2"/>
              <a:buChar char=""/>
            </a:pPr>
            <a:r>
              <a:rPr lang="zh-CN" altLang="en-US" sz="2400" dirty="0">
                <a:solidFill>
                  <a:schemeClr val="accent2"/>
                </a:solidFill>
                <a:ea typeface="华文细黑" pitchFamily="2" charset="-122"/>
              </a:rPr>
              <a:t>第三类寄存器称为隐藏寄存器，它们位于偏移地址为</a:t>
            </a:r>
            <a:r>
              <a:rPr lang="en-US" altLang="zh-CN" sz="2400" dirty="0">
                <a:solidFill>
                  <a:schemeClr val="accent2"/>
                </a:solidFill>
                <a:ea typeface="华文细黑" pitchFamily="2" charset="-122"/>
              </a:rPr>
              <a:t>05</a:t>
            </a:r>
            <a:r>
              <a:rPr lang="zh-CN" altLang="en-US" sz="2400" dirty="0">
                <a:solidFill>
                  <a:schemeClr val="accent2"/>
                </a:solidFill>
                <a:ea typeface="华文细黑" pitchFamily="2" charset="-122"/>
              </a:rPr>
              <a:t>和</a:t>
            </a:r>
            <a:r>
              <a:rPr lang="en-US" altLang="zh-CN" sz="2400" dirty="0">
                <a:solidFill>
                  <a:schemeClr val="accent2"/>
                </a:solidFill>
                <a:ea typeface="华文细黑" pitchFamily="2" charset="-122"/>
              </a:rPr>
              <a:t>06</a:t>
            </a:r>
            <a:r>
              <a:rPr lang="zh-CN" altLang="en-US" sz="2400" dirty="0">
                <a:solidFill>
                  <a:schemeClr val="accent2"/>
                </a:solidFill>
                <a:ea typeface="华文细黑" pitchFamily="2" charset="-122"/>
              </a:rPr>
              <a:t>的辅助寄存器与地址寄存器内。它们通过寄存器高四位的不同来对应不同的寄存器。这种寄存器共</a:t>
            </a:r>
            <a:r>
              <a:rPr lang="en-US" altLang="zh-CN" sz="2400" dirty="0">
                <a:solidFill>
                  <a:schemeClr val="accent2"/>
                </a:solidFill>
                <a:ea typeface="华文细黑" pitchFamily="2" charset="-122"/>
              </a:rPr>
              <a:t>10</a:t>
            </a:r>
            <a:r>
              <a:rPr lang="zh-CN" altLang="en-US" sz="2400" dirty="0">
                <a:solidFill>
                  <a:schemeClr val="accent2"/>
                </a:solidFill>
                <a:ea typeface="华文细黑" pitchFamily="2" charset="-122"/>
              </a:rPr>
              <a:t>个。除了表示隐藏寄存器的位以外，这些寄存器中的每一位都有特殊的含义，辅助寄存器内更是集成了几十条命令。 </a:t>
            </a:r>
          </a:p>
        </p:txBody>
      </p:sp>
      <p:sp>
        <p:nvSpPr>
          <p:cNvPr id="92164"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CA4C569-7EBF-4033-87D9-6E1E60EF86D5}"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517</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a:xfrm>
            <a:off x="685800" y="692697"/>
            <a:ext cx="7772400" cy="576064"/>
          </a:xfrm>
        </p:spPr>
        <p:txBody>
          <a:bodyPr/>
          <a:lstStyle/>
          <a:p>
            <a:pPr algn="l" eaLnBrk="1" hangingPunct="1"/>
            <a:r>
              <a:rPr lang="en-US" altLang="zh-CN" sz="3600" dirty="0">
                <a:solidFill>
                  <a:srgbClr val="A50021"/>
                </a:solidFill>
                <a:ea typeface="华文细黑" pitchFamily="2" charset="-122"/>
              </a:rPr>
              <a:t>GPIB</a:t>
            </a:r>
            <a:r>
              <a:rPr lang="zh-CN" altLang="en-US" sz="3600" dirty="0">
                <a:solidFill>
                  <a:srgbClr val="A50021"/>
                </a:solidFill>
                <a:ea typeface="华文细黑" pitchFamily="2" charset="-122"/>
              </a:rPr>
              <a:t>控制器</a:t>
            </a:r>
          </a:p>
        </p:txBody>
      </p:sp>
      <p:sp>
        <p:nvSpPr>
          <p:cNvPr id="93187" name="Text Box 3"/>
          <p:cNvSpPr txBox="1">
            <a:spLocks noChangeArrowheads="1"/>
          </p:cNvSpPr>
          <p:nvPr/>
        </p:nvSpPr>
        <p:spPr bwMode="auto">
          <a:xfrm>
            <a:off x="1021804" y="1466056"/>
            <a:ext cx="4338047" cy="58477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3200" b="0" i="0" u="none" strike="noStrike" kern="1200" cap="none" spc="0" normalizeH="0" baseline="0" noProof="0">
                <a:ln>
                  <a:noFill/>
                </a:ln>
                <a:solidFill>
                  <a:srgbClr val="0000FF"/>
                </a:solidFill>
                <a:effectLst/>
                <a:uLnTx/>
                <a:uFillTx/>
                <a:latin typeface="Times New Roman"/>
                <a:ea typeface="华文细黑" pitchFamily="2" charset="-122"/>
                <a:cs typeface="+mn-cs"/>
              </a:rPr>
              <a:t>NAT7210</a:t>
            </a:r>
            <a:r>
              <a:rPr kumimoji="1" lang="zh-CN" altLang="en-US" sz="3200" b="0" i="0" u="none" strike="noStrike" kern="1200" cap="none" spc="0" normalizeH="0" baseline="0" noProof="0">
                <a:ln>
                  <a:noFill/>
                </a:ln>
                <a:solidFill>
                  <a:srgbClr val="0000FF"/>
                </a:solidFill>
                <a:effectLst/>
                <a:uLnTx/>
                <a:uFillTx/>
                <a:latin typeface="Times New Roman"/>
                <a:ea typeface="华文细黑" pitchFamily="2" charset="-122"/>
                <a:cs typeface="+mn-cs"/>
              </a:rPr>
              <a:t>内部寄存器：</a:t>
            </a:r>
          </a:p>
        </p:txBody>
      </p:sp>
      <p:sp>
        <p:nvSpPr>
          <p:cNvPr id="93188" name="Text Box 4"/>
          <p:cNvSpPr txBox="1">
            <a:spLocks noChangeArrowheads="1"/>
          </p:cNvSpPr>
          <p:nvPr/>
        </p:nvSpPr>
        <p:spPr bwMode="auto">
          <a:xfrm>
            <a:off x="2545804" y="2075656"/>
            <a:ext cx="3644900" cy="519113"/>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0" i="0" u="none" strike="noStrike" kern="1200" cap="none" spc="0" normalizeH="0" baseline="0" noProof="0">
                <a:ln>
                  <a:noFill/>
                </a:ln>
                <a:solidFill>
                  <a:srgbClr val="0000FF"/>
                </a:solidFill>
                <a:effectLst/>
                <a:uLnTx/>
                <a:uFillTx/>
                <a:latin typeface="Times New Roman"/>
                <a:ea typeface="华文细黑" pitchFamily="2" charset="-122"/>
                <a:cs typeface="+mn-cs"/>
                <a:sym typeface="Math3" pitchFamily="2" charset="2"/>
              </a:rPr>
              <a:t> </a:t>
            </a:r>
            <a:r>
              <a:rPr kumimoji="1" lang="zh-CN" altLang="en-US" sz="2800" b="0" i="0" u="none" strike="noStrike" kern="1200" cap="none" spc="0" normalizeH="0" baseline="0" noProof="0">
                <a:ln>
                  <a:noFill/>
                </a:ln>
                <a:solidFill>
                  <a:srgbClr val="0000FF"/>
                </a:solidFill>
                <a:effectLst/>
                <a:uLnTx/>
                <a:uFillTx/>
                <a:latin typeface="Times New Roman"/>
                <a:ea typeface="华文细黑" pitchFamily="2" charset="-122"/>
                <a:cs typeface="+mn-cs"/>
              </a:rPr>
              <a:t>直接地址映射寄存器</a:t>
            </a:r>
            <a:endPar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endParaRPr>
          </a:p>
        </p:txBody>
      </p:sp>
      <p:sp>
        <p:nvSpPr>
          <p:cNvPr id="93189" name="Rectangle 5"/>
          <p:cNvSpPr>
            <a:spLocks noChangeArrowheads="1"/>
          </p:cNvSpPr>
          <p:nvPr/>
        </p:nvSpPr>
        <p:spPr bwMode="auto">
          <a:xfrm>
            <a:off x="2545804" y="2685256"/>
            <a:ext cx="4600575" cy="51911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0" i="0" u="none" strike="noStrike" kern="1200" cap="none" spc="0" normalizeH="0" baseline="0" noProof="0">
                <a:ln>
                  <a:noFill/>
                </a:ln>
                <a:solidFill>
                  <a:srgbClr val="0000FF"/>
                </a:solidFill>
                <a:effectLst/>
                <a:uLnTx/>
                <a:uFillTx/>
                <a:latin typeface="Times New Roman"/>
                <a:ea typeface="华文细黑" pitchFamily="2" charset="-122"/>
                <a:cs typeface="+mn-cs"/>
                <a:sym typeface="Math3" pitchFamily="2" charset="2"/>
              </a:rPr>
              <a:t> </a:t>
            </a:r>
            <a:r>
              <a:rPr kumimoji="1" lang="zh-CN" altLang="en-US" sz="2800" b="0" i="0" u="none" strike="noStrike" kern="1200" cap="none" spc="0" normalizeH="0" baseline="0" noProof="0">
                <a:ln>
                  <a:noFill/>
                </a:ln>
                <a:solidFill>
                  <a:srgbClr val="0000FF"/>
                </a:solidFill>
                <a:effectLst/>
                <a:uLnTx/>
                <a:uFillTx/>
                <a:latin typeface="Times New Roman"/>
                <a:ea typeface="华文细黑" pitchFamily="2" charset="-122"/>
                <a:cs typeface="+mn-cs"/>
              </a:rPr>
              <a:t>页内（</a:t>
            </a:r>
            <a:r>
              <a:rPr kumimoji="1" lang="en-US" altLang="zh-CN" sz="2800" b="0" i="0" u="none" strike="noStrike" kern="1200" cap="none" spc="0" normalizeH="0" baseline="0" noProof="0">
                <a:ln>
                  <a:noFill/>
                </a:ln>
                <a:solidFill>
                  <a:srgbClr val="0000FF"/>
                </a:solidFill>
                <a:effectLst/>
                <a:uLnTx/>
                <a:uFillTx/>
                <a:latin typeface="Times New Roman"/>
                <a:ea typeface="华文细黑" pitchFamily="2" charset="-122"/>
                <a:cs typeface="+mn-cs"/>
              </a:rPr>
              <a:t>paged-in</a:t>
            </a:r>
            <a:r>
              <a:rPr kumimoji="1" lang="zh-CN" altLang="en-US" sz="2800" b="0" i="0" u="none" strike="noStrike" kern="1200" cap="none" spc="0" normalizeH="0" baseline="0" noProof="0">
                <a:ln>
                  <a:noFill/>
                </a:ln>
                <a:solidFill>
                  <a:srgbClr val="0000FF"/>
                </a:solidFill>
                <a:effectLst/>
                <a:uLnTx/>
                <a:uFillTx/>
                <a:latin typeface="Times New Roman"/>
                <a:ea typeface="华文细黑" pitchFamily="2" charset="-122"/>
                <a:cs typeface="+mn-cs"/>
              </a:rPr>
              <a:t>）寄存器</a:t>
            </a:r>
          </a:p>
        </p:txBody>
      </p:sp>
      <p:sp>
        <p:nvSpPr>
          <p:cNvPr id="93190" name="Rectangle 6"/>
          <p:cNvSpPr>
            <a:spLocks noChangeArrowheads="1"/>
          </p:cNvSpPr>
          <p:nvPr/>
        </p:nvSpPr>
        <p:spPr bwMode="auto">
          <a:xfrm>
            <a:off x="2545804" y="3218656"/>
            <a:ext cx="2222500" cy="519113"/>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0" i="0" u="none" strike="noStrike" kern="1200" cap="none" spc="0" normalizeH="0" baseline="0" noProof="0">
                <a:ln>
                  <a:noFill/>
                </a:ln>
                <a:solidFill>
                  <a:srgbClr val="0000FF"/>
                </a:solidFill>
                <a:effectLst/>
                <a:uLnTx/>
                <a:uFillTx/>
                <a:latin typeface="Times New Roman"/>
                <a:ea typeface="华文细黑" pitchFamily="2" charset="-122"/>
                <a:cs typeface="+mn-cs"/>
                <a:sym typeface="Math3" pitchFamily="2" charset="2"/>
              </a:rPr>
              <a:t> </a:t>
            </a:r>
            <a:r>
              <a:rPr kumimoji="1" lang="zh-CN" altLang="en-US" sz="2800" b="0" i="0" u="none" strike="noStrike" kern="1200" cap="none" spc="0" normalizeH="0" baseline="0" noProof="0">
                <a:ln>
                  <a:noFill/>
                </a:ln>
                <a:solidFill>
                  <a:srgbClr val="0000FF"/>
                </a:solidFill>
                <a:effectLst/>
                <a:uLnTx/>
                <a:uFillTx/>
                <a:latin typeface="Times New Roman"/>
                <a:ea typeface="华文细黑" pitchFamily="2" charset="-122"/>
                <a:cs typeface="+mn-cs"/>
              </a:rPr>
              <a:t>隐藏寄存器</a:t>
            </a:r>
          </a:p>
        </p:txBody>
      </p:sp>
      <p:sp>
        <p:nvSpPr>
          <p:cNvPr id="93191" name="Text Box 7"/>
          <p:cNvSpPr txBox="1">
            <a:spLocks noChangeArrowheads="1"/>
          </p:cNvSpPr>
          <p:nvPr/>
        </p:nvSpPr>
        <p:spPr bwMode="auto">
          <a:xfrm>
            <a:off x="1005929" y="3752056"/>
            <a:ext cx="6389891" cy="58477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3200" b="0" i="0" u="none" strike="noStrike" kern="1200" cap="none" spc="0" normalizeH="0" baseline="0" noProof="0">
                <a:ln>
                  <a:noFill/>
                </a:ln>
                <a:solidFill>
                  <a:srgbClr val="0000FF"/>
                </a:solidFill>
                <a:effectLst/>
                <a:uLnTx/>
                <a:uFillTx/>
                <a:latin typeface="Times New Roman"/>
                <a:ea typeface="华文细黑" pitchFamily="2" charset="-122"/>
                <a:cs typeface="+mn-cs"/>
              </a:rPr>
              <a:t>NAT7210</a:t>
            </a:r>
            <a:r>
              <a:rPr kumimoji="1" lang="zh-CN" altLang="en-US" sz="3200" b="0" i="0" u="none" strike="noStrike" kern="1200" cap="none" spc="0" normalizeH="0" baseline="0" noProof="0">
                <a:ln>
                  <a:noFill/>
                </a:ln>
                <a:solidFill>
                  <a:srgbClr val="0000FF"/>
                </a:solidFill>
                <a:effectLst/>
                <a:uLnTx/>
                <a:uFillTx/>
                <a:latin typeface="Times New Roman"/>
                <a:ea typeface="华文细黑" pitchFamily="2" charset="-122"/>
                <a:cs typeface="+mn-cs"/>
              </a:rPr>
              <a:t>与本地处理器通讯方式：</a:t>
            </a:r>
          </a:p>
        </p:txBody>
      </p:sp>
      <p:sp>
        <p:nvSpPr>
          <p:cNvPr id="93192" name="Text Box 8"/>
          <p:cNvSpPr txBox="1">
            <a:spLocks noChangeArrowheads="1"/>
          </p:cNvSpPr>
          <p:nvPr/>
        </p:nvSpPr>
        <p:spPr bwMode="auto">
          <a:xfrm>
            <a:off x="2469604" y="4312444"/>
            <a:ext cx="2408238" cy="4572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sym typeface="Math3Mono" pitchFamily="2" charset="2"/>
              </a:rPr>
              <a:t> </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普通的</a:t>
            </a: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I/O</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方式</a:t>
            </a:r>
          </a:p>
        </p:txBody>
      </p:sp>
      <p:sp>
        <p:nvSpPr>
          <p:cNvPr id="93193" name="Rectangle 9"/>
          <p:cNvSpPr>
            <a:spLocks noChangeArrowheads="1"/>
          </p:cNvSpPr>
          <p:nvPr/>
        </p:nvSpPr>
        <p:spPr bwMode="auto">
          <a:xfrm>
            <a:off x="2469604" y="4799806"/>
            <a:ext cx="2500313" cy="4572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sym typeface="Math3Mono" pitchFamily="2" charset="2"/>
              </a:rPr>
              <a:t> </a:t>
            </a: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DMA</a:t>
            </a:r>
            <a:r>
              <a:rPr kumimoji="1" lang="zh-CN"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rPr>
              <a:t>方式</a:t>
            </a:r>
            <a:endPar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endParaRPr>
          </a:p>
        </p:txBody>
      </p:sp>
      <p:sp>
        <p:nvSpPr>
          <p:cNvPr id="93194" name="Rectangle 10"/>
          <p:cNvSpPr>
            <a:spLocks noChangeArrowheads="1"/>
          </p:cNvSpPr>
          <p:nvPr/>
        </p:nvSpPr>
        <p:spPr bwMode="auto">
          <a:xfrm>
            <a:off x="2469604" y="5276056"/>
            <a:ext cx="2424113" cy="4572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sym typeface="Math3Mono" pitchFamily="2" charset="2"/>
              </a:rPr>
              <a:t> </a:t>
            </a:r>
            <a:r>
              <a:rPr kumimoji="1" lang="zh-CN" altLang="en-US" sz="2400" b="0" i="0" u="none" strike="noStrike" kern="1200" cap="none" spc="0" normalizeH="0" baseline="0" noProof="0">
                <a:ln>
                  <a:noFill/>
                </a:ln>
                <a:solidFill>
                  <a:srgbClr val="0000FF"/>
                </a:solidFill>
                <a:effectLst/>
                <a:uLnTx/>
                <a:uFillTx/>
                <a:latin typeface="Times New Roman"/>
                <a:ea typeface="华文细黑" pitchFamily="2" charset="-122"/>
                <a:cs typeface="+mn-cs"/>
              </a:rPr>
              <a:t>中断方式</a:t>
            </a:r>
          </a:p>
        </p:txBody>
      </p:sp>
      <p:sp>
        <p:nvSpPr>
          <p:cNvPr id="93195" name="灯片编号占位符 12"/>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DAF91B-1EEF-40D7-B1C7-5938513698B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518</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827088" y="548680"/>
            <a:ext cx="7772400" cy="648072"/>
          </a:xfrm>
        </p:spPr>
        <p:txBody>
          <a:bodyPr/>
          <a:lstStyle/>
          <a:p>
            <a:pPr algn="l" eaLnBrk="1" hangingPunct="1"/>
            <a:r>
              <a:rPr lang="en-US" altLang="zh-CN" sz="3200" b="1" dirty="0">
                <a:solidFill>
                  <a:srgbClr val="A50021"/>
                </a:solidFill>
                <a:ea typeface="华文细黑" pitchFamily="2" charset="-122"/>
              </a:rPr>
              <a:t>DSP</a:t>
            </a:r>
            <a:r>
              <a:rPr lang="zh-CN" altLang="en-US" sz="3200" b="1" dirty="0">
                <a:solidFill>
                  <a:srgbClr val="A50021"/>
                </a:solidFill>
                <a:ea typeface="华文细黑" pitchFamily="2" charset="-122"/>
              </a:rPr>
              <a:t>与</a:t>
            </a:r>
            <a:r>
              <a:rPr lang="en-US" altLang="zh-CN" sz="3200" b="1" dirty="0">
                <a:solidFill>
                  <a:srgbClr val="A50021"/>
                </a:solidFill>
                <a:ea typeface="华文细黑" pitchFamily="2" charset="-122"/>
              </a:rPr>
              <a:t>GPIB</a:t>
            </a:r>
            <a:r>
              <a:rPr lang="zh-CN" altLang="en-US" sz="3200" b="1" dirty="0">
                <a:solidFill>
                  <a:srgbClr val="A50021"/>
                </a:solidFill>
                <a:ea typeface="华文细黑" pitchFamily="2" charset="-122"/>
              </a:rPr>
              <a:t>控制器的连接</a:t>
            </a:r>
            <a:r>
              <a:rPr lang="zh-CN" altLang="en-US" sz="4000" dirty="0">
                <a:ea typeface="华文细黑" pitchFamily="2" charset="-122"/>
              </a:rPr>
              <a:t> </a:t>
            </a:r>
          </a:p>
        </p:txBody>
      </p:sp>
      <p:sp>
        <p:nvSpPr>
          <p:cNvPr id="94211" name="Rectangle 3"/>
          <p:cNvSpPr>
            <a:spLocks noGrp="1" noChangeArrowheads="1"/>
          </p:cNvSpPr>
          <p:nvPr>
            <p:ph type="body" idx="1"/>
          </p:nvPr>
        </p:nvSpPr>
        <p:spPr>
          <a:xfrm>
            <a:off x="179388" y="1268413"/>
            <a:ext cx="8713787" cy="5329237"/>
          </a:xfrm>
        </p:spPr>
        <p:txBody>
          <a:bodyPr/>
          <a:lstStyle/>
          <a:p>
            <a:pPr eaLnBrk="1" hangingPunct="1">
              <a:lnSpc>
                <a:spcPct val="90000"/>
              </a:lnSpc>
              <a:buFont typeface="Wingdings" pitchFamily="2" charset="2"/>
              <a:buChar char="l"/>
            </a:pPr>
            <a:r>
              <a:rPr lang="en-US" altLang="zh-CN" sz="2400" dirty="0">
                <a:solidFill>
                  <a:schemeClr val="accent2"/>
                </a:solidFill>
                <a:ea typeface="华文细黑" pitchFamily="2" charset="-122"/>
              </a:rPr>
              <a:t>ADSP2181</a:t>
            </a:r>
            <a:r>
              <a:rPr lang="zh-CN" altLang="en-US" sz="2400" dirty="0">
                <a:solidFill>
                  <a:schemeClr val="accent2"/>
                </a:solidFill>
                <a:ea typeface="华文细黑" pitchFamily="2" charset="-122"/>
              </a:rPr>
              <a:t>与</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控制器</a:t>
            </a:r>
            <a:r>
              <a:rPr lang="en-US" altLang="zh-CN" sz="2400" dirty="0">
                <a:solidFill>
                  <a:schemeClr val="accent2"/>
                </a:solidFill>
                <a:ea typeface="华文细黑" pitchFamily="2" charset="-122"/>
              </a:rPr>
              <a:t>NAT7210</a:t>
            </a:r>
            <a:r>
              <a:rPr lang="zh-CN" altLang="en-US" sz="2400" dirty="0">
                <a:solidFill>
                  <a:schemeClr val="accent2"/>
                </a:solidFill>
                <a:ea typeface="华文细黑" pitchFamily="2" charset="-122"/>
              </a:rPr>
              <a:t>的通讯方式共有三种方式</a:t>
            </a:r>
            <a:r>
              <a:rPr lang="en-US" altLang="zh-CN" sz="2400" dirty="0">
                <a:solidFill>
                  <a:schemeClr val="accent2"/>
                </a:solidFill>
                <a:ea typeface="华文细黑" pitchFamily="2" charset="-122"/>
              </a:rPr>
              <a:t>:</a:t>
            </a:r>
          </a:p>
          <a:p>
            <a:pPr lvl="1" eaLnBrk="1" hangingPunct="1">
              <a:lnSpc>
                <a:spcPct val="90000"/>
              </a:lnSpc>
              <a:buFont typeface="Wingdings" pitchFamily="2" charset="2"/>
              <a:buChar char=""/>
            </a:pPr>
            <a:r>
              <a:rPr lang="zh-CN" altLang="en-US" sz="2000" dirty="0">
                <a:solidFill>
                  <a:schemeClr val="accent2"/>
                </a:solidFill>
                <a:ea typeface="华文细黑" pitchFamily="2" charset="-122"/>
              </a:rPr>
              <a:t>第一种是普通的</a:t>
            </a:r>
            <a:r>
              <a:rPr lang="en-US" altLang="zh-CN" sz="2000" dirty="0">
                <a:solidFill>
                  <a:schemeClr val="accent2"/>
                </a:solidFill>
                <a:ea typeface="华文细黑" pitchFamily="2" charset="-122"/>
              </a:rPr>
              <a:t>I/O</a:t>
            </a:r>
            <a:r>
              <a:rPr lang="zh-CN" altLang="en-US" sz="2000" dirty="0">
                <a:solidFill>
                  <a:schemeClr val="accent2"/>
                </a:solidFill>
                <a:ea typeface="华文细黑" pitchFamily="2" charset="-122"/>
              </a:rPr>
              <a:t>方式，即</a:t>
            </a:r>
            <a:r>
              <a:rPr lang="en-US" altLang="zh-CN" sz="2000" dirty="0">
                <a:solidFill>
                  <a:schemeClr val="accent2"/>
                </a:solidFill>
                <a:ea typeface="华文细黑" pitchFamily="2" charset="-122"/>
              </a:rPr>
              <a:t>GPIB</a:t>
            </a:r>
            <a:r>
              <a:rPr lang="zh-CN" altLang="en-US" sz="2000" dirty="0">
                <a:solidFill>
                  <a:schemeClr val="accent2"/>
                </a:solidFill>
                <a:ea typeface="华文细黑" pitchFamily="2" charset="-122"/>
              </a:rPr>
              <a:t>控制器的一系列可编程的寄存器的地址映射到</a:t>
            </a:r>
            <a:r>
              <a:rPr lang="en-US" altLang="zh-CN" sz="2000" dirty="0">
                <a:solidFill>
                  <a:schemeClr val="accent2"/>
                </a:solidFill>
                <a:ea typeface="华文细黑" pitchFamily="2" charset="-122"/>
              </a:rPr>
              <a:t>ADSP2181</a:t>
            </a:r>
            <a:r>
              <a:rPr lang="zh-CN" altLang="en-US" sz="2000" dirty="0">
                <a:solidFill>
                  <a:schemeClr val="accent2"/>
                </a:solidFill>
                <a:ea typeface="华文细黑" pitchFamily="2" charset="-122"/>
              </a:rPr>
              <a:t>的</a:t>
            </a:r>
            <a:r>
              <a:rPr lang="en-US" altLang="zh-CN" sz="2000" dirty="0">
                <a:solidFill>
                  <a:schemeClr val="accent2"/>
                </a:solidFill>
                <a:ea typeface="华文细黑" pitchFamily="2" charset="-122"/>
              </a:rPr>
              <a:t>I/O</a:t>
            </a:r>
            <a:r>
              <a:rPr lang="zh-CN" altLang="en-US" sz="2000" dirty="0">
                <a:solidFill>
                  <a:schemeClr val="accent2"/>
                </a:solidFill>
                <a:ea typeface="华文细黑" pitchFamily="2" charset="-122"/>
              </a:rPr>
              <a:t>空间，</a:t>
            </a:r>
            <a:r>
              <a:rPr lang="en-US" altLang="zh-CN" sz="2000" dirty="0">
                <a:solidFill>
                  <a:schemeClr val="accent2"/>
                </a:solidFill>
                <a:ea typeface="华文细黑" pitchFamily="2" charset="-122"/>
              </a:rPr>
              <a:t>DSP</a:t>
            </a:r>
            <a:r>
              <a:rPr lang="zh-CN" altLang="en-US" sz="2000" dirty="0">
                <a:solidFill>
                  <a:schemeClr val="accent2"/>
                </a:solidFill>
                <a:ea typeface="华文细黑" pitchFamily="2" charset="-122"/>
              </a:rPr>
              <a:t>对控制器的操作就是对这一系列寄存器的读写访问。在本模件中，按</a:t>
            </a:r>
            <a:r>
              <a:rPr lang="en-US" altLang="zh-CN" sz="2000" dirty="0">
                <a:solidFill>
                  <a:schemeClr val="accent2"/>
                </a:solidFill>
                <a:ea typeface="华文细黑" pitchFamily="2" charset="-122"/>
              </a:rPr>
              <a:t>GPIB</a:t>
            </a:r>
            <a:r>
              <a:rPr lang="zh-CN" altLang="en-US" sz="2000" dirty="0">
                <a:solidFill>
                  <a:schemeClr val="accent2"/>
                </a:solidFill>
                <a:ea typeface="华文细黑" pitchFamily="2" charset="-122"/>
              </a:rPr>
              <a:t>控制器</a:t>
            </a:r>
            <a:r>
              <a:rPr lang="en-US" altLang="zh-CN" sz="2000" dirty="0">
                <a:solidFill>
                  <a:schemeClr val="accent2"/>
                </a:solidFill>
                <a:ea typeface="华文细黑" pitchFamily="2" charset="-122"/>
              </a:rPr>
              <a:t>NAT7210</a:t>
            </a:r>
            <a:r>
              <a:rPr lang="zh-CN" altLang="en-US" sz="2000" dirty="0">
                <a:solidFill>
                  <a:schemeClr val="accent2"/>
                </a:solidFill>
                <a:ea typeface="华文细黑" pitchFamily="2" charset="-122"/>
              </a:rPr>
              <a:t>内部寄存器表映射到</a:t>
            </a:r>
            <a:r>
              <a:rPr lang="en-US" altLang="zh-CN" sz="2000" dirty="0">
                <a:solidFill>
                  <a:schemeClr val="accent2"/>
                </a:solidFill>
                <a:ea typeface="华文细黑" pitchFamily="2" charset="-122"/>
              </a:rPr>
              <a:t>DSP I/O</a:t>
            </a:r>
            <a:r>
              <a:rPr lang="zh-CN" altLang="en-US" sz="2000" dirty="0">
                <a:solidFill>
                  <a:schemeClr val="accent2"/>
                </a:solidFill>
                <a:ea typeface="华文细黑" pitchFamily="2" charset="-122"/>
              </a:rPr>
              <a:t>空间的寄存器。</a:t>
            </a:r>
            <a:r>
              <a:rPr lang="en-US" altLang="zh-CN" sz="2000" dirty="0">
                <a:solidFill>
                  <a:schemeClr val="accent2"/>
                </a:solidFill>
                <a:ea typeface="华文细黑" pitchFamily="2" charset="-122"/>
              </a:rPr>
              <a:t>ADSP2181</a:t>
            </a:r>
            <a:r>
              <a:rPr lang="zh-CN" altLang="en-US" sz="2000" dirty="0">
                <a:solidFill>
                  <a:schemeClr val="accent2"/>
                </a:solidFill>
                <a:ea typeface="华文细黑" pitchFamily="2" charset="-122"/>
              </a:rPr>
              <a:t>根据</a:t>
            </a:r>
            <a:r>
              <a:rPr lang="en-US" altLang="zh-CN" sz="2000" dirty="0">
                <a:solidFill>
                  <a:schemeClr val="accent2"/>
                </a:solidFill>
                <a:ea typeface="华文细黑" pitchFamily="2" charset="-122"/>
              </a:rPr>
              <a:t>VXI</a:t>
            </a:r>
            <a:r>
              <a:rPr lang="zh-CN" altLang="en-US" sz="2000" dirty="0">
                <a:solidFill>
                  <a:schemeClr val="accent2"/>
                </a:solidFill>
                <a:ea typeface="华文细黑" pitchFamily="2" charset="-122"/>
              </a:rPr>
              <a:t>命令者发出的字串行命令中附带的消息，对</a:t>
            </a:r>
            <a:r>
              <a:rPr lang="en-US" altLang="zh-CN" sz="2000" dirty="0">
                <a:solidFill>
                  <a:schemeClr val="accent2"/>
                </a:solidFill>
                <a:ea typeface="华文细黑" pitchFamily="2" charset="-122"/>
              </a:rPr>
              <a:t>GPIB</a:t>
            </a:r>
            <a:r>
              <a:rPr lang="zh-CN" altLang="en-US" sz="2000" dirty="0">
                <a:solidFill>
                  <a:schemeClr val="accent2"/>
                </a:solidFill>
                <a:ea typeface="华文细黑" pitchFamily="2" charset="-122"/>
              </a:rPr>
              <a:t>控制器的寄存器进行相应的访问，从而实现相应的</a:t>
            </a:r>
            <a:r>
              <a:rPr lang="en-US" altLang="zh-CN" sz="2000" dirty="0">
                <a:solidFill>
                  <a:schemeClr val="accent2"/>
                </a:solidFill>
                <a:ea typeface="华文细黑" pitchFamily="2" charset="-122"/>
              </a:rPr>
              <a:t>GPIB</a:t>
            </a:r>
            <a:r>
              <a:rPr lang="zh-CN" altLang="en-US" sz="2000" dirty="0">
                <a:solidFill>
                  <a:schemeClr val="accent2"/>
                </a:solidFill>
                <a:ea typeface="华文细黑" pitchFamily="2" charset="-122"/>
              </a:rPr>
              <a:t>操作。</a:t>
            </a:r>
          </a:p>
          <a:p>
            <a:pPr lvl="1" eaLnBrk="1" hangingPunct="1">
              <a:lnSpc>
                <a:spcPct val="90000"/>
              </a:lnSpc>
              <a:buFont typeface="Wingdings" pitchFamily="2" charset="2"/>
              <a:buChar char=""/>
            </a:pPr>
            <a:r>
              <a:rPr lang="zh-CN" altLang="en-US" sz="2000" dirty="0">
                <a:solidFill>
                  <a:schemeClr val="accent2"/>
                </a:solidFill>
                <a:ea typeface="华文细黑" pitchFamily="2" charset="-122"/>
              </a:rPr>
              <a:t>第二种访问的方式是</a:t>
            </a:r>
            <a:r>
              <a:rPr lang="en-US" altLang="zh-CN" sz="2000" dirty="0">
                <a:solidFill>
                  <a:schemeClr val="accent2"/>
                </a:solidFill>
                <a:ea typeface="华文细黑" pitchFamily="2" charset="-122"/>
              </a:rPr>
              <a:t>DMA</a:t>
            </a:r>
            <a:r>
              <a:rPr lang="zh-CN" altLang="en-US" sz="2000" dirty="0">
                <a:solidFill>
                  <a:schemeClr val="accent2"/>
                </a:solidFill>
                <a:ea typeface="华文细黑" pitchFamily="2" charset="-122"/>
              </a:rPr>
              <a:t>方式。</a:t>
            </a:r>
            <a:r>
              <a:rPr lang="en-US" altLang="zh-CN" sz="2000" dirty="0">
                <a:solidFill>
                  <a:schemeClr val="accent2"/>
                </a:solidFill>
                <a:ea typeface="华文细黑" pitchFamily="2" charset="-122"/>
              </a:rPr>
              <a:t>GPIB</a:t>
            </a:r>
            <a:r>
              <a:rPr lang="zh-CN" altLang="en-US" sz="2000" dirty="0">
                <a:solidFill>
                  <a:schemeClr val="accent2"/>
                </a:solidFill>
                <a:ea typeface="华文细黑" pitchFamily="2" charset="-122"/>
              </a:rPr>
              <a:t>控制器通过“</a:t>
            </a:r>
            <a:r>
              <a:rPr lang="en-US" altLang="zh-CN" sz="2000" dirty="0">
                <a:solidFill>
                  <a:schemeClr val="accent2"/>
                </a:solidFill>
                <a:ea typeface="华文细黑" pitchFamily="2" charset="-122"/>
              </a:rPr>
              <a:t>DMA</a:t>
            </a:r>
            <a:r>
              <a:rPr lang="zh-CN" altLang="en-US" sz="2000" dirty="0">
                <a:solidFill>
                  <a:schemeClr val="accent2"/>
                </a:solidFill>
                <a:ea typeface="华文细黑" pitchFamily="2" charset="-122"/>
              </a:rPr>
              <a:t>请求”（</a:t>
            </a:r>
            <a:r>
              <a:rPr lang="en-US" altLang="zh-CN" sz="2000" dirty="0">
                <a:solidFill>
                  <a:schemeClr val="accent2"/>
                </a:solidFill>
                <a:ea typeface="华文细黑" pitchFamily="2" charset="-122"/>
              </a:rPr>
              <a:t>DRQ</a:t>
            </a:r>
            <a:r>
              <a:rPr lang="zh-CN" altLang="en-US" sz="2000" dirty="0">
                <a:solidFill>
                  <a:schemeClr val="accent2"/>
                </a:solidFill>
                <a:ea typeface="华文细黑" pitchFamily="2" charset="-122"/>
              </a:rPr>
              <a:t>）来通知</a:t>
            </a:r>
            <a:r>
              <a:rPr lang="en-US" altLang="zh-CN" sz="2000" dirty="0">
                <a:solidFill>
                  <a:schemeClr val="accent2"/>
                </a:solidFill>
                <a:ea typeface="华文细黑" pitchFamily="2" charset="-122"/>
              </a:rPr>
              <a:t>DSP</a:t>
            </a:r>
            <a:r>
              <a:rPr lang="zh-CN" altLang="en-US" sz="2000" dirty="0">
                <a:solidFill>
                  <a:schemeClr val="accent2"/>
                </a:solidFill>
                <a:ea typeface="华文细黑" pitchFamily="2" charset="-122"/>
              </a:rPr>
              <a:t>芯片当前的访问方式为</a:t>
            </a:r>
            <a:r>
              <a:rPr lang="en-US" altLang="zh-CN" sz="2000" dirty="0">
                <a:solidFill>
                  <a:schemeClr val="accent2"/>
                </a:solidFill>
                <a:ea typeface="华文细黑" pitchFamily="2" charset="-122"/>
              </a:rPr>
              <a:t>DMA</a:t>
            </a:r>
            <a:r>
              <a:rPr lang="zh-CN" altLang="en-US" sz="2000" dirty="0">
                <a:solidFill>
                  <a:schemeClr val="accent2"/>
                </a:solidFill>
                <a:ea typeface="华文细黑" pitchFamily="2" charset="-122"/>
              </a:rPr>
              <a:t>方式。采用</a:t>
            </a:r>
            <a:r>
              <a:rPr lang="en-US" altLang="zh-CN" sz="2000" dirty="0">
                <a:solidFill>
                  <a:schemeClr val="accent2"/>
                </a:solidFill>
                <a:ea typeface="华文细黑" pitchFamily="2" charset="-122"/>
              </a:rPr>
              <a:t>DMA</a:t>
            </a:r>
            <a:r>
              <a:rPr lang="zh-CN" altLang="en-US" sz="2000" dirty="0">
                <a:solidFill>
                  <a:schemeClr val="accent2"/>
                </a:solidFill>
                <a:ea typeface="华文细黑" pitchFamily="2" charset="-122"/>
              </a:rPr>
              <a:t>访问方式的目的是加快</a:t>
            </a:r>
            <a:r>
              <a:rPr lang="en-US" altLang="zh-CN" sz="2000" dirty="0">
                <a:solidFill>
                  <a:schemeClr val="accent2"/>
                </a:solidFill>
                <a:ea typeface="华文细黑" pitchFamily="2" charset="-122"/>
              </a:rPr>
              <a:t>CPU</a:t>
            </a:r>
            <a:r>
              <a:rPr lang="zh-CN" altLang="en-US" sz="2000" dirty="0">
                <a:solidFill>
                  <a:schemeClr val="accent2"/>
                </a:solidFill>
                <a:ea typeface="华文细黑" pitchFamily="2" charset="-122"/>
              </a:rPr>
              <a:t>与</a:t>
            </a:r>
            <a:r>
              <a:rPr lang="en-US" altLang="zh-CN" sz="2000" dirty="0">
                <a:solidFill>
                  <a:schemeClr val="accent2"/>
                </a:solidFill>
                <a:ea typeface="华文细黑" pitchFamily="2" charset="-122"/>
              </a:rPr>
              <a:t>GPIB</a:t>
            </a:r>
            <a:r>
              <a:rPr lang="zh-CN" altLang="en-US" sz="2000" dirty="0">
                <a:solidFill>
                  <a:schemeClr val="accent2"/>
                </a:solidFill>
                <a:ea typeface="华文细黑" pitchFamily="2" charset="-122"/>
              </a:rPr>
              <a:t>控制器之间在传输数据块（例如较长的字符串）时的速度。</a:t>
            </a:r>
          </a:p>
          <a:p>
            <a:pPr lvl="1" eaLnBrk="1" hangingPunct="1">
              <a:lnSpc>
                <a:spcPct val="90000"/>
              </a:lnSpc>
              <a:buFont typeface="Wingdings" pitchFamily="2" charset="2"/>
              <a:buChar char=""/>
            </a:pPr>
            <a:r>
              <a:rPr lang="zh-CN" altLang="en-US" sz="2000" dirty="0">
                <a:solidFill>
                  <a:schemeClr val="accent2"/>
                </a:solidFill>
                <a:ea typeface="华文细黑" pitchFamily="2" charset="-122"/>
              </a:rPr>
              <a:t>第三种访问的方式是中断方式。当未被屏蔽的中断位满足触发条件时，</a:t>
            </a:r>
            <a:r>
              <a:rPr lang="en-US" altLang="zh-CN" sz="2000" dirty="0">
                <a:solidFill>
                  <a:schemeClr val="accent2"/>
                </a:solidFill>
                <a:ea typeface="华文细黑" pitchFamily="2" charset="-122"/>
              </a:rPr>
              <a:t>NAT7210</a:t>
            </a:r>
            <a:r>
              <a:rPr lang="zh-CN" altLang="en-US" sz="2000" dirty="0">
                <a:solidFill>
                  <a:schemeClr val="accent2"/>
                </a:solidFill>
                <a:ea typeface="华文细黑" pitchFamily="2" charset="-122"/>
              </a:rPr>
              <a:t>就会向</a:t>
            </a:r>
            <a:r>
              <a:rPr lang="en-US" altLang="zh-CN" sz="2000" dirty="0">
                <a:solidFill>
                  <a:schemeClr val="accent2"/>
                </a:solidFill>
                <a:ea typeface="华文细黑" pitchFamily="2" charset="-122"/>
              </a:rPr>
              <a:t>DSP</a:t>
            </a:r>
            <a:r>
              <a:rPr lang="zh-CN" altLang="en-US" sz="2000" dirty="0">
                <a:solidFill>
                  <a:schemeClr val="accent2"/>
                </a:solidFill>
                <a:ea typeface="华文细黑" pitchFamily="2" charset="-122"/>
              </a:rPr>
              <a:t>芯片发出一个中断请求信号，然后</a:t>
            </a:r>
            <a:r>
              <a:rPr lang="en-US" altLang="zh-CN" sz="2000" dirty="0">
                <a:solidFill>
                  <a:schemeClr val="accent2"/>
                </a:solidFill>
                <a:ea typeface="华文细黑" pitchFamily="2" charset="-122"/>
              </a:rPr>
              <a:t>DSP</a:t>
            </a:r>
            <a:r>
              <a:rPr lang="zh-CN" altLang="en-US" sz="2000" dirty="0">
                <a:solidFill>
                  <a:schemeClr val="accent2"/>
                </a:solidFill>
                <a:ea typeface="华文细黑" pitchFamily="2" charset="-122"/>
              </a:rPr>
              <a:t>就读取相应的三个中断状态字节的内容以判断发生中断的原因，然后执行相应的中断服务程序。</a:t>
            </a:r>
          </a:p>
          <a:p>
            <a:pPr lvl="1" eaLnBrk="1" hangingPunct="1">
              <a:lnSpc>
                <a:spcPct val="90000"/>
              </a:lnSpc>
              <a:buFont typeface="Wingdings" pitchFamily="2" charset="2"/>
              <a:buChar char=""/>
            </a:pPr>
            <a:r>
              <a:rPr lang="zh-CN" altLang="en-US" sz="2000" dirty="0">
                <a:solidFill>
                  <a:schemeClr val="accent2"/>
                </a:solidFill>
                <a:ea typeface="华文细黑" pitchFamily="2" charset="-122"/>
              </a:rPr>
              <a:t> </a:t>
            </a:r>
            <a:r>
              <a:rPr lang="en-US" altLang="zh-CN" sz="2000" dirty="0">
                <a:solidFill>
                  <a:schemeClr val="accent2"/>
                </a:solidFill>
                <a:ea typeface="华文细黑" pitchFamily="2" charset="-122"/>
              </a:rPr>
              <a:t>ADSP2181</a:t>
            </a:r>
            <a:r>
              <a:rPr lang="zh-CN" altLang="en-US" sz="2000" dirty="0">
                <a:solidFill>
                  <a:schemeClr val="accent2"/>
                </a:solidFill>
                <a:ea typeface="华文细黑" pitchFamily="2" charset="-122"/>
              </a:rPr>
              <a:t>与</a:t>
            </a:r>
            <a:r>
              <a:rPr lang="en-US" altLang="zh-CN" sz="2000" dirty="0">
                <a:solidFill>
                  <a:schemeClr val="accent2"/>
                </a:solidFill>
                <a:ea typeface="华文细黑" pitchFamily="2" charset="-122"/>
              </a:rPr>
              <a:t>NAT7210</a:t>
            </a:r>
            <a:r>
              <a:rPr lang="zh-CN" altLang="en-US" sz="2000" dirty="0">
                <a:solidFill>
                  <a:schemeClr val="accent2"/>
                </a:solidFill>
                <a:ea typeface="华文细黑" pitchFamily="2" charset="-122"/>
              </a:rPr>
              <a:t>之间的连接电路为： </a:t>
            </a:r>
          </a:p>
        </p:txBody>
      </p:sp>
      <p:sp>
        <p:nvSpPr>
          <p:cNvPr id="94212"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D0404BA-492E-4C14-8857-2CDEB5CB2B8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519</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467544" y="620688"/>
          <a:ext cx="8280920" cy="6480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70E6996E-D2C8-4C51-AA9F-5418402B8E2E}" type="slidenum">
              <a:rPr lang="en-US" altLang="zh-CN" smtClean="0"/>
              <a:pPr>
                <a:defRPr/>
              </a:pPr>
              <a:t>52</a:t>
            </a:fld>
            <a:endParaRPr lang="en-US" altLang="zh-CN"/>
          </a:p>
        </p:txBody>
      </p:sp>
      <p:graphicFrame>
        <p:nvGraphicFramePr>
          <p:cNvPr id="6" name="内容占位符 5"/>
          <p:cNvGraphicFramePr>
            <a:graphicFrameLocks/>
          </p:cNvGraphicFramePr>
          <p:nvPr/>
        </p:nvGraphicFramePr>
        <p:xfrm>
          <a:off x="467544" y="1412776"/>
          <a:ext cx="8462268" cy="410445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4" descr="DSP与GPIB控制器的连接"/>
          <p:cNvPicPr>
            <a:picLocks noChangeAspect="1" noChangeArrowheads="1"/>
          </p:cNvPicPr>
          <p:nvPr/>
        </p:nvPicPr>
        <p:blipFill>
          <a:blip r:embed="rId3" cstate="print"/>
          <a:srcRect/>
          <a:stretch>
            <a:fillRect/>
          </a:stretch>
        </p:blipFill>
        <p:spPr bwMode="auto">
          <a:xfrm>
            <a:off x="355108" y="980728"/>
            <a:ext cx="8404221" cy="5112568"/>
          </a:xfrm>
          <a:prstGeom prst="rect">
            <a:avLst/>
          </a:prstGeom>
          <a:noFill/>
          <a:ln w="9525">
            <a:noFill/>
            <a:miter lim="800000"/>
            <a:headEnd/>
            <a:tailEnd/>
          </a:ln>
        </p:spPr>
      </p:pic>
      <p:sp>
        <p:nvSpPr>
          <p:cNvPr id="95235" name="Rectangle 2"/>
          <p:cNvSpPr>
            <a:spLocks noChangeArrowheads="1"/>
          </p:cNvSpPr>
          <p:nvPr/>
        </p:nvSpPr>
        <p:spPr bwMode="auto">
          <a:xfrm>
            <a:off x="395536" y="546626"/>
            <a:ext cx="7412607" cy="52322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0" i="0" u="none" strike="noStrike" kern="1200" cap="none" spc="0" normalizeH="0" baseline="0" noProof="0" dirty="0">
                <a:ln>
                  <a:noFill/>
                </a:ln>
                <a:solidFill>
                  <a:srgbClr val="A50021"/>
                </a:solidFill>
                <a:effectLst/>
                <a:uLnTx/>
                <a:uFillTx/>
                <a:latin typeface="Times New Roman"/>
                <a:ea typeface="华文细黑" pitchFamily="2" charset="-122"/>
                <a:cs typeface="+mn-cs"/>
              </a:rPr>
              <a:t>ADSP2181</a:t>
            </a:r>
            <a:r>
              <a:rPr kumimoji="1" lang="zh-CN" altLang="en-US" sz="2800" b="0" i="0" u="none" strike="noStrike" kern="1200" cap="none" spc="0" normalizeH="0" baseline="0" noProof="0" dirty="0">
                <a:ln>
                  <a:noFill/>
                </a:ln>
                <a:solidFill>
                  <a:srgbClr val="A50021"/>
                </a:solidFill>
                <a:effectLst/>
                <a:uLnTx/>
                <a:uFillTx/>
                <a:latin typeface="Times New Roman"/>
                <a:ea typeface="华文细黑" pitchFamily="2" charset="-122"/>
                <a:cs typeface="+mn-cs"/>
              </a:rPr>
              <a:t>与</a:t>
            </a:r>
            <a:r>
              <a:rPr kumimoji="1" lang="en-US" altLang="zh-CN" sz="2800" b="0" i="0" u="none" strike="noStrike" kern="1200" cap="none" spc="0" normalizeH="0" baseline="0" noProof="0" dirty="0">
                <a:ln>
                  <a:noFill/>
                </a:ln>
                <a:solidFill>
                  <a:srgbClr val="A50021"/>
                </a:solidFill>
                <a:effectLst/>
                <a:uLnTx/>
                <a:uFillTx/>
                <a:latin typeface="Times New Roman"/>
                <a:ea typeface="华文细黑" pitchFamily="2" charset="-122"/>
                <a:cs typeface="+mn-cs"/>
              </a:rPr>
              <a:t>NAT7210</a:t>
            </a:r>
            <a:r>
              <a:rPr kumimoji="1" lang="zh-CN" altLang="en-US" sz="2800" b="0" i="0" u="none" strike="noStrike" kern="1200" cap="none" spc="0" normalizeH="0" baseline="0" noProof="0" dirty="0">
                <a:ln>
                  <a:noFill/>
                </a:ln>
                <a:solidFill>
                  <a:srgbClr val="A50021"/>
                </a:solidFill>
                <a:effectLst/>
                <a:uLnTx/>
                <a:uFillTx/>
                <a:latin typeface="Times New Roman"/>
                <a:ea typeface="华文细黑" pitchFamily="2" charset="-122"/>
                <a:cs typeface="+mn-cs"/>
              </a:rPr>
              <a:t>之间的连接电路原理图</a:t>
            </a:r>
            <a:r>
              <a:rPr kumimoji="1" lang="zh-CN" altLang="en-US" sz="2400" b="0" i="0" u="none" strike="noStrike" kern="1200" cap="none" spc="0" normalizeH="0" baseline="0" noProof="0" dirty="0">
                <a:ln>
                  <a:noFill/>
                </a:ln>
                <a:solidFill>
                  <a:srgbClr val="000000"/>
                </a:solidFill>
                <a:effectLst/>
                <a:uLnTx/>
                <a:uFillTx/>
                <a:latin typeface="Times New Roman"/>
                <a:ea typeface="华文细黑" pitchFamily="2" charset="-122"/>
                <a:cs typeface="+mn-cs"/>
              </a:rPr>
              <a:t> </a:t>
            </a:r>
          </a:p>
        </p:txBody>
      </p:sp>
      <p:sp>
        <p:nvSpPr>
          <p:cNvPr id="95236" name="Rectangle 0"/>
          <p:cNvSpPr>
            <a:spLocks noChangeArrowheads="1"/>
          </p:cNvSpPr>
          <p:nvPr/>
        </p:nvSpPr>
        <p:spPr bwMode="auto">
          <a:xfrm>
            <a:off x="7740650" y="6165850"/>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charset="-122"/>
                <a:cs typeface="+mn-cs"/>
                <a:hlinkClick r:id="rId4" action="ppaction://hlinksldjump"/>
              </a:rPr>
              <a:t>返回</a:t>
            </a:r>
            <a:endPar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95237"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EE0196E-6C6E-4D45-8604-8DFD402C3CE5}"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520</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755650" y="548679"/>
            <a:ext cx="7772400" cy="792089"/>
          </a:xfrm>
        </p:spPr>
        <p:txBody>
          <a:bodyPr/>
          <a:lstStyle/>
          <a:p>
            <a:pPr eaLnBrk="1" hangingPunct="1"/>
            <a:r>
              <a:rPr lang="en-US" altLang="zh-CN" sz="3600" dirty="0">
                <a:solidFill>
                  <a:srgbClr val="A50021"/>
                </a:solidFill>
                <a:latin typeface="+mn-lt"/>
                <a:ea typeface="华文细黑" pitchFamily="2" charset="-122"/>
              </a:rPr>
              <a:t>GPIB</a:t>
            </a:r>
            <a:r>
              <a:rPr lang="zh-CN" altLang="en-US" sz="3600" dirty="0">
                <a:solidFill>
                  <a:srgbClr val="A50021"/>
                </a:solidFill>
                <a:latin typeface="+mn-lt"/>
                <a:ea typeface="华文细黑" pitchFamily="2" charset="-122"/>
              </a:rPr>
              <a:t>总线信号的接收与发送</a:t>
            </a:r>
            <a:r>
              <a:rPr lang="zh-CN" altLang="en-US" sz="3600" dirty="0">
                <a:latin typeface="+mn-lt"/>
                <a:ea typeface="华文细黑" pitchFamily="2" charset="-122"/>
              </a:rPr>
              <a:t> </a:t>
            </a:r>
          </a:p>
        </p:txBody>
      </p:sp>
      <p:sp>
        <p:nvSpPr>
          <p:cNvPr id="96259" name="Rectangle 3"/>
          <p:cNvSpPr>
            <a:spLocks noGrp="1" noChangeArrowheads="1"/>
          </p:cNvSpPr>
          <p:nvPr>
            <p:ph type="body" idx="1"/>
          </p:nvPr>
        </p:nvSpPr>
        <p:spPr>
          <a:xfrm>
            <a:off x="755576" y="1412776"/>
            <a:ext cx="7772400" cy="4114800"/>
          </a:xfrm>
        </p:spPr>
        <p:txBody>
          <a:bodyPr/>
          <a:lstStyle/>
          <a:p>
            <a:pPr eaLnBrk="1" hangingPunct="1">
              <a:lnSpc>
                <a:spcPct val="90000"/>
              </a:lnSpc>
              <a:buFont typeface="Wingdings" pitchFamily="2" charset="2"/>
              <a:buChar char="l"/>
            </a:pPr>
            <a:r>
              <a:rPr lang="en-US" altLang="zh-CN" sz="2400" dirty="0">
                <a:solidFill>
                  <a:schemeClr val="accent2"/>
                </a:solidFill>
                <a:ea typeface="华文细黑" pitchFamily="2" charset="-122"/>
              </a:rPr>
              <a:t>NAT7210</a:t>
            </a:r>
            <a:r>
              <a:rPr lang="zh-CN" altLang="en-US" sz="2400" dirty="0">
                <a:solidFill>
                  <a:schemeClr val="accent2"/>
                </a:solidFill>
                <a:ea typeface="华文细黑" pitchFamily="2" charset="-122"/>
              </a:rPr>
              <a:t>输出的</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信号线不能直接挂接到</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总线上，必须使用 </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总线收发器进行驱动。其缺省的收发器是</a:t>
            </a:r>
            <a:r>
              <a:rPr lang="en-US" altLang="zh-CN" sz="2400" dirty="0">
                <a:solidFill>
                  <a:schemeClr val="accent2"/>
                </a:solidFill>
                <a:ea typeface="华文细黑" pitchFamily="2" charset="-122"/>
              </a:rPr>
              <a:t>SN75160</a:t>
            </a:r>
            <a:r>
              <a:rPr lang="zh-CN" altLang="en-US" sz="2400" dirty="0">
                <a:solidFill>
                  <a:schemeClr val="accent2"/>
                </a:solidFill>
                <a:ea typeface="华文细黑" pitchFamily="2" charset="-122"/>
              </a:rPr>
              <a:t>与</a:t>
            </a:r>
            <a:r>
              <a:rPr lang="en-US" altLang="zh-CN" sz="2400" dirty="0">
                <a:solidFill>
                  <a:schemeClr val="accent2"/>
                </a:solidFill>
                <a:ea typeface="华文细黑" pitchFamily="2" charset="-122"/>
              </a:rPr>
              <a:t>SN75162</a:t>
            </a:r>
            <a:r>
              <a:rPr lang="zh-CN" altLang="en-US" sz="2400" dirty="0">
                <a:solidFill>
                  <a:schemeClr val="accent2"/>
                </a:solidFill>
                <a:ea typeface="华文细黑" pitchFamily="2" charset="-122"/>
              </a:rPr>
              <a:t>。</a:t>
            </a:r>
          </a:p>
          <a:p>
            <a:pPr eaLnBrk="1" hangingPunct="1">
              <a:lnSpc>
                <a:spcPct val="90000"/>
              </a:lnSpc>
              <a:buFont typeface="Wingdings" pitchFamily="2" charset="2"/>
              <a:buChar char="l"/>
            </a:pP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的所有连线分成两种类型，由两个不同的总线收发器进行收发和驱动。一种是数据线</a:t>
            </a:r>
            <a:r>
              <a:rPr lang="en-US" altLang="zh-CN" sz="2400" dirty="0">
                <a:solidFill>
                  <a:schemeClr val="accent2"/>
                </a:solidFill>
                <a:ea typeface="华文细黑" pitchFamily="2" charset="-122"/>
              </a:rPr>
              <a:t>DIO1-DIO8</a:t>
            </a:r>
            <a:r>
              <a:rPr lang="zh-CN" altLang="en-US" sz="2400" dirty="0">
                <a:solidFill>
                  <a:schemeClr val="accent2"/>
                </a:solidFill>
                <a:ea typeface="华文细黑" pitchFamily="2" charset="-122"/>
              </a:rPr>
              <a:t>，由</a:t>
            </a:r>
            <a:r>
              <a:rPr lang="en-US" altLang="zh-CN" sz="2400" dirty="0">
                <a:solidFill>
                  <a:schemeClr val="accent2"/>
                </a:solidFill>
                <a:ea typeface="华文细黑" pitchFamily="2" charset="-122"/>
              </a:rPr>
              <a:t>SN75160</a:t>
            </a:r>
            <a:r>
              <a:rPr lang="zh-CN" altLang="en-US" sz="2400" dirty="0">
                <a:solidFill>
                  <a:schemeClr val="accent2"/>
                </a:solidFill>
                <a:ea typeface="华文细黑" pitchFamily="2" charset="-122"/>
              </a:rPr>
              <a:t>予以收发驱动；另一种是</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总线中的总线管理线（例如</a:t>
            </a:r>
            <a:r>
              <a:rPr lang="en-US" altLang="zh-CN" sz="2400" dirty="0">
                <a:solidFill>
                  <a:schemeClr val="accent2"/>
                </a:solidFill>
                <a:ea typeface="华文细黑" pitchFamily="2" charset="-122"/>
              </a:rPr>
              <a:t>IFC</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REN</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ATN</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SRQ</a:t>
            </a:r>
            <a:r>
              <a:rPr lang="zh-CN" altLang="en-US" sz="2400" dirty="0">
                <a:solidFill>
                  <a:schemeClr val="accent2"/>
                </a:solidFill>
                <a:ea typeface="华文细黑" pitchFamily="2" charset="-122"/>
              </a:rPr>
              <a:t>和</a:t>
            </a:r>
            <a:r>
              <a:rPr lang="en-US" altLang="zh-CN" sz="2400" dirty="0">
                <a:solidFill>
                  <a:schemeClr val="accent2"/>
                </a:solidFill>
                <a:ea typeface="华文细黑" pitchFamily="2" charset="-122"/>
              </a:rPr>
              <a:t>EOI</a:t>
            </a:r>
            <a:r>
              <a:rPr lang="zh-CN" altLang="en-US" sz="2400" dirty="0">
                <a:solidFill>
                  <a:schemeClr val="accent2"/>
                </a:solidFill>
                <a:ea typeface="华文细黑" pitchFamily="2" charset="-122"/>
              </a:rPr>
              <a:t>）和用于数据传输三线挂钩的三根握手线（</a:t>
            </a:r>
            <a:r>
              <a:rPr lang="en-US" altLang="zh-CN" sz="2400" dirty="0">
                <a:solidFill>
                  <a:schemeClr val="accent2"/>
                </a:solidFill>
                <a:ea typeface="华文细黑" pitchFamily="2" charset="-122"/>
              </a:rPr>
              <a:t>DAV</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NDAC</a:t>
            </a:r>
            <a:r>
              <a:rPr lang="zh-CN" altLang="en-US" sz="2400" dirty="0">
                <a:solidFill>
                  <a:schemeClr val="accent2"/>
                </a:solidFill>
                <a:ea typeface="华文细黑" pitchFamily="2" charset="-122"/>
              </a:rPr>
              <a:t>和</a:t>
            </a:r>
            <a:r>
              <a:rPr lang="en-US" altLang="zh-CN" sz="2400" dirty="0">
                <a:solidFill>
                  <a:schemeClr val="accent2"/>
                </a:solidFill>
                <a:ea typeface="华文细黑" pitchFamily="2" charset="-122"/>
              </a:rPr>
              <a:t>NRFD</a:t>
            </a:r>
            <a:r>
              <a:rPr lang="zh-CN" altLang="en-US" sz="2400" dirty="0">
                <a:solidFill>
                  <a:schemeClr val="accent2"/>
                </a:solidFill>
                <a:ea typeface="华文细黑" pitchFamily="2" charset="-122"/>
              </a:rPr>
              <a:t>）。 </a:t>
            </a:r>
          </a:p>
          <a:p>
            <a:pPr eaLnBrk="1" hangingPunct="1">
              <a:lnSpc>
                <a:spcPct val="90000"/>
              </a:lnSpc>
              <a:buFont typeface="Wingdings" pitchFamily="2" charset="2"/>
              <a:buChar char="l"/>
            </a:pPr>
            <a:r>
              <a:rPr lang="en-US" altLang="zh-CN" sz="2400" dirty="0">
                <a:solidFill>
                  <a:schemeClr val="accent2"/>
                </a:solidFill>
                <a:ea typeface="华文细黑" pitchFamily="2" charset="-122"/>
              </a:rPr>
              <a:t>NAT7210</a:t>
            </a:r>
            <a:r>
              <a:rPr lang="zh-CN" altLang="en-US" sz="2400" dirty="0">
                <a:solidFill>
                  <a:schemeClr val="accent2"/>
                </a:solidFill>
                <a:ea typeface="华文细黑" pitchFamily="2" charset="-122"/>
              </a:rPr>
              <a:t>与</a:t>
            </a:r>
            <a:r>
              <a:rPr lang="en-US" altLang="zh-CN" sz="2400" dirty="0">
                <a:solidFill>
                  <a:schemeClr val="accent2"/>
                </a:solidFill>
                <a:ea typeface="华文细黑" pitchFamily="2" charset="-122"/>
              </a:rPr>
              <a:t>SN75160</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SN75162</a:t>
            </a:r>
            <a:r>
              <a:rPr lang="zh-CN" altLang="en-US" sz="2400" dirty="0">
                <a:solidFill>
                  <a:schemeClr val="accent2"/>
                </a:solidFill>
                <a:ea typeface="华文细黑" pitchFamily="2" charset="-122"/>
              </a:rPr>
              <a:t>的连接为：</a:t>
            </a:r>
            <a:endParaRPr lang="zh-CN" altLang="en-US" sz="2400" dirty="0">
              <a:ea typeface="华文细黑" pitchFamily="2" charset="-122"/>
            </a:endParaRPr>
          </a:p>
        </p:txBody>
      </p:sp>
      <p:sp>
        <p:nvSpPr>
          <p:cNvPr id="96260"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C3251D9-C4E0-4A64-8E0B-88896ED51C37}"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521</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Picture 4" descr="GPIB收发"/>
          <p:cNvPicPr>
            <a:picLocks noChangeAspect="1" noChangeArrowheads="1"/>
          </p:cNvPicPr>
          <p:nvPr/>
        </p:nvPicPr>
        <p:blipFill>
          <a:blip r:embed="rId3" cstate="print"/>
          <a:srcRect/>
          <a:stretch>
            <a:fillRect/>
          </a:stretch>
        </p:blipFill>
        <p:spPr bwMode="auto">
          <a:xfrm>
            <a:off x="1305070" y="1319268"/>
            <a:ext cx="6579298" cy="3837924"/>
          </a:xfrm>
          <a:prstGeom prst="rect">
            <a:avLst/>
          </a:prstGeom>
          <a:noFill/>
          <a:ln w="9525">
            <a:noFill/>
            <a:miter lim="800000"/>
            <a:headEnd/>
            <a:tailEnd/>
          </a:ln>
        </p:spPr>
      </p:pic>
      <p:sp>
        <p:nvSpPr>
          <p:cNvPr id="97283" name="Rectangle 0"/>
          <p:cNvSpPr>
            <a:spLocks noChangeArrowheads="1"/>
          </p:cNvSpPr>
          <p:nvPr/>
        </p:nvSpPr>
        <p:spPr bwMode="auto">
          <a:xfrm>
            <a:off x="1907704" y="611977"/>
            <a:ext cx="5320687" cy="584775"/>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3200" b="0" i="0" u="none" strike="noStrike" kern="1200" cap="none" spc="0" normalizeH="0" baseline="0" noProof="0" dirty="0">
                <a:ln>
                  <a:noFill/>
                </a:ln>
                <a:solidFill>
                  <a:srgbClr val="A50021"/>
                </a:solidFill>
                <a:effectLst/>
                <a:uLnTx/>
                <a:uFillTx/>
                <a:latin typeface="Times New Roman"/>
                <a:ea typeface="华文细黑" pitchFamily="2" charset="-122"/>
                <a:cs typeface="+mn-cs"/>
              </a:rPr>
              <a:t>GPIB</a:t>
            </a:r>
            <a:r>
              <a:rPr kumimoji="1" lang="zh-CN" altLang="en-US" sz="3200" b="0" i="0" u="none" strike="noStrike" kern="1200" cap="none" spc="0" normalizeH="0" baseline="0" noProof="0" dirty="0">
                <a:ln>
                  <a:noFill/>
                </a:ln>
                <a:solidFill>
                  <a:srgbClr val="A50021"/>
                </a:solidFill>
                <a:effectLst/>
                <a:uLnTx/>
                <a:uFillTx/>
                <a:latin typeface="Times New Roman"/>
                <a:ea typeface="华文细黑" pitchFamily="2" charset="-122"/>
                <a:cs typeface="+mn-cs"/>
              </a:rPr>
              <a:t>信号接收与发送示意图</a:t>
            </a:r>
            <a:r>
              <a:rPr kumimoji="1" lang="zh-CN" altLang="en-US" sz="3200" b="0" i="0" u="none" strike="noStrike" kern="1200" cap="none" spc="0" normalizeH="0" baseline="0" noProof="0" dirty="0">
                <a:ln>
                  <a:noFill/>
                </a:ln>
                <a:solidFill>
                  <a:srgbClr val="000000"/>
                </a:solidFill>
                <a:effectLst/>
                <a:uLnTx/>
                <a:uFillTx/>
                <a:latin typeface="Times New Roman"/>
                <a:ea typeface="华文细黑" pitchFamily="2" charset="-122"/>
                <a:cs typeface="+mn-cs"/>
              </a:rPr>
              <a:t> </a:t>
            </a:r>
          </a:p>
        </p:txBody>
      </p:sp>
      <p:sp>
        <p:nvSpPr>
          <p:cNvPr id="97284"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8FD8A58-98C7-4F69-83A2-27D5E1C96FE6}"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522</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827088" y="548680"/>
            <a:ext cx="7772400" cy="648072"/>
          </a:xfrm>
        </p:spPr>
        <p:txBody>
          <a:bodyPr/>
          <a:lstStyle/>
          <a:p>
            <a:pPr eaLnBrk="1" hangingPunct="1"/>
            <a:r>
              <a:rPr lang="en-US" altLang="zh-CN" sz="3600" dirty="0">
                <a:solidFill>
                  <a:srgbClr val="A50021"/>
                </a:solidFill>
                <a:latin typeface="+mn-lt"/>
                <a:ea typeface="华文细黑" pitchFamily="2" charset="-122"/>
              </a:rPr>
              <a:t>GPIB</a:t>
            </a:r>
            <a:r>
              <a:rPr lang="zh-CN" altLang="en-US" sz="3600" dirty="0">
                <a:solidFill>
                  <a:srgbClr val="A50021"/>
                </a:solidFill>
                <a:latin typeface="+mn-lt"/>
                <a:ea typeface="华文细黑" pitchFamily="2" charset="-122"/>
              </a:rPr>
              <a:t>总线信号的接收与发送</a:t>
            </a:r>
          </a:p>
        </p:txBody>
      </p:sp>
      <p:sp>
        <p:nvSpPr>
          <p:cNvPr id="98307" name="Rectangle 3"/>
          <p:cNvSpPr>
            <a:spLocks noGrp="1" noChangeArrowheads="1"/>
          </p:cNvSpPr>
          <p:nvPr>
            <p:ph type="body" idx="1"/>
          </p:nvPr>
        </p:nvSpPr>
        <p:spPr>
          <a:xfrm>
            <a:off x="685800" y="1266155"/>
            <a:ext cx="7772400" cy="4683125"/>
          </a:xfrm>
        </p:spPr>
        <p:txBody>
          <a:bodyPr/>
          <a:lstStyle/>
          <a:p>
            <a:pPr eaLnBrk="1" hangingPunct="1">
              <a:lnSpc>
                <a:spcPct val="80000"/>
              </a:lnSpc>
              <a:buFont typeface="Wingdings" pitchFamily="2" charset="2"/>
              <a:buChar char="l"/>
            </a:pPr>
            <a:r>
              <a:rPr lang="en-US" altLang="zh-CN" sz="2800" dirty="0">
                <a:solidFill>
                  <a:schemeClr val="accent2"/>
                </a:solidFill>
                <a:ea typeface="华文细黑" pitchFamily="2" charset="-122"/>
              </a:rPr>
              <a:t>SN75160</a:t>
            </a:r>
            <a:r>
              <a:rPr lang="zh-CN" altLang="en-US" sz="2800" dirty="0">
                <a:solidFill>
                  <a:schemeClr val="accent2"/>
                </a:solidFill>
                <a:ea typeface="华文细黑" pitchFamily="2" charset="-122"/>
              </a:rPr>
              <a:t>是一个</a:t>
            </a:r>
            <a:r>
              <a:rPr lang="en-US" altLang="zh-CN" sz="2800" dirty="0">
                <a:solidFill>
                  <a:schemeClr val="accent2"/>
                </a:solidFill>
                <a:ea typeface="华文细黑" pitchFamily="2" charset="-122"/>
              </a:rPr>
              <a:t>8</a:t>
            </a:r>
            <a:r>
              <a:rPr lang="zh-CN" altLang="en-US" sz="2800" dirty="0">
                <a:solidFill>
                  <a:schemeClr val="accent2"/>
                </a:solidFill>
                <a:ea typeface="华文细黑" pitchFamily="2" charset="-122"/>
              </a:rPr>
              <a:t>通道的通用接口总线收发器，既可以工作于被动上拉模式也可以工作于三态模式。当讲使能（</a:t>
            </a:r>
            <a:r>
              <a:rPr lang="en-US" altLang="zh-CN" sz="2800" dirty="0">
                <a:solidFill>
                  <a:schemeClr val="accent2"/>
                </a:solidFill>
                <a:ea typeface="华文细黑" pitchFamily="2" charset="-122"/>
              </a:rPr>
              <a:t>TE</a:t>
            </a:r>
            <a:r>
              <a:rPr lang="zh-CN" altLang="en-US" sz="2800" dirty="0">
                <a:solidFill>
                  <a:schemeClr val="accent2"/>
                </a:solidFill>
                <a:ea typeface="华文细黑" pitchFamily="2" charset="-122"/>
              </a:rPr>
              <a:t>）为高时，如果上拉使能（</a:t>
            </a:r>
            <a:r>
              <a:rPr lang="en-US" altLang="zh-CN" sz="2800" dirty="0">
                <a:solidFill>
                  <a:schemeClr val="accent2"/>
                </a:solidFill>
                <a:ea typeface="华文细黑" pitchFamily="2" charset="-122"/>
              </a:rPr>
              <a:t>PE</a:t>
            </a:r>
            <a:r>
              <a:rPr lang="zh-CN" altLang="en-US" sz="2800" dirty="0">
                <a:solidFill>
                  <a:schemeClr val="accent2"/>
                </a:solidFill>
                <a:ea typeface="华文细黑" pitchFamily="2" charset="-122"/>
              </a:rPr>
              <a:t>）为低，则具有被动上拉输出特性；如果</a:t>
            </a:r>
            <a:r>
              <a:rPr lang="en-US" altLang="zh-CN" sz="2800" dirty="0">
                <a:solidFill>
                  <a:schemeClr val="accent2"/>
                </a:solidFill>
                <a:ea typeface="华文细黑" pitchFamily="2" charset="-122"/>
              </a:rPr>
              <a:t>PE</a:t>
            </a:r>
            <a:r>
              <a:rPr lang="zh-CN" altLang="en-US" sz="2800" dirty="0">
                <a:solidFill>
                  <a:schemeClr val="accent2"/>
                </a:solidFill>
                <a:ea typeface="华文细黑" pitchFamily="2" charset="-122"/>
              </a:rPr>
              <a:t>为高，则具有三态输出特性。</a:t>
            </a:r>
          </a:p>
          <a:p>
            <a:pPr eaLnBrk="1" hangingPunct="1">
              <a:lnSpc>
                <a:spcPct val="80000"/>
              </a:lnSpc>
              <a:buFont typeface="Wingdings" pitchFamily="2" charset="2"/>
              <a:buChar char="l"/>
            </a:pPr>
            <a:r>
              <a:rPr lang="en-US" altLang="zh-CN" sz="2800" dirty="0">
                <a:solidFill>
                  <a:schemeClr val="accent2"/>
                </a:solidFill>
                <a:ea typeface="华文细黑" pitchFamily="2" charset="-122"/>
              </a:rPr>
              <a:t>SN75162</a:t>
            </a:r>
            <a:r>
              <a:rPr lang="zh-CN" altLang="en-US" sz="2800" dirty="0">
                <a:solidFill>
                  <a:schemeClr val="accent2"/>
                </a:solidFill>
                <a:ea typeface="华文细黑" pitchFamily="2" charset="-122"/>
              </a:rPr>
              <a:t>也是一个</a:t>
            </a:r>
            <a:r>
              <a:rPr lang="en-US" altLang="zh-CN" sz="2800" dirty="0">
                <a:solidFill>
                  <a:schemeClr val="accent2"/>
                </a:solidFill>
                <a:ea typeface="华文细黑" pitchFamily="2" charset="-122"/>
              </a:rPr>
              <a:t>8</a:t>
            </a:r>
            <a:r>
              <a:rPr lang="zh-CN" altLang="en-US" sz="2800" dirty="0">
                <a:solidFill>
                  <a:schemeClr val="accent2"/>
                </a:solidFill>
                <a:ea typeface="华文细黑" pitchFamily="2" charset="-122"/>
              </a:rPr>
              <a:t>通道的通用接口总线收发器，但它负责收发与驱动</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总线中总线管理线和数据传输握手线。由</a:t>
            </a:r>
            <a:r>
              <a:rPr lang="en-US" altLang="zh-CN" sz="2800" dirty="0">
                <a:solidFill>
                  <a:schemeClr val="accent2"/>
                </a:solidFill>
                <a:ea typeface="华文细黑" pitchFamily="2" charset="-122"/>
              </a:rPr>
              <a:t>DC</a:t>
            </a:r>
            <a:r>
              <a:rPr lang="zh-CN" altLang="en-US" sz="2800" dirty="0">
                <a:solidFill>
                  <a:schemeClr val="accent2"/>
                </a:solidFill>
                <a:ea typeface="华文细黑" pitchFamily="2" charset="-122"/>
              </a:rPr>
              <a:t>、</a:t>
            </a:r>
            <a:r>
              <a:rPr lang="en-US" altLang="zh-CN" sz="2800" dirty="0">
                <a:solidFill>
                  <a:schemeClr val="accent2"/>
                </a:solidFill>
                <a:ea typeface="华文细黑" pitchFamily="2" charset="-122"/>
              </a:rPr>
              <a:t>TE</a:t>
            </a:r>
            <a:r>
              <a:rPr lang="zh-CN" altLang="en-US" sz="2800" dirty="0">
                <a:solidFill>
                  <a:schemeClr val="accent2"/>
                </a:solidFill>
                <a:ea typeface="华文细黑" pitchFamily="2" charset="-122"/>
              </a:rPr>
              <a:t>和</a:t>
            </a:r>
            <a:r>
              <a:rPr lang="en-US" altLang="zh-CN" sz="2800" dirty="0">
                <a:solidFill>
                  <a:schemeClr val="accent2"/>
                </a:solidFill>
                <a:ea typeface="华文细黑" pitchFamily="2" charset="-122"/>
              </a:rPr>
              <a:t>SC</a:t>
            </a:r>
            <a:r>
              <a:rPr lang="zh-CN" altLang="en-US" sz="2800" dirty="0">
                <a:solidFill>
                  <a:schemeClr val="accent2"/>
                </a:solidFill>
                <a:ea typeface="华文细黑" pitchFamily="2" charset="-122"/>
              </a:rPr>
              <a:t>三个引脚进行使能控制和传输方向控制。在实现系统控功能时，由于</a:t>
            </a:r>
            <a:r>
              <a:rPr lang="en-US" altLang="zh-CN" sz="2800" dirty="0">
                <a:solidFill>
                  <a:schemeClr val="accent2"/>
                </a:solidFill>
                <a:ea typeface="华文细黑" pitchFamily="2" charset="-122"/>
              </a:rPr>
              <a:t>NAT7210</a:t>
            </a:r>
            <a:r>
              <a:rPr lang="zh-CN" altLang="en-US" sz="2800" dirty="0">
                <a:solidFill>
                  <a:schemeClr val="accent2"/>
                </a:solidFill>
                <a:ea typeface="华文细黑" pitchFamily="2" charset="-122"/>
              </a:rPr>
              <a:t>无法管理</a:t>
            </a:r>
            <a:r>
              <a:rPr lang="en-US" altLang="zh-CN" sz="2800" dirty="0">
                <a:solidFill>
                  <a:schemeClr val="accent2"/>
                </a:solidFill>
                <a:ea typeface="华文细黑" pitchFamily="2" charset="-122"/>
              </a:rPr>
              <a:t>SC</a:t>
            </a:r>
            <a:r>
              <a:rPr lang="zh-CN" altLang="en-US" sz="2800" dirty="0">
                <a:solidFill>
                  <a:schemeClr val="accent2"/>
                </a:solidFill>
                <a:ea typeface="华文细黑" pitchFamily="2" charset="-122"/>
              </a:rPr>
              <a:t>引脚，故由</a:t>
            </a:r>
            <a:r>
              <a:rPr lang="en-US" altLang="zh-CN" sz="2800" dirty="0">
                <a:solidFill>
                  <a:schemeClr val="accent2"/>
                </a:solidFill>
                <a:ea typeface="华文细黑" pitchFamily="2" charset="-122"/>
              </a:rPr>
              <a:t>DSP</a:t>
            </a:r>
            <a:r>
              <a:rPr lang="zh-CN" altLang="en-US" sz="2800" dirty="0">
                <a:solidFill>
                  <a:schemeClr val="accent2"/>
                </a:solidFill>
                <a:ea typeface="华文细黑" pitchFamily="2" charset="-122"/>
              </a:rPr>
              <a:t>芯片的一条可编程引脚来控制</a:t>
            </a:r>
            <a:r>
              <a:rPr lang="en-US" altLang="zh-CN" sz="2800" dirty="0">
                <a:solidFill>
                  <a:schemeClr val="accent2"/>
                </a:solidFill>
                <a:ea typeface="华文细黑" pitchFamily="2" charset="-122"/>
              </a:rPr>
              <a:t>SC</a:t>
            </a:r>
            <a:r>
              <a:rPr lang="zh-CN" altLang="en-US" sz="2800" dirty="0">
                <a:solidFill>
                  <a:schemeClr val="accent2"/>
                </a:solidFill>
                <a:ea typeface="华文细黑" pitchFamily="2" charset="-122"/>
              </a:rPr>
              <a:t>，通过</a:t>
            </a:r>
            <a:r>
              <a:rPr lang="en-US" altLang="zh-CN" sz="2800" dirty="0">
                <a:solidFill>
                  <a:schemeClr val="accent2"/>
                </a:solidFill>
                <a:ea typeface="华文细黑" pitchFamily="2" charset="-122"/>
              </a:rPr>
              <a:t>DSP</a:t>
            </a:r>
            <a:r>
              <a:rPr lang="zh-CN" altLang="en-US" sz="2800" dirty="0">
                <a:solidFill>
                  <a:schemeClr val="accent2"/>
                </a:solidFill>
                <a:ea typeface="华文细黑" pitchFamily="2" charset="-122"/>
              </a:rPr>
              <a:t>程序来具体决定当前是否处于系统控功能状态。 </a:t>
            </a:r>
          </a:p>
        </p:txBody>
      </p:sp>
      <p:sp>
        <p:nvSpPr>
          <p:cNvPr id="556032" name="Rectangle 0"/>
          <p:cNvSpPr>
            <a:spLocks noChangeArrowheads="1"/>
          </p:cNvSpPr>
          <p:nvPr/>
        </p:nvSpPr>
        <p:spPr bwMode="auto">
          <a:xfrm>
            <a:off x="7451725" y="5949950"/>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charset="-122"/>
                <a:cs typeface="+mn-cs"/>
                <a:hlinkClick r:id="rId3" action="ppaction://hlinksldjump"/>
              </a:rPr>
              <a:t>返回</a:t>
            </a:r>
            <a:endPar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98309"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76471BC-686B-4529-91FD-64212D3F0764}"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523</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56032">
                                            <p:txEl>
                                              <p:pRg st="0" end="0"/>
                                            </p:txEl>
                                          </p:spTgt>
                                        </p:tgtEl>
                                        <p:attrNameLst>
                                          <p:attrName>style.visibility</p:attrName>
                                        </p:attrNameLst>
                                      </p:cBhvr>
                                      <p:to>
                                        <p:strVal val="visible"/>
                                      </p:to>
                                    </p:set>
                                    <p:animEffect transition="in" filter="blinds(horizontal)">
                                      <p:cBhvr>
                                        <p:cTn id="7" dur="500"/>
                                        <p:tgtEl>
                                          <p:spTgt spid="5560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p:txBody>
          <a:bodyPr/>
          <a:lstStyle/>
          <a:p>
            <a:pPr eaLnBrk="1" hangingPunct="1"/>
            <a:r>
              <a:rPr lang="zh-CN" altLang="en-US" sz="3600" dirty="0">
                <a:solidFill>
                  <a:srgbClr val="A50021"/>
                </a:solidFill>
                <a:latin typeface="华文细黑" pitchFamily="2" charset="-122"/>
                <a:ea typeface="华文细黑" pitchFamily="2" charset="-122"/>
              </a:rPr>
              <a:t>本模件的软件组成</a:t>
            </a:r>
          </a:p>
        </p:txBody>
      </p:sp>
      <p:sp>
        <p:nvSpPr>
          <p:cNvPr id="99331" name="Rectangle 3"/>
          <p:cNvSpPr>
            <a:spLocks noGrp="1" noChangeArrowheads="1"/>
          </p:cNvSpPr>
          <p:nvPr>
            <p:ph type="body" idx="1"/>
          </p:nvPr>
        </p:nvSpPr>
        <p:spPr>
          <a:xfrm>
            <a:off x="683568" y="1556792"/>
            <a:ext cx="7772400" cy="4114800"/>
          </a:xfrm>
        </p:spPr>
        <p:txBody>
          <a:bodyPr/>
          <a:lstStyle/>
          <a:p>
            <a:pPr eaLnBrk="1" hangingPunct="1">
              <a:buFont typeface="Wingdings" pitchFamily="2" charset="2"/>
              <a:buChar char="l"/>
            </a:pPr>
            <a:r>
              <a:rPr lang="zh-CN" altLang="en-US" sz="2800" dirty="0">
                <a:solidFill>
                  <a:schemeClr val="accent2"/>
                </a:solidFill>
                <a:ea typeface="华文细黑" pitchFamily="2" charset="-122"/>
              </a:rPr>
              <a:t>第一个层次是高层软件，高层程序采用</a:t>
            </a:r>
            <a:r>
              <a:rPr lang="zh-CN" altLang="en-US" sz="2800" dirty="0">
                <a:solidFill>
                  <a:schemeClr val="accent2"/>
                </a:solidFill>
                <a:ea typeface="华文细黑" pitchFamily="2" charset="-122"/>
                <a:hlinkClick r:id="rId3" action="ppaction://hlinksldjump"/>
              </a:rPr>
              <a:t>虚拟仪器</a:t>
            </a:r>
            <a:r>
              <a:rPr lang="zh-CN" altLang="en-US" sz="2800" dirty="0">
                <a:solidFill>
                  <a:schemeClr val="accent2"/>
                </a:solidFill>
                <a:ea typeface="华文细黑" pitchFamily="2" charset="-122"/>
              </a:rPr>
              <a:t>工具</a:t>
            </a:r>
            <a:r>
              <a:rPr lang="en-US" altLang="zh-CN" sz="2800" dirty="0" err="1">
                <a:solidFill>
                  <a:schemeClr val="accent2"/>
                </a:solidFill>
                <a:ea typeface="华文细黑" pitchFamily="2" charset="-122"/>
              </a:rPr>
              <a:t>Labwindows</a:t>
            </a:r>
            <a:r>
              <a:rPr lang="en-US" altLang="zh-CN" sz="2800" dirty="0">
                <a:solidFill>
                  <a:schemeClr val="accent2"/>
                </a:solidFill>
                <a:ea typeface="华文细黑" pitchFamily="2" charset="-122"/>
              </a:rPr>
              <a:t>/CVI</a:t>
            </a:r>
            <a:r>
              <a:rPr lang="zh-CN" altLang="en-US" sz="2800" dirty="0">
                <a:solidFill>
                  <a:schemeClr val="accent2"/>
                </a:solidFill>
                <a:ea typeface="华文细黑" pitchFamily="2" charset="-122"/>
              </a:rPr>
              <a:t>，根据具体的应用对象编制相应的应用程序。</a:t>
            </a:r>
          </a:p>
          <a:p>
            <a:pPr eaLnBrk="1" hangingPunct="1">
              <a:buFont typeface="Wingdings" pitchFamily="2" charset="2"/>
              <a:buChar char="l"/>
            </a:pPr>
            <a:r>
              <a:rPr lang="zh-CN" altLang="en-US" sz="2800" dirty="0">
                <a:solidFill>
                  <a:schemeClr val="accent2"/>
                </a:solidFill>
                <a:ea typeface="华文细黑" pitchFamily="2" charset="-122"/>
              </a:rPr>
              <a:t>第二个层次是底层软件，也就是汇编程序（包括 </a:t>
            </a:r>
            <a:r>
              <a:rPr lang="en-US" altLang="zh-CN" sz="2800" dirty="0">
                <a:solidFill>
                  <a:schemeClr val="accent2"/>
                </a:solidFill>
                <a:ea typeface="华文细黑" pitchFamily="2" charset="-122"/>
                <a:sym typeface="Math3Mono" pitchFamily="2" charset="2"/>
              </a:rPr>
              <a:t>DSP</a:t>
            </a:r>
            <a:r>
              <a:rPr lang="zh-CN" altLang="en-US" sz="2800" dirty="0">
                <a:solidFill>
                  <a:schemeClr val="accent2"/>
                </a:solidFill>
                <a:ea typeface="华文细黑" pitchFamily="2" charset="-122"/>
                <a:sym typeface="Math3Mono" pitchFamily="2" charset="2"/>
              </a:rPr>
              <a:t>和</a:t>
            </a:r>
            <a:r>
              <a:rPr lang="en-US" altLang="zh-CN" sz="2800" dirty="0">
                <a:solidFill>
                  <a:schemeClr val="accent2"/>
                </a:solidFill>
                <a:ea typeface="华文细黑" pitchFamily="2" charset="-122"/>
                <a:sym typeface="Math3Mono" pitchFamily="2" charset="2"/>
              </a:rPr>
              <a:t>GPIB</a:t>
            </a:r>
            <a:r>
              <a:rPr lang="zh-CN" altLang="en-US" sz="2800" dirty="0">
                <a:solidFill>
                  <a:schemeClr val="accent2"/>
                </a:solidFill>
                <a:ea typeface="华文细黑" pitchFamily="2" charset="-122"/>
                <a:sym typeface="Math3Mono" pitchFamily="2" charset="2"/>
              </a:rPr>
              <a:t>控制器）</a:t>
            </a:r>
          </a:p>
        </p:txBody>
      </p:sp>
      <p:sp>
        <p:nvSpPr>
          <p:cNvPr id="99332"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0FB68A9-2C47-4E1C-A10C-5ADCC82CF7D0}"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524</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827584" y="476672"/>
            <a:ext cx="7772400" cy="836613"/>
          </a:xfrm>
        </p:spPr>
        <p:txBody>
          <a:bodyPr/>
          <a:lstStyle/>
          <a:p>
            <a:pPr eaLnBrk="1" hangingPunct="1"/>
            <a:r>
              <a:rPr lang="zh-CN" altLang="en-US" sz="3600" dirty="0">
                <a:solidFill>
                  <a:srgbClr val="A50021"/>
                </a:solidFill>
                <a:latin typeface="华文细黑" pitchFamily="2" charset="-122"/>
                <a:ea typeface="华文细黑" pitchFamily="2" charset="-122"/>
              </a:rPr>
              <a:t>汇编程序</a:t>
            </a:r>
          </a:p>
        </p:txBody>
      </p:sp>
      <p:sp>
        <p:nvSpPr>
          <p:cNvPr id="100355" name="Text Box 4"/>
          <p:cNvSpPr txBox="1">
            <a:spLocks noChangeArrowheads="1"/>
          </p:cNvSpPr>
          <p:nvPr/>
        </p:nvSpPr>
        <p:spPr bwMode="auto">
          <a:xfrm>
            <a:off x="430213" y="1196975"/>
            <a:ext cx="8713787" cy="83099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DSP</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芯片初始化程序</a:t>
            </a:r>
          </a:p>
          <a:p>
            <a:pPr marL="457200" marR="0" lvl="1" indent="0" algn="l" defTabSz="914400" rtl="0" eaLnBrk="1" fontAlgn="base" latinLnBrk="0" hangingPunct="1">
              <a:lnSpc>
                <a:spcPct val="100000"/>
              </a:lnSpc>
              <a:spcBef>
                <a:spcPct val="0"/>
              </a:spcBef>
              <a:spcAft>
                <a:spcPct val="0"/>
              </a:spcAft>
              <a:buClrTx/>
              <a:buSzTx/>
              <a:buFont typeface="Math3Mono" pitchFamily="2" charset="2"/>
              <a:buNone/>
              <a:tabLst/>
              <a:defRPr/>
            </a:pPr>
            <a:r>
              <a:rPr kumimoji="1" lang="zh-CN" altLang="en-US" sz="2000" b="0" i="0" u="none" strike="noStrike" kern="1200" cap="none" spc="0" normalizeH="0" baseline="0" noProof="0" dirty="0">
                <a:ln>
                  <a:noFill/>
                </a:ln>
                <a:solidFill>
                  <a:srgbClr val="9900CC"/>
                </a:solidFill>
                <a:effectLst/>
                <a:uLnTx/>
                <a:uFillTx/>
                <a:latin typeface="Times New Roman"/>
                <a:ea typeface="华文细黑" pitchFamily="2" charset="-122"/>
                <a:cs typeface="+mn-cs"/>
              </a:rPr>
              <a:t>在</a:t>
            </a:r>
            <a:r>
              <a:rPr kumimoji="1" lang="en-US" altLang="zh-CN" sz="2000" b="0" i="0" u="none" strike="noStrike" kern="1200" cap="none" spc="0" normalizeH="0" baseline="0" noProof="0" dirty="0">
                <a:ln>
                  <a:noFill/>
                </a:ln>
                <a:solidFill>
                  <a:srgbClr val="9900CC"/>
                </a:solidFill>
                <a:effectLst/>
                <a:uLnTx/>
                <a:uFillTx/>
                <a:latin typeface="Times New Roman"/>
                <a:ea typeface="华文细黑" pitchFamily="2" charset="-122"/>
                <a:cs typeface="+mn-cs"/>
              </a:rPr>
              <a:t>DSP</a:t>
            </a:r>
            <a:r>
              <a:rPr kumimoji="1" lang="zh-CN" altLang="en-US" sz="2000" b="0" i="0" u="none" strike="noStrike" kern="1200" cap="none" spc="0" normalizeH="0" baseline="0" noProof="0" dirty="0">
                <a:ln>
                  <a:noFill/>
                </a:ln>
                <a:solidFill>
                  <a:srgbClr val="9900CC"/>
                </a:solidFill>
                <a:effectLst/>
                <a:uLnTx/>
                <a:uFillTx/>
                <a:latin typeface="Times New Roman"/>
                <a:ea typeface="华文细黑" pitchFamily="2" charset="-122"/>
                <a:cs typeface="+mn-cs"/>
              </a:rPr>
              <a:t>芯片上电加载程序后首先执行的对</a:t>
            </a:r>
            <a:r>
              <a:rPr kumimoji="1" lang="en-US" altLang="zh-CN" sz="2000" b="0" i="0" u="none" strike="noStrike" kern="1200" cap="none" spc="0" normalizeH="0" baseline="0" noProof="0" dirty="0">
                <a:ln>
                  <a:noFill/>
                </a:ln>
                <a:solidFill>
                  <a:srgbClr val="9900CC"/>
                </a:solidFill>
                <a:effectLst/>
                <a:uLnTx/>
                <a:uFillTx/>
                <a:latin typeface="Times New Roman"/>
                <a:ea typeface="华文细黑" pitchFamily="2" charset="-122"/>
                <a:cs typeface="+mn-cs"/>
              </a:rPr>
              <a:t>DSP</a:t>
            </a:r>
            <a:r>
              <a:rPr kumimoji="1" lang="zh-CN" altLang="en-US" sz="2000" b="0" i="0" u="none" strike="noStrike" kern="1200" cap="none" spc="0" normalizeH="0" baseline="0" noProof="0" dirty="0">
                <a:ln>
                  <a:noFill/>
                </a:ln>
                <a:solidFill>
                  <a:srgbClr val="9900CC"/>
                </a:solidFill>
                <a:effectLst/>
                <a:uLnTx/>
                <a:uFillTx/>
                <a:latin typeface="Times New Roman"/>
                <a:ea typeface="华文细黑" pitchFamily="2" charset="-122"/>
                <a:cs typeface="+mn-cs"/>
              </a:rPr>
              <a:t>芯片本身进行初始配置。</a:t>
            </a:r>
            <a:r>
              <a:rPr kumimoji="1" lang="zh-CN" altLang="en-US" sz="2400" b="0" i="0" u="none" strike="noStrike" kern="1200" cap="none" spc="0" normalizeH="0" baseline="0" noProof="0" dirty="0">
                <a:ln>
                  <a:noFill/>
                </a:ln>
                <a:solidFill>
                  <a:srgbClr val="000000"/>
                </a:solidFill>
                <a:effectLst/>
                <a:uLnTx/>
                <a:uFillTx/>
                <a:latin typeface="Times New Roman"/>
                <a:ea typeface="华文细黑" pitchFamily="2" charset="-122"/>
                <a:cs typeface="+mn-cs"/>
              </a:rPr>
              <a:t> </a:t>
            </a:r>
          </a:p>
        </p:txBody>
      </p:sp>
      <p:sp>
        <p:nvSpPr>
          <p:cNvPr id="100356" name="Rectangle 5"/>
          <p:cNvSpPr>
            <a:spLocks noChangeArrowheads="1"/>
          </p:cNvSpPr>
          <p:nvPr/>
        </p:nvSpPr>
        <p:spPr bwMode="auto">
          <a:xfrm>
            <a:off x="323850" y="2349500"/>
            <a:ext cx="8642350" cy="10668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消息基字串行命令翻译及执行程序</a:t>
            </a:r>
          </a:p>
          <a:p>
            <a:pPr marL="457200" marR="0" lvl="1" indent="0" algn="l" defTabSz="914400" rtl="0" eaLnBrk="1" fontAlgn="base" latinLnBrk="0" hangingPunct="1">
              <a:lnSpc>
                <a:spcPct val="100000"/>
              </a:lnSpc>
              <a:spcBef>
                <a:spcPct val="0"/>
              </a:spcBef>
              <a:spcAft>
                <a:spcPct val="0"/>
              </a:spcAft>
              <a:buClrTx/>
              <a:buSzTx/>
              <a:buFont typeface="Math3Mono" pitchFamily="2" charset="2"/>
              <a:buNone/>
              <a:tabLst/>
              <a:defRPr/>
            </a:pPr>
            <a:r>
              <a:rPr kumimoji="1" lang="en-US" altLang="zh-CN" sz="2000" b="0" i="0" u="none" strike="noStrike" kern="1200" cap="none" spc="0" normalizeH="0" baseline="0" noProof="0" dirty="0">
                <a:ln>
                  <a:noFill/>
                </a:ln>
                <a:solidFill>
                  <a:srgbClr val="9900CC"/>
                </a:solidFill>
                <a:effectLst/>
                <a:uLnTx/>
                <a:uFillTx/>
                <a:latin typeface="Times New Roman"/>
                <a:ea typeface="华文细黑" pitchFamily="2" charset="-122"/>
                <a:cs typeface="+mn-cs"/>
                <a:sym typeface="Math3Mono" pitchFamily="2" charset="2"/>
              </a:rPr>
              <a:t>DSP</a:t>
            </a:r>
            <a:r>
              <a:rPr kumimoji="1" lang="zh-CN" altLang="en-US" sz="2000" b="0" i="0" u="none" strike="noStrike" kern="1200" cap="none" spc="0" normalizeH="0" baseline="0" noProof="0" dirty="0">
                <a:ln>
                  <a:noFill/>
                </a:ln>
                <a:solidFill>
                  <a:srgbClr val="9900CC"/>
                </a:solidFill>
                <a:effectLst/>
                <a:uLnTx/>
                <a:uFillTx/>
                <a:latin typeface="Times New Roman"/>
                <a:ea typeface="华文细黑" pitchFamily="2" charset="-122"/>
                <a:cs typeface="+mn-cs"/>
                <a:sym typeface="Math3Mono" pitchFamily="2" charset="2"/>
              </a:rPr>
              <a:t>程序的主体部分是字串行命令翻译程序。这部分程序的总体框架是查询式的。 </a:t>
            </a:r>
          </a:p>
        </p:txBody>
      </p:sp>
      <p:sp>
        <p:nvSpPr>
          <p:cNvPr id="100357" name="Rectangle 6"/>
          <p:cNvSpPr>
            <a:spLocks noChangeArrowheads="1"/>
          </p:cNvSpPr>
          <p:nvPr/>
        </p:nvSpPr>
        <p:spPr bwMode="auto">
          <a:xfrm>
            <a:off x="323850" y="3860800"/>
            <a:ext cx="4854214" cy="769441"/>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GPIB</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控制器</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NAT7210</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初始化程序</a:t>
            </a:r>
          </a:p>
          <a:p>
            <a:pPr marL="457200" marR="0" lvl="1" indent="0" algn="l" defTabSz="914400" rtl="0" eaLnBrk="1" fontAlgn="base" latinLnBrk="0" hangingPunct="1">
              <a:lnSpc>
                <a:spcPct val="100000"/>
              </a:lnSpc>
              <a:spcBef>
                <a:spcPct val="0"/>
              </a:spcBef>
              <a:spcAft>
                <a:spcPct val="0"/>
              </a:spcAft>
              <a:buClrTx/>
              <a:buSzTx/>
              <a:buFont typeface="Math3Mono" pitchFamily="2" charset="2"/>
              <a:buNone/>
              <a:tabLst/>
              <a:defRPr/>
            </a:pPr>
            <a:r>
              <a:rPr kumimoji="1" lang="zh-CN" altLang="en-US" sz="2000" b="0" i="0" u="none" strike="noStrike" kern="1200" cap="none" spc="0" normalizeH="0" baseline="0" noProof="0" dirty="0">
                <a:ln>
                  <a:noFill/>
                </a:ln>
                <a:solidFill>
                  <a:srgbClr val="9900CC"/>
                </a:solidFill>
                <a:effectLst/>
                <a:uLnTx/>
                <a:uFillTx/>
                <a:latin typeface="Times New Roman"/>
                <a:ea typeface="华文细黑" pitchFamily="2" charset="-122"/>
                <a:cs typeface="+mn-cs"/>
                <a:sym typeface="Math3Mono" pitchFamily="2" charset="2"/>
              </a:rPr>
              <a:t>为</a:t>
            </a:r>
            <a:r>
              <a:rPr kumimoji="1" lang="en-US" altLang="zh-CN" sz="2000" b="0" i="0" u="none" strike="noStrike" kern="1200" cap="none" spc="0" normalizeH="0" baseline="0" noProof="0" dirty="0">
                <a:ln>
                  <a:noFill/>
                </a:ln>
                <a:solidFill>
                  <a:srgbClr val="9900CC"/>
                </a:solidFill>
                <a:effectLst/>
                <a:uLnTx/>
                <a:uFillTx/>
                <a:latin typeface="Times New Roman"/>
                <a:ea typeface="华文细黑" pitchFamily="2" charset="-122"/>
                <a:cs typeface="+mn-cs"/>
                <a:sym typeface="Math3Mono" pitchFamily="2" charset="2"/>
              </a:rPr>
              <a:t>GPIB</a:t>
            </a:r>
            <a:r>
              <a:rPr kumimoji="1" lang="zh-CN" altLang="en-US" sz="2000" b="0" i="0" u="none" strike="noStrike" kern="1200" cap="none" spc="0" normalizeH="0" baseline="0" noProof="0" dirty="0">
                <a:ln>
                  <a:noFill/>
                </a:ln>
                <a:solidFill>
                  <a:srgbClr val="9900CC"/>
                </a:solidFill>
                <a:effectLst/>
                <a:uLnTx/>
                <a:uFillTx/>
                <a:latin typeface="Times New Roman"/>
                <a:ea typeface="华文细黑" pitchFamily="2" charset="-122"/>
                <a:cs typeface="+mn-cs"/>
                <a:sym typeface="Math3Mono" pitchFamily="2" charset="2"/>
              </a:rPr>
              <a:t>操作对控制器进行各种设置</a:t>
            </a:r>
            <a:r>
              <a:rPr kumimoji="1" lang="zh-CN" altLang="en-US" sz="2000" b="0" i="0" u="none" strike="noStrike" kern="1200" cap="none" spc="0" normalizeH="0" baseline="0" noProof="0" dirty="0">
                <a:ln>
                  <a:noFill/>
                </a:ln>
                <a:solidFill>
                  <a:srgbClr val="000000"/>
                </a:solidFill>
                <a:effectLst/>
                <a:uLnTx/>
                <a:uFillTx/>
                <a:latin typeface="Times New Roman"/>
                <a:ea typeface="华文细黑" pitchFamily="2" charset="-122"/>
                <a:cs typeface="+mn-cs"/>
                <a:sym typeface="Math3Mono" pitchFamily="2" charset="2"/>
              </a:rPr>
              <a:t> </a:t>
            </a:r>
          </a:p>
        </p:txBody>
      </p:sp>
      <p:sp>
        <p:nvSpPr>
          <p:cNvPr id="100358" name="Rectangle 7"/>
          <p:cNvSpPr>
            <a:spLocks noChangeArrowheads="1"/>
          </p:cNvSpPr>
          <p:nvPr/>
        </p:nvSpPr>
        <p:spPr bwMode="auto">
          <a:xfrm>
            <a:off x="323850" y="5013325"/>
            <a:ext cx="2998788" cy="7620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GPIB</a:t>
            </a:r>
            <a:r>
              <a:rPr kumimoji="1" lang="zh-CN"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rPr>
              <a:t>功能函数</a:t>
            </a:r>
            <a:endPar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sym typeface="Math3Mono" pitchFamily="2" charset="2"/>
            </a:endParaRPr>
          </a:p>
          <a:p>
            <a:pPr marL="457200" marR="0" lvl="1" indent="0" algn="l" defTabSz="914400" rtl="0" eaLnBrk="1" fontAlgn="base" latinLnBrk="0" hangingPunct="1">
              <a:lnSpc>
                <a:spcPct val="100000"/>
              </a:lnSpc>
              <a:spcBef>
                <a:spcPct val="0"/>
              </a:spcBef>
              <a:spcAft>
                <a:spcPct val="0"/>
              </a:spcAft>
              <a:buClrTx/>
              <a:buSzTx/>
              <a:buFont typeface="Math3Mono" pitchFamily="2" charset="2"/>
              <a:buNone/>
              <a:tabLst/>
              <a:defRPr/>
            </a:pPr>
            <a:r>
              <a:rPr kumimoji="1" lang="zh-CN" altLang="en-US" sz="2000" b="0" i="0" u="none" strike="noStrike" kern="1200" cap="none" spc="0" normalizeH="0" baseline="0" noProof="0" dirty="0">
                <a:ln>
                  <a:noFill/>
                </a:ln>
                <a:solidFill>
                  <a:srgbClr val="9900CC"/>
                </a:solidFill>
                <a:effectLst/>
                <a:uLnTx/>
                <a:uFillTx/>
                <a:latin typeface="Times New Roman"/>
                <a:ea typeface="华文细黑" pitchFamily="2" charset="-122"/>
                <a:cs typeface="+mn-cs"/>
                <a:sym typeface="Math3Mono" pitchFamily="2" charset="2"/>
              </a:rPr>
              <a:t>实现的</a:t>
            </a:r>
            <a:r>
              <a:rPr kumimoji="1" lang="en-US" altLang="zh-CN" sz="2000" b="0" i="0" u="none" strike="noStrike" kern="1200" cap="none" spc="0" normalizeH="0" baseline="0" noProof="0" dirty="0">
                <a:ln>
                  <a:noFill/>
                </a:ln>
                <a:solidFill>
                  <a:srgbClr val="9900CC"/>
                </a:solidFill>
                <a:effectLst/>
                <a:uLnTx/>
                <a:uFillTx/>
                <a:latin typeface="Times New Roman"/>
                <a:ea typeface="华文细黑" pitchFamily="2" charset="-122"/>
                <a:cs typeface="+mn-cs"/>
                <a:sym typeface="Math3Mono" pitchFamily="2" charset="2"/>
              </a:rPr>
              <a:t>GPIB</a:t>
            </a:r>
            <a:r>
              <a:rPr kumimoji="1" lang="zh-CN" altLang="en-US" sz="2000" b="0" i="0" u="none" strike="noStrike" kern="1200" cap="none" spc="0" normalizeH="0" baseline="0" noProof="0" dirty="0">
                <a:ln>
                  <a:noFill/>
                </a:ln>
                <a:solidFill>
                  <a:srgbClr val="9900CC"/>
                </a:solidFill>
                <a:effectLst/>
                <a:uLnTx/>
                <a:uFillTx/>
                <a:latin typeface="Times New Roman"/>
                <a:ea typeface="华文细黑" pitchFamily="2" charset="-122"/>
                <a:cs typeface="+mn-cs"/>
                <a:sym typeface="Math3Mono" pitchFamily="2" charset="2"/>
              </a:rPr>
              <a:t>功能操作</a:t>
            </a:r>
          </a:p>
        </p:txBody>
      </p:sp>
      <p:sp>
        <p:nvSpPr>
          <p:cNvPr id="100360" name="灯片编号占位符 9"/>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B2A726A-84AD-43DC-9720-D5DA1083546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525</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a:xfrm>
            <a:off x="755576" y="620688"/>
            <a:ext cx="7772400" cy="658813"/>
          </a:xfrm>
        </p:spPr>
        <p:txBody>
          <a:bodyPr/>
          <a:lstStyle/>
          <a:p>
            <a:pPr eaLnBrk="1" hangingPunct="1"/>
            <a:r>
              <a:rPr lang="zh-CN" altLang="en-US" sz="3600" dirty="0">
                <a:solidFill>
                  <a:srgbClr val="A50021"/>
                </a:solidFill>
                <a:latin typeface="华文细黑" pitchFamily="2" charset="-122"/>
                <a:ea typeface="华文细黑" pitchFamily="2" charset="-122"/>
              </a:rPr>
              <a:t>虚拟仪器</a:t>
            </a:r>
          </a:p>
        </p:txBody>
      </p:sp>
      <p:sp>
        <p:nvSpPr>
          <p:cNvPr id="101379" name="Rectangle 3"/>
          <p:cNvSpPr>
            <a:spLocks noGrp="1" noChangeArrowheads="1"/>
          </p:cNvSpPr>
          <p:nvPr>
            <p:ph type="body" idx="1"/>
          </p:nvPr>
        </p:nvSpPr>
        <p:spPr>
          <a:xfrm>
            <a:off x="685800" y="1340768"/>
            <a:ext cx="7772400" cy="5256882"/>
          </a:xfrm>
        </p:spPr>
        <p:txBody>
          <a:bodyPr/>
          <a:lstStyle/>
          <a:p>
            <a:pPr eaLnBrk="1" hangingPunct="1">
              <a:buFont typeface="Wingdings" pitchFamily="2" charset="2"/>
              <a:buChar char="l"/>
            </a:pPr>
            <a:r>
              <a:rPr lang="zh-CN" altLang="en-US" sz="2800" dirty="0">
                <a:solidFill>
                  <a:schemeClr val="accent2"/>
                </a:solidFill>
                <a:ea typeface="华文细黑" pitchFamily="2" charset="-122"/>
              </a:rPr>
              <a:t>虚拟仪器（</a:t>
            </a:r>
            <a:r>
              <a:rPr lang="en-US" altLang="zh-CN" sz="2800" dirty="0">
                <a:solidFill>
                  <a:schemeClr val="accent2"/>
                </a:solidFill>
                <a:ea typeface="华文细黑" pitchFamily="2" charset="-122"/>
              </a:rPr>
              <a:t>Virtual Instrument</a:t>
            </a:r>
            <a:r>
              <a:rPr lang="zh-CN" altLang="en-US" sz="2800" dirty="0">
                <a:solidFill>
                  <a:schemeClr val="accent2"/>
                </a:solidFill>
                <a:ea typeface="华文细黑" pitchFamily="2" charset="-122"/>
              </a:rPr>
              <a:t>）是指以微型计算机为核心，将微机和测量系统融合于一体，用计算机软件代替传统仪器的某些硬件的功能，用计算机的显示器代替传统仪器物理面板的测量仪器。</a:t>
            </a:r>
            <a:r>
              <a:rPr lang="en-US" altLang="zh-CN" sz="2800" dirty="0">
                <a:solidFill>
                  <a:schemeClr val="accent2"/>
                </a:solidFill>
                <a:ea typeface="华文细黑" pitchFamily="2" charset="-122"/>
              </a:rPr>
              <a:t>VI</a:t>
            </a:r>
            <a:r>
              <a:rPr lang="zh-CN" altLang="en-US" sz="2800" dirty="0">
                <a:solidFill>
                  <a:schemeClr val="accent2"/>
                </a:solidFill>
                <a:ea typeface="华文细黑" pitchFamily="2" charset="-122"/>
              </a:rPr>
              <a:t>的出现是传统仪器在测量理论和测量方法上的一次革命性突破，充分体现了</a:t>
            </a:r>
            <a:r>
              <a:rPr lang="en-US" altLang="zh-CN" sz="2800" dirty="0">
                <a:solidFill>
                  <a:schemeClr val="accent2"/>
                </a:solidFill>
                <a:ea typeface="华文细黑" pitchFamily="2" charset="-122"/>
              </a:rPr>
              <a:t>"</a:t>
            </a:r>
            <a:r>
              <a:rPr lang="zh-CN" altLang="en-US" sz="2800" dirty="0">
                <a:solidFill>
                  <a:schemeClr val="accent2"/>
                </a:solidFill>
                <a:ea typeface="华文细黑" pitchFamily="2" charset="-122"/>
              </a:rPr>
              <a:t>软件就是仪器</a:t>
            </a:r>
            <a:r>
              <a:rPr lang="en-US" altLang="zh-CN" sz="2800" dirty="0">
                <a:solidFill>
                  <a:schemeClr val="accent2"/>
                </a:solidFill>
                <a:ea typeface="华文细黑" pitchFamily="2" charset="-122"/>
              </a:rPr>
              <a:t>"</a:t>
            </a:r>
            <a:r>
              <a:rPr lang="zh-CN" altLang="en-US" sz="2800" dirty="0">
                <a:solidFill>
                  <a:schemeClr val="accent2"/>
                </a:solidFill>
                <a:ea typeface="华文细黑" pitchFamily="2" charset="-122"/>
              </a:rPr>
              <a:t>的新思想，同时打破了传统仪器结构固定、功能单一、可扩展性差等限制，使仪器的生产进入了一个崭新的阶段。 </a:t>
            </a:r>
          </a:p>
        </p:txBody>
      </p:sp>
      <p:sp>
        <p:nvSpPr>
          <p:cNvPr id="101380"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C210950-52BF-4933-9753-EB3DFC198702}"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526</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xfrm>
            <a:off x="683568" y="476672"/>
            <a:ext cx="7772400" cy="792163"/>
          </a:xfrm>
        </p:spPr>
        <p:txBody>
          <a:bodyPr/>
          <a:lstStyle/>
          <a:p>
            <a:pPr eaLnBrk="1" hangingPunct="1"/>
            <a:r>
              <a:rPr lang="zh-CN" altLang="en-US" sz="3600" dirty="0">
                <a:solidFill>
                  <a:srgbClr val="A50021"/>
                </a:solidFill>
                <a:latin typeface="华文细黑" pitchFamily="2" charset="-122"/>
                <a:ea typeface="华文细黑" pitchFamily="2" charset="-122"/>
              </a:rPr>
              <a:t>虚拟仪器</a:t>
            </a:r>
          </a:p>
        </p:txBody>
      </p:sp>
      <p:sp>
        <p:nvSpPr>
          <p:cNvPr id="102403" name="Rectangle 3"/>
          <p:cNvSpPr>
            <a:spLocks noGrp="1" noChangeArrowheads="1"/>
          </p:cNvSpPr>
          <p:nvPr>
            <p:ph type="body" idx="1"/>
          </p:nvPr>
        </p:nvSpPr>
        <p:spPr>
          <a:xfrm>
            <a:off x="755576" y="1268760"/>
            <a:ext cx="7772400" cy="4752975"/>
          </a:xfrm>
        </p:spPr>
        <p:txBody>
          <a:bodyPr/>
          <a:lstStyle/>
          <a:p>
            <a:pPr eaLnBrk="1" hangingPunct="1">
              <a:buFont typeface="Wingdings" pitchFamily="2" charset="2"/>
              <a:buChar char="l"/>
            </a:pPr>
            <a:r>
              <a:rPr lang="en-US" altLang="zh-CN" sz="2800" dirty="0">
                <a:solidFill>
                  <a:schemeClr val="accent2"/>
                </a:solidFill>
                <a:ea typeface="华文细黑" pitchFamily="2" charset="-122"/>
              </a:rPr>
              <a:t>VI</a:t>
            </a:r>
            <a:r>
              <a:rPr lang="zh-CN" altLang="en-US" sz="2800" dirty="0">
                <a:solidFill>
                  <a:schemeClr val="accent2"/>
                </a:solidFill>
                <a:ea typeface="华文细黑" pitchFamily="2" charset="-122"/>
              </a:rPr>
              <a:t>一般由通用计算机（</a:t>
            </a:r>
            <a:r>
              <a:rPr lang="en-US" altLang="zh-CN" sz="2800" dirty="0">
                <a:solidFill>
                  <a:schemeClr val="accent2"/>
                </a:solidFill>
                <a:ea typeface="华文细黑" pitchFamily="2" charset="-122"/>
              </a:rPr>
              <a:t>PC</a:t>
            </a:r>
            <a:r>
              <a:rPr lang="zh-CN" altLang="en-US" sz="2800" dirty="0">
                <a:solidFill>
                  <a:schemeClr val="accent2"/>
                </a:solidFill>
                <a:ea typeface="华文细黑" pitchFamily="2" charset="-122"/>
              </a:rPr>
              <a:t>机）、数据采集硬件模件及软件系统组成。它充分利用</a:t>
            </a:r>
            <a:r>
              <a:rPr lang="en-US" altLang="zh-CN" sz="2800" dirty="0">
                <a:solidFill>
                  <a:schemeClr val="accent2"/>
                </a:solidFill>
                <a:ea typeface="华文细黑" pitchFamily="2" charset="-122"/>
              </a:rPr>
              <a:t>PC</a:t>
            </a:r>
            <a:r>
              <a:rPr lang="zh-CN" altLang="en-US" sz="2800" dirty="0">
                <a:solidFill>
                  <a:schemeClr val="accent2"/>
                </a:solidFill>
                <a:ea typeface="华文细黑" pitchFamily="2" charset="-122"/>
              </a:rPr>
              <a:t>机丰富的软硬件资源快速建立数据采集应用系统，通过数据采集模件从外界采集各种信号，对信号进行实时存储、实时显示及离线分析。这是一个由控制软件和硬件模件组成的复杂系统，其中控制软件是非常关键和重要的部分，通常将</a:t>
            </a:r>
            <a:r>
              <a:rPr lang="en-US" altLang="zh-CN" sz="2800" dirty="0">
                <a:solidFill>
                  <a:schemeClr val="accent2"/>
                </a:solidFill>
                <a:ea typeface="华文细黑" pitchFamily="2" charset="-122"/>
              </a:rPr>
              <a:t>VI</a:t>
            </a:r>
            <a:r>
              <a:rPr lang="zh-CN" altLang="en-US" sz="2800" dirty="0">
                <a:solidFill>
                  <a:schemeClr val="accent2"/>
                </a:solidFill>
                <a:ea typeface="华文细黑" pitchFamily="2" charset="-122"/>
              </a:rPr>
              <a:t>的软件系统分为</a:t>
            </a:r>
            <a:r>
              <a:rPr lang="en-US" altLang="zh-CN" sz="2800" dirty="0">
                <a:solidFill>
                  <a:schemeClr val="accent2"/>
                </a:solidFill>
                <a:ea typeface="华文细黑" pitchFamily="2" charset="-122"/>
              </a:rPr>
              <a:t>3</a:t>
            </a:r>
            <a:r>
              <a:rPr lang="zh-CN" altLang="en-US" sz="2800" dirty="0">
                <a:solidFill>
                  <a:schemeClr val="accent2"/>
                </a:solidFill>
                <a:ea typeface="华文细黑" pitchFamily="2" charset="-122"/>
              </a:rPr>
              <a:t>部分 </a:t>
            </a:r>
          </a:p>
        </p:txBody>
      </p:sp>
      <p:sp>
        <p:nvSpPr>
          <p:cNvPr id="102404"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0B59B-C9B9-4EBD-9535-3D733521FFA3}"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527</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a:xfrm>
            <a:off x="611560" y="476672"/>
            <a:ext cx="7772400" cy="731837"/>
          </a:xfrm>
        </p:spPr>
        <p:txBody>
          <a:bodyPr/>
          <a:lstStyle/>
          <a:p>
            <a:pPr eaLnBrk="1" hangingPunct="1"/>
            <a:r>
              <a:rPr lang="zh-CN" altLang="en-US" sz="3600">
                <a:solidFill>
                  <a:srgbClr val="A50021"/>
                </a:solidFill>
                <a:latin typeface="华文细黑" pitchFamily="2" charset="-122"/>
                <a:ea typeface="华文细黑" pitchFamily="2" charset="-122"/>
              </a:rPr>
              <a:t>虚拟仪器</a:t>
            </a:r>
          </a:p>
        </p:txBody>
      </p:sp>
      <p:sp>
        <p:nvSpPr>
          <p:cNvPr id="103427" name="Rectangle 3"/>
          <p:cNvSpPr>
            <a:spLocks noGrp="1" noChangeArrowheads="1"/>
          </p:cNvSpPr>
          <p:nvPr>
            <p:ph type="body" idx="1"/>
          </p:nvPr>
        </p:nvSpPr>
        <p:spPr>
          <a:xfrm>
            <a:off x="685800" y="1196975"/>
            <a:ext cx="7772400" cy="5256213"/>
          </a:xfrm>
        </p:spPr>
        <p:txBody>
          <a:bodyPr/>
          <a:lstStyle/>
          <a:p>
            <a:pPr eaLnBrk="1" hangingPunct="1">
              <a:lnSpc>
                <a:spcPct val="90000"/>
              </a:lnSpc>
              <a:buFontTx/>
              <a:buNone/>
            </a:pPr>
            <a:r>
              <a:rPr lang="zh-CN" altLang="en-US" sz="2400" dirty="0">
                <a:solidFill>
                  <a:schemeClr val="accent2"/>
                </a:solidFill>
                <a:latin typeface="华文细黑" pitchFamily="2" charset="-122"/>
                <a:ea typeface="华文细黑" pitchFamily="2" charset="-122"/>
              </a:rPr>
              <a:t>（</a:t>
            </a:r>
            <a:r>
              <a:rPr lang="en-US" altLang="zh-CN" sz="2400" dirty="0">
                <a:solidFill>
                  <a:schemeClr val="accent2"/>
                </a:solidFill>
                <a:latin typeface="华文细黑" pitchFamily="2" charset="-122"/>
                <a:ea typeface="华文细黑" pitchFamily="2" charset="-122"/>
              </a:rPr>
              <a:t>1</a:t>
            </a:r>
            <a:r>
              <a:rPr lang="zh-CN" altLang="en-US" sz="2400" dirty="0">
                <a:solidFill>
                  <a:schemeClr val="accent2"/>
                </a:solidFill>
                <a:latin typeface="华文细黑" pitchFamily="2" charset="-122"/>
                <a:ea typeface="华文细黑" pitchFamily="2" charset="-122"/>
              </a:rPr>
              <a:t>）硬件模件驱动部分，信号的存储，控制系统复位及多通道操作，满足采集模件“即插即用”的要求。这些功能是面向硬件的，必须满足实时、高速度的要求，通常用汇编语言设计实现。</a:t>
            </a:r>
          </a:p>
          <a:p>
            <a:pPr eaLnBrk="1" hangingPunct="1">
              <a:lnSpc>
                <a:spcPct val="90000"/>
              </a:lnSpc>
              <a:buFontTx/>
              <a:buNone/>
            </a:pPr>
            <a:r>
              <a:rPr lang="zh-CN" altLang="en-US" sz="2400" dirty="0">
                <a:solidFill>
                  <a:schemeClr val="accent2"/>
                </a:solidFill>
                <a:latin typeface="华文细黑" pitchFamily="2" charset="-122"/>
                <a:ea typeface="华文细黑" pitchFamily="2" charset="-122"/>
              </a:rPr>
              <a:t>（</a:t>
            </a:r>
            <a:r>
              <a:rPr lang="en-US" altLang="zh-CN" sz="2400" dirty="0">
                <a:solidFill>
                  <a:schemeClr val="accent2"/>
                </a:solidFill>
                <a:latin typeface="华文细黑" pitchFamily="2" charset="-122"/>
                <a:ea typeface="华文细黑" pitchFamily="2" charset="-122"/>
              </a:rPr>
              <a:t>2</a:t>
            </a:r>
            <a:r>
              <a:rPr lang="zh-CN" altLang="en-US" sz="2400" dirty="0">
                <a:solidFill>
                  <a:schemeClr val="accent2"/>
                </a:solidFill>
                <a:latin typeface="华文细黑" pitchFamily="2" charset="-122"/>
                <a:ea typeface="华文细黑" pitchFamily="2" charset="-122"/>
              </a:rPr>
              <a:t>）虚拟仪器面板部分，这是控制软件的核心，为用户提供了美观、方便、快捷的高级交互界面。它以传统仪器的物理面板为基础，集成各种仪器的面板，比如示波器、压力表以及各种指针式仪表等等，供选择使用。它能够显示图形、数据或图表等以满足不同要求，也可以通过菜单或按钮实现功能切换。</a:t>
            </a:r>
          </a:p>
          <a:p>
            <a:pPr eaLnBrk="1" hangingPunct="1">
              <a:lnSpc>
                <a:spcPct val="90000"/>
              </a:lnSpc>
              <a:buFontTx/>
              <a:buNone/>
            </a:pPr>
            <a:r>
              <a:rPr lang="zh-CN" altLang="en-US" sz="2400" dirty="0">
                <a:solidFill>
                  <a:schemeClr val="accent2"/>
                </a:solidFill>
                <a:latin typeface="华文细黑" pitchFamily="2" charset="-122"/>
                <a:ea typeface="华文细黑" pitchFamily="2" charset="-122"/>
              </a:rPr>
              <a:t>（</a:t>
            </a:r>
            <a:r>
              <a:rPr lang="en-US" altLang="zh-CN" sz="2400" dirty="0">
                <a:solidFill>
                  <a:schemeClr val="accent2"/>
                </a:solidFill>
                <a:latin typeface="华文细黑" pitchFamily="2" charset="-122"/>
                <a:ea typeface="华文细黑" pitchFamily="2" charset="-122"/>
              </a:rPr>
              <a:t>3</a:t>
            </a:r>
            <a:r>
              <a:rPr lang="zh-CN" altLang="en-US" sz="2400" dirty="0">
                <a:solidFill>
                  <a:schemeClr val="accent2"/>
                </a:solidFill>
                <a:latin typeface="华文细黑" pitchFamily="2" charset="-122"/>
                <a:ea typeface="华文细黑" pitchFamily="2" charset="-122"/>
              </a:rPr>
              <a:t>）离线分析部分是后期完成的工作，它对采样信号进行非实时的再现和处理，如频谱分析、图形处理等等，这部分所实现的功能是其它传统仪器所不具备的，是</a:t>
            </a:r>
            <a:r>
              <a:rPr lang="en-US" altLang="zh-CN" sz="2400" dirty="0">
                <a:solidFill>
                  <a:schemeClr val="accent2"/>
                </a:solidFill>
                <a:latin typeface="华文细黑" pitchFamily="2" charset="-122"/>
                <a:ea typeface="华文细黑" pitchFamily="2" charset="-122"/>
              </a:rPr>
              <a:t>VI</a:t>
            </a:r>
            <a:r>
              <a:rPr lang="zh-CN" altLang="en-US" sz="2400" dirty="0">
                <a:solidFill>
                  <a:schemeClr val="accent2"/>
                </a:solidFill>
                <a:latin typeface="华文细黑" pitchFamily="2" charset="-122"/>
                <a:ea typeface="华文细黑" pitchFamily="2" charset="-122"/>
              </a:rPr>
              <a:t>的优势部分。 </a:t>
            </a:r>
          </a:p>
        </p:txBody>
      </p:sp>
      <p:sp>
        <p:nvSpPr>
          <p:cNvPr id="551936" name="Rectangle 0"/>
          <p:cNvSpPr>
            <a:spLocks noChangeArrowheads="1"/>
          </p:cNvSpPr>
          <p:nvPr/>
        </p:nvSpPr>
        <p:spPr bwMode="auto">
          <a:xfrm>
            <a:off x="7452320" y="6093296"/>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990033"/>
                </a:solidFill>
                <a:effectLst/>
                <a:uLnTx/>
                <a:uFillTx/>
                <a:latin typeface="Times New Roman" pitchFamily="18" charset="0"/>
                <a:ea typeface="宋体" charset="-122"/>
                <a:cs typeface="+mn-cs"/>
                <a:hlinkClick r:id="rId3" action="ppaction://hlinksldjump"/>
              </a:rPr>
              <a:t>返回</a:t>
            </a:r>
            <a:endParaRPr kumimoji="1" lang="zh-CN" altLang="en-US" sz="2400" b="0" i="0" u="none" strike="noStrike" kern="1200" cap="none" spc="0" normalizeH="0" baseline="0" noProof="0" dirty="0">
              <a:ln>
                <a:noFill/>
              </a:ln>
              <a:solidFill>
                <a:srgbClr val="990033"/>
              </a:solidFill>
              <a:effectLst/>
              <a:uLnTx/>
              <a:uFillTx/>
              <a:latin typeface="Times New Roman" pitchFamily="18" charset="0"/>
              <a:ea typeface="宋体" charset="-122"/>
              <a:cs typeface="+mn-cs"/>
            </a:endParaRPr>
          </a:p>
        </p:txBody>
      </p:sp>
      <p:sp>
        <p:nvSpPr>
          <p:cNvPr id="103429"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8BE269-1AD6-4AEB-AC61-503E9E648A0F}"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528</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51936">
                                            <p:txEl>
                                              <p:pRg st="0" end="0"/>
                                            </p:txEl>
                                          </p:spTgt>
                                        </p:tgtEl>
                                        <p:attrNameLst>
                                          <p:attrName>style.visibility</p:attrName>
                                        </p:attrNameLst>
                                      </p:cBhvr>
                                      <p:to>
                                        <p:strVal val="visible"/>
                                      </p:to>
                                    </p:set>
                                    <p:animEffect transition="in" filter="blinds(horizontal)">
                                      <p:cBhvr>
                                        <p:cTn id="7" dur="500"/>
                                        <p:tgtEl>
                                          <p:spTgt spid="5519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a:xfrm>
            <a:off x="755576" y="620688"/>
            <a:ext cx="7772400" cy="576411"/>
          </a:xfrm>
        </p:spPr>
        <p:txBody>
          <a:bodyPr/>
          <a:lstStyle/>
          <a:p>
            <a:pPr eaLnBrk="1" hangingPunct="1"/>
            <a:r>
              <a:rPr lang="zh-CN" altLang="en-US" sz="3600" dirty="0">
                <a:solidFill>
                  <a:srgbClr val="A50021"/>
                </a:solidFill>
                <a:latin typeface="华文细黑" pitchFamily="2" charset="-122"/>
                <a:ea typeface="华文细黑" pitchFamily="2" charset="-122"/>
              </a:rPr>
              <a:t>用户面板开发</a:t>
            </a:r>
          </a:p>
        </p:txBody>
      </p:sp>
      <p:sp>
        <p:nvSpPr>
          <p:cNvPr id="104451" name="Rectangle 3"/>
          <p:cNvSpPr>
            <a:spLocks noGrp="1" noChangeArrowheads="1"/>
          </p:cNvSpPr>
          <p:nvPr>
            <p:ph type="body" idx="1"/>
          </p:nvPr>
        </p:nvSpPr>
        <p:spPr>
          <a:xfrm>
            <a:off x="685800" y="1196975"/>
            <a:ext cx="7772400" cy="5184775"/>
          </a:xfrm>
        </p:spPr>
        <p:txBody>
          <a:bodyPr/>
          <a:lstStyle/>
          <a:p>
            <a:pPr eaLnBrk="1" hangingPunct="1">
              <a:lnSpc>
                <a:spcPct val="90000"/>
              </a:lnSpc>
              <a:buFont typeface="Wingdings" pitchFamily="2" charset="2"/>
              <a:buChar char="l"/>
            </a:pPr>
            <a:r>
              <a:rPr lang="zh-CN" altLang="en-US" sz="2400" dirty="0">
                <a:solidFill>
                  <a:schemeClr val="accent2"/>
                </a:solidFill>
                <a:ea typeface="华文细黑" pitchFamily="2" charset="-122"/>
              </a:rPr>
              <a:t>采用虚拟仪器工具</a:t>
            </a:r>
            <a:r>
              <a:rPr lang="en-US" altLang="zh-CN" sz="2400" dirty="0" err="1">
                <a:solidFill>
                  <a:schemeClr val="accent2"/>
                </a:solidFill>
                <a:ea typeface="华文细黑" pitchFamily="2" charset="-122"/>
              </a:rPr>
              <a:t>Labwindows</a:t>
            </a:r>
            <a:r>
              <a:rPr lang="en-US" altLang="zh-CN" sz="2400" dirty="0">
                <a:solidFill>
                  <a:schemeClr val="accent2"/>
                </a:solidFill>
                <a:ea typeface="华文细黑" pitchFamily="2" charset="-122"/>
              </a:rPr>
              <a:t>/CVI</a:t>
            </a:r>
            <a:r>
              <a:rPr lang="zh-CN" altLang="en-US" sz="2400" dirty="0">
                <a:solidFill>
                  <a:schemeClr val="accent2"/>
                </a:solidFill>
                <a:ea typeface="华文细黑" pitchFamily="2" charset="-122"/>
              </a:rPr>
              <a:t>通过这个模件实现了对示波器的完全控制和波形数据读取。</a:t>
            </a:r>
            <a:r>
              <a:rPr lang="en-US" altLang="zh-CN" sz="2400" dirty="0">
                <a:solidFill>
                  <a:schemeClr val="accent2"/>
                </a:solidFill>
                <a:ea typeface="华文细黑" pitchFamily="2" charset="-122"/>
              </a:rPr>
              <a:t>TDS</a:t>
            </a:r>
            <a:r>
              <a:rPr lang="zh-CN" altLang="en-US" sz="2400" dirty="0">
                <a:solidFill>
                  <a:schemeClr val="accent2"/>
                </a:solidFill>
                <a:ea typeface="华文细黑" pitchFamily="2" charset="-122"/>
              </a:rPr>
              <a:t>系列高速数字采样示波器在</a:t>
            </a:r>
            <a:r>
              <a:rPr lang="en-US" altLang="zh-CN" sz="2400" dirty="0">
                <a:solidFill>
                  <a:schemeClr val="accent2"/>
                </a:solidFill>
                <a:ea typeface="华文细黑" pitchFamily="2" charset="-122"/>
              </a:rPr>
              <a:t>ICF</a:t>
            </a:r>
            <a:r>
              <a:rPr lang="zh-CN" altLang="en-US" sz="2400" dirty="0">
                <a:solidFill>
                  <a:schemeClr val="accent2"/>
                </a:solidFill>
                <a:ea typeface="华文细黑" pitchFamily="2" charset="-122"/>
              </a:rPr>
              <a:t>靶诊断子系统有广泛的应用，它们都带有</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标准接口并具有基本一致的标准命令集。这些命令分成两类：命令与查询。命令是不具有返回值，而查询则将结果以字符串的形式返回。</a:t>
            </a:r>
          </a:p>
          <a:p>
            <a:pPr eaLnBrk="1" hangingPunct="1">
              <a:lnSpc>
                <a:spcPct val="90000"/>
              </a:lnSpc>
              <a:buFont typeface="Wingdings" pitchFamily="2" charset="2"/>
              <a:buChar char="l"/>
            </a:pPr>
            <a:r>
              <a:rPr lang="zh-CN" altLang="en-US" sz="2400" dirty="0">
                <a:solidFill>
                  <a:schemeClr val="accent2"/>
                </a:solidFill>
                <a:ea typeface="华文细黑" pitchFamily="2" charset="-122"/>
              </a:rPr>
              <a:t>采用</a:t>
            </a:r>
            <a:r>
              <a:rPr lang="en-US" altLang="zh-CN" sz="2400" dirty="0" err="1">
                <a:solidFill>
                  <a:schemeClr val="accent2"/>
                </a:solidFill>
                <a:ea typeface="华文细黑" pitchFamily="2" charset="-122"/>
              </a:rPr>
              <a:t>Labwindows</a:t>
            </a:r>
            <a:r>
              <a:rPr lang="en-US" altLang="zh-CN" sz="2400" dirty="0">
                <a:solidFill>
                  <a:schemeClr val="accent2"/>
                </a:solidFill>
                <a:ea typeface="华文细黑" pitchFamily="2" charset="-122"/>
              </a:rPr>
              <a:t>/CVI</a:t>
            </a:r>
            <a:r>
              <a:rPr lang="zh-CN" altLang="en-US" sz="2400" dirty="0">
                <a:solidFill>
                  <a:schemeClr val="accent2"/>
                </a:solidFill>
                <a:ea typeface="华文细黑" pitchFamily="2" charset="-122"/>
              </a:rPr>
              <a:t>编制的</a:t>
            </a:r>
            <a:r>
              <a:rPr lang="en-US" altLang="zh-CN" sz="2400" dirty="0">
                <a:solidFill>
                  <a:schemeClr val="accent2"/>
                </a:solidFill>
                <a:ea typeface="华文细黑" pitchFamily="2" charset="-122"/>
              </a:rPr>
              <a:t>TDS3052</a:t>
            </a:r>
            <a:r>
              <a:rPr lang="zh-CN" altLang="en-US" sz="2400" dirty="0">
                <a:solidFill>
                  <a:schemeClr val="accent2"/>
                </a:solidFill>
                <a:ea typeface="华文细黑" pitchFamily="2" charset="-122"/>
              </a:rPr>
              <a:t>示波器的面板，完全取代了示波器操作面板。它比示波器面板多了两个按钮，一个是</a:t>
            </a:r>
            <a:r>
              <a:rPr lang="en-US" altLang="zh-CN" sz="2400" dirty="0">
                <a:solidFill>
                  <a:schemeClr val="accent2"/>
                </a:solidFill>
                <a:ea typeface="华文细黑" pitchFamily="2" charset="-122"/>
              </a:rPr>
              <a:t>GPIB</a:t>
            </a:r>
            <a:r>
              <a:rPr lang="zh-CN" altLang="en-US" sz="2400" dirty="0">
                <a:solidFill>
                  <a:schemeClr val="accent2"/>
                </a:solidFill>
                <a:ea typeface="华文细黑" pitchFamily="2" charset="-122"/>
              </a:rPr>
              <a:t>初始化按钮，一个是退出按钮。面板中显示的是利用</a:t>
            </a:r>
            <a:r>
              <a:rPr lang="en-US" altLang="zh-CN" sz="2400" dirty="0">
                <a:solidFill>
                  <a:schemeClr val="accent2"/>
                </a:solidFill>
                <a:ea typeface="华文细黑" pitchFamily="2" charset="-122"/>
              </a:rPr>
              <a:t>VXI-GPIB</a:t>
            </a:r>
            <a:r>
              <a:rPr lang="zh-CN" altLang="en-US" sz="2400" dirty="0">
                <a:solidFill>
                  <a:schemeClr val="accent2"/>
                </a:solidFill>
                <a:ea typeface="华文细黑" pitchFamily="2" charset="-122"/>
              </a:rPr>
              <a:t>协议转换模件采集下来的示波器的输出校正标准方波波形。通过这个面板我们就可以完全控制示波器了。它的操作对用过</a:t>
            </a:r>
            <a:r>
              <a:rPr lang="en-US" altLang="zh-CN" sz="2400" dirty="0">
                <a:solidFill>
                  <a:schemeClr val="accent2"/>
                </a:solidFill>
                <a:ea typeface="华文细黑" pitchFamily="2" charset="-122"/>
              </a:rPr>
              <a:t>TEK</a:t>
            </a:r>
            <a:r>
              <a:rPr lang="zh-CN" altLang="en-US" sz="2400" dirty="0">
                <a:solidFill>
                  <a:schemeClr val="accent2"/>
                </a:solidFill>
                <a:ea typeface="华文细黑" pitchFamily="2" charset="-122"/>
              </a:rPr>
              <a:t>系列示波器的人员是很熟悉的。如果加上在线帮助，那么比起翻阅厚厚的使用说明来就显得更为方便。</a:t>
            </a:r>
          </a:p>
        </p:txBody>
      </p:sp>
      <p:sp>
        <p:nvSpPr>
          <p:cNvPr id="104452"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A2CAEA4-5D93-4743-A24B-E921C856761E}"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529</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Picture 2" descr="ICCS层次模型"/>
          <p:cNvPicPr>
            <a:picLocks noChangeAspect="1" noChangeArrowheads="1"/>
          </p:cNvPicPr>
          <p:nvPr/>
        </p:nvPicPr>
        <p:blipFill>
          <a:blip r:embed="rId2" cstate="print"/>
          <a:srcRect/>
          <a:stretch>
            <a:fillRect/>
          </a:stretch>
        </p:blipFill>
        <p:spPr bwMode="auto">
          <a:xfrm>
            <a:off x="684213" y="1052513"/>
            <a:ext cx="7993062" cy="5200650"/>
          </a:xfrm>
          <a:prstGeom prst="rect">
            <a:avLst/>
          </a:prstGeom>
          <a:noFill/>
          <a:ln w="9525">
            <a:noFill/>
            <a:miter lim="800000"/>
            <a:headEnd/>
            <a:tailEnd/>
          </a:ln>
        </p:spPr>
      </p:pic>
      <p:sp>
        <p:nvSpPr>
          <p:cNvPr id="3" name="灯片编号占位符 2"/>
          <p:cNvSpPr>
            <a:spLocks noGrp="1"/>
          </p:cNvSpPr>
          <p:nvPr>
            <p:ph type="sldNum" sz="quarter" idx="12"/>
          </p:nvPr>
        </p:nvSpPr>
        <p:spPr/>
        <p:txBody>
          <a:bodyPr/>
          <a:lstStyle/>
          <a:p>
            <a:pPr>
              <a:defRPr/>
            </a:pPr>
            <a:fld id="{46194CD1-F2EF-43BF-A81F-DFE62F8A715B}" type="slidenum">
              <a:rPr lang="en-US" altLang="zh-CN" smtClean="0"/>
              <a:pPr>
                <a:defRPr/>
              </a:pPr>
              <a:t>53</a:t>
            </a:fld>
            <a:endParaRPr lang="en-US" altLang="zh-CN"/>
          </a:p>
        </p:txBody>
      </p:sp>
    </p:spTree>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755576" y="548680"/>
            <a:ext cx="7791450" cy="527050"/>
          </a:xfrm>
        </p:spPr>
        <p:txBody>
          <a:bodyPr/>
          <a:lstStyle/>
          <a:p>
            <a:pPr eaLnBrk="1" hangingPunct="1"/>
            <a:r>
              <a:rPr lang="zh-CN" altLang="en-US" sz="3600" dirty="0">
                <a:solidFill>
                  <a:schemeClr val="accent2"/>
                </a:solidFill>
                <a:ea typeface="华文细黑" pitchFamily="2" charset="-122"/>
              </a:rPr>
              <a:t>本模件对</a:t>
            </a:r>
            <a:r>
              <a:rPr lang="en-US" altLang="zh-CN" sz="3600" dirty="0">
                <a:solidFill>
                  <a:schemeClr val="accent2"/>
                </a:solidFill>
                <a:ea typeface="华文细黑" pitchFamily="2" charset="-122"/>
              </a:rPr>
              <a:t>TDS3052</a:t>
            </a:r>
            <a:r>
              <a:rPr lang="zh-CN" altLang="en-US" sz="3600" dirty="0">
                <a:solidFill>
                  <a:schemeClr val="accent2"/>
                </a:solidFill>
                <a:ea typeface="华文细黑" pitchFamily="2" charset="-122"/>
              </a:rPr>
              <a:t>示波器的控制</a:t>
            </a:r>
          </a:p>
        </p:txBody>
      </p:sp>
      <p:pic>
        <p:nvPicPr>
          <p:cNvPr id="122883" name="Picture 3" descr="TDS3052面板"/>
          <p:cNvPicPr>
            <a:picLocks noChangeAspect="1" noChangeArrowheads="1"/>
          </p:cNvPicPr>
          <p:nvPr/>
        </p:nvPicPr>
        <p:blipFill>
          <a:blip r:embed="rId3" cstate="print"/>
          <a:srcRect/>
          <a:stretch>
            <a:fillRect/>
          </a:stretch>
        </p:blipFill>
        <p:spPr bwMode="auto">
          <a:xfrm>
            <a:off x="1547664" y="1052736"/>
            <a:ext cx="6408514" cy="4635284"/>
          </a:xfrm>
          <a:prstGeom prst="rect">
            <a:avLst/>
          </a:prstGeom>
          <a:noFill/>
          <a:ln w="9525">
            <a:noFill/>
            <a:miter lim="800000"/>
            <a:headEnd/>
            <a:tailEnd/>
          </a:ln>
        </p:spPr>
      </p:pic>
      <p:sp>
        <p:nvSpPr>
          <p:cNvPr id="105476"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647B78-1828-4A41-8EF9-78F79AA1330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530</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1228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Picture 2" descr="模拟打靶的示波器面板图1"/>
          <p:cNvPicPr>
            <a:picLocks noChangeAspect="1" noChangeArrowheads="1"/>
          </p:cNvPicPr>
          <p:nvPr/>
        </p:nvPicPr>
        <p:blipFill>
          <a:blip r:embed="rId3" cstate="print"/>
          <a:srcRect/>
          <a:stretch>
            <a:fillRect/>
          </a:stretch>
        </p:blipFill>
        <p:spPr bwMode="auto">
          <a:xfrm>
            <a:off x="755328" y="1340768"/>
            <a:ext cx="7777112" cy="5215788"/>
          </a:xfrm>
          <a:prstGeom prst="rect">
            <a:avLst/>
          </a:prstGeom>
          <a:noFill/>
          <a:ln w="9525">
            <a:noFill/>
            <a:miter lim="800000"/>
            <a:headEnd/>
            <a:tailEnd/>
          </a:ln>
        </p:spPr>
      </p:pic>
      <p:sp>
        <p:nvSpPr>
          <p:cNvPr id="106499" name="Rectangle 3"/>
          <p:cNvSpPr>
            <a:spLocks noGrp="1" noChangeArrowheads="1"/>
          </p:cNvSpPr>
          <p:nvPr>
            <p:ph type="title"/>
          </p:nvPr>
        </p:nvSpPr>
        <p:spPr>
          <a:xfrm>
            <a:off x="688032" y="615008"/>
            <a:ext cx="7772400" cy="581744"/>
          </a:xfrm>
        </p:spPr>
        <p:txBody>
          <a:bodyPr/>
          <a:lstStyle/>
          <a:p>
            <a:pPr eaLnBrk="1" hangingPunct="1"/>
            <a:r>
              <a:rPr lang="zh-CN" altLang="en-US" sz="3600" dirty="0">
                <a:solidFill>
                  <a:schemeClr val="accent2"/>
                </a:solidFill>
                <a:latin typeface="华文细黑" pitchFamily="2" charset="-122"/>
                <a:ea typeface="华文细黑" pitchFamily="2" charset="-122"/>
              </a:rPr>
              <a:t>模拟打靶的示波器用户面板</a:t>
            </a:r>
          </a:p>
        </p:txBody>
      </p:sp>
      <p:pic>
        <p:nvPicPr>
          <p:cNvPr id="123908" name="Picture 4" descr="模拟打靶的示波器面板图2"/>
          <p:cNvPicPr>
            <a:picLocks noChangeAspect="1" noChangeArrowheads="1"/>
          </p:cNvPicPr>
          <p:nvPr/>
        </p:nvPicPr>
        <p:blipFill>
          <a:blip r:embed="rId4" cstate="print"/>
          <a:srcRect/>
          <a:stretch>
            <a:fillRect/>
          </a:stretch>
        </p:blipFill>
        <p:spPr bwMode="auto">
          <a:xfrm>
            <a:off x="755328" y="1395653"/>
            <a:ext cx="7633096" cy="4833879"/>
          </a:xfrm>
          <a:prstGeom prst="rect">
            <a:avLst/>
          </a:prstGeom>
          <a:noFill/>
          <a:ln w="9525">
            <a:noFill/>
            <a:miter lim="800000"/>
            <a:headEnd/>
            <a:tailEnd/>
          </a:ln>
        </p:spPr>
      </p:pic>
      <p:sp>
        <p:nvSpPr>
          <p:cNvPr id="123904" name="Rectangle 0"/>
          <p:cNvSpPr>
            <a:spLocks noChangeArrowheads="1"/>
          </p:cNvSpPr>
          <p:nvPr/>
        </p:nvSpPr>
        <p:spPr bwMode="auto">
          <a:xfrm>
            <a:off x="8172450" y="260350"/>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106502" name="灯片编号占位符 7"/>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378E44B-1FB8-4362-848D-E5B45E034126}"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531</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3906"/>
                                        </p:tgtEl>
                                        <p:attrNameLst>
                                          <p:attrName>style.visibility</p:attrName>
                                        </p:attrNameLst>
                                      </p:cBhvr>
                                      <p:to>
                                        <p:strVal val="visible"/>
                                      </p:to>
                                    </p:set>
                                    <p:anim calcmode="lin" valueType="num">
                                      <p:cBhvr additive="base">
                                        <p:cTn id="7" dur="500" fill="hold"/>
                                        <p:tgtEl>
                                          <p:spTgt spid="123906"/>
                                        </p:tgtEl>
                                        <p:attrNameLst>
                                          <p:attrName>ppt_x</p:attrName>
                                        </p:attrNameLst>
                                      </p:cBhvr>
                                      <p:tavLst>
                                        <p:tav tm="0">
                                          <p:val>
                                            <p:strVal val="#ppt_x"/>
                                          </p:val>
                                        </p:tav>
                                        <p:tav tm="100000">
                                          <p:val>
                                            <p:strVal val="#ppt_x"/>
                                          </p:val>
                                        </p:tav>
                                      </p:tavLst>
                                    </p:anim>
                                    <p:anim calcmode="lin" valueType="num">
                                      <p:cBhvr additive="base">
                                        <p:cTn id="8" dur="500" fill="hold"/>
                                        <p:tgtEl>
                                          <p:spTgt spid="12390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123908"/>
                                        </p:tgtEl>
                                        <p:attrNameLst>
                                          <p:attrName>style.visibility</p:attrName>
                                        </p:attrNameLst>
                                      </p:cBhvr>
                                      <p:to>
                                        <p:strVal val="visible"/>
                                      </p:to>
                                    </p:set>
                                    <p:animEffect transition="in" filter="blinds(horizontal)">
                                      <p:cBhvr>
                                        <p:cTn id="13" dur="500"/>
                                        <p:tgtEl>
                                          <p:spTgt spid="123908"/>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nodePh="1">
                                  <p:stCondLst>
                                    <p:cond delay="0"/>
                                  </p:stCondLst>
                                  <p:endCondLst>
                                    <p:cond evt="begin" delay="0">
                                      <p:tn val="16"/>
                                    </p:cond>
                                  </p:endCondLst>
                                  <p:childTnLst>
                                    <p:set>
                                      <p:cBhvr>
                                        <p:cTn id="17" dur="1" fill="hold">
                                          <p:stCondLst>
                                            <p:cond delay="0"/>
                                          </p:stCondLst>
                                        </p:cTn>
                                        <p:tgtEl>
                                          <p:spTgt spid="123904">
                                            <p:txEl>
                                              <p:pRg st="0" end="0"/>
                                            </p:txEl>
                                          </p:spTgt>
                                        </p:tgtEl>
                                        <p:attrNameLst>
                                          <p:attrName>style.visibility</p:attrName>
                                        </p:attrNameLst>
                                      </p:cBhvr>
                                      <p:to>
                                        <p:strVal val="visible"/>
                                      </p:to>
                                    </p:set>
                                    <p:animEffect transition="in" filter="blinds(horizontal)">
                                      <p:cBhvr>
                                        <p:cTn id="18" dur="500"/>
                                        <p:tgtEl>
                                          <p:spTgt spid="12390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755650" y="548680"/>
            <a:ext cx="7772400" cy="1008112"/>
          </a:xfrm>
        </p:spPr>
        <p:txBody>
          <a:bodyPr/>
          <a:lstStyle/>
          <a:p>
            <a:pPr eaLnBrk="1" hangingPunct="1"/>
            <a:r>
              <a:rPr lang="zh-CN" altLang="en-US" sz="3200" dirty="0">
                <a:solidFill>
                  <a:srgbClr val="FF0000"/>
                </a:solidFill>
                <a:ea typeface="华文细黑" pitchFamily="2" charset="-122"/>
              </a:rPr>
              <a:t>通用</a:t>
            </a:r>
            <a:r>
              <a:rPr lang="en-US" altLang="zh-CN" sz="3200" dirty="0">
                <a:solidFill>
                  <a:srgbClr val="FF0000"/>
                </a:solidFill>
                <a:ea typeface="华文细黑" pitchFamily="2" charset="-122"/>
              </a:rPr>
              <a:t>VXI-GPIB</a:t>
            </a:r>
            <a:r>
              <a:rPr lang="zh-CN" altLang="en-US" sz="3200" dirty="0">
                <a:solidFill>
                  <a:srgbClr val="FF0000"/>
                </a:solidFill>
                <a:ea typeface="华文细黑" pitchFamily="2" charset="-122"/>
              </a:rPr>
              <a:t>协议转换模件</a:t>
            </a:r>
            <a:br>
              <a:rPr lang="zh-CN" altLang="en-US" sz="3200" dirty="0">
                <a:solidFill>
                  <a:schemeClr val="accent2"/>
                </a:solidFill>
                <a:ea typeface="华文细黑" pitchFamily="2" charset="-122"/>
              </a:rPr>
            </a:br>
            <a:r>
              <a:rPr lang="zh-CN" altLang="en-US" sz="3200" dirty="0">
                <a:solidFill>
                  <a:srgbClr val="A50021"/>
                </a:solidFill>
                <a:ea typeface="华文细黑" pitchFamily="2" charset="-122"/>
              </a:rPr>
              <a:t>操作过程小结</a:t>
            </a:r>
          </a:p>
        </p:txBody>
      </p:sp>
      <p:sp>
        <p:nvSpPr>
          <p:cNvPr id="107523" name="Rectangle 3"/>
          <p:cNvSpPr>
            <a:spLocks noGrp="1" noChangeArrowheads="1"/>
          </p:cNvSpPr>
          <p:nvPr>
            <p:ph type="body" idx="1"/>
          </p:nvPr>
        </p:nvSpPr>
        <p:spPr>
          <a:xfrm>
            <a:off x="250825" y="1629048"/>
            <a:ext cx="8642350" cy="5040312"/>
          </a:xfrm>
        </p:spPr>
        <p:txBody>
          <a:bodyPr/>
          <a:lstStyle/>
          <a:p>
            <a:pPr marL="609600" indent="-609600" eaLnBrk="1" hangingPunct="1">
              <a:lnSpc>
                <a:spcPct val="80000"/>
              </a:lnSpc>
              <a:buFont typeface="Wingdings" pitchFamily="2" charset="2"/>
              <a:buAutoNum type="arabicPeriod"/>
            </a:pPr>
            <a:r>
              <a:rPr lang="en-US" altLang="zh-CN" sz="2800" dirty="0">
                <a:solidFill>
                  <a:schemeClr val="accent2"/>
                </a:solidFill>
                <a:ea typeface="华文细黑" pitchFamily="2" charset="-122"/>
              </a:rPr>
              <a:t>VXI</a:t>
            </a:r>
            <a:r>
              <a:rPr lang="zh-CN" altLang="en-US" sz="2800" dirty="0">
                <a:solidFill>
                  <a:schemeClr val="accent2"/>
                </a:solidFill>
                <a:ea typeface="华文细黑" pitchFamily="2" charset="-122"/>
              </a:rPr>
              <a:t>总线通过消息基接口，将要传递的数据、消息或命令以字串行命令的方式传送到本地</a:t>
            </a:r>
            <a:r>
              <a:rPr lang="en-US" altLang="zh-CN" sz="2800" dirty="0">
                <a:solidFill>
                  <a:schemeClr val="accent2"/>
                </a:solidFill>
                <a:ea typeface="华文细黑" pitchFamily="2" charset="-122"/>
              </a:rPr>
              <a:t>CPU</a:t>
            </a:r>
            <a:r>
              <a:rPr lang="zh-CN" altLang="en-US" sz="2800" dirty="0">
                <a:solidFill>
                  <a:schemeClr val="accent2"/>
                </a:solidFill>
                <a:ea typeface="华文细黑" pitchFamily="2" charset="-122"/>
              </a:rPr>
              <a:t>，本地</a:t>
            </a:r>
            <a:r>
              <a:rPr lang="en-US" altLang="zh-CN" sz="2800" dirty="0">
                <a:solidFill>
                  <a:schemeClr val="accent2"/>
                </a:solidFill>
                <a:ea typeface="华文细黑" pitchFamily="2" charset="-122"/>
              </a:rPr>
              <a:t>CPU</a:t>
            </a:r>
            <a:r>
              <a:rPr lang="zh-CN" altLang="en-US" sz="2800" dirty="0">
                <a:solidFill>
                  <a:schemeClr val="accent2"/>
                </a:solidFill>
                <a:ea typeface="华文细黑" pitchFamily="2" charset="-122"/>
              </a:rPr>
              <a:t>根据接收到的字串行命令执行相应的操作，它操作的类型有两种类型：在本地执行的命令和操控</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控制器的命令。</a:t>
            </a:r>
          </a:p>
          <a:p>
            <a:pPr marL="609600" indent="-609600" eaLnBrk="1" hangingPunct="1">
              <a:lnSpc>
                <a:spcPct val="80000"/>
              </a:lnSpc>
              <a:buFont typeface="Wingdings" pitchFamily="2" charset="2"/>
              <a:buAutoNum type="arabicPeriod"/>
            </a:pPr>
            <a:r>
              <a:rPr lang="zh-CN" altLang="en-US" sz="2800" dirty="0">
                <a:solidFill>
                  <a:schemeClr val="accent2"/>
                </a:solidFill>
                <a:ea typeface="华文细黑" pitchFamily="2" charset="-122"/>
              </a:rPr>
              <a:t>对</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控制器的操作通过本地接口实现将</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控制器的各读写寄存器地址映射到</a:t>
            </a:r>
            <a:r>
              <a:rPr lang="en-US" altLang="zh-CN" sz="2800" dirty="0">
                <a:solidFill>
                  <a:schemeClr val="accent2"/>
                </a:solidFill>
                <a:ea typeface="华文细黑" pitchFamily="2" charset="-122"/>
              </a:rPr>
              <a:t>CPU</a:t>
            </a:r>
            <a:r>
              <a:rPr lang="zh-CN" altLang="en-US" sz="2800" dirty="0">
                <a:solidFill>
                  <a:schemeClr val="accent2"/>
                </a:solidFill>
                <a:ea typeface="华文细黑" pitchFamily="2" charset="-122"/>
              </a:rPr>
              <a:t>的</a:t>
            </a:r>
            <a:r>
              <a:rPr lang="en-US" altLang="zh-CN" sz="2800" dirty="0">
                <a:solidFill>
                  <a:schemeClr val="accent2"/>
                </a:solidFill>
                <a:ea typeface="华文细黑" pitchFamily="2" charset="-122"/>
              </a:rPr>
              <a:t>IO</a:t>
            </a:r>
            <a:r>
              <a:rPr lang="zh-CN" altLang="en-US" sz="2800" dirty="0">
                <a:solidFill>
                  <a:schemeClr val="accent2"/>
                </a:solidFill>
                <a:ea typeface="华文细黑" pitchFamily="2" charset="-122"/>
              </a:rPr>
              <a:t>空间。一个</a:t>
            </a:r>
            <a:r>
              <a:rPr lang="en-US" altLang="zh-CN" sz="2800" dirty="0">
                <a:solidFill>
                  <a:schemeClr val="accent2"/>
                </a:solidFill>
                <a:ea typeface="华文细黑" pitchFamily="2" charset="-122"/>
              </a:rPr>
              <a:t>VXI</a:t>
            </a:r>
            <a:r>
              <a:rPr lang="zh-CN" altLang="en-US" sz="2800" dirty="0">
                <a:solidFill>
                  <a:schemeClr val="accent2"/>
                </a:solidFill>
                <a:ea typeface="华文细黑" pitchFamily="2" charset="-122"/>
              </a:rPr>
              <a:t>总线对</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总线操作命令就转化为相应的一串读写</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控制器各个寄存器的序列。</a:t>
            </a:r>
          </a:p>
          <a:p>
            <a:pPr marL="609600" indent="-609600" eaLnBrk="1" hangingPunct="1">
              <a:lnSpc>
                <a:spcPct val="80000"/>
              </a:lnSpc>
              <a:buFont typeface="Wingdings" pitchFamily="2" charset="2"/>
              <a:buAutoNum type="arabicPeriod"/>
            </a:pP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控制器根据这个序列，透过收发器的驱动，实现了对</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总线的操作，从而可以对挂接在</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总线的设备进行控制操作或数据和状态的查询。 </a:t>
            </a:r>
          </a:p>
        </p:txBody>
      </p:sp>
      <p:sp>
        <p:nvSpPr>
          <p:cNvPr id="107525" name="灯片编号占位符 6"/>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05A2774-8991-443E-A340-4B811853A146}"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532</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p:txBody>
          <a:bodyPr/>
          <a:lstStyle/>
          <a:p>
            <a:pPr eaLnBrk="1" hangingPunct="1"/>
            <a:r>
              <a:rPr lang="zh-CN" altLang="en-US" sz="3600" dirty="0">
                <a:ea typeface="华文细黑" pitchFamily="2" charset="-122"/>
              </a:rPr>
              <a:t>靶诊断子系统</a:t>
            </a:r>
            <a:r>
              <a:rPr lang="en-US" altLang="zh-CN" sz="3600" dirty="0">
                <a:ea typeface="华文细黑" pitchFamily="2" charset="-122"/>
              </a:rPr>
              <a:t>FEP</a:t>
            </a:r>
            <a:r>
              <a:rPr lang="zh-CN" altLang="en-US" sz="3600" dirty="0">
                <a:ea typeface="华文细黑" pitchFamily="2" charset="-122"/>
              </a:rPr>
              <a:t>最小原型</a:t>
            </a:r>
          </a:p>
        </p:txBody>
      </p:sp>
      <p:pic>
        <p:nvPicPr>
          <p:cNvPr id="108547" name="Picture 3" descr="集总平台原型"/>
          <p:cNvPicPr>
            <a:picLocks noChangeAspect="1" noChangeArrowheads="1"/>
          </p:cNvPicPr>
          <p:nvPr/>
        </p:nvPicPr>
        <p:blipFill>
          <a:blip r:embed="rId3" cstate="print"/>
          <a:srcRect/>
          <a:stretch>
            <a:fillRect/>
          </a:stretch>
        </p:blipFill>
        <p:spPr bwMode="auto">
          <a:xfrm>
            <a:off x="1763688" y="1700808"/>
            <a:ext cx="6126832" cy="3578504"/>
          </a:xfrm>
          <a:prstGeom prst="rect">
            <a:avLst/>
          </a:prstGeom>
          <a:noFill/>
          <a:ln w="9525">
            <a:noFill/>
            <a:miter lim="800000"/>
            <a:headEnd/>
            <a:tailEnd/>
          </a:ln>
        </p:spPr>
      </p:pic>
      <p:sp>
        <p:nvSpPr>
          <p:cNvPr id="124928" name="Rectangle 0"/>
          <p:cNvSpPr>
            <a:spLocks noChangeArrowheads="1"/>
          </p:cNvSpPr>
          <p:nvPr/>
        </p:nvSpPr>
        <p:spPr bwMode="auto">
          <a:xfrm>
            <a:off x="8101013" y="6021388"/>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charset="-122"/>
              <a:cs typeface="+mn-cs"/>
            </a:endParaRPr>
          </a:p>
        </p:txBody>
      </p:sp>
      <p:sp>
        <p:nvSpPr>
          <p:cNvPr id="108549"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0B9A26C-A814-4772-B0DA-8A338C6B5000}"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533</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7" name="直接连接符 6"/>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nodePh="1">
                                  <p:stCondLst>
                                    <p:cond delay="0"/>
                                  </p:stCondLst>
                                  <p:endCondLst>
                                    <p:cond evt="begin" delay="0">
                                      <p:tn val="5"/>
                                    </p:cond>
                                  </p:endCondLst>
                                  <p:childTnLst>
                                    <p:set>
                                      <p:cBhvr>
                                        <p:cTn id="6" dur="1" fill="hold">
                                          <p:stCondLst>
                                            <p:cond delay="0"/>
                                          </p:stCondLst>
                                        </p:cTn>
                                        <p:tgtEl>
                                          <p:spTgt spid="124928">
                                            <p:txEl>
                                              <p:pRg st="0" end="0"/>
                                            </p:txEl>
                                          </p:spTgt>
                                        </p:tgtEl>
                                        <p:attrNameLst>
                                          <p:attrName>style.visibility</p:attrName>
                                        </p:attrNameLst>
                                      </p:cBhvr>
                                      <p:to>
                                        <p:strVal val="visible"/>
                                      </p:to>
                                    </p:set>
                                    <p:anim calcmode="lin" valueType="num">
                                      <p:cBhvr additive="base">
                                        <p:cTn id="7" dur="500" fill="hold"/>
                                        <p:tgtEl>
                                          <p:spTgt spid="1249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492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a:xfrm>
            <a:off x="685800" y="609600"/>
            <a:ext cx="7772400" cy="803275"/>
          </a:xfrm>
        </p:spPr>
        <p:txBody>
          <a:bodyPr/>
          <a:lstStyle/>
          <a:p>
            <a:pPr eaLnBrk="1" hangingPunct="1"/>
            <a:r>
              <a:rPr lang="zh-CN" altLang="en-US" sz="3600" dirty="0">
                <a:ea typeface="华文细黑" pitchFamily="2" charset="-122"/>
              </a:rPr>
              <a:t>靶诊断子系统</a:t>
            </a:r>
            <a:r>
              <a:rPr lang="en-US" altLang="zh-CN" sz="3600" dirty="0">
                <a:ea typeface="华文细黑" pitchFamily="2" charset="-122"/>
              </a:rPr>
              <a:t>FEP</a:t>
            </a:r>
            <a:r>
              <a:rPr lang="zh-CN" altLang="en-US" sz="3600" dirty="0">
                <a:ea typeface="华文细黑" pitchFamily="2" charset="-122"/>
              </a:rPr>
              <a:t>最小原型</a:t>
            </a:r>
          </a:p>
        </p:txBody>
      </p:sp>
      <p:sp>
        <p:nvSpPr>
          <p:cNvPr id="109571" name="Rectangle 3"/>
          <p:cNvSpPr>
            <a:spLocks noGrp="1" noChangeArrowheads="1"/>
          </p:cNvSpPr>
          <p:nvPr>
            <p:ph type="body" idx="1"/>
          </p:nvPr>
        </p:nvSpPr>
        <p:spPr>
          <a:xfrm>
            <a:off x="827584" y="1484784"/>
            <a:ext cx="7772400" cy="4114800"/>
          </a:xfrm>
        </p:spPr>
        <p:txBody>
          <a:bodyPr/>
          <a:lstStyle/>
          <a:p>
            <a:pPr eaLnBrk="1" hangingPunct="1">
              <a:buFont typeface="Wingdings" pitchFamily="2" charset="2"/>
              <a:buChar char="l"/>
            </a:pP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总线设备除了示波器以外，象</a:t>
            </a:r>
            <a:r>
              <a:rPr lang="en-US" altLang="zh-CN" sz="2800" dirty="0">
                <a:solidFill>
                  <a:schemeClr val="accent2"/>
                </a:solidFill>
                <a:ea typeface="华文细黑" pitchFamily="2" charset="-122"/>
              </a:rPr>
              <a:t>CCD</a:t>
            </a:r>
            <a:r>
              <a:rPr lang="zh-CN" altLang="en-US" sz="2800" dirty="0">
                <a:solidFill>
                  <a:schemeClr val="accent2"/>
                </a:solidFill>
                <a:ea typeface="华文细黑" pitchFamily="2" charset="-122"/>
              </a:rPr>
              <a:t>相机，条纹相机以及其它一些设备在</a:t>
            </a:r>
            <a:r>
              <a:rPr lang="en-US" altLang="zh-CN" sz="2800" dirty="0">
                <a:solidFill>
                  <a:schemeClr val="accent2"/>
                </a:solidFill>
                <a:ea typeface="华文细黑" pitchFamily="2" charset="-122"/>
              </a:rPr>
              <a:t>ICF</a:t>
            </a:r>
            <a:r>
              <a:rPr lang="zh-CN" altLang="en-US" sz="2800" dirty="0">
                <a:solidFill>
                  <a:schemeClr val="accent2"/>
                </a:solidFill>
                <a:ea typeface="华文细黑" pitchFamily="2" charset="-122"/>
              </a:rPr>
              <a:t>实验中也得到广泛的应用。只要在</a:t>
            </a:r>
            <a:r>
              <a:rPr lang="en-US" altLang="zh-CN" sz="2800" dirty="0">
                <a:solidFill>
                  <a:schemeClr val="accent2"/>
                </a:solidFill>
                <a:ea typeface="华文细黑" pitchFamily="2" charset="-122"/>
              </a:rPr>
              <a:t>VXI-GPIB</a:t>
            </a:r>
            <a:r>
              <a:rPr lang="zh-CN" altLang="en-US" sz="2800" dirty="0">
                <a:solidFill>
                  <a:schemeClr val="accent2"/>
                </a:solidFill>
                <a:ea typeface="华文细黑" pitchFamily="2" charset="-122"/>
              </a:rPr>
              <a:t>模件的基础上，配以相应的软面板，就可以实现不同的控制与操作功能。对于其它一些接口设备，例如带有</a:t>
            </a:r>
            <a:r>
              <a:rPr lang="en-US" altLang="zh-CN" sz="2800" dirty="0">
                <a:solidFill>
                  <a:schemeClr val="accent2"/>
                </a:solidFill>
                <a:ea typeface="华文细黑" pitchFamily="2" charset="-122"/>
              </a:rPr>
              <a:t>RS-232</a:t>
            </a:r>
            <a:r>
              <a:rPr lang="zh-CN" altLang="en-US" sz="2800" dirty="0">
                <a:solidFill>
                  <a:schemeClr val="accent2"/>
                </a:solidFill>
                <a:ea typeface="华文细黑" pitchFamily="2" charset="-122"/>
              </a:rPr>
              <a:t>或打印机接口的设备，也可以仿照</a:t>
            </a:r>
            <a:r>
              <a:rPr lang="en-US" altLang="zh-CN" sz="2800" dirty="0">
                <a:solidFill>
                  <a:schemeClr val="accent2"/>
                </a:solidFill>
                <a:ea typeface="华文细黑" pitchFamily="2" charset="-122"/>
              </a:rPr>
              <a:t>VXI-GPIB</a:t>
            </a:r>
            <a:r>
              <a:rPr lang="zh-CN" altLang="en-US" sz="2800" dirty="0">
                <a:solidFill>
                  <a:schemeClr val="accent2"/>
                </a:solidFill>
                <a:ea typeface="华文细黑" pitchFamily="2" charset="-122"/>
              </a:rPr>
              <a:t>模件的开发方法和技术进行开发，只要将</a:t>
            </a:r>
            <a:r>
              <a:rPr lang="en-US" altLang="zh-CN" sz="2800" dirty="0">
                <a:solidFill>
                  <a:schemeClr val="accent2"/>
                </a:solidFill>
                <a:ea typeface="华文细黑" pitchFamily="2" charset="-122"/>
              </a:rPr>
              <a:t>GPIB</a:t>
            </a:r>
            <a:r>
              <a:rPr lang="zh-CN" altLang="en-US" sz="2800" dirty="0">
                <a:solidFill>
                  <a:schemeClr val="accent2"/>
                </a:solidFill>
                <a:ea typeface="华文细黑" pitchFamily="2" charset="-122"/>
              </a:rPr>
              <a:t>总线控制器换成相应的总线控制器就可以了。 </a:t>
            </a:r>
          </a:p>
        </p:txBody>
      </p:sp>
      <p:sp>
        <p:nvSpPr>
          <p:cNvPr id="109572"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2E009EA-37D0-45CE-BA01-66E2BAA5D947}"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534</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685800" y="609600"/>
            <a:ext cx="7772400" cy="875184"/>
          </a:xfrm>
        </p:spPr>
        <p:txBody>
          <a:bodyPr/>
          <a:lstStyle/>
          <a:p>
            <a:pPr eaLnBrk="1" hangingPunct="1"/>
            <a:r>
              <a:rPr lang="zh-CN" altLang="en-US" sz="3600" dirty="0">
                <a:ea typeface="华文细黑" pitchFamily="2" charset="-122"/>
              </a:rPr>
              <a:t>靶诊断子系统</a:t>
            </a:r>
            <a:r>
              <a:rPr lang="en-US" altLang="zh-CN" sz="3600" dirty="0">
                <a:ea typeface="华文细黑" pitchFamily="2" charset="-122"/>
              </a:rPr>
              <a:t>FEP</a:t>
            </a:r>
            <a:r>
              <a:rPr lang="zh-CN" altLang="en-US" sz="3600" dirty="0">
                <a:ea typeface="华文细黑" pitchFamily="2" charset="-122"/>
              </a:rPr>
              <a:t>最小原型</a:t>
            </a:r>
          </a:p>
        </p:txBody>
      </p:sp>
      <p:sp>
        <p:nvSpPr>
          <p:cNvPr id="110595" name="Rectangle 3"/>
          <p:cNvSpPr>
            <a:spLocks noGrp="1" noChangeArrowheads="1"/>
          </p:cNvSpPr>
          <p:nvPr>
            <p:ph type="body" idx="1"/>
          </p:nvPr>
        </p:nvSpPr>
        <p:spPr>
          <a:xfrm>
            <a:off x="683568" y="1556792"/>
            <a:ext cx="7772400" cy="4114800"/>
          </a:xfrm>
        </p:spPr>
        <p:txBody>
          <a:bodyPr/>
          <a:lstStyle/>
          <a:p>
            <a:pPr eaLnBrk="1" hangingPunct="1">
              <a:buFont typeface="Wingdings" pitchFamily="2" charset="2"/>
              <a:buChar char="l"/>
            </a:pPr>
            <a:r>
              <a:rPr lang="zh-CN" altLang="en-US" sz="2800" dirty="0">
                <a:solidFill>
                  <a:schemeClr val="accent2"/>
                </a:solidFill>
                <a:ea typeface="华文细黑" pitchFamily="2" charset="-122"/>
              </a:rPr>
              <a:t>基于</a:t>
            </a:r>
            <a:r>
              <a:rPr lang="en-US" altLang="zh-CN" sz="2800" dirty="0">
                <a:solidFill>
                  <a:schemeClr val="accent2"/>
                </a:solidFill>
                <a:ea typeface="华文细黑" pitchFamily="2" charset="-122"/>
              </a:rPr>
              <a:t>VXI</a:t>
            </a:r>
            <a:r>
              <a:rPr lang="zh-CN" altLang="en-US" sz="2800" dirty="0">
                <a:solidFill>
                  <a:schemeClr val="accent2"/>
                </a:solidFill>
                <a:ea typeface="华文细黑" pitchFamily="2" charset="-122"/>
              </a:rPr>
              <a:t>总线的门控积分器和</a:t>
            </a:r>
            <a:r>
              <a:rPr lang="en-US" altLang="zh-CN" sz="2800" dirty="0">
                <a:solidFill>
                  <a:schemeClr val="accent2"/>
                </a:solidFill>
                <a:ea typeface="华文细黑" pitchFamily="2" charset="-122"/>
              </a:rPr>
              <a:t>VXI-GPIB</a:t>
            </a:r>
            <a:r>
              <a:rPr lang="zh-CN" altLang="en-US" sz="2800" dirty="0">
                <a:solidFill>
                  <a:schemeClr val="accent2"/>
                </a:solidFill>
                <a:ea typeface="华文细黑" pitchFamily="2" charset="-122"/>
              </a:rPr>
              <a:t>协议转换模件的设计与研制，得到了靶诊断子系统基于集总式</a:t>
            </a:r>
            <a:r>
              <a:rPr lang="en-US" altLang="zh-CN" sz="2800" dirty="0">
                <a:solidFill>
                  <a:schemeClr val="accent2"/>
                </a:solidFill>
                <a:ea typeface="华文细黑" pitchFamily="2" charset="-122"/>
              </a:rPr>
              <a:t>VXI</a:t>
            </a:r>
            <a:r>
              <a:rPr lang="zh-CN" altLang="en-US" sz="2800" dirty="0">
                <a:solidFill>
                  <a:schemeClr val="accent2"/>
                </a:solidFill>
                <a:ea typeface="华文细黑" pitchFamily="2" charset="-122"/>
              </a:rPr>
              <a:t>平台的一个最小的原型。通过对这个原型的不断扩展，就可以实现规模较大的系统。利用相同的方法和类似的技术，所有的</a:t>
            </a:r>
            <a:r>
              <a:rPr lang="en-US" altLang="zh-CN" sz="2800" dirty="0">
                <a:solidFill>
                  <a:schemeClr val="accent2"/>
                </a:solidFill>
                <a:ea typeface="华文细黑" pitchFamily="2" charset="-122"/>
              </a:rPr>
              <a:t>ICCS</a:t>
            </a:r>
            <a:r>
              <a:rPr lang="zh-CN" altLang="en-US" sz="2800" dirty="0">
                <a:solidFill>
                  <a:schemeClr val="accent2"/>
                </a:solidFill>
                <a:ea typeface="华文细黑" pitchFamily="2" charset="-122"/>
              </a:rPr>
              <a:t>各个子系统的前端</a:t>
            </a:r>
            <a:r>
              <a:rPr lang="en-US" altLang="zh-CN" sz="2800" dirty="0">
                <a:solidFill>
                  <a:schemeClr val="accent2"/>
                </a:solidFill>
                <a:ea typeface="华文细黑" pitchFamily="2" charset="-122"/>
              </a:rPr>
              <a:t>FEP</a:t>
            </a:r>
            <a:r>
              <a:rPr lang="zh-CN" altLang="en-US" sz="2800" dirty="0">
                <a:solidFill>
                  <a:schemeClr val="accent2"/>
                </a:solidFill>
                <a:ea typeface="华文细黑" pitchFamily="2" charset="-122"/>
              </a:rPr>
              <a:t>都可以在一种或几种的标准平台上得到组建和实现。 </a:t>
            </a:r>
          </a:p>
        </p:txBody>
      </p:sp>
      <p:sp>
        <p:nvSpPr>
          <p:cNvPr id="110596" name="灯片编号占位符 5"/>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C092E7B-1858-4A32-A34F-859357E0ED55}"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535</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548680"/>
            <a:ext cx="9144000" cy="620713"/>
          </a:xfrm>
        </p:spPr>
        <p:txBody>
          <a:bodyPr/>
          <a:lstStyle/>
          <a:p>
            <a:pPr eaLnBrk="1" hangingPunct="1"/>
            <a:r>
              <a:rPr lang="zh-CN" altLang="en-US" sz="3200">
                <a:solidFill>
                  <a:schemeClr val="accent2"/>
                </a:solidFill>
                <a:latin typeface="华文细黑" pitchFamily="2" charset="-122"/>
                <a:ea typeface="华文细黑" pitchFamily="2" charset="-122"/>
              </a:rPr>
              <a:t>靶诊断子系统</a:t>
            </a:r>
            <a:r>
              <a:rPr lang="en-US" altLang="zh-CN" sz="3200">
                <a:solidFill>
                  <a:schemeClr val="accent2"/>
                </a:solidFill>
                <a:latin typeface="华文细黑" pitchFamily="2" charset="-122"/>
                <a:ea typeface="华文细黑" pitchFamily="2" charset="-122"/>
              </a:rPr>
              <a:t>FEP</a:t>
            </a:r>
            <a:r>
              <a:rPr lang="zh-CN" altLang="en-US" sz="3200">
                <a:solidFill>
                  <a:schemeClr val="accent2"/>
                </a:solidFill>
                <a:latin typeface="华文细黑" pitchFamily="2" charset="-122"/>
                <a:ea typeface="华文细黑" pitchFamily="2" charset="-122"/>
              </a:rPr>
              <a:t>最小原型开发的经验小结</a:t>
            </a:r>
          </a:p>
        </p:txBody>
      </p:sp>
      <p:sp>
        <p:nvSpPr>
          <p:cNvPr id="543747" name="Rectangle 3"/>
          <p:cNvSpPr>
            <a:spLocks noGrp="1" noChangeArrowheads="1"/>
          </p:cNvSpPr>
          <p:nvPr>
            <p:ph type="body" idx="1"/>
          </p:nvPr>
        </p:nvSpPr>
        <p:spPr>
          <a:xfrm>
            <a:off x="179388" y="1240830"/>
            <a:ext cx="8713787" cy="4924474"/>
          </a:xfrm>
        </p:spPr>
        <p:txBody>
          <a:bodyPr/>
          <a:lstStyle/>
          <a:p>
            <a:pPr marL="609600" indent="-609600" eaLnBrk="1" hangingPunct="1">
              <a:lnSpc>
                <a:spcPct val="80000"/>
              </a:lnSpc>
              <a:buFont typeface="Wingdings" pitchFamily="2" charset="2"/>
              <a:buAutoNum type="arabicPeriod"/>
            </a:pPr>
            <a:r>
              <a:rPr lang="zh-CN" altLang="en-US" sz="2000">
                <a:solidFill>
                  <a:schemeClr val="accent2"/>
                </a:solidFill>
                <a:latin typeface="华文细黑" pitchFamily="2" charset="-122"/>
                <a:ea typeface="华文细黑" pitchFamily="2" charset="-122"/>
              </a:rPr>
              <a:t>仪器功能与接口功能划分技术。无论是智能与非智能的设备，都可以将仪器的功能分割成比较清晰的仪器特定功能和接口功能两个部分。在组建集总式系统的时候，都是将原有设备的仪器功能予以全部保留而将接口功能或是添加或是改造。</a:t>
            </a:r>
          </a:p>
          <a:p>
            <a:pPr marL="609600" indent="-609600" eaLnBrk="1" hangingPunct="1">
              <a:lnSpc>
                <a:spcPct val="80000"/>
              </a:lnSpc>
              <a:buFont typeface="Wingdings" pitchFamily="2" charset="2"/>
              <a:buAutoNum type="arabicPeriod"/>
            </a:pPr>
            <a:r>
              <a:rPr lang="zh-CN" altLang="en-US" sz="2000">
                <a:solidFill>
                  <a:schemeClr val="accent2"/>
                </a:solidFill>
                <a:latin typeface="华文细黑" pitchFamily="2" charset="-122"/>
                <a:ea typeface="华文细黑" pitchFamily="2" charset="-122"/>
              </a:rPr>
              <a:t>模块化设计技术。上述这两个模件的接口普遍采用了可编程逻辑器件，这样可以实现系统集成的高密度。在设计过程中，采用了模块化的逐层细化的方法，这样使各个模块之间逻辑清晰，每个模块的功能清楚。这种方法可以避免了电路中模糊区域的存在，从而减少错误的发生。</a:t>
            </a:r>
          </a:p>
          <a:p>
            <a:pPr marL="609600" indent="-609600" eaLnBrk="1" hangingPunct="1">
              <a:lnSpc>
                <a:spcPct val="80000"/>
              </a:lnSpc>
              <a:buFont typeface="Wingdings" pitchFamily="2" charset="2"/>
              <a:buAutoNum type="arabicPeriod"/>
            </a:pPr>
            <a:r>
              <a:rPr lang="zh-CN" altLang="en-US" sz="2000">
                <a:solidFill>
                  <a:schemeClr val="accent2"/>
                </a:solidFill>
                <a:latin typeface="华文细黑" pitchFamily="2" charset="-122"/>
                <a:ea typeface="华文细黑" pitchFamily="2" charset="-122"/>
              </a:rPr>
              <a:t>根据具体的需要选择合适的接口方式。目前，</a:t>
            </a:r>
            <a:r>
              <a:rPr lang="en-US" altLang="zh-CN" sz="2000">
                <a:solidFill>
                  <a:schemeClr val="accent2"/>
                </a:solidFill>
                <a:latin typeface="华文细黑" pitchFamily="2" charset="-122"/>
                <a:ea typeface="华文细黑" pitchFamily="2" charset="-122"/>
              </a:rPr>
              <a:t>VXI</a:t>
            </a:r>
            <a:r>
              <a:rPr lang="zh-CN" altLang="en-US" sz="2000">
                <a:solidFill>
                  <a:schemeClr val="accent2"/>
                </a:solidFill>
                <a:latin typeface="华文细黑" pitchFamily="2" charset="-122"/>
                <a:ea typeface="华文细黑" pitchFamily="2" charset="-122"/>
              </a:rPr>
              <a:t>总线接口器件最主要的就是寄存器基接口和消息基接口，上述这两个模件设计中将这两个接口都实现了。对于其它测试设备的集成，可以根据其速度和智能要求而选取其中的一种。一般来说，如果要求通讯速度快就选寄存器基接口，如果要求高度的智能化就选择消息基接口。</a:t>
            </a:r>
          </a:p>
          <a:p>
            <a:pPr marL="609600" indent="-609600" eaLnBrk="1" hangingPunct="1">
              <a:lnSpc>
                <a:spcPct val="80000"/>
              </a:lnSpc>
              <a:buFont typeface="Wingdings" pitchFamily="2" charset="2"/>
              <a:buAutoNum type="arabicPeriod"/>
            </a:pPr>
            <a:r>
              <a:rPr lang="zh-CN" altLang="en-US" sz="2000">
                <a:solidFill>
                  <a:schemeClr val="accent2"/>
                </a:solidFill>
                <a:latin typeface="华文细黑" pitchFamily="2" charset="-122"/>
                <a:ea typeface="华文细黑" pitchFamily="2" charset="-122"/>
              </a:rPr>
              <a:t>虚拟仪器技术。虚拟仪器是仪器领域发展的方向，因此在设计上尽量遵循</a:t>
            </a:r>
            <a:r>
              <a:rPr lang="en-US" altLang="zh-CN" sz="2000">
                <a:solidFill>
                  <a:schemeClr val="accent2"/>
                </a:solidFill>
                <a:latin typeface="华文细黑" pitchFamily="2" charset="-122"/>
                <a:ea typeface="华文细黑" pitchFamily="2" charset="-122"/>
              </a:rPr>
              <a:t>VISA</a:t>
            </a:r>
            <a:r>
              <a:rPr lang="zh-CN" altLang="en-US" sz="2000">
                <a:solidFill>
                  <a:schemeClr val="accent2"/>
                </a:solidFill>
                <a:latin typeface="华文细黑" pitchFamily="2" charset="-122"/>
                <a:ea typeface="华文细黑" pitchFamily="2" charset="-122"/>
              </a:rPr>
              <a:t>规范</a:t>
            </a:r>
            <a:r>
              <a:rPr lang="zh-CN" altLang="en-US" sz="2000" b="1">
                <a:solidFill>
                  <a:schemeClr val="accent2"/>
                </a:solidFill>
                <a:latin typeface="华文细黑" pitchFamily="2" charset="-122"/>
                <a:ea typeface="华文细黑" pitchFamily="2" charset="-122"/>
              </a:rPr>
              <a:t>（</a:t>
            </a:r>
            <a:r>
              <a:rPr lang="en-US" altLang="zh-CN" sz="2000" b="1">
                <a:solidFill>
                  <a:schemeClr val="accent2"/>
                </a:solidFill>
                <a:latin typeface="华文细黑" pitchFamily="2" charset="-122"/>
                <a:ea typeface="华文细黑" pitchFamily="2" charset="-122"/>
              </a:rPr>
              <a:t>Virtual Instrument Software Architecture </a:t>
            </a:r>
            <a:r>
              <a:rPr lang="zh-CN" altLang="en-US" sz="2000" b="1">
                <a:solidFill>
                  <a:schemeClr val="accent2"/>
                </a:solidFill>
                <a:latin typeface="华文细黑" pitchFamily="2" charset="-122"/>
                <a:ea typeface="华文细黑" pitchFamily="2" charset="-122"/>
              </a:rPr>
              <a:t>，</a:t>
            </a:r>
            <a:r>
              <a:rPr lang="zh-CN" altLang="en-US" sz="2000">
                <a:solidFill>
                  <a:schemeClr val="accent2"/>
                </a:solidFill>
                <a:latin typeface="华文细黑" pitchFamily="2" charset="-122"/>
                <a:ea typeface="华文细黑" pitchFamily="2" charset="-122"/>
              </a:rPr>
              <a:t>一个用来与各种仪器总线进行通讯的高级应用编程接口）是很好的习惯。</a:t>
            </a:r>
          </a:p>
        </p:txBody>
      </p:sp>
      <p:sp>
        <p:nvSpPr>
          <p:cNvPr id="111621" name="灯片编号占位符 6"/>
          <p:cNvSpPr>
            <a:spLocks noGrp="1"/>
          </p:cNvSpPr>
          <p:nvPr>
            <p:ph type="sldNum" sz="quarter" idx="12"/>
          </p:nvPr>
        </p:nvSpPr>
        <p:spPr>
          <a:xfrm>
            <a:off x="7236296" y="6500192"/>
            <a:ext cx="1905000" cy="457200"/>
          </a:xfrm>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33912FA-2C1D-4CA3-8523-B65B9C534EEE}" type="slidenum">
              <a:rPr kumimoji="1" lang="en-US" altLang="zh-CN" sz="1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536</a:t>
            </a:fld>
            <a:endParaRPr kumimoji="1" lang="en-US" altLang="zh-CN" sz="1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5" name="Rectangle 2"/>
          <p:cNvSpPr txBox="1">
            <a:spLocks noChangeArrowheads="1"/>
          </p:cNvSpPr>
          <p:nvPr/>
        </p:nvSpPr>
        <p:spPr bwMode="auto">
          <a:xfrm>
            <a:off x="0" y="6425952"/>
            <a:ext cx="3739952" cy="43204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838200" marR="0" lvl="0" indent="-83820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3. </a:t>
            </a:r>
            <a:r>
              <a:rPr kumimoji="1" lang="zh-CN" altLang="en-US" sz="2400" b="0" i="1" u="none" strike="noStrike" kern="0" cap="none" spc="0" normalizeH="0" baseline="0" noProof="0" dirty="0">
                <a:ln>
                  <a:noFill/>
                </a:ln>
                <a:solidFill>
                  <a:srgbClr val="0000FF"/>
                </a:solidFill>
                <a:effectLst/>
                <a:uLnTx/>
                <a:uFillTx/>
                <a:latin typeface="华文细黑" pitchFamily="2" charset="-122"/>
                <a:ea typeface="华文细黑" pitchFamily="2" charset="-122"/>
                <a:cs typeface="+mn-cs"/>
              </a:rPr>
              <a:t>靶诊断子系统</a:t>
            </a:r>
          </a:p>
        </p:txBody>
      </p:sp>
      <p:cxnSp>
        <p:nvCxnSpPr>
          <p:cNvPr id="6" name="直接连接符 5"/>
          <p:cNvCxnSpPr/>
          <p:nvPr/>
        </p:nvCxnSpPr>
        <p:spPr bwMode="auto">
          <a:xfrm>
            <a:off x="0" y="6453336"/>
            <a:ext cx="91440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43747">
                                            <p:txEl>
                                              <p:pRg st="0" end="0"/>
                                            </p:txEl>
                                          </p:spTgt>
                                        </p:tgtEl>
                                        <p:attrNameLst>
                                          <p:attrName>style.visibility</p:attrName>
                                        </p:attrNameLst>
                                      </p:cBhvr>
                                      <p:to>
                                        <p:strVal val="visible"/>
                                      </p:to>
                                    </p:set>
                                    <p:animEffect transition="in" filter="blinds(horizontal)">
                                      <p:cBhvr>
                                        <p:cTn id="7" dur="500"/>
                                        <p:tgtEl>
                                          <p:spTgt spid="5437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43747">
                                            <p:txEl>
                                              <p:pRg st="1" end="1"/>
                                            </p:txEl>
                                          </p:spTgt>
                                        </p:tgtEl>
                                        <p:attrNameLst>
                                          <p:attrName>style.visibility</p:attrName>
                                        </p:attrNameLst>
                                      </p:cBhvr>
                                      <p:to>
                                        <p:strVal val="visible"/>
                                      </p:to>
                                    </p:set>
                                    <p:animEffect transition="in" filter="blinds(horizontal)">
                                      <p:cBhvr>
                                        <p:cTn id="12" dur="500"/>
                                        <p:tgtEl>
                                          <p:spTgt spid="54374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43747">
                                            <p:txEl>
                                              <p:pRg st="2" end="2"/>
                                            </p:txEl>
                                          </p:spTgt>
                                        </p:tgtEl>
                                        <p:attrNameLst>
                                          <p:attrName>style.visibility</p:attrName>
                                        </p:attrNameLst>
                                      </p:cBhvr>
                                      <p:to>
                                        <p:strVal val="visible"/>
                                      </p:to>
                                    </p:set>
                                    <p:animEffect transition="in" filter="blinds(horizontal)">
                                      <p:cBhvr>
                                        <p:cTn id="17" dur="500"/>
                                        <p:tgtEl>
                                          <p:spTgt spid="54374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543747">
                                            <p:txEl>
                                              <p:pRg st="3" end="3"/>
                                            </p:txEl>
                                          </p:spTgt>
                                        </p:tgtEl>
                                        <p:attrNameLst>
                                          <p:attrName>style.visibility</p:attrName>
                                        </p:attrNameLst>
                                      </p:cBhvr>
                                      <p:to>
                                        <p:strVal val="visible"/>
                                      </p:to>
                                    </p:set>
                                    <p:animEffect transition="in" filter="blinds(horizontal)">
                                      <p:cBhvr>
                                        <p:cTn id="22" dur="500"/>
                                        <p:tgtEl>
                                          <p:spTgt spid="54374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683568" y="692696"/>
            <a:ext cx="7772400" cy="692150"/>
          </a:xfrm>
        </p:spPr>
        <p:txBody>
          <a:bodyPr/>
          <a:lstStyle/>
          <a:p>
            <a:pPr marL="762000" indent="-762000" eaLnBrk="1" hangingPunct="1">
              <a:buFont typeface="+mj-lt"/>
              <a:buAutoNum type="arabicPeriod" startAt="4"/>
            </a:pPr>
            <a:r>
              <a:rPr lang="zh-CN" altLang="en-US" sz="4000" dirty="0">
                <a:solidFill>
                  <a:schemeClr val="accent2"/>
                </a:solidFill>
                <a:latin typeface="华文细黑" pitchFamily="2" charset="-122"/>
                <a:ea typeface="华文细黑" pitchFamily="2" charset="-122"/>
              </a:rPr>
              <a:t>数据查询、调用和处理</a:t>
            </a:r>
          </a:p>
        </p:txBody>
      </p:sp>
      <p:sp>
        <p:nvSpPr>
          <p:cNvPr id="20483" name="Rectangle 3"/>
          <p:cNvSpPr>
            <a:spLocks noGrp="1" noChangeArrowheads="1"/>
          </p:cNvSpPr>
          <p:nvPr>
            <p:ph type="body" idx="1"/>
          </p:nvPr>
        </p:nvSpPr>
        <p:spPr>
          <a:xfrm>
            <a:off x="0" y="1916113"/>
            <a:ext cx="9144000" cy="4941887"/>
          </a:xfrm>
        </p:spPr>
        <p:txBody>
          <a:bodyPr/>
          <a:lstStyle/>
          <a:p>
            <a:pPr marL="990600" lvl="1" indent="-533400" eaLnBrk="1" hangingPunct="1">
              <a:buFont typeface="Wingdings" pitchFamily="2" charset="2"/>
              <a:buChar char="l"/>
            </a:pPr>
            <a:r>
              <a:rPr lang="zh-CN" altLang="en-US" dirty="0">
                <a:solidFill>
                  <a:schemeClr val="accent2"/>
                </a:solidFill>
                <a:latin typeface="华文细黑" pitchFamily="2" charset="-122"/>
                <a:ea typeface="华文细黑" pitchFamily="2" charset="-122"/>
              </a:rPr>
              <a:t>实验人员需要直接在文件系统方式下查看相关实验数据和参数，一般可在本地机上执行相关的应用程序，再打开网上相应的数据文件进行浏览和分析处理。</a:t>
            </a:r>
            <a:r>
              <a:rPr lang="zh-CN" altLang="en-US" dirty="0">
                <a:solidFill>
                  <a:schemeClr val="accent2"/>
                </a:solidFill>
                <a:latin typeface="华文细黑" pitchFamily="2" charset="-122"/>
                <a:ea typeface="华文细黑" pitchFamily="2" charset="-122"/>
                <a:cs typeface="Times New Roman" pitchFamily="18" charset="0"/>
              </a:rPr>
              <a:t>这样既不方便又费时，特别对不熟悉相应软件的用户更不方便。</a:t>
            </a:r>
            <a:endParaRPr lang="zh-CN" altLang="en-US" dirty="0">
              <a:solidFill>
                <a:schemeClr val="accent2"/>
              </a:solidFill>
              <a:latin typeface="华文细黑" pitchFamily="2" charset="-122"/>
              <a:ea typeface="华文细黑" pitchFamily="2" charset="-122"/>
            </a:endParaRPr>
          </a:p>
          <a:p>
            <a:pPr marL="990600" lvl="1" indent="-533400" eaLnBrk="1" hangingPunct="1">
              <a:buFont typeface="Wingdings" pitchFamily="2" charset="2"/>
              <a:buChar char="l"/>
            </a:pPr>
            <a:r>
              <a:rPr lang="zh-CN" altLang="en-US" dirty="0">
                <a:solidFill>
                  <a:schemeClr val="accent2"/>
                </a:solidFill>
                <a:latin typeface="华文细黑" pitchFamily="2" charset="-122"/>
                <a:ea typeface="华文细黑" pitchFamily="2" charset="-122"/>
                <a:cs typeface="Times New Roman" pitchFamily="18" charset="0"/>
              </a:rPr>
              <a:t>为了满足实验人员和总体人员的这种要求，</a:t>
            </a:r>
            <a:r>
              <a:rPr lang="zh-CN" altLang="en-US" dirty="0">
                <a:solidFill>
                  <a:schemeClr val="accent2"/>
                </a:solidFill>
                <a:latin typeface="华文细黑" pitchFamily="2" charset="-122"/>
                <a:ea typeface="华文细黑" pitchFamily="2" charset="-122"/>
              </a:rPr>
              <a:t>本系统</a:t>
            </a:r>
            <a:r>
              <a:rPr lang="zh-CN" altLang="en-US" dirty="0">
                <a:solidFill>
                  <a:schemeClr val="accent2"/>
                </a:solidFill>
                <a:latin typeface="华文细黑" pitchFamily="2" charset="-122"/>
                <a:ea typeface="华文细黑" pitchFamily="2" charset="-122"/>
                <a:cs typeface="Times New Roman" pitchFamily="18" charset="0"/>
              </a:rPr>
              <a:t>利用</a:t>
            </a:r>
            <a:r>
              <a:rPr lang="en-US" altLang="zh-CN" dirty="0">
                <a:solidFill>
                  <a:schemeClr val="accent2"/>
                </a:solidFill>
                <a:latin typeface="华文细黑" pitchFamily="2" charset="-122"/>
                <a:ea typeface="华文细黑" pitchFamily="2" charset="-122"/>
                <a:cs typeface="Times New Roman" pitchFamily="18" charset="0"/>
              </a:rPr>
              <a:t>FrontPage </a:t>
            </a:r>
            <a:r>
              <a:rPr lang="zh-CN" altLang="en-US" dirty="0">
                <a:solidFill>
                  <a:schemeClr val="accent2"/>
                </a:solidFill>
                <a:latin typeface="华文细黑" pitchFamily="2" charset="-122"/>
                <a:ea typeface="华文细黑" pitchFamily="2" charset="-122"/>
                <a:cs typeface="Times New Roman" pitchFamily="18" charset="0"/>
              </a:rPr>
              <a:t>完成基于</a:t>
            </a:r>
            <a:r>
              <a:rPr lang="en-US" altLang="zh-CN" dirty="0">
                <a:solidFill>
                  <a:schemeClr val="accent2"/>
                </a:solidFill>
                <a:latin typeface="华文细黑" pitchFamily="2" charset="-122"/>
                <a:ea typeface="华文细黑" pitchFamily="2" charset="-122"/>
                <a:cs typeface="Times New Roman" pitchFamily="18" charset="0"/>
              </a:rPr>
              <a:t>WINDOWS</a:t>
            </a:r>
            <a:r>
              <a:rPr lang="zh-CN" altLang="en-US" dirty="0">
                <a:solidFill>
                  <a:schemeClr val="accent2"/>
                </a:solidFill>
                <a:latin typeface="华文细黑" pitchFamily="2" charset="-122"/>
                <a:ea typeface="华文细黑" pitchFamily="2" charset="-122"/>
                <a:cs typeface="Times New Roman" pitchFamily="18" charset="0"/>
              </a:rPr>
              <a:t>环境下的实验数据查询和浏览。</a:t>
            </a:r>
          </a:p>
        </p:txBody>
      </p:sp>
      <p:sp>
        <p:nvSpPr>
          <p:cNvPr id="112644"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230789-7CD8-49FB-82BC-D88AC16FABE9}"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537</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animEffect transition="in" filter="blinds(horizontal)">
                                      <p:cBhvr>
                                        <p:cTn id="7" dur="500"/>
                                        <p:tgtEl>
                                          <p:spTgt spid="2048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0483">
                                            <p:txEl>
                                              <p:pRg st="1" end="1"/>
                                            </p:txEl>
                                          </p:spTgt>
                                        </p:tgtEl>
                                        <p:attrNameLst>
                                          <p:attrName>style.visibility</p:attrName>
                                        </p:attrNameLst>
                                      </p:cBhvr>
                                      <p:to>
                                        <p:strVal val="visible"/>
                                      </p:to>
                                    </p:set>
                                    <p:animEffect transition="in" filter="blinds(horizontal)">
                                      <p:cBhvr>
                                        <p:cTn id="12" dur="500"/>
                                        <p:tgtEl>
                                          <p:spTgt spid="2048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a:xfrm>
            <a:off x="685800" y="609600"/>
            <a:ext cx="7772400" cy="875184"/>
          </a:xfrm>
        </p:spPr>
        <p:txBody>
          <a:bodyPr/>
          <a:lstStyle/>
          <a:p>
            <a:pPr marL="838200" indent="-838200" eaLnBrk="1" hangingPunct="1">
              <a:buFont typeface="+mj-lt"/>
              <a:buAutoNum type="arabicPeriod" startAt="4"/>
            </a:pPr>
            <a:r>
              <a:rPr lang="zh-CN" altLang="en-US" sz="4000" dirty="0">
                <a:solidFill>
                  <a:schemeClr val="accent2"/>
                </a:solidFill>
                <a:latin typeface="华文细黑" pitchFamily="2" charset="-122"/>
                <a:ea typeface="华文细黑" pitchFamily="2" charset="-122"/>
              </a:rPr>
              <a:t>数据查询、调用和处理</a:t>
            </a:r>
          </a:p>
        </p:txBody>
      </p:sp>
      <p:sp>
        <p:nvSpPr>
          <p:cNvPr id="113667" name="Rectangle 3"/>
          <p:cNvSpPr>
            <a:spLocks noGrp="1" noChangeArrowheads="1"/>
          </p:cNvSpPr>
          <p:nvPr>
            <p:ph type="body" idx="1"/>
          </p:nvPr>
        </p:nvSpPr>
        <p:spPr>
          <a:xfrm>
            <a:off x="827584" y="1484784"/>
            <a:ext cx="7772400" cy="4114800"/>
          </a:xfrm>
        </p:spPr>
        <p:txBody>
          <a:bodyPr/>
          <a:lstStyle/>
          <a:p>
            <a:pPr eaLnBrk="1" hangingPunct="1"/>
            <a:r>
              <a:rPr lang="zh-CN" altLang="en-US" sz="2800" dirty="0">
                <a:solidFill>
                  <a:schemeClr val="accent2"/>
                </a:solidFill>
                <a:latin typeface="华文细黑" pitchFamily="2" charset="-122"/>
                <a:ea typeface="华文细黑" pitchFamily="2" charset="-122"/>
                <a:cs typeface="Times New Roman" pitchFamily="18" charset="0"/>
              </a:rPr>
              <a:t>在浏览软件中将物理目标相应的条目直接与对应</a:t>
            </a:r>
            <a:r>
              <a:rPr lang="zh-CN" altLang="en-US" sz="2800" dirty="0">
                <a:solidFill>
                  <a:schemeClr val="accent2"/>
                </a:solidFill>
                <a:latin typeface="华文细黑" pitchFamily="2" charset="-122"/>
                <a:ea typeface="华文细黑" pitchFamily="2" charset="-122"/>
              </a:rPr>
              <a:t>的</a:t>
            </a:r>
            <a:r>
              <a:rPr lang="zh-CN" altLang="en-US" sz="2800" dirty="0">
                <a:solidFill>
                  <a:schemeClr val="accent2"/>
                </a:solidFill>
                <a:latin typeface="华文细黑" pitchFamily="2" charset="-122"/>
                <a:ea typeface="华文细黑" pitchFamily="2" charset="-122"/>
                <a:cs typeface="Times New Roman" pitchFamily="18" charset="0"/>
              </a:rPr>
              <a:t>应用软件相关联，用户只要按物理目标点击相应条目就可调用相应</a:t>
            </a:r>
            <a:r>
              <a:rPr lang="zh-CN" altLang="en-US" sz="2800" dirty="0">
                <a:solidFill>
                  <a:schemeClr val="accent2"/>
                </a:solidFill>
                <a:latin typeface="华文细黑" pitchFamily="2" charset="-122"/>
                <a:ea typeface="华文细黑" pitchFamily="2" charset="-122"/>
              </a:rPr>
              <a:t>的</a:t>
            </a:r>
            <a:r>
              <a:rPr lang="zh-CN" altLang="en-US" sz="2800" dirty="0">
                <a:solidFill>
                  <a:schemeClr val="accent2"/>
                </a:solidFill>
                <a:latin typeface="华文细黑" pitchFamily="2" charset="-122"/>
                <a:ea typeface="华文细黑" pitchFamily="2" charset="-122"/>
                <a:cs typeface="Times New Roman" pitchFamily="18" charset="0"/>
              </a:rPr>
              <a:t>应用程序，在确定的文件目录下打开对应的实验数据文件和参数文件。实现各个站点能够浏览已授权的各个物理测试节点的实验数据、实验计划、实验布局、实验方案和靶参数等。</a:t>
            </a:r>
          </a:p>
        </p:txBody>
      </p:sp>
      <p:sp>
        <p:nvSpPr>
          <p:cNvPr id="113668"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13436F-F78D-4A34-A560-2061FC31161A}"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538</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a:xfrm>
            <a:off x="395536" y="476672"/>
            <a:ext cx="7772400" cy="620713"/>
          </a:xfrm>
        </p:spPr>
        <p:txBody>
          <a:bodyPr/>
          <a:lstStyle/>
          <a:p>
            <a:pPr marL="762000" indent="-762000" algn="l" eaLnBrk="1" hangingPunct="1"/>
            <a:r>
              <a:rPr lang="en-US" altLang="zh-CN" sz="3600" dirty="0">
                <a:solidFill>
                  <a:schemeClr val="accent2"/>
                </a:solidFill>
                <a:latin typeface="华文细黑" pitchFamily="2" charset="-122"/>
                <a:ea typeface="华文细黑" pitchFamily="2" charset="-122"/>
              </a:rPr>
              <a:t>4. </a:t>
            </a:r>
            <a:r>
              <a:rPr lang="zh-CN" altLang="en-US" sz="3600" dirty="0">
                <a:solidFill>
                  <a:schemeClr val="accent2"/>
                </a:solidFill>
                <a:latin typeface="华文细黑" pitchFamily="2" charset="-122"/>
                <a:ea typeface="华文细黑" pitchFamily="2" charset="-122"/>
              </a:rPr>
              <a:t>数据查询、调用和处理</a:t>
            </a:r>
          </a:p>
        </p:txBody>
      </p:sp>
      <p:sp>
        <p:nvSpPr>
          <p:cNvPr id="114691" name="Rectangle 3"/>
          <p:cNvSpPr>
            <a:spLocks noGrp="1" noChangeArrowheads="1"/>
          </p:cNvSpPr>
          <p:nvPr>
            <p:ph type="body" idx="1"/>
          </p:nvPr>
        </p:nvSpPr>
        <p:spPr>
          <a:xfrm>
            <a:off x="395536" y="1052736"/>
            <a:ext cx="8352928" cy="5589240"/>
          </a:xfrm>
        </p:spPr>
        <p:txBody>
          <a:bodyPr/>
          <a:lstStyle/>
          <a:p>
            <a:pPr marL="609600" indent="-609600" eaLnBrk="1" hangingPunct="1">
              <a:buFont typeface="Wingdings" pitchFamily="2" charset="2"/>
              <a:buNone/>
            </a:pPr>
            <a:r>
              <a:rPr lang="zh-CN" altLang="en-US" sz="2400" dirty="0">
                <a:solidFill>
                  <a:schemeClr val="accent2"/>
                </a:solidFill>
                <a:latin typeface="华文细黑" pitchFamily="2" charset="-122"/>
                <a:ea typeface="华文细黑" pitchFamily="2" charset="-122"/>
              </a:rPr>
              <a:t>其层次结构是以物理实验项目为基本框架，从总体到项目再到课题进行实验数据的浏览和查询</a:t>
            </a:r>
          </a:p>
          <a:p>
            <a:pPr marL="609600" indent="-609600" eaLnBrk="1" hangingPunct="1">
              <a:buFont typeface="Symbol" pitchFamily="18" charset="2"/>
              <a:buChar char="-"/>
            </a:pPr>
            <a:r>
              <a:rPr lang="zh-CN" altLang="en-US" sz="2800" b="1" dirty="0">
                <a:solidFill>
                  <a:schemeClr val="accent2"/>
                </a:solidFill>
                <a:latin typeface="华文细黑" pitchFamily="2" charset="-122"/>
                <a:ea typeface="华文细黑" pitchFamily="2" charset="-122"/>
              </a:rPr>
              <a:t>总体浏览和查询结构</a:t>
            </a:r>
          </a:p>
        </p:txBody>
      </p:sp>
      <p:pic>
        <p:nvPicPr>
          <p:cNvPr id="114692" name="Picture 4" descr="图3"/>
          <p:cNvPicPr>
            <a:picLocks noChangeAspect="1" noChangeArrowheads="1"/>
          </p:cNvPicPr>
          <p:nvPr/>
        </p:nvPicPr>
        <p:blipFill>
          <a:blip r:embed="rId3" cstate="print"/>
          <a:srcRect/>
          <a:stretch>
            <a:fillRect/>
          </a:stretch>
        </p:blipFill>
        <p:spPr bwMode="auto">
          <a:xfrm>
            <a:off x="2339975" y="2420888"/>
            <a:ext cx="4680297" cy="2079204"/>
          </a:xfrm>
          <a:prstGeom prst="rect">
            <a:avLst/>
          </a:prstGeom>
          <a:noFill/>
          <a:ln w="9525">
            <a:noFill/>
            <a:miter lim="800000"/>
            <a:headEnd/>
            <a:tailEnd/>
          </a:ln>
        </p:spPr>
      </p:pic>
      <p:sp>
        <p:nvSpPr>
          <p:cNvPr id="114693" name="Rectangle 5"/>
          <p:cNvSpPr>
            <a:spLocks noChangeArrowheads="1"/>
          </p:cNvSpPr>
          <p:nvPr/>
        </p:nvSpPr>
        <p:spPr bwMode="auto">
          <a:xfrm>
            <a:off x="3276600" y="4509120"/>
            <a:ext cx="2667000" cy="39687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实验总体结构示意图</a:t>
            </a:r>
            <a:r>
              <a:rPr kumimoji="1" lang="zh-CN" altLang="en-US" sz="11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a:t>
            </a:r>
            <a:endPar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
        <p:nvSpPr>
          <p:cNvPr id="21510" name="Rectangle 6"/>
          <p:cNvSpPr>
            <a:spLocks noChangeArrowheads="1"/>
          </p:cNvSpPr>
          <p:nvPr/>
        </p:nvSpPr>
        <p:spPr bwMode="auto">
          <a:xfrm>
            <a:off x="395536" y="5013176"/>
            <a:ext cx="8424936" cy="1616075"/>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a:t>
            </a:r>
            <a:r>
              <a:rPr kumimoji="1" lang="en-US" altLang="zh-CN"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激光参数”与激光参数读出软件</a:t>
            </a:r>
            <a:r>
              <a:rPr kumimoji="1" lang="en-US" altLang="zh-CN"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VIEW</a:t>
            </a: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相关联；</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“实验布局”、“实验方案”、“实验结果评述”和“靶参数”由于直接利用超文本语言做成了网页形式，所以可以直接查询。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“能量平衡测量”、“辐射场特性测量”、“非线性测量”和“内爆特性测量” 在点击时直接进入下一级网页。 </a:t>
            </a:r>
          </a:p>
        </p:txBody>
      </p:sp>
      <p:sp>
        <p:nvSpPr>
          <p:cNvPr id="114695" name="灯片编号占位符 8"/>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6FE85BF-8124-44AC-A183-9831A5F5C3CF}"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539</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1510">
                                            <p:txEl>
                                              <p:pRg st="0" end="0"/>
                                            </p:txEl>
                                          </p:spTgt>
                                        </p:tgtEl>
                                        <p:attrNameLst>
                                          <p:attrName>style.visibility</p:attrName>
                                        </p:attrNameLst>
                                      </p:cBhvr>
                                      <p:to>
                                        <p:strVal val="visible"/>
                                      </p:to>
                                    </p:set>
                                    <p:animEffect transition="in" filter="blinds(horizontal)">
                                      <p:cBhvr>
                                        <p:cTn id="7" dur="500"/>
                                        <p:tgtEl>
                                          <p:spTgt spid="215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1510">
                                            <p:txEl>
                                              <p:pRg st="1" end="1"/>
                                            </p:txEl>
                                          </p:spTgt>
                                        </p:tgtEl>
                                        <p:attrNameLst>
                                          <p:attrName>style.visibility</p:attrName>
                                        </p:attrNameLst>
                                      </p:cBhvr>
                                      <p:to>
                                        <p:strVal val="visible"/>
                                      </p:to>
                                    </p:set>
                                    <p:animEffect transition="in" filter="blinds(horizontal)">
                                      <p:cBhvr>
                                        <p:cTn id="12" dur="500"/>
                                        <p:tgtEl>
                                          <p:spTgt spid="215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1510">
                                            <p:txEl>
                                              <p:pRg st="2" end="2"/>
                                            </p:txEl>
                                          </p:spTgt>
                                        </p:tgtEl>
                                        <p:attrNameLst>
                                          <p:attrName>style.visibility</p:attrName>
                                        </p:attrNameLst>
                                      </p:cBhvr>
                                      <p:to>
                                        <p:strVal val="visible"/>
                                      </p:to>
                                    </p:set>
                                    <p:animEffect transition="in" filter="blinds(horizontal)">
                                      <p:cBhvr>
                                        <p:cTn id="17" dur="500"/>
                                        <p:tgtEl>
                                          <p:spTgt spid="2151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图示 6"/>
          <p:cNvGraphicFramePr/>
          <p:nvPr/>
        </p:nvGraphicFramePr>
        <p:xfrm>
          <a:off x="395536" y="549275"/>
          <a:ext cx="6912768" cy="57546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6459B603-57EF-486D-AA36-80E42FFE84A8}" type="slidenum">
              <a:rPr lang="en-US" altLang="zh-CN" smtClean="0"/>
              <a:pPr>
                <a:defRPr/>
              </a:pPr>
              <a:t>54</a:t>
            </a:fld>
            <a:endParaRPr lang="en-US" altLang="zh-CN"/>
          </a:p>
        </p:txBody>
      </p:sp>
      <p:graphicFrame>
        <p:nvGraphicFramePr>
          <p:cNvPr id="6" name="内容占位符 5"/>
          <p:cNvGraphicFramePr>
            <a:graphicFrameLocks/>
          </p:cNvGraphicFramePr>
          <p:nvPr/>
        </p:nvGraphicFramePr>
        <p:xfrm>
          <a:off x="430212" y="1268760"/>
          <a:ext cx="8462268" cy="504031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a:xfrm>
            <a:off x="395536" y="506760"/>
            <a:ext cx="7772400" cy="762000"/>
          </a:xfrm>
        </p:spPr>
        <p:txBody>
          <a:bodyPr/>
          <a:lstStyle/>
          <a:p>
            <a:pPr marL="838200" indent="-838200" algn="l" eaLnBrk="1" hangingPunct="1"/>
            <a:r>
              <a:rPr lang="en-US" altLang="zh-CN" sz="3200" b="1" dirty="0">
                <a:solidFill>
                  <a:schemeClr val="accent2"/>
                </a:solidFill>
                <a:latin typeface="华文细黑" pitchFamily="2" charset="-122"/>
                <a:ea typeface="华文细黑" pitchFamily="2" charset="-122"/>
              </a:rPr>
              <a:t>4.</a:t>
            </a:r>
            <a:r>
              <a:rPr lang="zh-CN" altLang="en-US" sz="3200" b="1" dirty="0">
                <a:solidFill>
                  <a:schemeClr val="accent2"/>
                </a:solidFill>
                <a:latin typeface="华文细黑" pitchFamily="2" charset="-122"/>
                <a:ea typeface="华文细黑" pitchFamily="2" charset="-122"/>
              </a:rPr>
              <a:t>数据查询、调用和处理</a:t>
            </a:r>
          </a:p>
        </p:txBody>
      </p:sp>
      <p:sp>
        <p:nvSpPr>
          <p:cNvPr id="115715" name="Rectangle 3"/>
          <p:cNvSpPr>
            <a:spLocks noGrp="1" noChangeArrowheads="1"/>
          </p:cNvSpPr>
          <p:nvPr>
            <p:ph type="body" idx="1"/>
          </p:nvPr>
        </p:nvSpPr>
        <p:spPr>
          <a:xfrm>
            <a:off x="0" y="1124744"/>
            <a:ext cx="9144000" cy="648072"/>
          </a:xfrm>
        </p:spPr>
        <p:txBody>
          <a:bodyPr/>
          <a:lstStyle/>
          <a:p>
            <a:pPr marL="990600" lvl="1" indent="-533400" eaLnBrk="1" hangingPunct="1">
              <a:buFont typeface="Symbol" pitchFamily="18" charset="2"/>
              <a:buChar char="-"/>
            </a:pPr>
            <a:r>
              <a:rPr lang="zh-CN" altLang="en-US" b="1" dirty="0">
                <a:solidFill>
                  <a:schemeClr val="accent2"/>
                </a:solidFill>
                <a:latin typeface="华文细黑" pitchFamily="2" charset="-122"/>
                <a:ea typeface="华文细黑" pitchFamily="2" charset="-122"/>
                <a:cs typeface="Times New Roman" pitchFamily="18" charset="0"/>
              </a:rPr>
              <a:t>能量平衡测量</a:t>
            </a:r>
            <a:r>
              <a:rPr lang="zh-CN" altLang="en-US" b="1" dirty="0">
                <a:solidFill>
                  <a:schemeClr val="accent2"/>
                </a:solidFill>
                <a:latin typeface="华文细黑" pitchFamily="2" charset="-122"/>
                <a:ea typeface="华文细黑" pitchFamily="2" charset="-122"/>
              </a:rPr>
              <a:t>浏览和查询</a:t>
            </a:r>
            <a:r>
              <a:rPr lang="zh-CN" altLang="en-US" b="1" dirty="0">
                <a:solidFill>
                  <a:schemeClr val="accent2"/>
                </a:solidFill>
                <a:latin typeface="华文细黑" pitchFamily="2" charset="-122"/>
                <a:ea typeface="华文细黑" pitchFamily="2" charset="-122"/>
                <a:cs typeface="Times New Roman" pitchFamily="18" charset="0"/>
              </a:rPr>
              <a:t>结构</a:t>
            </a:r>
            <a:r>
              <a:rPr lang="zh-CN" altLang="en-US" b="1" dirty="0">
                <a:solidFill>
                  <a:srgbClr val="990033"/>
                </a:solidFill>
                <a:latin typeface="华文细黑" pitchFamily="2" charset="-122"/>
                <a:ea typeface="华文细黑" pitchFamily="2" charset="-122"/>
              </a:rPr>
              <a:t> </a:t>
            </a:r>
          </a:p>
        </p:txBody>
      </p:sp>
      <p:pic>
        <p:nvPicPr>
          <p:cNvPr id="115716" name="Picture 4" descr="图3"/>
          <p:cNvPicPr>
            <a:picLocks noChangeAspect="1" noChangeArrowheads="1"/>
          </p:cNvPicPr>
          <p:nvPr/>
        </p:nvPicPr>
        <p:blipFill>
          <a:blip r:embed="rId3" cstate="print"/>
          <a:srcRect/>
          <a:stretch>
            <a:fillRect/>
          </a:stretch>
        </p:blipFill>
        <p:spPr bwMode="auto">
          <a:xfrm>
            <a:off x="1965746" y="1655912"/>
            <a:ext cx="4478462" cy="1989112"/>
          </a:xfrm>
          <a:prstGeom prst="rect">
            <a:avLst/>
          </a:prstGeom>
          <a:noFill/>
          <a:ln w="9525">
            <a:noFill/>
            <a:miter lim="800000"/>
            <a:headEnd/>
            <a:tailEnd/>
          </a:ln>
        </p:spPr>
      </p:pic>
      <p:sp>
        <p:nvSpPr>
          <p:cNvPr id="115717" name="Rectangle 5"/>
          <p:cNvSpPr>
            <a:spLocks noChangeArrowheads="1"/>
          </p:cNvSpPr>
          <p:nvPr/>
        </p:nvSpPr>
        <p:spPr bwMode="auto">
          <a:xfrm>
            <a:off x="3059113" y="3357563"/>
            <a:ext cx="2590800" cy="39687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000000"/>
                </a:solidFill>
                <a:effectLst/>
                <a:uLnTx/>
                <a:uFillTx/>
                <a:latin typeface="宋体" charset="-122"/>
                <a:ea typeface="宋体" charset="-122"/>
                <a:cs typeface="+mn-cs"/>
              </a:rPr>
              <a:t>能量平衡测量结构图</a:t>
            </a:r>
            <a:r>
              <a:rPr kumimoji="1" lang="zh-CN" altLang="en-US" sz="2000" b="0" i="0" u="none" strike="noStrike" kern="1200" cap="none" spc="0" normalizeH="0" baseline="0" noProof="0">
                <a:ln>
                  <a:noFill/>
                </a:ln>
                <a:solidFill>
                  <a:srgbClr val="000000"/>
                </a:solidFill>
                <a:effectLst/>
                <a:uLnTx/>
                <a:uFillTx/>
                <a:latin typeface="Times New Roman" pitchFamily="18" charset="0"/>
                <a:ea typeface="宋体" charset="-122"/>
                <a:cs typeface="+mn-cs"/>
              </a:rPr>
              <a:t> </a:t>
            </a:r>
          </a:p>
        </p:txBody>
      </p:sp>
      <p:sp>
        <p:nvSpPr>
          <p:cNvPr id="22534" name="Rectangle 6"/>
          <p:cNvSpPr>
            <a:spLocks noChangeArrowheads="1"/>
          </p:cNvSpPr>
          <p:nvPr/>
        </p:nvSpPr>
        <p:spPr bwMode="auto">
          <a:xfrm>
            <a:off x="755650" y="3860800"/>
            <a:ext cx="8001000" cy="2838450"/>
          </a:xfrm>
          <a:prstGeom prst="rect">
            <a:avLst/>
          </a:prstGeom>
          <a:noFill/>
          <a:ln w="9525">
            <a:noFill/>
            <a:miter lim="800000"/>
            <a:headEnd/>
            <a:tailEnd/>
          </a:ln>
        </p:spPr>
        <p:txBody>
          <a:bodyPr>
            <a:spAutoFit/>
          </a:bodyPr>
          <a:lstStyle/>
          <a:p>
            <a:pPr marL="266700" marR="0" lvl="0" indent="-26670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en-US" altLang="zh-CN"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a:t>
            </a: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等离子体能量测量”、“散射光能量测量”、“超热电子总量测量”和“硬</a:t>
            </a:r>
            <a:r>
              <a:rPr kumimoji="1" lang="en-US" altLang="zh-CN"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X</a:t>
            </a: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光总量测量”的浏览分为“原始数据”和“角分布曲线”两类：</a:t>
            </a:r>
          </a:p>
          <a:p>
            <a:pPr marL="714375" marR="0" lvl="1" indent="-171450" algn="l" defTabSz="914400" rtl="0" eaLnBrk="1" fontAlgn="base" latinLnBrk="0" hangingPunct="1">
              <a:lnSpc>
                <a:spcPct val="100000"/>
              </a:lnSpc>
              <a:spcBef>
                <a:spcPct val="0"/>
              </a:spcBef>
              <a:spcAft>
                <a:spcPct val="0"/>
              </a:spcAft>
              <a:buClrTx/>
              <a:buSzTx/>
              <a:buFont typeface="Wingdings" pitchFamily="2" charset="2"/>
              <a:buChar char="n"/>
              <a:tabLst/>
              <a:defRPr/>
            </a:pP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“原始数据”与标准文本编辑软件关联查看原始数据；</a:t>
            </a:r>
          </a:p>
          <a:p>
            <a:pPr marL="714375" marR="0" lvl="1" indent="-171450" algn="l" defTabSz="914400" rtl="0" eaLnBrk="1" fontAlgn="base" latinLnBrk="0" hangingPunct="1">
              <a:lnSpc>
                <a:spcPct val="100000"/>
              </a:lnSpc>
              <a:spcBef>
                <a:spcPct val="0"/>
              </a:spcBef>
              <a:spcAft>
                <a:spcPct val="0"/>
              </a:spcAft>
              <a:buClrTx/>
              <a:buSzTx/>
              <a:buFont typeface="Wingdings" pitchFamily="2" charset="2"/>
              <a:buChar char="n"/>
              <a:tabLst/>
              <a:defRPr/>
            </a:pP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“角分布曲线”与二维曲线分析处</a:t>
            </a: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Times New Roman" pitchFamily="18" charset="0"/>
              </a:rPr>
              <a:t>理软件关联，可以对相关量进行拟合、积分等分析处理；</a:t>
            </a:r>
          </a:p>
          <a:p>
            <a:pPr marL="361950" marR="0" lvl="0" indent="-361950" algn="l" defTabSz="914400" rtl="0" eaLnBrk="1" fontAlgn="base" latinLnBrk="0" hangingPunct="1">
              <a:lnSpc>
                <a:spcPct val="100000"/>
              </a:lnSpc>
              <a:spcBef>
                <a:spcPct val="0"/>
              </a:spcBef>
              <a:spcAft>
                <a:spcPct val="0"/>
              </a:spcAft>
              <a:buClrTx/>
              <a:buSzTx/>
              <a:buFont typeface="Wingdings" pitchFamily="2" charset="2"/>
              <a:buChar char="n"/>
              <a:tabLst/>
              <a:defRPr/>
            </a:pP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Times New Roman" pitchFamily="18" charset="0"/>
              </a:rPr>
              <a:t>“软</a:t>
            </a:r>
            <a:r>
              <a:rPr kumimoji="1" lang="en-US" altLang="zh-CN"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Times New Roman" pitchFamily="18" charset="0"/>
              </a:rPr>
              <a:t>X</a:t>
            </a: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Times New Roman" pitchFamily="18" charset="0"/>
              </a:rPr>
              <a:t>光总量测量”和“等离子体速度分布测量”的浏览也分为“原始数据”和“角分布曲线”两类，只是它们的“原始数据”与二维曲线分析处理软件关联观察单测量道的波形，“角分布曲线”与二维曲线分析处理软件关联，对相关量进行拟合、积分等分析处理。</a:t>
            </a:r>
          </a:p>
          <a:p>
            <a:pPr marL="0" marR="0" lvl="0" indent="0" algn="l" defTabSz="914400" rtl="0" eaLnBrk="1" fontAlgn="base" latinLnBrk="0" hangingPunct="1">
              <a:lnSpc>
                <a:spcPct val="100000"/>
              </a:lnSpc>
              <a:spcBef>
                <a:spcPct val="0"/>
              </a:spcBef>
              <a:spcAft>
                <a:spcPct val="0"/>
              </a:spcAft>
              <a:buClrTx/>
              <a:buSzTx/>
              <a:buFont typeface="Wingdings" pitchFamily="2" charset="2"/>
              <a:buChar char="l"/>
              <a:tabLst/>
              <a:defRPr/>
            </a:pP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Times New Roman" pitchFamily="18" charset="0"/>
              </a:rPr>
              <a:t>    “反射激光能量测量”与激光参数读出软件</a:t>
            </a:r>
            <a:r>
              <a:rPr kumimoji="1" lang="en-US" altLang="zh-CN"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Times New Roman" pitchFamily="18" charset="0"/>
              </a:rPr>
              <a:t>VIEW</a:t>
            </a: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Times New Roman" pitchFamily="18" charset="0"/>
              </a:rPr>
              <a:t>相关联。</a:t>
            </a:r>
            <a:r>
              <a:rPr kumimoji="1" lang="zh-CN" altLang="en-US" sz="18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a:t>
            </a:r>
          </a:p>
        </p:txBody>
      </p:sp>
      <p:sp>
        <p:nvSpPr>
          <p:cNvPr id="115719" name="灯片编号占位符 8"/>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EE04EA-B8A0-4604-8B02-E51A0BE1E365}" type="slidenum">
              <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540</a:t>
            </a:fld>
            <a:endParaRPr kumimoji="1"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2534">
                                            <p:txEl>
                                              <p:pRg st="0" end="0"/>
                                            </p:txEl>
                                          </p:spTgt>
                                        </p:tgtEl>
                                        <p:attrNameLst>
                                          <p:attrName>style.visibility</p:attrName>
                                        </p:attrNameLst>
                                      </p:cBhvr>
                                      <p:to>
                                        <p:strVal val="visible"/>
                                      </p:to>
                                    </p:set>
                                    <p:animEffect transition="in" filter="blinds(horizontal)">
                                      <p:cBhvr>
                                        <p:cTn id="7" dur="500"/>
                                        <p:tgtEl>
                                          <p:spTgt spid="22534">
                                            <p:txEl>
                                              <p:pRg st="0" end="0"/>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22534">
                                            <p:txEl>
                                              <p:pRg st="1" end="1"/>
                                            </p:txEl>
                                          </p:spTgt>
                                        </p:tgtEl>
                                        <p:attrNameLst>
                                          <p:attrName>style.visibility</p:attrName>
                                        </p:attrNameLst>
                                      </p:cBhvr>
                                      <p:to>
                                        <p:strVal val="visible"/>
                                      </p:to>
                                    </p:set>
                                    <p:animEffect transition="in" filter="blinds(horizontal)">
                                      <p:cBhvr>
                                        <p:cTn id="10" dur="500"/>
                                        <p:tgtEl>
                                          <p:spTgt spid="22534">
                                            <p:txEl>
                                              <p:pRg st="1" end="1"/>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22534">
                                            <p:txEl>
                                              <p:pRg st="2" end="2"/>
                                            </p:txEl>
                                          </p:spTgt>
                                        </p:tgtEl>
                                        <p:attrNameLst>
                                          <p:attrName>style.visibility</p:attrName>
                                        </p:attrNameLst>
                                      </p:cBhvr>
                                      <p:to>
                                        <p:strVal val="visible"/>
                                      </p:to>
                                    </p:set>
                                    <p:animEffect transition="in" filter="blinds(horizontal)">
                                      <p:cBhvr>
                                        <p:cTn id="13" dur="500"/>
                                        <p:tgtEl>
                                          <p:spTgt spid="2253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22534">
                                            <p:txEl>
                                              <p:pRg st="3" end="3"/>
                                            </p:txEl>
                                          </p:spTgt>
                                        </p:tgtEl>
                                        <p:attrNameLst>
                                          <p:attrName>style.visibility</p:attrName>
                                        </p:attrNameLst>
                                      </p:cBhvr>
                                      <p:to>
                                        <p:strVal val="visible"/>
                                      </p:to>
                                    </p:set>
                                    <p:animEffect transition="in" filter="blinds(horizontal)">
                                      <p:cBhvr>
                                        <p:cTn id="18" dur="500"/>
                                        <p:tgtEl>
                                          <p:spTgt spid="22534">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nodeType="clickEffect">
                                  <p:stCondLst>
                                    <p:cond delay="0"/>
                                  </p:stCondLst>
                                  <p:childTnLst>
                                    <p:set>
                                      <p:cBhvr>
                                        <p:cTn id="22" dur="1" fill="hold">
                                          <p:stCondLst>
                                            <p:cond delay="0"/>
                                          </p:stCondLst>
                                        </p:cTn>
                                        <p:tgtEl>
                                          <p:spTgt spid="22534">
                                            <p:txEl>
                                              <p:pRg st="4" end="4"/>
                                            </p:txEl>
                                          </p:spTgt>
                                        </p:tgtEl>
                                        <p:attrNameLst>
                                          <p:attrName>style.visibility</p:attrName>
                                        </p:attrNameLst>
                                      </p:cBhvr>
                                      <p:to>
                                        <p:strVal val="visible"/>
                                      </p:to>
                                    </p:set>
                                    <p:animEffect transition="in" filter="blinds(horizontal)">
                                      <p:cBhvr>
                                        <p:cTn id="23" dur="500"/>
                                        <p:tgtEl>
                                          <p:spTgt spid="2253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2"/>
          <p:cNvSpPr>
            <a:spLocks noGrp="1" noChangeArrowheads="1"/>
          </p:cNvSpPr>
          <p:nvPr>
            <p:ph type="title"/>
          </p:nvPr>
        </p:nvSpPr>
        <p:spPr>
          <a:xfrm>
            <a:off x="395536" y="548680"/>
            <a:ext cx="7772400" cy="692150"/>
          </a:xfrm>
        </p:spPr>
        <p:txBody>
          <a:bodyPr/>
          <a:lstStyle/>
          <a:p>
            <a:pPr marL="762000" indent="-762000" algn="l" eaLnBrk="1" hangingPunct="1"/>
            <a:r>
              <a:rPr lang="en-US" altLang="zh-CN" sz="3600" dirty="0">
                <a:solidFill>
                  <a:schemeClr val="accent2"/>
                </a:solidFill>
                <a:latin typeface="华文细黑" pitchFamily="2" charset="-122"/>
                <a:ea typeface="华文细黑" pitchFamily="2" charset="-122"/>
              </a:rPr>
              <a:t>4. </a:t>
            </a:r>
            <a:r>
              <a:rPr lang="zh-CN" altLang="en-US" sz="3600" dirty="0">
                <a:solidFill>
                  <a:schemeClr val="accent2"/>
                </a:solidFill>
                <a:latin typeface="华文细黑" pitchFamily="2" charset="-122"/>
                <a:ea typeface="华文细黑" pitchFamily="2" charset="-122"/>
              </a:rPr>
              <a:t>数据查询、调用和处理</a:t>
            </a:r>
          </a:p>
        </p:txBody>
      </p:sp>
      <p:sp>
        <p:nvSpPr>
          <p:cNvPr id="10244" name="Rectangle 3"/>
          <p:cNvSpPr>
            <a:spLocks noGrp="1" noChangeArrowheads="1"/>
          </p:cNvSpPr>
          <p:nvPr>
            <p:ph type="body" idx="1"/>
          </p:nvPr>
        </p:nvSpPr>
        <p:spPr>
          <a:xfrm>
            <a:off x="0" y="1268760"/>
            <a:ext cx="9144000" cy="5589240"/>
          </a:xfrm>
        </p:spPr>
        <p:txBody>
          <a:bodyPr/>
          <a:lstStyle/>
          <a:p>
            <a:pPr marL="609600" indent="-609600" eaLnBrk="1" hangingPunct="1">
              <a:buFontTx/>
              <a:buChar char="–"/>
            </a:pPr>
            <a:r>
              <a:rPr lang="zh-CN" altLang="en-US" dirty="0">
                <a:solidFill>
                  <a:schemeClr val="accent2"/>
                </a:solidFill>
                <a:latin typeface="华文细黑" pitchFamily="2" charset="-122"/>
                <a:ea typeface="华文细黑" pitchFamily="2" charset="-122"/>
              </a:rPr>
              <a:t>浏览界面</a:t>
            </a:r>
            <a:r>
              <a:rPr lang="zh-CN" altLang="en-US" dirty="0">
                <a:latin typeface="华文细黑" pitchFamily="2" charset="-122"/>
                <a:ea typeface="华文细黑" pitchFamily="2" charset="-122"/>
              </a:rPr>
              <a:t> </a:t>
            </a:r>
          </a:p>
        </p:txBody>
      </p:sp>
      <p:graphicFrame>
        <p:nvGraphicFramePr>
          <p:cNvPr id="23556" name="Object 4"/>
          <p:cNvGraphicFramePr>
            <a:graphicFrameLocks noChangeAspect="1"/>
          </p:cNvGraphicFramePr>
          <p:nvPr/>
        </p:nvGraphicFramePr>
        <p:xfrm>
          <a:off x="609600" y="2819400"/>
          <a:ext cx="4114800" cy="3033713"/>
        </p:xfrm>
        <a:graphic>
          <a:graphicData uri="http://schemas.openxmlformats.org/presentationml/2006/ole">
            <mc:AlternateContent xmlns:mc="http://schemas.openxmlformats.org/markup-compatibility/2006">
              <mc:Choice xmlns:v="urn:schemas-microsoft-com:vml" Requires="v">
                <p:oleObj spid="_x0000_s32771" name="Picture2" r:id="rId4" imgW="2520360" imgH="1890360" progId="">
                  <p:embed/>
                </p:oleObj>
              </mc:Choice>
              <mc:Fallback>
                <p:oleObj name="Picture2" r:id="rId4" imgW="2520360" imgH="1890360" progId="">
                  <p:embed/>
                  <p:pic>
                    <p:nvPicPr>
                      <p:cNvPr id="23556"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2819400"/>
                        <a:ext cx="4114800" cy="3033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23557" name="Picture 5"/>
          <p:cNvPicPr>
            <a:picLocks noChangeAspect="1" noChangeArrowheads="1"/>
          </p:cNvPicPr>
          <p:nvPr/>
        </p:nvPicPr>
        <p:blipFill>
          <a:blip r:embed="rId6" cstate="print"/>
          <a:srcRect/>
          <a:stretch>
            <a:fillRect/>
          </a:stretch>
        </p:blipFill>
        <p:spPr bwMode="auto">
          <a:xfrm>
            <a:off x="5029200" y="2819400"/>
            <a:ext cx="3886200" cy="2971800"/>
          </a:xfrm>
          <a:prstGeom prst="rect">
            <a:avLst/>
          </a:prstGeom>
          <a:noFill/>
          <a:ln w="9525">
            <a:noFill/>
            <a:miter lim="800000"/>
            <a:headEnd/>
            <a:tailEnd/>
          </a:ln>
        </p:spPr>
      </p:pic>
      <p:sp>
        <p:nvSpPr>
          <p:cNvPr id="10246" name="Rectangle 6"/>
          <p:cNvSpPr>
            <a:spLocks noChangeArrowheads="1"/>
          </p:cNvSpPr>
          <p:nvPr/>
        </p:nvSpPr>
        <p:spPr bwMode="auto">
          <a:xfrm>
            <a:off x="3581400" y="6096000"/>
            <a:ext cx="2895600" cy="4572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t> </a:t>
            </a:r>
            <a:r>
              <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rPr>
              <a:t>典型的浏览界面图</a:t>
            </a:r>
            <a:r>
              <a:rPr kumimoji="1" lang="zh-CN" altLang="en-US" sz="1400" b="0" i="0" u="none" strike="noStrike" kern="1200" cap="none" spc="0" normalizeH="0" baseline="0" noProof="0">
                <a:ln>
                  <a:noFill/>
                </a:ln>
                <a:solidFill>
                  <a:srgbClr val="000000"/>
                </a:solidFill>
                <a:effectLst/>
                <a:uLnTx/>
                <a:uFillTx/>
                <a:latin typeface="Times New Roman" pitchFamily="18" charset="0"/>
                <a:ea typeface="宋体" charset="-122"/>
                <a:cs typeface="+mn-cs"/>
              </a:rPr>
              <a:t> </a:t>
            </a: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0247" name="Rectangle 7"/>
          <p:cNvSpPr>
            <a:spLocks noChangeArrowheads="1"/>
          </p:cNvSpPr>
          <p:nvPr/>
        </p:nvSpPr>
        <p:spPr bwMode="auto">
          <a:xfrm>
            <a:off x="609600" y="1814587"/>
            <a:ext cx="8210872" cy="830997"/>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这些浏览和查询功能均是在基于文件系统的基础上为物理实验人员和总体人员开发的 </a:t>
            </a:r>
          </a:p>
        </p:txBody>
      </p:sp>
      <p:sp>
        <p:nvSpPr>
          <p:cNvPr id="10249" name="灯片编号占位符 10"/>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CC44D1F-B979-4730-BB12-071E3539916E}" type="slidenum">
              <a:rPr kumimoji="1" lang="en-US" altLang="zh-CN"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541</a:t>
            </a:fld>
            <a:endParaRPr kumimoji="1"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3556"/>
                                        </p:tgtEl>
                                        <p:attrNameLst>
                                          <p:attrName>style.visibility</p:attrName>
                                        </p:attrNameLst>
                                      </p:cBhvr>
                                      <p:to>
                                        <p:strVal val="visible"/>
                                      </p:to>
                                    </p:set>
                                    <p:animEffect transition="in" filter="blinds(horizontal)">
                                      <p:cBhvr>
                                        <p:cTn id="7" dur="500"/>
                                        <p:tgtEl>
                                          <p:spTgt spid="2355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3557"/>
                                        </p:tgtEl>
                                        <p:attrNameLst>
                                          <p:attrName>style.visibility</p:attrName>
                                        </p:attrNameLst>
                                      </p:cBhvr>
                                      <p:to>
                                        <p:strVal val="visible"/>
                                      </p:to>
                                    </p:set>
                                    <p:animEffect transition="in" filter="blinds(horizontal)">
                                      <p:cBhvr>
                                        <p:cTn id="12" dur="500"/>
                                        <p:tgtEl>
                                          <p:spTgt spid="235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ctrTitle"/>
          </p:nvPr>
        </p:nvSpPr>
        <p:spPr>
          <a:xfrm>
            <a:off x="685800" y="1066800"/>
            <a:ext cx="7772400" cy="1143000"/>
          </a:xfrm>
        </p:spPr>
        <p:txBody>
          <a:bodyPr/>
          <a:lstStyle/>
          <a:p>
            <a:pPr eaLnBrk="1" hangingPunct="1"/>
            <a:r>
              <a:rPr lang="zh-CN" altLang="en-US" sz="4800" b="1" dirty="0">
                <a:solidFill>
                  <a:schemeClr val="accent2"/>
                </a:solidFill>
                <a:latin typeface="华文细黑" pitchFamily="2" charset="-122"/>
                <a:ea typeface="华文细黑" pitchFamily="2" charset="-122"/>
              </a:rPr>
              <a:t>高等核电子学</a:t>
            </a:r>
          </a:p>
        </p:txBody>
      </p:sp>
      <p:sp>
        <p:nvSpPr>
          <p:cNvPr id="12291" name="Rectangle 3"/>
          <p:cNvSpPr>
            <a:spLocks noGrp="1" noChangeArrowheads="1"/>
          </p:cNvSpPr>
          <p:nvPr>
            <p:ph type="subTitle" idx="1"/>
          </p:nvPr>
        </p:nvSpPr>
        <p:spPr>
          <a:xfrm>
            <a:off x="1371600" y="2438400"/>
            <a:ext cx="6400800" cy="2209800"/>
          </a:xfrm>
        </p:spPr>
        <p:txBody>
          <a:bodyPr/>
          <a:lstStyle/>
          <a:p>
            <a:pPr eaLnBrk="1" hangingPunct="1"/>
            <a:r>
              <a:rPr lang="zh-CN" altLang="en-US" sz="4000" b="1" dirty="0">
                <a:solidFill>
                  <a:schemeClr val="accent2"/>
                </a:solidFill>
                <a:latin typeface="华文细黑" pitchFamily="2" charset="-122"/>
                <a:ea typeface="华文细黑" pitchFamily="2" charset="-122"/>
              </a:rPr>
              <a:t>第五讲</a:t>
            </a:r>
          </a:p>
          <a:p>
            <a:pPr eaLnBrk="1" hangingPunct="1"/>
            <a:r>
              <a:rPr lang="en-US" altLang="zh-CN" sz="4000" b="1" dirty="0">
                <a:solidFill>
                  <a:srgbClr val="990000"/>
                </a:solidFill>
                <a:latin typeface="+mj-lt"/>
                <a:ea typeface="华文细黑" pitchFamily="2" charset="-122"/>
              </a:rPr>
              <a:t>ICF</a:t>
            </a:r>
            <a:r>
              <a:rPr lang="zh-CN" altLang="en-US" sz="4000" b="1" dirty="0">
                <a:solidFill>
                  <a:srgbClr val="990000"/>
                </a:solidFill>
                <a:latin typeface="华文细黑" pitchFamily="2" charset="-122"/>
                <a:ea typeface="华文细黑" pitchFamily="2" charset="-122"/>
              </a:rPr>
              <a:t>实验数据综合采集处理和管理系统</a:t>
            </a:r>
          </a:p>
        </p:txBody>
      </p:sp>
      <p:sp>
        <p:nvSpPr>
          <p:cNvPr id="12292" name="灯片编号占位符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89F6344-E9FB-4084-8C3B-F24313FAC9A8}" type="slidenum">
              <a:rPr kumimoji="1" lang="en-US" altLang="zh-CN" sz="1400" b="0" i="0" u="none" strike="noStrike" kern="1200" cap="none" spc="0" normalizeH="0" baseline="0" noProof="0">
                <a:ln>
                  <a:noFill/>
                </a:ln>
                <a:solidFill>
                  <a:srgbClr val="000000"/>
                </a:solidFill>
                <a:effectLst/>
                <a:uLnTx/>
                <a:uFillTx/>
                <a:latin typeface="华文细黑" pitchFamily="2" charset="-122"/>
                <a:ea typeface="华文细黑"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542</a:t>
            </a:fld>
            <a:endParaRPr kumimoji="1" lang="en-US" altLang="zh-CN" sz="1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395536" y="692696"/>
            <a:ext cx="8382000" cy="648071"/>
          </a:xfrm>
        </p:spPr>
        <p:txBody>
          <a:bodyPr/>
          <a:lstStyle/>
          <a:p>
            <a:pPr algn="l" eaLnBrk="1" hangingPunct="1"/>
            <a:r>
              <a:rPr lang="zh-CN" altLang="en-US" sz="2400" b="1" dirty="0">
                <a:solidFill>
                  <a:schemeClr val="accent2"/>
                </a:solidFill>
                <a:latin typeface="华文细黑" pitchFamily="2" charset="-122"/>
                <a:ea typeface="华文细黑" pitchFamily="2" charset="-122"/>
              </a:rPr>
              <a:t>第五讲  </a:t>
            </a:r>
            <a:r>
              <a:rPr lang="en-US" altLang="zh-CN" sz="2400" b="1" dirty="0">
                <a:solidFill>
                  <a:schemeClr val="accent2"/>
                </a:solidFill>
                <a:latin typeface="华文细黑" pitchFamily="2" charset="-122"/>
                <a:ea typeface="华文细黑" pitchFamily="2" charset="-122"/>
              </a:rPr>
              <a:t>ICF</a:t>
            </a:r>
            <a:r>
              <a:rPr lang="zh-CN" altLang="en-US" sz="2400" b="1" dirty="0">
                <a:solidFill>
                  <a:schemeClr val="accent2"/>
                </a:solidFill>
                <a:latin typeface="华文细黑" pitchFamily="2" charset="-122"/>
                <a:ea typeface="华文细黑" pitchFamily="2" charset="-122"/>
              </a:rPr>
              <a:t>实验数据综合采集处理和管理系统</a:t>
            </a:r>
          </a:p>
        </p:txBody>
      </p:sp>
      <p:graphicFrame>
        <p:nvGraphicFramePr>
          <p:cNvPr id="5" name="图示 4"/>
          <p:cNvGraphicFramePr/>
          <p:nvPr/>
        </p:nvGraphicFramePr>
        <p:xfrm>
          <a:off x="467544" y="1556792"/>
          <a:ext cx="8280920" cy="38164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r>
              <a:rPr lang="zh-CN" altLang="en-US" sz="4000" b="1" dirty="0">
                <a:solidFill>
                  <a:schemeClr val="tx1"/>
                </a:solidFill>
                <a:latin typeface="华文细黑" pitchFamily="2" charset="-122"/>
                <a:ea typeface="华文细黑" pitchFamily="2" charset="-122"/>
              </a:rPr>
              <a:t>四、数据管理系统</a:t>
            </a:r>
          </a:p>
        </p:txBody>
      </p:sp>
      <p:sp>
        <p:nvSpPr>
          <p:cNvPr id="5123" name="Rectangle 3"/>
          <p:cNvSpPr>
            <a:spLocks noGrp="1" noChangeArrowheads="1"/>
          </p:cNvSpPr>
          <p:nvPr>
            <p:ph type="body" idx="1"/>
          </p:nvPr>
        </p:nvSpPr>
        <p:spPr/>
        <p:txBody>
          <a:bodyPr/>
          <a:lstStyle/>
          <a:p>
            <a:pPr marL="609600" indent="-609600" eaLnBrk="1" hangingPunct="1">
              <a:buClr>
                <a:srgbClr val="CC0099"/>
              </a:buClr>
              <a:buFontTx/>
              <a:buAutoNum type="arabicPeriod"/>
            </a:pPr>
            <a:r>
              <a:rPr lang="zh-CN" altLang="en-US" sz="2800" dirty="0">
                <a:solidFill>
                  <a:schemeClr val="accent2"/>
                </a:solidFill>
                <a:ea typeface="华文细黑" pitchFamily="2" charset="-122"/>
              </a:rPr>
              <a:t>数据管理系统概述</a:t>
            </a:r>
          </a:p>
          <a:p>
            <a:pPr marL="609600" indent="-609600" eaLnBrk="1" hangingPunct="1">
              <a:buClr>
                <a:srgbClr val="CC0099"/>
              </a:buClr>
              <a:buFontTx/>
              <a:buAutoNum type="arabicPeriod"/>
            </a:pPr>
            <a:r>
              <a:rPr lang="en-US" altLang="zh-CN" sz="2800" dirty="0">
                <a:solidFill>
                  <a:schemeClr val="accent2"/>
                </a:solidFill>
                <a:ea typeface="华文细黑" pitchFamily="2" charset="-122"/>
              </a:rPr>
              <a:t>ICF</a:t>
            </a:r>
            <a:r>
              <a:rPr lang="zh-CN" altLang="en-US" sz="2800" dirty="0">
                <a:solidFill>
                  <a:schemeClr val="accent2"/>
                </a:solidFill>
                <a:ea typeface="华文细黑" pitchFamily="2" charset="-122"/>
              </a:rPr>
              <a:t>实验数据库应用范围和功能的确认、应用环境的分析</a:t>
            </a:r>
          </a:p>
          <a:p>
            <a:pPr marL="609600" indent="-609600" eaLnBrk="1" hangingPunct="1">
              <a:buClr>
                <a:srgbClr val="CC0099"/>
              </a:buClr>
              <a:buFontTx/>
              <a:buAutoNum type="arabicPeriod"/>
            </a:pPr>
            <a:r>
              <a:rPr lang="zh-CN" altLang="en-US" sz="2800" dirty="0">
                <a:solidFill>
                  <a:schemeClr val="accent2"/>
                </a:solidFill>
                <a:ea typeface="华文细黑" pitchFamily="2" charset="-122"/>
              </a:rPr>
              <a:t>数据库的设计和建立</a:t>
            </a:r>
          </a:p>
          <a:p>
            <a:pPr marL="609600" indent="-609600" eaLnBrk="1" hangingPunct="1">
              <a:buClr>
                <a:srgbClr val="CC0099"/>
              </a:buClr>
              <a:buFontTx/>
              <a:buAutoNum type="arabicPeriod"/>
            </a:pPr>
            <a:r>
              <a:rPr lang="zh-CN" altLang="en-US" sz="2800" dirty="0">
                <a:solidFill>
                  <a:schemeClr val="accent2"/>
                </a:solidFill>
                <a:ea typeface="华文细黑" pitchFamily="2" charset="-122"/>
              </a:rPr>
              <a:t>数据库系统上应用的开发</a:t>
            </a:r>
          </a:p>
          <a:p>
            <a:pPr marL="609600" indent="-609600" eaLnBrk="1" hangingPunct="1">
              <a:buClr>
                <a:srgbClr val="CC0099"/>
              </a:buClr>
              <a:buFontTx/>
              <a:buAutoNum type="arabicPeriod"/>
            </a:pPr>
            <a:r>
              <a:rPr lang="zh-CN" altLang="en-US" sz="2800" dirty="0">
                <a:solidFill>
                  <a:schemeClr val="accent2"/>
                </a:solidFill>
                <a:ea typeface="华文细黑" pitchFamily="2" charset="-122"/>
              </a:rPr>
              <a:t>数据库的应用</a:t>
            </a:r>
          </a:p>
        </p:txBody>
      </p:sp>
    </p:spTree>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683568" y="1988840"/>
            <a:ext cx="7772400" cy="1143000"/>
          </a:xfrm>
        </p:spPr>
        <p:txBody>
          <a:bodyPr/>
          <a:lstStyle/>
          <a:p>
            <a:r>
              <a:rPr lang="en-US" altLang="zh-CN" dirty="0">
                <a:solidFill>
                  <a:schemeClr val="accent2"/>
                </a:solidFill>
              </a:rPr>
              <a:t>1.</a:t>
            </a:r>
            <a:r>
              <a:rPr lang="zh-CN" altLang="en-US" b="1" dirty="0">
                <a:solidFill>
                  <a:schemeClr val="accent2"/>
                </a:solidFill>
                <a:latin typeface="华文细黑" pitchFamily="2" charset="-122"/>
                <a:ea typeface="华文细黑" pitchFamily="2" charset="-122"/>
              </a:rPr>
              <a:t>数据管理系统概述</a:t>
            </a:r>
            <a:endParaRPr lang="zh-CN" altLang="en-US" dirty="0"/>
          </a:p>
        </p:txBody>
      </p:sp>
    </p:spTree>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95536" y="548680"/>
            <a:ext cx="7772400" cy="864096"/>
          </a:xfrm>
        </p:spPr>
        <p:txBody>
          <a:bodyPr/>
          <a:lstStyle/>
          <a:p>
            <a:pPr marL="762000" indent="-762000" algn="l" eaLnBrk="1" hangingPunct="1">
              <a:buFontTx/>
              <a:buAutoNum type="arabicPeriod"/>
            </a:pPr>
            <a:r>
              <a:rPr lang="zh-CN" altLang="en-US" sz="3600" b="1" dirty="0">
                <a:solidFill>
                  <a:schemeClr val="accent2"/>
                </a:solidFill>
                <a:latin typeface="华文细黑" pitchFamily="2" charset="-122"/>
                <a:ea typeface="华文细黑" pitchFamily="2" charset="-122"/>
              </a:rPr>
              <a:t>数据管理系统概述</a:t>
            </a:r>
          </a:p>
        </p:txBody>
      </p:sp>
      <p:graphicFrame>
        <p:nvGraphicFramePr>
          <p:cNvPr id="4" name="图示 3"/>
          <p:cNvGraphicFramePr/>
          <p:nvPr/>
        </p:nvGraphicFramePr>
        <p:xfrm>
          <a:off x="1115616" y="1628800"/>
          <a:ext cx="6984776" cy="367240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95536" y="548680"/>
            <a:ext cx="7772400" cy="864096"/>
          </a:xfrm>
        </p:spPr>
        <p:txBody>
          <a:bodyPr/>
          <a:lstStyle/>
          <a:p>
            <a:pPr marL="762000" indent="-762000" algn="l" eaLnBrk="1" hangingPunct="1">
              <a:buFontTx/>
              <a:buAutoNum type="arabicPeriod"/>
            </a:pPr>
            <a:r>
              <a:rPr lang="zh-CN" altLang="en-US" sz="3600" b="1" dirty="0">
                <a:solidFill>
                  <a:schemeClr val="accent2"/>
                </a:solidFill>
                <a:latin typeface="华文细黑" pitchFamily="2" charset="-122"/>
                <a:ea typeface="华文细黑" pitchFamily="2" charset="-122"/>
              </a:rPr>
              <a:t>数据管理系统概述</a:t>
            </a:r>
          </a:p>
        </p:txBody>
      </p:sp>
      <p:sp>
        <p:nvSpPr>
          <p:cNvPr id="4099" name="Rectangle 3"/>
          <p:cNvSpPr>
            <a:spLocks noGrp="1" noChangeArrowheads="1"/>
          </p:cNvSpPr>
          <p:nvPr>
            <p:ph type="body" idx="1"/>
          </p:nvPr>
        </p:nvSpPr>
        <p:spPr>
          <a:xfrm>
            <a:off x="180528" y="1340768"/>
            <a:ext cx="9144000" cy="4648200"/>
          </a:xfrm>
        </p:spPr>
        <p:txBody>
          <a:bodyPr/>
          <a:lstStyle/>
          <a:p>
            <a:pPr marL="990600" lvl="1" indent="-533400" eaLnBrk="1" hangingPunct="1">
              <a:buFont typeface="Wingdings" pitchFamily="2" charset="2"/>
              <a:buChar char="l"/>
            </a:pPr>
            <a:r>
              <a:rPr lang="zh-CN" altLang="en-US" dirty="0">
                <a:solidFill>
                  <a:schemeClr val="accent2"/>
                </a:solidFill>
                <a:latin typeface="华文细黑" pitchFamily="2" charset="-122"/>
                <a:ea typeface="华文细黑" pitchFamily="2" charset="-122"/>
              </a:rPr>
              <a:t>数据管理系统的任务</a:t>
            </a:r>
          </a:p>
          <a:p>
            <a:pPr marL="1371600" lvl="2" indent="-457200" eaLnBrk="1" hangingPunct="1"/>
            <a:r>
              <a:rPr lang="zh-CN" altLang="en-US" dirty="0">
                <a:solidFill>
                  <a:schemeClr val="accent2"/>
                </a:solidFill>
                <a:latin typeface="华文细黑" pitchFamily="2" charset="-122"/>
                <a:ea typeface="华文细黑" pitchFamily="2" charset="-122"/>
              </a:rPr>
              <a:t>可靠地保存和管理</a:t>
            </a:r>
            <a:r>
              <a:rPr lang="en-US" altLang="zh-CN" dirty="0">
                <a:solidFill>
                  <a:schemeClr val="accent2"/>
                </a:solidFill>
                <a:latin typeface="华文细黑" pitchFamily="2" charset="-122"/>
                <a:ea typeface="华文细黑" pitchFamily="2" charset="-122"/>
              </a:rPr>
              <a:t>:</a:t>
            </a:r>
          </a:p>
          <a:p>
            <a:pPr marL="1752600" lvl="3" indent="-381000" eaLnBrk="1" hangingPunct="1"/>
            <a:r>
              <a:rPr lang="zh-CN" altLang="en-US" dirty="0">
                <a:solidFill>
                  <a:schemeClr val="accent2"/>
                </a:solidFill>
                <a:latin typeface="华文细黑" pitchFamily="2" charset="-122"/>
                <a:ea typeface="华文细黑" pitchFamily="2" charset="-122"/>
              </a:rPr>
              <a:t>实验中获取的数据</a:t>
            </a:r>
          </a:p>
          <a:p>
            <a:pPr marL="1752600" lvl="3" indent="-381000" eaLnBrk="1" hangingPunct="1"/>
            <a:r>
              <a:rPr lang="zh-CN" altLang="en-US" dirty="0">
                <a:solidFill>
                  <a:schemeClr val="accent2"/>
                </a:solidFill>
                <a:latin typeface="华文细黑" pitchFamily="2" charset="-122"/>
                <a:ea typeface="华文细黑" pitchFamily="2" charset="-122"/>
              </a:rPr>
              <a:t>实验操作和数据处理所需要的各种参数</a:t>
            </a:r>
          </a:p>
          <a:p>
            <a:pPr marL="1371600" lvl="2" indent="-457200" eaLnBrk="1" hangingPunct="1"/>
            <a:r>
              <a:rPr lang="zh-CN" altLang="en-US" dirty="0">
                <a:solidFill>
                  <a:schemeClr val="accent2"/>
                </a:solidFill>
                <a:latin typeface="华文细黑" pitchFamily="2" charset="-122"/>
                <a:ea typeface="华文细黑" pitchFamily="2" charset="-122"/>
              </a:rPr>
              <a:t>提供灵活和方便地查询和调用</a:t>
            </a:r>
          </a:p>
          <a:p>
            <a:pPr marL="1752600" lvl="3" indent="-381000" eaLnBrk="1" hangingPunct="1"/>
            <a:r>
              <a:rPr lang="zh-CN" altLang="en-US" dirty="0">
                <a:solidFill>
                  <a:schemeClr val="accent2"/>
                </a:solidFill>
                <a:latin typeface="华文细黑" pitchFamily="2" charset="-122"/>
                <a:ea typeface="华文细黑" pitchFamily="2" charset="-122"/>
              </a:rPr>
              <a:t>有关的实验数据和参数</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099">
                                            <p:txEl>
                                              <p:pRg st="1" end="1"/>
                                            </p:txEl>
                                          </p:spTgt>
                                        </p:tgtEl>
                                        <p:attrNameLst>
                                          <p:attrName>style.visibility</p:attrName>
                                        </p:attrNameLst>
                                      </p:cBhvr>
                                      <p:to>
                                        <p:strVal val="visible"/>
                                      </p:to>
                                    </p:set>
                                    <p:anim calcmode="lin" valueType="num">
                                      <p:cBhvr additive="base">
                                        <p:cTn id="7" dur="500" fill="hold"/>
                                        <p:tgtEl>
                                          <p:spTgt spid="409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099">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099">
                                            <p:txEl>
                                              <p:pRg st="2" end="2"/>
                                            </p:txEl>
                                          </p:spTgt>
                                        </p:tgtEl>
                                        <p:attrNameLst>
                                          <p:attrName>style.visibility</p:attrName>
                                        </p:attrNameLst>
                                      </p:cBhvr>
                                      <p:to>
                                        <p:strVal val="visible"/>
                                      </p:to>
                                    </p:set>
                                    <p:anim calcmode="lin" valueType="num">
                                      <p:cBhvr additive="base">
                                        <p:cTn id="11" dur="500" fill="hold"/>
                                        <p:tgtEl>
                                          <p:spTgt spid="4099">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099">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099">
                                            <p:txEl>
                                              <p:pRg st="3" end="3"/>
                                            </p:txEl>
                                          </p:spTgt>
                                        </p:tgtEl>
                                        <p:attrNameLst>
                                          <p:attrName>style.visibility</p:attrName>
                                        </p:attrNameLst>
                                      </p:cBhvr>
                                      <p:to>
                                        <p:strVal val="visible"/>
                                      </p:to>
                                    </p:set>
                                    <p:anim calcmode="lin" valueType="num">
                                      <p:cBhvr additive="base">
                                        <p:cTn id="15" dur="500" fill="hold"/>
                                        <p:tgtEl>
                                          <p:spTgt spid="4099">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09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099">
                                            <p:txEl>
                                              <p:pRg st="4" end="4"/>
                                            </p:txEl>
                                          </p:spTgt>
                                        </p:tgtEl>
                                        <p:attrNameLst>
                                          <p:attrName>style.visibility</p:attrName>
                                        </p:attrNameLst>
                                      </p:cBhvr>
                                      <p:to>
                                        <p:strVal val="visible"/>
                                      </p:to>
                                    </p:set>
                                    <p:anim calcmode="lin" valueType="num">
                                      <p:cBhvr additive="base">
                                        <p:cTn id="21" dur="500" fill="hold"/>
                                        <p:tgtEl>
                                          <p:spTgt spid="4099">
                                            <p:txEl>
                                              <p:pRg st="4" end="4"/>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099">
                                            <p:txEl>
                                              <p:pRg st="4" end="4"/>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099">
                                            <p:txEl>
                                              <p:pRg st="5" end="5"/>
                                            </p:txEl>
                                          </p:spTgt>
                                        </p:tgtEl>
                                        <p:attrNameLst>
                                          <p:attrName>style.visibility</p:attrName>
                                        </p:attrNameLst>
                                      </p:cBhvr>
                                      <p:to>
                                        <p:strVal val="visible"/>
                                      </p:to>
                                    </p:set>
                                    <p:anim calcmode="lin" valueType="num">
                                      <p:cBhvr additive="base">
                                        <p:cTn id="25" dur="500" fill="hold"/>
                                        <p:tgtEl>
                                          <p:spTgt spid="4099">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09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395536" y="544016"/>
            <a:ext cx="7772400" cy="765175"/>
          </a:xfrm>
        </p:spPr>
        <p:txBody>
          <a:bodyPr/>
          <a:lstStyle/>
          <a:p>
            <a:pPr marL="762000" indent="-762000" algn="l" eaLnBrk="1" hangingPunct="1">
              <a:buFontTx/>
              <a:buAutoNum type="arabicPeriod"/>
            </a:pPr>
            <a:r>
              <a:rPr lang="zh-CN" altLang="en-US" sz="3600">
                <a:solidFill>
                  <a:schemeClr val="accent2"/>
                </a:solidFill>
                <a:latin typeface="华文细黑" pitchFamily="2" charset="-122"/>
                <a:ea typeface="华文细黑" pitchFamily="2" charset="-122"/>
              </a:rPr>
              <a:t>数据管理系统概述</a:t>
            </a:r>
          </a:p>
        </p:txBody>
      </p:sp>
      <p:sp>
        <p:nvSpPr>
          <p:cNvPr id="5123" name="Rectangle 3"/>
          <p:cNvSpPr>
            <a:spLocks noGrp="1" noChangeArrowheads="1"/>
          </p:cNvSpPr>
          <p:nvPr>
            <p:ph type="subTitle" idx="1"/>
          </p:nvPr>
        </p:nvSpPr>
        <p:spPr>
          <a:xfrm>
            <a:off x="611560" y="1382216"/>
            <a:ext cx="8136904" cy="5143128"/>
          </a:xfrm>
        </p:spPr>
        <p:txBody>
          <a:bodyPr/>
          <a:lstStyle/>
          <a:p>
            <a:pPr marL="609600" indent="-609600" algn="l" eaLnBrk="1" hangingPunct="1">
              <a:buFont typeface="Wingdings" pitchFamily="2" charset="2"/>
              <a:buChar char="l"/>
            </a:pPr>
            <a:r>
              <a:rPr lang="zh-CN" altLang="en-US" sz="2800" b="1" dirty="0">
                <a:solidFill>
                  <a:schemeClr val="accent2"/>
                </a:solidFill>
                <a:latin typeface="华文细黑" pitchFamily="2" charset="-122"/>
                <a:ea typeface="华文细黑" pitchFamily="2" charset="-122"/>
              </a:rPr>
              <a:t>基于文件系统的数据管理系统主要缺点</a:t>
            </a:r>
            <a:r>
              <a:rPr lang="zh-CN" altLang="en-US" sz="2800" dirty="0">
                <a:solidFill>
                  <a:schemeClr val="accent2"/>
                </a:solidFill>
                <a:latin typeface="华文细黑" pitchFamily="2" charset="-122"/>
                <a:ea typeface="华文细黑" pitchFamily="2" charset="-122"/>
              </a:rPr>
              <a:t>： </a:t>
            </a:r>
          </a:p>
          <a:p>
            <a:pPr marL="990600" lvl="1" indent="-533400" algn="l" eaLnBrk="1" fontAlgn="b" hangingPunct="1">
              <a:buFont typeface="+mj-ea"/>
              <a:buAutoNum type="circleNumDbPlain"/>
            </a:pPr>
            <a:r>
              <a:rPr lang="zh-CN" altLang="en-US" sz="2400" dirty="0">
                <a:solidFill>
                  <a:schemeClr val="accent2"/>
                </a:solidFill>
                <a:latin typeface="华文细黑" pitchFamily="2" charset="-122"/>
                <a:ea typeface="华文细黑" pitchFamily="2" charset="-122"/>
              </a:rPr>
              <a:t>文件系统的数据文件是面向应用的，为了实现多种应用程序数据共享必须建立多个不同数据结构的拷贝，浪费存储空间。</a:t>
            </a:r>
          </a:p>
          <a:p>
            <a:pPr marL="990600" lvl="1" indent="-533400" algn="l" eaLnBrk="1" fontAlgn="b" hangingPunct="1">
              <a:buFont typeface="+mj-ea"/>
              <a:buAutoNum type="circleNumDbPlain"/>
            </a:pPr>
            <a:r>
              <a:rPr lang="zh-CN" altLang="en-US" sz="2400" dirty="0">
                <a:solidFill>
                  <a:schemeClr val="accent2"/>
                </a:solidFill>
                <a:latin typeface="华文细黑" pitchFamily="2" charset="-122"/>
                <a:ea typeface="华文细黑" pitchFamily="2" charset="-122"/>
              </a:rPr>
              <a:t>数据文件结构的每一修改将导致应用程序的修改，使得应用程序的维护工作量加大。</a:t>
            </a:r>
          </a:p>
          <a:p>
            <a:pPr marL="990600" lvl="1" indent="-533400" algn="l" eaLnBrk="1" hangingPunct="1">
              <a:buFont typeface="+mj-ea"/>
              <a:buAutoNum type="circleNumDbPlain"/>
            </a:pPr>
            <a:r>
              <a:rPr lang="zh-CN" altLang="en-US" sz="2400" dirty="0">
                <a:solidFill>
                  <a:schemeClr val="accent2"/>
                </a:solidFill>
                <a:latin typeface="华文细黑" pitchFamily="2" charset="-122"/>
                <a:ea typeface="华文细黑" pitchFamily="2" charset="-122"/>
              </a:rPr>
              <a:t>文件系统一般不支持对数据文件的并发访问。</a:t>
            </a:r>
          </a:p>
          <a:p>
            <a:pPr marL="990600" lvl="1" indent="-533400" algn="l" eaLnBrk="1" fontAlgn="b" hangingPunct="1">
              <a:buFont typeface="+mj-ea"/>
              <a:buAutoNum type="circleNumDbPlain"/>
            </a:pPr>
            <a:r>
              <a:rPr lang="zh-CN" altLang="en-US" sz="2400" dirty="0">
                <a:solidFill>
                  <a:schemeClr val="accent2"/>
                </a:solidFill>
                <a:latin typeface="华文细黑" pitchFamily="2" charset="-122"/>
                <a:ea typeface="华文细黑" pitchFamily="2" charset="-122"/>
              </a:rPr>
              <a:t>不容易做到在数据结构、编码、表示格式、命名及输出格式等方面规范化、标准化。</a:t>
            </a:r>
          </a:p>
          <a:p>
            <a:pPr marL="990600" lvl="1" indent="-533400" algn="l" eaLnBrk="1" hangingPunct="1">
              <a:buFont typeface="+mj-ea"/>
              <a:buAutoNum type="circleNumDbPlain"/>
            </a:pPr>
            <a:r>
              <a:rPr lang="zh-CN" altLang="en-US" sz="2400" dirty="0">
                <a:solidFill>
                  <a:schemeClr val="accent2"/>
                </a:solidFill>
                <a:latin typeface="华文细黑" pitchFamily="2" charset="-122"/>
                <a:ea typeface="华文细黑" pitchFamily="2" charset="-122"/>
              </a:rPr>
              <a:t>难以采取有效的措施保证文件系统的数据文件的运载安全和保密。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123">
                                            <p:txEl>
                                              <p:pRg st="1" end="1"/>
                                            </p:txEl>
                                          </p:spTgt>
                                        </p:tgtEl>
                                        <p:attrNameLst>
                                          <p:attrName>style.visibility</p:attrName>
                                        </p:attrNameLst>
                                      </p:cBhvr>
                                      <p:to>
                                        <p:strVal val="visible"/>
                                      </p:to>
                                    </p:set>
                                    <p:animEffect transition="in" filter="blinds(horizontal)">
                                      <p:cBhvr>
                                        <p:cTn id="7" dur="500"/>
                                        <p:tgtEl>
                                          <p:spTgt spid="512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123">
                                            <p:txEl>
                                              <p:pRg st="2" end="2"/>
                                            </p:txEl>
                                          </p:spTgt>
                                        </p:tgtEl>
                                        <p:attrNameLst>
                                          <p:attrName>style.visibility</p:attrName>
                                        </p:attrNameLst>
                                      </p:cBhvr>
                                      <p:to>
                                        <p:strVal val="visible"/>
                                      </p:to>
                                    </p:set>
                                    <p:animEffect transition="in" filter="blinds(horizontal)">
                                      <p:cBhvr>
                                        <p:cTn id="12" dur="500"/>
                                        <p:tgtEl>
                                          <p:spTgt spid="512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123">
                                            <p:txEl>
                                              <p:pRg st="3" end="3"/>
                                            </p:txEl>
                                          </p:spTgt>
                                        </p:tgtEl>
                                        <p:attrNameLst>
                                          <p:attrName>style.visibility</p:attrName>
                                        </p:attrNameLst>
                                      </p:cBhvr>
                                      <p:to>
                                        <p:strVal val="visible"/>
                                      </p:to>
                                    </p:set>
                                    <p:animEffect transition="in" filter="blinds(horizontal)">
                                      <p:cBhvr>
                                        <p:cTn id="17" dur="500"/>
                                        <p:tgtEl>
                                          <p:spTgt spid="512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5123">
                                            <p:txEl>
                                              <p:pRg st="4" end="4"/>
                                            </p:txEl>
                                          </p:spTgt>
                                        </p:tgtEl>
                                        <p:attrNameLst>
                                          <p:attrName>style.visibility</p:attrName>
                                        </p:attrNameLst>
                                      </p:cBhvr>
                                      <p:to>
                                        <p:strVal val="visible"/>
                                      </p:to>
                                    </p:set>
                                    <p:animEffect transition="in" filter="blinds(horizontal)">
                                      <p:cBhvr>
                                        <p:cTn id="22" dur="500"/>
                                        <p:tgtEl>
                                          <p:spTgt spid="512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5123">
                                            <p:txEl>
                                              <p:pRg st="5" end="5"/>
                                            </p:txEl>
                                          </p:spTgt>
                                        </p:tgtEl>
                                        <p:attrNameLst>
                                          <p:attrName>style.visibility</p:attrName>
                                        </p:attrNameLst>
                                      </p:cBhvr>
                                      <p:to>
                                        <p:strVal val="visible"/>
                                      </p:to>
                                    </p:set>
                                    <p:animEffect transition="in" filter="blinds(horizontal)">
                                      <p:cBhvr>
                                        <p:cTn id="27" dur="500"/>
                                        <p:tgtEl>
                                          <p:spTgt spid="512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395536" y="620688"/>
            <a:ext cx="7772400" cy="657944"/>
          </a:xfrm>
        </p:spPr>
        <p:txBody>
          <a:bodyPr/>
          <a:lstStyle/>
          <a:p>
            <a:pPr marL="762000" indent="-762000" algn="l" eaLnBrk="1" hangingPunct="1">
              <a:buFontTx/>
              <a:buAutoNum type="arabicPeriod"/>
            </a:pPr>
            <a:r>
              <a:rPr lang="zh-CN" altLang="en-US" sz="3600" dirty="0">
                <a:solidFill>
                  <a:srgbClr val="990033"/>
                </a:solidFill>
                <a:ea typeface="华文细黑" pitchFamily="2" charset="-122"/>
              </a:rPr>
              <a:t>数据管理系统概述</a:t>
            </a:r>
          </a:p>
        </p:txBody>
      </p:sp>
      <p:sp>
        <p:nvSpPr>
          <p:cNvPr id="6147" name="Rectangle 3"/>
          <p:cNvSpPr>
            <a:spLocks noGrp="1" noChangeArrowheads="1"/>
          </p:cNvSpPr>
          <p:nvPr>
            <p:ph type="body" idx="1"/>
          </p:nvPr>
        </p:nvSpPr>
        <p:spPr>
          <a:xfrm>
            <a:off x="0" y="1268760"/>
            <a:ext cx="8748464" cy="5589240"/>
          </a:xfrm>
        </p:spPr>
        <p:txBody>
          <a:bodyPr/>
          <a:lstStyle/>
          <a:p>
            <a:pPr marL="914400" lvl="1" indent="-457200" eaLnBrk="1" hangingPunct="1">
              <a:buFont typeface="Wingdings" pitchFamily="2" charset="2"/>
              <a:buChar char="l"/>
            </a:pPr>
            <a:r>
              <a:rPr lang="zh-CN" altLang="en-US" b="1" dirty="0">
                <a:solidFill>
                  <a:schemeClr val="accent2"/>
                </a:solidFill>
                <a:ea typeface="华文细黑" pitchFamily="2" charset="-122"/>
              </a:rPr>
              <a:t>用于数据管理的数据库技术</a:t>
            </a:r>
          </a:p>
          <a:p>
            <a:pPr marL="1295400" lvl="2" indent="-381000" eaLnBrk="1" hangingPunct="1">
              <a:buFont typeface="Wingdings" pitchFamily="2" charset="2"/>
              <a:buChar char="l"/>
            </a:pPr>
            <a:r>
              <a:rPr lang="zh-CN" altLang="en-US" sz="2000" dirty="0">
                <a:solidFill>
                  <a:schemeClr val="accent2"/>
                </a:solidFill>
                <a:ea typeface="华文细黑" pitchFamily="2" charset="-122"/>
              </a:rPr>
              <a:t>数据库技术是计算机科学的一个重要分支。数据库是长期储存在计算机内、有组织的、可共享的数据集合。数据库中的数据按一定的数据模型组织、描述和储存，具有较小的冗余度、较高的数据独立性和易扩展性，并可为各种用户共享。由于数据库具有这些特点，所以它已广泛地用于各个领域的数据管理。</a:t>
            </a:r>
          </a:p>
          <a:p>
            <a:pPr marL="1295400" lvl="2" indent="-381000" eaLnBrk="1" hangingPunct="1"/>
            <a:r>
              <a:rPr lang="zh-CN" altLang="en-US" sz="2000" dirty="0">
                <a:solidFill>
                  <a:schemeClr val="accent2"/>
                </a:solidFill>
                <a:ea typeface="华文细黑" pitchFamily="2" charset="-122"/>
              </a:rPr>
              <a:t>发展了适应各类型计算机的数据库管理系统</a:t>
            </a:r>
            <a:r>
              <a:rPr lang="en-US" altLang="zh-CN" sz="2000" dirty="0">
                <a:solidFill>
                  <a:schemeClr val="accent2"/>
                </a:solidFill>
                <a:ea typeface="华文细黑" pitchFamily="2" charset="-122"/>
              </a:rPr>
              <a:t>(Database Management System</a:t>
            </a:r>
            <a:r>
              <a:rPr lang="zh-CN" altLang="en-US" sz="2000" dirty="0">
                <a:solidFill>
                  <a:schemeClr val="accent2"/>
                </a:solidFill>
                <a:ea typeface="华文细黑" pitchFamily="2" charset="-122"/>
              </a:rPr>
              <a:t>，简称</a:t>
            </a:r>
            <a:r>
              <a:rPr lang="en-US" altLang="zh-CN" sz="2000" dirty="0">
                <a:solidFill>
                  <a:schemeClr val="accent2"/>
                </a:solidFill>
                <a:ea typeface="华文细黑" pitchFamily="2" charset="-122"/>
              </a:rPr>
              <a:t>DBMS)</a:t>
            </a:r>
            <a:r>
              <a:rPr lang="zh-CN" altLang="en-US" sz="2000" dirty="0">
                <a:solidFill>
                  <a:schemeClr val="accent2"/>
                </a:solidFill>
                <a:ea typeface="华文细黑" pitchFamily="2" charset="-122"/>
              </a:rPr>
              <a:t>，比如</a:t>
            </a:r>
            <a:r>
              <a:rPr lang="en-US" altLang="zh-CN" sz="2000" dirty="0">
                <a:solidFill>
                  <a:schemeClr val="accent2"/>
                </a:solidFill>
                <a:ea typeface="华文细黑" pitchFamily="2" charset="-122"/>
              </a:rPr>
              <a:t>Oracle</a:t>
            </a:r>
            <a:r>
              <a:rPr lang="zh-CN" altLang="en-US" sz="2000" dirty="0">
                <a:solidFill>
                  <a:schemeClr val="accent2"/>
                </a:solidFill>
                <a:ea typeface="华文细黑" pitchFamily="2" charset="-122"/>
              </a:rPr>
              <a:t>、</a:t>
            </a:r>
            <a:r>
              <a:rPr lang="en-US" altLang="zh-CN" sz="2000" dirty="0">
                <a:solidFill>
                  <a:schemeClr val="accent2"/>
                </a:solidFill>
                <a:ea typeface="华文细黑" pitchFamily="2" charset="-122"/>
              </a:rPr>
              <a:t>Sybase</a:t>
            </a:r>
            <a:r>
              <a:rPr lang="zh-CN" altLang="en-US" sz="2000" dirty="0">
                <a:solidFill>
                  <a:schemeClr val="accent2"/>
                </a:solidFill>
                <a:ea typeface="华文细黑" pitchFamily="2" charset="-122"/>
              </a:rPr>
              <a:t>、</a:t>
            </a:r>
            <a:r>
              <a:rPr lang="en-US" altLang="zh-CN" sz="2000" dirty="0">
                <a:solidFill>
                  <a:schemeClr val="accent2"/>
                </a:solidFill>
                <a:ea typeface="华文细黑" pitchFamily="2" charset="-122"/>
              </a:rPr>
              <a:t>Informix</a:t>
            </a:r>
            <a:r>
              <a:rPr lang="zh-CN" altLang="en-US" sz="2000" dirty="0">
                <a:solidFill>
                  <a:schemeClr val="accent2"/>
                </a:solidFill>
                <a:ea typeface="华文细黑" pitchFamily="2" charset="-122"/>
              </a:rPr>
              <a:t>、</a:t>
            </a:r>
            <a:r>
              <a:rPr lang="en-US" altLang="zh-CN" sz="2000" dirty="0">
                <a:solidFill>
                  <a:schemeClr val="accent2"/>
                </a:solidFill>
                <a:ea typeface="华文细黑" pitchFamily="2" charset="-122"/>
              </a:rPr>
              <a:t>FoxPro</a:t>
            </a:r>
            <a:r>
              <a:rPr lang="zh-CN" altLang="en-US" sz="2000" dirty="0">
                <a:solidFill>
                  <a:schemeClr val="accent2"/>
                </a:solidFill>
                <a:ea typeface="华文细黑" pitchFamily="2" charset="-122"/>
              </a:rPr>
              <a:t>等。</a:t>
            </a:r>
          </a:p>
          <a:p>
            <a:pPr marL="1295400" lvl="2" indent="-381000" eaLnBrk="1" hangingPunct="1"/>
            <a:r>
              <a:rPr lang="zh-CN" altLang="en-US" sz="2000" dirty="0">
                <a:solidFill>
                  <a:schemeClr val="accent2"/>
                </a:solidFill>
                <a:ea typeface="华文细黑" pitchFamily="2" charset="-122"/>
              </a:rPr>
              <a:t>随着计算机网络技术的发展和广泛应用，分布式数据库管理系统</a:t>
            </a:r>
            <a:r>
              <a:rPr lang="en-US" altLang="zh-CN" sz="2000" dirty="0">
                <a:solidFill>
                  <a:schemeClr val="accent2"/>
                </a:solidFill>
                <a:ea typeface="华文细黑" pitchFamily="2" charset="-122"/>
              </a:rPr>
              <a:t>(Distribution Database Management System</a:t>
            </a:r>
            <a:r>
              <a:rPr lang="zh-CN" altLang="en-US" sz="2000" dirty="0">
                <a:solidFill>
                  <a:schemeClr val="accent2"/>
                </a:solidFill>
                <a:ea typeface="华文细黑" pitchFamily="2" charset="-122"/>
              </a:rPr>
              <a:t>，简称</a:t>
            </a:r>
            <a:r>
              <a:rPr lang="en-US" altLang="zh-CN" sz="2000" dirty="0">
                <a:solidFill>
                  <a:schemeClr val="accent2"/>
                </a:solidFill>
                <a:ea typeface="华文细黑" pitchFamily="2" charset="-122"/>
              </a:rPr>
              <a:t>DDBMS)</a:t>
            </a:r>
            <a:r>
              <a:rPr lang="zh-CN" altLang="en-US" sz="2000" dirty="0">
                <a:solidFill>
                  <a:schemeClr val="accent2"/>
                </a:solidFill>
                <a:ea typeface="华文细黑" pitchFamily="2" charset="-122"/>
              </a:rPr>
              <a:t>得到了很大的发展，分布式数据库</a:t>
            </a:r>
            <a:r>
              <a:rPr lang="en-US" altLang="zh-CN" sz="2000" dirty="0">
                <a:solidFill>
                  <a:schemeClr val="accent2"/>
                </a:solidFill>
                <a:ea typeface="华文细黑" pitchFamily="2" charset="-122"/>
              </a:rPr>
              <a:t>(DDB) </a:t>
            </a:r>
            <a:r>
              <a:rPr lang="zh-CN" altLang="en-US" sz="2000" dirty="0">
                <a:solidFill>
                  <a:schemeClr val="accent2"/>
                </a:solidFill>
                <a:ea typeface="华文细黑" pitchFamily="2" charset="-122"/>
              </a:rPr>
              <a:t>特别适合一些地域上分散的大团体、大机构的组织结构和管理原则，因此得到广泛的应用。</a:t>
            </a:r>
          </a:p>
          <a:p>
            <a:pPr marL="1295400" lvl="2" indent="-381000" eaLnBrk="1" hangingPunct="1"/>
            <a:r>
              <a:rPr lang="zh-CN" altLang="en-US" sz="2000" dirty="0">
                <a:solidFill>
                  <a:schemeClr val="accent2"/>
                </a:solidFill>
                <a:ea typeface="华文细黑" pitchFamily="2" charset="-122"/>
              </a:rPr>
              <a:t>随着计算机技术的广泛应用，数据库技术也在不断发展以适应新的应用需求，出现了很多面向对象的数据库系统，它更有利于数据库中数据的操作和数据库的处理程序的开发</a:t>
            </a:r>
            <a:r>
              <a:rPr lang="zh-CN" altLang="en-US" dirty="0">
                <a:solidFill>
                  <a:schemeClr val="accent2"/>
                </a:solidFill>
                <a:ea typeface="华文细黑"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6147">
                                            <p:txEl>
                                              <p:pRg st="1" end="1"/>
                                            </p:txEl>
                                          </p:spTgt>
                                        </p:tgtEl>
                                        <p:attrNameLst>
                                          <p:attrName>style.visibility</p:attrName>
                                        </p:attrNameLst>
                                      </p:cBhvr>
                                      <p:to>
                                        <p:strVal val="visible"/>
                                      </p:to>
                                    </p:set>
                                    <p:animEffect transition="in" filter="blinds(horizontal)">
                                      <p:cBhvr>
                                        <p:cTn id="7" dur="500"/>
                                        <p:tgtEl>
                                          <p:spTgt spid="61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6147">
                                            <p:txEl>
                                              <p:pRg st="2" end="2"/>
                                            </p:txEl>
                                          </p:spTgt>
                                        </p:tgtEl>
                                        <p:attrNameLst>
                                          <p:attrName>style.visibility</p:attrName>
                                        </p:attrNameLst>
                                      </p:cBhvr>
                                      <p:to>
                                        <p:strVal val="visible"/>
                                      </p:to>
                                    </p:set>
                                    <p:animEffect transition="in" filter="blinds(horizontal)">
                                      <p:cBhvr>
                                        <p:cTn id="12" dur="500"/>
                                        <p:tgtEl>
                                          <p:spTgt spid="61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6147">
                                            <p:txEl>
                                              <p:pRg st="3" end="3"/>
                                            </p:txEl>
                                          </p:spTgt>
                                        </p:tgtEl>
                                        <p:attrNameLst>
                                          <p:attrName>style.visibility</p:attrName>
                                        </p:attrNameLst>
                                      </p:cBhvr>
                                      <p:to>
                                        <p:strVal val="visible"/>
                                      </p:to>
                                    </p:set>
                                    <p:animEffect transition="in" filter="blinds(horizontal)">
                                      <p:cBhvr>
                                        <p:cTn id="17" dur="500"/>
                                        <p:tgtEl>
                                          <p:spTgt spid="61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6147">
                                            <p:txEl>
                                              <p:pRg st="4" end="4"/>
                                            </p:txEl>
                                          </p:spTgt>
                                        </p:tgtEl>
                                        <p:attrNameLst>
                                          <p:attrName>style.visibility</p:attrName>
                                        </p:attrNameLst>
                                      </p:cBhvr>
                                      <p:to>
                                        <p:strVal val="visible"/>
                                      </p:to>
                                    </p:set>
                                    <p:animEffect transition="in" filter="blinds(horizontal)">
                                      <p:cBhvr>
                                        <p:cTn id="22" dur="500"/>
                                        <p:tgtEl>
                                          <p:spTgt spid="614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685800" y="609600"/>
          <a:ext cx="7772400" cy="6588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179388" y="1341438"/>
          <a:ext cx="8713787" cy="525621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92B0FD05-146E-4B21-AB73-5A26379B87E6}" type="slidenum">
              <a:rPr lang="en-US" altLang="zh-CN" smtClean="0"/>
              <a:pPr>
                <a:defRPr/>
              </a:pPr>
              <a:t>55</a:t>
            </a:fld>
            <a:endParaRPr lang="en-US" altLang="zh-CN"/>
          </a:p>
        </p:txBody>
      </p:sp>
    </p:spTree>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408881" y="531440"/>
            <a:ext cx="7772400" cy="914400"/>
          </a:xfrm>
        </p:spPr>
        <p:txBody>
          <a:bodyPr/>
          <a:lstStyle/>
          <a:p>
            <a:pPr marL="762000" indent="-762000" algn="l" eaLnBrk="1" hangingPunct="1">
              <a:buFontTx/>
              <a:buAutoNum type="arabicPeriod"/>
            </a:pPr>
            <a:r>
              <a:rPr lang="zh-CN" altLang="en-US" sz="3600" dirty="0">
                <a:solidFill>
                  <a:srgbClr val="990033"/>
                </a:solidFill>
                <a:ea typeface="华文细黑" pitchFamily="2" charset="-122"/>
              </a:rPr>
              <a:t>数据管理系统概述</a:t>
            </a:r>
          </a:p>
        </p:txBody>
      </p:sp>
      <p:sp>
        <p:nvSpPr>
          <p:cNvPr id="9219" name="Rectangle 3"/>
          <p:cNvSpPr>
            <a:spLocks noGrp="1" noChangeArrowheads="1"/>
          </p:cNvSpPr>
          <p:nvPr>
            <p:ph type="body" idx="1"/>
          </p:nvPr>
        </p:nvSpPr>
        <p:spPr>
          <a:xfrm>
            <a:off x="251519" y="1369640"/>
            <a:ext cx="8615561" cy="5155704"/>
          </a:xfrm>
        </p:spPr>
        <p:txBody>
          <a:bodyPr/>
          <a:lstStyle/>
          <a:p>
            <a:pPr marL="990600" lvl="1" indent="-533400" eaLnBrk="1" hangingPunct="1">
              <a:buFont typeface="Wingdings" pitchFamily="2" charset="2"/>
              <a:buChar char="l"/>
            </a:pPr>
            <a:r>
              <a:rPr lang="en-US" altLang="zh-CN" b="1" dirty="0">
                <a:solidFill>
                  <a:schemeClr val="accent2"/>
                </a:solidFill>
                <a:ea typeface="华文细黑" pitchFamily="2" charset="-122"/>
              </a:rPr>
              <a:t>ICF</a:t>
            </a:r>
            <a:r>
              <a:rPr lang="zh-CN" altLang="en-US" b="1" dirty="0">
                <a:solidFill>
                  <a:schemeClr val="accent2"/>
                </a:solidFill>
                <a:ea typeface="华文细黑" pitchFamily="2" charset="-122"/>
              </a:rPr>
              <a:t>实验中数据管理系统</a:t>
            </a:r>
          </a:p>
          <a:p>
            <a:pPr marL="1371600" lvl="2" indent="-457200" eaLnBrk="1" hangingPunct="1">
              <a:buFont typeface="Symbol" pitchFamily="18" charset="2"/>
              <a:buChar char="-"/>
            </a:pPr>
            <a:r>
              <a:rPr lang="zh-CN" altLang="en-US" dirty="0">
                <a:solidFill>
                  <a:schemeClr val="accent2"/>
                </a:solidFill>
                <a:ea typeface="华文细黑" pitchFamily="2" charset="-122"/>
              </a:rPr>
              <a:t>大数据量、密集型数据的保存、管理和应用应该建立相应的基于数据库的数据管理系统</a:t>
            </a:r>
          </a:p>
          <a:p>
            <a:pPr marL="1371600" lvl="2" indent="-457200" eaLnBrk="1" hangingPunct="1">
              <a:buFont typeface="Symbol" pitchFamily="18" charset="2"/>
              <a:buChar char="-"/>
            </a:pPr>
            <a:r>
              <a:rPr lang="zh-CN" altLang="en-US" dirty="0">
                <a:solidFill>
                  <a:schemeClr val="accent2"/>
                </a:solidFill>
                <a:ea typeface="华文细黑" pitchFamily="2" charset="-122"/>
              </a:rPr>
              <a:t>基于数据库的数据管理系统已成为</a:t>
            </a:r>
            <a:r>
              <a:rPr lang="en-US" altLang="zh-CN" dirty="0">
                <a:solidFill>
                  <a:schemeClr val="accent2"/>
                </a:solidFill>
                <a:ea typeface="华文细黑" pitchFamily="2" charset="-122"/>
              </a:rPr>
              <a:t>ICF</a:t>
            </a:r>
            <a:r>
              <a:rPr lang="zh-CN" altLang="en-US" dirty="0">
                <a:solidFill>
                  <a:schemeClr val="accent2"/>
                </a:solidFill>
                <a:ea typeface="华文细黑" pitchFamily="2" charset="-122"/>
              </a:rPr>
              <a:t>实验重要组成部分</a:t>
            </a:r>
          </a:p>
          <a:p>
            <a:pPr marL="1752600" lvl="3" indent="-381000" eaLnBrk="1" hangingPunct="1">
              <a:buFontTx/>
              <a:buChar char="•"/>
            </a:pPr>
            <a:r>
              <a:rPr lang="zh-CN" altLang="en-US" dirty="0">
                <a:solidFill>
                  <a:schemeClr val="accent2"/>
                </a:solidFill>
                <a:ea typeface="华文细黑" pitchFamily="2" charset="-122"/>
              </a:rPr>
              <a:t>减轻实验人员的数据处理和管理任务</a:t>
            </a:r>
          </a:p>
          <a:p>
            <a:pPr marL="1752600" lvl="3" indent="-381000" eaLnBrk="1" hangingPunct="1">
              <a:buFontTx/>
              <a:buChar char="•"/>
            </a:pPr>
            <a:r>
              <a:rPr lang="zh-CN" altLang="en-US" dirty="0">
                <a:solidFill>
                  <a:schemeClr val="accent2"/>
                </a:solidFill>
                <a:ea typeface="华文细黑" pitchFamily="2" charset="-122"/>
              </a:rPr>
              <a:t>提高实验数据关联处理和综合处理能力</a:t>
            </a:r>
          </a:p>
          <a:p>
            <a:pPr marL="1752600" lvl="3" indent="-381000" eaLnBrk="1" hangingPunct="1">
              <a:buFontTx/>
              <a:buChar char="•"/>
            </a:pPr>
            <a:r>
              <a:rPr lang="zh-CN" altLang="en-US" dirty="0">
                <a:solidFill>
                  <a:schemeClr val="accent2"/>
                </a:solidFill>
                <a:ea typeface="华文细黑" pitchFamily="2" charset="-122"/>
              </a:rPr>
              <a:t>在线给出实验的直观结果</a:t>
            </a:r>
          </a:p>
          <a:p>
            <a:pPr marL="1752600" lvl="3" indent="-381000" eaLnBrk="1" hangingPunct="1">
              <a:buFontTx/>
              <a:buChar char="•"/>
            </a:pPr>
            <a:r>
              <a:rPr lang="zh-CN" altLang="en-US" dirty="0">
                <a:solidFill>
                  <a:schemeClr val="accent2"/>
                </a:solidFill>
                <a:ea typeface="华文细黑" pitchFamily="2" charset="-122"/>
              </a:rPr>
              <a:t>缩短打靶周期和减少打靶发次，提高实验的成功率和实验数据的可靠性</a:t>
            </a:r>
          </a:p>
          <a:p>
            <a:pPr marL="1752600" lvl="3" indent="-381000" eaLnBrk="1" hangingPunct="1">
              <a:buFontTx/>
              <a:buChar char="•"/>
            </a:pPr>
            <a:r>
              <a:rPr lang="zh-CN" altLang="en-US" dirty="0">
                <a:solidFill>
                  <a:schemeClr val="accent2"/>
                </a:solidFill>
                <a:ea typeface="华文细黑" pitchFamily="2" charset="-122"/>
              </a:rPr>
              <a:t>方便物理实验人员、制靶人员和其它有关人员随时查询和调用有关的实验数据和参数</a:t>
            </a:r>
          </a:p>
          <a:p>
            <a:pPr marL="1752600" lvl="3" indent="-381000" eaLnBrk="1" hangingPunct="1">
              <a:buFontTx/>
              <a:buChar char="•"/>
            </a:pPr>
            <a:r>
              <a:rPr lang="zh-CN" altLang="en-US" dirty="0">
                <a:solidFill>
                  <a:schemeClr val="accent2"/>
                </a:solidFill>
                <a:ea typeface="华文细黑" pitchFamily="2" charset="-122"/>
              </a:rPr>
              <a:t>实现更大范围的数据共享</a:t>
            </a:r>
          </a:p>
        </p:txBody>
      </p:sp>
    </p:spTree>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395536" y="476672"/>
            <a:ext cx="7772400" cy="914400"/>
          </a:xfrm>
        </p:spPr>
        <p:txBody>
          <a:bodyPr/>
          <a:lstStyle/>
          <a:p>
            <a:pPr marL="838200" indent="-838200" algn="l" eaLnBrk="1" hangingPunct="1">
              <a:buFontTx/>
              <a:buAutoNum type="arabicPeriod"/>
            </a:pPr>
            <a:r>
              <a:rPr lang="zh-CN" altLang="en-US" sz="3600" dirty="0">
                <a:solidFill>
                  <a:srgbClr val="990033"/>
                </a:solidFill>
                <a:ea typeface="华文细黑" pitchFamily="2" charset="-122"/>
              </a:rPr>
              <a:t>数据管理系统概述</a:t>
            </a:r>
          </a:p>
        </p:txBody>
      </p:sp>
      <p:pic>
        <p:nvPicPr>
          <p:cNvPr id="10244" name="Picture 4" descr="图1"/>
          <p:cNvPicPr>
            <a:picLocks noChangeAspect="1" noChangeArrowheads="1"/>
          </p:cNvPicPr>
          <p:nvPr/>
        </p:nvPicPr>
        <p:blipFill>
          <a:blip r:embed="rId3" cstate="print"/>
          <a:srcRect/>
          <a:stretch>
            <a:fillRect/>
          </a:stretch>
        </p:blipFill>
        <p:spPr bwMode="auto">
          <a:xfrm>
            <a:off x="1259632" y="1484784"/>
            <a:ext cx="6806236" cy="4396949"/>
          </a:xfrm>
          <a:prstGeom prst="rect">
            <a:avLst/>
          </a:prstGeom>
          <a:noFill/>
          <a:ln w="9525">
            <a:noFill/>
            <a:miter lim="800000"/>
            <a:headEnd/>
            <a:tailEnd/>
          </a:ln>
        </p:spPr>
      </p:pic>
    </p:spTree>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395536" y="476672"/>
            <a:ext cx="7772400" cy="914400"/>
          </a:xfrm>
        </p:spPr>
        <p:txBody>
          <a:bodyPr/>
          <a:lstStyle/>
          <a:p>
            <a:pPr marL="762000" indent="-762000" algn="l" eaLnBrk="1" hangingPunct="1">
              <a:buFontTx/>
              <a:buAutoNum type="arabicPeriod"/>
            </a:pPr>
            <a:r>
              <a:rPr lang="zh-CN" altLang="en-US" sz="3600" dirty="0">
                <a:solidFill>
                  <a:srgbClr val="990033"/>
                </a:solidFill>
                <a:latin typeface="+mn-lt"/>
                <a:ea typeface="华文细黑" pitchFamily="2" charset="-122"/>
              </a:rPr>
              <a:t>数据管理系统概述</a:t>
            </a:r>
          </a:p>
        </p:txBody>
      </p:sp>
      <p:sp>
        <p:nvSpPr>
          <p:cNvPr id="9219" name="Rectangle 3"/>
          <p:cNvSpPr>
            <a:spLocks noGrp="1" noChangeArrowheads="1"/>
          </p:cNvSpPr>
          <p:nvPr>
            <p:ph type="body" idx="1"/>
          </p:nvPr>
        </p:nvSpPr>
        <p:spPr>
          <a:xfrm>
            <a:off x="467544" y="1270248"/>
            <a:ext cx="8280920" cy="5255096"/>
          </a:xfrm>
        </p:spPr>
        <p:txBody>
          <a:bodyPr/>
          <a:lstStyle/>
          <a:p>
            <a:pPr marL="533400" indent="-533400" eaLnBrk="1" hangingPunct="1">
              <a:buFont typeface="Wingdings" pitchFamily="2" charset="2"/>
              <a:buChar char="l"/>
            </a:pPr>
            <a:r>
              <a:rPr lang="zh-CN" altLang="en-US" sz="2800" dirty="0">
                <a:solidFill>
                  <a:schemeClr val="accent2"/>
                </a:solidFill>
                <a:latin typeface="华文细黑" pitchFamily="2" charset="-122"/>
                <a:ea typeface="华文细黑" pitchFamily="2" charset="-122"/>
              </a:rPr>
              <a:t>设计、建立、维护和管理数据库系统的过程一般包括以下几个阶段：</a:t>
            </a:r>
          </a:p>
          <a:p>
            <a:pPr marL="914400" lvl="1" indent="-457200" algn="just" eaLnBrk="1" fontAlgn="b" hangingPunct="1">
              <a:buFont typeface="+mj-ea"/>
              <a:buAutoNum type="circleNumDbPlain"/>
            </a:pPr>
            <a:r>
              <a:rPr lang="zh-CN" altLang="en-US" sz="2400" dirty="0">
                <a:solidFill>
                  <a:schemeClr val="accent2"/>
                </a:solidFill>
                <a:latin typeface="华文细黑" pitchFamily="2" charset="-122"/>
                <a:ea typeface="华文细黑" pitchFamily="2" charset="-122"/>
              </a:rPr>
              <a:t>数据库系统的应用范围和功能确认、应用环境的分析、</a:t>
            </a:r>
            <a:r>
              <a:rPr lang="en-US" altLang="zh-CN" sz="2400" dirty="0">
                <a:solidFill>
                  <a:schemeClr val="accent2"/>
                </a:solidFill>
                <a:latin typeface="华文细黑" pitchFamily="2" charset="-122"/>
                <a:ea typeface="华文细黑" pitchFamily="2" charset="-122"/>
              </a:rPr>
              <a:t>DBMS</a:t>
            </a:r>
            <a:r>
              <a:rPr lang="zh-CN" altLang="en-US" sz="2400" dirty="0">
                <a:solidFill>
                  <a:schemeClr val="accent2"/>
                </a:solidFill>
                <a:latin typeface="华文细黑" pitchFamily="2" charset="-122"/>
                <a:ea typeface="华文细黑" pitchFamily="2" charset="-122"/>
              </a:rPr>
              <a:t>及其支撑环境的选择和配置。</a:t>
            </a:r>
          </a:p>
          <a:p>
            <a:pPr marL="914400" lvl="1" indent="-457200" algn="just" eaLnBrk="1" fontAlgn="b" hangingPunct="1">
              <a:buFont typeface="+mj-ea"/>
              <a:buAutoNum type="circleNumDbPlain"/>
            </a:pPr>
            <a:r>
              <a:rPr lang="zh-CN" altLang="en-US" sz="2400" dirty="0">
                <a:solidFill>
                  <a:schemeClr val="accent2"/>
                </a:solidFill>
                <a:latin typeface="华文细黑" pitchFamily="2" charset="-122"/>
                <a:ea typeface="华文细黑" pitchFamily="2" charset="-122"/>
              </a:rPr>
              <a:t>数据库的设计，通过对信息需求、数据处理需求、</a:t>
            </a:r>
            <a:r>
              <a:rPr lang="en-US" altLang="zh-CN" sz="2400" dirty="0">
                <a:solidFill>
                  <a:schemeClr val="accent2"/>
                </a:solidFill>
                <a:latin typeface="华文细黑" pitchFamily="2" charset="-122"/>
                <a:ea typeface="华文细黑" pitchFamily="2" charset="-122"/>
              </a:rPr>
              <a:t>DBMS</a:t>
            </a:r>
            <a:r>
              <a:rPr lang="zh-CN" altLang="en-US" sz="2400" dirty="0">
                <a:solidFill>
                  <a:schemeClr val="accent2"/>
                </a:solidFill>
                <a:latin typeface="华文细黑" pitchFamily="2" charset="-122"/>
                <a:ea typeface="华文细黑" pitchFamily="2" charset="-122"/>
              </a:rPr>
              <a:t>特性、系统硬件和操作系统的分析，设计出数据的表示方法和存储结构。</a:t>
            </a:r>
          </a:p>
          <a:p>
            <a:pPr marL="914400" lvl="1" indent="-457200" algn="just" eaLnBrk="1" fontAlgn="b" hangingPunct="1">
              <a:buFont typeface="+mj-ea"/>
              <a:buAutoNum type="circleNumDbPlain"/>
            </a:pPr>
            <a:r>
              <a:rPr lang="zh-CN" altLang="en-US" sz="2400" dirty="0">
                <a:solidFill>
                  <a:schemeClr val="accent2"/>
                </a:solidFill>
                <a:latin typeface="华文细黑" pitchFamily="2" charset="-122"/>
                <a:ea typeface="华文细黑" pitchFamily="2" charset="-122"/>
              </a:rPr>
              <a:t>数据库的建立（实现），它包括根据数据库设计结果，定义数据模式、规定访问权限、设置完整性约束条件和数据录入。</a:t>
            </a:r>
          </a:p>
          <a:p>
            <a:pPr marL="914400" lvl="1" indent="-457200" algn="just" eaLnBrk="1" fontAlgn="b" hangingPunct="1">
              <a:buFont typeface="+mj-ea"/>
              <a:buAutoNum type="circleNumDbPlain"/>
            </a:pPr>
            <a:r>
              <a:rPr lang="zh-CN" altLang="en-US" sz="2400" dirty="0">
                <a:solidFill>
                  <a:schemeClr val="accent2"/>
                </a:solidFill>
                <a:latin typeface="华文细黑" pitchFamily="2" charset="-122"/>
                <a:ea typeface="华文细黑" pitchFamily="2" charset="-122"/>
              </a:rPr>
              <a:t>数据库的运行、管理、维护和扩充。</a:t>
            </a:r>
          </a:p>
          <a:p>
            <a:pPr marL="914400" lvl="1" indent="-457200" eaLnBrk="1" hangingPunct="1">
              <a:buFont typeface="+mj-ea"/>
              <a:buAutoNum type="circleNumDbPlain"/>
            </a:pPr>
            <a:r>
              <a:rPr lang="zh-CN" altLang="en-US" sz="2400" dirty="0">
                <a:solidFill>
                  <a:schemeClr val="accent2"/>
                </a:solidFill>
                <a:latin typeface="华文细黑" pitchFamily="2" charset="-122"/>
                <a:ea typeface="华文细黑" pitchFamily="2" charset="-122"/>
              </a:rPr>
              <a:t>运行于数据库系统上应用的开发。</a:t>
            </a:r>
            <a:r>
              <a:rPr lang="zh-CN" altLang="en-US" dirty="0">
                <a:solidFill>
                  <a:schemeClr val="accent2"/>
                </a:solidFill>
                <a:latin typeface="华文细黑" pitchFamily="2" charset="-122"/>
                <a:ea typeface="华文细黑" pitchFamily="2" charset="-122"/>
              </a:rPr>
              <a:t> </a:t>
            </a:r>
          </a:p>
        </p:txBody>
      </p:sp>
      <p:sp>
        <p:nvSpPr>
          <p:cNvPr id="45056" name="Rectangle 0"/>
          <p:cNvSpPr>
            <a:spLocks noChangeArrowheads="1"/>
          </p:cNvSpPr>
          <p:nvPr/>
        </p:nvSpPr>
        <p:spPr bwMode="auto">
          <a:xfrm>
            <a:off x="8027988" y="6165850"/>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hlinkClick r:id="rId3" action="ppaction://hlinksldjump"/>
              </a:rPr>
              <a:t>返回</a:t>
            </a:r>
            <a:endPar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9219">
                                            <p:txEl>
                                              <p:pRg st="1" end="1"/>
                                            </p:txEl>
                                          </p:spTgt>
                                        </p:tgtEl>
                                        <p:attrNameLst>
                                          <p:attrName>style.visibility</p:attrName>
                                        </p:attrNameLst>
                                      </p:cBhvr>
                                      <p:to>
                                        <p:strVal val="visible"/>
                                      </p:to>
                                    </p:set>
                                    <p:animEffect transition="in" filter="blinds(horizontal)">
                                      <p:cBhvr>
                                        <p:cTn id="7" dur="500"/>
                                        <p:tgtEl>
                                          <p:spTgt spid="9219">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9219">
                                            <p:txEl>
                                              <p:pRg st="2" end="2"/>
                                            </p:txEl>
                                          </p:spTgt>
                                        </p:tgtEl>
                                        <p:attrNameLst>
                                          <p:attrName>style.visibility</p:attrName>
                                        </p:attrNameLst>
                                      </p:cBhvr>
                                      <p:to>
                                        <p:strVal val="visible"/>
                                      </p:to>
                                    </p:set>
                                    <p:animEffect transition="in" filter="blinds(horizontal)">
                                      <p:cBhvr>
                                        <p:cTn id="12" dur="500"/>
                                        <p:tgtEl>
                                          <p:spTgt spid="9219">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9219">
                                            <p:txEl>
                                              <p:pRg st="3" end="3"/>
                                            </p:txEl>
                                          </p:spTgt>
                                        </p:tgtEl>
                                        <p:attrNameLst>
                                          <p:attrName>style.visibility</p:attrName>
                                        </p:attrNameLst>
                                      </p:cBhvr>
                                      <p:to>
                                        <p:strVal val="visible"/>
                                      </p:to>
                                    </p:set>
                                    <p:animEffect transition="in" filter="blinds(horizontal)">
                                      <p:cBhvr>
                                        <p:cTn id="17" dur="500"/>
                                        <p:tgtEl>
                                          <p:spTgt spid="9219">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9219">
                                            <p:txEl>
                                              <p:pRg st="4" end="4"/>
                                            </p:txEl>
                                          </p:spTgt>
                                        </p:tgtEl>
                                        <p:attrNameLst>
                                          <p:attrName>style.visibility</p:attrName>
                                        </p:attrNameLst>
                                      </p:cBhvr>
                                      <p:to>
                                        <p:strVal val="visible"/>
                                      </p:to>
                                    </p:set>
                                    <p:animEffect transition="in" filter="blinds(horizontal)">
                                      <p:cBhvr>
                                        <p:cTn id="22" dur="500"/>
                                        <p:tgtEl>
                                          <p:spTgt spid="9219">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9219">
                                            <p:txEl>
                                              <p:pRg st="5" end="5"/>
                                            </p:txEl>
                                          </p:spTgt>
                                        </p:tgtEl>
                                        <p:attrNameLst>
                                          <p:attrName>style.visibility</p:attrName>
                                        </p:attrNameLst>
                                      </p:cBhvr>
                                      <p:to>
                                        <p:strVal val="visible"/>
                                      </p:to>
                                    </p:set>
                                    <p:animEffect transition="in" filter="blinds(horizontal)">
                                      <p:cBhvr>
                                        <p:cTn id="27" dur="500"/>
                                        <p:tgtEl>
                                          <p:spTgt spid="9219">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45056">
                                            <p:txEl>
                                              <p:pRg st="0" end="0"/>
                                            </p:txEl>
                                          </p:spTgt>
                                        </p:tgtEl>
                                        <p:attrNameLst>
                                          <p:attrName>style.visibility</p:attrName>
                                        </p:attrNameLst>
                                      </p:cBhvr>
                                      <p:to>
                                        <p:strVal val="visible"/>
                                      </p:to>
                                    </p:set>
                                    <p:anim calcmode="lin" valueType="num">
                                      <p:cBhvr additive="base">
                                        <p:cTn id="32" dur="500" fill="hold"/>
                                        <p:tgtEl>
                                          <p:spTgt spid="45056">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4505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755576" y="1988840"/>
            <a:ext cx="7342584" cy="1440160"/>
          </a:xfrm>
        </p:spPr>
        <p:txBody>
          <a:bodyPr/>
          <a:lstStyle/>
          <a:p>
            <a:r>
              <a:rPr lang="en-US" altLang="zh-CN" sz="3600" dirty="0">
                <a:solidFill>
                  <a:srgbClr val="990033"/>
                </a:solidFill>
                <a:ea typeface="华文细黑" pitchFamily="2" charset="-122"/>
              </a:rPr>
              <a:t>2. ICF</a:t>
            </a:r>
            <a:r>
              <a:rPr lang="zh-CN" altLang="en-US" sz="3600" dirty="0">
                <a:solidFill>
                  <a:srgbClr val="990033"/>
                </a:solidFill>
                <a:ea typeface="华文细黑" pitchFamily="2" charset="-122"/>
              </a:rPr>
              <a:t>实验数据库应用范围和功能的确认、应用环境的分析</a:t>
            </a:r>
            <a:endParaRPr lang="zh-CN" altLang="en-US" sz="3600" dirty="0"/>
          </a:p>
        </p:txBody>
      </p:sp>
    </p:spTree>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323528" y="646584"/>
            <a:ext cx="8748464" cy="838200"/>
          </a:xfrm>
        </p:spPr>
        <p:txBody>
          <a:bodyPr/>
          <a:lstStyle/>
          <a:p>
            <a:pPr marL="361950" indent="-361950" algn="l" eaLnBrk="1" hangingPunct="1">
              <a:buFontTx/>
              <a:buAutoNum type="arabicPeriod" startAt="2"/>
            </a:pPr>
            <a:r>
              <a:rPr lang="en-US" altLang="zh-CN" sz="3200" dirty="0">
                <a:solidFill>
                  <a:srgbClr val="990033"/>
                </a:solidFill>
                <a:ea typeface="华文细黑" pitchFamily="2" charset="-122"/>
              </a:rPr>
              <a:t>ICF</a:t>
            </a:r>
            <a:r>
              <a:rPr lang="zh-CN" altLang="en-US" sz="3200" dirty="0">
                <a:solidFill>
                  <a:srgbClr val="990033"/>
                </a:solidFill>
                <a:ea typeface="华文细黑" pitchFamily="2" charset="-122"/>
              </a:rPr>
              <a:t>实验数据库应用范围和功能的确认、应用环境的分析</a:t>
            </a:r>
          </a:p>
        </p:txBody>
      </p:sp>
      <p:graphicFrame>
        <p:nvGraphicFramePr>
          <p:cNvPr id="5" name="图示 4"/>
          <p:cNvGraphicFramePr/>
          <p:nvPr/>
        </p:nvGraphicFramePr>
        <p:xfrm>
          <a:off x="827584" y="1628800"/>
          <a:ext cx="7632848" cy="38164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323528" y="646584"/>
            <a:ext cx="8748464" cy="838200"/>
          </a:xfrm>
        </p:spPr>
        <p:txBody>
          <a:bodyPr/>
          <a:lstStyle/>
          <a:p>
            <a:pPr marL="361950" indent="-361950" algn="l" eaLnBrk="1" hangingPunct="1">
              <a:buFontTx/>
              <a:buAutoNum type="arabicPeriod" startAt="2"/>
            </a:pPr>
            <a:r>
              <a:rPr lang="en-US" altLang="zh-CN" sz="3200" dirty="0">
                <a:solidFill>
                  <a:srgbClr val="990033"/>
                </a:solidFill>
                <a:ea typeface="华文细黑" pitchFamily="2" charset="-122"/>
              </a:rPr>
              <a:t>ICF</a:t>
            </a:r>
            <a:r>
              <a:rPr lang="zh-CN" altLang="en-US" sz="3200" dirty="0">
                <a:solidFill>
                  <a:srgbClr val="990033"/>
                </a:solidFill>
                <a:ea typeface="华文细黑" pitchFamily="2" charset="-122"/>
              </a:rPr>
              <a:t>实验数据库应用范围和功能的确认、应用环境的分析</a:t>
            </a:r>
          </a:p>
        </p:txBody>
      </p:sp>
      <p:sp>
        <p:nvSpPr>
          <p:cNvPr id="12291" name="Rectangle 3"/>
          <p:cNvSpPr>
            <a:spLocks noGrp="1" noChangeArrowheads="1"/>
          </p:cNvSpPr>
          <p:nvPr>
            <p:ph type="body" idx="1"/>
          </p:nvPr>
        </p:nvSpPr>
        <p:spPr>
          <a:xfrm>
            <a:off x="0" y="1556792"/>
            <a:ext cx="8316416" cy="864096"/>
          </a:xfrm>
        </p:spPr>
        <p:txBody>
          <a:bodyPr/>
          <a:lstStyle/>
          <a:p>
            <a:pPr marL="990600" lvl="1" indent="-533400" algn="just" eaLnBrk="1" hangingPunct="1">
              <a:buFont typeface="Wingdings" pitchFamily="2" charset="2"/>
              <a:buChar char="l"/>
            </a:pPr>
            <a:r>
              <a:rPr lang="en-US" altLang="zh-CN" dirty="0">
                <a:solidFill>
                  <a:schemeClr val="accent2"/>
                </a:solidFill>
                <a:ea typeface="华文细黑" pitchFamily="2" charset="-122"/>
              </a:rPr>
              <a:t>ICF</a:t>
            </a:r>
            <a:r>
              <a:rPr lang="zh-CN" altLang="en-US" dirty="0">
                <a:solidFill>
                  <a:schemeClr val="accent2"/>
                </a:solidFill>
                <a:ea typeface="华文细黑" pitchFamily="2" charset="-122"/>
              </a:rPr>
              <a:t>实验数据采集和处理流程</a:t>
            </a:r>
          </a:p>
        </p:txBody>
      </p:sp>
      <p:pic>
        <p:nvPicPr>
          <p:cNvPr id="12292" name="Picture 0" descr="图5"/>
          <p:cNvPicPr>
            <a:picLocks noChangeAspect="1" noChangeArrowheads="1"/>
          </p:cNvPicPr>
          <p:nvPr/>
        </p:nvPicPr>
        <p:blipFill>
          <a:blip r:embed="rId3" cstate="print"/>
          <a:srcRect/>
          <a:stretch>
            <a:fillRect/>
          </a:stretch>
        </p:blipFill>
        <p:spPr bwMode="auto">
          <a:xfrm>
            <a:off x="2411760" y="2132856"/>
            <a:ext cx="4896544" cy="4359277"/>
          </a:xfrm>
          <a:prstGeom prst="rect">
            <a:avLst/>
          </a:prstGeom>
          <a:noFill/>
          <a:ln w="9525">
            <a:noFill/>
            <a:miter lim="800000"/>
            <a:headEnd/>
            <a:tailEnd/>
          </a:ln>
        </p:spPr>
      </p:pic>
    </p:spTree>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394146" y="476672"/>
            <a:ext cx="8642350" cy="576064"/>
          </a:xfrm>
        </p:spPr>
        <p:txBody>
          <a:bodyPr/>
          <a:lstStyle/>
          <a:p>
            <a:pPr marL="447675" indent="-447675" algn="l" eaLnBrk="1" hangingPunct="1">
              <a:buFontTx/>
              <a:buAutoNum type="arabicPeriod" startAt="2"/>
            </a:pPr>
            <a:r>
              <a:rPr lang="en-US" altLang="zh-CN" sz="2400" dirty="0">
                <a:solidFill>
                  <a:srgbClr val="990033"/>
                </a:solidFill>
                <a:ea typeface="华文细黑" pitchFamily="2" charset="-122"/>
              </a:rPr>
              <a:t>ICF</a:t>
            </a:r>
            <a:r>
              <a:rPr lang="zh-CN" altLang="en-US" sz="2400" dirty="0">
                <a:solidFill>
                  <a:srgbClr val="990033"/>
                </a:solidFill>
                <a:ea typeface="华文细黑" pitchFamily="2" charset="-122"/>
              </a:rPr>
              <a:t>实验数据库应用范围和功能的确认、应用环境的分析</a:t>
            </a:r>
          </a:p>
        </p:txBody>
      </p:sp>
      <p:sp>
        <p:nvSpPr>
          <p:cNvPr id="13315" name="Rectangle 3"/>
          <p:cNvSpPr>
            <a:spLocks noGrp="1" noChangeArrowheads="1"/>
          </p:cNvSpPr>
          <p:nvPr>
            <p:ph type="body" idx="1"/>
          </p:nvPr>
        </p:nvSpPr>
        <p:spPr>
          <a:xfrm>
            <a:off x="467544" y="980728"/>
            <a:ext cx="8208912" cy="5732462"/>
          </a:xfrm>
        </p:spPr>
        <p:txBody>
          <a:bodyPr/>
          <a:lstStyle/>
          <a:p>
            <a:pPr marL="914400" lvl="1" indent="-457200" eaLnBrk="1" hangingPunct="1">
              <a:buNone/>
            </a:pPr>
            <a:r>
              <a:rPr lang="en-US" altLang="zh-CN" sz="2400" b="1" dirty="0">
                <a:solidFill>
                  <a:schemeClr val="accent2"/>
                </a:solidFill>
                <a:ea typeface="华文细黑" pitchFamily="2" charset="-122"/>
              </a:rPr>
              <a:t>ICF</a:t>
            </a:r>
            <a:r>
              <a:rPr lang="zh-CN" altLang="en-US" sz="2400" b="1" dirty="0">
                <a:solidFill>
                  <a:schemeClr val="accent2"/>
                </a:solidFill>
                <a:ea typeface="华文细黑" pitchFamily="2" charset="-122"/>
              </a:rPr>
              <a:t>实验数据库应包括的内容 </a:t>
            </a:r>
          </a:p>
          <a:p>
            <a:pPr marL="1295400" lvl="2" indent="-381000" algn="just" eaLnBrk="1" fontAlgn="b" hangingPunct="1">
              <a:buFontTx/>
              <a:buAutoNum type="arabicPeriod"/>
            </a:pPr>
            <a:r>
              <a:rPr lang="zh-CN" altLang="en-US" sz="2000" dirty="0">
                <a:solidFill>
                  <a:schemeClr val="accent2"/>
                </a:solidFill>
                <a:ea typeface="华文细黑" pitchFamily="2" charset="-122"/>
              </a:rPr>
              <a:t>实验时间</a:t>
            </a:r>
          </a:p>
          <a:p>
            <a:pPr marL="1295400" lvl="2" indent="-381000" algn="just" eaLnBrk="1" fontAlgn="b" hangingPunct="1">
              <a:buFontTx/>
              <a:buAutoNum type="arabicPeriod"/>
            </a:pPr>
            <a:r>
              <a:rPr lang="zh-CN" altLang="en-US" sz="2000" dirty="0">
                <a:solidFill>
                  <a:schemeClr val="accent2"/>
                </a:solidFill>
                <a:ea typeface="华文细黑" pitchFamily="2" charset="-122"/>
              </a:rPr>
              <a:t>打靶发次号</a:t>
            </a:r>
          </a:p>
          <a:p>
            <a:pPr marL="1295400" lvl="2" indent="-381000" algn="just" eaLnBrk="1" fontAlgn="b" hangingPunct="1">
              <a:buFontTx/>
              <a:buAutoNum type="arabicPeriod"/>
            </a:pPr>
            <a:r>
              <a:rPr lang="zh-CN" altLang="en-US" sz="2000" dirty="0">
                <a:solidFill>
                  <a:schemeClr val="accent2"/>
                </a:solidFill>
                <a:ea typeface="华文细黑" pitchFamily="2" charset="-122"/>
              </a:rPr>
              <a:t>总体实验条件</a:t>
            </a:r>
          </a:p>
          <a:p>
            <a:pPr marL="1714500" lvl="3" indent="-342900" algn="just" eaLnBrk="1" fontAlgn="b" hangingPunct="1">
              <a:buFontTx/>
              <a:buNone/>
            </a:pPr>
            <a:r>
              <a:rPr lang="zh-CN" altLang="en-US" sz="1600" dirty="0">
                <a:solidFill>
                  <a:schemeClr val="accent2"/>
                </a:solidFill>
                <a:ea typeface="华文细黑" pitchFamily="2" charset="-122"/>
              </a:rPr>
              <a:t>       </a:t>
            </a:r>
            <a:r>
              <a:rPr lang="zh-CN" altLang="en-US" sz="1800" dirty="0">
                <a:solidFill>
                  <a:schemeClr val="accent2"/>
                </a:solidFill>
                <a:ea typeface="华文细黑" pitchFamily="2" charset="-122"/>
              </a:rPr>
              <a:t>激光参数   靶参数  激光装置名称</a:t>
            </a:r>
          </a:p>
          <a:p>
            <a:pPr marL="1295400" lvl="2" indent="-381000" algn="just" eaLnBrk="1" fontAlgn="b" hangingPunct="1">
              <a:buFontTx/>
              <a:buAutoNum type="arabicPeriod"/>
            </a:pPr>
            <a:r>
              <a:rPr lang="zh-CN" altLang="en-US" sz="2000" dirty="0">
                <a:solidFill>
                  <a:schemeClr val="accent2"/>
                </a:solidFill>
                <a:ea typeface="华文细黑" pitchFamily="2" charset="-122"/>
              </a:rPr>
              <a:t>节点实验条件</a:t>
            </a:r>
          </a:p>
          <a:p>
            <a:pPr marL="1714500" lvl="3" indent="-342900" algn="just" eaLnBrk="1" fontAlgn="b" hangingPunct="1">
              <a:buFontTx/>
              <a:buNone/>
            </a:pPr>
            <a:r>
              <a:rPr lang="zh-CN" altLang="en-US" sz="1600" dirty="0">
                <a:solidFill>
                  <a:schemeClr val="accent2"/>
                </a:solidFill>
                <a:ea typeface="华文细黑" pitchFamily="2" charset="-122"/>
              </a:rPr>
              <a:t>       </a:t>
            </a:r>
            <a:r>
              <a:rPr lang="zh-CN" altLang="en-US" sz="1800" dirty="0">
                <a:solidFill>
                  <a:schemeClr val="accent2"/>
                </a:solidFill>
                <a:ea typeface="华文细黑" pitchFamily="2" charset="-122"/>
              </a:rPr>
              <a:t>探头布置、  探头个数、 探头技术指标</a:t>
            </a:r>
          </a:p>
          <a:p>
            <a:pPr marL="1714500" lvl="3" indent="-342900" algn="just" eaLnBrk="1" fontAlgn="b" hangingPunct="1">
              <a:buFontTx/>
              <a:buNone/>
            </a:pPr>
            <a:r>
              <a:rPr lang="zh-CN" altLang="en-US" sz="1800" dirty="0">
                <a:solidFill>
                  <a:schemeClr val="accent2"/>
                </a:solidFill>
                <a:ea typeface="华文细黑" pitchFamily="2" charset="-122"/>
              </a:rPr>
              <a:t>       测量系统刻度参数和校正参数</a:t>
            </a:r>
          </a:p>
          <a:p>
            <a:pPr marL="1714500" lvl="3" indent="-342900" algn="just" eaLnBrk="1" fontAlgn="b" hangingPunct="1">
              <a:buFontTx/>
              <a:buNone/>
            </a:pPr>
            <a:r>
              <a:rPr lang="zh-CN" altLang="en-US" sz="1800" dirty="0">
                <a:solidFill>
                  <a:schemeClr val="accent2"/>
                </a:solidFill>
                <a:ea typeface="华文细黑" pitchFamily="2" charset="-122"/>
              </a:rPr>
              <a:t>       预计测试系统量程</a:t>
            </a:r>
          </a:p>
          <a:p>
            <a:pPr marL="1714500" lvl="3" indent="-342900" algn="just" eaLnBrk="1" fontAlgn="b" hangingPunct="1">
              <a:buFontTx/>
              <a:buNone/>
            </a:pPr>
            <a:r>
              <a:rPr lang="zh-CN" altLang="en-US" sz="1800" dirty="0">
                <a:solidFill>
                  <a:schemeClr val="accent2"/>
                </a:solidFill>
                <a:ea typeface="华文细黑" pitchFamily="2" charset="-122"/>
              </a:rPr>
              <a:t>       系统外观描述</a:t>
            </a:r>
          </a:p>
          <a:p>
            <a:pPr marL="1295400" lvl="2" indent="-381000" algn="just" eaLnBrk="1" fontAlgn="b" hangingPunct="1">
              <a:buFontTx/>
              <a:buAutoNum type="arabicPeriod"/>
            </a:pPr>
            <a:r>
              <a:rPr lang="zh-CN" altLang="en-US" sz="2000" dirty="0">
                <a:solidFill>
                  <a:schemeClr val="accent2"/>
                </a:solidFill>
                <a:ea typeface="华文细黑" pitchFamily="2" charset="-122"/>
              </a:rPr>
              <a:t>实验数据</a:t>
            </a:r>
          </a:p>
          <a:p>
            <a:pPr marL="1714500" lvl="3" indent="-342900" algn="just" eaLnBrk="1" fontAlgn="b" hangingPunct="1">
              <a:buFontTx/>
              <a:buNone/>
            </a:pPr>
            <a:r>
              <a:rPr lang="zh-CN" altLang="en-US" sz="1600" dirty="0">
                <a:solidFill>
                  <a:schemeClr val="accent2"/>
                </a:solidFill>
                <a:ea typeface="华文细黑" pitchFamily="2" charset="-122"/>
              </a:rPr>
              <a:t>       </a:t>
            </a:r>
            <a:r>
              <a:rPr lang="zh-CN" altLang="en-US" sz="1800" dirty="0">
                <a:solidFill>
                  <a:schemeClr val="accent2"/>
                </a:solidFill>
                <a:ea typeface="华文细黑" pitchFamily="2" charset="-122"/>
              </a:rPr>
              <a:t>原始数据   刻度、校正后的数据</a:t>
            </a:r>
          </a:p>
          <a:p>
            <a:pPr marL="1295400" lvl="2" indent="-381000" algn="just" eaLnBrk="1" fontAlgn="b" hangingPunct="1">
              <a:buFontTx/>
              <a:buAutoNum type="arabicPeriod"/>
            </a:pPr>
            <a:r>
              <a:rPr lang="zh-CN" altLang="en-US" sz="2000" dirty="0">
                <a:solidFill>
                  <a:schemeClr val="accent2"/>
                </a:solidFill>
                <a:ea typeface="华文细黑" pitchFamily="2" charset="-122"/>
              </a:rPr>
              <a:t>实验结果</a:t>
            </a:r>
          </a:p>
          <a:p>
            <a:pPr marL="1714500" lvl="3" indent="-342900" algn="just" eaLnBrk="1" fontAlgn="b" hangingPunct="1">
              <a:buFontTx/>
              <a:buNone/>
            </a:pPr>
            <a:r>
              <a:rPr lang="zh-CN" altLang="en-US" sz="1600" dirty="0">
                <a:solidFill>
                  <a:schemeClr val="accent2"/>
                </a:solidFill>
                <a:ea typeface="华文细黑" pitchFamily="2" charset="-122"/>
              </a:rPr>
              <a:t>        </a:t>
            </a:r>
            <a:r>
              <a:rPr lang="zh-CN" altLang="en-US" sz="1800" dirty="0">
                <a:solidFill>
                  <a:schemeClr val="accent2"/>
                </a:solidFill>
                <a:ea typeface="华文细黑" pitchFamily="2" charset="-122"/>
              </a:rPr>
              <a:t>直接结果  物理分析结果  关联分析结果  总的实验结果</a:t>
            </a:r>
          </a:p>
          <a:p>
            <a:pPr marL="1295400" lvl="2" indent="-381000" algn="just" eaLnBrk="1" fontAlgn="b" hangingPunct="1">
              <a:buFontTx/>
              <a:buAutoNum type="arabicPeriod"/>
            </a:pPr>
            <a:r>
              <a:rPr lang="zh-CN" altLang="en-US" sz="2000" dirty="0">
                <a:solidFill>
                  <a:schemeClr val="accent2"/>
                </a:solidFill>
                <a:ea typeface="华文细黑" pitchFamily="2" charset="-122"/>
              </a:rPr>
              <a:t>总体评述</a:t>
            </a:r>
            <a:r>
              <a:rPr lang="zh-CN" altLang="en-US" sz="1800" dirty="0">
                <a:solidFill>
                  <a:schemeClr val="accent2"/>
                </a:solidFill>
                <a:ea typeface="华文细黑" pitchFamily="2" charset="-122"/>
              </a:rPr>
              <a:t>        文字和图象描述 </a:t>
            </a:r>
          </a:p>
          <a:p>
            <a:pPr marL="1295400" lvl="2" indent="-381000" eaLnBrk="1" hangingPunct="1">
              <a:buFontTx/>
              <a:buAutoNum type="arabicPeriod"/>
            </a:pPr>
            <a:r>
              <a:rPr lang="zh-CN" altLang="en-US" sz="2000" dirty="0">
                <a:solidFill>
                  <a:schemeClr val="accent2"/>
                </a:solidFill>
                <a:ea typeface="华文细黑" pitchFamily="2" charset="-122"/>
              </a:rPr>
              <a:t>总体布局</a:t>
            </a:r>
            <a:r>
              <a:rPr lang="zh-CN" altLang="en-US" sz="1800" dirty="0">
                <a:solidFill>
                  <a:schemeClr val="accent2"/>
                </a:solidFill>
                <a:ea typeface="华文细黑" pitchFamily="2" charset="-122"/>
              </a:rPr>
              <a:t>    文字和图象描述 </a:t>
            </a:r>
          </a:p>
        </p:txBody>
      </p:sp>
    </p:spTree>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396552" y="432594"/>
            <a:ext cx="9144000" cy="692150"/>
          </a:xfrm>
        </p:spPr>
        <p:txBody>
          <a:bodyPr/>
          <a:lstStyle/>
          <a:p>
            <a:pPr marL="361950" indent="-361950" algn="l" eaLnBrk="1" hangingPunct="1">
              <a:buFontTx/>
              <a:buAutoNum type="arabicPeriod" startAt="2"/>
            </a:pPr>
            <a:r>
              <a:rPr lang="en-US" altLang="zh-CN" sz="2400" dirty="0">
                <a:solidFill>
                  <a:srgbClr val="990033"/>
                </a:solidFill>
                <a:ea typeface="华文细黑" pitchFamily="2" charset="-122"/>
              </a:rPr>
              <a:t>ICF</a:t>
            </a:r>
            <a:r>
              <a:rPr lang="zh-CN" altLang="en-US" sz="2400" dirty="0">
                <a:solidFill>
                  <a:srgbClr val="990033"/>
                </a:solidFill>
                <a:ea typeface="华文细黑" pitchFamily="2" charset="-122"/>
              </a:rPr>
              <a:t>实验数据库应用范围和功能的确认、应用环境的分析</a:t>
            </a:r>
          </a:p>
        </p:txBody>
      </p:sp>
      <p:sp>
        <p:nvSpPr>
          <p:cNvPr id="14339" name="Rectangle 3"/>
          <p:cNvSpPr>
            <a:spLocks noGrp="1" noChangeArrowheads="1"/>
          </p:cNvSpPr>
          <p:nvPr>
            <p:ph type="body" idx="1"/>
          </p:nvPr>
        </p:nvSpPr>
        <p:spPr>
          <a:xfrm>
            <a:off x="467544" y="838200"/>
            <a:ext cx="8280920" cy="6019800"/>
          </a:xfrm>
        </p:spPr>
        <p:txBody>
          <a:bodyPr/>
          <a:lstStyle/>
          <a:p>
            <a:pPr marL="533400" indent="-533400" eaLnBrk="1" hangingPunct="1">
              <a:buFont typeface="Wingdings" pitchFamily="2" charset="2"/>
              <a:buChar char="Ø"/>
            </a:pPr>
            <a:r>
              <a:rPr lang="en-US" altLang="zh-CN" sz="2800" b="1" dirty="0">
                <a:solidFill>
                  <a:schemeClr val="accent2"/>
                </a:solidFill>
                <a:ea typeface="华文细黑" pitchFamily="2" charset="-122"/>
              </a:rPr>
              <a:t>ICF</a:t>
            </a:r>
            <a:r>
              <a:rPr lang="zh-CN" altLang="en-US" sz="2800" b="1" dirty="0">
                <a:solidFill>
                  <a:schemeClr val="accent2"/>
                </a:solidFill>
                <a:ea typeface="华文细黑" pitchFamily="2" charset="-122"/>
              </a:rPr>
              <a:t>实验中原始数据文件的格式</a:t>
            </a:r>
            <a:r>
              <a:rPr lang="zh-CN" altLang="en-US" sz="3600" dirty="0">
                <a:solidFill>
                  <a:schemeClr val="accent2"/>
                </a:solidFill>
                <a:ea typeface="华文细黑" pitchFamily="2" charset="-122"/>
              </a:rPr>
              <a:t> </a:t>
            </a:r>
          </a:p>
          <a:p>
            <a:pPr marL="914400" lvl="1" indent="-457200" eaLnBrk="1" fontAlgn="b" hangingPunct="1"/>
            <a:r>
              <a:rPr lang="zh-CN" altLang="en-US" sz="2400" dirty="0">
                <a:solidFill>
                  <a:schemeClr val="accent2"/>
                </a:solidFill>
                <a:ea typeface="华文细黑" pitchFamily="2" charset="-122"/>
              </a:rPr>
              <a:t>图象类：其扩展名主要有</a:t>
            </a:r>
            <a:r>
              <a:rPr lang="en-US" altLang="zh-CN" sz="2400" dirty="0">
                <a:solidFill>
                  <a:schemeClr val="accent2"/>
                </a:solidFill>
                <a:ea typeface="华文细黑" pitchFamily="2" charset="-122"/>
              </a:rPr>
              <a:t>bmp</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a:t>
            </a:r>
            <a:r>
              <a:rPr lang="en-US" altLang="zh-CN" sz="2400" dirty="0" err="1">
                <a:solidFill>
                  <a:schemeClr val="accent2"/>
                </a:solidFill>
                <a:ea typeface="华文细黑" pitchFamily="2" charset="-122"/>
              </a:rPr>
              <a:t>spe</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a:t>
            </a:r>
            <a:r>
              <a:rPr lang="en-US" altLang="zh-CN" sz="2400" dirty="0" err="1">
                <a:solidFill>
                  <a:schemeClr val="accent2"/>
                </a:solidFill>
                <a:ea typeface="华文细黑" pitchFamily="2" charset="-122"/>
              </a:rPr>
              <a:t>tif</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a:t>
            </a:r>
            <a:r>
              <a:rPr lang="en-US" altLang="zh-CN" sz="2400" dirty="0" err="1">
                <a:solidFill>
                  <a:schemeClr val="accent2"/>
                </a:solidFill>
                <a:ea typeface="华文细黑" pitchFamily="2" charset="-122"/>
              </a:rPr>
              <a:t>rgb</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.gif</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tiff</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jpg</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jpeg</a:t>
            </a:r>
            <a:r>
              <a:rPr lang="zh-CN" altLang="en-US" sz="2400" dirty="0">
                <a:solidFill>
                  <a:schemeClr val="accent2"/>
                </a:solidFill>
                <a:ea typeface="华文细黑" pitchFamily="2" charset="-122"/>
              </a:rPr>
              <a:t>等。</a:t>
            </a:r>
          </a:p>
          <a:p>
            <a:pPr marL="914400" lvl="1" indent="-457200" eaLnBrk="1" fontAlgn="b" hangingPunct="1"/>
            <a:r>
              <a:rPr lang="zh-CN" altLang="en-US" sz="2400" dirty="0">
                <a:solidFill>
                  <a:schemeClr val="accent2"/>
                </a:solidFill>
                <a:ea typeface="华文细黑" pitchFamily="2" charset="-122"/>
              </a:rPr>
              <a:t>波形类：以图形方式提供的照片图形和以二、三维数据文件</a:t>
            </a:r>
            <a:r>
              <a:rPr lang="en-US" altLang="zh-CN" sz="2400" dirty="0">
                <a:solidFill>
                  <a:schemeClr val="accent2"/>
                </a:solidFill>
                <a:ea typeface="华文细黑" pitchFamily="2" charset="-122"/>
              </a:rPr>
              <a:t>(</a:t>
            </a:r>
            <a:r>
              <a:rPr lang="zh-CN" altLang="en-US" sz="2400" dirty="0">
                <a:solidFill>
                  <a:schemeClr val="accent2"/>
                </a:solidFill>
                <a:ea typeface="华文细黑" pitchFamily="2" charset="-122"/>
              </a:rPr>
              <a:t>文本文件、</a:t>
            </a:r>
            <a:r>
              <a:rPr lang="en-US" altLang="zh-CN" sz="2400" dirty="0">
                <a:solidFill>
                  <a:schemeClr val="accent2"/>
                </a:solidFill>
                <a:ea typeface="华文细黑" pitchFamily="2" charset="-122"/>
              </a:rPr>
              <a:t>ASCII</a:t>
            </a:r>
            <a:r>
              <a:rPr lang="zh-CN" altLang="en-US" sz="2400" dirty="0">
                <a:solidFill>
                  <a:schemeClr val="accent2"/>
                </a:solidFill>
                <a:ea typeface="华文细黑" pitchFamily="2" charset="-122"/>
              </a:rPr>
              <a:t>方式、二进制方式</a:t>
            </a:r>
            <a:r>
              <a:rPr lang="en-US" altLang="zh-CN" sz="2400" dirty="0">
                <a:solidFill>
                  <a:schemeClr val="accent2"/>
                </a:solidFill>
                <a:ea typeface="华文细黑" pitchFamily="2" charset="-122"/>
              </a:rPr>
              <a:t>)</a:t>
            </a:r>
            <a:r>
              <a:rPr lang="zh-CN" altLang="en-US" sz="2400" dirty="0">
                <a:solidFill>
                  <a:schemeClr val="accent2"/>
                </a:solidFill>
                <a:ea typeface="华文细黑" pitchFamily="2" charset="-122"/>
              </a:rPr>
              <a:t>方式提供的数据。</a:t>
            </a:r>
          </a:p>
          <a:p>
            <a:pPr marL="914400" lvl="1" indent="-457200" eaLnBrk="1" fontAlgn="b" hangingPunct="1"/>
            <a:r>
              <a:rPr lang="zh-CN" altLang="en-US" sz="2400" dirty="0">
                <a:solidFill>
                  <a:schemeClr val="accent2"/>
                </a:solidFill>
                <a:ea typeface="华文细黑" pitchFamily="2" charset="-122"/>
              </a:rPr>
              <a:t>离散二、三维数据</a:t>
            </a:r>
            <a:r>
              <a:rPr lang="en-US" altLang="zh-CN" sz="2400" dirty="0">
                <a:solidFill>
                  <a:schemeClr val="accent2"/>
                </a:solidFill>
                <a:ea typeface="华文细黑" pitchFamily="2" charset="-122"/>
              </a:rPr>
              <a:t>(</a:t>
            </a:r>
            <a:r>
              <a:rPr lang="zh-CN" altLang="en-US" sz="2400" dirty="0">
                <a:solidFill>
                  <a:schemeClr val="accent2"/>
                </a:solidFill>
                <a:ea typeface="华文细黑" pitchFamily="2" charset="-122"/>
              </a:rPr>
              <a:t>直角坐标和球坐标</a:t>
            </a:r>
            <a:r>
              <a:rPr lang="en-US" altLang="zh-CN" sz="2400" dirty="0">
                <a:solidFill>
                  <a:schemeClr val="accent2"/>
                </a:solidFill>
                <a:ea typeface="华文细黑" pitchFamily="2" charset="-122"/>
              </a:rPr>
              <a:t>)</a:t>
            </a:r>
            <a:r>
              <a:rPr lang="zh-CN" altLang="en-US" sz="2400" dirty="0">
                <a:solidFill>
                  <a:schemeClr val="accent2"/>
                </a:solidFill>
                <a:ea typeface="华文细黑" pitchFamily="2" charset="-122"/>
              </a:rPr>
              <a:t>。</a:t>
            </a:r>
          </a:p>
          <a:p>
            <a:pPr marL="914400" lvl="1" indent="-457200" eaLnBrk="1" fontAlgn="b" hangingPunct="1"/>
            <a:r>
              <a:rPr lang="zh-CN" altLang="en-US" sz="2400" dirty="0">
                <a:solidFill>
                  <a:schemeClr val="accent2"/>
                </a:solidFill>
                <a:ea typeface="华文细黑" pitchFamily="2" charset="-122"/>
              </a:rPr>
              <a:t>各种能谱数据文件</a:t>
            </a:r>
          </a:p>
          <a:p>
            <a:pPr marL="914400" lvl="1" indent="-457200" eaLnBrk="1" fontAlgn="b" hangingPunct="1"/>
            <a:r>
              <a:rPr lang="zh-CN" altLang="en-US" sz="2400" dirty="0">
                <a:solidFill>
                  <a:schemeClr val="accent2"/>
                </a:solidFill>
                <a:ea typeface="华文细黑" pitchFamily="2" charset="-122"/>
              </a:rPr>
              <a:t>各种文字材料</a:t>
            </a:r>
            <a:r>
              <a:rPr lang="en-US" altLang="zh-CN" sz="2400" dirty="0">
                <a:solidFill>
                  <a:schemeClr val="accent2"/>
                </a:solidFill>
                <a:ea typeface="华文细黑" pitchFamily="2" charset="-122"/>
              </a:rPr>
              <a:t>(</a:t>
            </a:r>
            <a:r>
              <a:rPr lang="zh-CN" altLang="en-US" sz="2400" dirty="0">
                <a:solidFill>
                  <a:schemeClr val="accent2"/>
                </a:solidFill>
                <a:ea typeface="华文细黑" pitchFamily="2" charset="-122"/>
              </a:rPr>
              <a:t>实验计划、实验总体布局、实验方案和结果评述</a:t>
            </a:r>
            <a:r>
              <a:rPr lang="en-US" altLang="zh-CN" sz="2400" dirty="0">
                <a:solidFill>
                  <a:schemeClr val="accent2"/>
                </a:solidFill>
                <a:ea typeface="华文细黑" pitchFamily="2" charset="-122"/>
              </a:rPr>
              <a:t>)</a:t>
            </a:r>
          </a:p>
        </p:txBody>
      </p:sp>
    </p:spTree>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394841" y="476672"/>
            <a:ext cx="8425631" cy="576064"/>
          </a:xfrm>
        </p:spPr>
        <p:txBody>
          <a:bodyPr/>
          <a:lstStyle/>
          <a:p>
            <a:pPr marL="361950" indent="-361950" algn="l" eaLnBrk="1" hangingPunct="1">
              <a:buFontTx/>
              <a:buAutoNum type="arabicPeriod" startAt="2"/>
            </a:pPr>
            <a:r>
              <a:rPr lang="en-US" altLang="zh-CN" sz="2400" dirty="0">
                <a:solidFill>
                  <a:srgbClr val="990033"/>
                </a:solidFill>
                <a:ea typeface="华文细黑" pitchFamily="2" charset="-122"/>
              </a:rPr>
              <a:t>ICF</a:t>
            </a:r>
            <a:r>
              <a:rPr lang="zh-CN" altLang="en-US" sz="2400" dirty="0">
                <a:solidFill>
                  <a:srgbClr val="990033"/>
                </a:solidFill>
                <a:ea typeface="华文细黑" pitchFamily="2" charset="-122"/>
              </a:rPr>
              <a:t>实验数据库应用范围和功能的确认、应用环境的分析</a:t>
            </a:r>
          </a:p>
        </p:txBody>
      </p:sp>
      <p:sp>
        <p:nvSpPr>
          <p:cNvPr id="15363" name="Rectangle 3"/>
          <p:cNvSpPr>
            <a:spLocks noGrp="1" noChangeArrowheads="1"/>
          </p:cNvSpPr>
          <p:nvPr>
            <p:ph type="body" idx="1"/>
          </p:nvPr>
        </p:nvSpPr>
        <p:spPr>
          <a:xfrm>
            <a:off x="395536" y="1052513"/>
            <a:ext cx="8352928" cy="5040783"/>
          </a:xfrm>
        </p:spPr>
        <p:txBody>
          <a:bodyPr/>
          <a:lstStyle/>
          <a:p>
            <a:pPr marL="533400" indent="-533400" eaLnBrk="1" hangingPunct="1">
              <a:lnSpc>
                <a:spcPct val="90000"/>
              </a:lnSpc>
              <a:buFont typeface="Wingdings" pitchFamily="2" charset="2"/>
              <a:buChar char="l"/>
            </a:pPr>
            <a:r>
              <a:rPr lang="en-US" altLang="zh-CN" sz="2800" b="1" dirty="0">
                <a:solidFill>
                  <a:schemeClr val="accent2"/>
                </a:solidFill>
                <a:ea typeface="华文细黑" pitchFamily="2" charset="-122"/>
              </a:rPr>
              <a:t>ICF</a:t>
            </a:r>
            <a:r>
              <a:rPr lang="zh-CN" altLang="en-US" sz="2800" b="1" dirty="0">
                <a:solidFill>
                  <a:schemeClr val="accent2"/>
                </a:solidFill>
                <a:ea typeface="华文细黑" pitchFamily="2" charset="-122"/>
              </a:rPr>
              <a:t>数据库系统为上网的物理实验人员提供如下的功能： </a:t>
            </a:r>
          </a:p>
          <a:p>
            <a:pPr marL="914400" lvl="1" indent="-457200" algn="just" eaLnBrk="1" fontAlgn="b" hangingPunct="1">
              <a:lnSpc>
                <a:spcPct val="90000"/>
              </a:lnSpc>
            </a:pPr>
            <a:r>
              <a:rPr lang="zh-CN" altLang="en-US" sz="2400" dirty="0">
                <a:solidFill>
                  <a:schemeClr val="accent2"/>
                </a:solidFill>
                <a:ea typeface="华文细黑" pitchFamily="2" charset="-122"/>
              </a:rPr>
              <a:t>数据录入和修改</a:t>
            </a:r>
          </a:p>
          <a:p>
            <a:pPr marL="1295400" lvl="2" indent="-381000" algn="just" eaLnBrk="1" fontAlgn="b" hangingPunct="1">
              <a:lnSpc>
                <a:spcPct val="90000"/>
              </a:lnSpc>
            </a:pPr>
            <a:r>
              <a:rPr lang="zh-CN" altLang="en-US" sz="2000" dirty="0">
                <a:solidFill>
                  <a:schemeClr val="accent2"/>
                </a:solidFill>
                <a:ea typeface="华文细黑" pitchFamily="2" charset="-122"/>
              </a:rPr>
              <a:t>在数据库中应考虑对实验数据采用手动和自动录入两种方式；对一些基本参数和数据以及非自动录入的文字描述能够进行手动录入、编辑和修改。</a:t>
            </a:r>
          </a:p>
          <a:p>
            <a:pPr marL="914400" lvl="1" indent="-457200" algn="just" eaLnBrk="1" fontAlgn="b" hangingPunct="1">
              <a:lnSpc>
                <a:spcPct val="90000"/>
              </a:lnSpc>
            </a:pPr>
            <a:r>
              <a:rPr lang="zh-CN" altLang="en-US" sz="2400" dirty="0">
                <a:solidFill>
                  <a:schemeClr val="accent2"/>
                </a:solidFill>
                <a:ea typeface="华文细黑" pitchFamily="2" charset="-122"/>
              </a:rPr>
              <a:t>数据查询</a:t>
            </a:r>
          </a:p>
          <a:p>
            <a:pPr marL="1295400" lvl="2" indent="-381000" algn="just" eaLnBrk="1" fontAlgn="b" hangingPunct="1">
              <a:lnSpc>
                <a:spcPct val="90000"/>
              </a:lnSpc>
            </a:pPr>
            <a:r>
              <a:rPr lang="zh-CN" altLang="en-US" sz="2000" dirty="0">
                <a:solidFill>
                  <a:schemeClr val="accent2"/>
                </a:solidFill>
                <a:ea typeface="华文细黑" pitchFamily="2" charset="-122"/>
              </a:rPr>
              <a:t>按年月日查询某一发次实验某一测试项目的实验数据和结果以及其它相关参数</a:t>
            </a:r>
          </a:p>
          <a:p>
            <a:pPr marL="1295400" lvl="2" indent="-381000" algn="just" eaLnBrk="1" fontAlgn="b" hangingPunct="1">
              <a:lnSpc>
                <a:spcPct val="90000"/>
              </a:lnSpc>
            </a:pPr>
            <a:r>
              <a:rPr lang="zh-CN" altLang="en-US" sz="2000" dirty="0">
                <a:solidFill>
                  <a:schemeClr val="accent2"/>
                </a:solidFill>
                <a:ea typeface="华文细黑" pitchFamily="2" charset="-122"/>
              </a:rPr>
              <a:t>按节点实验内容查询某一时间的实验数据、结果和相关参数</a:t>
            </a:r>
          </a:p>
          <a:p>
            <a:pPr marL="1295400" lvl="2" indent="-381000" algn="just" eaLnBrk="1" fontAlgn="b" hangingPunct="1">
              <a:lnSpc>
                <a:spcPct val="90000"/>
              </a:lnSpc>
            </a:pPr>
            <a:r>
              <a:rPr lang="zh-CN" altLang="en-US" sz="2000" dirty="0">
                <a:solidFill>
                  <a:schemeClr val="accent2"/>
                </a:solidFill>
                <a:ea typeface="华文细黑" pitchFamily="2" charset="-122"/>
              </a:rPr>
              <a:t>按发次号查询所需实验数据和结果</a:t>
            </a:r>
          </a:p>
          <a:p>
            <a:pPr marL="1295400" lvl="2" indent="-381000" algn="just" eaLnBrk="1" fontAlgn="b" hangingPunct="1">
              <a:lnSpc>
                <a:spcPct val="90000"/>
              </a:lnSpc>
            </a:pPr>
            <a:r>
              <a:rPr lang="zh-CN" altLang="en-US" sz="2000" dirty="0">
                <a:solidFill>
                  <a:schemeClr val="accent2"/>
                </a:solidFill>
                <a:ea typeface="华文细黑" pitchFamily="2" charset="-122"/>
              </a:rPr>
              <a:t>按靶类型查询相关数据</a:t>
            </a:r>
          </a:p>
          <a:p>
            <a:pPr marL="1295400" lvl="2" indent="-381000" algn="just" eaLnBrk="1" fontAlgn="b" hangingPunct="1">
              <a:lnSpc>
                <a:spcPct val="90000"/>
              </a:lnSpc>
            </a:pPr>
            <a:r>
              <a:rPr lang="zh-CN" altLang="en-US" sz="2000" dirty="0">
                <a:solidFill>
                  <a:schemeClr val="accent2"/>
                </a:solidFill>
                <a:ea typeface="华文细黑" pitchFamily="2" charset="-122"/>
              </a:rPr>
              <a:t>按能量大小查询相关参数</a:t>
            </a:r>
          </a:p>
        </p:txBody>
      </p:sp>
    </p:spTree>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95536" y="404664"/>
            <a:ext cx="8352928" cy="838200"/>
          </a:xfrm>
        </p:spPr>
        <p:txBody>
          <a:bodyPr/>
          <a:lstStyle/>
          <a:p>
            <a:pPr marL="361950" indent="-361950" algn="l" eaLnBrk="1" hangingPunct="1">
              <a:buFontTx/>
              <a:buAutoNum type="arabicPeriod" startAt="2"/>
            </a:pPr>
            <a:r>
              <a:rPr lang="en-US" altLang="zh-CN" sz="2400" dirty="0">
                <a:solidFill>
                  <a:srgbClr val="990033"/>
                </a:solidFill>
                <a:ea typeface="华文细黑" pitchFamily="2" charset="-122"/>
              </a:rPr>
              <a:t>ICF</a:t>
            </a:r>
            <a:r>
              <a:rPr lang="zh-CN" altLang="en-US" sz="2400" dirty="0">
                <a:solidFill>
                  <a:srgbClr val="990033"/>
                </a:solidFill>
                <a:ea typeface="华文细黑" pitchFamily="2" charset="-122"/>
              </a:rPr>
              <a:t>实验数据库应用范围和功能的确认、应用环境的分析</a:t>
            </a:r>
          </a:p>
        </p:txBody>
      </p:sp>
      <p:sp>
        <p:nvSpPr>
          <p:cNvPr id="16387" name="Rectangle 3"/>
          <p:cNvSpPr>
            <a:spLocks noGrp="1" noChangeArrowheads="1"/>
          </p:cNvSpPr>
          <p:nvPr>
            <p:ph type="body" idx="1"/>
          </p:nvPr>
        </p:nvSpPr>
        <p:spPr>
          <a:xfrm>
            <a:off x="323528" y="1052736"/>
            <a:ext cx="8424936" cy="5661025"/>
          </a:xfrm>
        </p:spPr>
        <p:txBody>
          <a:bodyPr/>
          <a:lstStyle/>
          <a:p>
            <a:pPr marL="609600" indent="-609600" eaLnBrk="1" hangingPunct="1">
              <a:buFont typeface="Wingdings" pitchFamily="2" charset="2"/>
              <a:buChar char="l"/>
            </a:pPr>
            <a:r>
              <a:rPr lang="en-US" altLang="zh-CN" sz="2800" b="1" dirty="0">
                <a:solidFill>
                  <a:schemeClr val="accent2"/>
                </a:solidFill>
                <a:ea typeface="华文细黑" pitchFamily="2" charset="-122"/>
              </a:rPr>
              <a:t>ICF</a:t>
            </a:r>
            <a:r>
              <a:rPr lang="zh-CN" altLang="en-US" sz="2800" b="1" dirty="0">
                <a:solidFill>
                  <a:schemeClr val="accent2"/>
                </a:solidFill>
                <a:ea typeface="华文细黑" pitchFamily="2" charset="-122"/>
              </a:rPr>
              <a:t>数据库系统为上网的物理实验人员提供如下的功能：</a:t>
            </a:r>
          </a:p>
          <a:p>
            <a:pPr marL="990600" lvl="1" indent="-533400" algn="just" eaLnBrk="1" fontAlgn="b" hangingPunct="1"/>
            <a:r>
              <a:rPr lang="zh-CN" altLang="en-US" sz="2400" dirty="0">
                <a:solidFill>
                  <a:schemeClr val="accent2"/>
                </a:solidFill>
                <a:ea typeface="华文细黑" pitchFamily="2" charset="-122"/>
              </a:rPr>
              <a:t>数据分析处理</a:t>
            </a:r>
          </a:p>
          <a:p>
            <a:pPr marL="1371600" lvl="2" indent="-457200" algn="just" eaLnBrk="1" fontAlgn="b" hangingPunct="1"/>
            <a:r>
              <a:rPr lang="zh-CN" altLang="en-US" sz="2000" dirty="0">
                <a:solidFill>
                  <a:schemeClr val="accent2"/>
                </a:solidFill>
                <a:ea typeface="华文细黑" pitchFamily="2" charset="-122"/>
              </a:rPr>
              <a:t>一个节点数据处理</a:t>
            </a:r>
          </a:p>
          <a:p>
            <a:pPr marL="1371600" lvl="2" indent="-457200" algn="just" eaLnBrk="1" fontAlgn="b" hangingPunct="1"/>
            <a:r>
              <a:rPr lang="zh-CN" altLang="en-US" sz="2000" dirty="0">
                <a:solidFill>
                  <a:schemeClr val="accent2"/>
                </a:solidFill>
                <a:ea typeface="华文细黑" pitchFamily="2" charset="-122"/>
              </a:rPr>
              <a:t>多个节点数据联合分析处理</a:t>
            </a:r>
          </a:p>
          <a:p>
            <a:pPr marL="1371600" lvl="2" indent="-457200" eaLnBrk="1" hangingPunct="1"/>
            <a:r>
              <a:rPr lang="zh-CN" altLang="en-US" sz="2000" dirty="0">
                <a:solidFill>
                  <a:schemeClr val="accent2"/>
                </a:solidFill>
                <a:ea typeface="华文细黑" pitchFamily="2" charset="-122"/>
              </a:rPr>
              <a:t>统计发次和成功率</a:t>
            </a:r>
          </a:p>
          <a:p>
            <a:pPr marL="990600" lvl="1" indent="-533400" algn="just" eaLnBrk="1" fontAlgn="b" hangingPunct="1"/>
            <a:r>
              <a:rPr lang="zh-CN" altLang="en-US" sz="2400" dirty="0">
                <a:solidFill>
                  <a:schemeClr val="accent2"/>
                </a:solidFill>
                <a:ea typeface="华文细黑" pitchFamily="2" charset="-122"/>
              </a:rPr>
              <a:t>结果输出</a:t>
            </a:r>
          </a:p>
          <a:p>
            <a:pPr marL="1371600" lvl="2" indent="-457200" algn="just" eaLnBrk="1" fontAlgn="b" hangingPunct="1"/>
            <a:r>
              <a:rPr lang="zh-CN" altLang="en-US" sz="2000" dirty="0">
                <a:solidFill>
                  <a:schemeClr val="accent2"/>
                </a:solidFill>
                <a:ea typeface="华文细黑" pitchFamily="2" charset="-122"/>
              </a:rPr>
              <a:t>对某一发某一测量节点数据的输出</a:t>
            </a:r>
            <a:r>
              <a:rPr lang="en-US" altLang="zh-CN" sz="2000" dirty="0">
                <a:solidFill>
                  <a:schemeClr val="accent2"/>
                </a:solidFill>
                <a:ea typeface="华文细黑" pitchFamily="2" charset="-122"/>
              </a:rPr>
              <a:t>(</a:t>
            </a:r>
            <a:r>
              <a:rPr lang="zh-CN" altLang="en-US" sz="2000" dirty="0">
                <a:solidFill>
                  <a:schemeClr val="accent2"/>
                </a:solidFill>
                <a:ea typeface="华文细黑" pitchFamily="2" charset="-122"/>
              </a:rPr>
              <a:t>包括实验数据和结果</a:t>
            </a:r>
            <a:r>
              <a:rPr lang="en-US" altLang="zh-CN" sz="2000" dirty="0">
                <a:solidFill>
                  <a:schemeClr val="accent2"/>
                </a:solidFill>
                <a:ea typeface="华文细黑" pitchFamily="2" charset="-122"/>
              </a:rPr>
              <a:t>)</a:t>
            </a:r>
          </a:p>
          <a:p>
            <a:pPr marL="1371600" lvl="2" indent="-457200" algn="just" eaLnBrk="1" fontAlgn="b" hangingPunct="1"/>
            <a:r>
              <a:rPr lang="zh-CN" altLang="en-US" sz="2000" dirty="0">
                <a:solidFill>
                  <a:schemeClr val="accent2"/>
                </a:solidFill>
                <a:ea typeface="华文细黑" pitchFamily="2" charset="-122"/>
              </a:rPr>
              <a:t>对某一发每个节点数据和结果的输出</a:t>
            </a:r>
          </a:p>
          <a:p>
            <a:pPr marL="1371600" lvl="2" indent="-457200" algn="just" eaLnBrk="1" fontAlgn="b" hangingPunct="1"/>
            <a:r>
              <a:rPr lang="zh-CN" altLang="en-US" sz="2000" dirty="0">
                <a:solidFill>
                  <a:schemeClr val="accent2"/>
                </a:solidFill>
                <a:ea typeface="华文细黑" pitchFamily="2" charset="-122"/>
              </a:rPr>
              <a:t>对某一发实验结果的输出</a:t>
            </a:r>
          </a:p>
          <a:p>
            <a:pPr marL="1371600" lvl="2" indent="-457200" algn="just" eaLnBrk="1" fontAlgn="b" hangingPunct="1"/>
            <a:r>
              <a:rPr lang="zh-CN" altLang="en-US" sz="2000" dirty="0">
                <a:solidFill>
                  <a:schemeClr val="accent2"/>
                </a:solidFill>
                <a:ea typeface="华文细黑" pitchFamily="2" charset="-122"/>
              </a:rPr>
              <a:t>对某一发的某个参数的输出</a:t>
            </a:r>
          </a:p>
          <a:p>
            <a:pPr marL="990600" lvl="1" indent="-533400" eaLnBrk="1" hangingPunct="1"/>
            <a:endParaRPr lang="en-US" altLang="zh-CN" sz="2400" dirty="0">
              <a:solidFill>
                <a:schemeClr val="accent2"/>
              </a:solidFill>
              <a:ea typeface="华文细黑" pitchFamily="2" charset="-122"/>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685800" y="609600"/>
          <a:ext cx="7772400" cy="7318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内容占位符 5"/>
          <p:cNvGraphicFramePr>
            <a:graphicFrameLocks noGrp="1"/>
          </p:cNvGraphicFramePr>
          <p:nvPr>
            <p:ph idx="1"/>
          </p:nvPr>
        </p:nvGraphicFramePr>
        <p:xfrm>
          <a:off x="250825" y="1484313"/>
          <a:ext cx="8713788" cy="504031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p:txBody>
          <a:bodyPr/>
          <a:lstStyle/>
          <a:p>
            <a:pPr>
              <a:defRPr/>
            </a:pPr>
            <a:fld id="{AD8990C4-3637-43AC-AA31-C92D348729F8}" type="slidenum">
              <a:rPr lang="en-US" altLang="zh-CN" smtClean="0"/>
              <a:pPr>
                <a:defRPr/>
              </a:pPr>
              <a:t>56</a:t>
            </a:fld>
            <a:endParaRPr lang="en-US" altLang="zh-CN"/>
          </a:p>
        </p:txBody>
      </p:sp>
    </p:spTree>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396552" y="358552"/>
            <a:ext cx="8279904" cy="838200"/>
          </a:xfrm>
        </p:spPr>
        <p:txBody>
          <a:bodyPr/>
          <a:lstStyle/>
          <a:p>
            <a:pPr marL="361950" indent="-361950" algn="l" eaLnBrk="1" hangingPunct="1">
              <a:buFontTx/>
              <a:buAutoNum type="arabicPeriod" startAt="2"/>
            </a:pPr>
            <a:r>
              <a:rPr lang="en-US" altLang="zh-CN" sz="2400" dirty="0">
                <a:solidFill>
                  <a:srgbClr val="990033"/>
                </a:solidFill>
                <a:ea typeface="华文细黑" pitchFamily="2" charset="-122"/>
              </a:rPr>
              <a:t>ICF</a:t>
            </a:r>
            <a:r>
              <a:rPr lang="zh-CN" altLang="en-US" sz="2400" dirty="0">
                <a:solidFill>
                  <a:srgbClr val="990033"/>
                </a:solidFill>
                <a:ea typeface="华文细黑" pitchFamily="2" charset="-122"/>
              </a:rPr>
              <a:t>实验数据库应用范围和功能的确认、应用环境的分析</a:t>
            </a:r>
          </a:p>
        </p:txBody>
      </p:sp>
      <p:sp>
        <p:nvSpPr>
          <p:cNvPr id="17411" name="Rectangle 3"/>
          <p:cNvSpPr>
            <a:spLocks noGrp="1" noChangeArrowheads="1"/>
          </p:cNvSpPr>
          <p:nvPr>
            <p:ph type="body" idx="1"/>
          </p:nvPr>
        </p:nvSpPr>
        <p:spPr>
          <a:xfrm>
            <a:off x="467544" y="980728"/>
            <a:ext cx="8280920" cy="5661025"/>
          </a:xfrm>
        </p:spPr>
        <p:txBody>
          <a:bodyPr/>
          <a:lstStyle/>
          <a:p>
            <a:pPr marL="533400" indent="-533400" eaLnBrk="1" hangingPunct="1">
              <a:buFont typeface="Wingdings" pitchFamily="2" charset="2"/>
              <a:buChar char="l"/>
            </a:pPr>
            <a:r>
              <a:rPr lang="zh-CN" altLang="en-US" sz="2800" b="1" dirty="0">
                <a:solidFill>
                  <a:schemeClr val="accent2"/>
                </a:solidFill>
                <a:ea typeface="华文细黑" pitchFamily="2" charset="-122"/>
              </a:rPr>
              <a:t>数据库管理系统的选择</a:t>
            </a:r>
            <a:r>
              <a:rPr lang="zh-CN" altLang="en-US" sz="2800" dirty="0">
                <a:solidFill>
                  <a:schemeClr val="accent2"/>
                </a:solidFill>
                <a:ea typeface="华文细黑" pitchFamily="2" charset="-122"/>
              </a:rPr>
              <a:t> </a:t>
            </a:r>
          </a:p>
          <a:p>
            <a:pPr marL="914400" lvl="1" indent="-457200" eaLnBrk="1" hangingPunct="1"/>
            <a:r>
              <a:rPr lang="zh-CN" altLang="en-US" sz="2400" b="1" dirty="0">
                <a:solidFill>
                  <a:schemeClr val="accent2"/>
                </a:solidFill>
                <a:ea typeface="华文细黑" pitchFamily="2" charset="-122"/>
              </a:rPr>
              <a:t>数据库管理系统的类型</a:t>
            </a:r>
            <a:r>
              <a:rPr lang="zh-CN" altLang="en-US" sz="2400" dirty="0">
                <a:solidFill>
                  <a:schemeClr val="accent2"/>
                </a:solidFill>
                <a:ea typeface="华文细黑" pitchFamily="2" charset="-122"/>
              </a:rPr>
              <a:t> </a:t>
            </a:r>
          </a:p>
          <a:p>
            <a:pPr marL="1295400" lvl="2" indent="-381000" algn="just" eaLnBrk="1" fontAlgn="b" hangingPunct="1"/>
            <a:r>
              <a:rPr lang="zh-CN" altLang="en-US" sz="2000" dirty="0">
                <a:solidFill>
                  <a:schemeClr val="accent2"/>
                </a:solidFill>
                <a:ea typeface="华文细黑" pitchFamily="2" charset="-122"/>
              </a:rPr>
              <a:t>层次数据库，一种树型结构存储数据 </a:t>
            </a:r>
          </a:p>
          <a:p>
            <a:pPr marL="1295400" lvl="2" indent="-381000" eaLnBrk="1" hangingPunct="1"/>
            <a:r>
              <a:rPr lang="zh-CN" altLang="en-US" sz="2000" dirty="0">
                <a:solidFill>
                  <a:schemeClr val="accent2"/>
                </a:solidFill>
                <a:ea typeface="华文细黑" pitchFamily="2" charset="-122"/>
              </a:rPr>
              <a:t>网状数据库 ，是层次数据库的增强版 </a:t>
            </a:r>
          </a:p>
          <a:p>
            <a:pPr marL="1295400" lvl="2" indent="-381000" eaLnBrk="1" hangingPunct="1"/>
            <a:r>
              <a:rPr lang="zh-CN" altLang="en-US" sz="2000" dirty="0">
                <a:solidFill>
                  <a:schemeClr val="accent2"/>
                </a:solidFill>
                <a:ea typeface="华文细黑" pitchFamily="2" charset="-122"/>
              </a:rPr>
              <a:t>关系数据库 </a:t>
            </a:r>
          </a:p>
          <a:p>
            <a:pPr marL="914400" lvl="1" indent="-457200" eaLnBrk="1" hangingPunct="1"/>
            <a:r>
              <a:rPr lang="zh-CN" altLang="en-US" sz="2400" dirty="0">
                <a:solidFill>
                  <a:schemeClr val="accent2"/>
                </a:solidFill>
                <a:ea typeface="华文细黑" pitchFamily="2" charset="-122"/>
              </a:rPr>
              <a:t>关系数据库</a:t>
            </a:r>
          </a:p>
          <a:p>
            <a:pPr marL="1295400" lvl="2" indent="-381000" eaLnBrk="1" hangingPunct="1"/>
            <a:r>
              <a:rPr lang="zh-CN" altLang="en-US" sz="1800" dirty="0">
                <a:solidFill>
                  <a:schemeClr val="accent2"/>
                </a:solidFill>
                <a:ea typeface="华文细黑" pitchFamily="2" charset="-122"/>
              </a:rPr>
              <a:t>以二维表格（关系）作为数据模型的数据库称为关系数据库。二维表格的每个行称为一条记录，每一个列称为一个属性（或字段），所有属性名称构成的集合称为关系模式。关系数据库中最基本的概念是表（</a:t>
            </a:r>
            <a:r>
              <a:rPr lang="en-US" altLang="zh-CN" sz="1800" dirty="0">
                <a:solidFill>
                  <a:schemeClr val="accent2"/>
                </a:solidFill>
                <a:ea typeface="华文细黑" pitchFamily="2" charset="-122"/>
              </a:rPr>
              <a:t>Table</a:t>
            </a:r>
            <a:r>
              <a:rPr lang="zh-CN" altLang="en-US" sz="1800" dirty="0">
                <a:solidFill>
                  <a:schemeClr val="accent2"/>
                </a:solidFill>
                <a:ea typeface="华文细黑" pitchFamily="2" charset="-122"/>
              </a:rPr>
              <a:t>）。表是一个二维对象，用来存储有意义的数据信息。</a:t>
            </a:r>
          </a:p>
          <a:p>
            <a:pPr marL="1295400" lvl="2" indent="-381000" eaLnBrk="1" hangingPunct="1"/>
            <a:r>
              <a:rPr lang="zh-CN" altLang="en-US" sz="1800" dirty="0">
                <a:solidFill>
                  <a:schemeClr val="accent2"/>
                </a:solidFill>
                <a:ea typeface="华文细黑" pitchFamily="2" charset="-122"/>
                <a:cs typeface="Times New Roman" pitchFamily="18" charset="0"/>
              </a:rPr>
              <a:t>关系数据库的另一个重要概念是表之间的联系，这些联系并没有在数据结构中硬编码，数据库中不存在从一个表指向另一表的指针。这样就可以在开发时指定两个（或多个）数据集的联系，不必在创建表时指定</a:t>
            </a:r>
            <a:r>
              <a:rPr lang="zh-CN" altLang="en-US" sz="1800" dirty="0">
                <a:solidFill>
                  <a:schemeClr val="accent2"/>
                </a:solidFill>
                <a:ea typeface="华文细黑" pitchFamily="2" charset="-122"/>
              </a:rPr>
              <a:t>，</a:t>
            </a:r>
            <a:r>
              <a:rPr lang="zh-CN" altLang="en-US" sz="1800" dirty="0">
                <a:solidFill>
                  <a:schemeClr val="accent2"/>
                </a:solidFill>
                <a:ea typeface="华文细黑" pitchFamily="2" charset="-122"/>
                <a:cs typeface="Times New Roman" pitchFamily="18" charset="0"/>
              </a:rPr>
              <a:t>提高了数据库管理系统的灵活性。</a:t>
            </a:r>
            <a:r>
              <a:rPr lang="zh-CN" altLang="en-US" sz="1800" dirty="0">
                <a:solidFill>
                  <a:schemeClr val="accent2"/>
                </a:solidFill>
                <a:ea typeface="华文细黑" pitchFamily="2" charset="-122"/>
              </a:rPr>
              <a:t> </a:t>
            </a:r>
            <a:r>
              <a:rPr lang="zh-CN" altLang="en-US" sz="2000" dirty="0">
                <a:solidFill>
                  <a:schemeClr val="accent2"/>
                </a:solidFill>
                <a:ea typeface="华文细黑" pitchFamily="2" charset="-122"/>
              </a:rPr>
              <a:t> </a:t>
            </a:r>
          </a:p>
        </p:txBody>
      </p:sp>
    </p:spTree>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395536" y="332656"/>
            <a:ext cx="8748464" cy="914400"/>
          </a:xfrm>
        </p:spPr>
        <p:txBody>
          <a:bodyPr/>
          <a:lstStyle/>
          <a:p>
            <a:pPr marL="361950" indent="-361950" algn="l" eaLnBrk="1" hangingPunct="1">
              <a:buFontTx/>
              <a:buAutoNum type="arabicPeriod" startAt="2"/>
            </a:pPr>
            <a:r>
              <a:rPr lang="en-US" altLang="zh-CN" sz="2400" dirty="0">
                <a:solidFill>
                  <a:srgbClr val="990033"/>
                </a:solidFill>
                <a:ea typeface="华文细黑" pitchFamily="2" charset="-122"/>
              </a:rPr>
              <a:t>ICF</a:t>
            </a:r>
            <a:r>
              <a:rPr lang="zh-CN" altLang="en-US" sz="2400" dirty="0">
                <a:solidFill>
                  <a:srgbClr val="990033"/>
                </a:solidFill>
                <a:ea typeface="华文细黑" pitchFamily="2" charset="-122"/>
              </a:rPr>
              <a:t>实验数据库应用范围和功能的确认、应用环境的分析</a:t>
            </a:r>
          </a:p>
        </p:txBody>
      </p:sp>
      <p:sp>
        <p:nvSpPr>
          <p:cNvPr id="18435" name="Rectangle 3"/>
          <p:cNvSpPr>
            <a:spLocks noGrp="1" noChangeArrowheads="1"/>
          </p:cNvSpPr>
          <p:nvPr>
            <p:ph type="body" idx="1"/>
          </p:nvPr>
        </p:nvSpPr>
        <p:spPr>
          <a:xfrm>
            <a:off x="324544" y="980728"/>
            <a:ext cx="8423920" cy="5181600"/>
          </a:xfrm>
        </p:spPr>
        <p:txBody>
          <a:bodyPr/>
          <a:lstStyle/>
          <a:p>
            <a:pPr marL="533400" indent="-533400" algn="just" eaLnBrk="1" fontAlgn="b" hangingPunct="1">
              <a:buFont typeface="Wingdings" pitchFamily="2" charset="2"/>
              <a:buChar char="l"/>
            </a:pPr>
            <a:r>
              <a:rPr lang="zh-CN" altLang="en-US" sz="2800" b="1" dirty="0">
                <a:solidFill>
                  <a:schemeClr val="accent2"/>
                </a:solidFill>
                <a:latin typeface="华文细黑" pitchFamily="2" charset="-122"/>
                <a:ea typeface="华文细黑" pitchFamily="2" charset="-122"/>
              </a:rPr>
              <a:t>数据库管理系统的选择</a:t>
            </a:r>
          </a:p>
          <a:p>
            <a:pPr marL="914400" lvl="1" indent="-457200" algn="just" eaLnBrk="1" fontAlgn="b" hangingPunct="1"/>
            <a:r>
              <a:rPr lang="zh-CN" altLang="en-US" sz="2400" dirty="0">
                <a:solidFill>
                  <a:schemeClr val="accent2"/>
                </a:solidFill>
                <a:latin typeface="华文细黑" pitchFamily="2" charset="-122"/>
                <a:ea typeface="华文细黑" pitchFamily="2" charset="-122"/>
              </a:rPr>
              <a:t>关系数据库管理系统具有以下特性：</a:t>
            </a:r>
          </a:p>
          <a:p>
            <a:pPr marL="1295400" lvl="2" indent="-381000" algn="just" eaLnBrk="1" fontAlgn="b" hangingPunct="1"/>
            <a:r>
              <a:rPr lang="zh-CN" altLang="en-US" sz="2000" dirty="0">
                <a:solidFill>
                  <a:schemeClr val="accent2"/>
                </a:solidFill>
                <a:latin typeface="华文细黑" pitchFamily="2" charset="-122"/>
                <a:ea typeface="华文细黑" pitchFamily="2" charset="-122"/>
              </a:rPr>
              <a:t>以表的形式表示数据。表中的行必须是唯一可标识，列名必须是唯一的，行和列的顺序无关。</a:t>
            </a:r>
          </a:p>
          <a:p>
            <a:pPr marL="1295400" lvl="2" indent="-381000" algn="just" eaLnBrk="1" fontAlgn="b" hangingPunct="1"/>
            <a:r>
              <a:rPr lang="zh-CN" altLang="en-US" sz="2000" dirty="0">
                <a:solidFill>
                  <a:schemeClr val="accent2"/>
                </a:solidFill>
                <a:latin typeface="华文细黑" pitchFamily="2" charset="-122"/>
                <a:ea typeface="华文细黑" pitchFamily="2" charset="-122"/>
              </a:rPr>
              <a:t>表间联系不是硬编码的。在关系数据库中，两个表间的联系可以在任何时候使用任何列名来指定（外码约束指定了两个表之间的联系）。</a:t>
            </a:r>
          </a:p>
          <a:p>
            <a:pPr marL="1295400" lvl="2" indent="-381000" algn="just" eaLnBrk="1" fontAlgn="b" hangingPunct="1"/>
            <a:r>
              <a:rPr lang="zh-CN" altLang="en-US" sz="2000" dirty="0">
                <a:solidFill>
                  <a:schemeClr val="accent2"/>
                </a:solidFill>
                <a:latin typeface="华文细黑" pitchFamily="2" charset="-122"/>
                <a:ea typeface="华文细黑" pitchFamily="2" charset="-122"/>
              </a:rPr>
              <a:t>不需要用户理解它的物理实现。数据库用户不需要指定数据库的物理结构和数据存取路径，这是数据库管理系统的任务。用户只需说明做什么，怎么做是由数据库系统软件来确定。这就使得数据库有相当的灵活性，即使数据库被转移或物理上有变化，但应用程序也不需改变。</a:t>
            </a:r>
          </a:p>
          <a:p>
            <a:pPr marL="1295400" lvl="2" indent="-381000" algn="just" eaLnBrk="1" fontAlgn="b" hangingPunct="1"/>
            <a:r>
              <a:rPr lang="zh-CN" altLang="en-US" sz="2000" dirty="0">
                <a:solidFill>
                  <a:schemeClr val="accent2"/>
                </a:solidFill>
                <a:latin typeface="华文细黑" pitchFamily="2" charset="-122"/>
                <a:ea typeface="华文细黑" pitchFamily="2" charset="-122"/>
              </a:rPr>
              <a:t>用系统表提供本身的内容和结构。用户可以像查询系统设置一样访问系统表，得到数据库本身结构的信息。</a:t>
            </a:r>
          </a:p>
          <a:p>
            <a:pPr marL="1295400" lvl="2" indent="-381000" algn="just" eaLnBrk="1" fontAlgn="b" hangingPunct="1"/>
            <a:r>
              <a:rPr lang="zh-CN" altLang="en-US" sz="2000" dirty="0">
                <a:solidFill>
                  <a:schemeClr val="accent2"/>
                </a:solidFill>
                <a:latin typeface="华文细黑" pitchFamily="2" charset="-122"/>
                <a:ea typeface="华文细黑" pitchFamily="2" charset="-122"/>
              </a:rPr>
              <a:t>通过</a:t>
            </a:r>
            <a:r>
              <a:rPr lang="en-US" altLang="zh-CN" sz="2000" dirty="0">
                <a:solidFill>
                  <a:schemeClr val="accent2"/>
                </a:solidFill>
                <a:latin typeface="华文细黑" pitchFamily="2" charset="-122"/>
                <a:ea typeface="华文细黑" pitchFamily="2" charset="-122"/>
                <a:hlinkClick r:id="rId3" action="ppaction://hlinksldjump"/>
              </a:rPr>
              <a:t>SQL</a:t>
            </a:r>
            <a:r>
              <a:rPr lang="zh-CN" altLang="en-US" sz="2000" dirty="0">
                <a:solidFill>
                  <a:schemeClr val="accent2"/>
                </a:solidFill>
                <a:latin typeface="华文细黑" pitchFamily="2" charset="-122"/>
                <a:ea typeface="华文细黑" pitchFamily="2" charset="-122"/>
              </a:rPr>
              <a:t>语言来操作数据库。</a:t>
            </a:r>
          </a:p>
        </p:txBody>
      </p:sp>
    </p:spTree>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395536" y="548680"/>
            <a:ext cx="8352928" cy="765175"/>
          </a:xfrm>
        </p:spPr>
        <p:txBody>
          <a:bodyPr/>
          <a:lstStyle/>
          <a:p>
            <a:pPr marL="361950" indent="-361950" algn="l" eaLnBrk="1" hangingPunct="1">
              <a:buFontTx/>
              <a:buAutoNum type="arabicPeriod" startAt="2"/>
            </a:pPr>
            <a:r>
              <a:rPr lang="en-US" altLang="zh-CN" sz="2400" dirty="0">
                <a:solidFill>
                  <a:srgbClr val="990033"/>
                </a:solidFill>
                <a:ea typeface="华文细黑" pitchFamily="2" charset="-122"/>
              </a:rPr>
              <a:t>ICF</a:t>
            </a:r>
            <a:r>
              <a:rPr lang="zh-CN" altLang="en-US" sz="2400" dirty="0">
                <a:solidFill>
                  <a:srgbClr val="990033"/>
                </a:solidFill>
                <a:ea typeface="华文细黑" pitchFamily="2" charset="-122"/>
              </a:rPr>
              <a:t>实验数据库应用范围和功能的确认、应用环境的分析</a:t>
            </a:r>
            <a:br>
              <a:rPr lang="zh-CN" altLang="en-US" sz="2400" dirty="0">
                <a:solidFill>
                  <a:srgbClr val="990033"/>
                </a:solidFill>
                <a:ea typeface="华文细黑" pitchFamily="2" charset="-122"/>
              </a:rPr>
            </a:br>
            <a:r>
              <a:rPr lang="zh-CN" altLang="en-US" sz="2800" dirty="0">
                <a:solidFill>
                  <a:schemeClr val="accent2"/>
                </a:solidFill>
                <a:ea typeface="华文细黑" pitchFamily="2" charset="-122"/>
              </a:rPr>
              <a:t>数据库管理系统的选择</a:t>
            </a:r>
          </a:p>
        </p:txBody>
      </p:sp>
      <p:sp>
        <p:nvSpPr>
          <p:cNvPr id="19459" name="Rectangle 3"/>
          <p:cNvSpPr>
            <a:spLocks noGrp="1" noChangeArrowheads="1"/>
          </p:cNvSpPr>
          <p:nvPr>
            <p:ph type="body" idx="1"/>
          </p:nvPr>
        </p:nvSpPr>
        <p:spPr>
          <a:xfrm>
            <a:off x="395536" y="1340768"/>
            <a:ext cx="8208912" cy="4869383"/>
          </a:xfrm>
        </p:spPr>
        <p:txBody>
          <a:bodyPr/>
          <a:lstStyle/>
          <a:p>
            <a:pPr marL="533400" indent="-533400" eaLnBrk="1" hangingPunct="1">
              <a:lnSpc>
                <a:spcPct val="90000"/>
              </a:lnSpc>
              <a:buFont typeface="Wingdings" pitchFamily="2" charset="2"/>
              <a:buChar char="l"/>
            </a:pPr>
            <a:r>
              <a:rPr lang="en-US" altLang="zh-CN" sz="2800" b="1" dirty="0">
                <a:solidFill>
                  <a:schemeClr val="accent2"/>
                </a:solidFill>
                <a:ea typeface="华文细黑" pitchFamily="2" charset="-122"/>
              </a:rPr>
              <a:t>ORACLE</a:t>
            </a:r>
            <a:r>
              <a:rPr lang="zh-CN" altLang="en-US" sz="2800" b="1" dirty="0">
                <a:solidFill>
                  <a:schemeClr val="accent2"/>
                </a:solidFill>
                <a:ea typeface="华文细黑" pitchFamily="2" charset="-122"/>
              </a:rPr>
              <a:t>关系数据库管理系统（</a:t>
            </a:r>
            <a:r>
              <a:rPr lang="en-US" altLang="zh-CN" sz="2800" b="1" dirty="0">
                <a:solidFill>
                  <a:schemeClr val="accent2"/>
                </a:solidFill>
                <a:ea typeface="华文细黑" pitchFamily="2" charset="-122"/>
              </a:rPr>
              <a:t>RDBMS </a:t>
            </a:r>
            <a:r>
              <a:rPr lang="zh-CN" altLang="en-US" sz="2800" b="1" dirty="0">
                <a:solidFill>
                  <a:schemeClr val="accent2"/>
                </a:solidFill>
                <a:ea typeface="华文细黑" pitchFamily="2" charset="-122"/>
              </a:rPr>
              <a:t>）</a:t>
            </a:r>
          </a:p>
          <a:p>
            <a:pPr marL="914400" lvl="1" indent="-457200" eaLnBrk="1" hangingPunct="1">
              <a:lnSpc>
                <a:spcPct val="90000"/>
              </a:lnSpc>
            </a:pPr>
            <a:r>
              <a:rPr lang="en-US" altLang="zh-CN" sz="2400" dirty="0">
                <a:solidFill>
                  <a:schemeClr val="accent2"/>
                </a:solidFill>
                <a:ea typeface="华文细黑" pitchFamily="2" charset="-122"/>
              </a:rPr>
              <a:t>Oracle </a:t>
            </a:r>
            <a:r>
              <a:rPr lang="zh-CN" altLang="en-US" sz="2400" dirty="0">
                <a:solidFill>
                  <a:schemeClr val="accent2"/>
                </a:solidFill>
                <a:ea typeface="华文细黑" pitchFamily="2" charset="-122"/>
              </a:rPr>
              <a:t>公司是最大的</a:t>
            </a:r>
            <a:r>
              <a:rPr lang="en-US" altLang="zh-CN" sz="2400" dirty="0">
                <a:solidFill>
                  <a:schemeClr val="accent2"/>
                </a:solidFill>
                <a:ea typeface="华文细黑" pitchFamily="2" charset="-122"/>
              </a:rPr>
              <a:t>RDBMS</a:t>
            </a:r>
            <a:r>
              <a:rPr lang="zh-CN" altLang="en-US" sz="2400" dirty="0">
                <a:solidFill>
                  <a:schemeClr val="accent2"/>
                </a:solidFill>
                <a:ea typeface="华文细黑" pitchFamily="2" charset="-122"/>
              </a:rPr>
              <a:t>销售商之一，它为目前流行的几乎每一硬件平台的每一操作系统都提供支持的关系数据库管理系统。</a:t>
            </a:r>
          </a:p>
          <a:p>
            <a:pPr marL="914400" lvl="1" indent="-457200" eaLnBrk="1" hangingPunct="1">
              <a:lnSpc>
                <a:spcPct val="90000"/>
              </a:lnSpc>
            </a:pPr>
            <a:r>
              <a:rPr lang="zh-CN" altLang="en-US" sz="2400" dirty="0">
                <a:solidFill>
                  <a:schemeClr val="accent2"/>
                </a:solidFill>
                <a:ea typeface="华文细黑" pitchFamily="2" charset="-122"/>
                <a:cs typeface="Times New Roman" pitchFamily="18" charset="0"/>
              </a:rPr>
              <a:t>典型特点有：</a:t>
            </a:r>
            <a:r>
              <a:rPr lang="zh-CN" altLang="en-US" sz="2400" dirty="0">
                <a:solidFill>
                  <a:schemeClr val="accent2"/>
                </a:solidFill>
                <a:ea typeface="华文细黑" pitchFamily="2" charset="-122"/>
              </a:rPr>
              <a:t> </a:t>
            </a:r>
          </a:p>
          <a:p>
            <a:pPr marL="1295400" lvl="2" indent="-381000" algn="just" eaLnBrk="1" fontAlgn="b" hangingPunct="1">
              <a:lnSpc>
                <a:spcPct val="90000"/>
              </a:lnSpc>
            </a:pPr>
            <a:r>
              <a:rPr lang="zh-CN" altLang="en-US" sz="2000" dirty="0">
                <a:solidFill>
                  <a:schemeClr val="accent2"/>
                </a:solidFill>
                <a:ea typeface="华文细黑" pitchFamily="2" charset="-122"/>
              </a:rPr>
              <a:t>硬件和系统软件的可移植性。</a:t>
            </a:r>
          </a:p>
          <a:p>
            <a:pPr marL="1295400" lvl="2" indent="-381000" algn="just" eaLnBrk="1" fontAlgn="b" hangingPunct="1">
              <a:lnSpc>
                <a:spcPct val="90000"/>
              </a:lnSpc>
            </a:pPr>
            <a:r>
              <a:rPr lang="zh-CN" altLang="en-US" sz="2000" dirty="0">
                <a:solidFill>
                  <a:schemeClr val="accent2"/>
                </a:solidFill>
                <a:ea typeface="华文细黑" pitchFamily="2" charset="-122"/>
              </a:rPr>
              <a:t>支持广泛的通讯协议。</a:t>
            </a:r>
          </a:p>
          <a:p>
            <a:pPr marL="1295400" lvl="2" indent="-381000" algn="just" eaLnBrk="1" fontAlgn="b" hangingPunct="1">
              <a:lnSpc>
                <a:spcPct val="90000"/>
              </a:lnSpc>
            </a:pPr>
            <a:r>
              <a:rPr lang="zh-CN" altLang="en-US" sz="2000" dirty="0">
                <a:solidFill>
                  <a:schemeClr val="accent2"/>
                </a:solidFill>
                <a:ea typeface="华文细黑" pitchFamily="2" charset="-122"/>
              </a:rPr>
              <a:t>分布式处理能力。</a:t>
            </a:r>
          </a:p>
          <a:p>
            <a:pPr marL="1295400" lvl="2" indent="-381000" algn="just" eaLnBrk="1" fontAlgn="b" hangingPunct="1">
              <a:lnSpc>
                <a:spcPct val="90000"/>
              </a:lnSpc>
            </a:pPr>
            <a:r>
              <a:rPr lang="zh-CN" altLang="en-US" sz="2000" dirty="0">
                <a:solidFill>
                  <a:schemeClr val="accent2"/>
                </a:solidFill>
                <a:ea typeface="华文细黑" pitchFamily="2" charset="-122"/>
              </a:rPr>
              <a:t>并行查寻能力。</a:t>
            </a:r>
          </a:p>
          <a:p>
            <a:pPr marL="1295400" lvl="2" indent="-381000" algn="just" eaLnBrk="1" fontAlgn="b" hangingPunct="1">
              <a:lnSpc>
                <a:spcPct val="90000"/>
              </a:lnSpc>
            </a:pPr>
            <a:r>
              <a:rPr lang="zh-CN" altLang="en-US" sz="2000" dirty="0">
                <a:solidFill>
                  <a:schemeClr val="accent2"/>
                </a:solidFill>
                <a:ea typeface="华文细黑" pitchFamily="2" charset="-122"/>
              </a:rPr>
              <a:t>支持大型数据库（可达</a:t>
            </a:r>
            <a:r>
              <a:rPr lang="en-US" altLang="zh-CN" sz="2000" dirty="0">
                <a:solidFill>
                  <a:schemeClr val="accent2"/>
                </a:solidFill>
                <a:ea typeface="华文细黑" pitchFamily="2" charset="-122"/>
              </a:rPr>
              <a:t>1000GB</a:t>
            </a:r>
            <a:r>
              <a:rPr lang="zh-CN" altLang="en-US" sz="2000" dirty="0">
                <a:solidFill>
                  <a:schemeClr val="accent2"/>
                </a:solidFill>
                <a:ea typeface="华文细黑" pitchFamily="2" charset="-122"/>
              </a:rPr>
              <a:t>以上）。</a:t>
            </a:r>
          </a:p>
          <a:p>
            <a:pPr marL="1295400" lvl="2" indent="-381000" algn="just" eaLnBrk="1" fontAlgn="b" hangingPunct="1">
              <a:lnSpc>
                <a:spcPct val="90000"/>
              </a:lnSpc>
            </a:pPr>
            <a:r>
              <a:rPr lang="zh-CN" altLang="en-US" sz="2000" dirty="0">
                <a:solidFill>
                  <a:schemeClr val="accent2"/>
                </a:solidFill>
                <a:ea typeface="华文细黑" pitchFamily="2" charset="-122"/>
              </a:rPr>
              <a:t>支持大型文本对象和二进制大对象（</a:t>
            </a:r>
            <a:r>
              <a:rPr lang="en-US" altLang="zh-CN" sz="2000" dirty="0">
                <a:solidFill>
                  <a:schemeClr val="accent2"/>
                </a:solidFill>
                <a:ea typeface="华文细黑" pitchFamily="2" charset="-122"/>
              </a:rPr>
              <a:t>BLOB</a:t>
            </a:r>
            <a:r>
              <a:rPr lang="zh-CN" altLang="en-US" sz="2000" dirty="0">
                <a:solidFill>
                  <a:schemeClr val="accent2"/>
                </a:solidFill>
                <a:ea typeface="华文细黑" pitchFamily="2" charset="-122"/>
              </a:rPr>
              <a:t>）</a:t>
            </a:r>
          </a:p>
          <a:p>
            <a:pPr marL="1295400" lvl="2" indent="-381000" algn="just" eaLnBrk="1" fontAlgn="b" hangingPunct="1">
              <a:lnSpc>
                <a:spcPct val="90000"/>
              </a:lnSpc>
            </a:pPr>
            <a:r>
              <a:rPr lang="zh-CN" altLang="en-US" sz="2000" dirty="0">
                <a:solidFill>
                  <a:schemeClr val="accent2"/>
                </a:solidFill>
                <a:ea typeface="华文细黑" pitchFamily="2" charset="-122"/>
              </a:rPr>
              <a:t>良好的安全性。 </a:t>
            </a:r>
          </a:p>
          <a:p>
            <a:pPr marL="1295400" lvl="2" indent="-381000" eaLnBrk="1" hangingPunct="1">
              <a:lnSpc>
                <a:spcPct val="90000"/>
              </a:lnSpc>
            </a:pPr>
            <a:r>
              <a:rPr lang="zh-CN" altLang="en-US" sz="2000" dirty="0">
                <a:solidFill>
                  <a:schemeClr val="accent2"/>
                </a:solidFill>
                <a:ea typeface="华文细黑" pitchFamily="2" charset="-122"/>
              </a:rPr>
              <a:t>热备份和恢复。  </a:t>
            </a:r>
          </a:p>
        </p:txBody>
      </p:sp>
    </p:spTree>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24"/>
          <p:cNvGrpSpPr>
            <a:grpSpLocks/>
          </p:cNvGrpSpPr>
          <p:nvPr/>
        </p:nvGrpSpPr>
        <p:grpSpPr bwMode="auto">
          <a:xfrm>
            <a:off x="1835696" y="1052736"/>
            <a:ext cx="7138442" cy="5328592"/>
            <a:chOff x="1980" y="7218"/>
            <a:chExt cx="9540" cy="6396"/>
          </a:xfrm>
        </p:grpSpPr>
        <p:sp>
          <p:nvSpPr>
            <p:cNvPr id="20490" name="Line 25"/>
            <p:cNvSpPr>
              <a:spLocks noChangeShapeType="1"/>
            </p:cNvSpPr>
            <p:nvPr/>
          </p:nvSpPr>
          <p:spPr bwMode="auto">
            <a:xfrm>
              <a:off x="2520" y="8304"/>
              <a:ext cx="8280" cy="0"/>
            </a:xfrm>
            <a:prstGeom prst="line">
              <a:avLst/>
            </a:prstGeom>
            <a:noFill/>
            <a:ln w="9525">
              <a:solidFill>
                <a:schemeClr val="accent2"/>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491" name="Line 26"/>
            <p:cNvSpPr>
              <a:spLocks noChangeShapeType="1"/>
            </p:cNvSpPr>
            <p:nvPr/>
          </p:nvSpPr>
          <p:spPr bwMode="auto">
            <a:xfrm>
              <a:off x="6660" y="9558"/>
              <a:ext cx="0" cy="624"/>
            </a:xfrm>
            <a:prstGeom prst="line">
              <a:avLst/>
            </a:prstGeom>
            <a:noFill/>
            <a:ln w="9525">
              <a:solidFill>
                <a:schemeClr val="accent2"/>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492" name="Text Box 27"/>
            <p:cNvSpPr txBox="1">
              <a:spLocks noChangeArrowheads="1"/>
            </p:cNvSpPr>
            <p:nvPr/>
          </p:nvSpPr>
          <p:spPr bwMode="auto">
            <a:xfrm>
              <a:off x="1980" y="7218"/>
              <a:ext cx="1260" cy="468"/>
            </a:xfrm>
            <a:prstGeom prst="rect">
              <a:avLst/>
            </a:prstGeom>
            <a:solidFill>
              <a:srgbClr val="FFFFFF"/>
            </a:solidFill>
            <a:ln w="9525">
              <a:solidFill>
                <a:schemeClr val="accent2"/>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9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9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rPr>
                <a:t>SQL*PLUS</a:t>
              </a:r>
            </a:p>
          </p:txBody>
        </p:sp>
        <p:sp>
          <p:nvSpPr>
            <p:cNvPr id="20493" name="Text Box 28"/>
            <p:cNvSpPr txBox="1">
              <a:spLocks noChangeArrowheads="1"/>
            </p:cNvSpPr>
            <p:nvPr/>
          </p:nvSpPr>
          <p:spPr bwMode="auto">
            <a:xfrm>
              <a:off x="3420" y="7218"/>
              <a:ext cx="1440" cy="468"/>
            </a:xfrm>
            <a:prstGeom prst="rect">
              <a:avLst/>
            </a:prstGeom>
            <a:solidFill>
              <a:srgbClr val="FFFFFF"/>
            </a:solidFill>
            <a:ln w="9525">
              <a:solidFill>
                <a:schemeClr val="accent2"/>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9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9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rPr>
                <a:t>SQL*FORMS</a:t>
              </a:r>
            </a:p>
          </p:txBody>
        </p:sp>
        <p:sp>
          <p:nvSpPr>
            <p:cNvPr id="20494" name="Text Box 29"/>
            <p:cNvSpPr txBox="1">
              <a:spLocks noChangeArrowheads="1"/>
            </p:cNvSpPr>
            <p:nvPr/>
          </p:nvSpPr>
          <p:spPr bwMode="auto">
            <a:xfrm>
              <a:off x="5040" y="7218"/>
              <a:ext cx="1620" cy="468"/>
            </a:xfrm>
            <a:prstGeom prst="rect">
              <a:avLst/>
            </a:prstGeom>
            <a:solidFill>
              <a:srgbClr val="FFFFFF"/>
            </a:solidFill>
            <a:ln w="9525">
              <a:solidFill>
                <a:schemeClr val="accent2"/>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9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9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SQL*REPORT</a:t>
              </a:r>
            </a:p>
          </p:txBody>
        </p:sp>
        <p:sp>
          <p:nvSpPr>
            <p:cNvPr id="20495" name="Text Box 30"/>
            <p:cNvSpPr txBox="1">
              <a:spLocks noChangeArrowheads="1"/>
            </p:cNvSpPr>
            <p:nvPr/>
          </p:nvSpPr>
          <p:spPr bwMode="auto">
            <a:xfrm>
              <a:off x="6840" y="7218"/>
              <a:ext cx="1440" cy="468"/>
            </a:xfrm>
            <a:prstGeom prst="rect">
              <a:avLst/>
            </a:prstGeom>
            <a:solidFill>
              <a:srgbClr val="FFFFFF"/>
            </a:solidFill>
            <a:ln w="9525">
              <a:solidFill>
                <a:schemeClr val="accent2"/>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9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9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SQL*GRAPHIC</a:t>
              </a:r>
            </a:p>
          </p:txBody>
        </p:sp>
        <p:sp>
          <p:nvSpPr>
            <p:cNvPr id="20496" name="Text Box 31"/>
            <p:cNvSpPr txBox="1">
              <a:spLocks noChangeArrowheads="1"/>
            </p:cNvSpPr>
            <p:nvPr/>
          </p:nvSpPr>
          <p:spPr bwMode="auto">
            <a:xfrm>
              <a:off x="8460" y="7218"/>
              <a:ext cx="1440" cy="468"/>
            </a:xfrm>
            <a:prstGeom prst="rect">
              <a:avLst/>
            </a:prstGeom>
            <a:solidFill>
              <a:srgbClr val="FFFFFF"/>
            </a:solidFill>
            <a:ln w="9525">
              <a:solidFill>
                <a:schemeClr val="accent2"/>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9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9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SQL*CALC</a:t>
              </a:r>
            </a:p>
          </p:txBody>
        </p:sp>
        <p:sp>
          <p:nvSpPr>
            <p:cNvPr id="20497" name="Text Box 32"/>
            <p:cNvSpPr txBox="1">
              <a:spLocks noChangeArrowheads="1"/>
            </p:cNvSpPr>
            <p:nvPr/>
          </p:nvSpPr>
          <p:spPr bwMode="auto">
            <a:xfrm>
              <a:off x="10080" y="7218"/>
              <a:ext cx="1440" cy="468"/>
            </a:xfrm>
            <a:prstGeom prst="rect">
              <a:avLst/>
            </a:prstGeom>
            <a:solidFill>
              <a:srgbClr val="FFFFFF"/>
            </a:solidFill>
            <a:ln w="9525">
              <a:solidFill>
                <a:schemeClr val="accent2"/>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9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9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用户编制的程序</a:t>
              </a:r>
            </a:p>
          </p:txBody>
        </p:sp>
        <p:sp>
          <p:nvSpPr>
            <p:cNvPr id="20498" name="Line 33"/>
            <p:cNvSpPr>
              <a:spLocks noChangeShapeType="1"/>
            </p:cNvSpPr>
            <p:nvPr/>
          </p:nvSpPr>
          <p:spPr bwMode="auto">
            <a:xfrm flipV="1">
              <a:off x="2520" y="7686"/>
              <a:ext cx="0" cy="624"/>
            </a:xfrm>
            <a:prstGeom prst="line">
              <a:avLst/>
            </a:prstGeom>
            <a:noFill/>
            <a:ln w="952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499" name="Line 34"/>
            <p:cNvSpPr>
              <a:spLocks noChangeShapeType="1"/>
            </p:cNvSpPr>
            <p:nvPr/>
          </p:nvSpPr>
          <p:spPr bwMode="auto">
            <a:xfrm flipV="1">
              <a:off x="4140" y="7686"/>
              <a:ext cx="0" cy="624"/>
            </a:xfrm>
            <a:prstGeom prst="line">
              <a:avLst/>
            </a:prstGeom>
            <a:noFill/>
            <a:ln w="952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500" name="Line 35"/>
            <p:cNvSpPr>
              <a:spLocks noChangeShapeType="1"/>
            </p:cNvSpPr>
            <p:nvPr/>
          </p:nvSpPr>
          <p:spPr bwMode="auto">
            <a:xfrm flipV="1">
              <a:off x="5760" y="7686"/>
              <a:ext cx="0" cy="624"/>
            </a:xfrm>
            <a:prstGeom prst="line">
              <a:avLst/>
            </a:prstGeom>
            <a:noFill/>
            <a:ln w="952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501" name="Line 36"/>
            <p:cNvSpPr>
              <a:spLocks noChangeShapeType="1"/>
            </p:cNvSpPr>
            <p:nvPr/>
          </p:nvSpPr>
          <p:spPr bwMode="auto">
            <a:xfrm flipV="1">
              <a:off x="7560" y="7686"/>
              <a:ext cx="0" cy="624"/>
            </a:xfrm>
            <a:prstGeom prst="line">
              <a:avLst/>
            </a:prstGeom>
            <a:noFill/>
            <a:ln w="952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502" name="Line 37"/>
            <p:cNvSpPr>
              <a:spLocks noChangeShapeType="1"/>
            </p:cNvSpPr>
            <p:nvPr/>
          </p:nvSpPr>
          <p:spPr bwMode="auto">
            <a:xfrm flipV="1">
              <a:off x="9180" y="7686"/>
              <a:ext cx="0" cy="624"/>
            </a:xfrm>
            <a:prstGeom prst="line">
              <a:avLst/>
            </a:prstGeom>
            <a:noFill/>
            <a:ln w="952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503" name="Line 38"/>
            <p:cNvSpPr>
              <a:spLocks noChangeShapeType="1"/>
            </p:cNvSpPr>
            <p:nvPr/>
          </p:nvSpPr>
          <p:spPr bwMode="auto">
            <a:xfrm flipV="1">
              <a:off x="10800" y="7686"/>
              <a:ext cx="0" cy="624"/>
            </a:xfrm>
            <a:prstGeom prst="line">
              <a:avLst/>
            </a:prstGeom>
            <a:noFill/>
            <a:ln w="952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504" name="Text Box 39"/>
            <p:cNvSpPr txBox="1">
              <a:spLocks noChangeArrowheads="1"/>
            </p:cNvSpPr>
            <p:nvPr/>
          </p:nvSpPr>
          <p:spPr bwMode="auto">
            <a:xfrm>
              <a:off x="5760" y="8778"/>
              <a:ext cx="1620" cy="780"/>
            </a:xfrm>
            <a:prstGeom prst="rect">
              <a:avLst/>
            </a:prstGeom>
            <a:solidFill>
              <a:srgbClr val="FFFFFF"/>
            </a:solidFill>
            <a:ln w="9525">
              <a:solidFill>
                <a:schemeClr val="accent2"/>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8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8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8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rPr>
                <a:t>程序接口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8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rPr>
                <a:t>（</a:t>
              </a:r>
              <a:r>
                <a:rPr kumimoji="1" lang="en-US" altLang="zh-CN" sz="8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rPr>
                <a:t>SQL</a:t>
              </a:r>
              <a:r>
                <a:rPr kumimoji="1" lang="zh-CN" altLang="en-US" sz="800" b="1" i="0" u="none" strike="noStrike" kern="1200" cap="none" spc="0" normalizeH="0" baseline="0" noProof="0" dirty="0">
                  <a:ln>
                    <a:noFill/>
                  </a:ln>
                  <a:solidFill>
                    <a:srgbClr val="CC0099"/>
                  </a:solidFill>
                  <a:effectLst/>
                  <a:uLnTx/>
                  <a:uFillTx/>
                  <a:latin typeface="Times New Roman" pitchFamily="18" charset="0"/>
                  <a:ea typeface="宋体" pitchFamily="2" charset="-122"/>
                  <a:cs typeface="+mn-cs"/>
                </a:rPr>
                <a:t>执行程序）</a:t>
              </a:r>
            </a:p>
          </p:txBody>
        </p:sp>
        <p:sp>
          <p:nvSpPr>
            <p:cNvPr id="20505" name="Text Box 40"/>
            <p:cNvSpPr txBox="1">
              <a:spLocks noChangeArrowheads="1"/>
            </p:cNvSpPr>
            <p:nvPr/>
          </p:nvSpPr>
          <p:spPr bwMode="auto">
            <a:xfrm>
              <a:off x="5760" y="10182"/>
              <a:ext cx="1620" cy="780"/>
            </a:xfrm>
            <a:prstGeom prst="rect">
              <a:avLst/>
            </a:prstGeom>
            <a:solidFill>
              <a:srgbClr val="FFFFFF"/>
            </a:solidFill>
            <a:ln w="9525">
              <a:solidFill>
                <a:schemeClr val="accent2"/>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ORACLE</a:t>
              </a:r>
              <a:r>
                <a:rPr kumimoji="1" lang="zh-CN" altLang="en-US"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内核</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a:t>
              </a:r>
              <a:r>
                <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RDBMS</a:t>
              </a:r>
              <a:r>
                <a:rPr kumimoji="1" lang="zh-CN" altLang="en-US"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a:t>
              </a:r>
            </a:p>
          </p:txBody>
        </p:sp>
        <p:sp>
          <p:nvSpPr>
            <p:cNvPr id="20506" name="Text Box 41"/>
            <p:cNvSpPr txBox="1">
              <a:spLocks noChangeArrowheads="1"/>
            </p:cNvSpPr>
            <p:nvPr/>
          </p:nvSpPr>
          <p:spPr bwMode="auto">
            <a:xfrm>
              <a:off x="5760" y="11586"/>
              <a:ext cx="1620" cy="468"/>
            </a:xfrm>
            <a:prstGeom prst="rect">
              <a:avLst/>
            </a:prstGeom>
            <a:solidFill>
              <a:srgbClr val="FFFFFF"/>
            </a:solidFill>
            <a:ln w="9525">
              <a:solidFill>
                <a:schemeClr val="accent2"/>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操作系统</a:t>
              </a:r>
            </a:p>
          </p:txBody>
        </p:sp>
        <p:sp>
          <p:nvSpPr>
            <p:cNvPr id="20507" name="AutoShape 42"/>
            <p:cNvSpPr>
              <a:spLocks noChangeArrowheads="1"/>
            </p:cNvSpPr>
            <p:nvPr/>
          </p:nvSpPr>
          <p:spPr bwMode="auto">
            <a:xfrm>
              <a:off x="5400" y="12366"/>
              <a:ext cx="1080" cy="1248"/>
            </a:xfrm>
            <a:prstGeom prst="can">
              <a:avLst>
                <a:gd name="adj" fmla="val 28889"/>
              </a:avLst>
            </a:prstGeom>
            <a:solidFill>
              <a:srgbClr val="FFFFFF"/>
            </a:solidFill>
            <a:ln w="9525">
              <a:solidFill>
                <a:schemeClr val="accent2"/>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数据字典</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DD</a:t>
              </a:r>
            </a:p>
          </p:txBody>
        </p:sp>
        <p:sp>
          <p:nvSpPr>
            <p:cNvPr id="20508" name="AutoShape 43"/>
            <p:cNvSpPr>
              <a:spLocks noChangeArrowheads="1"/>
            </p:cNvSpPr>
            <p:nvPr/>
          </p:nvSpPr>
          <p:spPr bwMode="auto">
            <a:xfrm>
              <a:off x="7020" y="12366"/>
              <a:ext cx="900" cy="1248"/>
            </a:xfrm>
            <a:prstGeom prst="can">
              <a:avLst>
                <a:gd name="adj" fmla="val 34667"/>
              </a:avLst>
            </a:prstGeom>
            <a:solidFill>
              <a:srgbClr val="FFFFFF"/>
            </a:solidFill>
            <a:ln w="9525">
              <a:solidFill>
                <a:schemeClr val="accent2"/>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数据库</a:t>
              </a:r>
              <a:r>
                <a:rPr kumimoji="1" lang="en-US" altLang="zh-CN" sz="800" b="1" i="0" u="none" strike="noStrike" kern="1200" cap="none" spc="0" normalizeH="0" baseline="0" noProof="0">
                  <a:ln>
                    <a:noFill/>
                  </a:ln>
                  <a:solidFill>
                    <a:srgbClr val="CC0099"/>
                  </a:solidFill>
                  <a:effectLst/>
                  <a:uLnTx/>
                  <a:uFillTx/>
                  <a:latin typeface="Times New Roman" pitchFamily="18" charset="0"/>
                  <a:ea typeface="宋体" pitchFamily="2" charset="-122"/>
                  <a:cs typeface="+mn-cs"/>
                </a:rPr>
                <a:t>DB</a:t>
              </a:r>
            </a:p>
          </p:txBody>
        </p:sp>
        <p:sp>
          <p:nvSpPr>
            <p:cNvPr id="20509" name="Line 44"/>
            <p:cNvSpPr>
              <a:spLocks noChangeShapeType="1"/>
            </p:cNvSpPr>
            <p:nvPr/>
          </p:nvSpPr>
          <p:spPr bwMode="auto">
            <a:xfrm>
              <a:off x="6660" y="8310"/>
              <a:ext cx="0" cy="468"/>
            </a:xfrm>
            <a:prstGeom prst="line">
              <a:avLst/>
            </a:prstGeom>
            <a:noFill/>
            <a:ln w="952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510" name="Line 45"/>
            <p:cNvSpPr>
              <a:spLocks noChangeShapeType="1"/>
            </p:cNvSpPr>
            <p:nvPr/>
          </p:nvSpPr>
          <p:spPr bwMode="auto">
            <a:xfrm>
              <a:off x="6660" y="10962"/>
              <a:ext cx="0" cy="624"/>
            </a:xfrm>
            <a:prstGeom prst="line">
              <a:avLst/>
            </a:prstGeom>
            <a:noFill/>
            <a:ln w="9525">
              <a:solidFill>
                <a:schemeClr val="accent2"/>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511" name="Line 46"/>
            <p:cNvSpPr>
              <a:spLocks noChangeShapeType="1"/>
            </p:cNvSpPr>
            <p:nvPr/>
          </p:nvSpPr>
          <p:spPr bwMode="auto">
            <a:xfrm flipH="1">
              <a:off x="5940" y="12054"/>
              <a:ext cx="540" cy="312"/>
            </a:xfrm>
            <a:prstGeom prst="line">
              <a:avLst/>
            </a:prstGeom>
            <a:noFill/>
            <a:ln w="9525">
              <a:solidFill>
                <a:schemeClr val="accent2"/>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20512" name="Line 47"/>
            <p:cNvSpPr>
              <a:spLocks noChangeShapeType="1"/>
            </p:cNvSpPr>
            <p:nvPr/>
          </p:nvSpPr>
          <p:spPr bwMode="auto">
            <a:xfrm>
              <a:off x="6840" y="12054"/>
              <a:ext cx="540" cy="312"/>
            </a:xfrm>
            <a:prstGeom prst="line">
              <a:avLst/>
            </a:prstGeom>
            <a:noFill/>
            <a:ln w="9525">
              <a:solidFill>
                <a:schemeClr val="accent2"/>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grpSp>
      <p:sp>
        <p:nvSpPr>
          <p:cNvPr id="20483" name="Rectangle 48"/>
          <p:cNvSpPr>
            <a:spLocks noChangeArrowheads="1"/>
          </p:cNvSpPr>
          <p:nvPr/>
        </p:nvSpPr>
        <p:spPr bwMode="auto">
          <a:xfrm>
            <a:off x="468313" y="3022551"/>
            <a:ext cx="3455987" cy="2308324"/>
          </a:xfrm>
          <a:prstGeom prst="rect">
            <a:avLst/>
          </a:prstGeom>
          <a:noFill/>
          <a:ln w="9525">
            <a:no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ORACLE</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系统是由以</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RDBMS</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为核心的一批软件产品构成，其产品结构轮廓如图所示，</a:t>
            </a:r>
            <a:r>
              <a:rPr kumimoji="1" lang="en-US" altLang="zh-CN" sz="2400" b="0" i="0" u="none" strike="noStrike" kern="1200" cap="none" spc="0" normalizeH="0" baseline="0" noProof="0" dirty="0">
                <a:ln>
                  <a:noFill/>
                </a:ln>
                <a:solidFill>
                  <a:srgbClr val="0000FF"/>
                </a:solidFill>
                <a:effectLst/>
                <a:uLnTx/>
                <a:uFillTx/>
                <a:latin typeface="Times New Roman"/>
                <a:ea typeface="华文细黑" pitchFamily="2" charset="-122"/>
                <a:cs typeface="+mn-cs"/>
                <a:hlinkClick r:id="rId3" action="ppaction://hlinksldjump"/>
              </a:rPr>
              <a:t>SQL</a:t>
            </a: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rPr>
              <a:t>是面向数据库的通用数据处理语言 。  </a:t>
            </a:r>
          </a:p>
        </p:txBody>
      </p:sp>
      <p:sp>
        <p:nvSpPr>
          <p:cNvPr id="20484" name="Rectangle 2"/>
          <p:cNvSpPr>
            <a:spLocks noChangeArrowheads="1"/>
          </p:cNvSpPr>
          <p:nvPr/>
        </p:nvSpPr>
        <p:spPr bwMode="auto">
          <a:xfrm>
            <a:off x="539552" y="1988840"/>
            <a:ext cx="3059832" cy="830997"/>
          </a:xfrm>
          <a:prstGeom prst="rect">
            <a:avLst/>
          </a:prstGeom>
          <a:noFill/>
          <a:ln w="9525">
            <a:noFill/>
            <a:miter lim="800000"/>
            <a:headEnd/>
            <a:tailEnd/>
          </a:ln>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dirty="0">
                <a:ln>
                  <a:noFill/>
                </a:ln>
                <a:solidFill>
                  <a:srgbClr val="000000"/>
                </a:solidFill>
                <a:effectLst/>
                <a:uLnTx/>
                <a:uFillTx/>
                <a:latin typeface="Times New Roman" pitchFamily="18" charset="0"/>
                <a:ea typeface="宋体" pitchFamily="2" charset="-122"/>
                <a:cs typeface="+mn-cs"/>
              </a:rPr>
              <a:t>ORACLE</a:t>
            </a:r>
            <a:r>
              <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数据库系统</a:t>
            </a:r>
            <a:r>
              <a:rPr kumimoji="1" lang="zh-CN" altLang="en-US" sz="2400" b="1" i="0" u="none" strike="noStrike" kern="1200" cap="none" spc="0" normalizeH="0" baseline="0" noProof="0" dirty="0">
                <a:ln>
                  <a:noFill/>
                </a:ln>
                <a:solidFill>
                  <a:srgbClr val="000000"/>
                </a:solidFill>
                <a:effectLst/>
                <a:uLnTx/>
                <a:uFillTx/>
                <a:latin typeface="Times New Roman" pitchFamily="18" charset="0"/>
                <a:ea typeface="宋体" pitchFamily="2" charset="-122"/>
                <a:cs typeface="+mn-cs"/>
              </a:rPr>
              <a:t>的体系结构</a:t>
            </a:r>
            <a:r>
              <a:rPr kumimoji="1" lang="zh-CN" altLang="en-US" sz="2400" b="0" i="0" u="none" strike="noStrike" kern="1200" cap="none" spc="0" normalizeH="0" baseline="0" noProof="0" dirty="0">
                <a:ln>
                  <a:noFill/>
                </a:ln>
                <a:solidFill>
                  <a:srgbClr val="000000"/>
                </a:solidFill>
                <a:effectLst/>
                <a:uLnTx/>
                <a:uFillTx/>
                <a:latin typeface="Times New Roman" pitchFamily="18" charset="0"/>
                <a:ea typeface="宋体" pitchFamily="2" charset="-122"/>
                <a:cs typeface="+mn-cs"/>
              </a:rPr>
              <a:t> </a:t>
            </a:r>
          </a:p>
        </p:txBody>
      </p:sp>
      <p:sp>
        <p:nvSpPr>
          <p:cNvPr id="151553" name="Rectangle 1025"/>
          <p:cNvSpPr>
            <a:spLocks noChangeArrowheads="1"/>
          </p:cNvSpPr>
          <p:nvPr/>
        </p:nvSpPr>
        <p:spPr bwMode="auto">
          <a:xfrm>
            <a:off x="8027988" y="6092825"/>
            <a:ext cx="713657" cy="46166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hlinkClick r:id="rId3" action="ppaction://hlinksldjump"/>
              </a:rPr>
              <a:t>next</a:t>
            </a:r>
            <a:endParaRPr kumimoji="1" lang="zh-CN" altLang="en-US" sz="2400" b="0" i="1"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endParaRPr>
          </a:p>
        </p:txBody>
      </p:sp>
      <p:sp>
        <p:nvSpPr>
          <p:cNvPr id="20486" name="Rectangle 2048"/>
          <p:cNvSpPr>
            <a:spLocks noChangeArrowheads="1"/>
          </p:cNvSpPr>
          <p:nvPr/>
        </p:nvSpPr>
        <p:spPr bwMode="auto">
          <a:xfrm>
            <a:off x="6227763" y="3500438"/>
            <a:ext cx="260350" cy="457200"/>
          </a:xfrm>
          <a:prstGeom prst="rect">
            <a:avLst/>
          </a:prstGeom>
          <a:noFill/>
          <a:ln w="9525">
            <a:noFill/>
            <a:miter lim="800000"/>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t> </a:t>
            </a:r>
          </a:p>
        </p:txBody>
      </p:sp>
      <p:sp>
        <p:nvSpPr>
          <p:cNvPr id="20487" name="Rectangle 2049"/>
          <p:cNvSpPr>
            <a:spLocks noChangeArrowheads="1"/>
          </p:cNvSpPr>
          <p:nvPr/>
        </p:nvSpPr>
        <p:spPr bwMode="auto">
          <a:xfrm>
            <a:off x="1835696" y="620688"/>
            <a:ext cx="1200150" cy="39687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dirty="0">
                <a:ln>
                  <a:noFill/>
                </a:ln>
                <a:solidFill>
                  <a:srgbClr val="9900FF"/>
                </a:solidFill>
                <a:effectLst/>
                <a:uLnTx/>
                <a:uFillTx/>
                <a:latin typeface="华文细黑" pitchFamily="2" charset="-122"/>
                <a:ea typeface="华文细黑" pitchFamily="2" charset="-122"/>
                <a:cs typeface="+mn-cs"/>
                <a:hlinkClick r:id="rId4" action="ppaction://hlinksldjump"/>
              </a:rPr>
              <a:t>应用程序</a:t>
            </a:r>
            <a:endParaRPr kumimoji="1" lang="zh-CN" altLang="en-US" sz="2000" b="0" i="0" u="none" strike="noStrike" kern="1200" cap="none" spc="0" normalizeH="0" baseline="0" noProof="0" dirty="0">
              <a:ln>
                <a:noFill/>
              </a:ln>
              <a:solidFill>
                <a:srgbClr val="9900FF"/>
              </a:solidFill>
              <a:effectLst/>
              <a:uLnTx/>
              <a:uFillTx/>
              <a:latin typeface="华文细黑" pitchFamily="2" charset="-122"/>
              <a:ea typeface="华文细黑" pitchFamily="2" charset="-122"/>
              <a:cs typeface="+mn-cs"/>
            </a:endParaRPr>
          </a:p>
        </p:txBody>
      </p:sp>
      <p:sp>
        <p:nvSpPr>
          <p:cNvPr id="20488" name="Rectangle 2050"/>
          <p:cNvSpPr>
            <a:spLocks noChangeArrowheads="1"/>
          </p:cNvSpPr>
          <p:nvPr/>
        </p:nvSpPr>
        <p:spPr bwMode="auto">
          <a:xfrm>
            <a:off x="6804025" y="3549650"/>
            <a:ext cx="1074738" cy="39687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0" i="0" u="none" strike="noStrike" kern="1200" cap="none" spc="0" normalizeH="0" baseline="0" noProof="0">
                <a:ln>
                  <a:noFill/>
                </a:ln>
                <a:solidFill>
                  <a:srgbClr val="CC0099"/>
                </a:solidFill>
                <a:effectLst/>
                <a:uLnTx/>
                <a:uFillTx/>
                <a:latin typeface="Times New Roman" pitchFamily="18" charset="0"/>
                <a:ea typeface="宋体" pitchFamily="2" charset="-122"/>
                <a:cs typeface="+mn-cs"/>
                <a:hlinkClick r:id="rId5" action="ppaction://hlinksldjump"/>
              </a:rPr>
              <a:t>RDBMS</a:t>
            </a:r>
            <a:endParaRPr kumimoji="1" lang="en-US" altLang="zh-CN" sz="2000" b="0"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p:txBody>
      </p:sp>
      <p:sp>
        <p:nvSpPr>
          <p:cNvPr id="20489" name="Rectangle 2051"/>
          <p:cNvSpPr>
            <a:spLocks noChangeArrowheads="1"/>
          </p:cNvSpPr>
          <p:nvPr/>
        </p:nvSpPr>
        <p:spPr bwMode="auto">
          <a:xfrm>
            <a:off x="6732588" y="5133975"/>
            <a:ext cx="538162" cy="39687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000" b="0" i="0" u="none" strike="noStrike" kern="1200" cap="none" spc="0" normalizeH="0" baseline="0" noProof="0">
                <a:ln>
                  <a:noFill/>
                </a:ln>
                <a:solidFill>
                  <a:srgbClr val="CC0099"/>
                </a:solidFill>
                <a:effectLst/>
                <a:uLnTx/>
                <a:uFillTx/>
                <a:latin typeface="Times New Roman" pitchFamily="18" charset="0"/>
                <a:ea typeface="宋体" pitchFamily="2" charset="-122"/>
                <a:cs typeface="+mn-cs"/>
                <a:hlinkClick r:id="rId6" action="ppaction://hlinksldjump"/>
              </a:rPr>
              <a:t>DB</a:t>
            </a:r>
            <a:endParaRPr kumimoji="1" lang="en-US" altLang="zh-CN" sz="2000" b="0" i="0" u="none" strike="noStrike" kern="1200" cap="none" spc="0" normalizeH="0" baseline="0" noProof="0">
              <a:ln>
                <a:noFill/>
              </a:ln>
              <a:solidFill>
                <a:srgbClr val="CC0099"/>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1553">
                                            <p:txEl>
                                              <p:pRg st="0" end="0"/>
                                            </p:txEl>
                                          </p:spTgt>
                                        </p:tgtEl>
                                        <p:attrNameLst>
                                          <p:attrName>style.visibility</p:attrName>
                                        </p:attrNameLst>
                                      </p:cBhvr>
                                      <p:to>
                                        <p:strVal val="visible"/>
                                      </p:to>
                                    </p:set>
                                    <p:anim calcmode="lin" valueType="num">
                                      <p:cBhvr additive="base">
                                        <p:cTn id="7" dur="500" fill="hold"/>
                                        <p:tgtEl>
                                          <p:spTgt spid="1515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155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395536" y="548680"/>
            <a:ext cx="7772400" cy="792162"/>
          </a:xfrm>
        </p:spPr>
        <p:txBody>
          <a:bodyPr/>
          <a:lstStyle/>
          <a:p>
            <a:pPr algn="l" eaLnBrk="1" hangingPunct="1"/>
            <a:r>
              <a:rPr lang="en-US" altLang="zh-CN" sz="3600" dirty="0">
                <a:solidFill>
                  <a:srgbClr val="990099"/>
                </a:solidFill>
              </a:rPr>
              <a:t>SQL (Structured Query Language)</a:t>
            </a:r>
          </a:p>
        </p:txBody>
      </p:sp>
      <p:sp>
        <p:nvSpPr>
          <p:cNvPr id="21507" name="Rectangle 3"/>
          <p:cNvSpPr>
            <a:spLocks noGrp="1" noChangeArrowheads="1"/>
          </p:cNvSpPr>
          <p:nvPr>
            <p:ph type="body" idx="1"/>
          </p:nvPr>
        </p:nvSpPr>
        <p:spPr>
          <a:xfrm>
            <a:off x="684213" y="1341438"/>
            <a:ext cx="7772400" cy="5111750"/>
          </a:xfrm>
        </p:spPr>
        <p:txBody>
          <a:bodyPr/>
          <a:lstStyle/>
          <a:p>
            <a:pPr eaLnBrk="1" hangingPunct="1"/>
            <a:r>
              <a:rPr lang="en-US" altLang="zh-CN" dirty="0">
                <a:solidFill>
                  <a:schemeClr val="accent2"/>
                </a:solidFill>
                <a:ea typeface="华文细黑" pitchFamily="2" charset="-122"/>
              </a:rPr>
              <a:t>SQL</a:t>
            </a:r>
            <a:r>
              <a:rPr lang="zh-CN" altLang="en-US" dirty="0">
                <a:solidFill>
                  <a:schemeClr val="accent2"/>
                </a:solidFill>
                <a:ea typeface="华文细黑" pitchFamily="2" charset="-122"/>
              </a:rPr>
              <a:t>是一种面向数据库的通用数据处理语言规范，能完成以下几类功能：</a:t>
            </a:r>
          </a:p>
          <a:p>
            <a:pPr lvl="1" eaLnBrk="1" hangingPunct="1"/>
            <a:r>
              <a:rPr lang="zh-CN" altLang="en-US" dirty="0">
                <a:solidFill>
                  <a:schemeClr val="accent2"/>
                </a:solidFill>
                <a:ea typeface="华文细黑" pitchFamily="2" charset="-122"/>
              </a:rPr>
              <a:t>提取、查询数据，</a:t>
            </a:r>
          </a:p>
          <a:p>
            <a:pPr lvl="1" eaLnBrk="1" hangingPunct="1"/>
            <a:r>
              <a:rPr lang="zh-CN" altLang="en-US" dirty="0">
                <a:solidFill>
                  <a:schemeClr val="accent2"/>
                </a:solidFill>
                <a:ea typeface="华文细黑" pitchFamily="2" charset="-122"/>
              </a:rPr>
              <a:t>插入、修改和删除数据，</a:t>
            </a:r>
          </a:p>
          <a:p>
            <a:pPr lvl="1" eaLnBrk="1" hangingPunct="1"/>
            <a:r>
              <a:rPr lang="zh-CN" altLang="en-US" dirty="0">
                <a:solidFill>
                  <a:schemeClr val="accent2"/>
                </a:solidFill>
                <a:ea typeface="华文细黑" pitchFamily="2" charset="-122"/>
              </a:rPr>
              <a:t>生成、修改和删除数据库对象。</a:t>
            </a:r>
          </a:p>
          <a:p>
            <a:pPr lvl="2" eaLnBrk="1" hangingPunct="1"/>
            <a:r>
              <a:rPr lang="zh-CN" altLang="en-US" dirty="0">
                <a:solidFill>
                  <a:schemeClr val="accent2"/>
                </a:solidFill>
                <a:ea typeface="华文细黑" pitchFamily="2" charset="-122"/>
              </a:rPr>
              <a:t>数据库对象包括表、视图、索引、簇、函数等。数据库通过对表的操作来管理存储在其中的数据。</a:t>
            </a:r>
          </a:p>
          <a:p>
            <a:pPr lvl="1" eaLnBrk="1" hangingPunct="1"/>
            <a:r>
              <a:rPr lang="zh-CN" altLang="en-US" dirty="0">
                <a:solidFill>
                  <a:schemeClr val="accent2"/>
                </a:solidFill>
                <a:ea typeface="华文细黑" pitchFamily="2" charset="-122"/>
              </a:rPr>
              <a:t>数据库安全控制，</a:t>
            </a:r>
          </a:p>
          <a:p>
            <a:pPr lvl="1" eaLnBrk="1" hangingPunct="1"/>
            <a:r>
              <a:rPr lang="zh-CN" altLang="en-US" dirty="0">
                <a:solidFill>
                  <a:schemeClr val="accent2"/>
                </a:solidFill>
                <a:ea typeface="华文细黑" pitchFamily="2" charset="-122"/>
              </a:rPr>
              <a:t>数据库完整性及数据保护控制。  </a:t>
            </a:r>
          </a:p>
        </p:txBody>
      </p:sp>
      <p:sp>
        <p:nvSpPr>
          <p:cNvPr id="212996" name="Rectangle 4"/>
          <p:cNvSpPr>
            <a:spLocks noChangeArrowheads="1"/>
          </p:cNvSpPr>
          <p:nvPr/>
        </p:nvSpPr>
        <p:spPr bwMode="auto">
          <a:xfrm>
            <a:off x="7812088" y="6165850"/>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hlinkClick r:id="rId3" action="ppaction://hlinksldjump"/>
              </a:rPr>
              <a:t>返回</a:t>
            </a:r>
            <a:endParaRPr kumimoji="1" lang="zh-CN" altLang="en-US" sz="2400" b="0" i="0"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12996">
                                            <p:txEl>
                                              <p:pRg st="0" end="0"/>
                                            </p:txEl>
                                          </p:spTgt>
                                        </p:tgtEl>
                                        <p:attrNameLst>
                                          <p:attrName>style.visibility</p:attrName>
                                        </p:attrNameLst>
                                      </p:cBhvr>
                                      <p:to>
                                        <p:strVal val="visible"/>
                                      </p:to>
                                    </p:set>
                                    <p:animEffect transition="in" filter="blinds(horizontal)">
                                      <p:cBhvr>
                                        <p:cTn id="7" dur="500"/>
                                        <p:tgtEl>
                                          <p:spTgt spid="21299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r>
              <a:rPr lang="zh-CN" altLang="en-US"/>
              <a:t>应用程序 </a:t>
            </a:r>
          </a:p>
        </p:txBody>
      </p:sp>
      <p:sp>
        <p:nvSpPr>
          <p:cNvPr id="22531" name="Rectangle 3"/>
          <p:cNvSpPr>
            <a:spLocks noGrp="1" noChangeArrowheads="1"/>
          </p:cNvSpPr>
          <p:nvPr>
            <p:ph type="body" idx="1"/>
          </p:nvPr>
        </p:nvSpPr>
        <p:spPr/>
        <p:txBody>
          <a:bodyPr/>
          <a:lstStyle/>
          <a:p>
            <a:pPr eaLnBrk="1" hangingPunct="1"/>
            <a:r>
              <a:rPr lang="zh-CN" altLang="en-US">
                <a:solidFill>
                  <a:schemeClr val="accent2"/>
                </a:solidFill>
                <a:latin typeface="华文细黑" pitchFamily="2" charset="-122"/>
                <a:ea typeface="华文细黑" pitchFamily="2" charset="-122"/>
              </a:rPr>
              <a:t>数据库是多用户共享的，对于同一数据库，不同用户可编制不同的应用程序使用它。 </a:t>
            </a:r>
          </a:p>
        </p:txBody>
      </p:sp>
      <p:sp>
        <p:nvSpPr>
          <p:cNvPr id="207876" name="Rectangle 4"/>
          <p:cNvSpPr>
            <a:spLocks noChangeArrowheads="1"/>
          </p:cNvSpPr>
          <p:nvPr/>
        </p:nvSpPr>
        <p:spPr bwMode="auto">
          <a:xfrm>
            <a:off x="7308850" y="5661025"/>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hlinkClick r:id="rId3" action="ppaction://hlinksldjump"/>
              </a:rPr>
              <a:t>返回</a:t>
            </a:r>
            <a:endPar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07876">
                                            <p:txEl>
                                              <p:pRg st="0" end="0"/>
                                            </p:txEl>
                                          </p:spTgt>
                                        </p:tgtEl>
                                        <p:attrNameLst>
                                          <p:attrName>style.visibility</p:attrName>
                                        </p:attrNameLst>
                                      </p:cBhvr>
                                      <p:to>
                                        <p:strVal val="visible"/>
                                      </p:to>
                                    </p:set>
                                    <p:animEffect transition="in" filter="blinds(horizontal)">
                                      <p:cBhvr>
                                        <p:cTn id="7" dur="500"/>
                                        <p:tgtEl>
                                          <p:spTgt spid="2078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p:txBody>
          <a:bodyPr/>
          <a:lstStyle/>
          <a:p>
            <a:pPr eaLnBrk="1" hangingPunct="1"/>
            <a:r>
              <a:rPr lang="zh-CN" altLang="en-US"/>
              <a:t>数据库管理系统 </a:t>
            </a:r>
            <a:r>
              <a:rPr lang="en-US" altLang="zh-CN"/>
              <a:t>RDBMS </a:t>
            </a:r>
          </a:p>
        </p:txBody>
      </p:sp>
      <p:sp>
        <p:nvSpPr>
          <p:cNvPr id="23555" name="Rectangle 3"/>
          <p:cNvSpPr>
            <a:spLocks noGrp="1" noChangeArrowheads="1"/>
          </p:cNvSpPr>
          <p:nvPr>
            <p:ph type="body" idx="1"/>
          </p:nvPr>
        </p:nvSpPr>
        <p:spPr/>
        <p:txBody>
          <a:bodyPr/>
          <a:lstStyle/>
          <a:p>
            <a:pPr eaLnBrk="1" hangingPunct="1"/>
            <a:r>
              <a:rPr lang="en-US" altLang="zh-CN">
                <a:solidFill>
                  <a:schemeClr val="accent2"/>
                </a:solidFill>
                <a:ea typeface="华文细黑" pitchFamily="2" charset="-122"/>
              </a:rPr>
              <a:t>RDBMS</a:t>
            </a:r>
            <a:r>
              <a:rPr lang="zh-CN" altLang="en-US">
                <a:solidFill>
                  <a:schemeClr val="accent2"/>
                </a:solidFill>
                <a:ea typeface="华文细黑" pitchFamily="2" charset="-122"/>
              </a:rPr>
              <a:t>是关系数据库系统的关键组成部分。任何数据操作，包括数据库定义、数据查询、数据维护、数据库运行控制等都是在</a:t>
            </a:r>
            <a:r>
              <a:rPr lang="en-US" altLang="zh-CN">
                <a:solidFill>
                  <a:schemeClr val="accent2"/>
                </a:solidFill>
                <a:ea typeface="华文细黑" pitchFamily="2" charset="-122"/>
              </a:rPr>
              <a:t>RDBMS</a:t>
            </a:r>
            <a:r>
              <a:rPr lang="zh-CN" altLang="en-US">
                <a:solidFill>
                  <a:schemeClr val="accent2"/>
                </a:solidFill>
                <a:ea typeface="华文细黑" pitchFamily="2" charset="-122"/>
              </a:rPr>
              <a:t>的管理下进行的。 </a:t>
            </a:r>
          </a:p>
        </p:txBody>
      </p:sp>
      <p:sp>
        <p:nvSpPr>
          <p:cNvPr id="206852" name="Rectangle 4"/>
          <p:cNvSpPr>
            <a:spLocks noChangeArrowheads="1"/>
          </p:cNvSpPr>
          <p:nvPr/>
        </p:nvSpPr>
        <p:spPr bwMode="auto">
          <a:xfrm>
            <a:off x="7524750" y="5661025"/>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hlinkClick r:id="rId3" action="ppaction://hlinksldjump"/>
              </a:rPr>
              <a:t>返回</a:t>
            </a:r>
            <a:endPar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06852">
                                            <p:txEl>
                                              <p:pRg st="0" end="0"/>
                                            </p:txEl>
                                          </p:spTgt>
                                        </p:tgtEl>
                                        <p:attrNameLst>
                                          <p:attrName>style.visibility</p:attrName>
                                        </p:attrNameLst>
                                      </p:cBhvr>
                                      <p:to>
                                        <p:strVal val="visible"/>
                                      </p:to>
                                    </p:set>
                                    <p:animEffect transition="in" filter="blinds(horizontal)">
                                      <p:cBhvr>
                                        <p:cTn id="7" dur="500"/>
                                        <p:tgtEl>
                                          <p:spTgt spid="2068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p:txBody>
          <a:bodyPr/>
          <a:lstStyle/>
          <a:p>
            <a:pPr eaLnBrk="1" hangingPunct="1"/>
            <a:r>
              <a:rPr lang="zh-CN" altLang="en-US"/>
              <a:t>数据库</a:t>
            </a:r>
            <a:r>
              <a:rPr lang="en-US" altLang="zh-CN"/>
              <a:t>DB </a:t>
            </a:r>
          </a:p>
        </p:txBody>
      </p:sp>
      <p:sp>
        <p:nvSpPr>
          <p:cNvPr id="24579" name="Rectangle 3"/>
          <p:cNvSpPr>
            <a:spLocks noGrp="1" noChangeArrowheads="1"/>
          </p:cNvSpPr>
          <p:nvPr>
            <p:ph type="body" idx="1"/>
          </p:nvPr>
        </p:nvSpPr>
        <p:spPr/>
        <p:txBody>
          <a:bodyPr/>
          <a:lstStyle/>
          <a:p>
            <a:pPr eaLnBrk="1" hangingPunct="1"/>
            <a:r>
              <a:rPr lang="zh-CN" altLang="en-US" dirty="0">
                <a:solidFill>
                  <a:schemeClr val="accent2"/>
                </a:solidFill>
                <a:latin typeface="华文细黑" pitchFamily="2" charset="-122"/>
                <a:ea typeface="华文细黑" pitchFamily="2" charset="-122"/>
              </a:rPr>
              <a:t>它是存储在磁盘等外部直接存取设备上的数据集合，是按一定数据结构组织起来的，是一个结构化的数据集合。 </a:t>
            </a:r>
          </a:p>
        </p:txBody>
      </p:sp>
      <p:sp>
        <p:nvSpPr>
          <p:cNvPr id="208900" name="Rectangle 4"/>
          <p:cNvSpPr>
            <a:spLocks noChangeArrowheads="1"/>
          </p:cNvSpPr>
          <p:nvPr/>
        </p:nvSpPr>
        <p:spPr bwMode="auto">
          <a:xfrm>
            <a:off x="7956550" y="6092825"/>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hlinkClick r:id="rId3" action="ppaction://hlinksldjump"/>
              </a:rPr>
              <a:t>返回</a:t>
            </a:r>
            <a:endPar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08900">
                                            <p:txEl>
                                              <p:pRg st="0" end="0"/>
                                            </p:txEl>
                                          </p:spTgt>
                                        </p:tgtEl>
                                        <p:attrNameLst>
                                          <p:attrName>style.visibility</p:attrName>
                                        </p:attrNameLst>
                                      </p:cBhvr>
                                      <p:to>
                                        <p:strVal val="visible"/>
                                      </p:to>
                                    </p:set>
                                    <p:animEffect transition="in" filter="blinds(horizontal)">
                                      <p:cBhvr>
                                        <p:cTn id="7" dur="500"/>
                                        <p:tgtEl>
                                          <p:spTgt spid="20890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467544" y="620688"/>
            <a:ext cx="7772400" cy="648866"/>
          </a:xfrm>
        </p:spPr>
        <p:txBody>
          <a:bodyPr/>
          <a:lstStyle/>
          <a:p>
            <a:pPr algn="l" eaLnBrk="1" hangingPunct="1"/>
            <a:r>
              <a:rPr lang="zh-CN" altLang="en-US" sz="3600" dirty="0">
                <a:solidFill>
                  <a:srgbClr val="A50021"/>
                </a:solidFill>
                <a:latin typeface="华文细黑" pitchFamily="2" charset="-122"/>
                <a:ea typeface="华文细黑" pitchFamily="2" charset="-122"/>
              </a:rPr>
              <a:t>访问数据库的方法</a:t>
            </a:r>
          </a:p>
        </p:txBody>
      </p:sp>
      <p:sp>
        <p:nvSpPr>
          <p:cNvPr id="25603" name="Rectangle 3"/>
          <p:cNvSpPr>
            <a:spLocks noGrp="1" noChangeArrowheads="1"/>
          </p:cNvSpPr>
          <p:nvPr>
            <p:ph type="body" idx="1"/>
          </p:nvPr>
        </p:nvSpPr>
        <p:spPr>
          <a:xfrm>
            <a:off x="683568" y="1340768"/>
            <a:ext cx="7772400" cy="4968875"/>
          </a:xfrm>
        </p:spPr>
        <p:txBody>
          <a:bodyPr/>
          <a:lstStyle/>
          <a:p>
            <a:pPr eaLnBrk="1" hangingPunct="1"/>
            <a:r>
              <a:rPr lang="zh-CN" altLang="en-US" sz="2800" dirty="0">
                <a:solidFill>
                  <a:schemeClr val="accent2"/>
                </a:solidFill>
                <a:ea typeface="华文细黑" pitchFamily="2" charset="-122"/>
              </a:rPr>
              <a:t>在</a:t>
            </a:r>
            <a:r>
              <a:rPr lang="en-US" altLang="zh-CN" sz="2800" dirty="0">
                <a:solidFill>
                  <a:schemeClr val="accent2"/>
                </a:solidFill>
                <a:ea typeface="华文细黑" pitchFamily="2" charset="-122"/>
              </a:rPr>
              <a:t>ORACLE</a:t>
            </a:r>
            <a:r>
              <a:rPr lang="zh-CN" altLang="en-US" sz="2800" dirty="0">
                <a:solidFill>
                  <a:schemeClr val="accent2"/>
                </a:solidFill>
                <a:ea typeface="华文细黑" pitchFamily="2" charset="-122"/>
              </a:rPr>
              <a:t>数据库管理和系统中， 有</a:t>
            </a:r>
            <a:r>
              <a:rPr lang="zh-CN" altLang="en-US" sz="2800" b="1" dirty="0">
                <a:solidFill>
                  <a:schemeClr val="accent2"/>
                </a:solidFill>
                <a:ea typeface="华文细黑" pitchFamily="2" charset="-122"/>
              </a:rPr>
              <a:t>三种</a:t>
            </a:r>
            <a:r>
              <a:rPr lang="zh-CN" altLang="en-US" sz="2800" dirty="0">
                <a:solidFill>
                  <a:schemeClr val="accent2"/>
                </a:solidFill>
                <a:ea typeface="华文细黑" pitchFamily="2" charset="-122"/>
              </a:rPr>
              <a:t>访问数据库的方法：</a:t>
            </a:r>
          </a:p>
          <a:p>
            <a:pPr lvl="1" eaLnBrk="1" hangingPunct="1"/>
            <a:r>
              <a:rPr lang="zh-CN" altLang="en-US" sz="2400" dirty="0">
                <a:solidFill>
                  <a:schemeClr val="accent2"/>
                </a:solidFill>
                <a:ea typeface="华文细黑" pitchFamily="2" charset="-122"/>
              </a:rPr>
              <a:t>它由</a:t>
            </a:r>
            <a:r>
              <a:rPr lang="en-US" altLang="zh-CN" sz="2400" dirty="0">
                <a:solidFill>
                  <a:schemeClr val="accent2"/>
                </a:solidFill>
                <a:ea typeface="华文细黑" pitchFamily="2" charset="-122"/>
              </a:rPr>
              <a:t>SQL</a:t>
            </a:r>
            <a:r>
              <a:rPr lang="zh-CN" altLang="en-US" sz="2400" dirty="0">
                <a:solidFill>
                  <a:schemeClr val="accent2"/>
                </a:solidFill>
                <a:ea typeface="华文细黑" pitchFamily="2" charset="-122"/>
              </a:rPr>
              <a:t>命令以交互的应用程序访问数据库，用</a:t>
            </a:r>
            <a:r>
              <a:rPr lang="en-US" altLang="zh-CN" sz="2400" dirty="0">
                <a:solidFill>
                  <a:schemeClr val="accent2"/>
                </a:solidFill>
                <a:ea typeface="华文细黑" pitchFamily="2" charset="-122"/>
              </a:rPr>
              <a:t>SQL*Plus </a:t>
            </a:r>
            <a:r>
              <a:rPr lang="zh-CN" altLang="en-US" sz="2400" dirty="0">
                <a:solidFill>
                  <a:schemeClr val="accent2"/>
                </a:solidFill>
                <a:ea typeface="华文细黑" pitchFamily="2" charset="-122"/>
              </a:rPr>
              <a:t>；</a:t>
            </a:r>
          </a:p>
          <a:p>
            <a:pPr lvl="1" eaLnBrk="1" hangingPunct="1"/>
            <a:r>
              <a:rPr lang="zh-CN" altLang="en-US" sz="2400" dirty="0">
                <a:solidFill>
                  <a:schemeClr val="accent2"/>
                </a:solidFill>
                <a:ea typeface="华文细黑" pitchFamily="2" charset="-122"/>
              </a:rPr>
              <a:t>用开发工具开发的应用程序访问数据库，这些工具有</a:t>
            </a:r>
            <a:r>
              <a:rPr lang="en-US" altLang="zh-CN" sz="2400" dirty="0">
                <a:solidFill>
                  <a:schemeClr val="accent2"/>
                </a:solidFill>
                <a:ea typeface="华文细黑" pitchFamily="2" charset="-122"/>
              </a:rPr>
              <a:t>SQL*</a:t>
            </a:r>
            <a:r>
              <a:rPr lang="en-US" altLang="zh-CN" sz="2400" dirty="0" err="1">
                <a:solidFill>
                  <a:schemeClr val="accent2"/>
                </a:solidFill>
                <a:ea typeface="华文细黑" pitchFamily="2" charset="-122"/>
              </a:rPr>
              <a:t>Froms</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SQL*Report,</a:t>
            </a:r>
            <a:r>
              <a:rPr lang="zh-CN" altLang="en-US" sz="2400" dirty="0">
                <a:solidFill>
                  <a:schemeClr val="accent2"/>
                </a:solidFill>
                <a:ea typeface="华文细黑" pitchFamily="2" charset="-122"/>
              </a:rPr>
              <a:t>，</a:t>
            </a:r>
            <a:r>
              <a:rPr lang="en-US" altLang="zh-CN" sz="2400" dirty="0">
                <a:solidFill>
                  <a:schemeClr val="accent2"/>
                </a:solidFill>
                <a:ea typeface="华文细黑" pitchFamily="2" charset="-122"/>
              </a:rPr>
              <a:t>SQL*Calc</a:t>
            </a:r>
            <a:r>
              <a:rPr lang="zh-CN" altLang="en-US" sz="2400" dirty="0">
                <a:solidFill>
                  <a:schemeClr val="accent2"/>
                </a:solidFill>
                <a:ea typeface="华文细黑" pitchFamily="2" charset="-122"/>
              </a:rPr>
              <a:t>等；</a:t>
            </a:r>
          </a:p>
          <a:p>
            <a:pPr lvl="1" eaLnBrk="1" hangingPunct="1"/>
            <a:r>
              <a:rPr lang="zh-CN" altLang="en-US" sz="2400" dirty="0">
                <a:solidFill>
                  <a:schemeClr val="accent2"/>
                </a:solidFill>
                <a:ea typeface="华文细黑" pitchFamily="2" charset="-122"/>
              </a:rPr>
              <a:t>利用在过程性语言内嵌入的</a:t>
            </a:r>
            <a:r>
              <a:rPr lang="en-US" altLang="zh-CN" sz="2400" dirty="0">
                <a:solidFill>
                  <a:schemeClr val="accent2"/>
                </a:solidFill>
                <a:ea typeface="华文细黑" pitchFamily="2" charset="-122"/>
              </a:rPr>
              <a:t>SQL</a:t>
            </a:r>
            <a:r>
              <a:rPr lang="zh-CN" altLang="en-US" sz="2400" dirty="0">
                <a:solidFill>
                  <a:schemeClr val="accent2"/>
                </a:solidFill>
                <a:ea typeface="华文细黑" pitchFamily="2" charset="-122"/>
              </a:rPr>
              <a:t>语言或</a:t>
            </a:r>
            <a:r>
              <a:rPr lang="en-US" altLang="zh-CN" sz="2400" dirty="0">
                <a:solidFill>
                  <a:schemeClr val="accent2"/>
                </a:solidFill>
                <a:ea typeface="华文细黑" pitchFamily="2" charset="-122"/>
              </a:rPr>
              <a:t>ORACLE</a:t>
            </a:r>
            <a:r>
              <a:rPr lang="zh-CN" altLang="en-US" sz="2400" dirty="0">
                <a:solidFill>
                  <a:schemeClr val="accent2"/>
                </a:solidFill>
                <a:ea typeface="华文细黑" pitchFamily="2" charset="-122"/>
              </a:rPr>
              <a:t>库函数调用来访问数据库，如</a:t>
            </a:r>
            <a:r>
              <a:rPr lang="en-US" altLang="zh-CN" sz="2400" dirty="0">
                <a:solidFill>
                  <a:schemeClr val="accent2"/>
                </a:solidFill>
                <a:ea typeface="华文细黑" pitchFamily="2" charset="-122"/>
              </a:rPr>
              <a:t>Pro*C</a:t>
            </a:r>
            <a:r>
              <a:rPr lang="zh-CN" altLang="en-US" sz="2400" dirty="0">
                <a:solidFill>
                  <a:schemeClr val="accent2"/>
                </a:solidFill>
                <a:ea typeface="华文细黑" pitchFamily="2" charset="-122"/>
              </a:rPr>
              <a:t>等。</a:t>
            </a:r>
          </a:p>
        </p:txBody>
      </p:sp>
    </p:spTree>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395536" y="332656"/>
            <a:ext cx="8352928" cy="838200"/>
          </a:xfrm>
        </p:spPr>
        <p:txBody>
          <a:bodyPr/>
          <a:lstStyle/>
          <a:p>
            <a:pPr marL="361950" indent="-361950" algn="l" eaLnBrk="1" hangingPunct="1">
              <a:buFontTx/>
              <a:buAutoNum type="arabicPeriod" startAt="2"/>
            </a:pPr>
            <a:r>
              <a:rPr lang="en-US" altLang="zh-CN" sz="2400" b="1" dirty="0">
                <a:solidFill>
                  <a:srgbClr val="990033"/>
                </a:solidFill>
                <a:latin typeface="宋体" pitchFamily="2" charset="-122"/>
              </a:rPr>
              <a:t>ICF</a:t>
            </a:r>
            <a:r>
              <a:rPr lang="zh-CN" altLang="en-US" sz="2400" b="1" dirty="0">
                <a:solidFill>
                  <a:srgbClr val="990033"/>
                </a:solidFill>
                <a:latin typeface="宋体" pitchFamily="2" charset="-122"/>
              </a:rPr>
              <a:t>实验数据库应用范围和功能的确认、应用环境的分析</a:t>
            </a:r>
          </a:p>
        </p:txBody>
      </p:sp>
      <p:sp>
        <p:nvSpPr>
          <p:cNvPr id="26627" name="Rectangle 3"/>
          <p:cNvSpPr>
            <a:spLocks noGrp="1" noChangeArrowheads="1"/>
          </p:cNvSpPr>
          <p:nvPr>
            <p:ph type="body" idx="1"/>
          </p:nvPr>
        </p:nvSpPr>
        <p:spPr>
          <a:xfrm>
            <a:off x="0" y="980728"/>
            <a:ext cx="8748464" cy="5257800"/>
          </a:xfrm>
        </p:spPr>
        <p:txBody>
          <a:bodyPr/>
          <a:lstStyle/>
          <a:p>
            <a:pPr marL="914400" lvl="1" indent="-457200" algn="just" eaLnBrk="1" fontAlgn="b" hangingPunct="1">
              <a:lnSpc>
                <a:spcPct val="90000"/>
              </a:lnSpc>
              <a:buFont typeface="Wingdings" pitchFamily="2" charset="2"/>
              <a:buChar char="l"/>
            </a:pPr>
            <a:r>
              <a:rPr lang="en-US" altLang="zh-CN" b="1" dirty="0">
                <a:solidFill>
                  <a:schemeClr val="accent2"/>
                </a:solidFill>
                <a:ea typeface="华文细黑" pitchFamily="2" charset="-122"/>
              </a:rPr>
              <a:t>ORACLE</a:t>
            </a:r>
            <a:r>
              <a:rPr lang="zh-CN" altLang="en-US" b="1" dirty="0">
                <a:solidFill>
                  <a:schemeClr val="accent2"/>
                </a:solidFill>
                <a:ea typeface="华文细黑" pitchFamily="2" charset="-122"/>
              </a:rPr>
              <a:t>关系数据库管理系统（</a:t>
            </a:r>
            <a:r>
              <a:rPr lang="en-US" altLang="zh-CN" b="1" dirty="0">
                <a:solidFill>
                  <a:schemeClr val="accent2"/>
                </a:solidFill>
                <a:ea typeface="华文细黑" pitchFamily="2" charset="-122"/>
              </a:rPr>
              <a:t>RDBMS </a:t>
            </a:r>
            <a:r>
              <a:rPr lang="zh-CN" altLang="en-US" dirty="0">
                <a:solidFill>
                  <a:schemeClr val="accent2"/>
                </a:solidFill>
                <a:ea typeface="华文细黑" pitchFamily="2" charset="-122"/>
              </a:rPr>
              <a:t>）</a:t>
            </a:r>
          </a:p>
          <a:p>
            <a:pPr marL="1295400" lvl="2" indent="-381000" algn="just" eaLnBrk="1" fontAlgn="b" hangingPunct="1">
              <a:lnSpc>
                <a:spcPct val="90000"/>
              </a:lnSpc>
              <a:buFontTx/>
              <a:buChar char="–"/>
            </a:pPr>
            <a:r>
              <a:rPr lang="en-US" altLang="zh-CN" dirty="0">
                <a:solidFill>
                  <a:schemeClr val="accent2"/>
                </a:solidFill>
                <a:ea typeface="华文细黑" pitchFamily="2" charset="-122"/>
              </a:rPr>
              <a:t>ORACLE</a:t>
            </a:r>
            <a:r>
              <a:rPr lang="zh-CN" altLang="en-US" dirty="0">
                <a:solidFill>
                  <a:schemeClr val="accent2"/>
                </a:solidFill>
                <a:ea typeface="华文细黑" pitchFamily="2" charset="-122"/>
              </a:rPr>
              <a:t>除了其核心数据库管理系统外</a:t>
            </a:r>
            <a:r>
              <a:rPr lang="en-US" altLang="zh-CN" dirty="0">
                <a:solidFill>
                  <a:schemeClr val="accent2"/>
                </a:solidFill>
                <a:ea typeface="华文细黑" pitchFamily="2" charset="-122"/>
              </a:rPr>
              <a:t>(DBMS)</a:t>
            </a:r>
            <a:r>
              <a:rPr lang="zh-CN" altLang="en-US" dirty="0">
                <a:solidFill>
                  <a:schemeClr val="accent2"/>
                </a:solidFill>
                <a:ea typeface="华文细黑" pitchFamily="2" charset="-122"/>
              </a:rPr>
              <a:t>，它还包括多个应用开发工具，目前其主要有：</a:t>
            </a:r>
          </a:p>
          <a:p>
            <a:pPr marL="1295400" lvl="2" indent="-381000" algn="just" eaLnBrk="1" fontAlgn="b" hangingPunct="1">
              <a:lnSpc>
                <a:spcPct val="90000"/>
              </a:lnSpc>
            </a:pPr>
            <a:r>
              <a:rPr lang="en-US" altLang="zh-CN" sz="2000" dirty="0">
                <a:solidFill>
                  <a:schemeClr val="accent2"/>
                </a:solidFill>
                <a:ea typeface="华文细黑" pitchFamily="2" charset="-122"/>
              </a:rPr>
              <a:t>SQL(Structured Query Language)*Plus</a:t>
            </a:r>
            <a:r>
              <a:rPr lang="zh-CN" altLang="en-US" sz="2000" dirty="0">
                <a:solidFill>
                  <a:schemeClr val="accent2"/>
                </a:solidFill>
                <a:ea typeface="华文细黑" pitchFamily="2" charset="-122"/>
              </a:rPr>
              <a:t>是</a:t>
            </a:r>
            <a:r>
              <a:rPr lang="en-US" altLang="zh-CN" sz="2000" dirty="0">
                <a:solidFill>
                  <a:schemeClr val="accent2"/>
                </a:solidFill>
                <a:ea typeface="华文细黑" pitchFamily="2" charset="-122"/>
              </a:rPr>
              <a:t>ORACLE</a:t>
            </a:r>
            <a:r>
              <a:rPr lang="zh-CN" altLang="en-US" sz="2000" dirty="0">
                <a:solidFill>
                  <a:schemeClr val="accent2"/>
                </a:solidFill>
                <a:ea typeface="华文细黑" pitchFamily="2" charset="-122"/>
              </a:rPr>
              <a:t>的交互式命令接口，用于交互式查询与产生报表；</a:t>
            </a:r>
          </a:p>
          <a:p>
            <a:pPr marL="1295400" lvl="2" indent="-381000" algn="just" eaLnBrk="1" fontAlgn="b" hangingPunct="1">
              <a:lnSpc>
                <a:spcPct val="90000"/>
              </a:lnSpc>
            </a:pPr>
            <a:r>
              <a:rPr lang="en-US" altLang="zh-CN" sz="2000" dirty="0">
                <a:solidFill>
                  <a:schemeClr val="accent2"/>
                </a:solidFill>
                <a:ea typeface="华文细黑" pitchFamily="2" charset="-122"/>
              </a:rPr>
              <a:t>SQL*Forms</a:t>
            </a:r>
            <a:r>
              <a:rPr lang="zh-CN" altLang="en-US" sz="2000" dirty="0">
                <a:solidFill>
                  <a:schemeClr val="accent2"/>
                </a:solidFill>
                <a:ea typeface="华文细黑" pitchFamily="2" charset="-122"/>
              </a:rPr>
              <a:t>是全屏幕表格接口、快速开发应用软件的工具，用于创建、修改和使用全屏幕表格等；</a:t>
            </a:r>
          </a:p>
          <a:p>
            <a:pPr marL="1295400" lvl="2" indent="-381000" algn="just" eaLnBrk="1" fontAlgn="b" hangingPunct="1">
              <a:lnSpc>
                <a:spcPct val="90000"/>
              </a:lnSpc>
            </a:pPr>
            <a:r>
              <a:rPr lang="en-US" altLang="zh-CN" sz="2000" dirty="0">
                <a:solidFill>
                  <a:schemeClr val="accent2"/>
                </a:solidFill>
                <a:ea typeface="华文细黑" pitchFamily="2" charset="-122"/>
              </a:rPr>
              <a:t>SQL*Report</a:t>
            </a:r>
            <a:r>
              <a:rPr lang="zh-CN" altLang="en-US" sz="2000" dirty="0">
                <a:solidFill>
                  <a:schemeClr val="accent2"/>
                </a:solidFill>
                <a:ea typeface="华文细黑" pitchFamily="2" charset="-122"/>
              </a:rPr>
              <a:t>是数据和正文格式化报表文本处理工具，包括报表生成和格式化处理；</a:t>
            </a:r>
          </a:p>
          <a:p>
            <a:pPr marL="1295400" lvl="2" indent="-381000" algn="just" eaLnBrk="1" fontAlgn="b" hangingPunct="1">
              <a:lnSpc>
                <a:spcPct val="90000"/>
              </a:lnSpc>
            </a:pPr>
            <a:r>
              <a:rPr lang="en-US" altLang="zh-CN" sz="2000" dirty="0">
                <a:solidFill>
                  <a:schemeClr val="accent2"/>
                </a:solidFill>
                <a:ea typeface="华文细黑" pitchFamily="2" charset="-122"/>
              </a:rPr>
              <a:t>SQL*Calc</a:t>
            </a:r>
            <a:r>
              <a:rPr lang="zh-CN" altLang="en-US" sz="2000" dirty="0">
                <a:solidFill>
                  <a:schemeClr val="accent2"/>
                </a:solidFill>
                <a:ea typeface="华文细黑" pitchFamily="2" charset="-122"/>
              </a:rPr>
              <a:t>是电子报表接口；</a:t>
            </a:r>
          </a:p>
          <a:p>
            <a:pPr marL="1295400" lvl="2" indent="-381000" algn="just" eaLnBrk="1" fontAlgn="b" hangingPunct="1">
              <a:lnSpc>
                <a:spcPct val="90000"/>
              </a:lnSpc>
            </a:pPr>
            <a:r>
              <a:rPr lang="en-US" altLang="zh-CN" sz="2000" dirty="0">
                <a:solidFill>
                  <a:schemeClr val="accent2"/>
                </a:solidFill>
                <a:ea typeface="华文细黑" pitchFamily="2" charset="-122"/>
              </a:rPr>
              <a:t>SQL*Graph</a:t>
            </a:r>
            <a:r>
              <a:rPr lang="zh-CN" altLang="en-US" sz="2000" dirty="0">
                <a:solidFill>
                  <a:schemeClr val="accent2"/>
                </a:solidFill>
                <a:ea typeface="华文细黑" pitchFamily="2" charset="-122"/>
              </a:rPr>
              <a:t>是图形接口，可将数据库信息图表化；</a:t>
            </a:r>
          </a:p>
          <a:p>
            <a:pPr marL="1295400" lvl="2" indent="-381000" algn="just" eaLnBrk="1" fontAlgn="b" hangingPunct="1">
              <a:lnSpc>
                <a:spcPct val="90000"/>
              </a:lnSpc>
            </a:pPr>
            <a:r>
              <a:rPr lang="en-US" altLang="zh-CN" sz="2000" dirty="0">
                <a:solidFill>
                  <a:schemeClr val="accent2"/>
                </a:solidFill>
                <a:ea typeface="华文细黑" pitchFamily="2" charset="-122"/>
              </a:rPr>
              <a:t>SQL*Menu</a:t>
            </a:r>
            <a:r>
              <a:rPr lang="zh-CN" altLang="en-US" sz="2000" dirty="0">
                <a:solidFill>
                  <a:schemeClr val="accent2"/>
                </a:solidFill>
                <a:ea typeface="华文细黑" pitchFamily="2" charset="-122"/>
              </a:rPr>
              <a:t>允许用户为任何软件建立菜单；</a:t>
            </a:r>
          </a:p>
          <a:p>
            <a:pPr marL="1295400" lvl="2" indent="-381000" algn="just" eaLnBrk="1" fontAlgn="b" hangingPunct="1">
              <a:lnSpc>
                <a:spcPct val="90000"/>
              </a:lnSpc>
            </a:pPr>
            <a:r>
              <a:rPr lang="en-US" altLang="zh-CN" sz="2000" dirty="0">
                <a:solidFill>
                  <a:schemeClr val="accent2"/>
                </a:solidFill>
                <a:ea typeface="华文细黑" pitchFamily="2" charset="-122"/>
              </a:rPr>
              <a:t>ORACLE</a:t>
            </a:r>
            <a:r>
              <a:rPr lang="zh-CN" altLang="en-US" sz="2000" dirty="0">
                <a:solidFill>
                  <a:schemeClr val="accent2"/>
                </a:solidFill>
                <a:ea typeface="华文细黑" pitchFamily="2" charset="-122"/>
              </a:rPr>
              <a:t>的</a:t>
            </a:r>
            <a:r>
              <a:rPr lang="en-US" altLang="zh-CN" sz="2000" dirty="0">
                <a:solidFill>
                  <a:schemeClr val="accent2"/>
                </a:solidFill>
                <a:ea typeface="华文细黑" pitchFamily="2" charset="-122"/>
              </a:rPr>
              <a:t>Pro</a:t>
            </a:r>
            <a:r>
              <a:rPr lang="zh-CN" altLang="en-US" sz="2000" dirty="0">
                <a:solidFill>
                  <a:schemeClr val="accent2"/>
                </a:solidFill>
                <a:ea typeface="华文细黑" pitchFamily="2" charset="-122"/>
              </a:rPr>
              <a:t>产品是可编程接口产品，程序员可以用高级语言作主语言编写应用程序，如</a:t>
            </a:r>
            <a:r>
              <a:rPr lang="en-US" altLang="zh-CN" sz="2000" dirty="0">
                <a:solidFill>
                  <a:schemeClr val="accent2"/>
                </a:solidFill>
                <a:ea typeface="华文细黑" pitchFamily="2" charset="-122"/>
              </a:rPr>
              <a:t>C</a:t>
            </a:r>
            <a:r>
              <a:rPr lang="zh-CN" altLang="en-US" sz="2000" dirty="0">
                <a:solidFill>
                  <a:schemeClr val="accent2"/>
                </a:solidFill>
                <a:ea typeface="华文细黑" pitchFamily="2" charset="-122"/>
              </a:rPr>
              <a:t>或</a:t>
            </a:r>
            <a:r>
              <a:rPr lang="en-US" altLang="zh-CN" sz="2000" dirty="0">
                <a:solidFill>
                  <a:schemeClr val="accent2"/>
                </a:solidFill>
                <a:ea typeface="华文细黑" pitchFamily="2" charset="-122"/>
              </a:rPr>
              <a:t>C++</a:t>
            </a:r>
            <a:r>
              <a:rPr lang="zh-CN" altLang="en-US" sz="2000" dirty="0">
                <a:solidFill>
                  <a:schemeClr val="accent2"/>
                </a:solidFill>
                <a:ea typeface="华文细黑" pitchFamily="2" charset="-122"/>
              </a:rPr>
              <a:t>、</a:t>
            </a:r>
            <a:r>
              <a:rPr lang="en-US" altLang="zh-CN" sz="2000" dirty="0">
                <a:solidFill>
                  <a:schemeClr val="accent2"/>
                </a:solidFill>
                <a:ea typeface="华文细黑" pitchFamily="2" charset="-122"/>
              </a:rPr>
              <a:t>FORTRAN</a:t>
            </a:r>
            <a:r>
              <a:rPr lang="zh-CN" altLang="en-US" sz="2000" dirty="0">
                <a:solidFill>
                  <a:schemeClr val="accent2"/>
                </a:solidFill>
                <a:ea typeface="华文细黑" pitchFamily="2" charset="-122"/>
              </a:rPr>
              <a:t>、</a:t>
            </a:r>
            <a:r>
              <a:rPr lang="en-US" altLang="zh-CN" sz="2000" dirty="0">
                <a:solidFill>
                  <a:schemeClr val="accent2"/>
                </a:solidFill>
                <a:ea typeface="华文细黑" pitchFamily="2" charset="-122"/>
              </a:rPr>
              <a:t>PASCAL</a:t>
            </a:r>
            <a:r>
              <a:rPr lang="zh-CN" altLang="en-US" sz="2000" dirty="0">
                <a:solidFill>
                  <a:schemeClr val="accent2"/>
                </a:solidFill>
                <a:ea typeface="华文细黑" pitchFamily="2" charset="-122"/>
              </a:rPr>
              <a:t>、</a:t>
            </a:r>
            <a:r>
              <a:rPr lang="en-US" altLang="zh-CN" sz="2000" dirty="0">
                <a:solidFill>
                  <a:schemeClr val="accent2"/>
                </a:solidFill>
                <a:ea typeface="华文细黑" pitchFamily="2" charset="-122"/>
              </a:rPr>
              <a:t>COBOL</a:t>
            </a:r>
            <a:r>
              <a:rPr lang="zh-CN" altLang="en-US" sz="2000" dirty="0">
                <a:solidFill>
                  <a:schemeClr val="accent2"/>
                </a:solidFill>
                <a:ea typeface="华文细黑" pitchFamily="2" charset="-122"/>
              </a:rPr>
              <a:t>等。</a:t>
            </a:r>
          </a:p>
          <a:p>
            <a:pPr marL="533400" indent="-533400" eaLnBrk="1" hangingPunct="1">
              <a:lnSpc>
                <a:spcPct val="90000"/>
              </a:lnSpc>
            </a:pPr>
            <a:endParaRPr lang="en-US" altLang="zh-CN" sz="2800" dirty="0">
              <a:solidFill>
                <a:schemeClr val="accent2"/>
              </a:solidFill>
              <a:ea typeface="华文细黑" pitchFamily="2" charset="-122"/>
            </a:endParaRPr>
          </a:p>
        </p:txBody>
      </p:sp>
      <p:sp>
        <p:nvSpPr>
          <p:cNvPr id="26628" name="Rectangle 0"/>
          <p:cNvSpPr>
            <a:spLocks noChangeArrowheads="1"/>
          </p:cNvSpPr>
          <p:nvPr/>
        </p:nvSpPr>
        <p:spPr bwMode="auto">
          <a:xfrm>
            <a:off x="7885113" y="6165850"/>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endParaRPr>
          </a:p>
        </p:txBody>
      </p:sp>
      <p:sp>
        <p:nvSpPr>
          <p:cNvPr id="26629" name="Rectangle 1"/>
          <p:cNvSpPr>
            <a:spLocks noChangeArrowheads="1"/>
          </p:cNvSpPr>
          <p:nvPr/>
        </p:nvSpPr>
        <p:spPr bwMode="auto">
          <a:xfrm>
            <a:off x="7956550" y="6092825"/>
            <a:ext cx="1841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zh-CN"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685800" y="609600"/>
            <a:ext cx="7772400" cy="658813"/>
          </a:xfrm>
        </p:spPr>
        <p:txBody>
          <a:bodyPr/>
          <a:lstStyle/>
          <a:p>
            <a:pPr eaLnBrk="1" hangingPunct="1"/>
            <a:r>
              <a:rPr lang="zh-CN" altLang="en-US" sz="3200" dirty="0">
                <a:solidFill>
                  <a:schemeClr val="bg1"/>
                </a:solidFill>
                <a:ea typeface="华文行楷" pitchFamily="2" charset="-122"/>
              </a:rPr>
              <a:t>前置放大器</a:t>
            </a:r>
          </a:p>
        </p:txBody>
      </p:sp>
      <p:sp>
        <p:nvSpPr>
          <p:cNvPr id="4" name="灯片编号占位符 3"/>
          <p:cNvSpPr>
            <a:spLocks noGrp="1"/>
          </p:cNvSpPr>
          <p:nvPr>
            <p:ph type="sldNum" sz="quarter" idx="12"/>
          </p:nvPr>
        </p:nvSpPr>
        <p:spPr/>
        <p:txBody>
          <a:bodyPr/>
          <a:lstStyle/>
          <a:p>
            <a:pPr>
              <a:defRPr/>
            </a:pPr>
            <a:fld id="{AA479C70-B2DF-458F-BD78-DDF231DBBE7D}" type="slidenum">
              <a:rPr lang="en-US" altLang="zh-CN" smtClean="0"/>
              <a:pPr>
                <a:defRPr/>
              </a:pPr>
              <a:t>57</a:t>
            </a:fld>
            <a:endParaRPr lang="en-US" altLang="zh-CN"/>
          </a:p>
        </p:txBody>
      </p:sp>
      <p:graphicFrame>
        <p:nvGraphicFramePr>
          <p:cNvPr id="7" name="内容占位符 5"/>
          <p:cNvGraphicFramePr>
            <a:graphicFrameLocks/>
          </p:cNvGraphicFramePr>
          <p:nvPr/>
        </p:nvGraphicFramePr>
        <p:xfrm>
          <a:off x="430212" y="692696"/>
          <a:ext cx="8713788" cy="57606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395536" y="476672"/>
            <a:ext cx="8748464" cy="617984"/>
          </a:xfrm>
        </p:spPr>
        <p:txBody>
          <a:bodyPr/>
          <a:lstStyle/>
          <a:p>
            <a:pPr marL="361950" indent="-361950" algn="l" eaLnBrk="1" hangingPunct="1">
              <a:buFontTx/>
              <a:buAutoNum type="arabicPeriod" startAt="2"/>
            </a:pPr>
            <a:r>
              <a:rPr lang="en-US" altLang="zh-CN" sz="2400" b="1" dirty="0">
                <a:solidFill>
                  <a:srgbClr val="990033"/>
                </a:solidFill>
                <a:latin typeface="宋体" pitchFamily="2" charset="-122"/>
              </a:rPr>
              <a:t>ICF</a:t>
            </a:r>
            <a:r>
              <a:rPr lang="zh-CN" altLang="en-US" sz="2400" b="1" dirty="0">
                <a:solidFill>
                  <a:srgbClr val="990033"/>
                </a:solidFill>
                <a:latin typeface="宋体" pitchFamily="2" charset="-122"/>
              </a:rPr>
              <a:t>实验数据库应用范围和功能的确认、应用环境的分析</a:t>
            </a:r>
          </a:p>
        </p:txBody>
      </p:sp>
      <p:sp>
        <p:nvSpPr>
          <p:cNvPr id="27651" name="Rectangle 3"/>
          <p:cNvSpPr>
            <a:spLocks noGrp="1" noChangeArrowheads="1"/>
          </p:cNvSpPr>
          <p:nvPr>
            <p:ph type="body" idx="1"/>
          </p:nvPr>
        </p:nvSpPr>
        <p:spPr>
          <a:xfrm>
            <a:off x="395536" y="1052736"/>
            <a:ext cx="8352928" cy="5329237"/>
          </a:xfrm>
        </p:spPr>
        <p:txBody>
          <a:bodyPr/>
          <a:lstStyle/>
          <a:p>
            <a:pPr marL="533400" indent="-533400" eaLnBrk="1" hangingPunct="1">
              <a:buFont typeface="Wingdings" pitchFamily="2" charset="2"/>
              <a:buChar char="l"/>
            </a:pPr>
            <a:r>
              <a:rPr lang="en-US" altLang="zh-CN" sz="2800" b="1" dirty="0">
                <a:solidFill>
                  <a:schemeClr val="accent2"/>
                </a:solidFill>
                <a:ea typeface="华文细黑" pitchFamily="2" charset="-122"/>
              </a:rPr>
              <a:t>Oracle RDBMS</a:t>
            </a:r>
            <a:r>
              <a:rPr lang="zh-CN" altLang="en-US" sz="2800" b="1" dirty="0">
                <a:solidFill>
                  <a:schemeClr val="accent2"/>
                </a:solidFill>
                <a:ea typeface="华文细黑" pitchFamily="2" charset="-122"/>
              </a:rPr>
              <a:t>对</a:t>
            </a:r>
            <a:r>
              <a:rPr lang="en-US" altLang="zh-CN" sz="2800" b="1" dirty="0">
                <a:solidFill>
                  <a:schemeClr val="accent2"/>
                </a:solidFill>
                <a:ea typeface="华文细黑" pitchFamily="2" charset="-122"/>
              </a:rPr>
              <a:t>ICF</a:t>
            </a:r>
            <a:r>
              <a:rPr lang="zh-CN" altLang="en-US" sz="2800" b="1" dirty="0">
                <a:solidFill>
                  <a:schemeClr val="accent2"/>
                </a:solidFill>
                <a:ea typeface="华文细黑" pitchFamily="2" charset="-122"/>
              </a:rPr>
              <a:t>实验数据库系统的适应性</a:t>
            </a:r>
            <a:r>
              <a:rPr lang="zh-CN" altLang="en-US" sz="2800" dirty="0">
                <a:solidFill>
                  <a:schemeClr val="accent2"/>
                </a:solidFill>
                <a:ea typeface="华文细黑" pitchFamily="2" charset="-122"/>
              </a:rPr>
              <a:t> </a:t>
            </a:r>
          </a:p>
          <a:p>
            <a:pPr marL="914400" lvl="1" indent="-457200" eaLnBrk="1" hangingPunct="1"/>
            <a:r>
              <a:rPr lang="zh-CN" altLang="en-US" sz="2400" dirty="0">
                <a:solidFill>
                  <a:schemeClr val="accent2"/>
                </a:solidFill>
                <a:ea typeface="华文细黑" pitchFamily="2" charset="-122"/>
              </a:rPr>
              <a:t>采用</a:t>
            </a:r>
            <a:r>
              <a:rPr lang="en-US" altLang="zh-CN" sz="2400" dirty="0">
                <a:solidFill>
                  <a:schemeClr val="accent2"/>
                </a:solidFill>
                <a:ea typeface="华文细黑" pitchFamily="2" charset="-122"/>
              </a:rPr>
              <a:t>Oracle</a:t>
            </a:r>
            <a:r>
              <a:rPr lang="zh-CN" altLang="en-US" sz="2400" dirty="0">
                <a:solidFill>
                  <a:schemeClr val="accent2"/>
                </a:solidFill>
                <a:ea typeface="华文细黑" pitchFamily="2" charset="-122"/>
              </a:rPr>
              <a:t>数据库管理系统的主要原因有以下几个方面：</a:t>
            </a:r>
          </a:p>
          <a:p>
            <a:pPr marL="1295400" lvl="2" indent="-381000" algn="just" eaLnBrk="1" hangingPunct="1"/>
            <a:r>
              <a:rPr lang="zh-CN" altLang="en-US" sz="2000" dirty="0">
                <a:solidFill>
                  <a:schemeClr val="accent2"/>
                </a:solidFill>
                <a:ea typeface="华文细黑" pitchFamily="2" charset="-122"/>
              </a:rPr>
              <a:t>分布式</a:t>
            </a:r>
            <a:r>
              <a:rPr lang="en-US" altLang="zh-CN" sz="2000" dirty="0">
                <a:solidFill>
                  <a:schemeClr val="accent2"/>
                </a:solidFill>
                <a:ea typeface="华文细黑" pitchFamily="2" charset="-122"/>
              </a:rPr>
              <a:t>Oracle RDBMS </a:t>
            </a:r>
            <a:r>
              <a:rPr lang="zh-CN" altLang="en-US" sz="2000" dirty="0">
                <a:solidFill>
                  <a:schemeClr val="accent2"/>
                </a:solidFill>
                <a:ea typeface="华文细黑" pitchFamily="2" charset="-122"/>
              </a:rPr>
              <a:t>最适合</a:t>
            </a:r>
            <a:r>
              <a:rPr lang="en-US" altLang="zh-CN" sz="2000" dirty="0">
                <a:solidFill>
                  <a:schemeClr val="accent2"/>
                </a:solidFill>
                <a:ea typeface="华文细黑" pitchFamily="2" charset="-122"/>
              </a:rPr>
              <a:t>ICF</a:t>
            </a:r>
            <a:r>
              <a:rPr lang="zh-CN" altLang="en-US" sz="2000" dirty="0">
                <a:solidFill>
                  <a:schemeClr val="accent2"/>
                </a:solidFill>
                <a:ea typeface="华文细黑" pitchFamily="2" charset="-122"/>
              </a:rPr>
              <a:t>实验数据采集和处理系系统的硬件结构和布局以及它将来的发展应用。</a:t>
            </a:r>
          </a:p>
          <a:p>
            <a:pPr marL="1295400" lvl="2" indent="-381000" algn="just" eaLnBrk="1" hangingPunct="1"/>
            <a:r>
              <a:rPr lang="en-US" altLang="zh-CN" sz="2000" dirty="0">
                <a:solidFill>
                  <a:schemeClr val="accent2"/>
                </a:solidFill>
                <a:ea typeface="华文细黑" pitchFamily="2" charset="-122"/>
              </a:rPr>
              <a:t>Oracle RDBMS</a:t>
            </a:r>
            <a:r>
              <a:rPr lang="zh-CN" altLang="en-US" sz="2000" dirty="0">
                <a:solidFill>
                  <a:schemeClr val="accent2"/>
                </a:solidFill>
                <a:ea typeface="华文细黑" pitchFamily="2" charset="-122"/>
              </a:rPr>
              <a:t>的大型数据库、二进制大对象能够满足</a:t>
            </a:r>
            <a:r>
              <a:rPr lang="en-US" altLang="zh-CN" sz="2000" dirty="0">
                <a:solidFill>
                  <a:schemeClr val="accent2"/>
                </a:solidFill>
                <a:ea typeface="华文细黑" pitchFamily="2" charset="-122"/>
              </a:rPr>
              <a:t>ICF</a:t>
            </a:r>
            <a:r>
              <a:rPr lang="zh-CN" altLang="en-US" sz="2000" dirty="0">
                <a:solidFill>
                  <a:schemeClr val="accent2"/>
                </a:solidFill>
                <a:ea typeface="华文细黑" pitchFamily="2" charset="-122"/>
              </a:rPr>
              <a:t>实验数据的大数据量文件。</a:t>
            </a:r>
          </a:p>
          <a:p>
            <a:pPr marL="1295400" lvl="2" indent="-381000" algn="just" eaLnBrk="1" hangingPunct="1"/>
            <a:r>
              <a:rPr lang="en-US" altLang="zh-CN" sz="2000" dirty="0">
                <a:solidFill>
                  <a:schemeClr val="accent2"/>
                </a:solidFill>
                <a:ea typeface="华文细黑" pitchFamily="2" charset="-122"/>
              </a:rPr>
              <a:t>Oracle RDBMS</a:t>
            </a:r>
            <a:r>
              <a:rPr lang="zh-CN" altLang="en-US" sz="2000" dirty="0">
                <a:solidFill>
                  <a:schemeClr val="accent2"/>
                </a:solidFill>
                <a:ea typeface="华文细黑" pitchFamily="2" charset="-122"/>
              </a:rPr>
              <a:t>的安全性特征和在线文件、表空间和数据库备份和恢复能够满足</a:t>
            </a:r>
            <a:r>
              <a:rPr lang="en-US" altLang="zh-CN" sz="2000" dirty="0">
                <a:solidFill>
                  <a:schemeClr val="accent2"/>
                </a:solidFill>
                <a:ea typeface="华文细黑" pitchFamily="2" charset="-122"/>
              </a:rPr>
              <a:t>ICF</a:t>
            </a:r>
            <a:r>
              <a:rPr lang="zh-CN" altLang="en-US" sz="2000" dirty="0">
                <a:solidFill>
                  <a:schemeClr val="accent2"/>
                </a:solidFill>
                <a:ea typeface="华文细黑" pitchFamily="2" charset="-122"/>
              </a:rPr>
              <a:t>实验数据要求的安全性和可靠性</a:t>
            </a:r>
          </a:p>
          <a:p>
            <a:pPr marL="1295400" lvl="2" indent="-381000" algn="just" eaLnBrk="1" hangingPunct="1"/>
            <a:r>
              <a:rPr lang="zh-CN" altLang="en-US" sz="2000" dirty="0">
                <a:solidFill>
                  <a:schemeClr val="accent2"/>
                </a:solidFill>
                <a:ea typeface="华文细黑" pitchFamily="2" charset="-122"/>
              </a:rPr>
              <a:t>方便的可扩展性和可伸缩的管理工具集合以及支持多硬件平台和操作系统，满足了</a:t>
            </a:r>
            <a:r>
              <a:rPr lang="en-US" altLang="zh-CN" sz="2000" dirty="0">
                <a:solidFill>
                  <a:schemeClr val="accent2"/>
                </a:solidFill>
                <a:ea typeface="华文细黑" pitchFamily="2" charset="-122"/>
              </a:rPr>
              <a:t>ICF</a:t>
            </a:r>
            <a:r>
              <a:rPr lang="zh-CN" altLang="en-US" sz="2000" dirty="0">
                <a:solidFill>
                  <a:schemeClr val="accent2"/>
                </a:solidFill>
                <a:ea typeface="华文细黑" pitchFamily="2" charset="-122"/>
              </a:rPr>
              <a:t>实验研究工作发展对</a:t>
            </a:r>
            <a:r>
              <a:rPr lang="en-US" altLang="zh-CN" sz="2000" dirty="0">
                <a:solidFill>
                  <a:schemeClr val="accent2"/>
                </a:solidFill>
                <a:ea typeface="华文细黑" pitchFamily="2" charset="-122"/>
              </a:rPr>
              <a:t>ICF</a:t>
            </a:r>
            <a:r>
              <a:rPr lang="zh-CN" altLang="en-US" sz="2000" dirty="0">
                <a:solidFill>
                  <a:schemeClr val="accent2"/>
                </a:solidFill>
                <a:ea typeface="华文细黑" pitchFamily="2" charset="-122"/>
              </a:rPr>
              <a:t>实验数据库的要求。</a:t>
            </a:r>
          </a:p>
          <a:p>
            <a:pPr marL="1295400" lvl="2" indent="-381000" algn="just" eaLnBrk="1" hangingPunct="1"/>
            <a:r>
              <a:rPr lang="zh-CN" altLang="en-US" sz="2000" dirty="0">
                <a:solidFill>
                  <a:schemeClr val="accent2"/>
                </a:solidFill>
                <a:ea typeface="华文细黑" pitchFamily="2" charset="-122"/>
              </a:rPr>
              <a:t>丰富的编程接口和集成开发工具为提高</a:t>
            </a:r>
            <a:r>
              <a:rPr lang="en-US" altLang="zh-CN" sz="2000" dirty="0">
                <a:solidFill>
                  <a:schemeClr val="accent2"/>
                </a:solidFill>
                <a:ea typeface="华文细黑" pitchFamily="2" charset="-122"/>
              </a:rPr>
              <a:t>ICF</a:t>
            </a:r>
            <a:r>
              <a:rPr lang="zh-CN" altLang="en-US" sz="2000" dirty="0">
                <a:solidFill>
                  <a:schemeClr val="accent2"/>
                </a:solidFill>
                <a:ea typeface="华文细黑" pitchFamily="2" charset="-122"/>
              </a:rPr>
              <a:t>数据库系统应用开发效率提供了良好的条件。</a:t>
            </a:r>
          </a:p>
        </p:txBody>
      </p:sp>
    </p:spTree>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683568" y="1988840"/>
            <a:ext cx="7772400" cy="1143000"/>
          </a:xfrm>
        </p:spPr>
        <p:txBody>
          <a:bodyPr/>
          <a:lstStyle/>
          <a:p>
            <a:r>
              <a:rPr lang="en-US" altLang="zh-CN" b="1" dirty="0">
                <a:solidFill>
                  <a:srgbClr val="990033"/>
                </a:solidFill>
                <a:ea typeface="华文细黑" pitchFamily="2" charset="-122"/>
              </a:rPr>
              <a:t>3. ICF</a:t>
            </a:r>
            <a:r>
              <a:rPr lang="zh-CN" altLang="en-US" b="1" dirty="0">
                <a:solidFill>
                  <a:srgbClr val="990033"/>
                </a:solidFill>
                <a:ea typeface="华文细黑" pitchFamily="2" charset="-122"/>
              </a:rPr>
              <a:t>实验数据库系统的</a:t>
            </a:r>
            <a:br>
              <a:rPr lang="en-US" altLang="zh-CN" b="1" dirty="0">
                <a:solidFill>
                  <a:srgbClr val="990033"/>
                </a:solidFill>
                <a:ea typeface="华文细黑" pitchFamily="2" charset="-122"/>
              </a:rPr>
            </a:br>
            <a:r>
              <a:rPr lang="zh-CN" altLang="en-US" b="1" dirty="0">
                <a:solidFill>
                  <a:srgbClr val="990033"/>
                </a:solidFill>
                <a:ea typeface="华文细黑" pitchFamily="2" charset="-122"/>
              </a:rPr>
              <a:t>设计和建立</a:t>
            </a:r>
            <a:endParaRPr lang="zh-CN" altLang="en-US" dirty="0"/>
          </a:p>
        </p:txBody>
      </p:sp>
    </p:spTree>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395536" y="548680"/>
            <a:ext cx="8515350" cy="838200"/>
          </a:xfrm>
        </p:spPr>
        <p:txBody>
          <a:bodyPr/>
          <a:lstStyle/>
          <a:p>
            <a:pPr marL="762000" indent="-762000" eaLnBrk="1" hangingPunct="1">
              <a:buFontTx/>
              <a:buAutoNum type="arabicPeriod" startAt="3"/>
            </a:pPr>
            <a:r>
              <a:rPr lang="en-US" altLang="zh-CN" sz="4000" b="1" dirty="0">
                <a:solidFill>
                  <a:srgbClr val="990033"/>
                </a:solidFill>
                <a:ea typeface="华文细黑" pitchFamily="2" charset="-122"/>
              </a:rPr>
              <a:t>ICF</a:t>
            </a:r>
            <a:r>
              <a:rPr lang="zh-CN" altLang="en-US" sz="4000" b="1" dirty="0">
                <a:solidFill>
                  <a:srgbClr val="990033"/>
                </a:solidFill>
                <a:ea typeface="华文细黑" pitchFamily="2" charset="-122"/>
              </a:rPr>
              <a:t>实验数据库系统的设计和建立</a:t>
            </a:r>
          </a:p>
        </p:txBody>
      </p:sp>
      <p:graphicFrame>
        <p:nvGraphicFramePr>
          <p:cNvPr id="5" name="图示 4"/>
          <p:cNvGraphicFramePr/>
          <p:nvPr/>
        </p:nvGraphicFramePr>
        <p:xfrm>
          <a:off x="1259632" y="1556792"/>
          <a:ext cx="6912768" cy="417646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395536" y="548680"/>
            <a:ext cx="8515350" cy="838200"/>
          </a:xfrm>
        </p:spPr>
        <p:txBody>
          <a:bodyPr/>
          <a:lstStyle/>
          <a:p>
            <a:pPr marL="762000" indent="-762000" eaLnBrk="1" hangingPunct="1">
              <a:buFontTx/>
              <a:buAutoNum type="arabicPeriod" startAt="3"/>
            </a:pPr>
            <a:r>
              <a:rPr lang="en-US" altLang="zh-CN" sz="4000" b="1" dirty="0">
                <a:solidFill>
                  <a:srgbClr val="990033"/>
                </a:solidFill>
                <a:ea typeface="华文细黑" pitchFamily="2" charset="-122"/>
              </a:rPr>
              <a:t>ICF</a:t>
            </a:r>
            <a:r>
              <a:rPr lang="zh-CN" altLang="en-US" sz="4000" b="1" dirty="0">
                <a:solidFill>
                  <a:srgbClr val="990033"/>
                </a:solidFill>
                <a:ea typeface="华文细黑" pitchFamily="2" charset="-122"/>
              </a:rPr>
              <a:t>实验数据库系统的设计和建立</a:t>
            </a:r>
          </a:p>
        </p:txBody>
      </p:sp>
      <p:sp>
        <p:nvSpPr>
          <p:cNvPr id="28675" name="Rectangle 3"/>
          <p:cNvSpPr>
            <a:spLocks noGrp="1" noChangeArrowheads="1"/>
          </p:cNvSpPr>
          <p:nvPr>
            <p:ph type="body" idx="1"/>
          </p:nvPr>
        </p:nvSpPr>
        <p:spPr>
          <a:xfrm>
            <a:off x="0" y="1268413"/>
            <a:ext cx="9144000" cy="5437187"/>
          </a:xfrm>
        </p:spPr>
        <p:txBody>
          <a:bodyPr/>
          <a:lstStyle/>
          <a:p>
            <a:pPr marL="990600" lvl="1" indent="-533400" eaLnBrk="1" hangingPunct="1">
              <a:buFont typeface="Wingdings" pitchFamily="2" charset="2"/>
              <a:buChar char="l"/>
            </a:pPr>
            <a:r>
              <a:rPr lang="zh-CN" altLang="en-US" b="1" dirty="0">
                <a:solidFill>
                  <a:schemeClr val="accent2"/>
                </a:solidFill>
                <a:ea typeface="华文细黑" pitchFamily="2" charset="-122"/>
              </a:rPr>
              <a:t>数据信息分析</a:t>
            </a:r>
            <a:r>
              <a:rPr lang="zh-CN" altLang="en-US" dirty="0">
                <a:ea typeface="华文细黑" pitchFamily="2" charset="-122"/>
              </a:rPr>
              <a:t> </a:t>
            </a:r>
            <a:r>
              <a:rPr lang="zh-CN" altLang="en-US" dirty="0">
                <a:solidFill>
                  <a:schemeClr val="accent2"/>
                </a:solidFill>
                <a:ea typeface="华文细黑" pitchFamily="2" charset="-122"/>
              </a:rPr>
              <a:t>－</a:t>
            </a:r>
            <a:r>
              <a:rPr lang="en-US" altLang="zh-CN" sz="2400" dirty="0">
                <a:solidFill>
                  <a:schemeClr val="accent2"/>
                </a:solidFill>
                <a:ea typeface="华文细黑" pitchFamily="2" charset="-122"/>
              </a:rPr>
              <a:t>ICF</a:t>
            </a:r>
            <a:r>
              <a:rPr lang="zh-CN" altLang="en-US" sz="2400" dirty="0">
                <a:solidFill>
                  <a:schemeClr val="accent2"/>
                </a:solidFill>
                <a:ea typeface="华文细黑" pitchFamily="2" charset="-122"/>
              </a:rPr>
              <a:t>物理实验中实验数据和相关结果产生的过程 </a:t>
            </a:r>
          </a:p>
        </p:txBody>
      </p:sp>
      <p:pic>
        <p:nvPicPr>
          <p:cNvPr id="28676" name="Picture 4" descr="图5"/>
          <p:cNvPicPr>
            <a:picLocks noChangeAspect="1" noChangeArrowheads="1"/>
          </p:cNvPicPr>
          <p:nvPr/>
        </p:nvPicPr>
        <p:blipFill>
          <a:blip r:embed="rId3" cstate="print"/>
          <a:srcRect/>
          <a:stretch>
            <a:fillRect/>
          </a:stretch>
        </p:blipFill>
        <p:spPr bwMode="auto">
          <a:xfrm>
            <a:off x="2700338" y="1916113"/>
            <a:ext cx="5338762" cy="4752975"/>
          </a:xfrm>
          <a:prstGeom prst="rect">
            <a:avLst/>
          </a:prstGeom>
          <a:noFill/>
          <a:ln w="9525">
            <a:noFill/>
            <a:miter lim="800000"/>
            <a:headEnd/>
            <a:tailEnd/>
          </a:ln>
        </p:spPr>
      </p:pic>
    </p:spTree>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358775" y="476672"/>
            <a:ext cx="8101657" cy="720080"/>
          </a:xfrm>
        </p:spPr>
        <p:txBody>
          <a:bodyPr/>
          <a:lstStyle/>
          <a:p>
            <a:pPr marL="762000" indent="-762000"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29699" name="Rectangle 3"/>
          <p:cNvSpPr>
            <a:spLocks noGrp="1" noChangeArrowheads="1"/>
          </p:cNvSpPr>
          <p:nvPr>
            <p:ph type="body" idx="1"/>
          </p:nvPr>
        </p:nvSpPr>
        <p:spPr>
          <a:xfrm>
            <a:off x="0" y="1052736"/>
            <a:ext cx="8748464" cy="5364832"/>
          </a:xfrm>
        </p:spPr>
        <p:txBody>
          <a:bodyPr/>
          <a:lstStyle/>
          <a:p>
            <a:pPr marL="990600" lvl="1" indent="-533400" algn="just" eaLnBrk="1" fontAlgn="b" hangingPunct="1">
              <a:lnSpc>
                <a:spcPct val="90000"/>
              </a:lnSpc>
              <a:buFont typeface="Wingdings" pitchFamily="2" charset="2"/>
              <a:buChar char="l"/>
            </a:pPr>
            <a:r>
              <a:rPr lang="zh-CN" altLang="en-US" b="1" dirty="0">
                <a:solidFill>
                  <a:schemeClr val="accent2"/>
                </a:solidFill>
                <a:ea typeface="华文细黑" pitchFamily="2" charset="-122"/>
              </a:rPr>
              <a:t>数据信息分析  </a:t>
            </a:r>
            <a:endParaRPr lang="en-US" altLang="zh-CN" b="1" dirty="0">
              <a:solidFill>
                <a:schemeClr val="accent2"/>
              </a:solidFill>
              <a:ea typeface="华文细黑" pitchFamily="2" charset="-122"/>
            </a:endParaRPr>
          </a:p>
          <a:p>
            <a:pPr marL="990600" lvl="1" indent="-533400" algn="just" eaLnBrk="1" fontAlgn="b" hangingPunct="1">
              <a:lnSpc>
                <a:spcPct val="90000"/>
              </a:lnSpc>
              <a:buNone/>
            </a:pPr>
            <a:r>
              <a:rPr lang="en-US" altLang="zh-CN" b="1" dirty="0">
                <a:solidFill>
                  <a:schemeClr val="accent2"/>
                </a:solidFill>
                <a:ea typeface="华文细黑" pitchFamily="2" charset="-122"/>
              </a:rPr>
              <a:t>      </a:t>
            </a:r>
            <a:r>
              <a:rPr lang="zh-CN" altLang="en-US" dirty="0">
                <a:solidFill>
                  <a:schemeClr val="accent2"/>
                </a:solidFill>
                <a:ea typeface="华文细黑" pitchFamily="2" charset="-122"/>
              </a:rPr>
              <a:t>以探测器为最基本的实验数据获取单元时，</a:t>
            </a:r>
            <a:r>
              <a:rPr lang="en-US" altLang="zh-CN" dirty="0">
                <a:solidFill>
                  <a:schemeClr val="accent2"/>
                </a:solidFill>
                <a:ea typeface="华文细黑" pitchFamily="2" charset="-122"/>
              </a:rPr>
              <a:t>ICF</a:t>
            </a:r>
            <a:r>
              <a:rPr lang="zh-CN" altLang="en-US" dirty="0">
                <a:solidFill>
                  <a:schemeClr val="accent2"/>
                </a:solidFill>
                <a:ea typeface="华文细黑" pitchFamily="2" charset="-122"/>
              </a:rPr>
              <a:t>实验数据库要记录的数据和信息有：</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目前用于</a:t>
            </a:r>
            <a:r>
              <a:rPr lang="en-US" altLang="zh-CN" sz="2000" dirty="0">
                <a:solidFill>
                  <a:schemeClr val="accent2"/>
                </a:solidFill>
                <a:ea typeface="华文细黑" pitchFamily="2" charset="-122"/>
              </a:rPr>
              <a:t>ICF</a:t>
            </a:r>
            <a:r>
              <a:rPr lang="zh-CN" altLang="en-US" sz="2000" dirty="0">
                <a:solidFill>
                  <a:schemeClr val="accent2"/>
                </a:solidFill>
                <a:ea typeface="华文细黑" pitchFamily="2" charset="-122"/>
              </a:rPr>
              <a:t>实验的近</a:t>
            </a:r>
            <a:r>
              <a:rPr lang="en-US" altLang="zh-CN" sz="2000" dirty="0">
                <a:solidFill>
                  <a:schemeClr val="accent2"/>
                </a:solidFill>
                <a:ea typeface="华文细黑" pitchFamily="2" charset="-122"/>
              </a:rPr>
              <a:t>200</a:t>
            </a:r>
            <a:r>
              <a:rPr lang="zh-CN" altLang="en-US" sz="2000" dirty="0">
                <a:solidFill>
                  <a:schemeClr val="accent2"/>
                </a:solidFill>
                <a:ea typeface="华文细黑" pitchFamily="2" charset="-122"/>
              </a:rPr>
              <a:t>个各种探测器特征信息</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探测器年度刻度数据和相关刻度信息</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每发打靶的靶参数</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每发打靶的激光参数</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每发打靶每个测量探测器的实验数据</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每发打靶每个实验课题的实验结果数据</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（多个课题实验结果关联处理得到）实验项目的实验结果</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（多个实验项目综合分析处理得到）该发打靶实验的总体结果</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（多发打靶实验结果联合处理得出）某一物理目标的实验结果</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年度实验结果</a:t>
            </a:r>
          </a:p>
          <a:p>
            <a:pPr marL="1371600" lvl="2" indent="-457200" algn="just" eaLnBrk="1" fontAlgn="b" hangingPunct="1">
              <a:lnSpc>
                <a:spcPct val="90000"/>
              </a:lnSpc>
              <a:buFontTx/>
              <a:buAutoNum type="arabicParenR"/>
            </a:pPr>
            <a:r>
              <a:rPr lang="en-US" altLang="zh-CN" sz="2000" dirty="0">
                <a:solidFill>
                  <a:schemeClr val="accent2"/>
                </a:solidFill>
                <a:ea typeface="华文细黑" pitchFamily="2" charset="-122"/>
              </a:rPr>
              <a:t>X</a:t>
            </a:r>
            <a:r>
              <a:rPr lang="zh-CN" altLang="en-US" sz="2000" dirty="0">
                <a:solidFill>
                  <a:schemeClr val="accent2"/>
                </a:solidFill>
                <a:ea typeface="华文细黑" pitchFamily="2" charset="-122"/>
              </a:rPr>
              <a:t>光吸收片参数</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课题、项目、单发打靶、多发打靶和年度实验的实验计划方案</a:t>
            </a:r>
          </a:p>
          <a:p>
            <a:pPr marL="1371600" lvl="2" indent="-457200" algn="just" eaLnBrk="1" fontAlgn="b" hangingPunct="1">
              <a:lnSpc>
                <a:spcPct val="90000"/>
              </a:lnSpc>
              <a:buFontTx/>
              <a:buAutoNum type="arabicParenR"/>
            </a:pPr>
            <a:r>
              <a:rPr lang="zh-CN" altLang="en-US" sz="2000" dirty="0">
                <a:solidFill>
                  <a:schemeClr val="accent2"/>
                </a:solidFill>
                <a:ea typeface="华文细黑" pitchFamily="2" charset="-122"/>
              </a:rPr>
              <a:t>实验人员个人资料</a:t>
            </a:r>
          </a:p>
        </p:txBody>
      </p:sp>
    </p:spTree>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394717" y="404664"/>
            <a:ext cx="8713787" cy="838200"/>
          </a:xfrm>
        </p:spPr>
        <p:txBody>
          <a:bodyPr/>
          <a:lstStyle/>
          <a:p>
            <a:pPr marL="762000" indent="-762000"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30723" name="Rectangle 3"/>
          <p:cNvSpPr>
            <a:spLocks noGrp="1" noChangeArrowheads="1"/>
          </p:cNvSpPr>
          <p:nvPr>
            <p:ph type="body" idx="1"/>
          </p:nvPr>
        </p:nvSpPr>
        <p:spPr>
          <a:xfrm>
            <a:off x="467544" y="1196752"/>
            <a:ext cx="8280920" cy="5229225"/>
          </a:xfrm>
        </p:spPr>
        <p:txBody>
          <a:bodyPr/>
          <a:lstStyle/>
          <a:p>
            <a:pPr marL="609600" indent="-609600" eaLnBrk="1" hangingPunct="1">
              <a:buFont typeface="Wingdings" pitchFamily="2" charset="2"/>
              <a:buChar char="l"/>
            </a:pPr>
            <a:r>
              <a:rPr lang="zh-CN" altLang="en-US" b="1" dirty="0">
                <a:solidFill>
                  <a:schemeClr val="accent2"/>
                </a:solidFill>
                <a:ea typeface="华文细黑" pitchFamily="2" charset="-122"/>
              </a:rPr>
              <a:t>数据处理要求</a:t>
            </a:r>
            <a:r>
              <a:rPr lang="zh-CN" altLang="en-US" dirty="0">
                <a:solidFill>
                  <a:schemeClr val="accent2"/>
                </a:solidFill>
                <a:ea typeface="华文细黑" pitchFamily="2" charset="-122"/>
              </a:rPr>
              <a:t> </a:t>
            </a:r>
          </a:p>
          <a:p>
            <a:pPr marL="990600" lvl="1" indent="-533400" eaLnBrk="1" hangingPunct="1"/>
            <a:r>
              <a:rPr lang="zh-CN" altLang="en-US" dirty="0">
                <a:solidFill>
                  <a:schemeClr val="accent2"/>
                </a:solidFill>
                <a:ea typeface="华文细黑" pitchFamily="2" charset="-122"/>
              </a:rPr>
              <a:t>建立的数据库是基于网络应用 </a:t>
            </a:r>
          </a:p>
          <a:p>
            <a:pPr marL="990600" lvl="1" indent="-533400" eaLnBrk="1" hangingPunct="1"/>
            <a:r>
              <a:rPr lang="zh-CN" altLang="en-US" dirty="0">
                <a:solidFill>
                  <a:schemeClr val="accent2"/>
                </a:solidFill>
                <a:ea typeface="华文细黑" pitchFamily="2" charset="-122"/>
              </a:rPr>
              <a:t>原始数据同时保存在同一局域网的专用文件服务器上，数据是通过专用软件自动录入和手动录入到数据库</a:t>
            </a:r>
          </a:p>
          <a:p>
            <a:pPr marL="990600" lvl="1" indent="-533400" eaLnBrk="1" hangingPunct="1"/>
            <a:r>
              <a:rPr lang="zh-CN" altLang="en-US" dirty="0">
                <a:solidFill>
                  <a:schemeClr val="accent2"/>
                </a:solidFill>
                <a:ea typeface="华文细黑" pitchFamily="2" charset="-122"/>
              </a:rPr>
              <a:t>访问数据库的客户机是在网络上的</a:t>
            </a:r>
            <a:r>
              <a:rPr lang="en-US" altLang="zh-CN" dirty="0">
                <a:solidFill>
                  <a:schemeClr val="accent2"/>
                </a:solidFill>
                <a:ea typeface="华文细黑" pitchFamily="2" charset="-122"/>
              </a:rPr>
              <a:t>Windows </a:t>
            </a:r>
            <a:r>
              <a:rPr lang="zh-CN" altLang="en-US" dirty="0">
                <a:solidFill>
                  <a:schemeClr val="accent2"/>
                </a:solidFill>
                <a:ea typeface="华文细黑" pitchFamily="2" charset="-122"/>
              </a:rPr>
              <a:t>系统， 在</a:t>
            </a:r>
            <a:r>
              <a:rPr lang="en-US" altLang="zh-CN" dirty="0">
                <a:solidFill>
                  <a:schemeClr val="accent2"/>
                </a:solidFill>
                <a:ea typeface="华文细黑" pitchFamily="2" charset="-122"/>
              </a:rPr>
              <a:t>TCP/IP</a:t>
            </a:r>
            <a:r>
              <a:rPr lang="zh-CN" altLang="en-US" dirty="0">
                <a:solidFill>
                  <a:schemeClr val="accent2"/>
                </a:solidFill>
                <a:ea typeface="华文细黑" pitchFamily="2" charset="-122"/>
              </a:rPr>
              <a:t>协议下与数据库通讯</a:t>
            </a:r>
          </a:p>
        </p:txBody>
      </p:sp>
    </p:spTree>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395287" y="431577"/>
            <a:ext cx="8785225" cy="765175"/>
          </a:xfrm>
        </p:spPr>
        <p:txBody>
          <a:bodyPr/>
          <a:lstStyle/>
          <a:p>
            <a:pPr marL="447675" indent="-447675"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31747" name="Rectangle 3"/>
          <p:cNvSpPr>
            <a:spLocks noGrp="1" noChangeArrowheads="1"/>
          </p:cNvSpPr>
          <p:nvPr>
            <p:ph type="body" idx="1"/>
          </p:nvPr>
        </p:nvSpPr>
        <p:spPr>
          <a:xfrm>
            <a:off x="395536" y="1196752"/>
            <a:ext cx="8208912" cy="5445125"/>
          </a:xfrm>
        </p:spPr>
        <p:txBody>
          <a:bodyPr/>
          <a:lstStyle/>
          <a:p>
            <a:pPr marL="609600" indent="-609600" eaLnBrk="1" hangingPunct="1">
              <a:buFont typeface="Wingdings" pitchFamily="2" charset="2"/>
              <a:buChar char="l"/>
            </a:pPr>
            <a:r>
              <a:rPr lang="en-US" altLang="zh-CN" sz="2800" b="1" dirty="0">
                <a:solidFill>
                  <a:schemeClr val="accent2"/>
                </a:solidFill>
                <a:ea typeface="华文细黑" pitchFamily="2" charset="-122"/>
              </a:rPr>
              <a:t>ICF</a:t>
            </a:r>
            <a:r>
              <a:rPr lang="zh-CN" altLang="en-US" sz="2800" b="1" dirty="0">
                <a:solidFill>
                  <a:schemeClr val="accent2"/>
                </a:solidFill>
                <a:ea typeface="华文细黑" pitchFamily="2" charset="-122"/>
              </a:rPr>
              <a:t>实验数据库的逻辑设计</a:t>
            </a:r>
          </a:p>
          <a:p>
            <a:pPr marL="990600" lvl="1" indent="-533400" eaLnBrk="1" hangingPunct="1"/>
            <a:r>
              <a:rPr lang="zh-CN" altLang="en-US" sz="2400" b="1" dirty="0">
                <a:solidFill>
                  <a:schemeClr val="accent2"/>
                </a:solidFill>
                <a:ea typeface="华文细黑" pitchFamily="2" charset="-122"/>
              </a:rPr>
              <a:t>数据模型</a:t>
            </a:r>
            <a:r>
              <a:rPr lang="zh-CN" altLang="en-US" sz="2400" dirty="0">
                <a:solidFill>
                  <a:schemeClr val="accent2"/>
                </a:solidFill>
                <a:ea typeface="华文细黑" pitchFamily="2" charset="-122"/>
              </a:rPr>
              <a:t> </a:t>
            </a:r>
          </a:p>
          <a:p>
            <a:pPr marL="990600" lvl="1" indent="-533400" eaLnBrk="1" hangingPunct="1">
              <a:buFontTx/>
              <a:buNone/>
            </a:pPr>
            <a:r>
              <a:rPr lang="zh-CN" altLang="en-US" sz="2400" dirty="0">
                <a:solidFill>
                  <a:schemeClr val="accent2"/>
                </a:solidFill>
                <a:ea typeface="华文细黑" pitchFamily="2" charset="-122"/>
              </a:rPr>
              <a:t>通过对实验数据信息和数据处理过程的分析，要建立的数据模型应包括下列</a:t>
            </a:r>
            <a:r>
              <a:rPr lang="en-US" altLang="zh-CN" sz="2400" dirty="0">
                <a:solidFill>
                  <a:schemeClr val="accent2"/>
                </a:solidFill>
                <a:ea typeface="华文细黑" pitchFamily="2" charset="-122"/>
              </a:rPr>
              <a:t>13</a:t>
            </a:r>
            <a:r>
              <a:rPr lang="zh-CN" altLang="en-US" sz="2400" dirty="0">
                <a:solidFill>
                  <a:schemeClr val="accent2"/>
                </a:solidFill>
                <a:ea typeface="华文细黑" pitchFamily="2" charset="-122"/>
              </a:rPr>
              <a:t>个实体（关系表）：</a:t>
            </a:r>
          </a:p>
          <a:p>
            <a:pPr marL="1371600" lvl="2" indent="-457200" eaLnBrk="1" hangingPunct="1">
              <a:buFontTx/>
              <a:buNone/>
            </a:pPr>
            <a:r>
              <a:rPr lang="zh-CN" altLang="en-US" sz="2000" dirty="0">
                <a:solidFill>
                  <a:schemeClr val="accent2"/>
                </a:solidFill>
                <a:ea typeface="华文细黑" pitchFamily="2" charset="-122"/>
              </a:rPr>
              <a:t>探测器           刻度参数           靶参数              </a:t>
            </a:r>
          </a:p>
          <a:p>
            <a:pPr marL="1371600" lvl="2" indent="-457200" eaLnBrk="1" hangingPunct="1">
              <a:buFontTx/>
              <a:buNone/>
            </a:pPr>
            <a:r>
              <a:rPr lang="zh-CN" altLang="en-US" sz="2000" dirty="0">
                <a:solidFill>
                  <a:schemeClr val="accent2"/>
                </a:solidFill>
                <a:ea typeface="华文细黑" pitchFamily="2" charset="-122"/>
              </a:rPr>
              <a:t>激光参数         单探头实验结果     课题实验结果   </a:t>
            </a:r>
          </a:p>
          <a:p>
            <a:pPr marL="1371600" lvl="2" indent="-457200" eaLnBrk="1" hangingPunct="1">
              <a:buFontTx/>
              <a:buNone/>
            </a:pPr>
            <a:r>
              <a:rPr lang="zh-CN" altLang="en-US" sz="2000" dirty="0">
                <a:solidFill>
                  <a:schemeClr val="accent2"/>
                </a:solidFill>
                <a:ea typeface="华文细黑" pitchFamily="2" charset="-122"/>
              </a:rPr>
              <a:t>项目实验结果     单次打靶实验结果   多发打靶实验结果</a:t>
            </a:r>
          </a:p>
          <a:p>
            <a:pPr marL="1371600" lvl="2" indent="-457200" eaLnBrk="1" hangingPunct="1">
              <a:buFontTx/>
              <a:buNone/>
            </a:pPr>
            <a:r>
              <a:rPr lang="zh-CN" altLang="en-US" sz="2000" dirty="0">
                <a:solidFill>
                  <a:schemeClr val="accent2"/>
                </a:solidFill>
                <a:ea typeface="华文细黑" pitchFamily="2" charset="-122"/>
              </a:rPr>
              <a:t>单次年度实验结果  </a:t>
            </a:r>
            <a:r>
              <a:rPr lang="en-US" altLang="zh-CN" sz="2000" dirty="0">
                <a:solidFill>
                  <a:schemeClr val="accent2"/>
                </a:solidFill>
                <a:ea typeface="华文细黑" pitchFamily="2" charset="-122"/>
              </a:rPr>
              <a:t>X</a:t>
            </a:r>
            <a:r>
              <a:rPr lang="zh-CN" altLang="en-US" sz="2000" dirty="0">
                <a:solidFill>
                  <a:schemeClr val="accent2"/>
                </a:solidFill>
                <a:ea typeface="华文细黑" pitchFamily="2" charset="-122"/>
              </a:rPr>
              <a:t>光吸收片         实验人员个人资料 </a:t>
            </a:r>
          </a:p>
          <a:p>
            <a:pPr marL="1371600" lvl="2" indent="-457200" eaLnBrk="1" hangingPunct="1">
              <a:buFontTx/>
              <a:buNone/>
            </a:pPr>
            <a:r>
              <a:rPr lang="zh-CN" altLang="en-US" sz="2000" dirty="0">
                <a:solidFill>
                  <a:schemeClr val="accent2"/>
                </a:solidFill>
                <a:ea typeface="华文细黑" pitchFamily="2" charset="-122"/>
              </a:rPr>
              <a:t>实验计划方案  </a:t>
            </a:r>
          </a:p>
        </p:txBody>
      </p:sp>
    </p:spTree>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395536" y="476672"/>
            <a:ext cx="8748464" cy="648072"/>
          </a:xfrm>
        </p:spPr>
        <p:txBody>
          <a:bodyPr/>
          <a:lstStyle/>
          <a:p>
            <a:pPr marL="447675" indent="-447675"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32771" name="Rectangle 3"/>
          <p:cNvSpPr>
            <a:spLocks noGrp="1" noChangeArrowheads="1"/>
          </p:cNvSpPr>
          <p:nvPr>
            <p:ph type="body" idx="1"/>
          </p:nvPr>
        </p:nvSpPr>
        <p:spPr>
          <a:xfrm>
            <a:off x="395536" y="1124744"/>
            <a:ext cx="8352928" cy="5469731"/>
          </a:xfrm>
        </p:spPr>
        <p:txBody>
          <a:bodyPr/>
          <a:lstStyle/>
          <a:p>
            <a:pPr marL="533400" indent="-533400" eaLnBrk="1" hangingPunct="1">
              <a:buFont typeface="Wingdings" pitchFamily="2" charset="2"/>
              <a:buChar char="l"/>
            </a:pPr>
            <a:r>
              <a:rPr lang="en-US" altLang="zh-CN" sz="2800" b="1" dirty="0">
                <a:solidFill>
                  <a:schemeClr val="accent2"/>
                </a:solidFill>
                <a:ea typeface="华文细黑" pitchFamily="2" charset="-122"/>
              </a:rPr>
              <a:t>ICF</a:t>
            </a:r>
            <a:r>
              <a:rPr lang="zh-CN" altLang="en-US" sz="2800" b="1" dirty="0">
                <a:solidFill>
                  <a:schemeClr val="accent2"/>
                </a:solidFill>
                <a:ea typeface="华文细黑" pitchFamily="2" charset="-122"/>
              </a:rPr>
              <a:t>实验数据库的逻辑设计</a:t>
            </a:r>
          </a:p>
          <a:p>
            <a:pPr marL="914400" lvl="1" indent="-457200" eaLnBrk="1" hangingPunct="1"/>
            <a:r>
              <a:rPr lang="zh-CN" altLang="en-US" sz="2400" b="1" dirty="0">
                <a:solidFill>
                  <a:schemeClr val="accent2"/>
                </a:solidFill>
                <a:ea typeface="华文细黑" pitchFamily="2" charset="-122"/>
              </a:rPr>
              <a:t>数据模型</a:t>
            </a:r>
            <a:r>
              <a:rPr lang="zh-CN" altLang="en-US" sz="2400" dirty="0">
                <a:solidFill>
                  <a:schemeClr val="accent2"/>
                </a:solidFill>
                <a:ea typeface="华文细黑" pitchFamily="2" charset="-122"/>
              </a:rPr>
              <a:t> </a:t>
            </a:r>
            <a:endParaRPr lang="zh-CN" altLang="en-US" sz="2000" dirty="0">
              <a:solidFill>
                <a:schemeClr val="accent2"/>
              </a:solidFill>
              <a:ea typeface="华文细黑" pitchFamily="2" charset="-122"/>
            </a:endParaRPr>
          </a:p>
          <a:p>
            <a:pPr marL="914400" lvl="1" indent="-457200" eaLnBrk="1" hangingPunct="1">
              <a:buFontTx/>
              <a:buNone/>
            </a:pPr>
            <a:r>
              <a:rPr lang="zh-CN" altLang="en-US" sz="2000" dirty="0">
                <a:solidFill>
                  <a:schemeClr val="accent2"/>
                </a:solidFill>
                <a:ea typeface="华文细黑" pitchFamily="2" charset="-122"/>
              </a:rPr>
              <a:t>这些实体包括如下属性：</a:t>
            </a:r>
          </a:p>
          <a:p>
            <a:pPr marL="914400" lvl="1" indent="-457200" eaLnBrk="1" hangingPunct="1">
              <a:buFontTx/>
              <a:buChar char="•"/>
            </a:pPr>
            <a:r>
              <a:rPr lang="zh-CN" altLang="en-US" sz="2000" b="1" dirty="0">
                <a:solidFill>
                  <a:schemeClr val="accent2"/>
                </a:solidFill>
                <a:ea typeface="华文细黑" pitchFamily="2" charset="-122"/>
              </a:rPr>
              <a:t>科研人员</a:t>
            </a:r>
            <a:r>
              <a:rPr lang="zh-CN" altLang="en-US" sz="2000" dirty="0">
                <a:solidFill>
                  <a:schemeClr val="accent2"/>
                </a:solidFill>
                <a:ea typeface="华文细黑" pitchFamily="2" charset="-122"/>
              </a:rPr>
              <a:t> 编号，姓名，性别，年龄，出生年月，学位，专业特长，职称职务，电话通信地址，照片图象等。</a:t>
            </a:r>
          </a:p>
          <a:p>
            <a:pPr marL="914400" lvl="1" indent="-457200" eaLnBrk="1" hangingPunct="1">
              <a:buFontTx/>
              <a:buChar char="•"/>
            </a:pPr>
            <a:r>
              <a:rPr lang="zh-CN" altLang="en-US" sz="2000" b="1" dirty="0">
                <a:solidFill>
                  <a:schemeClr val="accent2"/>
                </a:solidFill>
                <a:ea typeface="华文细黑" pitchFamily="2" charset="-122"/>
                <a:cs typeface="Times New Roman" pitchFamily="18" charset="0"/>
              </a:rPr>
              <a:t>实验计划和方案</a:t>
            </a:r>
            <a:r>
              <a:rPr lang="zh-CN" altLang="en-US" sz="2000" dirty="0">
                <a:solidFill>
                  <a:schemeClr val="accent2"/>
                </a:solidFill>
                <a:ea typeface="华文细黑" pitchFamily="2" charset="-122"/>
                <a:cs typeface="Times New Roman" pitchFamily="18" charset="0"/>
              </a:rPr>
              <a:t> 实验时间，课题名称，实验布局文字描述，实验布局图，实验计划方案，总结报告，负责人姓名。</a:t>
            </a:r>
          </a:p>
          <a:p>
            <a:pPr marL="914400" lvl="1" indent="-457200" eaLnBrk="1" hangingPunct="1">
              <a:buFontTx/>
              <a:buChar char="•"/>
            </a:pPr>
            <a:r>
              <a:rPr lang="en-US" altLang="zh-CN" sz="2000" b="1" dirty="0">
                <a:solidFill>
                  <a:schemeClr val="accent2"/>
                </a:solidFill>
                <a:ea typeface="华文细黑" pitchFamily="2" charset="-122"/>
                <a:cs typeface="Times New Roman" pitchFamily="18" charset="0"/>
              </a:rPr>
              <a:t>X</a:t>
            </a:r>
            <a:r>
              <a:rPr lang="zh-CN" altLang="en-US" sz="2000" b="1" dirty="0">
                <a:solidFill>
                  <a:schemeClr val="accent2"/>
                </a:solidFill>
                <a:ea typeface="华文细黑" pitchFamily="2" charset="-122"/>
                <a:cs typeface="Times New Roman" pitchFamily="18" charset="0"/>
              </a:rPr>
              <a:t>光能谱测量吸收片</a:t>
            </a:r>
            <a:r>
              <a:rPr lang="zh-CN" altLang="en-US" sz="2000" dirty="0">
                <a:solidFill>
                  <a:schemeClr val="accent2"/>
                </a:solidFill>
                <a:ea typeface="华文细黑" pitchFamily="2" charset="-122"/>
                <a:cs typeface="Times New Roman" pitchFamily="18" charset="0"/>
              </a:rPr>
              <a:t> 材料名称，比重，构成比例，厚度，吸收参数，文字描述，吸收曲线，所属课题名称，负责人姓名。</a:t>
            </a:r>
          </a:p>
          <a:p>
            <a:pPr marL="914400" lvl="1" indent="-457200" eaLnBrk="1" hangingPunct="1">
              <a:buFontTx/>
              <a:buChar char="•"/>
            </a:pPr>
            <a:r>
              <a:rPr lang="zh-CN" altLang="en-US" sz="2000" b="1" dirty="0">
                <a:solidFill>
                  <a:schemeClr val="accent2"/>
                </a:solidFill>
                <a:ea typeface="华文细黑" pitchFamily="2" charset="-122"/>
                <a:cs typeface="Times New Roman" pitchFamily="18" charset="0"/>
              </a:rPr>
              <a:t>探测器</a:t>
            </a:r>
            <a:r>
              <a:rPr lang="zh-CN" altLang="en-US" sz="2000" dirty="0">
                <a:solidFill>
                  <a:schemeClr val="accent2"/>
                </a:solidFill>
                <a:ea typeface="华文细黑" pitchFamily="2" charset="-122"/>
                <a:cs typeface="Times New Roman" pitchFamily="18" charset="0"/>
              </a:rPr>
              <a:t> 名称，用途，参数指标，研制日期，生产单位，价格，灵敏面尺寸，有效长度，探测器图形，所属课题名称，负责人姓名等。</a:t>
            </a:r>
          </a:p>
          <a:p>
            <a:pPr marL="914400" lvl="1" indent="-457200" eaLnBrk="1" hangingPunct="1">
              <a:buFontTx/>
              <a:buChar char="•"/>
            </a:pPr>
            <a:r>
              <a:rPr lang="zh-CN" altLang="en-US" sz="2000" b="1" dirty="0">
                <a:solidFill>
                  <a:schemeClr val="accent2"/>
                </a:solidFill>
                <a:ea typeface="华文细黑" pitchFamily="2" charset="-122"/>
                <a:cs typeface="Times New Roman" pitchFamily="18" charset="0"/>
              </a:rPr>
              <a:t>刻度参数</a:t>
            </a:r>
            <a:r>
              <a:rPr lang="zh-CN" altLang="en-US" sz="2000" dirty="0">
                <a:solidFill>
                  <a:schemeClr val="accent2"/>
                </a:solidFill>
                <a:ea typeface="华文细黑" pitchFamily="2" charset="-122"/>
                <a:cs typeface="Times New Roman" pitchFamily="18" charset="0"/>
              </a:rPr>
              <a:t> 探测器名称，刻度日期，刻度条件，预设高压量程，预设放大倍数，预设延迟时间，预设暴光时间，波形半高宽，波形上升时间，波形下降时间，波形积分面积，刻度原始数据，刻度图形图象，刻度因子，所属课题名称，负责人姓名</a:t>
            </a:r>
          </a:p>
        </p:txBody>
      </p:sp>
    </p:spTree>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395536" y="476672"/>
            <a:ext cx="8569077" cy="692150"/>
          </a:xfrm>
        </p:spPr>
        <p:txBody>
          <a:bodyPr/>
          <a:lstStyle/>
          <a:p>
            <a:pPr marL="542925" indent="-542925"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33795" name="Rectangle 3"/>
          <p:cNvSpPr>
            <a:spLocks noGrp="1" noChangeArrowheads="1"/>
          </p:cNvSpPr>
          <p:nvPr>
            <p:ph type="body" idx="1"/>
          </p:nvPr>
        </p:nvSpPr>
        <p:spPr>
          <a:xfrm>
            <a:off x="467544" y="1196752"/>
            <a:ext cx="8280920" cy="5661248"/>
          </a:xfrm>
        </p:spPr>
        <p:txBody>
          <a:bodyPr/>
          <a:lstStyle/>
          <a:p>
            <a:pPr marL="533400" indent="-533400" eaLnBrk="1" hangingPunct="1">
              <a:lnSpc>
                <a:spcPct val="80000"/>
              </a:lnSpc>
              <a:buFont typeface="Wingdings" pitchFamily="2" charset="2"/>
              <a:buChar char="l"/>
            </a:pPr>
            <a:r>
              <a:rPr lang="en-US" altLang="zh-CN" b="1" dirty="0">
                <a:solidFill>
                  <a:schemeClr val="accent2"/>
                </a:solidFill>
                <a:ea typeface="华文细黑" pitchFamily="2" charset="-122"/>
              </a:rPr>
              <a:t>ICF</a:t>
            </a:r>
            <a:r>
              <a:rPr lang="zh-CN" altLang="en-US" b="1" dirty="0">
                <a:solidFill>
                  <a:schemeClr val="accent2"/>
                </a:solidFill>
                <a:ea typeface="华文细黑" pitchFamily="2" charset="-122"/>
              </a:rPr>
              <a:t>实验数据库的逻辑设计</a:t>
            </a:r>
          </a:p>
          <a:p>
            <a:pPr marL="914400" lvl="1" indent="-457200" eaLnBrk="1" hangingPunct="1">
              <a:lnSpc>
                <a:spcPct val="80000"/>
              </a:lnSpc>
            </a:pPr>
            <a:r>
              <a:rPr lang="zh-CN" altLang="en-US" b="1" dirty="0">
                <a:solidFill>
                  <a:schemeClr val="accent2"/>
                </a:solidFill>
                <a:ea typeface="华文细黑" pitchFamily="2" charset="-122"/>
              </a:rPr>
              <a:t>数据模型</a:t>
            </a:r>
            <a:r>
              <a:rPr lang="zh-CN" altLang="en-US" dirty="0">
                <a:solidFill>
                  <a:schemeClr val="accent2"/>
                </a:solidFill>
                <a:ea typeface="华文细黑" pitchFamily="2" charset="-122"/>
              </a:rPr>
              <a:t> </a:t>
            </a:r>
            <a:endParaRPr lang="zh-CN" altLang="en-US" sz="2400" dirty="0">
              <a:solidFill>
                <a:schemeClr val="accent2"/>
              </a:solidFill>
              <a:ea typeface="华文细黑" pitchFamily="2" charset="-122"/>
            </a:endParaRPr>
          </a:p>
          <a:p>
            <a:pPr marL="914400" lvl="1" indent="-457200" eaLnBrk="1" hangingPunct="1">
              <a:lnSpc>
                <a:spcPct val="80000"/>
              </a:lnSpc>
              <a:buFontTx/>
              <a:buNone/>
            </a:pPr>
            <a:r>
              <a:rPr lang="zh-CN" altLang="en-US" sz="2400" dirty="0">
                <a:solidFill>
                  <a:schemeClr val="accent2"/>
                </a:solidFill>
                <a:ea typeface="华文细黑" pitchFamily="2" charset="-122"/>
              </a:rPr>
              <a:t>这些实体包括如下属性：</a:t>
            </a:r>
          </a:p>
          <a:p>
            <a:pPr marL="809625" lvl="2" indent="-381000" eaLnBrk="1" hangingPunct="1">
              <a:lnSpc>
                <a:spcPct val="80000"/>
              </a:lnSpc>
            </a:pPr>
            <a:r>
              <a:rPr lang="zh-CN" altLang="en-US" sz="2000" b="1" dirty="0">
                <a:solidFill>
                  <a:schemeClr val="accent2"/>
                </a:solidFill>
                <a:ea typeface="华文细黑" pitchFamily="2" charset="-122"/>
                <a:cs typeface="Times New Roman" pitchFamily="18" charset="0"/>
              </a:rPr>
              <a:t>激光参数</a:t>
            </a:r>
            <a:r>
              <a:rPr lang="zh-CN" altLang="en-US" sz="2000" dirty="0">
                <a:solidFill>
                  <a:schemeClr val="accent2"/>
                </a:solidFill>
                <a:ea typeface="华文细黑" pitchFamily="2" charset="-122"/>
                <a:cs typeface="Times New Roman" pitchFamily="18" charset="0"/>
              </a:rPr>
              <a:t> </a:t>
            </a:r>
            <a:r>
              <a:rPr lang="zh-CN" altLang="en-US" sz="1800" dirty="0">
                <a:solidFill>
                  <a:schemeClr val="accent2"/>
                </a:solidFill>
                <a:ea typeface="华文细黑" pitchFamily="2" charset="-122"/>
                <a:cs typeface="Times New Roman" pitchFamily="18" charset="0"/>
              </a:rPr>
              <a:t>打靶发次，实验时间，物理目标，真空度，焦斑大小，离焦情况，频率，波长，波形半高宽、波形上升时间，波形下降时间等，装置名称，激光能量，入射角，激光波形图，靶号，值班人姓名 </a:t>
            </a:r>
            <a:endParaRPr lang="zh-CN" altLang="en-US" sz="2000" dirty="0">
              <a:solidFill>
                <a:schemeClr val="accent2"/>
              </a:solidFill>
              <a:ea typeface="华文细黑" pitchFamily="2" charset="-122"/>
              <a:cs typeface="Times New Roman" pitchFamily="18" charset="0"/>
            </a:endParaRPr>
          </a:p>
          <a:p>
            <a:pPr marL="809625" lvl="2" indent="-381000" eaLnBrk="1" hangingPunct="1">
              <a:lnSpc>
                <a:spcPct val="80000"/>
              </a:lnSpc>
            </a:pPr>
            <a:r>
              <a:rPr lang="zh-CN" altLang="en-US" sz="2000" b="1" dirty="0">
                <a:solidFill>
                  <a:schemeClr val="accent2"/>
                </a:solidFill>
                <a:ea typeface="华文细黑" pitchFamily="2" charset="-122"/>
                <a:cs typeface="Times New Roman" pitchFamily="18" charset="0"/>
              </a:rPr>
              <a:t>靶参数</a:t>
            </a:r>
            <a:r>
              <a:rPr lang="zh-CN" altLang="en-US" sz="2000" dirty="0">
                <a:solidFill>
                  <a:schemeClr val="accent2"/>
                </a:solidFill>
                <a:ea typeface="华文细黑" pitchFamily="2" charset="-122"/>
                <a:cs typeface="Times New Roman" pitchFamily="18" charset="0"/>
              </a:rPr>
              <a:t> </a:t>
            </a:r>
            <a:r>
              <a:rPr lang="zh-CN" altLang="en-US" sz="1800" dirty="0">
                <a:solidFill>
                  <a:schemeClr val="accent2"/>
                </a:solidFill>
                <a:ea typeface="华文细黑" pitchFamily="2" charset="-122"/>
                <a:cs typeface="Times New Roman" pitchFamily="18" charset="0"/>
              </a:rPr>
              <a:t>靶名称，靶类型，物理目标，结构图，制作日期，靶材料，涂层材料， 壁衬材料，底部材料，靶直径，靶长度，靶宽度，充气名称，充气比例，充气气压，斜柱角度</a:t>
            </a:r>
            <a:r>
              <a:rPr lang="en-US" altLang="zh-CN" sz="1800" dirty="0">
                <a:solidFill>
                  <a:schemeClr val="accent2"/>
                </a:solidFill>
                <a:ea typeface="华文细黑" pitchFamily="2" charset="-122"/>
                <a:cs typeface="Times New Roman" pitchFamily="18" charset="0"/>
              </a:rPr>
              <a:t>θ1</a:t>
            </a:r>
            <a:r>
              <a:rPr lang="zh-CN" altLang="en-US" sz="1800" dirty="0">
                <a:solidFill>
                  <a:schemeClr val="accent2"/>
                </a:solidFill>
                <a:ea typeface="华文细黑" pitchFamily="2" charset="-122"/>
                <a:cs typeface="Times New Roman" pitchFamily="18" charset="0"/>
              </a:rPr>
              <a:t>，斜柱角度</a:t>
            </a:r>
            <a:r>
              <a:rPr lang="en-US" altLang="zh-CN" sz="1800" dirty="0">
                <a:solidFill>
                  <a:schemeClr val="accent2"/>
                </a:solidFill>
                <a:ea typeface="华文细黑" pitchFamily="2" charset="-122"/>
                <a:cs typeface="Times New Roman" pitchFamily="18" charset="0"/>
              </a:rPr>
              <a:t>θ2</a:t>
            </a:r>
            <a:r>
              <a:rPr lang="zh-CN" altLang="en-US" sz="1800" dirty="0">
                <a:solidFill>
                  <a:schemeClr val="accent2"/>
                </a:solidFill>
                <a:ea typeface="华文细黑" pitchFamily="2" charset="-122"/>
                <a:cs typeface="Times New Roman" pitchFamily="18" charset="0"/>
              </a:rPr>
              <a:t>，制靶人姓名，测量人姓名</a:t>
            </a:r>
            <a:endParaRPr lang="zh-CN" altLang="en-US" sz="2000" dirty="0">
              <a:solidFill>
                <a:schemeClr val="accent2"/>
              </a:solidFill>
              <a:ea typeface="华文细黑" pitchFamily="2" charset="-122"/>
              <a:cs typeface="Times New Roman" pitchFamily="18" charset="0"/>
            </a:endParaRPr>
          </a:p>
          <a:p>
            <a:pPr marL="809625" lvl="2" indent="-381000" eaLnBrk="1" hangingPunct="1">
              <a:lnSpc>
                <a:spcPct val="80000"/>
              </a:lnSpc>
            </a:pPr>
            <a:r>
              <a:rPr lang="zh-CN" altLang="en-US" sz="2000" b="1" dirty="0">
                <a:solidFill>
                  <a:schemeClr val="accent2"/>
                </a:solidFill>
                <a:ea typeface="华文细黑" pitchFamily="2" charset="-122"/>
                <a:cs typeface="Times New Roman" pitchFamily="18" charset="0"/>
              </a:rPr>
              <a:t>单探测器测量结果</a:t>
            </a:r>
            <a:r>
              <a:rPr lang="zh-CN" altLang="en-US" sz="2000" dirty="0">
                <a:solidFill>
                  <a:schemeClr val="accent2"/>
                </a:solidFill>
                <a:ea typeface="华文细黑" pitchFamily="2" charset="-122"/>
                <a:cs typeface="Times New Roman" pitchFamily="18" charset="0"/>
              </a:rPr>
              <a:t> </a:t>
            </a:r>
            <a:r>
              <a:rPr lang="zh-CN" altLang="en-US" sz="1800" dirty="0">
                <a:solidFill>
                  <a:schemeClr val="accent2"/>
                </a:solidFill>
                <a:ea typeface="华文细黑" pitchFamily="2" charset="-122"/>
                <a:cs typeface="Times New Roman" pitchFamily="18" charset="0"/>
              </a:rPr>
              <a:t>打靶发次，探测器名称，空间位置，预设高压量程，预设放大倍数，预设延迟时间，预设暴光时间，实验原始数据，波形半高宽，波形上升时间，波形下降时间，波形积分面积，探测器结果数据，结果图形图象，所属课</a:t>
            </a:r>
            <a:r>
              <a:rPr lang="zh-CN" altLang="en-US" sz="1800" dirty="0">
                <a:solidFill>
                  <a:schemeClr val="accent2"/>
                </a:solidFill>
                <a:ea typeface="华文细黑" pitchFamily="2" charset="-122"/>
              </a:rPr>
              <a:t>題</a:t>
            </a:r>
            <a:r>
              <a:rPr lang="zh-CN" altLang="en-US" sz="1800" dirty="0">
                <a:solidFill>
                  <a:schemeClr val="accent2"/>
                </a:solidFill>
                <a:ea typeface="华文细黑" pitchFamily="2" charset="-122"/>
                <a:cs typeface="Times New Roman" pitchFamily="18" charset="0"/>
              </a:rPr>
              <a:t>名称，负责人姓名</a:t>
            </a:r>
            <a:endParaRPr lang="zh-CN" altLang="en-US" sz="2000" dirty="0">
              <a:solidFill>
                <a:schemeClr val="accent2"/>
              </a:solidFill>
              <a:ea typeface="华文细黑" pitchFamily="2" charset="-122"/>
              <a:cs typeface="Times New Roman" pitchFamily="18" charset="0"/>
            </a:endParaRPr>
          </a:p>
          <a:p>
            <a:pPr marL="809625" lvl="2" indent="-381000" eaLnBrk="1" hangingPunct="1">
              <a:lnSpc>
                <a:spcPct val="80000"/>
              </a:lnSpc>
            </a:pPr>
            <a:r>
              <a:rPr lang="zh-CN" altLang="en-US" sz="2000" b="1" dirty="0">
                <a:solidFill>
                  <a:schemeClr val="accent2"/>
                </a:solidFill>
                <a:ea typeface="华文细黑" pitchFamily="2" charset="-122"/>
                <a:cs typeface="Times New Roman" pitchFamily="18" charset="0"/>
              </a:rPr>
              <a:t>实验课题结果 </a:t>
            </a:r>
            <a:r>
              <a:rPr lang="zh-CN" altLang="en-US" sz="1800" dirty="0">
                <a:solidFill>
                  <a:schemeClr val="accent2"/>
                </a:solidFill>
                <a:ea typeface="华文细黑" pitchFamily="2" charset="-122"/>
                <a:cs typeface="Times New Roman" pitchFamily="18" charset="0"/>
              </a:rPr>
              <a:t>打靶发次，课题名称，靶名称，实验结果代表性数据，实验结果图形图象，实验结果文字描述等，负责人姓名</a:t>
            </a:r>
            <a:endParaRPr lang="zh-CN" altLang="en-US" sz="2000" dirty="0">
              <a:solidFill>
                <a:schemeClr val="accent2"/>
              </a:solidFill>
              <a:ea typeface="华文细黑" pitchFamily="2" charset="-122"/>
              <a:cs typeface="Times New Roman" pitchFamily="18" charset="0"/>
            </a:endParaRPr>
          </a:p>
          <a:p>
            <a:pPr marL="809625" lvl="2" indent="-381000" eaLnBrk="1" hangingPunct="1">
              <a:lnSpc>
                <a:spcPct val="80000"/>
              </a:lnSpc>
            </a:pPr>
            <a:r>
              <a:rPr lang="zh-CN" altLang="en-US" sz="2000" b="1" dirty="0">
                <a:solidFill>
                  <a:schemeClr val="accent2"/>
                </a:solidFill>
                <a:ea typeface="华文细黑" pitchFamily="2" charset="-122"/>
                <a:cs typeface="Times New Roman" pitchFamily="18" charset="0"/>
              </a:rPr>
              <a:t>多个实验课题结果联合处理得到的实验项目结果</a:t>
            </a:r>
            <a:r>
              <a:rPr lang="zh-CN" altLang="en-US" sz="2000" dirty="0">
                <a:solidFill>
                  <a:schemeClr val="accent2"/>
                </a:solidFill>
                <a:ea typeface="华文细黑" pitchFamily="2" charset="-122"/>
                <a:cs typeface="Times New Roman" pitchFamily="18" charset="0"/>
              </a:rPr>
              <a:t> </a:t>
            </a:r>
            <a:r>
              <a:rPr lang="zh-CN" altLang="en-US" sz="1800" dirty="0">
                <a:solidFill>
                  <a:schemeClr val="accent2"/>
                </a:solidFill>
                <a:ea typeface="华文细黑" pitchFamily="2" charset="-122"/>
                <a:cs typeface="Times New Roman" pitchFamily="18" charset="0"/>
              </a:rPr>
              <a:t>打靶发次，项目名称，靶名称，实验结果代表性数据，实验结果图形图象，实验结果文字描述等，负责人姓名</a:t>
            </a:r>
            <a:endParaRPr lang="zh-CN" altLang="en-US" sz="2000" dirty="0">
              <a:solidFill>
                <a:schemeClr val="accent2"/>
              </a:solidFill>
              <a:ea typeface="华文细黑" pitchFamily="2" charset="-122"/>
              <a:cs typeface="Times New Roman" pitchFamily="18" charset="0"/>
            </a:endParaRPr>
          </a:p>
        </p:txBody>
      </p:sp>
    </p:spTree>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395536" y="431577"/>
            <a:ext cx="8748464" cy="765175"/>
          </a:xfrm>
        </p:spPr>
        <p:txBody>
          <a:bodyPr/>
          <a:lstStyle/>
          <a:p>
            <a:pPr marL="447675" indent="-447675"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34819" name="Rectangle 3"/>
          <p:cNvSpPr>
            <a:spLocks noGrp="1" noChangeArrowheads="1"/>
          </p:cNvSpPr>
          <p:nvPr>
            <p:ph type="body" idx="1"/>
          </p:nvPr>
        </p:nvSpPr>
        <p:spPr>
          <a:xfrm>
            <a:off x="685800" y="1196752"/>
            <a:ext cx="7772400" cy="4899248"/>
          </a:xfrm>
        </p:spPr>
        <p:txBody>
          <a:bodyPr/>
          <a:lstStyle/>
          <a:p>
            <a:pPr marL="609600" indent="-609600" eaLnBrk="1" hangingPunct="1">
              <a:buFont typeface="Wingdings" pitchFamily="2" charset="2"/>
              <a:buChar char="l"/>
            </a:pPr>
            <a:r>
              <a:rPr lang="en-US" altLang="zh-CN" b="1" dirty="0">
                <a:solidFill>
                  <a:schemeClr val="accent2"/>
                </a:solidFill>
                <a:latin typeface="华文细黑" pitchFamily="2" charset="-122"/>
                <a:ea typeface="华文细黑" pitchFamily="2" charset="-122"/>
              </a:rPr>
              <a:t>ICF</a:t>
            </a:r>
            <a:r>
              <a:rPr lang="zh-CN" altLang="en-US" b="1" dirty="0">
                <a:solidFill>
                  <a:schemeClr val="accent2"/>
                </a:solidFill>
                <a:latin typeface="华文细黑" pitchFamily="2" charset="-122"/>
                <a:ea typeface="华文细黑" pitchFamily="2" charset="-122"/>
              </a:rPr>
              <a:t>实验数据库的逻辑设计</a:t>
            </a:r>
          </a:p>
          <a:p>
            <a:pPr marL="990600" lvl="1" indent="-533400" eaLnBrk="1" hangingPunct="1"/>
            <a:r>
              <a:rPr lang="zh-CN" altLang="en-US" b="1" dirty="0">
                <a:solidFill>
                  <a:schemeClr val="accent2"/>
                </a:solidFill>
                <a:latin typeface="华文细黑" pitchFamily="2" charset="-122"/>
                <a:ea typeface="华文细黑" pitchFamily="2" charset="-122"/>
              </a:rPr>
              <a:t>数据模型</a:t>
            </a:r>
            <a:r>
              <a:rPr lang="zh-CN" altLang="en-US" dirty="0">
                <a:solidFill>
                  <a:schemeClr val="accent2"/>
                </a:solidFill>
                <a:latin typeface="华文细黑" pitchFamily="2" charset="-122"/>
                <a:ea typeface="华文细黑" pitchFamily="2" charset="-122"/>
              </a:rPr>
              <a:t> </a:t>
            </a:r>
            <a:endParaRPr lang="zh-CN" altLang="en-US" sz="2400" dirty="0">
              <a:solidFill>
                <a:schemeClr val="accent2"/>
              </a:solidFill>
              <a:latin typeface="华文细黑" pitchFamily="2" charset="-122"/>
              <a:ea typeface="华文细黑" pitchFamily="2" charset="-122"/>
            </a:endParaRPr>
          </a:p>
          <a:p>
            <a:pPr marL="990600" lvl="1" indent="-533400" eaLnBrk="1" hangingPunct="1">
              <a:buFontTx/>
              <a:buNone/>
            </a:pPr>
            <a:r>
              <a:rPr lang="zh-CN" altLang="en-US" sz="2400" dirty="0">
                <a:solidFill>
                  <a:schemeClr val="accent2"/>
                </a:solidFill>
                <a:latin typeface="华文细黑" pitchFamily="2" charset="-122"/>
                <a:ea typeface="华文细黑" pitchFamily="2" charset="-122"/>
              </a:rPr>
              <a:t>这些实体包括如下属性：</a:t>
            </a:r>
            <a:endParaRPr lang="zh-CN" altLang="en-US" sz="2000" b="1" dirty="0">
              <a:solidFill>
                <a:schemeClr val="accent2"/>
              </a:solidFill>
              <a:latin typeface="华文细黑" pitchFamily="2" charset="-122"/>
              <a:ea typeface="华文细黑" pitchFamily="2" charset="-122"/>
              <a:cs typeface="Times New Roman" pitchFamily="18" charset="0"/>
            </a:endParaRPr>
          </a:p>
          <a:p>
            <a:pPr marL="1371600" lvl="2" indent="-457200" eaLnBrk="1" hangingPunct="1"/>
            <a:r>
              <a:rPr lang="zh-CN" altLang="en-US" sz="1800" b="1" dirty="0">
                <a:solidFill>
                  <a:schemeClr val="accent2"/>
                </a:solidFill>
                <a:latin typeface="华文细黑" pitchFamily="2" charset="-122"/>
                <a:ea typeface="华文细黑" pitchFamily="2" charset="-122"/>
                <a:cs typeface="Times New Roman" pitchFamily="18" charset="0"/>
              </a:rPr>
              <a:t>综合处理得到的该发次的总体实验结果</a:t>
            </a:r>
            <a:r>
              <a:rPr lang="zh-CN" altLang="en-US" sz="1800" dirty="0">
                <a:solidFill>
                  <a:schemeClr val="accent2"/>
                </a:solidFill>
                <a:latin typeface="华文细黑" pitchFamily="2" charset="-122"/>
                <a:ea typeface="华文细黑" pitchFamily="2" charset="-122"/>
                <a:cs typeface="Times New Roman" pitchFamily="18" charset="0"/>
              </a:rPr>
              <a:t> 打靶发次，题目名称，靶名称，实验结果代表性数据，实验结果代表图形图象，实验结果文字描述等，负责人姓名</a:t>
            </a:r>
          </a:p>
          <a:p>
            <a:pPr marL="1371600" lvl="2" indent="-457200" eaLnBrk="1" hangingPunct="1"/>
            <a:r>
              <a:rPr lang="zh-CN" altLang="en-US" sz="1800" b="1" dirty="0">
                <a:solidFill>
                  <a:schemeClr val="accent2"/>
                </a:solidFill>
                <a:latin typeface="华文细黑" pitchFamily="2" charset="-122"/>
                <a:ea typeface="华文细黑" pitchFamily="2" charset="-122"/>
                <a:cs typeface="Times New Roman" pitchFamily="18" charset="0"/>
              </a:rPr>
              <a:t>多次打靶实验得到的本轮实验结果</a:t>
            </a:r>
            <a:r>
              <a:rPr lang="zh-CN" altLang="en-US" sz="1800" dirty="0">
                <a:solidFill>
                  <a:schemeClr val="accent2"/>
                </a:solidFill>
                <a:latin typeface="华文细黑" pitchFamily="2" charset="-122"/>
                <a:ea typeface="华文细黑" pitchFamily="2" charset="-122"/>
                <a:cs typeface="Times New Roman" pitchFamily="18" charset="0"/>
              </a:rPr>
              <a:t> 实验起止时间，实验装置，题目名称，实验结果代表性数据，实验结果典型图形图象，实验结果文字描述等，负责人姓名</a:t>
            </a:r>
            <a:r>
              <a:rPr lang="zh-CN" altLang="en-US" sz="1800" dirty="0">
                <a:solidFill>
                  <a:schemeClr val="accent2"/>
                </a:solidFill>
                <a:latin typeface="华文细黑" pitchFamily="2" charset="-122"/>
                <a:ea typeface="华文细黑" pitchFamily="2" charset="-122"/>
              </a:rPr>
              <a:t> </a:t>
            </a:r>
          </a:p>
          <a:p>
            <a:pPr marL="1371600" lvl="2" indent="-457200" eaLnBrk="1" hangingPunct="1"/>
            <a:r>
              <a:rPr lang="zh-CN" altLang="en-US" sz="1800" b="1" dirty="0">
                <a:solidFill>
                  <a:schemeClr val="accent2"/>
                </a:solidFill>
                <a:latin typeface="华文细黑" pitchFamily="2" charset="-122"/>
                <a:ea typeface="华文细黑" pitchFamily="2" charset="-122"/>
                <a:cs typeface="Times New Roman" pitchFamily="18" charset="0"/>
              </a:rPr>
              <a:t>年度实验的总体结果</a:t>
            </a:r>
            <a:r>
              <a:rPr lang="zh-CN" altLang="en-US" sz="1800" dirty="0">
                <a:solidFill>
                  <a:schemeClr val="accent2"/>
                </a:solidFill>
                <a:latin typeface="华文细黑" pitchFamily="2" charset="-122"/>
                <a:ea typeface="华文细黑" pitchFamily="2" charset="-122"/>
                <a:cs typeface="Times New Roman" pitchFamily="18" charset="0"/>
              </a:rPr>
              <a:t> 实验时间，实验装置，题目名称，实验结果代表性数据，实验结果文字描述等，负责人姓名</a:t>
            </a:r>
            <a:r>
              <a:rPr lang="zh-CN" altLang="en-US" sz="1800" dirty="0">
                <a:solidFill>
                  <a:schemeClr val="accent2"/>
                </a:solidFill>
                <a:latin typeface="华文细黑" pitchFamily="2" charset="-122"/>
                <a:ea typeface="华文细黑" pitchFamily="2" charset="-122"/>
              </a:rPr>
              <a:t> </a:t>
            </a:r>
          </a:p>
          <a:p>
            <a:pPr marL="609600" indent="-609600" eaLnBrk="1" hangingPunct="1"/>
            <a:endParaRPr lang="en-US" altLang="zh-CN" dirty="0">
              <a:solidFill>
                <a:schemeClr val="accent2"/>
              </a:solidFill>
              <a:latin typeface="华文细黑" pitchFamily="2" charset="-122"/>
              <a:ea typeface="华文细黑" pitchFamily="2" charset="-122"/>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a:xfrm>
            <a:off x="685800" y="609600"/>
            <a:ext cx="7772400" cy="803275"/>
          </a:xfrm>
        </p:spPr>
        <p:txBody>
          <a:bodyPr/>
          <a:lstStyle/>
          <a:p>
            <a:pPr marL="838200" indent="-838200" eaLnBrk="1" hangingPunct="1">
              <a:buFontTx/>
              <a:buAutoNum type="arabicPeriod"/>
            </a:pPr>
            <a:r>
              <a:rPr lang="zh-CN" altLang="en-US" sz="3200" dirty="0">
                <a:solidFill>
                  <a:schemeClr val="bg1"/>
                </a:solidFill>
                <a:ea typeface="华文行楷" pitchFamily="2" charset="-122"/>
              </a:rPr>
              <a:t>基础核电子学</a:t>
            </a:r>
          </a:p>
        </p:txBody>
      </p:sp>
      <p:sp>
        <p:nvSpPr>
          <p:cNvPr id="4" name="灯片编号占位符 3"/>
          <p:cNvSpPr>
            <a:spLocks noGrp="1"/>
          </p:cNvSpPr>
          <p:nvPr>
            <p:ph type="sldNum" sz="quarter" idx="12"/>
          </p:nvPr>
        </p:nvSpPr>
        <p:spPr/>
        <p:txBody>
          <a:bodyPr/>
          <a:lstStyle/>
          <a:p>
            <a:pPr>
              <a:defRPr/>
            </a:pPr>
            <a:fld id="{9A96335C-267F-439E-8F7A-D5EFBFD8BC5B}" type="slidenum">
              <a:rPr lang="en-US" altLang="zh-CN" smtClean="0"/>
              <a:pPr>
                <a:defRPr/>
              </a:pPr>
              <a:t>58</a:t>
            </a:fld>
            <a:endParaRPr lang="en-US" altLang="zh-CN"/>
          </a:p>
        </p:txBody>
      </p:sp>
      <p:graphicFrame>
        <p:nvGraphicFramePr>
          <p:cNvPr id="5" name="内容占位符 5"/>
          <p:cNvGraphicFramePr>
            <a:graphicFrameLocks/>
          </p:cNvGraphicFramePr>
          <p:nvPr/>
        </p:nvGraphicFramePr>
        <p:xfrm>
          <a:off x="0" y="836712"/>
          <a:ext cx="8713788" cy="50403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395536" y="548680"/>
            <a:ext cx="8964612" cy="692150"/>
          </a:xfrm>
        </p:spPr>
        <p:txBody>
          <a:bodyPr/>
          <a:lstStyle/>
          <a:p>
            <a:pPr marL="762000" indent="-762000"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35843" name="Rectangle 3"/>
          <p:cNvSpPr>
            <a:spLocks noGrp="1" noChangeArrowheads="1"/>
          </p:cNvSpPr>
          <p:nvPr>
            <p:ph type="body" idx="1"/>
          </p:nvPr>
        </p:nvSpPr>
        <p:spPr>
          <a:xfrm>
            <a:off x="467544" y="1268413"/>
            <a:ext cx="8280920" cy="5112915"/>
          </a:xfrm>
        </p:spPr>
        <p:txBody>
          <a:bodyPr/>
          <a:lstStyle/>
          <a:p>
            <a:pPr marL="609600" indent="-609600" eaLnBrk="1" hangingPunct="1">
              <a:buFont typeface="Wingdings" pitchFamily="2" charset="2"/>
              <a:buChar char="l"/>
            </a:pPr>
            <a:r>
              <a:rPr lang="en-US" altLang="zh-CN" b="1" dirty="0">
                <a:solidFill>
                  <a:schemeClr val="accent2"/>
                </a:solidFill>
                <a:ea typeface="华文细黑" pitchFamily="2" charset="-122"/>
              </a:rPr>
              <a:t>ICF</a:t>
            </a:r>
            <a:r>
              <a:rPr lang="zh-CN" altLang="en-US" b="1" dirty="0">
                <a:solidFill>
                  <a:schemeClr val="accent2"/>
                </a:solidFill>
                <a:ea typeface="华文细黑" pitchFamily="2" charset="-122"/>
              </a:rPr>
              <a:t>实验数据库的逻辑设计</a:t>
            </a:r>
            <a:endParaRPr lang="zh-CN" altLang="en-US" sz="2800" b="1" dirty="0">
              <a:solidFill>
                <a:schemeClr val="accent2"/>
              </a:solidFill>
              <a:ea typeface="华文细黑" pitchFamily="2" charset="-122"/>
            </a:endParaRPr>
          </a:p>
          <a:p>
            <a:pPr marL="990600" lvl="1" indent="-533400" eaLnBrk="1" hangingPunct="1"/>
            <a:r>
              <a:rPr lang="en-US" altLang="zh-CN" b="1" dirty="0">
                <a:solidFill>
                  <a:schemeClr val="accent2"/>
                </a:solidFill>
                <a:ea typeface="华文细黑" pitchFamily="2" charset="-122"/>
                <a:hlinkClick r:id="rId3" action="ppaction://hlinksldjump"/>
              </a:rPr>
              <a:t>E-R</a:t>
            </a:r>
            <a:r>
              <a:rPr lang="zh-CN" altLang="en-US" b="1" dirty="0">
                <a:solidFill>
                  <a:schemeClr val="accent2"/>
                </a:solidFill>
                <a:ea typeface="华文细黑" pitchFamily="2" charset="-122"/>
                <a:hlinkClick r:id="rId3" action="ppaction://hlinksldjump"/>
              </a:rPr>
              <a:t>图</a:t>
            </a:r>
            <a:r>
              <a:rPr lang="zh-CN" altLang="en-US" sz="2400" b="1" dirty="0">
                <a:solidFill>
                  <a:schemeClr val="accent2"/>
                </a:solidFill>
                <a:ea typeface="华文细黑" pitchFamily="2" charset="-122"/>
              </a:rPr>
              <a:t>（</a:t>
            </a:r>
            <a:r>
              <a:rPr lang="zh-CN" altLang="en-US" sz="2000" dirty="0">
                <a:solidFill>
                  <a:schemeClr val="accent2"/>
                </a:solidFill>
                <a:ea typeface="华文细黑" pitchFamily="2" charset="-122"/>
              </a:rPr>
              <a:t>实体关系图）</a:t>
            </a:r>
            <a:endParaRPr lang="zh-CN" altLang="en-US" dirty="0">
              <a:solidFill>
                <a:schemeClr val="accent2"/>
              </a:solidFill>
              <a:ea typeface="华文细黑" pitchFamily="2" charset="-122"/>
            </a:endParaRPr>
          </a:p>
          <a:p>
            <a:pPr marL="990600" lvl="1" indent="-533400" eaLnBrk="1" hangingPunct="1">
              <a:buFontTx/>
              <a:buNone/>
            </a:pP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图是对某些组织和过程的概念性描述，具有简单直观的特点，建立</a:t>
            </a: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图同时也能更方便开发满足实验人员要求的数据库应用程序。</a:t>
            </a:r>
          </a:p>
          <a:p>
            <a:pPr marL="990600" lvl="1" indent="-533400" eaLnBrk="1" hangingPunct="1">
              <a:buFontTx/>
              <a:buNone/>
            </a:pPr>
            <a:r>
              <a:rPr lang="zh-CN" altLang="en-US" sz="2000" dirty="0">
                <a:solidFill>
                  <a:schemeClr val="accent2"/>
                </a:solidFill>
                <a:ea typeface="华文细黑" pitchFamily="2" charset="-122"/>
              </a:rPr>
              <a:t>在</a:t>
            </a: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图中，方框中只列出的</a:t>
            </a:r>
            <a:r>
              <a:rPr lang="zh-CN" altLang="en-US" sz="2000" dirty="0">
                <a:solidFill>
                  <a:schemeClr val="accent2"/>
                </a:solidFill>
                <a:ea typeface="华文细黑" pitchFamily="2" charset="-122"/>
                <a:hlinkClick r:id="rId4" action="ppaction://hlinksldjump"/>
              </a:rPr>
              <a:t>主键和外键</a:t>
            </a:r>
            <a:r>
              <a:rPr lang="zh-CN" altLang="en-US" sz="2000" dirty="0">
                <a:solidFill>
                  <a:schemeClr val="accent2"/>
                </a:solidFill>
                <a:ea typeface="华文细黑" pitchFamily="2" charset="-122"/>
              </a:rPr>
              <a:t>属性，其余属性省略，其中加下划线为实体名，粗体字代表该实体表的主键，一般字体代表外键。表间连线上的符号</a:t>
            </a:r>
            <a:r>
              <a:rPr lang="en-US" altLang="zh-CN" sz="2000" dirty="0">
                <a:solidFill>
                  <a:schemeClr val="accent2"/>
                </a:solidFill>
                <a:ea typeface="华文细黑" pitchFamily="2" charset="-122"/>
              </a:rPr>
              <a:t>1</a:t>
            </a:r>
            <a:r>
              <a:rPr lang="zh-CN" altLang="en-US" sz="2000" dirty="0">
                <a:solidFill>
                  <a:schemeClr val="accent2"/>
                </a:solidFill>
                <a:ea typeface="华文细黑" pitchFamily="2" charset="-122"/>
              </a:rPr>
              <a:t>表示一个记录， </a:t>
            </a:r>
            <a:r>
              <a:rPr lang="en-US" altLang="zh-CN" sz="2000" dirty="0">
                <a:solidFill>
                  <a:schemeClr val="accent2"/>
                </a:solidFill>
                <a:ea typeface="华文细黑" pitchFamily="2" charset="-122"/>
              </a:rPr>
              <a:t>M </a:t>
            </a:r>
            <a:r>
              <a:rPr lang="zh-CN" altLang="en-US" sz="2000" dirty="0">
                <a:solidFill>
                  <a:schemeClr val="accent2"/>
                </a:solidFill>
                <a:ea typeface="华文细黑" pitchFamily="2" charset="-122"/>
              </a:rPr>
              <a:t>代表多个记录，</a:t>
            </a:r>
            <a:r>
              <a:rPr lang="en-US" altLang="zh-CN" sz="2000" dirty="0">
                <a:solidFill>
                  <a:schemeClr val="accent2"/>
                </a:solidFill>
                <a:ea typeface="华文细黑" pitchFamily="2" charset="-122"/>
              </a:rPr>
              <a:t>O</a:t>
            </a:r>
            <a:r>
              <a:rPr lang="zh-CN" altLang="en-US" sz="2000" dirty="0">
                <a:solidFill>
                  <a:schemeClr val="accent2"/>
                </a:solidFill>
                <a:ea typeface="华文细黑" pitchFamily="2" charset="-122"/>
              </a:rPr>
              <a:t>代表关系可选。</a:t>
            </a:r>
          </a:p>
          <a:p>
            <a:pPr marL="1371600" lvl="2" indent="-457200" eaLnBrk="1" hangingPunct="1"/>
            <a:r>
              <a:rPr lang="zh-CN" altLang="en-US" sz="2000" dirty="0">
                <a:solidFill>
                  <a:schemeClr val="accent2"/>
                </a:solidFill>
                <a:ea typeface="华文细黑" pitchFamily="2" charset="-122"/>
              </a:rPr>
              <a:t>探测器实体关系图</a:t>
            </a:r>
          </a:p>
        </p:txBody>
      </p:sp>
      <p:pic>
        <p:nvPicPr>
          <p:cNvPr id="35844" name="Picture 2048" descr="er1"/>
          <p:cNvPicPr>
            <a:picLocks noChangeAspect="1" noChangeArrowheads="1"/>
          </p:cNvPicPr>
          <p:nvPr/>
        </p:nvPicPr>
        <p:blipFill>
          <a:blip r:embed="rId5" cstate="print"/>
          <a:srcRect/>
          <a:stretch>
            <a:fillRect/>
          </a:stretch>
        </p:blipFill>
        <p:spPr bwMode="auto">
          <a:xfrm>
            <a:off x="1907704" y="4941168"/>
            <a:ext cx="5688012" cy="1381125"/>
          </a:xfrm>
          <a:prstGeom prst="rect">
            <a:avLst/>
          </a:prstGeom>
          <a:noFill/>
          <a:ln w="9525">
            <a:noFill/>
            <a:miter lim="800000"/>
            <a:headEnd/>
            <a:tailEnd/>
          </a:ln>
        </p:spPr>
      </p:pic>
    </p:spTree>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395536" y="548680"/>
            <a:ext cx="8748464" cy="692150"/>
          </a:xfrm>
        </p:spPr>
        <p:txBody>
          <a:bodyPr/>
          <a:lstStyle/>
          <a:p>
            <a:pPr marL="447675" indent="-447675"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36867" name="Rectangle 3"/>
          <p:cNvSpPr>
            <a:spLocks noGrp="1" noChangeArrowheads="1"/>
          </p:cNvSpPr>
          <p:nvPr>
            <p:ph type="body" idx="1"/>
          </p:nvPr>
        </p:nvSpPr>
        <p:spPr>
          <a:xfrm>
            <a:off x="685800" y="1196752"/>
            <a:ext cx="7772400" cy="5661248"/>
          </a:xfrm>
        </p:spPr>
        <p:txBody>
          <a:bodyPr/>
          <a:lstStyle/>
          <a:p>
            <a:pPr marL="609600" indent="-609600" eaLnBrk="1" hangingPunct="1">
              <a:buFont typeface="Wingdings" pitchFamily="2" charset="2"/>
              <a:buChar char="l"/>
            </a:pPr>
            <a:r>
              <a:rPr lang="en-US" altLang="zh-CN" b="1" dirty="0">
                <a:solidFill>
                  <a:schemeClr val="accent2"/>
                </a:solidFill>
                <a:ea typeface="华文细黑" pitchFamily="2" charset="-122"/>
              </a:rPr>
              <a:t>ICF</a:t>
            </a:r>
            <a:r>
              <a:rPr lang="zh-CN" altLang="en-US" b="1" dirty="0">
                <a:solidFill>
                  <a:schemeClr val="accent2"/>
                </a:solidFill>
                <a:ea typeface="华文细黑" pitchFamily="2" charset="-122"/>
              </a:rPr>
              <a:t>实验数据库的逻辑设计</a:t>
            </a:r>
            <a:endParaRPr lang="zh-CN" altLang="en-US" sz="2800" b="1" dirty="0">
              <a:solidFill>
                <a:srgbClr val="990033"/>
              </a:solidFill>
              <a:ea typeface="华文细黑" pitchFamily="2" charset="-122"/>
            </a:endParaRPr>
          </a:p>
          <a:p>
            <a:pPr marL="990600" lvl="1" indent="-533400" eaLnBrk="1" hangingPunct="1"/>
            <a:r>
              <a:rPr lang="en-US" altLang="zh-CN" b="1" dirty="0">
                <a:solidFill>
                  <a:srgbClr val="990099"/>
                </a:solidFill>
                <a:ea typeface="华文细黑" pitchFamily="2" charset="-122"/>
              </a:rPr>
              <a:t>E-R</a:t>
            </a:r>
            <a:r>
              <a:rPr lang="zh-CN" altLang="en-US" b="1" dirty="0">
                <a:solidFill>
                  <a:srgbClr val="990099"/>
                </a:solidFill>
                <a:ea typeface="华文细黑" pitchFamily="2" charset="-122"/>
              </a:rPr>
              <a:t>图</a:t>
            </a:r>
          </a:p>
          <a:p>
            <a:pPr marL="990600" lvl="1" indent="-533400" eaLnBrk="1" hangingPunct="1">
              <a:buFontTx/>
              <a:buChar char="•"/>
            </a:pPr>
            <a:r>
              <a:rPr lang="zh-CN" altLang="en-US" sz="2400" b="1" dirty="0">
                <a:solidFill>
                  <a:schemeClr val="accent2"/>
                </a:solidFill>
                <a:ea typeface="华文细黑" pitchFamily="2" charset="-122"/>
              </a:rPr>
              <a:t>单探测器测量</a:t>
            </a:r>
          </a:p>
          <a:p>
            <a:pPr marL="990600" lvl="1" indent="-533400" eaLnBrk="1" hangingPunct="1">
              <a:buFontTx/>
              <a:buNone/>
            </a:pPr>
            <a:r>
              <a:rPr lang="zh-CN" altLang="en-US" sz="2400" b="1" dirty="0">
                <a:solidFill>
                  <a:schemeClr val="accent2"/>
                </a:solidFill>
                <a:ea typeface="华文细黑" pitchFamily="2" charset="-122"/>
              </a:rPr>
              <a:t>结果实体关系图</a:t>
            </a:r>
            <a:r>
              <a:rPr lang="zh-CN" altLang="en-US" sz="2400" b="1" dirty="0">
                <a:ea typeface="华文细黑" pitchFamily="2" charset="-122"/>
              </a:rPr>
              <a:t> </a:t>
            </a:r>
          </a:p>
        </p:txBody>
      </p:sp>
      <p:pic>
        <p:nvPicPr>
          <p:cNvPr id="36868" name="Picture 0" descr="er2"/>
          <p:cNvPicPr>
            <a:picLocks noChangeAspect="1" noChangeArrowheads="1"/>
          </p:cNvPicPr>
          <p:nvPr/>
        </p:nvPicPr>
        <p:blipFill>
          <a:blip r:embed="rId3" cstate="print"/>
          <a:srcRect/>
          <a:stretch>
            <a:fillRect/>
          </a:stretch>
        </p:blipFill>
        <p:spPr bwMode="auto">
          <a:xfrm>
            <a:off x="4140200" y="1844675"/>
            <a:ext cx="4691063" cy="4845050"/>
          </a:xfrm>
          <a:prstGeom prst="rect">
            <a:avLst/>
          </a:prstGeom>
          <a:noFill/>
          <a:ln w="9525">
            <a:noFill/>
            <a:miter lim="800000"/>
            <a:headEnd/>
            <a:tailEnd/>
          </a:ln>
        </p:spPr>
      </p:pic>
      <p:sp>
        <p:nvSpPr>
          <p:cNvPr id="89090" name="Rectangle 2"/>
          <p:cNvSpPr>
            <a:spLocks noChangeArrowheads="1"/>
          </p:cNvSpPr>
          <p:nvPr/>
        </p:nvSpPr>
        <p:spPr bwMode="auto">
          <a:xfrm>
            <a:off x="755650" y="5876925"/>
            <a:ext cx="713657" cy="46166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hlinkClick r:id="rId4" action="ppaction://hlinksldjump"/>
              </a:rPr>
              <a:t>next</a:t>
            </a:r>
            <a:endParaRPr kumimoji="1" lang="zh-CN" altLang="en-US" sz="2400" b="0" i="1"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9090">
                                            <p:txEl>
                                              <p:pRg st="0" end="0"/>
                                            </p:txEl>
                                          </p:spTgt>
                                        </p:tgtEl>
                                        <p:attrNameLst>
                                          <p:attrName>style.visibility</p:attrName>
                                        </p:attrNameLst>
                                      </p:cBhvr>
                                      <p:to>
                                        <p:strVal val="visible"/>
                                      </p:to>
                                    </p:set>
                                    <p:animEffect transition="in" filter="blinds(horizontal)">
                                      <p:cBhvr>
                                        <p:cTn id="7" dur="500"/>
                                        <p:tgtEl>
                                          <p:spTgt spid="890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684213" y="402232"/>
            <a:ext cx="7772400" cy="908050"/>
          </a:xfrm>
        </p:spPr>
        <p:txBody>
          <a:bodyPr/>
          <a:lstStyle/>
          <a:p>
            <a:pPr eaLnBrk="1" hangingPunct="1"/>
            <a:r>
              <a:rPr lang="en-US" altLang="zh-CN" sz="4000">
                <a:solidFill>
                  <a:schemeClr val="accent2"/>
                </a:solidFill>
                <a:latin typeface="+mn-lt"/>
                <a:ea typeface="华文细黑" pitchFamily="2" charset="-122"/>
              </a:rPr>
              <a:t>E-R</a:t>
            </a:r>
            <a:r>
              <a:rPr lang="zh-CN" altLang="en-US" sz="4000">
                <a:solidFill>
                  <a:schemeClr val="accent2"/>
                </a:solidFill>
                <a:latin typeface="+mn-lt"/>
                <a:ea typeface="华文细黑" pitchFamily="2" charset="-122"/>
              </a:rPr>
              <a:t>图</a:t>
            </a:r>
            <a:r>
              <a:rPr lang="zh-CN" altLang="en-US">
                <a:solidFill>
                  <a:schemeClr val="accent2"/>
                </a:solidFill>
                <a:latin typeface="+mn-lt"/>
                <a:ea typeface="华文细黑" pitchFamily="2" charset="-122"/>
              </a:rPr>
              <a:t> </a:t>
            </a:r>
          </a:p>
        </p:txBody>
      </p:sp>
      <p:sp>
        <p:nvSpPr>
          <p:cNvPr id="37891" name="Rectangle 3"/>
          <p:cNvSpPr>
            <a:spLocks noGrp="1" noChangeArrowheads="1"/>
          </p:cNvSpPr>
          <p:nvPr>
            <p:ph type="body" idx="1"/>
          </p:nvPr>
        </p:nvSpPr>
        <p:spPr>
          <a:xfrm>
            <a:off x="395537" y="1383307"/>
            <a:ext cx="8352928" cy="3168650"/>
          </a:xfrm>
        </p:spPr>
        <p:txBody>
          <a:bodyPr/>
          <a:lstStyle/>
          <a:p>
            <a:pPr eaLnBrk="1" hangingPunct="1">
              <a:lnSpc>
                <a:spcPct val="90000"/>
              </a:lnSpc>
              <a:buFont typeface="Wingdings" pitchFamily="2" charset="2"/>
              <a:buChar char="l"/>
            </a:pPr>
            <a:r>
              <a:rPr lang="en-US" altLang="zh-CN" sz="2400" dirty="0">
                <a:solidFill>
                  <a:schemeClr val="accent2"/>
                </a:solidFill>
                <a:ea typeface="华文细黑" pitchFamily="2" charset="-122"/>
              </a:rPr>
              <a:t>E-R</a:t>
            </a:r>
            <a:r>
              <a:rPr lang="zh-CN" altLang="en-US" sz="2400" dirty="0">
                <a:solidFill>
                  <a:schemeClr val="accent2"/>
                </a:solidFill>
                <a:ea typeface="华文细黑" pitchFamily="2" charset="-122"/>
              </a:rPr>
              <a:t>图方法的英文意思是</a:t>
            </a:r>
            <a:r>
              <a:rPr lang="en-US" altLang="zh-CN" sz="2400" dirty="0">
                <a:solidFill>
                  <a:schemeClr val="accent2"/>
                </a:solidFill>
                <a:ea typeface="华文细黑" pitchFamily="2" charset="-122"/>
              </a:rPr>
              <a:t>Entity Relationship Approach</a:t>
            </a:r>
            <a:r>
              <a:rPr lang="zh-CN" altLang="en-US" sz="2400" dirty="0">
                <a:solidFill>
                  <a:schemeClr val="accent2"/>
                </a:solidFill>
                <a:ea typeface="华文细黑" pitchFamily="2" charset="-122"/>
              </a:rPr>
              <a:t>，翻译成中文就是：实体联系表示法，简称</a:t>
            </a:r>
            <a:r>
              <a:rPr lang="en-US" altLang="zh-CN" sz="2400" dirty="0">
                <a:solidFill>
                  <a:schemeClr val="accent2"/>
                </a:solidFill>
                <a:ea typeface="华文细黑" pitchFamily="2" charset="-122"/>
              </a:rPr>
              <a:t>E-R</a:t>
            </a:r>
            <a:r>
              <a:rPr lang="zh-CN" altLang="en-US" sz="2400" dirty="0">
                <a:solidFill>
                  <a:schemeClr val="accent2"/>
                </a:solidFill>
                <a:ea typeface="华文细黑" pitchFamily="2" charset="-122"/>
              </a:rPr>
              <a:t>图。用来表示实体及其联系，实际上是信息模型，因此它从本质上反映了我们所要管理的信息组织情况。</a:t>
            </a:r>
          </a:p>
          <a:p>
            <a:pPr eaLnBrk="1" hangingPunct="1">
              <a:lnSpc>
                <a:spcPct val="90000"/>
              </a:lnSpc>
              <a:buFont typeface="Wingdings" pitchFamily="2" charset="2"/>
              <a:buChar char="l"/>
            </a:pPr>
            <a:r>
              <a:rPr lang="zh-CN" altLang="en-US" sz="2400" dirty="0">
                <a:solidFill>
                  <a:schemeClr val="accent2"/>
                </a:solidFill>
                <a:ea typeface="华文细黑" pitchFamily="2" charset="-122"/>
              </a:rPr>
              <a:t> </a:t>
            </a:r>
            <a:r>
              <a:rPr lang="en-US" altLang="zh-CN" sz="2400" dirty="0">
                <a:solidFill>
                  <a:schemeClr val="accent2"/>
                </a:solidFill>
                <a:ea typeface="华文细黑" pitchFamily="2" charset="-122"/>
              </a:rPr>
              <a:t>E-R</a:t>
            </a:r>
            <a:r>
              <a:rPr lang="zh-CN" altLang="en-US" sz="2400" dirty="0">
                <a:solidFill>
                  <a:schemeClr val="accent2"/>
                </a:solidFill>
                <a:ea typeface="华文细黑" pitchFamily="2" charset="-122"/>
              </a:rPr>
              <a:t>图是人们设计数据库时的一个中间步骤，如图所示：  人们在设计数据库时，往往把</a:t>
            </a:r>
            <a:r>
              <a:rPr lang="en-US" altLang="zh-CN" sz="2400" dirty="0">
                <a:solidFill>
                  <a:schemeClr val="accent2"/>
                </a:solidFill>
                <a:ea typeface="华文细黑" pitchFamily="2" charset="-122"/>
              </a:rPr>
              <a:t>E-R</a:t>
            </a:r>
            <a:r>
              <a:rPr lang="zh-CN" altLang="en-US" sz="2400" dirty="0">
                <a:solidFill>
                  <a:schemeClr val="accent2"/>
                </a:solidFill>
                <a:ea typeface="华文细黑" pitchFamily="2" charset="-122"/>
              </a:rPr>
              <a:t>图作为一个中间步骤，先用</a:t>
            </a:r>
            <a:r>
              <a:rPr lang="en-US" altLang="zh-CN" sz="2400" dirty="0">
                <a:solidFill>
                  <a:schemeClr val="accent2"/>
                </a:solidFill>
                <a:ea typeface="华文细黑" pitchFamily="2" charset="-122"/>
              </a:rPr>
              <a:t>E-R</a:t>
            </a:r>
            <a:r>
              <a:rPr lang="zh-CN" altLang="en-US" sz="2400" dirty="0">
                <a:solidFill>
                  <a:schemeClr val="accent2"/>
                </a:solidFill>
                <a:ea typeface="华文细黑" pitchFamily="2" charset="-122"/>
              </a:rPr>
              <a:t>图准确地反映用户信息，再从</a:t>
            </a:r>
            <a:r>
              <a:rPr lang="en-US" altLang="zh-CN" sz="2400" dirty="0">
                <a:solidFill>
                  <a:schemeClr val="accent2"/>
                </a:solidFill>
                <a:ea typeface="华文细黑" pitchFamily="2" charset="-122"/>
              </a:rPr>
              <a:t>E-R</a:t>
            </a:r>
            <a:r>
              <a:rPr lang="zh-CN" altLang="en-US" sz="2400" dirty="0">
                <a:solidFill>
                  <a:schemeClr val="accent2"/>
                </a:solidFill>
                <a:ea typeface="华文细黑" pitchFamily="2" charset="-122"/>
              </a:rPr>
              <a:t>图出发构造数据模型，这样就会使问题变得简单，容易被用户所理解，并且可以不犯或少犯错误。</a:t>
            </a:r>
          </a:p>
          <a:p>
            <a:pPr algn="ctr" eaLnBrk="1" hangingPunct="1">
              <a:lnSpc>
                <a:spcPct val="90000"/>
              </a:lnSpc>
              <a:buFontTx/>
              <a:buNone/>
            </a:pPr>
            <a:r>
              <a:rPr lang="zh-CN" altLang="en-US" sz="2400" dirty="0">
                <a:solidFill>
                  <a:schemeClr val="accent2"/>
                </a:solidFill>
                <a:ea typeface="华文细黑" pitchFamily="2" charset="-122"/>
              </a:rPr>
              <a:t> </a:t>
            </a:r>
          </a:p>
        </p:txBody>
      </p:sp>
      <p:pic>
        <p:nvPicPr>
          <p:cNvPr id="37892" name="Picture 5" descr="er"/>
          <p:cNvPicPr>
            <a:picLocks noChangeAspect="1" noChangeArrowheads="1"/>
          </p:cNvPicPr>
          <p:nvPr/>
        </p:nvPicPr>
        <p:blipFill>
          <a:blip r:embed="rId3" cstate="print"/>
          <a:srcRect/>
          <a:stretch>
            <a:fillRect/>
          </a:stretch>
        </p:blipFill>
        <p:spPr bwMode="auto">
          <a:xfrm>
            <a:off x="827088" y="4910732"/>
            <a:ext cx="7777162" cy="1398588"/>
          </a:xfrm>
          <a:prstGeom prst="rect">
            <a:avLst/>
          </a:prstGeom>
          <a:noFill/>
          <a:ln w="9525">
            <a:noFill/>
            <a:miter lim="800000"/>
            <a:headEnd/>
            <a:tailEnd/>
          </a:ln>
        </p:spPr>
      </p:pic>
      <p:sp>
        <p:nvSpPr>
          <p:cNvPr id="37893" name="Rectangle 6"/>
          <p:cNvSpPr>
            <a:spLocks noChangeArrowheads="1"/>
          </p:cNvSpPr>
          <p:nvPr/>
        </p:nvSpPr>
        <p:spPr bwMode="auto">
          <a:xfrm>
            <a:off x="0" y="4701182"/>
            <a:ext cx="7235825" cy="396875"/>
          </a:xfrm>
          <a:prstGeom prst="rect">
            <a:avLst/>
          </a:prstGeom>
          <a:noFill/>
          <a:ln w="9525">
            <a:no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defRPr/>
            </a:pPr>
            <a:r>
              <a:rPr kumimoji="1" lang="en-US" altLang="zh-CN" sz="2000" b="0" i="0" u="none" strike="noStrike" kern="1200" cap="none" spc="0" normalizeH="0" baseline="0" noProof="0">
                <a:ln>
                  <a:noFill/>
                </a:ln>
                <a:solidFill>
                  <a:srgbClr val="0000FF"/>
                </a:solidFill>
                <a:effectLst/>
                <a:uLnTx/>
                <a:uFillTx/>
                <a:latin typeface="Times New Roman"/>
                <a:ea typeface="华文细黑" pitchFamily="2" charset="-122"/>
                <a:cs typeface="+mn-cs"/>
              </a:rPr>
              <a:t>  </a:t>
            </a:r>
            <a:endParaRPr kumimoji="1" lang="en-US" altLang="zh-CN" sz="2400" b="0" i="0" u="none" strike="noStrike" kern="1200" cap="none" spc="0" normalizeH="0" baseline="0" noProof="0">
              <a:ln>
                <a:noFill/>
              </a:ln>
              <a:solidFill>
                <a:srgbClr val="0000FF"/>
              </a:solidFill>
              <a:effectLst/>
              <a:uLnTx/>
              <a:uFillTx/>
              <a:latin typeface="Times New Roman"/>
              <a:ea typeface="华文细黑" pitchFamily="2" charset="-122"/>
              <a:cs typeface="+mn-cs"/>
            </a:endParaRPr>
          </a:p>
        </p:txBody>
      </p:sp>
    </p:spTree>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683568" y="548680"/>
            <a:ext cx="7772400" cy="587375"/>
          </a:xfrm>
        </p:spPr>
        <p:txBody>
          <a:bodyPr/>
          <a:lstStyle/>
          <a:p>
            <a:pPr eaLnBrk="1" hangingPunct="1"/>
            <a:r>
              <a:rPr lang="en-US" altLang="zh-CN" sz="4000" dirty="0">
                <a:solidFill>
                  <a:schemeClr val="accent2"/>
                </a:solidFill>
                <a:latin typeface="+mn-lt"/>
                <a:ea typeface="华文细黑" pitchFamily="2" charset="-122"/>
              </a:rPr>
              <a:t>E-R</a:t>
            </a:r>
            <a:r>
              <a:rPr lang="zh-CN" altLang="en-US" sz="4000" dirty="0">
                <a:solidFill>
                  <a:schemeClr val="accent2"/>
                </a:solidFill>
                <a:latin typeface="+mn-lt"/>
                <a:ea typeface="华文细黑" pitchFamily="2" charset="-122"/>
              </a:rPr>
              <a:t>图</a:t>
            </a:r>
          </a:p>
        </p:txBody>
      </p:sp>
      <p:sp>
        <p:nvSpPr>
          <p:cNvPr id="38915" name="Rectangle 3"/>
          <p:cNvSpPr>
            <a:spLocks noGrp="1" noChangeArrowheads="1"/>
          </p:cNvSpPr>
          <p:nvPr>
            <p:ph type="body" idx="1"/>
          </p:nvPr>
        </p:nvSpPr>
        <p:spPr>
          <a:xfrm>
            <a:off x="467544" y="1052736"/>
            <a:ext cx="8280920" cy="5544616"/>
          </a:xfrm>
        </p:spPr>
        <p:txBody>
          <a:bodyPr/>
          <a:lstStyle/>
          <a:p>
            <a:pPr eaLnBrk="1" hangingPunct="1">
              <a:buFont typeface="Wingdings" pitchFamily="2" charset="2"/>
              <a:buChar char="l"/>
            </a:pPr>
            <a:r>
              <a:rPr lang="en-US" altLang="zh-CN" sz="2400" dirty="0">
                <a:solidFill>
                  <a:schemeClr val="accent2"/>
                </a:solidFill>
                <a:ea typeface="华文细黑" pitchFamily="2" charset="-122"/>
              </a:rPr>
              <a:t>E-R</a:t>
            </a:r>
            <a:r>
              <a:rPr lang="zh-CN" altLang="en-US" sz="2400" dirty="0">
                <a:solidFill>
                  <a:schemeClr val="accent2"/>
                </a:solidFill>
                <a:ea typeface="华文细黑" pitchFamily="2" charset="-122"/>
              </a:rPr>
              <a:t>图的设计</a:t>
            </a:r>
          </a:p>
          <a:p>
            <a:pPr lvl="1" eaLnBrk="1" hangingPunct="1">
              <a:buFont typeface="Times New Roman" pitchFamily="18" charset="0"/>
              <a:buChar char="•"/>
            </a:pPr>
            <a:r>
              <a:rPr lang="zh-CN" altLang="en-US" sz="2000" dirty="0">
                <a:solidFill>
                  <a:schemeClr val="accent2"/>
                </a:solidFill>
                <a:ea typeface="华文细黑" pitchFamily="2" charset="-122"/>
              </a:rPr>
              <a:t>首先要针对每一个用户做出该用户信息的局部</a:t>
            </a: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图，确定该用户视图的实体、属性和联系。</a:t>
            </a:r>
          </a:p>
          <a:p>
            <a:pPr lvl="1" eaLnBrk="1" hangingPunct="1">
              <a:buFont typeface="Times New Roman" pitchFamily="18" charset="0"/>
              <a:buChar char="•"/>
            </a:pPr>
            <a:r>
              <a:rPr lang="zh-CN" altLang="en-US" sz="2000" dirty="0">
                <a:solidFill>
                  <a:schemeClr val="accent2"/>
                </a:solidFill>
                <a:ea typeface="华文细黑" pitchFamily="2" charset="-122"/>
              </a:rPr>
              <a:t>把每一个局部的</a:t>
            </a: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图综合起来，产生出总体的</a:t>
            </a: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a:t>
            </a:r>
          </a:p>
          <a:p>
            <a:pPr eaLnBrk="1" hangingPunct="1">
              <a:spcBef>
                <a:spcPct val="0"/>
              </a:spcBef>
              <a:buFont typeface="Wingdings" pitchFamily="2" charset="2"/>
              <a:buChar char="l"/>
            </a:pPr>
            <a:r>
              <a:rPr lang="zh-CN" altLang="en-US" sz="2400" dirty="0">
                <a:solidFill>
                  <a:schemeClr val="accent2"/>
                </a:solidFill>
                <a:ea typeface="华文细黑" pitchFamily="2" charset="-122"/>
              </a:rPr>
              <a:t>从</a:t>
            </a:r>
            <a:r>
              <a:rPr lang="en-US" altLang="zh-CN" sz="2400" dirty="0">
                <a:solidFill>
                  <a:schemeClr val="accent2"/>
                </a:solidFill>
                <a:ea typeface="华文细黑" pitchFamily="2" charset="-122"/>
              </a:rPr>
              <a:t>E-R</a:t>
            </a:r>
            <a:r>
              <a:rPr lang="zh-CN" altLang="en-US" sz="2400" dirty="0">
                <a:solidFill>
                  <a:schemeClr val="accent2"/>
                </a:solidFill>
                <a:ea typeface="华文细黑" pitchFamily="2" charset="-122"/>
              </a:rPr>
              <a:t>图导出关系模型 </a:t>
            </a:r>
          </a:p>
          <a:p>
            <a:pPr lvl="1" eaLnBrk="1" hangingPunct="1">
              <a:spcBef>
                <a:spcPct val="0"/>
              </a:spcBef>
              <a:buFontTx/>
              <a:buChar char="•"/>
            </a:pP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图是现实世界各实体的具体反映，与数据库具体实现毫无关系，但它却是构造数据模型的主要依据。正确地应用</a:t>
            </a: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图反映实体间联系并从</a:t>
            </a: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图中导出关系模型。 </a:t>
            </a:r>
          </a:p>
          <a:p>
            <a:pPr lvl="1" eaLnBrk="1" hangingPunct="1">
              <a:spcBef>
                <a:spcPct val="0"/>
              </a:spcBef>
              <a:buFontTx/>
              <a:buChar char="•"/>
            </a:pPr>
            <a:r>
              <a:rPr lang="zh-CN" altLang="en-US" sz="2000" dirty="0">
                <a:solidFill>
                  <a:schemeClr val="accent2"/>
                </a:solidFill>
                <a:ea typeface="华文细黑" pitchFamily="2" charset="-122"/>
              </a:rPr>
              <a:t>从</a:t>
            </a:r>
            <a:r>
              <a:rPr lang="en-US" altLang="zh-CN" sz="2000" dirty="0">
                <a:solidFill>
                  <a:schemeClr val="accent2"/>
                </a:solidFill>
                <a:ea typeface="华文细黑" pitchFamily="2" charset="-122"/>
              </a:rPr>
              <a:t>E-R</a:t>
            </a:r>
            <a:r>
              <a:rPr lang="zh-CN" altLang="en-US" sz="2000" dirty="0">
                <a:solidFill>
                  <a:schemeClr val="accent2"/>
                </a:solidFill>
                <a:ea typeface="华文细黑" pitchFamily="2" charset="-122"/>
              </a:rPr>
              <a:t>图中导出关系模型的原则</a:t>
            </a:r>
          </a:p>
          <a:p>
            <a:pPr lvl="2" eaLnBrk="1" hangingPunct="1">
              <a:spcBef>
                <a:spcPct val="0"/>
              </a:spcBef>
              <a:buClr>
                <a:srgbClr val="9900FF"/>
              </a:buClr>
              <a:buFont typeface="Times New Roman" pitchFamily="18" charset="0"/>
              <a:buChar char="–"/>
            </a:pPr>
            <a:r>
              <a:rPr lang="zh-CN" altLang="en-US" sz="1800" dirty="0">
                <a:solidFill>
                  <a:schemeClr val="accent2"/>
                </a:solidFill>
                <a:ea typeface="华文细黑" pitchFamily="2" charset="-122"/>
              </a:rPr>
              <a:t>对于</a:t>
            </a:r>
            <a:r>
              <a:rPr lang="en-US" altLang="zh-CN" sz="1800" dirty="0">
                <a:solidFill>
                  <a:schemeClr val="accent2"/>
                </a:solidFill>
                <a:ea typeface="华文细黑" pitchFamily="2" charset="-122"/>
              </a:rPr>
              <a:t>E-R</a:t>
            </a:r>
            <a:r>
              <a:rPr lang="zh-CN" altLang="en-US" sz="1800" dirty="0">
                <a:solidFill>
                  <a:schemeClr val="accent2"/>
                </a:solidFill>
                <a:ea typeface="华文细黑" pitchFamily="2" charset="-122"/>
              </a:rPr>
              <a:t>图中的每一个实体，都应转换为一个关系，该关系应包括对应实体的全部属性，并应根据关系所表达的语义确定哪个属性（或哪几个属性组合）作为“主键”。键在关系模型中是实现联系的主要手段。</a:t>
            </a:r>
          </a:p>
          <a:p>
            <a:pPr lvl="2" eaLnBrk="1" hangingPunct="1">
              <a:spcBef>
                <a:spcPct val="0"/>
              </a:spcBef>
              <a:buClr>
                <a:srgbClr val="9900FF"/>
              </a:buClr>
              <a:buFont typeface="Times New Roman" pitchFamily="18" charset="0"/>
              <a:buChar char="–"/>
            </a:pPr>
            <a:r>
              <a:rPr lang="zh-CN" altLang="en-US" sz="1800" dirty="0">
                <a:solidFill>
                  <a:schemeClr val="accent2"/>
                </a:solidFill>
                <a:ea typeface="华文细黑" pitchFamily="2" charset="-122"/>
              </a:rPr>
              <a:t>对于</a:t>
            </a:r>
            <a:r>
              <a:rPr lang="en-US" altLang="zh-CN" sz="1800" dirty="0">
                <a:solidFill>
                  <a:schemeClr val="accent2"/>
                </a:solidFill>
                <a:ea typeface="华文细黑" pitchFamily="2" charset="-122"/>
              </a:rPr>
              <a:t>E-R</a:t>
            </a:r>
            <a:r>
              <a:rPr lang="zh-CN" altLang="en-US" sz="1800" dirty="0">
                <a:solidFill>
                  <a:schemeClr val="accent2"/>
                </a:solidFill>
                <a:ea typeface="华文细黑" pitchFamily="2" charset="-122"/>
              </a:rPr>
              <a:t>图中的联系，情况比较复杂，要根据实体联系的方式的不同，采取不同的手段加以实现。</a:t>
            </a:r>
          </a:p>
          <a:p>
            <a:pPr lvl="2" eaLnBrk="1" hangingPunct="1">
              <a:spcBef>
                <a:spcPct val="0"/>
              </a:spcBef>
              <a:buClr>
                <a:srgbClr val="9900FF"/>
              </a:buClr>
              <a:buFont typeface="Times New Roman" pitchFamily="18" charset="0"/>
              <a:buNone/>
            </a:pPr>
            <a:r>
              <a:rPr lang="zh-CN" altLang="en-US" sz="1800" dirty="0">
                <a:solidFill>
                  <a:schemeClr val="accent2"/>
                </a:solidFill>
                <a:ea typeface="华文细黑" pitchFamily="2" charset="-122"/>
              </a:rPr>
              <a:t>例如对于两实体间</a:t>
            </a:r>
            <a:r>
              <a:rPr lang="en-US" altLang="zh-CN" sz="1800" dirty="0">
                <a:solidFill>
                  <a:schemeClr val="accent2"/>
                </a:solidFill>
                <a:ea typeface="华文细黑" pitchFamily="2" charset="-122"/>
              </a:rPr>
              <a:t>1:n</a:t>
            </a:r>
            <a:r>
              <a:rPr lang="zh-CN" altLang="en-US" sz="1800" dirty="0">
                <a:solidFill>
                  <a:schemeClr val="accent2"/>
                </a:solidFill>
                <a:ea typeface="华文细黑" pitchFamily="2" charset="-122"/>
              </a:rPr>
              <a:t>联系，导出关系模型的原则是：可以将“</a:t>
            </a:r>
            <a:r>
              <a:rPr lang="en-US" altLang="zh-CN" sz="1800" dirty="0">
                <a:solidFill>
                  <a:schemeClr val="accent2"/>
                </a:solidFill>
                <a:ea typeface="华文细黑" pitchFamily="2" charset="-122"/>
              </a:rPr>
              <a:t>1”</a:t>
            </a:r>
            <a:r>
              <a:rPr lang="zh-CN" altLang="en-US" sz="1800" dirty="0">
                <a:solidFill>
                  <a:schemeClr val="accent2"/>
                </a:solidFill>
                <a:ea typeface="华文细黑" pitchFamily="2" charset="-122"/>
              </a:rPr>
              <a:t>方实体的“主键”纳入“</a:t>
            </a:r>
            <a:r>
              <a:rPr lang="en-US" altLang="zh-CN" sz="1800" dirty="0">
                <a:solidFill>
                  <a:schemeClr val="accent2"/>
                </a:solidFill>
                <a:ea typeface="华文细黑" pitchFamily="2" charset="-122"/>
              </a:rPr>
              <a:t>n”</a:t>
            </a:r>
            <a:r>
              <a:rPr lang="zh-CN" altLang="en-US" sz="1800" dirty="0">
                <a:solidFill>
                  <a:schemeClr val="accent2"/>
                </a:solidFill>
                <a:ea typeface="华文细黑" pitchFamily="2" charset="-122"/>
              </a:rPr>
              <a:t>方实体对应的关系中作为“外部键”，同时把联系的属性也一并纳入“</a:t>
            </a:r>
            <a:r>
              <a:rPr lang="en-US" altLang="zh-CN" sz="1800" dirty="0">
                <a:solidFill>
                  <a:schemeClr val="accent2"/>
                </a:solidFill>
                <a:ea typeface="华文细黑" pitchFamily="2" charset="-122"/>
              </a:rPr>
              <a:t>n”</a:t>
            </a:r>
            <a:r>
              <a:rPr lang="zh-CN" altLang="en-US" sz="1800" dirty="0">
                <a:solidFill>
                  <a:schemeClr val="accent2"/>
                </a:solidFill>
                <a:ea typeface="华文细黑" pitchFamily="2" charset="-122"/>
              </a:rPr>
              <a:t>方对应的关系中。  </a:t>
            </a:r>
          </a:p>
        </p:txBody>
      </p:sp>
      <p:sp>
        <p:nvSpPr>
          <p:cNvPr id="220164" name="Rectangle 4"/>
          <p:cNvSpPr>
            <a:spLocks noChangeArrowheads="1"/>
          </p:cNvSpPr>
          <p:nvPr/>
        </p:nvSpPr>
        <p:spPr bwMode="auto">
          <a:xfrm>
            <a:off x="7812360" y="6396335"/>
            <a:ext cx="793750" cy="461665"/>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hlinkClick r:id="rId3" action="ppaction://hlinksldjump"/>
              </a:rPr>
              <a:t>返回</a:t>
            </a:r>
            <a:endParaRPr kumimoji="1" lang="zh-CN" altLang="en-US" sz="2400" b="0" i="0" u="none" strike="noStrike" kern="1200" cap="none" spc="0" normalizeH="0" baseline="0" noProof="0" dirty="0">
              <a:ln>
                <a:noFill/>
              </a:ln>
              <a:solidFill>
                <a:srgbClr val="0000FF"/>
              </a:solidFill>
              <a:effectLst/>
              <a:uLnTx/>
              <a:uFillTx/>
              <a:latin typeface="Times New Roman"/>
              <a:ea typeface="华文细黑"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20164">
                                            <p:txEl>
                                              <p:pRg st="0" end="0"/>
                                            </p:txEl>
                                          </p:spTgt>
                                        </p:tgtEl>
                                        <p:attrNameLst>
                                          <p:attrName>style.visibility</p:attrName>
                                        </p:attrNameLst>
                                      </p:cBhvr>
                                      <p:to>
                                        <p:strVal val="visible"/>
                                      </p:to>
                                    </p:set>
                                    <p:animEffect transition="in" filter="blinds(horizontal)">
                                      <p:cBhvr>
                                        <p:cTn id="7" dur="500"/>
                                        <p:tgtEl>
                                          <p:spTgt spid="2201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r>
              <a:rPr lang="zh-CN" altLang="en-US">
                <a:solidFill>
                  <a:schemeClr val="accent2"/>
                </a:solidFill>
                <a:latin typeface="华文细黑" pitchFamily="2" charset="-122"/>
                <a:ea typeface="华文细黑" pitchFamily="2" charset="-122"/>
              </a:rPr>
              <a:t>主键和外键</a:t>
            </a:r>
          </a:p>
        </p:txBody>
      </p:sp>
      <p:sp>
        <p:nvSpPr>
          <p:cNvPr id="39939" name="Rectangle 3"/>
          <p:cNvSpPr>
            <a:spLocks noGrp="1" noChangeArrowheads="1"/>
          </p:cNvSpPr>
          <p:nvPr>
            <p:ph type="body" idx="1"/>
          </p:nvPr>
        </p:nvSpPr>
        <p:spPr/>
        <p:txBody>
          <a:bodyPr/>
          <a:lstStyle/>
          <a:p>
            <a:pPr eaLnBrk="1" hangingPunct="1"/>
            <a:r>
              <a:rPr lang="zh-CN" altLang="en-US" sz="2800">
                <a:solidFill>
                  <a:schemeClr val="accent2"/>
                </a:solidFill>
                <a:latin typeface="华文细黑" pitchFamily="2" charset="-122"/>
                <a:ea typeface="华文细黑" pitchFamily="2" charset="-122"/>
              </a:rPr>
              <a:t>键也称关键字。所谓键，是指实体属性中，可用于区别实体集中不同个体的那个属性（或属性的组合），称为该实体的键。</a:t>
            </a:r>
          </a:p>
          <a:p>
            <a:pPr eaLnBrk="1" hangingPunct="1"/>
            <a:r>
              <a:rPr lang="zh-CN" altLang="en-US" sz="2800">
                <a:solidFill>
                  <a:schemeClr val="accent2"/>
                </a:solidFill>
                <a:latin typeface="华文细黑" pitchFamily="2" charset="-122"/>
                <a:ea typeface="华文细黑" pitchFamily="2" charset="-122"/>
              </a:rPr>
              <a:t>有多个属性可作为键而选定其中一个时，则称它为该实体的“主键”。若在实体诸属性中，某属性虽非该实体主键，却是另一实体的主键，称此属性为“外键”。</a:t>
            </a:r>
          </a:p>
        </p:txBody>
      </p:sp>
      <p:sp>
        <p:nvSpPr>
          <p:cNvPr id="224260" name="Rectangle 4"/>
          <p:cNvSpPr>
            <a:spLocks noChangeArrowheads="1"/>
          </p:cNvSpPr>
          <p:nvPr/>
        </p:nvSpPr>
        <p:spPr bwMode="auto">
          <a:xfrm>
            <a:off x="7812088" y="6092825"/>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hlinkClick r:id="rId3" action="ppaction://hlinksldjump"/>
              </a:rPr>
              <a:t>返回</a:t>
            </a:r>
            <a:endParaRPr kumimoji="1" lang="zh-CN" altLang="en-US" sz="2400" b="0" i="0" u="none" strike="noStrike" kern="1200" cap="none" spc="0" normalizeH="0" baseline="0" noProof="0">
              <a:ln>
                <a:noFill/>
              </a:ln>
              <a:solidFill>
                <a:srgbClr val="0000FF"/>
              </a:solidFill>
              <a:effectLst/>
              <a:uLnTx/>
              <a:uFillTx/>
              <a:latin typeface="华文细黑" pitchFamily="2" charset="-122"/>
              <a:ea typeface="华文细黑"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24260">
                                            <p:txEl>
                                              <p:pRg st="0" end="0"/>
                                            </p:txEl>
                                          </p:spTgt>
                                        </p:tgtEl>
                                        <p:attrNameLst>
                                          <p:attrName>style.visibility</p:attrName>
                                        </p:attrNameLst>
                                      </p:cBhvr>
                                      <p:to>
                                        <p:strVal val="visible"/>
                                      </p:to>
                                    </p:set>
                                    <p:animEffect transition="in" filter="blinds(horizontal)">
                                      <p:cBhvr>
                                        <p:cTn id="7" dur="500"/>
                                        <p:tgtEl>
                                          <p:spTgt spid="2242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395536" y="404664"/>
            <a:ext cx="8748464" cy="914400"/>
          </a:xfrm>
        </p:spPr>
        <p:txBody>
          <a:bodyPr/>
          <a:lstStyle/>
          <a:p>
            <a:pPr marL="447675" indent="-447675"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40963" name="Rectangle 3"/>
          <p:cNvSpPr>
            <a:spLocks noGrp="1" noChangeArrowheads="1"/>
          </p:cNvSpPr>
          <p:nvPr>
            <p:ph type="body" idx="1"/>
          </p:nvPr>
        </p:nvSpPr>
        <p:spPr>
          <a:xfrm>
            <a:off x="395536" y="1125538"/>
            <a:ext cx="8352928" cy="5732462"/>
          </a:xfrm>
        </p:spPr>
        <p:txBody>
          <a:bodyPr/>
          <a:lstStyle/>
          <a:p>
            <a:pPr marL="609600" indent="-609600" eaLnBrk="1" hangingPunct="1">
              <a:buFont typeface="Wingdings" pitchFamily="2" charset="2"/>
              <a:buChar char="l"/>
            </a:pPr>
            <a:r>
              <a:rPr lang="zh-CN" altLang="en-US" sz="2800" b="1" dirty="0">
                <a:solidFill>
                  <a:schemeClr val="accent2"/>
                </a:solidFill>
                <a:ea typeface="华文细黑" pitchFamily="2" charset="-122"/>
              </a:rPr>
              <a:t>数据库的物理设计和创立</a:t>
            </a:r>
            <a:r>
              <a:rPr lang="zh-CN" altLang="en-US" sz="2800" dirty="0">
                <a:solidFill>
                  <a:schemeClr val="accent2"/>
                </a:solidFill>
                <a:ea typeface="华文细黑" pitchFamily="2" charset="-122"/>
              </a:rPr>
              <a:t> </a:t>
            </a:r>
          </a:p>
          <a:p>
            <a:pPr marL="990600" lvl="1" indent="-533400" eaLnBrk="1" hangingPunct="1"/>
            <a:r>
              <a:rPr lang="zh-CN" altLang="en-US" sz="2400" b="1" dirty="0">
                <a:solidFill>
                  <a:schemeClr val="accent2"/>
                </a:solidFill>
                <a:ea typeface="华文细黑" pitchFamily="2" charset="-122"/>
              </a:rPr>
              <a:t>总体类数据库表的设计</a:t>
            </a:r>
            <a:r>
              <a:rPr lang="zh-CN" altLang="en-US" b="1" dirty="0">
                <a:solidFill>
                  <a:schemeClr val="accent2"/>
                </a:solidFill>
                <a:ea typeface="华文细黑" pitchFamily="2" charset="-122"/>
              </a:rPr>
              <a:t>  </a:t>
            </a:r>
            <a:r>
              <a:rPr lang="zh-CN" altLang="en-US" sz="2400" dirty="0">
                <a:solidFill>
                  <a:schemeClr val="accent2"/>
                </a:solidFill>
                <a:ea typeface="华文细黑" pitchFamily="2" charset="-122"/>
              </a:rPr>
              <a:t>在数据库表中，主键和外键的设立一方面是为了更确切地描述物理实验过程中的关联关系以便于对数据库的操作，更重要一方面是增加数据库的约束条件，免受非法数据的侵扰。根据实体关系模型和实体的数据元素，将建立</a:t>
            </a:r>
            <a:r>
              <a:rPr lang="en-US" altLang="zh-CN" sz="2400" dirty="0">
                <a:solidFill>
                  <a:schemeClr val="accent2"/>
                </a:solidFill>
                <a:ea typeface="华文细黑" pitchFamily="2" charset="-122"/>
              </a:rPr>
              <a:t>13</a:t>
            </a:r>
            <a:r>
              <a:rPr lang="zh-CN" altLang="en-US" sz="2400" dirty="0">
                <a:solidFill>
                  <a:schemeClr val="accent2"/>
                </a:solidFill>
                <a:ea typeface="华文细黑" pitchFamily="2" charset="-122"/>
              </a:rPr>
              <a:t>张实体表。为了便于管理和数据查询，对打靶发次、靶号、探测器编号、课题或项目编号、刻度号、实验人员等进行了相应的规范</a:t>
            </a:r>
          </a:p>
          <a:p>
            <a:pPr marL="990600" lvl="1" indent="-533400" eaLnBrk="1" hangingPunct="1"/>
            <a:r>
              <a:rPr lang="zh-CN" altLang="en-US" sz="2400" b="1" dirty="0">
                <a:solidFill>
                  <a:schemeClr val="accent2"/>
                </a:solidFill>
                <a:ea typeface="华文细黑" pitchFamily="2" charset="-122"/>
                <a:cs typeface="Times New Roman" pitchFamily="18" charset="0"/>
              </a:rPr>
              <a:t>数据库的创建  </a:t>
            </a:r>
            <a:r>
              <a:rPr lang="zh-CN" altLang="en-US" sz="2400" dirty="0">
                <a:solidFill>
                  <a:schemeClr val="accent2"/>
                </a:solidFill>
                <a:ea typeface="华文细黑" pitchFamily="2" charset="-122"/>
                <a:cs typeface="Times New Roman" pitchFamily="18" charset="0"/>
              </a:rPr>
              <a:t>利用了</a:t>
            </a:r>
            <a:r>
              <a:rPr lang="en-US" altLang="zh-CN" sz="2400" dirty="0">
                <a:solidFill>
                  <a:schemeClr val="accent2"/>
                </a:solidFill>
                <a:ea typeface="华文细黑" pitchFamily="2" charset="-122"/>
                <a:cs typeface="Times New Roman" pitchFamily="18" charset="0"/>
              </a:rPr>
              <a:t>Oracle8</a:t>
            </a:r>
            <a:r>
              <a:rPr lang="zh-CN" altLang="en-US" sz="2400" dirty="0">
                <a:solidFill>
                  <a:schemeClr val="accent2"/>
                </a:solidFill>
                <a:ea typeface="华文细黑" pitchFamily="2" charset="-122"/>
                <a:cs typeface="Times New Roman" pitchFamily="18" charset="0"/>
              </a:rPr>
              <a:t>数据库管理系统提供的工具</a:t>
            </a:r>
            <a:r>
              <a:rPr lang="en-US" altLang="zh-CN" sz="2400" dirty="0">
                <a:solidFill>
                  <a:schemeClr val="accent2"/>
                </a:solidFill>
                <a:ea typeface="华文细黑" pitchFamily="2" charset="-122"/>
                <a:cs typeface="Times New Roman" pitchFamily="18" charset="0"/>
              </a:rPr>
              <a:t>Oracle Database Assistant</a:t>
            </a:r>
            <a:r>
              <a:rPr lang="zh-CN" altLang="en-US" sz="2400" dirty="0">
                <a:solidFill>
                  <a:schemeClr val="accent2"/>
                </a:solidFill>
                <a:ea typeface="华文细黑" pitchFamily="2" charset="-122"/>
                <a:cs typeface="Times New Roman" pitchFamily="18" charset="0"/>
              </a:rPr>
              <a:t>和</a:t>
            </a:r>
            <a:r>
              <a:rPr lang="en-US" altLang="zh-CN" sz="2400" dirty="0">
                <a:solidFill>
                  <a:schemeClr val="accent2"/>
                </a:solidFill>
                <a:ea typeface="华文细黑" pitchFamily="2" charset="-122"/>
                <a:cs typeface="Times New Roman" pitchFamily="18" charset="0"/>
              </a:rPr>
              <a:t>Oracle Navigator</a:t>
            </a:r>
            <a:r>
              <a:rPr lang="zh-CN" altLang="en-US" sz="2400" dirty="0">
                <a:solidFill>
                  <a:schemeClr val="accent2"/>
                </a:solidFill>
                <a:ea typeface="华文细黑" pitchFamily="2" charset="-122"/>
                <a:cs typeface="Times New Roman" pitchFamily="18" charset="0"/>
              </a:rPr>
              <a:t>创建数据库和数据库表及其视图和索引，利用它们的交互式界面可以很方便的设置相关参数、创建数据库和表等</a:t>
            </a:r>
            <a:r>
              <a:rPr lang="zh-CN" altLang="en-US" sz="2400" b="1" dirty="0">
                <a:solidFill>
                  <a:schemeClr val="accent2"/>
                </a:solidFill>
                <a:ea typeface="华文细黑" pitchFamily="2" charset="-122"/>
                <a:cs typeface="Times New Roman" pitchFamily="18" charset="0"/>
              </a:rPr>
              <a:t> </a:t>
            </a:r>
            <a:r>
              <a:rPr lang="zh-CN" altLang="en-US" sz="2400" dirty="0">
                <a:solidFill>
                  <a:schemeClr val="accent2"/>
                </a:solidFill>
                <a:ea typeface="华文细黑" pitchFamily="2" charset="-122"/>
              </a:rPr>
              <a:t>   </a:t>
            </a:r>
          </a:p>
        </p:txBody>
      </p:sp>
    </p:spTree>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395536" y="548680"/>
            <a:ext cx="8713788" cy="620712"/>
          </a:xfrm>
        </p:spPr>
        <p:txBody>
          <a:bodyPr/>
          <a:lstStyle/>
          <a:p>
            <a:pPr marL="762000" indent="-762000"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41987" name="Rectangle 3"/>
          <p:cNvSpPr>
            <a:spLocks noGrp="1" noChangeArrowheads="1"/>
          </p:cNvSpPr>
          <p:nvPr>
            <p:ph type="body" idx="1"/>
          </p:nvPr>
        </p:nvSpPr>
        <p:spPr>
          <a:xfrm>
            <a:off x="467544" y="1196975"/>
            <a:ext cx="8280920" cy="5472385"/>
          </a:xfrm>
        </p:spPr>
        <p:txBody>
          <a:bodyPr/>
          <a:lstStyle/>
          <a:p>
            <a:pPr marL="533400" indent="-533400" eaLnBrk="1" hangingPunct="1">
              <a:buFont typeface="Wingdings" pitchFamily="2" charset="2"/>
              <a:buChar char="l"/>
            </a:pPr>
            <a:r>
              <a:rPr lang="zh-CN" altLang="en-US" sz="2800" b="1" dirty="0">
                <a:solidFill>
                  <a:schemeClr val="accent2"/>
                </a:solidFill>
                <a:ea typeface="华文细黑" pitchFamily="2" charset="-122"/>
              </a:rPr>
              <a:t>数据库中实验数据的录入和输出</a:t>
            </a:r>
          </a:p>
          <a:p>
            <a:pPr marL="914400" lvl="1" indent="-457200" eaLnBrk="1" hangingPunct="1"/>
            <a:r>
              <a:rPr lang="zh-CN" altLang="en-US" sz="2400" b="1" dirty="0">
                <a:solidFill>
                  <a:schemeClr val="accent2"/>
                </a:solidFill>
                <a:ea typeface="华文细黑" pitchFamily="2" charset="-122"/>
              </a:rPr>
              <a:t>利用</a:t>
            </a:r>
            <a:r>
              <a:rPr lang="en-US" altLang="zh-CN" sz="2400" b="1" dirty="0">
                <a:solidFill>
                  <a:schemeClr val="accent2"/>
                </a:solidFill>
                <a:ea typeface="华文细黑" pitchFamily="2" charset="-122"/>
              </a:rPr>
              <a:t>Oracle</a:t>
            </a:r>
            <a:r>
              <a:rPr lang="zh-CN" altLang="en-US" sz="2400" b="1" dirty="0">
                <a:solidFill>
                  <a:schemeClr val="accent2"/>
                </a:solidFill>
                <a:ea typeface="华文细黑" pitchFamily="2" charset="-122"/>
              </a:rPr>
              <a:t>提供的工具进行数据的录入和输出</a:t>
            </a:r>
            <a:r>
              <a:rPr lang="zh-CN" altLang="en-US" sz="2400" dirty="0">
                <a:solidFill>
                  <a:schemeClr val="accent2"/>
                </a:solidFill>
                <a:ea typeface="华文细黑" pitchFamily="2" charset="-122"/>
              </a:rPr>
              <a:t> </a:t>
            </a:r>
          </a:p>
          <a:p>
            <a:pPr marL="914400" lvl="1" indent="-457200" eaLnBrk="1" hangingPunct="1">
              <a:buFontTx/>
              <a:buNone/>
            </a:pPr>
            <a:r>
              <a:rPr lang="zh-CN" altLang="en-US" sz="2400" dirty="0">
                <a:solidFill>
                  <a:schemeClr val="accent2"/>
                </a:solidFill>
                <a:ea typeface="华文细黑" pitchFamily="2" charset="-122"/>
              </a:rPr>
              <a:t>用</a:t>
            </a:r>
            <a:r>
              <a:rPr lang="en-US" altLang="zh-CN" sz="2400" dirty="0">
                <a:solidFill>
                  <a:schemeClr val="accent2"/>
                </a:solidFill>
                <a:ea typeface="华文细黑" pitchFamily="2" charset="-122"/>
              </a:rPr>
              <a:t>Oracle Navigate</a:t>
            </a:r>
            <a:r>
              <a:rPr lang="zh-CN" altLang="en-US" sz="2400" dirty="0">
                <a:solidFill>
                  <a:schemeClr val="accent2"/>
                </a:solidFill>
                <a:ea typeface="华文细黑" pitchFamily="2" charset="-122"/>
              </a:rPr>
              <a:t>完成对数据库表内容的手动录入</a:t>
            </a:r>
          </a:p>
          <a:p>
            <a:pPr marL="914400" lvl="1" indent="-457200" eaLnBrk="1" hangingPunct="1"/>
            <a:r>
              <a:rPr lang="zh-CN" altLang="en-US" sz="2400" b="1" dirty="0">
                <a:solidFill>
                  <a:schemeClr val="accent2"/>
                </a:solidFill>
                <a:ea typeface="华文细黑" pitchFamily="2" charset="-122"/>
                <a:cs typeface="Times New Roman" pitchFamily="18" charset="0"/>
              </a:rPr>
              <a:t>专用的实验数据录入和输出软件</a:t>
            </a:r>
          </a:p>
          <a:p>
            <a:pPr marL="542925" lvl="1" indent="0" eaLnBrk="1" hangingPunct="1">
              <a:buFontTx/>
              <a:buNone/>
            </a:pPr>
            <a:r>
              <a:rPr lang="zh-CN" altLang="en-US" sz="2400" dirty="0">
                <a:solidFill>
                  <a:schemeClr val="accent2"/>
                </a:solidFill>
                <a:ea typeface="华文细黑" pitchFamily="2" charset="-122"/>
              </a:rPr>
              <a:t>利用了</a:t>
            </a:r>
            <a:r>
              <a:rPr lang="en-US" altLang="zh-CN" sz="2400" dirty="0">
                <a:solidFill>
                  <a:schemeClr val="accent2"/>
                </a:solidFill>
                <a:ea typeface="华文细黑" pitchFamily="2" charset="-122"/>
              </a:rPr>
              <a:t>Borland C++</a:t>
            </a:r>
            <a:r>
              <a:rPr lang="zh-CN" altLang="en-US" sz="2400" dirty="0">
                <a:solidFill>
                  <a:schemeClr val="accent2"/>
                </a:solidFill>
                <a:ea typeface="华文细黑" pitchFamily="2" charset="-122"/>
              </a:rPr>
              <a:t>结合</a:t>
            </a:r>
            <a:r>
              <a:rPr lang="en-US" altLang="zh-CN" sz="2400" dirty="0">
                <a:solidFill>
                  <a:schemeClr val="accent2"/>
                </a:solidFill>
                <a:ea typeface="华文细黑" pitchFamily="2" charset="-122"/>
              </a:rPr>
              <a:t>PL/SQL</a:t>
            </a:r>
            <a:r>
              <a:rPr lang="zh-CN" altLang="en-US" sz="2400" dirty="0">
                <a:solidFill>
                  <a:schemeClr val="accent2"/>
                </a:solidFill>
                <a:ea typeface="华文细黑" pitchFamily="2" charset="-122"/>
              </a:rPr>
              <a:t>的编程设计和</a:t>
            </a:r>
            <a:r>
              <a:rPr lang="en-US" altLang="zh-CN" sz="2400" dirty="0">
                <a:solidFill>
                  <a:schemeClr val="accent2"/>
                </a:solidFill>
                <a:ea typeface="华文细黑" pitchFamily="2" charset="-122"/>
              </a:rPr>
              <a:t>Oracle </a:t>
            </a:r>
            <a:r>
              <a:rPr lang="zh-CN" altLang="en-US" sz="2400" dirty="0">
                <a:solidFill>
                  <a:schemeClr val="accent2"/>
                </a:solidFill>
                <a:ea typeface="华文细黑" pitchFamily="2" charset="-122"/>
              </a:rPr>
              <a:t>的</a:t>
            </a:r>
            <a:r>
              <a:rPr lang="en-US" altLang="zh-CN" sz="2400" dirty="0">
                <a:solidFill>
                  <a:schemeClr val="accent2"/>
                </a:solidFill>
                <a:ea typeface="华文细黑" pitchFamily="2" charset="-122"/>
              </a:rPr>
              <a:t>OCI</a:t>
            </a:r>
            <a:r>
              <a:rPr lang="zh-CN" altLang="en-US" sz="2400" dirty="0">
                <a:solidFill>
                  <a:schemeClr val="accent2"/>
                </a:solidFill>
                <a:ea typeface="华文细黑" pitchFamily="2" charset="-122"/>
              </a:rPr>
              <a:t>开发了一个数据录入和输出软件，它可以完成以下功能：</a:t>
            </a:r>
          </a:p>
          <a:p>
            <a:pPr marL="1295400" lvl="2" indent="-381000" algn="just" eaLnBrk="1" fontAlgn="b" hangingPunct="1">
              <a:buFontTx/>
              <a:buAutoNum type="arabicParenR"/>
            </a:pPr>
            <a:r>
              <a:rPr lang="zh-CN" altLang="en-US" sz="2000" dirty="0">
                <a:solidFill>
                  <a:schemeClr val="accent2"/>
                </a:solidFill>
                <a:ea typeface="华文细黑" pitchFamily="2" charset="-122"/>
              </a:rPr>
              <a:t>将一个标准文本文件中的实验数据和参数录入到数据库表中相应文本表项中一个或多个记录或相反过程。</a:t>
            </a:r>
          </a:p>
          <a:p>
            <a:pPr marL="1295400" lvl="2" indent="-381000" algn="just" eaLnBrk="1" fontAlgn="b" hangingPunct="1">
              <a:buFontTx/>
              <a:buAutoNum type="arabicParenR"/>
            </a:pPr>
            <a:r>
              <a:rPr lang="zh-CN" altLang="en-US" sz="2000" dirty="0">
                <a:solidFill>
                  <a:schemeClr val="accent2"/>
                </a:solidFill>
                <a:ea typeface="华文细黑" pitchFamily="2" charset="-122"/>
              </a:rPr>
              <a:t>将一个文本文件录入到数据库表中指定记录的指定表列或相反过程。</a:t>
            </a:r>
          </a:p>
          <a:p>
            <a:pPr marL="1295400" lvl="2" indent="-381000" eaLnBrk="1" hangingPunct="1">
              <a:buFontTx/>
              <a:buAutoNum type="arabicParenR"/>
            </a:pPr>
            <a:r>
              <a:rPr lang="zh-CN" altLang="en-US" sz="2000" dirty="0">
                <a:solidFill>
                  <a:schemeClr val="accent2"/>
                </a:solidFill>
                <a:ea typeface="华文细黑" pitchFamily="2" charset="-122"/>
              </a:rPr>
              <a:t>将图形图象等二进制文件录入到数据库表中的对应的二进制大对象</a:t>
            </a:r>
            <a:r>
              <a:rPr lang="en-US" altLang="zh-CN" sz="2000" dirty="0">
                <a:solidFill>
                  <a:schemeClr val="accent2"/>
                </a:solidFill>
                <a:ea typeface="华文细黑" pitchFamily="2" charset="-122"/>
              </a:rPr>
              <a:t>long raw</a:t>
            </a:r>
            <a:r>
              <a:rPr lang="zh-CN" altLang="en-US" sz="2000" dirty="0">
                <a:solidFill>
                  <a:schemeClr val="accent2"/>
                </a:solidFill>
                <a:ea typeface="华文细黑" pitchFamily="2" charset="-122"/>
              </a:rPr>
              <a:t>表列（在本库中主要是几百</a:t>
            </a:r>
            <a:r>
              <a:rPr lang="en-US" altLang="zh-CN" sz="2000" dirty="0">
                <a:solidFill>
                  <a:schemeClr val="accent2"/>
                </a:solidFill>
                <a:ea typeface="华文细黑" pitchFamily="2" charset="-122"/>
              </a:rPr>
              <a:t>KB</a:t>
            </a:r>
            <a:r>
              <a:rPr lang="zh-CN" altLang="en-US" sz="2000" dirty="0">
                <a:solidFill>
                  <a:schemeClr val="accent2"/>
                </a:solidFill>
                <a:ea typeface="华文细黑" pitchFamily="2" charset="-122"/>
              </a:rPr>
              <a:t>到几十</a:t>
            </a:r>
            <a:r>
              <a:rPr lang="en-US" altLang="zh-CN" sz="2000" dirty="0">
                <a:solidFill>
                  <a:schemeClr val="accent2"/>
                </a:solidFill>
                <a:ea typeface="华文细黑" pitchFamily="2" charset="-122"/>
              </a:rPr>
              <a:t>MB</a:t>
            </a:r>
            <a:r>
              <a:rPr lang="zh-CN" altLang="en-US" sz="2000" dirty="0">
                <a:solidFill>
                  <a:schemeClr val="accent2"/>
                </a:solidFill>
                <a:ea typeface="华文细黑" pitchFamily="2" charset="-122"/>
              </a:rPr>
              <a:t>的图形图形对象）或相反过程。</a:t>
            </a:r>
            <a:r>
              <a:rPr lang="zh-CN" altLang="en-US" sz="2000" b="1" dirty="0">
                <a:solidFill>
                  <a:schemeClr val="accent2"/>
                </a:solidFill>
                <a:ea typeface="华文细黑" pitchFamily="2" charset="-122"/>
              </a:rPr>
              <a:t> </a:t>
            </a:r>
            <a:r>
              <a:rPr lang="zh-CN" altLang="en-US" sz="2000" dirty="0">
                <a:solidFill>
                  <a:schemeClr val="accent2"/>
                </a:solidFill>
                <a:ea typeface="华文细黑" pitchFamily="2" charset="-122"/>
              </a:rPr>
              <a:t> </a:t>
            </a:r>
          </a:p>
        </p:txBody>
      </p:sp>
    </p:spTree>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Rectangle 2"/>
          <p:cNvSpPr>
            <a:spLocks noGrp="1" noChangeArrowheads="1"/>
          </p:cNvSpPr>
          <p:nvPr>
            <p:ph type="title"/>
          </p:nvPr>
        </p:nvSpPr>
        <p:spPr>
          <a:xfrm>
            <a:off x="395536" y="548680"/>
            <a:ext cx="9144000" cy="692150"/>
          </a:xfrm>
        </p:spPr>
        <p:txBody>
          <a:bodyPr/>
          <a:lstStyle/>
          <a:p>
            <a:pPr marL="762000" indent="-762000" algn="l" eaLnBrk="1" hangingPunct="1">
              <a:buFontTx/>
              <a:buAutoNum type="arabicPeriod" startAt="3"/>
            </a:pPr>
            <a:r>
              <a:rPr lang="en-US" altLang="zh-CN" sz="3600" b="1" dirty="0">
                <a:solidFill>
                  <a:srgbClr val="990033"/>
                </a:solidFill>
                <a:ea typeface="华文细黑" pitchFamily="2" charset="-122"/>
              </a:rPr>
              <a:t>ICF</a:t>
            </a:r>
            <a:r>
              <a:rPr lang="zh-CN" altLang="en-US" sz="3600" b="1" dirty="0">
                <a:solidFill>
                  <a:srgbClr val="990033"/>
                </a:solidFill>
                <a:ea typeface="华文细黑" pitchFamily="2" charset="-122"/>
              </a:rPr>
              <a:t>实验数据库系统的设计和建立</a:t>
            </a:r>
          </a:p>
        </p:txBody>
      </p:sp>
      <p:sp>
        <p:nvSpPr>
          <p:cNvPr id="1029" name="Rectangle 3"/>
          <p:cNvSpPr>
            <a:spLocks noGrp="1" noChangeArrowheads="1"/>
          </p:cNvSpPr>
          <p:nvPr>
            <p:ph type="body" idx="1"/>
          </p:nvPr>
        </p:nvSpPr>
        <p:spPr>
          <a:xfrm>
            <a:off x="539552" y="1341438"/>
            <a:ext cx="8064896" cy="5039890"/>
          </a:xfrm>
        </p:spPr>
        <p:txBody>
          <a:bodyPr/>
          <a:lstStyle/>
          <a:p>
            <a:pPr marL="609600" indent="-609600" eaLnBrk="1" hangingPunct="1">
              <a:buFont typeface="Wingdings" pitchFamily="2" charset="2"/>
              <a:buChar char="l"/>
            </a:pPr>
            <a:r>
              <a:rPr lang="zh-CN" altLang="en-US" sz="2800" b="1" dirty="0">
                <a:solidFill>
                  <a:schemeClr val="accent2"/>
                </a:solidFill>
                <a:latin typeface="华文细黑" pitchFamily="2" charset="-122"/>
                <a:ea typeface="华文细黑" pitchFamily="2" charset="-122"/>
              </a:rPr>
              <a:t>数据库中实验数据的录入和输出</a:t>
            </a:r>
            <a:endParaRPr lang="zh-CN" altLang="en-US" sz="2800" dirty="0">
              <a:solidFill>
                <a:schemeClr val="accent2"/>
              </a:solidFill>
              <a:latin typeface="华文细黑" pitchFamily="2" charset="-122"/>
              <a:ea typeface="华文细黑" pitchFamily="2" charset="-122"/>
            </a:endParaRPr>
          </a:p>
          <a:p>
            <a:pPr marL="990600" lvl="1" indent="-533400" eaLnBrk="1" hangingPunct="1">
              <a:buFont typeface="Symbol" pitchFamily="18" charset="2"/>
              <a:buChar char="-"/>
            </a:pPr>
            <a:r>
              <a:rPr lang="zh-CN" altLang="en-US" sz="2400" dirty="0">
                <a:solidFill>
                  <a:schemeClr val="accent2"/>
                </a:solidFill>
                <a:latin typeface="华文细黑" pitchFamily="2" charset="-122"/>
                <a:ea typeface="华文细黑" pitchFamily="2" charset="-122"/>
              </a:rPr>
              <a:t>数据录入软件典型界面 </a:t>
            </a:r>
          </a:p>
        </p:txBody>
      </p:sp>
      <p:grpSp>
        <p:nvGrpSpPr>
          <p:cNvPr id="1030" name="Group 4"/>
          <p:cNvGrpSpPr>
            <a:grpSpLocks/>
          </p:cNvGrpSpPr>
          <p:nvPr/>
        </p:nvGrpSpPr>
        <p:grpSpPr bwMode="auto">
          <a:xfrm>
            <a:off x="533400" y="2667000"/>
            <a:ext cx="7848600" cy="3581400"/>
            <a:chOff x="1950" y="2178"/>
            <a:chExt cx="8108" cy="2795"/>
          </a:xfrm>
        </p:grpSpPr>
        <p:graphicFrame>
          <p:nvGraphicFramePr>
            <p:cNvPr id="1026" name="Object 5"/>
            <p:cNvGraphicFramePr>
              <a:graphicFrameLocks noChangeAspect="1"/>
            </p:cNvGraphicFramePr>
            <p:nvPr/>
          </p:nvGraphicFramePr>
          <p:xfrm>
            <a:off x="1950" y="2178"/>
            <a:ext cx="3996" cy="2795"/>
          </p:xfrm>
          <a:graphic>
            <a:graphicData uri="http://schemas.openxmlformats.org/presentationml/2006/ole">
              <mc:AlternateContent xmlns:mc="http://schemas.openxmlformats.org/markup-compatibility/2006">
                <mc:Choice xmlns:v="urn:schemas-microsoft-com:vml" Requires="v">
                  <p:oleObj spid="_x0000_s33796" name="位图图像" r:id="rId4" imgW="4564776" imgH="3193057" progId="PBrush">
                    <p:embed/>
                  </p:oleObj>
                </mc:Choice>
                <mc:Fallback>
                  <p:oleObj name="位图图像" r:id="rId4" imgW="4564776" imgH="3193057" progId="PBrush">
                    <p:embed/>
                    <p:pic>
                      <p:nvPicPr>
                        <p:cNvPr id="1026"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0" y="2178"/>
                          <a:ext cx="3996" cy="279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027" name="Object 6"/>
            <p:cNvGraphicFramePr>
              <a:graphicFrameLocks noChangeAspect="1"/>
            </p:cNvGraphicFramePr>
            <p:nvPr/>
          </p:nvGraphicFramePr>
          <p:xfrm>
            <a:off x="6120" y="2193"/>
            <a:ext cx="3938" cy="2763"/>
          </p:xfrm>
          <a:graphic>
            <a:graphicData uri="http://schemas.openxmlformats.org/presentationml/2006/ole">
              <mc:AlternateContent xmlns:mc="http://schemas.openxmlformats.org/markup-compatibility/2006">
                <mc:Choice xmlns:v="urn:schemas-microsoft-com:vml" Requires="v">
                  <p:oleObj spid="_x0000_s33797" name="位图图像" r:id="rId6" imgW="4572396" imgH="3208298" progId="PBrush">
                    <p:embed/>
                  </p:oleObj>
                </mc:Choice>
                <mc:Fallback>
                  <p:oleObj name="位图图像" r:id="rId6" imgW="4572396" imgH="3208298" progId="PBrush">
                    <p:embed/>
                    <p:pic>
                      <p:nvPicPr>
                        <p:cNvPr id="1027"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20" y="2193"/>
                          <a:ext cx="3938" cy="27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47104" name="Rectangle 0"/>
          <p:cNvSpPr>
            <a:spLocks noChangeArrowheads="1"/>
          </p:cNvSpPr>
          <p:nvPr/>
        </p:nvSpPr>
        <p:spPr bwMode="auto">
          <a:xfrm>
            <a:off x="8172450" y="6400800"/>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hlinkClick r:id="rId8" action="ppaction://hlinksldjump"/>
              </a:rPr>
              <a:t>返回</a:t>
            </a:r>
            <a:endParaRPr kumimoji="1" lang="zh-CN" altLang="en-US" sz="2400" b="0" i="0"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7104">
                                            <p:txEl>
                                              <p:pRg st="0" end="0"/>
                                            </p:txEl>
                                          </p:spTgt>
                                        </p:tgtEl>
                                        <p:attrNameLst>
                                          <p:attrName>style.visibility</p:attrName>
                                        </p:attrNameLst>
                                      </p:cBhvr>
                                      <p:to>
                                        <p:strVal val="visible"/>
                                      </p:to>
                                    </p:set>
                                    <p:anim calcmode="lin" valueType="num">
                                      <p:cBhvr additive="base">
                                        <p:cTn id="7" dur="500" fill="hold"/>
                                        <p:tgtEl>
                                          <p:spTgt spid="4710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710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611560" y="1988840"/>
            <a:ext cx="7772400" cy="1143000"/>
          </a:xfrm>
        </p:spPr>
        <p:txBody>
          <a:bodyPr/>
          <a:lstStyle/>
          <a:p>
            <a:r>
              <a:rPr lang="en-US" altLang="zh-CN" b="1" dirty="0">
                <a:solidFill>
                  <a:srgbClr val="990033"/>
                </a:solidFill>
                <a:ea typeface="华文细黑" pitchFamily="2" charset="-122"/>
              </a:rPr>
              <a:t>4. </a:t>
            </a:r>
            <a:r>
              <a:rPr lang="zh-CN" altLang="en-US" b="1" dirty="0">
                <a:solidFill>
                  <a:srgbClr val="990033"/>
                </a:solidFill>
                <a:ea typeface="华文细黑" pitchFamily="2" charset="-122"/>
              </a:rPr>
              <a:t>数据库的应用开发</a:t>
            </a:r>
            <a:r>
              <a:rPr lang="zh-CN" altLang="en-US" dirty="0">
                <a:ea typeface="华文细黑" pitchFamily="2" charset="-122"/>
              </a:rPr>
              <a:t> </a:t>
            </a:r>
            <a:endParaRPr lang="zh-CN" altLang="en-US" dirty="0"/>
          </a:p>
        </p:txBody>
      </p:sp>
    </p:spTree>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395536" y="476672"/>
            <a:ext cx="7772400" cy="792162"/>
          </a:xfrm>
        </p:spPr>
        <p:txBody>
          <a:bodyPr/>
          <a:lstStyle/>
          <a:p>
            <a:pPr marL="762000" indent="-762000" algn="l" eaLnBrk="1" hangingPunct="1">
              <a:buFontTx/>
              <a:buAutoNum type="arabicPeriod" startAt="4"/>
            </a:pPr>
            <a:r>
              <a:rPr lang="zh-CN" altLang="en-US" sz="4000" b="1" dirty="0">
                <a:solidFill>
                  <a:srgbClr val="990033"/>
                </a:solidFill>
                <a:latin typeface="+mn-lt"/>
                <a:ea typeface="华文细黑" pitchFamily="2" charset="-122"/>
              </a:rPr>
              <a:t>数据库的应用开发</a:t>
            </a:r>
            <a:r>
              <a:rPr lang="zh-CN" altLang="en-US" sz="4000" dirty="0">
                <a:latin typeface="+mn-lt"/>
                <a:ea typeface="华文细黑" pitchFamily="2" charset="-122"/>
              </a:rPr>
              <a:t> </a:t>
            </a:r>
          </a:p>
        </p:txBody>
      </p:sp>
      <p:graphicFrame>
        <p:nvGraphicFramePr>
          <p:cNvPr id="6" name="图示 5"/>
          <p:cNvGraphicFramePr/>
          <p:nvPr/>
        </p:nvGraphicFramePr>
        <p:xfrm>
          <a:off x="1043608" y="1412776"/>
          <a:ext cx="7416824" cy="28803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a:xfrm>
            <a:off x="683568" y="836712"/>
            <a:ext cx="7772400" cy="658812"/>
          </a:xfrm>
        </p:spPr>
        <p:txBody>
          <a:bodyPr/>
          <a:lstStyle/>
          <a:p>
            <a:pPr eaLnBrk="1" hangingPunct="1"/>
            <a:r>
              <a:rPr lang="zh-CN" altLang="en-US" sz="3200" dirty="0">
                <a:solidFill>
                  <a:schemeClr val="bg1"/>
                </a:solidFill>
                <a:ea typeface="华文行楷" pitchFamily="2" charset="-122"/>
              </a:rPr>
              <a:t>能谱测</a:t>
            </a:r>
            <a:r>
              <a:rPr lang="en-US" altLang="zh-CN" sz="3200" dirty="0">
                <a:solidFill>
                  <a:schemeClr val="bg1"/>
                </a:solidFill>
                <a:ea typeface="华文行楷" pitchFamily="2" charset="-122"/>
              </a:rPr>
              <a:t>	</a:t>
            </a:r>
            <a:r>
              <a:rPr lang="zh-CN" altLang="en-US" sz="3200" dirty="0">
                <a:solidFill>
                  <a:schemeClr val="bg1"/>
                </a:solidFill>
                <a:ea typeface="华文行楷" pitchFamily="2" charset="-122"/>
              </a:rPr>
              <a:t>量中信号处理</a:t>
            </a:r>
          </a:p>
        </p:txBody>
      </p:sp>
      <p:sp>
        <p:nvSpPr>
          <p:cNvPr id="4" name="灯片编号占位符 3"/>
          <p:cNvSpPr>
            <a:spLocks noGrp="1"/>
          </p:cNvSpPr>
          <p:nvPr>
            <p:ph type="sldNum" sz="quarter" idx="12"/>
          </p:nvPr>
        </p:nvSpPr>
        <p:spPr/>
        <p:txBody>
          <a:bodyPr/>
          <a:lstStyle/>
          <a:p>
            <a:pPr>
              <a:defRPr/>
            </a:pPr>
            <a:fld id="{7EBA9E70-2F2E-4B46-9CD0-87F341C8AAA4}" type="slidenum">
              <a:rPr lang="en-US" altLang="zh-CN" smtClean="0"/>
              <a:pPr>
                <a:defRPr/>
              </a:pPr>
              <a:t>59</a:t>
            </a:fld>
            <a:endParaRPr lang="en-US" altLang="zh-CN"/>
          </a:p>
        </p:txBody>
      </p:sp>
      <p:graphicFrame>
        <p:nvGraphicFramePr>
          <p:cNvPr id="5" name="内容占位符 5"/>
          <p:cNvGraphicFramePr>
            <a:graphicFrameLocks/>
          </p:cNvGraphicFramePr>
          <p:nvPr/>
        </p:nvGraphicFramePr>
        <p:xfrm>
          <a:off x="179512" y="908720"/>
          <a:ext cx="8713788" cy="56886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395536" y="548680"/>
            <a:ext cx="7772400" cy="576262"/>
          </a:xfrm>
        </p:spPr>
        <p:txBody>
          <a:bodyPr/>
          <a:lstStyle/>
          <a:p>
            <a:pPr marL="762000" indent="-762000" algn="l" eaLnBrk="1" hangingPunct="1">
              <a:buFontTx/>
              <a:buAutoNum type="arabicPeriod" startAt="4"/>
            </a:pPr>
            <a:r>
              <a:rPr lang="zh-CN" altLang="en-US" sz="4000" b="1" dirty="0">
                <a:solidFill>
                  <a:srgbClr val="990033"/>
                </a:solidFill>
                <a:ea typeface="华文细黑" pitchFamily="2" charset="-122"/>
              </a:rPr>
              <a:t>数据库的应用开发</a:t>
            </a:r>
            <a:r>
              <a:rPr lang="zh-CN" altLang="en-US" sz="4000" dirty="0">
                <a:ea typeface="华文细黑" pitchFamily="2" charset="-122"/>
              </a:rPr>
              <a:t> </a:t>
            </a:r>
          </a:p>
        </p:txBody>
      </p:sp>
      <p:sp>
        <p:nvSpPr>
          <p:cNvPr id="43011" name="Rectangle 3"/>
          <p:cNvSpPr>
            <a:spLocks noGrp="1" noChangeArrowheads="1"/>
          </p:cNvSpPr>
          <p:nvPr>
            <p:ph type="body" idx="1"/>
          </p:nvPr>
        </p:nvSpPr>
        <p:spPr>
          <a:xfrm>
            <a:off x="0" y="1196752"/>
            <a:ext cx="9144000" cy="5445224"/>
          </a:xfrm>
        </p:spPr>
        <p:txBody>
          <a:bodyPr/>
          <a:lstStyle/>
          <a:p>
            <a:pPr marL="990600" lvl="1" indent="-533400" eaLnBrk="1" hangingPunct="1">
              <a:buFont typeface="Wingdings" pitchFamily="2" charset="2"/>
              <a:buChar char="l"/>
            </a:pPr>
            <a:r>
              <a:rPr lang="zh-CN" altLang="en-US" b="1" dirty="0">
                <a:solidFill>
                  <a:schemeClr val="accent2"/>
                </a:solidFill>
                <a:ea typeface="华文细黑" pitchFamily="2" charset="-122"/>
              </a:rPr>
              <a:t>开发工具</a:t>
            </a:r>
            <a:r>
              <a:rPr lang="en-US" altLang="zh-CN" b="1" dirty="0">
                <a:solidFill>
                  <a:schemeClr val="accent2"/>
                </a:solidFill>
                <a:ea typeface="华文细黑" pitchFamily="2" charset="-122"/>
              </a:rPr>
              <a:t>Oracle developer 2000</a:t>
            </a:r>
            <a:r>
              <a:rPr lang="en-US" altLang="zh-CN" dirty="0">
                <a:solidFill>
                  <a:schemeClr val="accent2"/>
                </a:solidFill>
                <a:ea typeface="华文细黑" pitchFamily="2" charset="-122"/>
              </a:rPr>
              <a:t> </a:t>
            </a:r>
          </a:p>
          <a:p>
            <a:pPr marL="1371600" lvl="2" indent="-457200" eaLnBrk="1" hangingPunct="1"/>
            <a:r>
              <a:rPr lang="en-US" altLang="zh-CN" dirty="0">
                <a:solidFill>
                  <a:schemeClr val="accent2"/>
                </a:solidFill>
                <a:ea typeface="华文细黑" pitchFamily="2" charset="-122"/>
              </a:rPr>
              <a:t>Oracle developer 2000</a:t>
            </a:r>
            <a:r>
              <a:rPr lang="zh-CN" altLang="en-US" dirty="0">
                <a:solidFill>
                  <a:schemeClr val="accent2"/>
                </a:solidFill>
                <a:ea typeface="华文细黑" pitchFamily="2" charset="-122"/>
              </a:rPr>
              <a:t>在客户机</a:t>
            </a:r>
            <a:r>
              <a:rPr lang="en-US" altLang="zh-CN" dirty="0">
                <a:solidFill>
                  <a:schemeClr val="accent2"/>
                </a:solidFill>
                <a:ea typeface="华文细黑" pitchFamily="2" charset="-122"/>
              </a:rPr>
              <a:t>/</a:t>
            </a:r>
            <a:r>
              <a:rPr lang="zh-CN" altLang="en-US" dirty="0">
                <a:solidFill>
                  <a:schemeClr val="accent2"/>
                </a:solidFill>
                <a:ea typeface="华文细黑" pitchFamily="2" charset="-122"/>
              </a:rPr>
              <a:t>服务器窗口支持下为客户提供了一个快速的设计、编程、运行和维护应用开发环境</a:t>
            </a:r>
          </a:p>
          <a:p>
            <a:pPr marL="1371600" lvl="2" indent="-457200" eaLnBrk="1" hangingPunct="1"/>
            <a:r>
              <a:rPr lang="zh-CN" altLang="en-US" dirty="0">
                <a:solidFill>
                  <a:schemeClr val="accent2"/>
                </a:solidFill>
                <a:ea typeface="华文细黑" pitchFamily="2" charset="-122"/>
                <a:cs typeface="Times New Roman" pitchFamily="18" charset="0"/>
              </a:rPr>
              <a:t>它有四个重要的组件：</a:t>
            </a:r>
          </a:p>
          <a:p>
            <a:pPr marL="1752600" lvl="3" indent="-381000" eaLnBrk="1" hangingPunct="1"/>
            <a:r>
              <a:rPr lang="en-US" altLang="zh-CN" dirty="0">
                <a:solidFill>
                  <a:schemeClr val="accent2"/>
                </a:solidFill>
                <a:ea typeface="华文细黑" pitchFamily="2" charset="-122"/>
                <a:cs typeface="Times New Roman" pitchFamily="18" charset="0"/>
              </a:rPr>
              <a:t>Oracle Forms        </a:t>
            </a:r>
            <a:r>
              <a:rPr lang="zh-CN" altLang="en-US" dirty="0">
                <a:solidFill>
                  <a:schemeClr val="accent2"/>
                </a:solidFill>
                <a:ea typeface="华文细黑" pitchFamily="2" charset="-122"/>
                <a:cs typeface="Times New Roman" pitchFamily="18" charset="0"/>
              </a:rPr>
              <a:t>允许用户添加、修改、删除和查寻数据库</a:t>
            </a:r>
          </a:p>
          <a:p>
            <a:pPr marL="1752600" lvl="3" indent="-381000" eaLnBrk="1" hangingPunct="1">
              <a:buFontTx/>
              <a:buNone/>
            </a:pPr>
            <a:r>
              <a:rPr lang="zh-CN" altLang="en-US" dirty="0">
                <a:solidFill>
                  <a:schemeClr val="accent2"/>
                </a:solidFill>
                <a:ea typeface="华文细黑" pitchFamily="2" charset="-122"/>
                <a:cs typeface="Times New Roman" pitchFamily="18" charset="0"/>
              </a:rPr>
              <a:t>                      记录的一个图形用户界面 </a:t>
            </a:r>
          </a:p>
          <a:p>
            <a:pPr marL="1752600" lvl="3" indent="-381000" eaLnBrk="1" hangingPunct="1"/>
            <a:r>
              <a:rPr lang="en-US" altLang="zh-CN" dirty="0">
                <a:solidFill>
                  <a:schemeClr val="accent2"/>
                </a:solidFill>
                <a:ea typeface="华文细黑" pitchFamily="2" charset="-122"/>
                <a:cs typeface="Times New Roman" pitchFamily="18" charset="0"/>
              </a:rPr>
              <a:t>Oracle Reports      </a:t>
            </a:r>
            <a:r>
              <a:rPr lang="zh-CN" altLang="en-US" dirty="0">
                <a:solidFill>
                  <a:schemeClr val="accent2"/>
                </a:solidFill>
                <a:ea typeface="华文细黑" pitchFamily="2" charset="-122"/>
                <a:cs typeface="Times New Roman" pitchFamily="18" charset="0"/>
              </a:rPr>
              <a:t>对数据库内容查寻和调用并可生成报表的</a:t>
            </a:r>
          </a:p>
          <a:p>
            <a:pPr marL="1752600" lvl="3" indent="-381000" eaLnBrk="1" hangingPunct="1">
              <a:buFontTx/>
              <a:buNone/>
            </a:pPr>
            <a:r>
              <a:rPr lang="zh-CN" altLang="en-US" dirty="0">
                <a:solidFill>
                  <a:schemeClr val="accent2"/>
                </a:solidFill>
                <a:ea typeface="华文细黑" pitchFamily="2" charset="-122"/>
                <a:cs typeface="Times New Roman" pitchFamily="18" charset="0"/>
              </a:rPr>
              <a:t>                      图形化开发工具 </a:t>
            </a:r>
          </a:p>
          <a:p>
            <a:pPr marL="1752600" lvl="3" indent="-381000" eaLnBrk="1" hangingPunct="1"/>
            <a:r>
              <a:rPr lang="en-US" altLang="zh-CN" dirty="0">
                <a:solidFill>
                  <a:schemeClr val="accent2"/>
                </a:solidFill>
                <a:ea typeface="华文细黑" pitchFamily="2" charset="-122"/>
                <a:cs typeface="Times New Roman" pitchFamily="18" charset="0"/>
              </a:rPr>
              <a:t>Oracle Graphics     </a:t>
            </a:r>
            <a:r>
              <a:rPr lang="zh-CN" altLang="en-US" dirty="0">
                <a:solidFill>
                  <a:schemeClr val="accent2"/>
                </a:solidFill>
                <a:ea typeface="华文细黑" pitchFamily="2" charset="-122"/>
                <a:cs typeface="Times New Roman" pitchFamily="18" charset="0"/>
              </a:rPr>
              <a:t>对于数据库的图形图象处理开发工具 </a:t>
            </a:r>
          </a:p>
          <a:p>
            <a:pPr marL="1752600" lvl="3" indent="-381000" eaLnBrk="1" hangingPunct="1"/>
            <a:r>
              <a:rPr lang="zh-CN" altLang="en-US" dirty="0">
                <a:solidFill>
                  <a:schemeClr val="accent2"/>
                </a:solidFill>
                <a:ea typeface="华文细黑" pitchFamily="2" charset="-122"/>
                <a:cs typeface="Times New Roman" pitchFamily="18" charset="0"/>
              </a:rPr>
              <a:t> </a:t>
            </a:r>
            <a:r>
              <a:rPr lang="en-US" altLang="zh-CN" dirty="0">
                <a:solidFill>
                  <a:schemeClr val="accent2"/>
                </a:solidFill>
                <a:ea typeface="华文细黑" pitchFamily="2" charset="-122"/>
                <a:cs typeface="Times New Roman" pitchFamily="18" charset="0"/>
              </a:rPr>
              <a:t>Procedure Builder  </a:t>
            </a:r>
            <a:r>
              <a:rPr lang="zh-CN" altLang="en-US" dirty="0">
                <a:solidFill>
                  <a:schemeClr val="accent2"/>
                </a:solidFill>
                <a:ea typeface="华文细黑" pitchFamily="2" charset="-122"/>
                <a:cs typeface="Times New Roman" pitchFamily="18" charset="0"/>
              </a:rPr>
              <a:t>集成、交互式的</a:t>
            </a:r>
            <a:r>
              <a:rPr lang="en-US" altLang="zh-CN" dirty="0">
                <a:solidFill>
                  <a:schemeClr val="accent2"/>
                </a:solidFill>
                <a:ea typeface="华文细黑" pitchFamily="2" charset="-122"/>
                <a:cs typeface="Times New Roman" pitchFamily="18" charset="0"/>
              </a:rPr>
              <a:t>PL/SQL</a:t>
            </a:r>
            <a:r>
              <a:rPr lang="zh-CN" altLang="en-US" dirty="0">
                <a:solidFill>
                  <a:schemeClr val="accent2"/>
                </a:solidFill>
                <a:ea typeface="华文细黑" pitchFamily="2" charset="-122"/>
                <a:cs typeface="Times New Roman" pitchFamily="18" charset="0"/>
              </a:rPr>
              <a:t>原代码程序开发和</a:t>
            </a:r>
          </a:p>
          <a:p>
            <a:pPr marL="1752600" lvl="3" indent="-381000" eaLnBrk="1" hangingPunct="1">
              <a:buFontTx/>
              <a:buNone/>
            </a:pPr>
            <a:r>
              <a:rPr lang="zh-CN" altLang="en-US" dirty="0">
                <a:solidFill>
                  <a:schemeClr val="accent2"/>
                </a:solidFill>
                <a:ea typeface="华文细黑" pitchFamily="2" charset="-122"/>
                <a:cs typeface="Times New Roman" pitchFamily="18" charset="0"/>
              </a:rPr>
              <a:t>                      调试环境，提供快速开发和调试工具 </a:t>
            </a:r>
            <a:r>
              <a:rPr lang="zh-CN" altLang="en-US" dirty="0">
                <a:solidFill>
                  <a:schemeClr val="accent2"/>
                </a:solidFill>
                <a:ea typeface="华文细黑" pitchFamily="2" charset="-122"/>
              </a:rPr>
              <a:t>  </a:t>
            </a:r>
          </a:p>
        </p:txBody>
      </p:sp>
    </p:spTree>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395536" y="476672"/>
            <a:ext cx="7772400" cy="792162"/>
          </a:xfrm>
        </p:spPr>
        <p:txBody>
          <a:bodyPr/>
          <a:lstStyle/>
          <a:p>
            <a:pPr marL="762000" indent="-762000" algn="l" eaLnBrk="1" hangingPunct="1">
              <a:buFontTx/>
              <a:buAutoNum type="arabicPeriod" startAt="4"/>
            </a:pPr>
            <a:r>
              <a:rPr lang="zh-CN" altLang="en-US" sz="4000" b="1" dirty="0">
                <a:solidFill>
                  <a:srgbClr val="990033"/>
                </a:solidFill>
                <a:latin typeface="+mn-lt"/>
                <a:ea typeface="华文细黑" pitchFamily="2" charset="-122"/>
              </a:rPr>
              <a:t>数据库的应用开发</a:t>
            </a:r>
            <a:r>
              <a:rPr lang="zh-CN" altLang="en-US" sz="4000" dirty="0">
                <a:latin typeface="+mn-lt"/>
                <a:ea typeface="华文细黑" pitchFamily="2" charset="-122"/>
              </a:rPr>
              <a:t> </a:t>
            </a:r>
          </a:p>
        </p:txBody>
      </p:sp>
      <p:sp>
        <p:nvSpPr>
          <p:cNvPr id="44035" name="Rectangle 3"/>
          <p:cNvSpPr>
            <a:spLocks noGrp="1" noChangeArrowheads="1"/>
          </p:cNvSpPr>
          <p:nvPr>
            <p:ph type="body" idx="1"/>
          </p:nvPr>
        </p:nvSpPr>
        <p:spPr>
          <a:xfrm>
            <a:off x="467544" y="1196975"/>
            <a:ext cx="8676456" cy="5661025"/>
          </a:xfrm>
        </p:spPr>
        <p:txBody>
          <a:bodyPr/>
          <a:lstStyle/>
          <a:p>
            <a:pPr marL="609600" indent="-609600" eaLnBrk="1" hangingPunct="1">
              <a:buFont typeface="Wingdings" pitchFamily="2" charset="2"/>
              <a:buChar char="l"/>
            </a:pPr>
            <a:r>
              <a:rPr lang="zh-CN" altLang="en-US" sz="2800" b="1" dirty="0">
                <a:solidFill>
                  <a:schemeClr val="accent2"/>
                </a:solidFill>
                <a:ea typeface="华文细黑" pitchFamily="2" charset="-122"/>
              </a:rPr>
              <a:t>单一表操作的应用程序模块</a:t>
            </a:r>
            <a:r>
              <a:rPr lang="zh-CN" altLang="en-US" dirty="0">
                <a:solidFill>
                  <a:schemeClr val="accent2"/>
                </a:solidFill>
                <a:ea typeface="华文细黑" pitchFamily="2" charset="-122"/>
              </a:rPr>
              <a:t> </a:t>
            </a:r>
          </a:p>
          <a:p>
            <a:pPr marL="990600" lvl="1" indent="-533400" algn="just" eaLnBrk="1" fontAlgn="b" hangingPunct="1"/>
            <a:r>
              <a:rPr lang="zh-CN" altLang="en-US" sz="2000" dirty="0">
                <a:solidFill>
                  <a:schemeClr val="accent2"/>
                </a:solidFill>
                <a:ea typeface="华文细黑" pitchFamily="2" charset="-122"/>
              </a:rPr>
              <a:t>用</a:t>
            </a:r>
            <a:r>
              <a:rPr lang="en-US" altLang="zh-CN" sz="2000" dirty="0">
                <a:solidFill>
                  <a:schemeClr val="accent2"/>
                </a:solidFill>
                <a:ea typeface="华文细黑" pitchFamily="2" charset="-122"/>
              </a:rPr>
              <a:t>Oracle development 2000 forms </a:t>
            </a:r>
            <a:r>
              <a:rPr lang="zh-CN" altLang="en-US" sz="2000" dirty="0">
                <a:solidFill>
                  <a:schemeClr val="accent2"/>
                </a:solidFill>
                <a:ea typeface="华文细黑" pitchFamily="2" charset="-122"/>
              </a:rPr>
              <a:t>开发工具，对</a:t>
            </a:r>
            <a:r>
              <a:rPr lang="en-US" altLang="zh-CN" sz="2000" dirty="0">
                <a:solidFill>
                  <a:schemeClr val="accent2"/>
                </a:solidFill>
                <a:ea typeface="华文细黑" pitchFamily="2" charset="-122"/>
              </a:rPr>
              <a:t>13</a:t>
            </a:r>
            <a:r>
              <a:rPr lang="zh-CN" altLang="en-US" sz="2000" dirty="0">
                <a:solidFill>
                  <a:schemeClr val="accent2"/>
                </a:solidFill>
                <a:ea typeface="华文细黑" pitchFamily="2" charset="-122"/>
              </a:rPr>
              <a:t>个数据库表建立了</a:t>
            </a:r>
            <a:r>
              <a:rPr lang="en-US" altLang="zh-CN" sz="2000" dirty="0">
                <a:solidFill>
                  <a:schemeClr val="accent2"/>
                </a:solidFill>
                <a:ea typeface="华文细黑" pitchFamily="2" charset="-122"/>
              </a:rPr>
              <a:t>13</a:t>
            </a:r>
            <a:r>
              <a:rPr lang="zh-CN" altLang="en-US" sz="2000" dirty="0">
                <a:solidFill>
                  <a:schemeClr val="accent2"/>
                </a:solidFill>
                <a:ea typeface="华文细黑" pitchFamily="2" charset="-122"/>
              </a:rPr>
              <a:t>个查询、录入、修改和删除人机交互式窗口程序模块，在这些表基础上按课题和项目分类建立起来的</a:t>
            </a:r>
            <a:r>
              <a:rPr lang="en-US" altLang="zh-CN" sz="2000" dirty="0">
                <a:solidFill>
                  <a:schemeClr val="accent2"/>
                </a:solidFill>
                <a:ea typeface="华文细黑" pitchFamily="2" charset="-122"/>
              </a:rPr>
              <a:t>120</a:t>
            </a:r>
            <a:r>
              <a:rPr lang="zh-CN" altLang="en-US" sz="2000" dirty="0">
                <a:solidFill>
                  <a:schemeClr val="accent2"/>
                </a:solidFill>
                <a:ea typeface="华文细黑" pitchFamily="2" charset="-122"/>
              </a:rPr>
              <a:t>个视图也创建了相应的</a:t>
            </a:r>
            <a:r>
              <a:rPr lang="en-US" altLang="zh-CN" sz="2000" dirty="0">
                <a:solidFill>
                  <a:schemeClr val="accent2"/>
                </a:solidFill>
                <a:ea typeface="华文细黑" pitchFamily="2" charset="-122"/>
              </a:rPr>
              <a:t>120</a:t>
            </a:r>
            <a:r>
              <a:rPr lang="zh-CN" altLang="en-US" sz="2000" dirty="0">
                <a:solidFill>
                  <a:schemeClr val="accent2"/>
                </a:solidFill>
                <a:ea typeface="华文细黑" pitchFamily="2" charset="-122"/>
              </a:rPr>
              <a:t>个查询、录入、修改和删除人机交互式窗口程序模块</a:t>
            </a:r>
            <a:r>
              <a:rPr lang="zh-CN" altLang="en-US" dirty="0">
                <a:solidFill>
                  <a:schemeClr val="accent2"/>
                </a:solidFill>
                <a:ea typeface="华文细黑" pitchFamily="2" charset="-122"/>
              </a:rPr>
              <a:t> </a:t>
            </a:r>
          </a:p>
        </p:txBody>
      </p:sp>
      <p:pic>
        <p:nvPicPr>
          <p:cNvPr id="44036" name="Picture 4"/>
          <p:cNvPicPr>
            <a:picLocks noChangeAspect="1" noChangeArrowheads="1"/>
          </p:cNvPicPr>
          <p:nvPr/>
        </p:nvPicPr>
        <p:blipFill>
          <a:blip r:embed="rId3" cstate="print"/>
          <a:srcRect/>
          <a:stretch>
            <a:fillRect/>
          </a:stretch>
        </p:blipFill>
        <p:spPr bwMode="auto">
          <a:xfrm>
            <a:off x="3995936" y="3284984"/>
            <a:ext cx="4930775" cy="3429000"/>
          </a:xfrm>
          <a:prstGeom prst="rect">
            <a:avLst/>
          </a:prstGeom>
          <a:noFill/>
          <a:ln w="9525">
            <a:noFill/>
            <a:miter lim="800000"/>
            <a:headEnd/>
            <a:tailEnd/>
          </a:ln>
        </p:spPr>
      </p:pic>
      <p:sp>
        <p:nvSpPr>
          <p:cNvPr id="44037" name="Rectangle 5"/>
          <p:cNvSpPr>
            <a:spLocks noChangeArrowheads="1"/>
          </p:cNvSpPr>
          <p:nvPr/>
        </p:nvSpPr>
        <p:spPr bwMode="auto">
          <a:xfrm>
            <a:off x="228600" y="4419600"/>
            <a:ext cx="3581400" cy="1200329"/>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对单一数据库表的录入、查询、插入和删除程序界面图</a:t>
            </a:r>
            <a:r>
              <a:rPr kumimoji="1" lang="zh-CN" altLang="en-US" sz="11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rPr>
              <a:t> </a:t>
            </a:r>
            <a:endParaRPr kumimoji="1" lang="zh-CN" altLang="en-US" sz="2400" b="0" i="0" u="none" strike="noStrike" kern="1200" cap="none" spc="0" normalizeH="0" baseline="0" noProof="0" dirty="0">
              <a:ln>
                <a:noFill/>
              </a:ln>
              <a:solidFill>
                <a:srgbClr val="0000FF"/>
              </a:solidFill>
              <a:effectLst/>
              <a:uLnTx/>
              <a:uFillTx/>
              <a:latin typeface="华文细黑" pitchFamily="2" charset="-122"/>
              <a:ea typeface="华文细黑" pitchFamily="2" charset="-122"/>
              <a:cs typeface="+mn-cs"/>
            </a:endParaRPr>
          </a:p>
        </p:txBody>
      </p:sp>
    </p:spTree>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a:xfrm>
            <a:off x="395536" y="548680"/>
            <a:ext cx="7772400" cy="725487"/>
          </a:xfrm>
        </p:spPr>
        <p:txBody>
          <a:bodyPr/>
          <a:lstStyle/>
          <a:p>
            <a:pPr marL="762000" indent="-762000" algn="l" eaLnBrk="1" hangingPunct="1">
              <a:buFontTx/>
              <a:buAutoNum type="arabicPeriod" startAt="4"/>
            </a:pPr>
            <a:r>
              <a:rPr lang="zh-CN" altLang="en-US" sz="4000" b="1">
                <a:solidFill>
                  <a:srgbClr val="990033"/>
                </a:solidFill>
                <a:ea typeface="华文细黑" pitchFamily="2" charset="-122"/>
              </a:rPr>
              <a:t>数据库的应用开发</a:t>
            </a:r>
            <a:r>
              <a:rPr lang="zh-CN" altLang="en-US" sz="4000">
                <a:ea typeface="华文细黑" pitchFamily="2" charset="-122"/>
              </a:rPr>
              <a:t> </a:t>
            </a:r>
          </a:p>
        </p:txBody>
      </p:sp>
      <p:sp>
        <p:nvSpPr>
          <p:cNvPr id="45059" name="Rectangle 3"/>
          <p:cNvSpPr>
            <a:spLocks noGrp="1" noChangeArrowheads="1"/>
          </p:cNvSpPr>
          <p:nvPr>
            <p:ph type="body" idx="1"/>
          </p:nvPr>
        </p:nvSpPr>
        <p:spPr>
          <a:xfrm>
            <a:off x="467544" y="1196975"/>
            <a:ext cx="8280920" cy="5661025"/>
          </a:xfrm>
        </p:spPr>
        <p:txBody>
          <a:bodyPr/>
          <a:lstStyle/>
          <a:p>
            <a:pPr marL="609600" indent="-609600" eaLnBrk="1" hangingPunct="1">
              <a:buFont typeface="Wingdings" pitchFamily="2" charset="2"/>
              <a:buChar char="l"/>
            </a:pPr>
            <a:r>
              <a:rPr lang="zh-CN" altLang="en-US" sz="2800" b="1" dirty="0">
                <a:solidFill>
                  <a:schemeClr val="accent2"/>
                </a:solidFill>
                <a:latin typeface="华文细黑" pitchFamily="2" charset="-122"/>
                <a:ea typeface="华文细黑" pitchFamily="2" charset="-122"/>
              </a:rPr>
              <a:t>总体表操作的应用程序模块</a:t>
            </a:r>
            <a:r>
              <a:rPr lang="zh-CN" altLang="en-US" dirty="0">
                <a:solidFill>
                  <a:schemeClr val="accent2"/>
                </a:solidFill>
                <a:latin typeface="华文细黑" pitchFamily="2" charset="-122"/>
                <a:ea typeface="华文细黑" pitchFamily="2" charset="-122"/>
              </a:rPr>
              <a:t> </a:t>
            </a:r>
          </a:p>
          <a:p>
            <a:pPr marL="990600" lvl="1" indent="-533400" eaLnBrk="1" hangingPunct="1"/>
            <a:r>
              <a:rPr lang="zh-CN" altLang="en-US" sz="2000" dirty="0">
                <a:solidFill>
                  <a:schemeClr val="accent2"/>
                </a:solidFill>
                <a:latin typeface="华文细黑" pitchFamily="2" charset="-122"/>
                <a:ea typeface="华文细黑" pitchFamily="2" charset="-122"/>
              </a:rPr>
              <a:t>基于数据库表和视图的查询、录入、修改和删除人机交互式窗口程序模块相对独立，可以很方便利用</a:t>
            </a:r>
            <a:r>
              <a:rPr lang="en-US" altLang="zh-CN" sz="2000" dirty="0">
                <a:solidFill>
                  <a:schemeClr val="accent2"/>
                </a:solidFill>
                <a:latin typeface="华文细黑" pitchFamily="2" charset="-122"/>
                <a:ea typeface="华文细黑" pitchFamily="2" charset="-122"/>
              </a:rPr>
              <a:t>Forms</a:t>
            </a:r>
            <a:r>
              <a:rPr lang="zh-CN" altLang="en-US" sz="2000" dirty="0">
                <a:solidFill>
                  <a:schemeClr val="accent2"/>
                </a:solidFill>
                <a:latin typeface="华文细黑" pitchFamily="2" charset="-122"/>
                <a:ea typeface="华文细黑" pitchFamily="2" charset="-122"/>
              </a:rPr>
              <a:t>中的模块调用子程序实现这些模块之间的相互调用。</a:t>
            </a:r>
          </a:p>
          <a:p>
            <a:pPr marL="990600" lvl="1" indent="-533400" eaLnBrk="1" hangingPunct="1"/>
            <a:r>
              <a:rPr lang="zh-CN" altLang="en-US" sz="2000" dirty="0">
                <a:solidFill>
                  <a:schemeClr val="accent2"/>
                </a:solidFill>
                <a:latin typeface="华文细黑" pitchFamily="2" charset="-122"/>
                <a:ea typeface="华文细黑" pitchFamily="2" charset="-122"/>
              </a:rPr>
              <a:t>两个典型的查询、录入、修改和删除人机交互式窗口程序模块，在其左下方都建立了相应的调用相关数据库表的功能键。  </a:t>
            </a:r>
          </a:p>
        </p:txBody>
      </p:sp>
      <p:pic>
        <p:nvPicPr>
          <p:cNvPr id="45060" name="Picture 4"/>
          <p:cNvPicPr>
            <a:picLocks noChangeAspect="1" noChangeArrowheads="1"/>
          </p:cNvPicPr>
          <p:nvPr/>
        </p:nvPicPr>
        <p:blipFill>
          <a:blip r:embed="rId3" cstate="print"/>
          <a:srcRect/>
          <a:stretch>
            <a:fillRect/>
          </a:stretch>
        </p:blipFill>
        <p:spPr bwMode="auto">
          <a:xfrm>
            <a:off x="685800" y="3581400"/>
            <a:ext cx="4038600" cy="3124200"/>
          </a:xfrm>
          <a:prstGeom prst="rect">
            <a:avLst/>
          </a:prstGeom>
          <a:noFill/>
          <a:ln w="9525">
            <a:noFill/>
            <a:miter lim="800000"/>
            <a:headEnd/>
            <a:tailEnd/>
          </a:ln>
        </p:spPr>
      </p:pic>
      <p:pic>
        <p:nvPicPr>
          <p:cNvPr id="45061" name="Picture 5"/>
          <p:cNvPicPr>
            <a:picLocks noChangeAspect="1" noChangeArrowheads="1"/>
          </p:cNvPicPr>
          <p:nvPr/>
        </p:nvPicPr>
        <p:blipFill>
          <a:blip r:embed="rId4" cstate="print"/>
          <a:srcRect/>
          <a:stretch>
            <a:fillRect/>
          </a:stretch>
        </p:blipFill>
        <p:spPr bwMode="auto">
          <a:xfrm>
            <a:off x="5029200" y="3581400"/>
            <a:ext cx="3886200" cy="3124200"/>
          </a:xfrm>
          <a:prstGeom prst="rect">
            <a:avLst/>
          </a:prstGeom>
          <a:noFill/>
          <a:ln w="9525">
            <a:noFill/>
            <a:miter lim="800000"/>
            <a:headEnd/>
            <a:tailEnd/>
          </a:ln>
        </p:spPr>
      </p:pic>
    </p:spTree>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a:xfrm>
            <a:off x="395536" y="548680"/>
            <a:ext cx="6697663" cy="725487"/>
          </a:xfrm>
        </p:spPr>
        <p:txBody>
          <a:bodyPr/>
          <a:lstStyle/>
          <a:p>
            <a:pPr marL="762000" indent="-762000" algn="l" eaLnBrk="1" hangingPunct="1">
              <a:buFontTx/>
              <a:buAutoNum type="arabicPeriod" startAt="4"/>
            </a:pPr>
            <a:r>
              <a:rPr lang="zh-CN" altLang="en-US" sz="4000" b="1" dirty="0">
                <a:solidFill>
                  <a:srgbClr val="990033"/>
                </a:solidFill>
                <a:ea typeface="华文细黑" pitchFamily="2" charset="-122"/>
              </a:rPr>
              <a:t>数据库的应用开发</a:t>
            </a:r>
            <a:r>
              <a:rPr lang="zh-CN" altLang="en-US" sz="4000" dirty="0">
                <a:ea typeface="华文细黑" pitchFamily="2" charset="-122"/>
              </a:rPr>
              <a:t> </a:t>
            </a:r>
          </a:p>
        </p:txBody>
      </p:sp>
      <p:sp>
        <p:nvSpPr>
          <p:cNvPr id="46083" name="Rectangle 3"/>
          <p:cNvSpPr>
            <a:spLocks noGrp="1" noChangeArrowheads="1"/>
          </p:cNvSpPr>
          <p:nvPr>
            <p:ph type="body" idx="1"/>
          </p:nvPr>
        </p:nvSpPr>
        <p:spPr>
          <a:xfrm>
            <a:off x="0" y="1268760"/>
            <a:ext cx="9144000" cy="5300662"/>
          </a:xfrm>
        </p:spPr>
        <p:txBody>
          <a:bodyPr/>
          <a:lstStyle/>
          <a:p>
            <a:pPr marL="990600" lvl="1" indent="-533400" eaLnBrk="1" hangingPunct="1">
              <a:buFont typeface="Wingdings" pitchFamily="2" charset="2"/>
              <a:buChar char="l"/>
            </a:pPr>
            <a:r>
              <a:rPr lang="zh-CN" altLang="en-US" b="1" dirty="0">
                <a:solidFill>
                  <a:schemeClr val="accent2"/>
                </a:solidFill>
                <a:latin typeface="华文细黑" pitchFamily="2" charset="-122"/>
                <a:ea typeface="华文细黑" pitchFamily="2" charset="-122"/>
              </a:rPr>
              <a:t>按课题项目分类的</a:t>
            </a:r>
            <a:r>
              <a:rPr lang="zh-CN" altLang="en-US" b="1" dirty="0">
                <a:solidFill>
                  <a:schemeClr val="accent2"/>
                </a:solidFill>
                <a:latin typeface="华文细黑" pitchFamily="2" charset="-122"/>
                <a:ea typeface="华文细黑" pitchFamily="2" charset="-122"/>
                <a:hlinkClick r:id="rId3" action="ppaction://hlinksldjump"/>
              </a:rPr>
              <a:t>视图</a:t>
            </a:r>
            <a:r>
              <a:rPr lang="zh-CN" altLang="en-US" b="1" dirty="0">
                <a:solidFill>
                  <a:schemeClr val="accent2"/>
                </a:solidFill>
                <a:latin typeface="华文细黑" pitchFamily="2" charset="-122"/>
                <a:ea typeface="华文细黑" pitchFamily="2" charset="-122"/>
              </a:rPr>
              <a:t>操作的应用程序模块</a:t>
            </a:r>
            <a:r>
              <a:rPr lang="zh-CN" altLang="en-US" dirty="0">
                <a:solidFill>
                  <a:schemeClr val="accent2"/>
                </a:solidFill>
                <a:latin typeface="华文细黑" pitchFamily="2" charset="-122"/>
                <a:ea typeface="华文细黑" pitchFamily="2" charset="-122"/>
              </a:rPr>
              <a:t> </a:t>
            </a:r>
          </a:p>
          <a:p>
            <a:pPr marL="990600" lvl="1" indent="-533400" eaLnBrk="1" hangingPunct="1"/>
            <a:r>
              <a:rPr lang="zh-CN" altLang="en-US" sz="2400" dirty="0">
                <a:solidFill>
                  <a:schemeClr val="accent2"/>
                </a:solidFill>
                <a:latin typeface="华文细黑" pitchFamily="2" charset="-122"/>
                <a:ea typeface="华文细黑" pitchFamily="2" charset="-122"/>
              </a:rPr>
              <a:t>由于按课题分类的视图窗口多达</a:t>
            </a:r>
            <a:r>
              <a:rPr lang="en-US" altLang="zh-CN" sz="2400" dirty="0">
                <a:solidFill>
                  <a:schemeClr val="accent2"/>
                </a:solidFill>
                <a:latin typeface="华文细黑" pitchFamily="2" charset="-122"/>
                <a:ea typeface="华文细黑" pitchFamily="2" charset="-122"/>
              </a:rPr>
              <a:t>120</a:t>
            </a:r>
            <a:r>
              <a:rPr lang="zh-CN" altLang="en-US" sz="2400" dirty="0">
                <a:solidFill>
                  <a:schemeClr val="accent2"/>
                </a:solidFill>
                <a:latin typeface="华文细黑" pitchFamily="2" charset="-122"/>
                <a:ea typeface="华文细黑" pitchFamily="2" charset="-122"/>
              </a:rPr>
              <a:t>个，因此建立一个下拉菜单窗口模块来实现对它们的集成和调用。 </a:t>
            </a:r>
          </a:p>
        </p:txBody>
      </p:sp>
      <p:pic>
        <p:nvPicPr>
          <p:cNvPr id="46084" name="Picture 4"/>
          <p:cNvPicPr>
            <a:picLocks noChangeAspect="1" noChangeArrowheads="1"/>
          </p:cNvPicPr>
          <p:nvPr/>
        </p:nvPicPr>
        <p:blipFill>
          <a:blip r:embed="rId4" cstate="print"/>
          <a:srcRect/>
          <a:stretch>
            <a:fillRect/>
          </a:stretch>
        </p:blipFill>
        <p:spPr bwMode="auto">
          <a:xfrm>
            <a:off x="381000" y="2780928"/>
            <a:ext cx="4038600" cy="3581400"/>
          </a:xfrm>
          <a:prstGeom prst="rect">
            <a:avLst/>
          </a:prstGeom>
          <a:noFill/>
          <a:ln w="9525">
            <a:noFill/>
            <a:miter lim="800000"/>
            <a:headEnd/>
            <a:tailEnd/>
          </a:ln>
        </p:spPr>
      </p:pic>
      <p:pic>
        <p:nvPicPr>
          <p:cNvPr id="46085" name="Picture 5"/>
          <p:cNvPicPr>
            <a:picLocks noChangeAspect="1" noChangeArrowheads="1"/>
          </p:cNvPicPr>
          <p:nvPr/>
        </p:nvPicPr>
        <p:blipFill>
          <a:blip r:embed="rId5" cstate="print"/>
          <a:srcRect/>
          <a:stretch>
            <a:fillRect/>
          </a:stretch>
        </p:blipFill>
        <p:spPr bwMode="auto">
          <a:xfrm>
            <a:off x="4800600" y="2780928"/>
            <a:ext cx="4114800" cy="3581400"/>
          </a:xfrm>
          <a:prstGeom prst="rect">
            <a:avLst/>
          </a:prstGeom>
          <a:noFill/>
          <a:ln w="9525">
            <a:noFill/>
            <a:miter lim="800000"/>
            <a:headEnd/>
            <a:tailEnd/>
          </a:ln>
        </p:spPr>
      </p:pic>
      <p:sp>
        <p:nvSpPr>
          <p:cNvPr id="48128" name="Rectangle 0"/>
          <p:cNvSpPr>
            <a:spLocks noChangeArrowheads="1"/>
          </p:cNvSpPr>
          <p:nvPr/>
        </p:nvSpPr>
        <p:spPr bwMode="auto">
          <a:xfrm>
            <a:off x="7956376" y="620688"/>
            <a:ext cx="713657" cy="46166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1"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hlinkClick r:id="rId6" action="ppaction://hlinksldjump"/>
              </a:rPr>
              <a:t>next</a:t>
            </a:r>
            <a:endParaRPr kumimoji="1" lang="zh-CN" altLang="en-US" sz="2400" b="0" i="1" u="none" strike="noStrike" kern="1200" cap="none" spc="0" normalizeH="0" baseline="0" noProof="0" dirty="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8128">
                                            <p:txEl>
                                              <p:pRg st="0" end="0"/>
                                            </p:txEl>
                                          </p:spTgt>
                                        </p:tgtEl>
                                        <p:attrNameLst>
                                          <p:attrName>style.visibility</p:attrName>
                                        </p:attrNameLst>
                                      </p:cBhvr>
                                      <p:to>
                                        <p:strVal val="visible"/>
                                      </p:to>
                                    </p:set>
                                    <p:animEffect transition="in" filter="blinds(horizontal)">
                                      <p:cBhvr>
                                        <p:cTn id="7" dur="500"/>
                                        <p:tgtEl>
                                          <p:spTgt spid="481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685800" y="609600"/>
            <a:ext cx="7772400" cy="731168"/>
          </a:xfrm>
        </p:spPr>
        <p:txBody>
          <a:bodyPr/>
          <a:lstStyle/>
          <a:p>
            <a:pPr eaLnBrk="1" hangingPunct="1"/>
            <a:r>
              <a:rPr lang="zh-CN" altLang="en-US" b="1" dirty="0">
                <a:solidFill>
                  <a:schemeClr val="accent2"/>
                </a:solidFill>
                <a:latin typeface="宋体" pitchFamily="2" charset="-122"/>
              </a:rPr>
              <a:t>视图</a:t>
            </a:r>
          </a:p>
        </p:txBody>
      </p:sp>
      <p:sp>
        <p:nvSpPr>
          <p:cNvPr id="47107" name="Rectangle 3"/>
          <p:cNvSpPr>
            <a:spLocks noGrp="1" noChangeArrowheads="1"/>
          </p:cNvSpPr>
          <p:nvPr>
            <p:ph type="body" idx="1"/>
          </p:nvPr>
        </p:nvSpPr>
        <p:spPr>
          <a:xfrm>
            <a:off x="683568" y="1556792"/>
            <a:ext cx="7772400" cy="4114800"/>
          </a:xfrm>
        </p:spPr>
        <p:txBody>
          <a:bodyPr/>
          <a:lstStyle/>
          <a:p>
            <a:pPr eaLnBrk="1" hangingPunct="1"/>
            <a:r>
              <a:rPr lang="zh-CN" altLang="en-US" sz="2800" dirty="0">
                <a:solidFill>
                  <a:schemeClr val="accent2"/>
                </a:solidFill>
                <a:ea typeface="华文细黑" pitchFamily="2" charset="-122"/>
              </a:rPr>
              <a:t>视图是一个数据库对象，它允许用户从一个表或一组表中建立一个“虚表”。和表不同，视图中没有数据，而仅仅是一条</a:t>
            </a:r>
            <a:r>
              <a:rPr lang="en-US" altLang="zh-CN" sz="2800" dirty="0">
                <a:solidFill>
                  <a:schemeClr val="accent2"/>
                </a:solidFill>
                <a:ea typeface="华文细黑" pitchFamily="2" charset="-122"/>
              </a:rPr>
              <a:t>S Q L</a:t>
            </a:r>
            <a:r>
              <a:rPr lang="zh-CN" altLang="en-US" sz="2800" dirty="0">
                <a:solidFill>
                  <a:schemeClr val="accent2"/>
                </a:solidFill>
                <a:ea typeface="华文细黑" pitchFamily="2" charset="-122"/>
              </a:rPr>
              <a:t>查询语句。按此查询语句检索出的数据以表的形式表示。事实上，如果不告诉用户是在视图中的话，他可能会以为他正在表中工作。</a:t>
            </a:r>
          </a:p>
          <a:p>
            <a:pPr eaLnBrk="1" hangingPunct="1"/>
            <a:endParaRPr lang="en-US" altLang="zh-CN" sz="2800" dirty="0">
              <a:solidFill>
                <a:schemeClr val="accent2"/>
              </a:solidFill>
              <a:ea typeface="华文细黑" pitchFamily="2" charset="-122"/>
            </a:endParaRPr>
          </a:p>
        </p:txBody>
      </p:sp>
    </p:spTree>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683568" y="548680"/>
            <a:ext cx="7772400" cy="792162"/>
          </a:xfrm>
        </p:spPr>
        <p:txBody>
          <a:bodyPr/>
          <a:lstStyle/>
          <a:p>
            <a:pPr eaLnBrk="1" hangingPunct="1"/>
            <a:r>
              <a:rPr lang="zh-CN" altLang="en-US" b="1" dirty="0">
                <a:solidFill>
                  <a:schemeClr val="accent2"/>
                </a:solidFill>
                <a:latin typeface="宋体" pitchFamily="2" charset="-122"/>
              </a:rPr>
              <a:t>视图</a:t>
            </a:r>
          </a:p>
        </p:txBody>
      </p:sp>
      <p:sp>
        <p:nvSpPr>
          <p:cNvPr id="48131" name="Rectangle 3"/>
          <p:cNvSpPr>
            <a:spLocks noGrp="1" noChangeArrowheads="1"/>
          </p:cNvSpPr>
          <p:nvPr>
            <p:ph type="body" idx="1"/>
          </p:nvPr>
        </p:nvSpPr>
        <p:spPr>
          <a:xfrm>
            <a:off x="611560" y="1340768"/>
            <a:ext cx="7772400" cy="4114800"/>
          </a:xfrm>
        </p:spPr>
        <p:txBody>
          <a:bodyPr/>
          <a:lstStyle/>
          <a:p>
            <a:pPr eaLnBrk="1" hangingPunct="1"/>
            <a:r>
              <a:rPr lang="en-US" altLang="zh-CN" dirty="0">
                <a:solidFill>
                  <a:schemeClr val="accent2"/>
                </a:solidFill>
                <a:latin typeface="华文细黑" pitchFamily="2" charset="-122"/>
                <a:ea typeface="华文细黑" pitchFamily="2" charset="-122"/>
              </a:rPr>
              <a:t> </a:t>
            </a:r>
            <a:r>
              <a:rPr lang="zh-CN" altLang="en-US" dirty="0">
                <a:solidFill>
                  <a:schemeClr val="accent2"/>
                </a:solidFill>
                <a:latin typeface="华文细黑" pitchFamily="2" charset="-122"/>
                <a:ea typeface="华文细黑" pitchFamily="2" charset="-122"/>
              </a:rPr>
              <a:t>视图可以提供附加的安全层。</a:t>
            </a:r>
          </a:p>
          <a:p>
            <a:pPr eaLnBrk="1" hangingPunct="1"/>
            <a:r>
              <a:rPr lang="zh-CN" altLang="en-US" dirty="0">
                <a:solidFill>
                  <a:schemeClr val="accent2"/>
                </a:solidFill>
                <a:latin typeface="华文细黑" pitchFamily="2" charset="-122"/>
                <a:ea typeface="华文细黑" pitchFamily="2" charset="-122"/>
              </a:rPr>
              <a:t> 视图可以隐藏数据的复杂性。</a:t>
            </a:r>
          </a:p>
          <a:p>
            <a:pPr eaLnBrk="1" hangingPunct="1"/>
            <a:r>
              <a:rPr lang="zh-CN" altLang="en-US" dirty="0">
                <a:solidFill>
                  <a:schemeClr val="accent2"/>
                </a:solidFill>
                <a:latin typeface="华文细黑" pitchFamily="2" charset="-122"/>
                <a:ea typeface="华文细黑" pitchFamily="2" charset="-122"/>
              </a:rPr>
              <a:t>视图有助于命名的简洁。</a:t>
            </a:r>
          </a:p>
          <a:p>
            <a:pPr eaLnBrk="1" hangingPunct="1"/>
            <a:r>
              <a:rPr lang="zh-CN" altLang="en-US" dirty="0">
                <a:solidFill>
                  <a:schemeClr val="accent2"/>
                </a:solidFill>
                <a:latin typeface="华文细黑" pitchFamily="2" charset="-122"/>
                <a:ea typeface="华文细黑" pitchFamily="2" charset="-122"/>
              </a:rPr>
              <a:t> 视图带来更改的灵活性。</a:t>
            </a:r>
          </a:p>
        </p:txBody>
      </p:sp>
      <p:sp>
        <p:nvSpPr>
          <p:cNvPr id="153604" name="Rectangle 4"/>
          <p:cNvSpPr>
            <a:spLocks noChangeArrowheads="1"/>
          </p:cNvSpPr>
          <p:nvPr/>
        </p:nvSpPr>
        <p:spPr bwMode="auto">
          <a:xfrm>
            <a:off x="7812088" y="6021388"/>
            <a:ext cx="793750" cy="457200"/>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hlinkClick r:id="rId3" action="ppaction://hlinksldjump"/>
              </a:rPr>
              <a:t>返回</a:t>
            </a:r>
            <a:endParaRPr kumimoji="1" lang="zh-CN" altLang="en-US" sz="2400" b="0" i="0" u="none" strike="noStrike" kern="1200" cap="none" spc="0" normalizeH="0" baseline="0" noProof="0">
              <a:ln>
                <a:noFill/>
              </a:ln>
              <a:solidFill>
                <a:srgbClr val="990033"/>
              </a:solidFill>
              <a:effectLst/>
              <a:uLnTx/>
              <a:uFillTx/>
              <a:latin typeface="Times New Roman" pitchFamily="18" charset="0"/>
              <a:ea typeface="宋体"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3604">
                                            <p:txEl>
                                              <p:pRg st="0" end="0"/>
                                            </p:txEl>
                                          </p:spTgt>
                                        </p:tgtEl>
                                        <p:attrNameLst>
                                          <p:attrName>style.visibility</p:attrName>
                                        </p:attrNameLst>
                                      </p:cBhvr>
                                      <p:to>
                                        <p:strVal val="visible"/>
                                      </p:to>
                                    </p:set>
                                    <p:anim calcmode="lin" valueType="num">
                                      <p:cBhvr additive="base">
                                        <p:cTn id="7" dur="500" fill="hold"/>
                                        <p:tgtEl>
                                          <p:spTgt spid="15360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360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a:xfrm>
            <a:off x="395536" y="548680"/>
            <a:ext cx="7772400" cy="620712"/>
          </a:xfrm>
        </p:spPr>
        <p:txBody>
          <a:bodyPr/>
          <a:lstStyle/>
          <a:p>
            <a:pPr marL="762000" indent="-762000" algn="l" eaLnBrk="1" hangingPunct="1">
              <a:buFontTx/>
              <a:buAutoNum type="arabicPeriod" startAt="5"/>
            </a:pPr>
            <a:r>
              <a:rPr lang="zh-CN" altLang="en-US" sz="4000" b="1" dirty="0">
                <a:solidFill>
                  <a:srgbClr val="990033"/>
                </a:solidFill>
                <a:ea typeface="华文细黑" pitchFamily="2" charset="-122"/>
              </a:rPr>
              <a:t>数据库的应用</a:t>
            </a:r>
          </a:p>
        </p:txBody>
      </p:sp>
      <p:sp>
        <p:nvSpPr>
          <p:cNvPr id="49155" name="Rectangle 3"/>
          <p:cNvSpPr>
            <a:spLocks noGrp="1" noChangeArrowheads="1"/>
          </p:cNvSpPr>
          <p:nvPr>
            <p:ph type="body" idx="1"/>
          </p:nvPr>
        </p:nvSpPr>
        <p:spPr>
          <a:xfrm>
            <a:off x="0" y="1124744"/>
            <a:ext cx="8748464" cy="5589240"/>
          </a:xfrm>
        </p:spPr>
        <p:txBody>
          <a:bodyPr/>
          <a:lstStyle/>
          <a:p>
            <a:pPr marL="990600" lvl="1" indent="-533400" algn="just" eaLnBrk="1" fontAlgn="b" hangingPunct="1">
              <a:buFontTx/>
              <a:buNone/>
            </a:pPr>
            <a:r>
              <a:rPr lang="zh-CN" altLang="en-US" sz="2400" dirty="0">
                <a:solidFill>
                  <a:schemeClr val="accent2"/>
                </a:solidFill>
                <a:ea typeface="华文细黑" pitchFamily="2" charset="-122"/>
              </a:rPr>
              <a:t>本系统在实验中可以实现以下功能：</a:t>
            </a:r>
          </a:p>
          <a:p>
            <a:pPr marL="990600" lvl="1" indent="-533400" algn="just" eaLnBrk="1" fontAlgn="b" hangingPunct="1">
              <a:buFontTx/>
              <a:buAutoNum type="arabicParenR"/>
            </a:pPr>
            <a:r>
              <a:rPr lang="zh-CN" altLang="en-US" sz="1800" dirty="0">
                <a:solidFill>
                  <a:schemeClr val="accent2"/>
                </a:solidFill>
                <a:ea typeface="华文细黑" pitchFamily="2" charset="-122"/>
              </a:rPr>
              <a:t>在打靶半小时内将提供到数据处理和管理中心的该发打靶的实验原始数据和部分课题的预处理结果录入到库，提供给用户查询。</a:t>
            </a:r>
          </a:p>
          <a:p>
            <a:pPr marL="990600" lvl="1" indent="-533400" algn="just" eaLnBrk="1" fontAlgn="b" hangingPunct="1">
              <a:buFontTx/>
              <a:buAutoNum type="arabicParenR"/>
            </a:pPr>
            <a:r>
              <a:rPr lang="zh-CN" altLang="en-US" sz="1800" dirty="0">
                <a:solidFill>
                  <a:schemeClr val="accent2"/>
                </a:solidFill>
                <a:ea typeface="华文细黑" pitchFamily="2" charset="-122"/>
              </a:rPr>
              <a:t>利用专用实验数据、图形图象和大文本对象录入和输出软件和</a:t>
            </a:r>
            <a:r>
              <a:rPr lang="en-US" altLang="zh-CN" sz="1800" dirty="0">
                <a:solidFill>
                  <a:schemeClr val="accent2"/>
                </a:solidFill>
                <a:ea typeface="华文细黑" pitchFamily="2" charset="-122"/>
              </a:rPr>
              <a:t>Oracle</a:t>
            </a:r>
            <a:r>
              <a:rPr lang="zh-CN" altLang="en-US" sz="1800" dirty="0">
                <a:solidFill>
                  <a:schemeClr val="accent2"/>
                </a:solidFill>
                <a:ea typeface="华文细黑" pitchFamily="2" charset="-122"/>
              </a:rPr>
              <a:t>提供的数据录入和输出工具软件可以实现相关实验数据和参数的自动、半自动或手动录入功能。</a:t>
            </a:r>
          </a:p>
          <a:p>
            <a:pPr marL="990600" lvl="1" indent="-533400" algn="just" eaLnBrk="1" fontAlgn="b" hangingPunct="1">
              <a:buFontTx/>
              <a:buAutoNum type="arabicParenR"/>
            </a:pPr>
            <a:r>
              <a:rPr lang="zh-CN" altLang="en-US" sz="1800" dirty="0">
                <a:solidFill>
                  <a:schemeClr val="accent2"/>
                </a:solidFill>
                <a:ea typeface="华文细黑" pitchFamily="2" charset="-122"/>
              </a:rPr>
              <a:t>利用数据库应用程序，实验人员可以在客户机上按授权进行数据的查询、录入和修改。</a:t>
            </a:r>
          </a:p>
          <a:p>
            <a:pPr marL="990600" lvl="1" indent="-533400" algn="just" eaLnBrk="1" fontAlgn="b" hangingPunct="1">
              <a:buFontTx/>
              <a:buAutoNum type="arabicParenR"/>
            </a:pPr>
            <a:r>
              <a:rPr lang="zh-CN" altLang="en-US" sz="1800" dirty="0">
                <a:solidFill>
                  <a:schemeClr val="accent2"/>
                </a:solidFill>
                <a:ea typeface="华文细黑" pitchFamily="2" charset="-122"/>
              </a:rPr>
              <a:t>可以在客户机按实验总体人员要求输出实验数据和相关参数及其报表，为他们供决策支持。</a:t>
            </a:r>
          </a:p>
          <a:p>
            <a:pPr marL="990600" lvl="1" indent="-533400" algn="just" eaLnBrk="1" fontAlgn="b" hangingPunct="1">
              <a:buFontTx/>
              <a:buAutoNum type="arabicParenR" startAt="5"/>
            </a:pPr>
            <a:r>
              <a:rPr lang="zh-CN" altLang="en-US" sz="1800" dirty="0">
                <a:solidFill>
                  <a:schemeClr val="accent2"/>
                </a:solidFill>
                <a:ea typeface="华文细黑" pitchFamily="2" charset="-122"/>
              </a:rPr>
              <a:t>由于采取了各种安全措施和管理维护规范，该数据库系统也达到了数据仓库的作用。</a:t>
            </a:r>
          </a:p>
          <a:p>
            <a:pPr marL="990600" lvl="1" indent="-533400" algn="just" eaLnBrk="1" fontAlgn="b" hangingPunct="1">
              <a:buFontTx/>
              <a:buAutoNum type="arabicParenR" startAt="5"/>
            </a:pPr>
            <a:r>
              <a:rPr lang="zh-CN" altLang="en-US" sz="1800" dirty="0">
                <a:solidFill>
                  <a:schemeClr val="accent2"/>
                </a:solidFill>
                <a:ea typeface="华文细黑" pitchFamily="2" charset="-122"/>
              </a:rPr>
              <a:t>数据库能够保证防止非法用户的访问和非法数据的录入</a:t>
            </a:r>
            <a:r>
              <a:rPr lang="en-US" altLang="zh-CN" sz="1800" dirty="0">
                <a:solidFill>
                  <a:schemeClr val="accent2"/>
                </a:solidFill>
                <a:ea typeface="华文细黑" pitchFamily="2" charset="-122"/>
              </a:rPr>
              <a:t>, </a:t>
            </a:r>
            <a:r>
              <a:rPr lang="zh-CN" altLang="en-US" sz="1800" dirty="0">
                <a:solidFill>
                  <a:schemeClr val="accent2"/>
                </a:solidFill>
                <a:ea typeface="华文细黑" pitchFamily="2" charset="-122"/>
              </a:rPr>
              <a:t>可以实现对数据库表和数据库表项的授权管理，使用户在规定的权限内进行查询、录入和修改。</a:t>
            </a:r>
          </a:p>
          <a:p>
            <a:pPr marL="447675" lvl="1" indent="9525" algn="just" eaLnBrk="1" fontAlgn="b" hangingPunct="1">
              <a:buFontTx/>
              <a:buNone/>
            </a:pPr>
            <a:r>
              <a:rPr lang="zh-CN" altLang="en-US" sz="2400" dirty="0">
                <a:solidFill>
                  <a:schemeClr val="accent2"/>
                </a:solidFill>
                <a:ea typeface="华文细黑" pitchFamily="2" charset="-122"/>
              </a:rPr>
              <a:t>经过实验考察，该数据库系统基本满足了实验要求，设计是合乎</a:t>
            </a:r>
            <a:r>
              <a:rPr lang="en-US" altLang="zh-CN" sz="2400" dirty="0">
                <a:solidFill>
                  <a:schemeClr val="accent2"/>
                </a:solidFill>
                <a:ea typeface="华文细黑" pitchFamily="2" charset="-122"/>
              </a:rPr>
              <a:t>ICF</a:t>
            </a:r>
            <a:r>
              <a:rPr lang="zh-CN" altLang="en-US" sz="2400" dirty="0">
                <a:solidFill>
                  <a:schemeClr val="accent2"/>
                </a:solidFill>
                <a:ea typeface="华文细黑" pitchFamily="2" charset="-122"/>
              </a:rPr>
              <a:t>实验实际情况和要求的</a:t>
            </a:r>
          </a:p>
        </p:txBody>
      </p:sp>
    </p:spTree>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4"/>
          <p:cNvSpPr>
            <a:spLocks noGrp="1" noChangeArrowheads="1"/>
          </p:cNvSpPr>
          <p:nvPr>
            <p:ph type="title" idx="4294967295"/>
          </p:nvPr>
        </p:nvSpPr>
        <p:spPr bwMode="auto">
          <a:xfrm>
            <a:off x="539750" y="1196975"/>
            <a:ext cx="8229600" cy="2808089"/>
          </a:xfrm>
          <a:prstGeom prst="rect">
            <a:avLst/>
          </a:prstGeom>
          <a:noFill/>
          <a:ln>
            <a:miter lim="800000"/>
            <a:headEnd/>
            <a:tailEnd/>
          </a:ln>
        </p:spPr>
        <p:txBody>
          <a:bodyPr/>
          <a:lstStyle/>
          <a:p>
            <a:pPr marL="838200" indent="-838200" eaLnBrk="1" hangingPunct="1"/>
            <a:r>
              <a:rPr lang="zh-CN" altLang="en-US" b="1" dirty="0">
                <a:solidFill>
                  <a:schemeClr val="tx1"/>
                </a:solidFill>
                <a:latin typeface="华文细黑" pitchFamily="2" charset="-122"/>
                <a:ea typeface="华文细黑" pitchFamily="2" charset="-122"/>
              </a:rPr>
              <a:t>第六讲</a:t>
            </a:r>
            <a:br>
              <a:rPr lang="zh-CN" altLang="en-US" b="1" i="1" dirty="0">
                <a:solidFill>
                  <a:schemeClr val="tx1"/>
                </a:solidFill>
                <a:latin typeface="华文细黑" pitchFamily="2" charset="-122"/>
                <a:ea typeface="华文细黑" pitchFamily="2" charset="-122"/>
              </a:rPr>
            </a:br>
            <a:br>
              <a:rPr lang="zh-CN" altLang="en-US" b="1" i="1" dirty="0">
                <a:solidFill>
                  <a:schemeClr val="tx1"/>
                </a:solidFill>
                <a:latin typeface="华文细黑" pitchFamily="2" charset="-122"/>
                <a:ea typeface="华文细黑" pitchFamily="2" charset="-122"/>
              </a:rPr>
            </a:br>
            <a:r>
              <a:rPr lang="zh-CN" altLang="en-US" dirty="0">
                <a:solidFill>
                  <a:schemeClr val="tx1"/>
                </a:solidFill>
                <a:latin typeface="华文细黑" pitchFamily="2" charset="-122"/>
                <a:ea typeface="华文细黑" pitchFamily="2" charset="-122"/>
              </a:rPr>
              <a:t>高能物理实验中触发和</a:t>
            </a:r>
            <a:br>
              <a:rPr lang="zh-CN" altLang="en-US" dirty="0">
                <a:solidFill>
                  <a:schemeClr val="tx1"/>
                </a:solidFill>
                <a:latin typeface="华文细黑" pitchFamily="2" charset="-122"/>
                <a:ea typeface="华文细黑" pitchFamily="2" charset="-122"/>
              </a:rPr>
            </a:br>
            <a:r>
              <a:rPr lang="zh-CN" altLang="en-US" dirty="0">
                <a:solidFill>
                  <a:schemeClr val="tx1"/>
                </a:solidFill>
                <a:latin typeface="华文细黑" pitchFamily="2" charset="-122"/>
                <a:ea typeface="华文细黑" pitchFamily="2" charset="-122"/>
              </a:rPr>
              <a:t>数据获取系统</a:t>
            </a:r>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258CE828-C4D1-4A5B-84EF-34967B97EB3D}" type="datetime1">
              <a:rPr kumimoji="0" lang="zh-CN" altLang="en-US" sz="1400" b="0"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图示 6"/>
          <p:cNvGraphicFramePr/>
          <p:nvPr/>
        </p:nvGraphicFramePr>
        <p:xfrm>
          <a:off x="1331640" y="2060848"/>
          <a:ext cx="6705600" cy="31765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123" name="Rectangle 5"/>
          <p:cNvSpPr>
            <a:spLocks noGrp="1" noChangeArrowheads="1"/>
          </p:cNvSpPr>
          <p:nvPr>
            <p:ph type="title" idx="4294967295"/>
          </p:nvPr>
        </p:nvSpPr>
        <p:spPr bwMode="auto">
          <a:xfrm>
            <a:off x="611560" y="764704"/>
            <a:ext cx="7992888" cy="1143000"/>
          </a:xfrm>
          <a:prstGeom prst="rect">
            <a:avLst/>
          </a:prstGeom>
          <a:noFill/>
          <a:ln>
            <a:miter lim="800000"/>
            <a:headEnd/>
            <a:tailEnd/>
          </a:ln>
        </p:spPr>
        <p:txBody>
          <a:bodyPr/>
          <a:lstStyle/>
          <a:p>
            <a:pPr eaLnBrk="1" hangingPunct="1"/>
            <a:r>
              <a:rPr lang="en-US" altLang="zh-CN" b="1" u="sng" dirty="0">
                <a:solidFill>
                  <a:schemeClr val="tx1"/>
                </a:solidFill>
              </a:rPr>
              <a:t>CONTENTS</a:t>
            </a:r>
          </a:p>
        </p:txBody>
      </p:sp>
      <p:sp>
        <p:nvSpPr>
          <p:cNvPr id="5" name="日期占位符 4"/>
          <p:cNvSpPr>
            <a:spLocks noGrp="1"/>
          </p:cNvSpPr>
          <p:nvPr>
            <p:ph type="dt" sz="half" idx="10"/>
          </p:nvPr>
        </p:nvSpPr>
        <p:spPr>
          <a:xfrm>
            <a:off x="7543800" y="6553200"/>
            <a:ext cx="1600200" cy="304800"/>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22D06E0-18B1-4855-A095-15D9821707A4}"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ransition>
    <p:pull dir="lu"/>
  </p:transition>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2"/>
          <p:cNvSpPr txBox="1">
            <a:spLocks noChangeArrowheads="1"/>
          </p:cNvSpPr>
          <p:nvPr/>
        </p:nvSpPr>
        <p:spPr bwMode="auto">
          <a:xfrm>
            <a:off x="228600" y="1219200"/>
            <a:ext cx="8382000" cy="508000"/>
          </a:xfrm>
          <a:prstGeom prst="rect">
            <a:avLst/>
          </a:prstGeom>
          <a:noFill/>
          <a:ln w="9525">
            <a:noFill/>
            <a:miter lim="800000"/>
            <a:headEnd/>
            <a:tailEnd/>
          </a:ln>
        </p:spPr>
        <p:txBody>
          <a:bodyPr lIns="0" tIns="72000" rIns="0" bIns="72000">
            <a:spAutoFit/>
          </a:bodyPr>
          <a:lstStyle/>
          <a:p>
            <a:pPr marL="381000" marR="0" lvl="0" indent="-381000" algn="l" defTabSz="914400" rtl="0" eaLnBrk="1" fontAlgn="base" latinLnBrk="0" hangingPunct="1">
              <a:lnSpc>
                <a:spcPct val="100000"/>
              </a:lnSpc>
              <a:spcBef>
                <a:spcPct val="30000"/>
              </a:spcBef>
              <a:spcAft>
                <a:spcPct val="0"/>
              </a:spcAft>
              <a:buClr>
                <a:srgbClr val="000099"/>
              </a:buClr>
              <a:buSzTx/>
              <a:buFontTx/>
              <a:buBlip>
                <a:blip r:embed="rId3"/>
              </a:buBlip>
              <a:tabLst/>
              <a:defRPr/>
            </a:pPr>
            <a:endParaRPr kumimoji="1" lang="zh-CN" altLang="zh-CN" sz="24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147" name="Text Box 37"/>
          <p:cNvSpPr txBox="1">
            <a:spLocks noChangeArrowheads="1"/>
          </p:cNvSpPr>
          <p:nvPr/>
        </p:nvSpPr>
        <p:spPr bwMode="auto">
          <a:xfrm>
            <a:off x="6324600" y="1219200"/>
            <a:ext cx="259080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zh-CN" sz="24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aphicFrame>
        <p:nvGraphicFramePr>
          <p:cNvPr id="11" name="图示 10"/>
          <p:cNvGraphicFramePr/>
          <p:nvPr/>
        </p:nvGraphicFramePr>
        <p:xfrm>
          <a:off x="755576" y="1844824"/>
          <a:ext cx="7704856" cy="316934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149" name="Rectangle 44"/>
          <p:cNvSpPr>
            <a:spLocks noGrp="1" noChangeArrowheads="1"/>
          </p:cNvSpPr>
          <p:nvPr>
            <p:ph type="title" idx="4294967295"/>
          </p:nvPr>
        </p:nvSpPr>
        <p:spPr bwMode="auto">
          <a:xfrm>
            <a:off x="395536" y="836712"/>
            <a:ext cx="8229600" cy="1143000"/>
          </a:xfrm>
          <a:prstGeom prst="rect">
            <a:avLst/>
          </a:prstGeom>
          <a:noFill/>
          <a:ln>
            <a:miter lim="800000"/>
            <a:headEnd/>
            <a:tailEnd/>
          </a:ln>
        </p:spPr>
        <p:txBody>
          <a:bodyPr/>
          <a:lstStyle/>
          <a:p>
            <a:pPr algn="l" eaLnBrk="1" hangingPunct="1"/>
            <a:r>
              <a:rPr lang="zh-CN" altLang="en-US" dirty="0">
                <a:solidFill>
                  <a:schemeClr val="tx1"/>
                </a:solidFill>
                <a:latin typeface="华文细黑" pitchFamily="2" charset="-122"/>
                <a:ea typeface="华文细黑" pitchFamily="2" charset="-122"/>
              </a:rPr>
              <a:t>一、高能物理实验概述</a:t>
            </a:r>
          </a:p>
        </p:txBody>
      </p:sp>
      <p:sp>
        <p:nvSpPr>
          <p:cNvPr id="9" name="日期占位符 8"/>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A2931B64-889D-4FD1-BA8F-8EBF094D761C}"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10"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599</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457200" y="485775"/>
            <a:ext cx="8229600" cy="1143000"/>
          </a:xfrm>
        </p:spPr>
        <p:txBody>
          <a:bodyPr/>
          <a:lstStyle/>
          <a:p>
            <a:pPr eaLnBrk="1" hangingPunct="1">
              <a:defRPr/>
            </a:pPr>
            <a:r>
              <a:rPr lang="zh-CN" altLang="en-US" sz="4000" dirty="0">
                <a:solidFill>
                  <a:schemeClr val="tx2">
                    <a:lumMod val="75000"/>
                  </a:schemeClr>
                </a:solidFill>
                <a:latin typeface="华文细黑" pitchFamily="2" charset="-122"/>
                <a:ea typeface="华文细黑" pitchFamily="2" charset="-122"/>
              </a:rPr>
              <a:t>序   言</a:t>
            </a:r>
            <a:r>
              <a:rPr lang="zh-CN" altLang="en-US" dirty="0">
                <a:solidFill>
                  <a:schemeClr val="tx2">
                    <a:lumMod val="75000"/>
                  </a:schemeClr>
                </a:solidFill>
                <a:latin typeface="华文细黑" pitchFamily="2" charset="-122"/>
                <a:ea typeface="华文细黑" pitchFamily="2" charset="-122"/>
              </a:rPr>
              <a:t> </a:t>
            </a:r>
          </a:p>
        </p:txBody>
      </p:sp>
      <p:sp>
        <p:nvSpPr>
          <p:cNvPr id="43011" name="Rectangle 3"/>
          <p:cNvSpPr>
            <a:spLocks noGrp="1" noChangeArrowheads="1"/>
          </p:cNvSpPr>
          <p:nvPr>
            <p:ph idx="1"/>
          </p:nvPr>
        </p:nvSpPr>
        <p:spPr/>
        <p:txBody>
          <a:bodyPr/>
          <a:lstStyle/>
          <a:p>
            <a:pPr eaLnBrk="1" hangingPunct="1">
              <a:lnSpc>
                <a:spcPct val="80000"/>
              </a:lnSpc>
              <a:buFontTx/>
              <a:buNone/>
              <a:defRPr/>
            </a:pPr>
            <a:r>
              <a:rPr lang="zh-CN" altLang="en-US" dirty="0">
                <a:solidFill>
                  <a:schemeClr val="tx2">
                    <a:lumMod val="75000"/>
                  </a:schemeClr>
                </a:solidFill>
                <a:latin typeface="华文细黑" pitchFamily="2" charset="-122"/>
                <a:ea typeface="华文细黑" pitchFamily="2" charset="-122"/>
              </a:rPr>
              <a:t>一、本课程内容</a:t>
            </a:r>
          </a:p>
          <a:p>
            <a:pPr lvl="1" eaLnBrk="1" hangingPunct="1">
              <a:lnSpc>
                <a:spcPct val="80000"/>
              </a:lnSpc>
              <a:buFontTx/>
              <a:buChar char="•"/>
              <a:defRPr/>
            </a:pPr>
            <a:r>
              <a:rPr lang="zh-CN" altLang="en-US" sz="2400" dirty="0">
                <a:solidFill>
                  <a:schemeClr val="tx2">
                    <a:lumMod val="75000"/>
                  </a:schemeClr>
                </a:solidFill>
                <a:latin typeface="华文细黑" pitchFamily="2" charset="-122"/>
                <a:ea typeface="华文细黑" pitchFamily="2" charset="-122"/>
              </a:rPr>
              <a:t>从系统角度叙述 ：</a:t>
            </a:r>
          </a:p>
          <a:p>
            <a:pPr lvl="2" eaLnBrk="1" hangingPunct="1">
              <a:lnSpc>
                <a:spcPct val="80000"/>
              </a:lnSpc>
              <a:buFontTx/>
              <a:buNone/>
              <a:defRPr/>
            </a:pPr>
            <a:r>
              <a:rPr lang="zh-CN" altLang="en-US" dirty="0">
                <a:solidFill>
                  <a:schemeClr val="tx2">
                    <a:lumMod val="75000"/>
                  </a:schemeClr>
                </a:solidFill>
                <a:latin typeface="华文细黑" pitchFamily="2" charset="-122"/>
                <a:ea typeface="华文细黑" pitchFamily="2" charset="-122"/>
              </a:rPr>
              <a:t>当代核及粒子物理实验中数据获取和在线处理， 惯性压缩聚变实验中数据获取和管理，原子、分子物理实验中数据获取等</a:t>
            </a:r>
          </a:p>
          <a:p>
            <a:pPr lvl="1" eaLnBrk="1" hangingPunct="1">
              <a:lnSpc>
                <a:spcPct val="80000"/>
              </a:lnSpc>
              <a:buFontTx/>
              <a:buChar char="•"/>
              <a:defRPr/>
            </a:pPr>
            <a:r>
              <a:rPr lang="zh-CN" altLang="en-US" sz="2400" dirty="0">
                <a:solidFill>
                  <a:schemeClr val="tx2">
                    <a:lumMod val="75000"/>
                  </a:schemeClr>
                </a:solidFill>
                <a:latin typeface="华文细黑" pitchFamily="2" charset="-122"/>
                <a:ea typeface="华文细黑" pitchFamily="2" charset="-122"/>
              </a:rPr>
              <a:t>包括：</a:t>
            </a:r>
          </a:p>
          <a:p>
            <a:pPr lvl="2" eaLnBrk="1" hangingPunct="1">
              <a:lnSpc>
                <a:spcPct val="80000"/>
              </a:lnSpc>
              <a:buFontTx/>
              <a:buNone/>
              <a:defRPr/>
            </a:pPr>
            <a:r>
              <a:rPr lang="zh-CN" altLang="en-US" dirty="0">
                <a:solidFill>
                  <a:schemeClr val="tx2">
                    <a:lumMod val="75000"/>
                  </a:schemeClr>
                </a:solidFill>
                <a:latin typeface="华文细黑" pitchFamily="2" charset="-122"/>
                <a:ea typeface="华文细黑" pitchFamily="2" charset="-122"/>
              </a:rPr>
              <a:t>前端读出电子学</a:t>
            </a:r>
          </a:p>
          <a:p>
            <a:pPr lvl="2" eaLnBrk="1" hangingPunct="1">
              <a:lnSpc>
                <a:spcPct val="80000"/>
              </a:lnSpc>
              <a:buFontTx/>
              <a:buNone/>
              <a:defRPr/>
            </a:pPr>
            <a:r>
              <a:rPr lang="zh-CN" altLang="en-US" dirty="0">
                <a:solidFill>
                  <a:schemeClr val="tx2">
                    <a:lumMod val="75000"/>
                  </a:schemeClr>
                </a:solidFill>
                <a:latin typeface="华文细黑" pitchFamily="2" charset="-122"/>
                <a:ea typeface="华文细黑" pitchFamily="2" charset="-122"/>
              </a:rPr>
              <a:t>触发判选 </a:t>
            </a:r>
          </a:p>
          <a:p>
            <a:pPr lvl="2" eaLnBrk="1" hangingPunct="1">
              <a:lnSpc>
                <a:spcPct val="80000"/>
              </a:lnSpc>
              <a:buFontTx/>
              <a:buNone/>
              <a:defRPr/>
            </a:pPr>
            <a:r>
              <a:rPr lang="zh-CN" altLang="en-US" dirty="0">
                <a:solidFill>
                  <a:schemeClr val="tx2">
                    <a:lumMod val="75000"/>
                  </a:schemeClr>
                </a:solidFill>
                <a:latin typeface="华文细黑" pitchFamily="2" charset="-122"/>
                <a:ea typeface="华文细黑" pitchFamily="2" charset="-122"/>
              </a:rPr>
              <a:t>事例组建、获取和在线监测 </a:t>
            </a:r>
          </a:p>
          <a:p>
            <a:pPr lvl="2" eaLnBrk="1" hangingPunct="1">
              <a:lnSpc>
                <a:spcPct val="80000"/>
              </a:lnSpc>
              <a:buFontTx/>
              <a:buNone/>
              <a:defRPr/>
            </a:pPr>
            <a:r>
              <a:rPr lang="zh-CN" altLang="en-US" dirty="0">
                <a:solidFill>
                  <a:schemeClr val="tx2">
                    <a:lumMod val="75000"/>
                  </a:schemeClr>
                </a:solidFill>
                <a:latin typeface="华文细黑" pitchFamily="2" charset="-122"/>
                <a:ea typeface="华文细黑" pitchFamily="2" charset="-122"/>
              </a:rPr>
              <a:t>数据管理</a:t>
            </a:r>
          </a:p>
          <a:p>
            <a:pPr lvl="2" eaLnBrk="1" hangingPunct="1">
              <a:lnSpc>
                <a:spcPct val="80000"/>
              </a:lnSpc>
              <a:buFontTx/>
              <a:buNone/>
              <a:defRPr/>
            </a:pPr>
            <a:r>
              <a:rPr lang="zh-CN" altLang="en-US" dirty="0">
                <a:solidFill>
                  <a:schemeClr val="tx2">
                    <a:lumMod val="75000"/>
                  </a:schemeClr>
                </a:solidFill>
                <a:latin typeface="华文细黑" pitchFamily="2" charset="-122"/>
                <a:ea typeface="华文细黑" pitchFamily="2" charset="-122"/>
              </a:rPr>
              <a:t>相关技术（硬件和软件）</a:t>
            </a:r>
          </a:p>
        </p:txBody>
      </p:sp>
      <p:sp>
        <p:nvSpPr>
          <p:cNvPr id="4" name="灯片编号占位符 3"/>
          <p:cNvSpPr>
            <a:spLocks noGrp="1"/>
          </p:cNvSpPr>
          <p:nvPr>
            <p:ph type="sldNum" sz="quarter" idx="12"/>
          </p:nvPr>
        </p:nvSpPr>
        <p:spPr/>
        <p:txBody>
          <a:bodyPr/>
          <a:lstStyle/>
          <a:p>
            <a:pPr>
              <a:defRPr/>
            </a:pPr>
            <a:fld id="{2199031F-30E9-4A09-BB6B-F773A5D2D97C}" type="slidenum">
              <a:rPr lang="en-US" altLang="zh-CN" smtClean="0"/>
              <a:pPr>
                <a:defRPr/>
              </a:pPr>
              <a:t>6</a:t>
            </a:fld>
            <a:endParaRPr lang="en-US" altLang="zh-CN"/>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11"/>
                                        </p:tgtEl>
                                        <p:attrNameLst>
                                          <p:attrName>style.visibility</p:attrName>
                                        </p:attrNameLst>
                                      </p:cBhvr>
                                      <p:to>
                                        <p:strVal val="visible"/>
                                      </p:to>
                                    </p:set>
                                    <p:anim calcmode="lin" valueType="num">
                                      <p:cBhvr additive="base">
                                        <p:cTn id="7" dur="500" fill="hold"/>
                                        <p:tgtEl>
                                          <p:spTgt spid="43011"/>
                                        </p:tgtEl>
                                        <p:attrNameLst>
                                          <p:attrName>ppt_x</p:attrName>
                                        </p:attrNameLst>
                                      </p:cBhvr>
                                      <p:tavLst>
                                        <p:tav tm="0">
                                          <p:val>
                                            <p:strVal val="#ppt_x"/>
                                          </p:val>
                                        </p:tav>
                                        <p:tav tm="100000">
                                          <p:val>
                                            <p:strVal val="#ppt_x"/>
                                          </p:val>
                                        </p:tav>
                                      </p:tavLst>
                                    </p:anim>
                                    <p:anim calcmode="lin" valueType="num">
                                      <p:cBhvr additive="base">
                                        <p:cTn id="8" dur="500" fill="hold"/>
                                        <p:tgtEl>
                                          <p:spTgt spid="430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1"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a:xfrm>
            <a:off x="685800" y="609600"/>
            <a:ext cx="7772400" cy="658813"/>
          </a:xfrm>
        </p:spPr>
        <p:txBody>
          <a:bodyPr/>
          <a:lstStyle/>
          <a:p>
            <a:pPr eaLnBrk="1" hangingPunct="1"/>
            <a:r>
              <a:rPr lang="zh-CN" altLang="en-US" sz="3200" b="1" dirty="0">
                <a:solidFill>
                  <a:schemeClr val="bg1"/>
                </a:solidFill>
              </a:rPr>
              <a:t>能谱测量中信号处理</a:t>
            </a:r>
          </a:p>
        </p:txBody>
      </p:sp>
      <p:sp>
        <p:nvSpPr>
          <p:cNvPr id="4" name="灯片编号占位符 3"/>
          <p:cNvSpPr>
            <a:spLocks noGrp="1"/>
          </p:cNvSpPr>
          <p:nvPr>
            <p:ph type="sldNum" sz="quarter" idx="12"/>
          </p:nvPr>
        </p:nvSpPr>
        <p:spPr/>
        <p:txBody>
          <a:bodyPr/>
          <a:lstStyle/>
          <a:p>
            <a:pPr>
              <a:defRPr/>
            </a:pPr>
            <a:fld id="{EAE90286-0105-4295-BDA9-7C65F5C022AF}" type="slidenum">
              <a:rPr lang="en-US" altLang="zh-CN" smtClean="0"/>
              <a:pPr>
                <a:defRPr/>
              </a:pPr>
              <a:t>60</a:t>
            </a:fld>
            <a:endParaRPr lang="en-US" altLang="zh-CN"/>
          </a:p>
        </p:txBody>
      </p:sp>
      <p:graphicFrame>
        <p:nvGraphicFramePr>
          <p:cNvPr id="5" name="内容占位符 5"/>
          <p:cNvGraphicFramePr>
            <a:graphicFrameLocks/>
          </p:cNvGraphicFramePr>
          <p:nvPr/>
        </p:nvGraphicFramePr>
        <p:xfrm>
          <a:off x="179512" y="692696"/>
          <a:ext cx="8713788" cy="57606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图示 7"/>
          <p:cNvGraphicFramePr/>
          <p:nvPr/>
        </p:nvGraphicFramePr>
        <p:xfrm>
          <a:off x="1691680" y="2204864"/>
          <a:ext cx="6048672" cy="36348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171" name="Rectangle 8"/>
          <p:cNvSpPr>
            <a:spLocks noGrp="1" noChangeArrowheads="1"/>
          </p:cNvSpPr>
          <p:nvPr>
            <p:ph type="title" idx="4294967295"/>
          </p:nvPr>
        </p:nvSpPr>
        <p:spPr bwMode="auto">
          <a:xfrm>
            <a:off x="323528" y="692696"/>
            <a:ext cx="8229600" cy="576163"/>
          </a:xfrm>
          <a:prstGeom prst="rect">
            <a:avLst/>
          </a:prstGeom>
          <a:noFill/>
          <a:ln>
            <a:miter lim="800000"/>
            <a:headEnd/>
            <a:tailEnd/>
          </a:ln>
        </p:spPr>
        <p:txBody>
          <a:bodyPr>
            <a:normAutofit fontScale="90000"/>
          </a:bodyPr>
          <a:lstStyle/>
          <a:p>
            <a:pPr algn="l" eaLnBrk="1" hangingPunct="1"/>
            <a:r>
              <a:rPr lang="en-US" altLang="zh-CN" sz="3200" b="1" dirty="0">
                <a:latin typeface="华文细黑" pitchFamily="2" charset="-122"/>
                <a:ea typeface="华文细黑" pitchFamily="2" charset="-122"/>
              </a:rPr>
              <a:t>1. </a:t>
            </a:r>
            <a:r>
              <a:rPr lang="zh-CN" altLang="en-US" sz="3200" b="1" dirty="0">
                <a:latin typeface="华文细黑" pitchFamily="2" charset="-122"/>
                <a:ea typeface="华文细黑" pitchFamily="2" charset="-122"/>
              </a:rPr>
              <a:t>基本粒子和作用的标准模型</a:t>
            </a:r>
          </a:p>
        </p:txBody>
      </p:sp>
      <p:sp>
        <p:nvSpPr>
          <p:cNvPr id="7172" name="Text Box 10"/>
          <p:cNvSpPr txBox="1">
            <a:spLocks noChangeArrowheads="1"/>
          </p:cNvSpPr>
          <p:nvPr/>
        </p:nvSpPr>
        <p:spPr bwMode="auto">
          <a:xfrm>
            <a:off x="755650" y="1484784"/>
            <a:ext cx="3321991" cy="442035"/>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0000CC"/>
                </a:solidFill>
                <a:effectLst/>
                <a:uLnTx/>
                <a:uFillTx/>
                <a:latin typeface="华文细黑" pitchFamily="2" charset="-122"/>
                <a:ea typeface="华文细黑" pitchFamily="2" charset="-122"/>
                <a:cs typeface="+mn-cs"/>
              </a:rPr>
              <a:t>1</a:t>
            </a:r>
            <a:r>
              <a:rPr kumimoji="1" lang="zh-CN" altLang="en-US" sz="2400" b="1" i="0" u="none" strike="noStrike" kern="1200" cap="none" spc="0" normalizeH="0" baseline="0" noProof="0">
                <a:ln>
                  <a:noFill/>
                </a:ln>
                <a:solidFill>
                  <a:srgbClr val="0000CC"/>
                </a:solidFill>
                <a:effectLst/>
                <a:uLnTx/>
                <a:uFillTx/>
                <a:latin typeface="华文细黑" pitchFamily="2" charset="-122"/>
                <a:ea typeface="华文细黑" pitchFamily="2" charset="-122"/>
                <a:cs typeface="+mn-cs"/>
              </a:rPr>
              <a:t>）组成物质的基本粒子</a:t>
            </a:r>
          </a:p>
        </p:txBody>
      </p:sp>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F541EDC6-C292-4FF6-9F81-4E5A7C9FB104}" type="datetime1">
              <a:rPr kumimoji="0" lang="zh-CN" altLang="en-US" sz="1400" b="0" i="0" u="none" strike="noStrike" kern="1200" cap="none" spc="0" normalizeH="0" baseline="0" noProof="0" smtClean="0">
                <a:ln>
                  <a:noFill/>
                </a:ln>
                <a:solidFill>
                  <a:srgbClr val="0000CC"/>
                </a:solidFill>
                <a:effectLst/>
                <a:uLnTx/>
                <a:uFillTx/>
                <a:latin typeface="华文细黑" pitchFamily="2" charset="-122"/>
                <a:ea typeface="华文细黑" pitchFamily="2"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CC"/>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600</a:t>
            </a:fld>
            <a:endParaRPr kumimoji="1" lang="en-US" altLang="zh-CN" sz="2000" b="1"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8" descr="ff2"/>
          <p:cNvPicPr>
            <a:picLocks noChangeAspect="1" noChangeArrowheads="1"/>
          </p:cNvPicPr>
          <p:nvPr/>
        </p:nvPicPr>
        <p:blipFill>
          <a:blip r:embed="rId3" cstate="print"/>
          <a:srcRect/>
          <a:stretch>
            <a:fillRect/>
          </a:stretch>
        </p:blipFill>
        <p:spPr bwMode="auto">
          <a:xfrm>
            <a:off x="1043608" y="1484784"/>
            <a:ext cx="2654230" cy="3312964"/>
          </a:xfrm>
          <a:prstGeom prst="rect">
            <a:avLst/>
          </a:prstGeom>
          <a:noFill/>
          <a:ln w="9525">
            <a:noFill/>
            <a:miter lim="800000"/>
            <a:headEnd/>
            <a:tailEnd/>
          </a:ln>
        </p:spPr>
      </p:pic>
      <p:pic>
        <p:nvPicPr>
          <p:cNvPr id="11267" name="Picture 9" descr="ff1"/>
          <p:cNvPicPr>
            <a:picLocks noChangeAspect="1" noChangeArrowheads="1"/>
          </p:cNvPicPr>
          <p:nvPr/>
        </p:nvPicPr>
        <p:blipFill>
          <a:blip r:embed="rId4" cstate="print"/>
          <a:srcRect/>
          <a:stretch>
            <a:fillRect/>
          </a:stretch>
        </p:blipFill>
        <p:spPr bwMode="auto">
          <a:xfrm>
            <a:off x="4644008" y="2636912"/>
            <a:ext cx="3596051" cy="1191965"/>
          </a:xfrm>
          <a:prstGeom prst="rect">
            <a:avLst/>
          </a:prstGeom>
          <a:noFill/>
          <a:ln w="9525">
            <a:noFill/>
            <a:miter lim="800000"/>
            <a:headEnd/>
            <a:tailEnd/>
          </a:ln>
        </p:spPr>
      </p:pic>
      <p:sp>
        <p:nvSpPr>
          <p:cNvPr id="11268" name="Rectangle 11"/>
          <p:cNvSpPr>
            <a:spLocks noGrp="1" noChangeArrowheads="1"/>
          </p:cNvSpPr>
          <p:nvPr>
            <p:ph type="title" idx="4294967295"/>
          </p:nvPr>
        </p:nvSpPr>
        <p:spPr bwMode="auto">
          <a:xfrm>
            <a:off x="4139952" y="1484784"/>
            <a:ext cx="4104034" cy="936476"/>
          </a:xfrm>
          <a:prstGeom prst="rect">
            <a:avLst/>
          </a:prstGeom>
          <a:noFill/>
          <a:ln>
            <a:miter lim="800000"/>
            <a:headEnd/>
            <a:tailEnd/>
          </a:ln>
        </p:spPr>
        <p:txBody>
          <a:bodyPr/>
          <a:lstStyle/>
          <a:p>
            <a:pPr eaLnBrk="1" hangingPunct="1"/>
            <a:r>
              <a:rPr lang="zh-CN" altLang="en-US" dirty="0">
                <a:solidFill>
                  <a:schemeClr val="tx1"/>
                </a:solidFill>
                <a:latin typeface="华文细黑" pitchFamily="2" charset="-122"/>
                <a:ea typeface="华文细黑" pitchFamily="2" charset="-122"/>
              </a:rPr>
              <a:t>夸克</a:t>
            </a:r>
          </a:p>
        </p:txBody>
      </p:sp>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93E045FD-6801-4398-8085-2269CFBE3AC1}"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601</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5"/>
          <p:cNvSpPr>
            <a:spLocks noGrp="1" noChangeArrowheads="1"/>
          </p:cNvSpPr>
          <p:nvPr>
            <p:ph type="title"/>
          </p:nvPr>
        </p:nvSpPr>
        <p:spPr bwMode="auto">
          <a:xfrm>
            <a:off x="395288" y="692150"/>
            <a:ext cx="8229600" cy="1143000"/>
          </a:xfrm>
          <a:noFill/>
          <a:ln>
            <a:miter lim="800000"/>
            <a:headEnd/>
            <a:tailEnd/>
          </a:ln>
        </p:spPr>
        <p:txBody>
          <a:bodyPr vert="horz" wrap="square" lIns="91440" tIns="45720" rIns="91440" bIns="45720" numCol="1" anchor="t" anchorCtr="0" compatLnSpc="1">
            <a:prstTxWarp prst="textNoShape">
              <a:avLst/>
            </a:prstTxWarp>
          </a:bodyPr>
          <a:lstStyle/>
          <a:p>
            <a:pPr indent="449263" algn="l" eaLnBrk="1" hangingPunct="1">
              <a:buFontTx/>
              <a:buBlip>
                <a:blip r:embed="rId2"/>
              </a:buBlip>
            </a:pPr>
            <a:r>
              <a:rPr lang="zh-CN" altLang="en-US" sz="2800" dirty="0">
                <a:solidFill>
                  <a:srgbClr val="0000CC"/>
                </a:solidFill>
                <a:latin typeface="华文细黑" pitchFamily="2" charset="-122"/>
                <a:ea typeface="华文细黑" pitchFamily="2" charset="-122"/>
              </a:rPr>
              <a:t>物质组成的层次和尺度</a:t>
            </a:r>
          </a:p>
        </p:txBody>
      </p:sp>
      <p:pic>
        <p:nvPicPr>
          <p:cNvPr id="8195" name="Picture 4" descr="ff5"/>
          <p:cNvPicPr>
            <a:picLocks noGrp="1" noChangeAspect="1" noChangeArrowheads="1"/>
          </p:cNvPicPr>
          <p:nvPr>
            <p:ph sz="half" idx="2"/>
          </p:nvPr>
        </p:nvPicPr>
        <p:blipFill>
          <a:blip r:embed="rId3" cstate="print"/>
          <a:srcRect/>
          <a:stretch>
            <a:fillRect/>
          </a:stretch>
        </p:blipFill>
        <p:spPr>
          <a:xfrm>
            <a:off x="2051720" y="1484784"/>
            <a:ext cx="5009526" cy="3472483"/>
          </a:xfrm>
          <a:noFill/>
        </p:spPr>
      </p:pic>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DC7031A-398D-48D7-BC47-AE608AC65A95}"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602</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
        <p:nvSpPr>
          <p:cNvPr id="7" name="Text Box 36"/>
          <p:cNvSpPr txBox="1">
            <a:spLocks noChangeArrowheads="1"/>
          </p:cNvSpPr>
          <p:nvPr/>
        </p:nvSpPr>
        <p:spPr bwMode="auto">
          <a:xfrm>
            <a:off x="8388350" y="594928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4" action="ppaction://hlinksldjump"/>
              </a:rPr>
              <a:t>back</a:t>
            </a:r>
            <a:endPar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ransition>
    <p:pull dir="lu"/>
  </p:transition>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45"/>
          <p:cNvSpPr>
            <a:spLocks noGrp="1" noChangeArrowheads="1"/>
          </p:cNvSpPr>
          <p:nvPr>
            <p:ph type="title" idx="4294967295"/>
          </p:nvPr>
        </p:nvSpPr>
        <p:spPr bwMode="auto">
          <a:xfrm>
            <a:off x="323528" y="1484784"/>
            <a:ext cx="7056784" cy="638944"/>
          </a:xfrm>
          <a:prstGeom prst="rect">
            <a:avLst/>
          </a:prstGeom>
          <a:noFill/>
          <a:ln>
            <a:miter lim="800000"/>
            <a:headEnd/>
            <a:tailEnd/>
          </a:ln>
        </p:spPr>
        <p:txBody>
          <a:bodyPr/>
          <a:lstStyle/>
          <a:p>
            <a:pPr marL="622300" indent="-439738" algn="l" eaLnBrk="1" hangingPunct="1">
              <a:buFontTx/>
              <a:buBlip>
                <a:blip r:embed="rId2"/>
              </a:buBlip>
            </a:pPr>
            <a:r>
              <a:rPr lang="zh-CN" altLang="en-US" sz="2800" b="1" dirty="0">
                <a:solidFill>
                  <a:srgbClr val="0000CC"/>
                </a:solidFill>
                <a:latin typeface="华文细黑" pitchFamily="2" charset="-122"/>
                <a:ea typeface="华文细黑" pitchFamily="2" charset="-122"/>
              </a:rPr>
              <a:t>四种基本作用</a:t>
            </a:r>
          </a:p>
        </p:txBody>
      </p:sp>
      <p:graphicFrame>
        <p:nvGraphicFramePr>
          <p:cNvPr id="8" name="图示 7"/>
          <p:cNvGraphicFramePr/>
          <p:nvPr/>
        </p:nvGraphicFramePr>
        <p:xfrm>
          <a:off x="1259632" y="2420888"/>
          <a:ext cx="6768554" cy="31683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3CD0E8BE-32D7-4B9F-AA5E-5C80BAABC613}"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603</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
        <p:nvSpPr>
          <p:cNvPr id="9" name="Rectangle 2"/>
          <p:cNvSpPr txBox="1">
            <a:spLocks noChangeArrowheads="1"/>
          </p:cNvSpPr>
          <p:nvPr/>
        </p:nvSpPr>
        <p:spPr bwMode="auto">
          <a:xfrm>
            <a:off x="467544" y="764704"/>
            <a:ext cx="8229600" cy="792187"/>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3200" b="0" i="0" u="none" strike="noStrike" kern="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2) </a:t>
            </a:r>
            <a:r>
              <a:rPr kumimoji="1" lang="zh-CN" altLang="en-US" sz="3200" b="0" i="0" u="none" strike="noStrike" kern="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力和作用</a:t>
            </a:r>
          </a:p>
        </p:txBody>
      </p:sp>
    </p:spTree>
  </p:cSld>
  <p:clrMapOvr>
    <a:masterClrMapping/>
  </p:clrMapOvr>
  <p:transition>
    <p:pull dir="lu"/>
  </p:transition>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idx="4294967295"/>
          </p:nvPr>
        </p:nvSpPr>
        <p:spPr bwMode="auto">
          <a:xfrm>
            <a:off x="468313" y="836613"/>
            <a:ext cx="8229600" cy="11430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p>
            <a:pPr algn="l" eaLnBrk="1" hangingPunct="1"/>
            <a:r>
              <a:rPr lang="en-US" altLang="zh-CN" sz="3200" dirty="0">
                <a:solidFill>
                  <a:schemeClr val="tx1"/>
                </a:solidFill>
                <a:latin typeface="Times New Roman" pitchFamily="18" charset="0"/>
                <a:ea typeface="华文细黑" pitchFamily="2" charset="-122"/>
                <a:cs typeface="Times New Roman" pitchFamily="18" charset="0"/>
              </a:rPr>
              <a:t>2) </a:t>
            </a:r>
            <a:r>
              <a:rPr lang="zh-CN" altLang="en-US" sz="3200" dirty="0">
                <a:solidFill>
                  <a:srgbClr val="0000CC"/>
                </a:solidFill>
                <a:latin typeface="Times New Roman" pitchFamily="18" charset="0"/>
                <a:ea typeface="华文细黑" pitchFamily="2" charset="-122"/>
                <a:cs typeface="Times New Roman" pitchFamily="18" charset="0"/>
              </a:rPr>
              <a:t>力和作用</a:t>
            </a:r>
          </a:p>
        </p:txBody>
      </p:sp>
      <p:sp>
        <p:nvSpPr>
          <p:cNvPr id="9219" name="Rectangle 5"/>
          <p:cNvSpPr>
            <a:spLocks noChangeArrowheads="1"/>
          </p:cNvSpPr>
          <p:nvPr/>
        </p:nvSpPr>
        <p:spPr bwMode="auto">
          <a:xfrm>
            <a:off x="684213" y="1628775"/>
            <a:ext cx="7645400" cy="4837084"/>
          </a:xfrm>
          <a:prstGeom prst="rect">
            <a:avLst/>
          </a:prstGeom>
          <a:noFill/>
          <a:ln w="9525">
            <a:noFill/>
            <a:miter lim="800000"/>
            <a:headEnd/>
            <a:tailEnd/>
          </a:ln>
        </p:spPr>
        <p:txBody>
          <a:bodyPr lIns="36000" tIns="36000" rIns="36000" bIns="36000">
            <a:spAutoFit/>
          </a:bodyPr>
          <a:lstStyle/>
          <a:p>
            <a:pPr marL="622300" marR="0" lvl="0" indent="-439738" algn="l" defTabSz="914400" rtl="0" eaLnBrk="1" fontAlgn="base" latinLnBrk="0" hangingPunct="1">
              <a:lnSpc>
                <a:spcPct val="100000"/>
              </a:lnSpc>
              <a:spcBef>
                <a:spcPct val="30000"/>
              </a:spcBef>
              <a:spcAft>
                <a:spcPct val="0"/>
              </a:spcAft>
              <a:buClr>
                <a:srgbClr val="000099"/>
              </a:buClr>
              <a:buSzTx/>
              <a:buFontTx/>
              <a:buBlip>
                <a:blip r:embed="rId2"/>
              </a:buBlip>
              <a:tabLst>
                <a:tab pos="901700" algn="l"/>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夸克力</a:t>
            </a:r>
            <a:r>
              <a:rPr kumimoji="1" lang="zh-CN" altLang="en-US" sz="24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把各种基本粒子组成物质，而所有的力都是由四种基本作用产生的</a:t>
            </a:r>
          </a:p>
          <a:p>
            <a:pPr marL="622300" marR="0" lvl="0" indent="-439738" algn="l" defTabSz="914400" rtl="0" eaLnBrk="1" fontAlgn="base" latinLnBrk="0" hangingPunct="1">
              <a:lnSpc>
                <a:spcPct val="100000"/>
              </a:lnSpc>
              <a:spcBef>
                <a:spcPct val="30000"/>
              </a:spcBef>
              <a:spcAft>
                <a:spcPct val="0"/>
              </a:spcAft>
              <a:buClr>
                <a:srgbClr val="000099"/>
              </a:buClr>
              <a:buSzTx/>
              <a:buFontTx/>
              <a:buBlip>
                <a:blip r:embed="rId2"/>
              </a:buBlip>
              <a:tabLst>
                <a:tab pos="901700" algn="l"/>
              </a:tabLst>
              <a:defRPr/>
            </a:pPr>
            <a:r>
              <a:rPr kumimoji="1" lang="zh-CN" altLang="en-US" sz="24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所有的作用都是通过交换称为</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玻色子</a:t>
            </a:r>
            <a:r>
              <a:rPr kumimoji="1" lang="zh-CN" altLang="en-US" sz="24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的一类基本粒子来实现 </a:t>
            </a:r>
          </a:p>
          <a:p>
            <a:pPr marL="622300" marR="0" lvl="0" indent="-439738" algn="l" defTabSz="914400" rtl="0" eaLnBrk="1" fontAlgn="base" latinLnBrk="0" hangingPunct="1">
              <a:lnSpc>
                <a:spcPct val="100000"/>
              </a:lnSpc>
              <a:spcBef>
                <a:spcPct val="30000"/>
              </a:spcBef>
              <a:spcAft>
                <a:spcPct val="0"/>
              </a:spcAft>
              <a:buClr>
                <a:srgbClr val="000099"/>
              </a:buClr>
              <a:buSzTx/>
              <a:buFontTx/>
              <a:buBlip>
                <a:blip r:embed="rId2"/>
              </a:buBlip>
              <a:tabLst>
                <a:tab pos="901700" algn="l"/>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强作用</a:t>
            </a:r>
            <a:r>
              <a:rPr kumimoji="1" lang="zh-CN" altLang="en-US" sz="24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通过胶子把夸克保持在一起组成强子，质子和中子形成原子核也是残余强作用的结果，轻子没有强作用 </a:t>
            </a:r>
          </a:p>
          <a:p>
            <a:pPr marL="622300" marR="0" lvl="0" indent="-439738" algn="l" defTabSz="914400" rtl="0" eaLnBrk="1" fontAlgn="base" latinLnBrk="0" hangingPunct="1">
              <a:lnSpc>
                <a:spcPct val="100000"/>
              </a:lnSpc>
              <a:spcBef>
                <a:spcPct val="30000"/>
              </a:spcBef>
              <a:spcAft>
                <a:spcPct val="0"/>
              </a:spcAft>
              <a:buClr>
                <a:srgbClr val="000099"/>
              </a:buClr>
              <a:buSzTx/>
              <a:buFontTx/>
              <a:buBlip>
                <a:blip r:embed="rId2"/>
              </a:buBlip>
              <a:tabLst>
                <a:tab pos="901700" algn="l"/>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弱作用</a:t>
            </a:r>
            <a:r>
              <a:rPr kumimoji="1" lang="zh-CN" altLang="en-US" sz="24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是唯一能把一种夸克变成另一种夸克的作用，它同样能把一种轻子变成另一种轻子，这种转变是将较重的夸克变成较轻的夸克，或将较重的轻子变成较轻的轻子，这就是我们周围稳定物质世界只包含有电子和最轻两种夸克（</a:t>
            </a:r>
            <a:r>
              <a:rPr kumimoji="1" lang="en-US" altLang="zh-CN" sz="24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u </a:t>
            </a:r>
            <a:r>
              <a:rPr kumimoji="1" lang="zh-CN" altLang="en-US" sz="24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和</a:t>
            </a:r>
            <a:r>
              <a:rPr kumimoji="1" lang="en-US" altLang="zh-CN" sz="24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d</a:t>
            </a:r>
            <a:r>
              <a:rPr kumimoji="1" lang="zh-CN" altLang="en-US" sz="24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）的原因 </a:t>
            </a:r>
          </a:p>
        </p:txBody>
      </p:sp>
      <p:sp>
        <p:nvSpPr>
          <p:cNvPr id="5"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0" i="0" u="none" strike="noStrike" kern="1200" cap="none" spc="0" normalizeH="0" baseline="0" noProof="0" smtClean="0">
                <a:ln>
                  <a:noFill/>
                </a:ln>
                <a:solidFill>
                  <a:srgbClr val="000000"/>
                </a:solidFill>
                <a:effectLst/>
                <a:uLnTx/>
                <a:uFillTx/>
                <a:latin typeface="Times New Roman" pitchFamily="18" charset="0"/>
                <a:ea typeface="华文细黑" pitchFamily="2" charset="-122"/>
                <a:cs typeface="Times New Roman" pitchFamily="18" charset="0"/>
              </a:rPr>
              <a:pPr marL="0" marR="0" lvl="0" indent="0" algn="ctr" defTabSz="914400" rtl="0" eaLnBrk="1" fontAlgn="base" latinLnBrk="0" hangingPunct="1">
                <a:lnSpc>
                  <a:spcPct val="100000"/>
                </a:lnSpc>
                <a:spcBef>
                  <a:spcPct val="50000"/>
                </a:spcBef>
                <a:spcAft>
                  <a:spcPct val="0"/>
                </a:spcAft>
                <a:buClrTx/>
                <a:buSzTx/>
                <a:buFontTx/>
                <a:buNone/>
                <a:tabLst/>
                <a:defRPr/>
              </a:pPr>
              <a:t>604</a:t>
            </a:fld>
            <a:endParaRPr kumimoji="1" lang="en-US" altLang="zh-CN" sz="2000" b="0"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endParaRPr>
          </a:p>
        </p:txBody>
      </p:sp>
    </p:spTree>
  </p:cSld>
  <p:clrMapOvr>
    <a:masterClrMapping/>
  </p:clrMapOvr>
  <p:transition>
    <p:pull dir="lu"/>
  </p:transition>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 Box 25"/>
          <p:cNvSpPr txBox="1">
            <a:spLocks noChangeArrowheads="1"/>
          </p:cNvSpPr>
          <p:nvPr/>
        </p:nvSpPr>
        <p:spPr bwMode="auto">
          <a:xfrm>
            <a:off x="1476375" y="1700213"/>
            <a:ext cx="6408738" cy="1955132"/>
          </a:xfrm>
          <a:prstGeom prst="rect">
            <a:avLst/>
          </a:prstGeom>
          <a:noFill/>
          <a:ln w="9525">
            <a:noFill/>
            <a:miter lim="800000"/>
            <a:headEnd/>
            <a:tailEnd/>
          </a:ln>
        </p:spPr>
        <p:txBody>
          <a:bodyPr lIns="0" tIns="72000" rIns="0" bIns="72000">
            <a:spAutoFit/>
          </a:bodyPr>
          <a:lstStyle/>
          <a:p>
            <a:pPr marL="381000" marR="0" lvl="0" indent="-381000"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重子</a:t>
            </a:r>
            <a:r>
              <a:rPr kumimoji="1" lang="en-US" altLang="zh-CN"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三个夸克组成</a:t>
            </a:r>
          </a:p>
          <a:p>
            <a:pPr marL="381000" marR="0" lvl="0" indent="-381000" algn="l" defTabSz="914400" rtl="0" eaLnBrk="1" fontAlgn="base" latinLnBrk="0" hangingPunct="1">
              <a:lnSpc>
                <a:spcPct val="100000"/>
              </a:lnSpc>
              <a:spcBef>
                <a:spcPct val="30000"/>
              </a:spcBef>
              <a:spcAft>
                <a:spcPct val="0"/>
              </a:spcAft>
              <a:buClr>
                <a:srgbClr val="000099"/>
              </a:buClr>
              <a:buSzTx/>
              <a:buFontTx/>
              <a:buNone/>
              <a:tabLst/>
              <a:defRPr/>
            </a:pPr>
            <a:r>
              <a:rPr kumimoji="1"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	       质子  </a:t>
            </a:r>
            <a:r>
              <a:rPr kumimoji="1" lang="en-US" altLang="zh-CN" sz="2400" b="0" i="0" u="none" strike="noStrike" kern="1200" cap="none" spc="0" normalizeH="0" baseline="0" noProof="0" dirty="0" err="1">
                <a:ln>
                  <a:noFill/>
                </a:ln>
                <a:solidFill>
                  <a:srgbClr val="000000"/>
                </a:solidFill>
                <a:effectLst/>
                <a:uLnTx/>
                <a:uFillTx/>
                <a:latin typeface="华文细黑" pitchFamily="2" charset="-122"/>
                <a:ea typeface="华文细黑" pitchFamily="2" charset="-122"/>
                <a:cs typeface="+mn-cs"/>
              </a:rPr>
              <a:t>uud</a:t>
            </a:r>
            <a:endParaRPr kumimoji="1" lang="en-US" altLang="zh-CN"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a:p>
            <a:pPr marL="381000" marR="0" lvl="0" indent="-381000" algn="l" defTabSz="914400" rtl="0" eaLnBrk="1" fontAlgn="base" latinLnBrk="0" hangingPunct="1">
              <a:lnSpc>
                <a:spcPct val="100000"/>
              </a:lnSpc>
              <a:spcBef>
                <a:spcPct val="30000"/>
              </a:spcBef>
              <a:spcAft>
                <a:spcPct val="0"/>
              </a:spcAft>
              <a:buClr>
                <a:srgbClr val="000099"/>
              </a:buClr>
              <a:buSzTx/>
              <a:buFontTx/>
              <a:buNone/>
              <a:tabLst/>
              <a:defRPr/>
            </a:pPr>
            <a:r>
              <a:rPr kumimoji="1" lang="en-US" altLang="zh-CN"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		</a:t>
            </a:r>
            <a:r>
              <a:rPr kumimoji="1"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中子  </a:t>
            </a:r>
            <a:r>
              <a:rPr kumimoji="1" lang="en-US" altLang="zh-CN" sz="2400" b="0" i="0" u="none" strike="noStrike" kern="1200" cap="none" spc="0" normalizeH="0" baseline="0" noProof="0" dirty="0" err="1">
                <a:ln>
                  <a:noFill/>
                </a:ln>
                <a:solidFill>
                  <a:srgbClr val="000000"/>
                </a:solidFill>
                <a:effectLst/>
                <a:uLnTx/>
                <a:uFillTx/>
                <a:latin typeface="华文细黑" pitchFamily="2" charset="-122"/>
                <a:ea typeface="华文细黑" pitchFamily="2" charset="-122"/>
                <a:cs typeface="+mn-cs"/>
              </a:rPr>
              <a:t>udd</a:t>
            </a:r>
            <a:endParaRPr kumimoji="1" lang="en-US" altLang="zh-CN"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a:p>
            <a:pPr marL="381000" marR="0" lvl="0" indent="-381000"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介子</a:t>
            </a:r>
            <a:r>
              <a:rPr kumimoji="1" lang="en-US" altLang="zh-CN"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2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两个夸克组成</a:t>
            </a:r>
          </a:p>
        </p:txBody>
      </p:sp>
      <p:pic>
        <p:nvPicPr>
          <p:cNvPr id="12291" name="Picture 37" descr="ff3"/>
          <p:cNvPicPr>
            <a:picLocks noChangeAspect="1" noChangeArrowheads="1"/>
          </p:cNvPicPr>
          <p:nvPr/>
        </p:nvPicPr>
        <p:blipFill>
          <a:blip r:embed="rId3" cstate="print"/>
          <a:srcRect/>
          <a:stretch>
            <a:fillRect/>
          </a:stretch>
        </p:blipFill>
        <p:spPr bwMode="auto">
          <a:xfrm>
            <a:off x="2483768" y="3841003"/>
            <a:ext cx="4464720" cy="2369297"/>
          </a:xfrm>
          <a:prstGeom prst="rect">
            <a:avLst/>
          </a:prstGeom>
          <a:noFill/>
          <a:ln w="9525">
            <a:noFill/>
            <a:miter lim="800000"/>
            <a:headEnd/>
            <a:tailEnd/>
          </a:ln>
        </p:spPr>
      </p:pic>
      <p:sp>
        <p:nvSpPr>
          <p:cNvPr id="12292" name="Rectangle 38"/>
          <p:cNvSpPr>
            <a:spLocks noGrp="1" noChangeArrowheads="1"/>
          </p:cNvSpPr>
          <p:nvPr>
            <p:ph type="title" idx="4294967295"/>
          </p:nvPr>
        </p:nvSpPr>
        <p:spPr bwMode="auto">
          <a:xfrm>
            <a:off x="395288" y="765175"/>
            <a:ext cx="5194300" cy="922338"/>
          </a:xfrm>
          <a:prstGeom prst="rect">
            <a:avLst/>
          </a:prstGeom>
          <a:noFill/>
          <a:ln>
            <a:miter lim="800000"/>
            <a:headEnd/>
            <a:tailEnd/>
          </a:ln>
        </p:spPr>
        <p:txBody>
          <a:bodyPr/>
          <a:lstStyle/>
          <a:p>
            <a:pPr algn="l" eaLnBrk="1" hangingPunct="1"/>
            <a:r>
              <a:rPr lang="zh-CN" altLang="en-US" sz="3200" u="sng" dirty="0">
                <a:solidFill>
                  <a:srgbClr val="0000CC"/>
                </a:solidFill>
                <a:latin typeface="华文细黑" pitchFamily="2" charset="-122"/>
                <a:ea typeface="华文细黑" pitchFamily="2" charset="-122"/>
              </a:rPr>
              <a:t>强子</a:t>
            </a:r>
            <a:r>
              <a:rPr lang="zh-CN" altLang="en-US" sz="3200" dirty="0">
                <a:solidFill>
                  <a:srgbClr val="0000CC"/>
                </a:solidFill>
                <a:latin typeface="华文细黑" pitchFamily="2" charset="-122"/>
                <a:ea typeface="华文细黑" pitchFamily="2" charset="-122"/>
              </a:rPr>
              <a:t> </a:t>
            </a:r>
            <a:r>
              <a:rPr lang="zh-CN" altLang="en-US" sz="2400" dirty="0">
                <a:solidFill>
                  <a:srgbClr val="0000CC"/>
                </a:solidFill>
                <a:latin typeface="华文细黑" pitchFamily="2" charset="-122"/>
                <a:ea typeface="华文细黑" pitchFamily="2" charset="-122"/>
              </a:rPr>
              <a:t>的构成</a:t>
            </a:r>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B4B6E0C4-9BCB-4931-B0BF-72843FFDC85C}" type="datetime1">
              <a:rPr kumimoji="0" lang="zh-CN" altLang="en-US" sz="1400" b="0" i="0" u="none" strike="noStrike" kern="1200" cap="none" spc="0" normalizeH="0" baseline="0" noProof="0" smtClean="0">
                <a:ln>
                  <a:noFill/>
                </a:ln>
                <a:solidFill>
                  <a:srgbClr val="0000CC"/>
                </a:solidFill>
                <a:effectLst/>
                <a:uLnTx/>
                <a:uFillTx/>
                <a:latin typeface="华文细黑" pitchFamily="2" charset="-122"/>
                <a:ea typeface="华文细黑" pitchFamily="2"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endParaRPr>
          </a:p>
        </p:txBody>
      </p:sp>
      <p:sp>
        <p:nvSpPr>
          <p:cNvPr id="8"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CC"/>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605</a:t>
            </a:fld>
            <a:endParaRPr kumimoji="1" lang="en-US" altLang="zh-CN" sz="2000" b="1"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idx="4294967295"/>
          </p:nvPr>
        </p:nvSpPr>
        <p:spPr bwMode="auto">
          <a:xfrm>
            <a:off x="323850" y="981075"/>
            <a:ext cx="8229600" cy="11430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p>
            <a:pPr algn="l" eaLnBrk="1" hangingPunct="1"/>
            <a:r>
              <a:rPr lang="en-US" altLang="zh-CN" sz="2800" b="1">
                <a:latin typeface="华文细黑" pitchFamily="2" charset="-122"/>
                <a:ea typeface="华文细黑" pitchFamily="2" charset="-122"/>
              </a:rPr>
              <a:t>3) </a:t>
            </a:r>
            <a:r>
              <a:rPr lang="zh-CN" altLang="en-US" sz="2800" b="1">
                <a:latin typeface="华文细黑" pitchFamily="2" charset="-122"/>
                <a:ea typeface="华文细黑" pitchFamily="2" charset="-122"/>
              </a:rPr>
              <a:t>关于标准模型的问题</a:t>
            </a:r>
            <a:r>
              <a:rPr lang="zh-CN" altLang="en-US" sz="3600">
                <a:latin typeface="华文细黑" pitchFamily="2" charset="-122"/>
                <a:ea typeface="华文细黑" pitchFamily="2" charset="-122"/>
              </a:rPr>
              <a:t> </a:t>
            </a:r>
          </a:p>
        </p:txBody>
      </p:sp>
      <p:sp>
        <p:nvSpPr>
          <p:cNvPr id="10243" name="Rectangle 4"/>
          <p:cNvSpPr>
            <a:spLocks noChangeArrowheads="1"/>
          </p:cNvSpPr>
          <p:nvPr/>
        </p:nvSpPr>
        <p:spPr bwMode="auto">
          <a:xfrm>
            <a:off x="611560" y="1916832"/>
            <a:ext cx="7603611" cy="2842692"/>
          </a:xfrm>
          <a:prstGeom prst="rect">
            <a:avLst/>
          </a:prstGeom>
          <a:noFill/>
          <a:ln w="9525">
            <a:noFill/>
            <a:miter lim="800000"/>
            <a:headEnd/>
            <a:tailEnd/>
          </a:ln>
        </p:spPr>
        <p:txBody>
          <a:bodyPr wrap="none" lIns="36000" tIns="36000" rIns="36000" bIns="36000">
            <a:spAutoFit/>
          </a:bodyPr>
          <a:lstStyle/>
          <a:p>
            <a:pPr marL="0" marR="0" lvl="0" indent="447675"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为何有三代夸克和轻子？</a:t>
            </a:r>
          </a:p>
          <a:p>
            <a:pPr marL="0" marR="0" lvl="0" indent="447675"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它们的质量是否存在某种模式？</a:t>
            </a:r>
          </a:p>
          <a:p>
            <a:pPr marL="0" marR="0" lvl="0" indent="447675"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夸克和轻子是否是最基本的？它们是否还有子结构？</a:t>
            </a:r>
          </a:p>
          <a:p>
            <a:pPr marL="0" marR="0" lvl="0" indent="447675"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宇宙中暗物质是什么粒子组成的？</a:t>
            </a:r>
          </a:p>
          <a:p>
            <a:pPr marL="0" marR="0" lvl="0" indent="447675"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如何把万有引力作用包括到标准模型中？</a:t>
            </a:r>
          </a:p>
          <a:p>
            <a:pPr marL="0" marR="0" lvl="0" indent="0" algn="l" defTabSz="914400" rtl="0" eaLnBrk="1" fontAlgn="base" latinLnBrk="0" hangingPunct="1">
              <a:lnSpc>
                <a:spcPct val="100000"/>
              </a:lnSpc>
              <a:spcBef>
                <a:spcPct val="30000"/>
              </a:spcBef>
              <a:spcAft>
                <a:spcPct val="0"/>
              </a:spcAft>
              <a:buClr>
                <a:srgbClr val="000099"/>
              </a:buClr>
              <a:buSzTx/>
              <a:buFontTx/>
              <a:buNone/>
              <a:tabLst/>
              <a:defRPr/>
            </a:pPr>
            <a:r>
              <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	</a:t>
            </a:r>
            <a:r>
              <a:rPr kumimoji="1" lang="en-US" altLang="zh-CN"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p>
        </p:txBody>
      </p:sp>
      <p:sp>
        <p:nvSpPr>
          <p:cNvPr id="6"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606</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
        <p:nvSpPr>
          <p:cNvPr id="7" name="Text Box 36"/>
          <p:cNvSpPr txBox="1">
            <a:spLocks noChangeArrowheads="1"/>
          </p:cNvSpPr>
          <p:nvPr/>
        </p:nvSpPr>
        <p:spPr bwMode="auto">
          <a:xfrm>
            <a:off x="8388350" y="594928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3" action="ppaction://hlinksldjump"/>
              </a:rPr>
              <a:t>back</a:t>
            </a:r>
            <a:endPar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ransition>
    <p:pull dir="lu"/>
  </p:transition>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0" name="Text Box 6"/>
          <p:cNvSpPr txBox="1">
            <a:spLocks noChangeArrowheads="1"/>
          </p:cNvSpPr>
          <p:nvPr/>
        </p:nvSpPr>
        <p:spPr bwMode="auto">
          <a:xfrm>
            <a:off x="471332" y="1268760"/>
            <a:ext cx="5638800" cy="369332"/>
          </a:xfrm>
          <a:prstGeom prst="rect">
            <a:avLst/>
          </a:prstGeom>
          <a:noFill/>
          <a:ln w="9525">
            <a:noFill/>
            <a:miter lim="800000"/>
            <a:headEnd/>
            <a:tailEnd/>
          </a:ln>
        </p:spPr>
        <p:txBody>
          <a:bodyPr lIns="0" tIns="0" rIns="0" bIns="0">
            <a:spAutoFit/>
          </a:body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zh-CN" altLang="en-US" sz="2400" b="1"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进行高能粒子物理研究的条件 </a:t>
            </a:r>
          </a:p>
        </p:txBody>
      </p:sp>
      <p:sp>
        <p:nvSpPr>
          <p:cNvPr id="14341" name="Text Box 7"/>
          <p:cNvSpPr txBox="1">
            <a:spLocks noChangeArrowheads="1"/>
          </p:cNvSpPr>
          <p:nvPr/>
        </p:nvSpPr>
        <p:spPr bwMode="auto">
          <a:xfrm>
            <a:off x="471332" y="2925639"/>
            <a:ext cx="5638800" cy="369332"/>
          </a:xfrm>
          <a:prstGeom prst="rect">
            <a:avLst/>
          </a:prstGeom>
          <a:noFill/>
          <a:ln w="9525">
            <a:noFill/>
            <a:miter lim="800000"/>
            <a:headEnd/>
            <a:tailEnd/>
          </a:ln>
        </p:spPr>
        <p:txBody>
          <a:bodyPr lIns="0" tIns="0" rIns="0" bIns="0">
            <a:spAutoFit/>
          </a:body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zh-CN" altLang="en-US" sz="2400" b="1"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探测器</a:t>
            </a:r>
          </a:p>
        </p:txBody>
      </p:sp>
      <p:sp>
        <p:nvSpPr>
          <p:cNvPr id="14342" name="Rectangle 11"/>
          <p:cNvSpPr>
            <a:spLocks noGrp="1" noChangeArrowheads="1"/>
          </p:cNvSpPr>
          <p:nvPr>
            <p:ph type="title" idx="4294967295"/>
          </p:nvPr>
        </p:nvSpPr>
        <p:spPr bwMode="auto">
          <a:xfrm>
            <a:off x="205680" y="620688"/>
            <a:ext cx="8686800" cy="576064"/>
          </a:xfrm>
          <a:prstGeom prst="rect">
            <a:avLst/>
          </a:prstGeom>
          <a:noFill/>
          <a:ln>
            <a:miter lim="800000"/>
            <a:headEnd/>
            <a:tailEnd/>
          </a:ln>
        </p:spPr>
        <p:txBody>
          <a:bodyPr>
            <a:normAutofit fontScale="90000"/>
          </a:bodyPr>
          <a:lstStyle/>
          <a:p>
            <a:pPr algn="l" eaLnBrk="1" hangingPunct="1"/>
            <a:r>
              <a:rPr lang="en-US" altLang="zh-CN" sz="3200" b="1" dirty="0">
                <a:latin typeface="华文细黑" pitchFamily="2" charset="-122"/>
                <a:ea typeface="华文细黑" pitchFamily="2" charset="-122"/>
              </a:rPr>
              <a:t>2.</a:t>
            </a:r>
            <a:r>
              <a:rPr lang="zh-CN" altLang="en-US" sz="3200" b="1" dirty="0">
                <a:latin typeface="华文细黑" pitchFamily="2" charset="-122"/>
                <a:ea typeface="华文细黑" pitchFamily="2" charset="-122"/>
              </a:rPr>
              <a:t>高能粒子物理实验研究中粒子加速器和探测器</a:t>
            </a:r>
            <a:r>
              <a:rPr lang="zh-CN" altLang="en-US" sz="3200" dirty="0">
                <a:latin typeface="华文细黑" pitchFamily="2" charset="-122"/>
                <a:ea typeface="华文细黑" pitchFamily="2" charset="-122"/>
              </a:rPr>
              <a:t> </a:t>
            </a:r>
          </a:p>
        </p:txBody>
      </p:sp>
      <p:sp>
        <p:nvSpPr>
          <p:cNvPr id="14343" name="Text Box 12"/>
          <p:cNvSpPr txBox="1">
            <a:spLocks noChangeArrowheads="1"/>
          </p:cNvSpPr>
          <p:nvPr/>
        </p:nvSpPr>
        <p:spPr bwMode="auto">
          <a:xfrm>
            <a:off x="1407238" y="1700808"/>
            <a:ext cx="5756952" cy="996033"/>
          </a:xfrm>
          <a:prstGeom prst="rect">
            <a:avLst/>
          </a:prstGeom>
          <a:noFill/>
          <a:ln w="9525">
            <a:noFill/>
            <a:miter lim="800000"/>
            <a:headEnd/>
            <a:tailEnd/>
          </a:ln>
        </p:spPr>
        <p:txBody>
          <a:bodyPr wrap="none" lIns="36000" tIns="36000" rIns="36000" bIns="36000">
            <a:spAutoFit/>
          </a:bodyPr>
          <a:lstStyle/>
          <a:p>
            <a:pPr marL="0" marR="0" lvl="0" indent="447675" algn="l" defTabSz="914400" rtl="0" eaLnBrk="1" fontAlgn="base" latinLnBrk="0" hangingPunct="1">
              <a:lnSpc>
                <a:spcPct val="100000"/>
              </a:lnSpc>
              <a:spcBef>
                <a:spcPct val="50000"/>
              </a:spcBef>
              <a:spcAft>
                <a:spcPct val="0"/>
              </a:spcAft>
              <a:buClrTx/>
              <a:buSzTx/>
              <a:buFontTx/>
              <a:buBlip>
                <a:blip r:embed="rId3"/>
              </a:buBlip>
              <a:tabLst/>
              <a:defRPr/>
            </a:pPr>
            <a:r>
              <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粒子加速器：产生</a:t>
            </a:r>
            <a:r>
              <a:rPr kumimoji="1" lang="zh-CN" altLang="en-US" sz="2400" b="1" i="0" u="sng"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高能</a:t>
            </a:r>
            <a:r>
              <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的质子和电子束</a:t>
            </a:r>
          </a:p>
          <a:p>
            <a:pPr marL="0" marR="0" lvl="0" indent="447675" algn="l" defTabSz="914400" rtl="0" eaLnBrk="1" fontAlgn="base" latinLnBrk="0" hangingPunct="1">
              <a:lnSpc>
                <a:spcPct val="100000"/>
              </a:lnSpc>
              <a:spcBef>
                <a:spcPct val="50000"/>
              </a:spcBef>
              <a:spcAft>
                <a:spcPct val="0"/>
              </a:spcAft>
              <a:buClrTx/>
              <a:buSzTx/>
              <a:buFontTx/>
              <a:buBlip>
                <a:blip r:embed="rId3"/>
              </a:buBlip>
              <a:tabLst/>
              <a:defRPr/>
            </a:pPr>
            <a:r>
              <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探测器：能测量这些粒子束作用的结果</a:t>
            </a:r>
          </a:p>
        </p:txBody>
      </p:sp>
      <p:sp>
        <p:nvSpPr>
          <p:cNvPr id="14344" name="Rectangle 14"/>
          <p:cNvSpPr>
            <a:spLocks noChangeArrowheads="1"/>
          </p:cNvSpPr>
          <p:nvPr/>
        </p:nvSpPr>
        <p:spPr bwMode="auto">
          <a:xfrm>
            <a:off x="1398432" y="3356992"/>
            <a:ext cx="6269912" cy="3027358"/>
          </a:xfrm>
          <a:prstGeom prst="rect">
            <a:avLst/>
          </a:prstGeom>
          <a:noFill/>
          <a:ln w="9525">
            <a:noFill/>
            <a:miter lim="800000"/>
            <a:headEnd/>
            <a:tailEnd/>
          </a:ln>
        </p:spPr>
        <p:txBody>
          <a:bodyPr wrap="none" lIns="36000" tIns="36000" rIns="36000" bIns="36000">
            <a:spAutoFit/>
          </a:bodyPr>
          <a:lstStyle/>
          <a:p>
            <a:pPr marL="0" marR="0" lvl="0" indent="447675" algn="l" defTabSz="914400" rtl="0" eaLnBrk="1" fontAlgn="base" latinLnBrk="0" hangingPunct="1">
              <a:lnSpc>
                <a:spcPct val="100000"/>
              </a:lnSpc>
              <a:spcBef>
                <a:spcPct val="50000"/>
              </a:spcBef>
              <a:spcAft>
                <a:spcPct val="0"/>
              </a:spcAft>
              <a:buClrTx/>
              <a:buSzTx/>
              <a:buFontTx/>
              <a:buBlip>
                <a:blip r:embed="rId3"/>
              </a:buBlip>
              <a:tabLst/>
              <a:defRPr/>
            </a:pPr>
            <a:r>
              <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分类</a:t>
            </a:r>
          </a:p>
          <a:p>
            <a:pPr marL="354013" marR="0" lvl="1" indent="365125" algn="l" defTabSz="914400" rtl="0" eaLnBrk="1" fontAlgn="base" latinLnBrk="0" hangingPunct="1">
              <a:lnSpc>
                <a:spcPct val="100000"/>
              </a:lnSpc>
              <a:spcBef>
                <a:spcPct val="50000"/>
              </a:spcBef>
              <a:spcAft>
                <a:spcPct val="0"/>
              </a:spcAft>
              <a:buClrTx/>
              <a:buSzTx/>
              <a:buFontTx/>
              <a:buChar char="•"/>
              <a:tabLst/>
              <a:defRPr/>
            </a:pPr>
            <a:r>
              <a:rPr kumimoji="1" lang="zh-CN" altLang="en-US"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hlinkClick r:id="rId4" action="ppaction://hlinksldjump"/>
              </a:rPr>
              <a:t>固定靶实验</a:t>
            </a:r>
            <a:endParaRPr kumimoji="1" lang="zh-CN" altLang="en-US"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a:p>
            <a:pPr marL="354013" marR="0" lvl="1" indent="365125" algn="l" defTabSz="914400" rtl="0" eaLnBrk="1" fontAlgn="base" latinLnBrk="0" hangingPunct="1">
              <a:lnSpc>
                <a:spcPct val="100000"/>
              </a:lnSpc>
              <a:spcBef>
                <a:spcPct val="50000"/>
              </a:spcBef>
              <a:spcAft>
                <a:spcPct val="0"/>
              </a:spcAft>
              <a:buClrTx/>
              <a:buSzTx/>
              <a:buFontTx/>
              <a:buChar char="•"/>
              <a:tabLst/>
              <a:defRPr/>
            </a:pPr>
            <a:r>
              <a:rPr kumimoji="1" lang="zh-CN" altLang="en-US"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hlinkClick r:id="rId4" action="ppaction://hlinksldjump"/>
              </a:rPr>
              <a:t>对撞实验</a:t>
            </a:r>
            <a:endParaRPr kumimoji="1" lang="zh-CN" altLang="en-US"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a:p>
            <a:pPr marL="0" marR="0" lvl="0" indent="447675" algn="l" defTabSz="914400" rtl="0" eaLnBrk="1" fontAlgn="base" latinLnBrk="0" hangingPunct="1">
              <a:lnSpc>
                <a:spcPct val="100000"/>
              </a:lnSpc>
              <a:spcBef>
                <a:spcPct val="50000"/>
              </a:spcBef>
              <a:spcAft>
                <a:spcPct val="0"/>
              </a:spcAft>
              <a:buClrTx/>
              <a:buSzTx/>
              <a:buFontTx/>
              <a:buBlip>
                <a:blip r:embed="rId3"/>
              </a:buBlip>
              <a:tabLst/>
              <a:defRPr/>
            </a:pPr>
            <a:r>
              <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多部件</a:t>
            </a:r>
            <a:r>
              <a:rPr kumimoji="1" lang="en-US" altLang="zh-CN"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16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探测作用后产生的各种</a:t>
            </a:r>
            <a:r>
              <a:rPr kumimoji="1" lang="zh-CN" altLang="en-US" sz="16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hlinkClick r:id="rId5" action="ppaction://hlinksldjump"/>
              </a:rPr>
              <a:t>次级粒子及其衰变产物  </a:t>
            </a:r>
            <a:endParaRPr kumimoji="1" lang="zh-CN" altLang="en-US" sz="16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a:p>
            <a:pPr marL="0" marR="0" lvl="0" indent="447675" algn="l" defTabSz="914400" rtl="0" eaLnBrk="1" fontAlgn="base" latinLnBrk="0" hangingPunct="1">
              <a:lnSpc>
                <a:spcPct val="100000"/>
              </a:lnSpc>
              <a:spcBef>
                <a:spcPct val="50000"/>
              </a:spcBef>
              <a:spcAft>
                <a:spcPct val="0"/>
              </a:spcAft>
              <a:buClrTx/>
              <a:buSzTx/>
              <a:buFontTx/>
              <a:buBlip>
                <a:blip r:embed="rId3"/>
              </a:buBlip>
              <a:tabLst/>
              <a:defRPr/>
            </a:pPr>
            <a:r>
              <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计算机</a:t>
            </a:r>
            <a:r>
              <a:rPr kumimoji="1" lang="en-US" altLang="zh-CN"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a:t>
            </a:r>
            <a:r>
              <a:rPr kumimoji="1" lang="zh-CN" altLang="en-US" sz="16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rPr>
              <a:t>获取数据、分析数据，给出实验结果</a:t>
            </a:r>
          </a:p>
          <a:p>
            <a:pPr marL="0" marR="0" lvl="0" indent="447675" algn="l" defTabSz="914400" rtl="0" eaLnBrk="1" fontAlgn="base" latinLnBrk="0" hangingPunct="1">
              <a:lnSpc>
                <a:spcPct val="100000"/>
              </a:lnSpc>
              <a:spcBef>
                <a:spcPct val="50000"/>
              </a:spcBef>
              <a:spcAft>
                <a:spcPct val="0"/>
              </a:spcAft>
              <a:buClrTx/>
              <a:buSzTx/>
              <a:buFontTx/>
              <a:buBlip>
                <a:blip r:embed="rId3"/>
              </a:buBlip>
              <a:tabLst/>
              <a:defRPr/>
            </a:pPr>
            <a:r>
              <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hlinkClick r:id="rId6" action="ppaction://hlinksldjump"/>
              </a:rPr>
              <a:t>磁场</a:t>
            </a:r>
            <a:endParaRPr kumimoji="1" lang="zh-CN" altLang="en-US"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
        <p:nvSpPr>
          <p:cNvPr id="10" name="日期占位符 9"/>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54CA43DE-D040-4870-8C7A-E6AB517D6603}" type="datetime1">
              <a:rPr kumimoji="0" lang="zh-CN" altLang="en-US" sz="1400" b="0"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
        <p:nvSpPr>
          <p:cNvPr id="11"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607</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 34"/>
          <p:cNvGrpSpPr>
            <a:grpSpLocks/>
          </p:cNvGrpSpPr>
          <p:nvPr/>
        </p:nvGrpSpPr>
        <p:grpSpPr bwMode="auto">
          <a:xfrm>
            <a:off x="755650" y="2205038"/>
            <a:ext cx="3455988" cy="2957512"/>
            <a:chOff x="431" y="1570"/>
            <a:chExt cx="2177" cy="1863"/>
          </a:xfrm>
        </p:grpSpPr>
        <p:sp>
          <p:nvSpPr>
            <p:cNvPr id="15368" name="Text Box 24"/>
            <p:cNvSpPr txBox="1">
              <a:spLocks noChangeArrowheads="1"/>
            </p:cNvSpPr>
            <p:nvPr/>
          </p:nvSpPr>
          <p:spPr bwMode="auto">
            <a:xfrm>
              <a:off x="975" y="3203"/>
              <a:ext cx="1361" cy="230"/>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zh-CN" altLang="en-US" sz="2400" b="1" i="0" u="none" strike="noStrike" kern="1200" cap="none" spc="0" normalizeH="0" baseline="0" noProof="0">
                  <a:ln>
                    <a:noFill/>
                  </a:ln>
                  <a:solidFill>
                    <a:srgbClr val="000000"/>
                  </a:solidFill>
                  <a:effectLst/>
                  <a:uLnTx/>
                  <a:uFillTx/>
                  <a:latin typeface="Times New Roman" pitchFamily="18" charset="0"/>
                  <a:ea typeface="宋体" charset="-122"/>
                  <a:cs typeface="+mn-cs"/>
                </a:rPr>
                <a:t>固定靶实验</a:t>
              </a:r>
              <a:endParaRPr kumimoji="1" lang="zh-CN" altLang="en-US" sz="2400" b="1" i="0" u="none" strike="noStrike" kern="1200" cap="none" spc="0" normalizeH="0" baseline="0" noProof="0">
                <a:ln>
                  <a:noFill/>
                </a:ln>
                <a:solidFill>
                  <a:srgbClr val="66CCFF"/>
                </a:solidFill>
                <a:effectLst/>
                <a:uLnTx/>
                <a:uFillTx/>
                <a:latin typeface="Times New Roman" pitchFamily="18" charset="0"/>
                <a:ea typeface="宋体" charset="-122"/>
                <a:cs typeface="+mn-cs"/>
              </a:endParaRPr>
            </a:p>
          </p:txBody>
        </p:sp>
        <p:pic>
          <p:nvPicPr>
            <p:cNvPr id="15369" name="Picture 30" descr="ff6"/>
            <p:cNvPicPr>
              <a:picLocks noChangeAspect="1" noChangeArrowheads="1"/>
            </p:cNvPicPr>
            <p:nvPr/>
          </p:nvPicPr>
          <p:blipFill>
            <a:blip r:embed="rId3" cstate="print"/>
            <a:srcRect/>
            <a:stretch>
              <a:fillRect/>
            </a:stretch>
          </p:blipFill>
          <p:spPr bwMode="auto">
            <a:xfrm>
              <a:off x="431" y="1570"/>
              <a:ext cx="2177" cy="1041"/>
            </a:xfrm>
            <a:prstGeom prst="rect">
              <a:avLst/>
            </a:prstGeom>
            <a:noFill/>
            <a:ln w="9525">
              <a:noFill/>
              <a:miter lim="800000"/>
              <a:headEnd/>
              <a:tailEnd/>
            </a:ln>
          </p:spPr>
        </p:pic>
      </p:grpSp>
      <p:sp>
        <p:nvSpPr>
          <p:cNvPr id="15363" name="Rectangle 31"/>
          <p:cNvSpPr>
            <a:spLocks noGrp="1" noChangeArrowheads="1"/>
          </p:cNvSpPr>
          <p:nvPr>
            <p:ph type="title" idx="4294967295"/>
          </p:nvPr>
        </p:nvSpPr>
        <p:spPr bwMode="auto">
          <a:xfrm>
            <a:off x="468313" y="692150"/>
            <a:ext cx="8229600" cy="1143000"/>
          </a:xfrm>
          <a:prstGeom prst="rect">
            <a:avLst/>
          </a:prstGeom>
          <a:noFill/>
          <a:ln>
            <a:miter lim="800000"/>
            <a:headEnd/>
            <a:tailEnd/>
          </a:ln>
        </p:spPr>
        <p:txBody>
          <a:bodyPr/>
          <a:lstStyle/>
          <a:p>
            <a:pPr eaLnBrk="1" hangingPunct="1"/>
            <a:r>
              <a:rPr lang="zh-CN" altLang="en-US" sz="3200" i="1" u="sng"/>
              <a:t>探测器的布局</a:t>
            </a:r>
            <a:r>
              <a:rPr lang="zh-CN" altLang="en-US"/>
              <a:t> </a:t>
            </a:r>
          </a:p>
        </p:txBody>
      </p:sp>
      <p:grpSp>
        <p:nvGrpSpPr>
          <p:cNvPr id="15364" name="Group 35"/>
          <p:cNvGrpSpPr>
            <a:grpSpLocks/>
          </p:cNvGrpSpPr>
          <p:nvPr/>
        </p:nvGrpSpPr>
        <p:grpSpPr bwMode="auto">
          <a:xfrm>
            <a:off x="5364163" y="2276475"/>
            <a:ext cx="2951162" cy="2884488"/>
            <a:chOff x="3470" y="1616"/>
            <a:chExt cx="1859" cy="1817"/>
          </a:xfrm>
        </p:grpSpPr>
        <p:sp>
          <p:nvSpPr>
            <p:cNvPr id="15366" name="Text Box 25"/>
            <p:cNvSpPr txBox="1">
              <a:spLocks noChangeArrowheads="1"/>
            </p:cNvSpPr>
            <p:nvPr/>
          </p:nvSpPr>
          <p:spPr bwMode="auto">
            <a:xfrm>
              <a:off x="3742" y="3203"/>
              <a:ext cx="1587" cy="230"/>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zh-CN" altLang="en-US" sz="2400" b="1" i="0" u="none" strike="noStrike" kern="1200" cap="none" spc="0" normalizeH="0" baseline="0" noProof="0">
                  <a:ln>
                    <a:noFill/>
                  </a:ln>
                  <a:solidFill>
                    <a:srgbClr val="000000"/>
                  </a:solidFill>
                  <a:effectLst/>
                  <a:uLnTx/>
                  <a:uFillTx/>
                  <a:latin typeface="Times New Roman" pitchFamily="18" charset="0"/>
                  <a:ea typeface="宋体" charset="-122"/>
                  <a:cs typeface="+mn-cs"/>
                </a:rPr>
                <a:t>对撞实验</a:t>
              </a:r>
            </a:p>
          </p:txBody>
        </p:sp>
        <p:pic>
          <p:nvPicPr>
            <p:cNvPr id="15367" name="Picture 32" descr="ff7"/>
            <p:cNvPicPr>
              <a:picLocks noChangeAspect="1" noChangeArrowheads="1"/>
            </p:cNvPicPr>
            <p:nvPr/>
          </p:nvPicPr>
          <p:blipFill>
            <a:blip r:embed="rId4" cstate="print"/>
            <a:srcRect/>
            <a:stretch>
              <a:fillRect/>
            </a:stretch>
          </p:blipFill>
          <p:spPr bwMode="auto">
            <a:xfrm>
              <a:off x="3470" y="1616"/>
              <a:ext cx="1587" cy="914"/>
            </a:xfrm>
            <a:prstGeom prst="rect">
              <a:avLst/>
            </a:prstGeom>
            <a:noFill/>
            <a:ln w="9525">
              <a:noFill/>
              <a:miter lim="800000"/>
              <a:headEnd/>
              <a:tailEnd/>
            </a:ln>
          </p:spPr>
        </p:pic>
      </p:grpSp>
      <p:sp>
        <p:nvSpPr>
          <p:cNvPr id="15365" name="Text Box 36"/>
          <p:cNvSpPr txBox="1">
            <a:spLocks noChangeArrowheads="1"/>
          </p:cNvSpPr>
          <p:nvPr/>
        </p:nvSpPr>
        <p:spPr bwMode="auto">
          <a:xfrm>
            <a:off x="8064500" y="588645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5" action="ppaction://hlinksldjump"/>
              </a:rPr>
              <a:t>back</a:t>
            </a:r>
            <a:endPar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11" name="日期占位符 10"/>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EB590DD6-D2D3-4BA2-9442-FFC16A0AB22D}"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12"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608</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6" name="Text Box 6"/>
          <p:cNvSpPr txBox="1">
            <a:spLocks noChangeArrowheads="1"/>
          </p:cNvSpPr>
          <p:nvPr/>
        </p:nvSpPr>
        <p:spPr bwMode="auto">
          <a:xfrm>
            <a:off x="684213" y="6092825"/>
            <a:ext cx="8001000" cy="365125"/>
          </a:xfrm>
          <a:prstGeom prst="rect">
            <a:avLst/>
          </a:prstGeom>
          <a:noFill/>
          <a:ln w="9525">
            <a:noFill/>
            <a:miter lim="800000"/>
            <a:headEnd/>
            <a:tailEnd/>
          </a:ln>
        </p:spPr>
        <p:txBody>
          <a:bodyPr lIns="0" tIns="0" rIns="0" bIns="0">
            <a:spAutoFit/>
          </a:bodyPr>
          <a:lstStyle/>
          <a:p>
            <a:pPr marL="288925" marR="0" lvl="0" indent="-288925" algn="ctr" defTabSz="914400" rtl="0" eaLnBrk="1" fontAlgn="base" latinLnBrk="0" hangingPunct="1">
              <a:lnSpc>
                <a:spcPct val="100000"/>
              </a:lnSpc>
              <a:spcBef>
                <a:spcPct val="50000"/>
              </a:spcBef>
              <a:spcAft>
                <a:spcPct val="0"/>
              </a:spcAft>
              <a:buClrTx/>
              <a:buSzTx/>
              <a:buFontTx/>
              <a:buBlip>
                <a:blip r:embed="rId2"/>
              </a:buBlip>
              <a:tabLst/>
              <a:defRPr/>
            </a:pPr>
            <a:r>
              <a:rPr kumimoji="1" lang="zh-CN" altLang="en-US" sz="2400" b="1" i="0" u="sng" strike="noStrike" kern="1200" cap="none" spc="0" normalizeH="0" baseline="0" noProof="0" dirty="0">
                <a:ln>
                  <a:noFill/>
                </a:ln>
                <a:solidFill>
                  <a:srgbClr val="000000"/>
                </a:solidFill>
                <a:effectLst/>
                <a:uLnTx/>
                <a:uFillTx/>
                <a:latin typeface="Times New Roman" pitchFamily="18" charset="0"/>
                <a:ea typeface="宋体" charset="-122"/>
                <a:cs typeface="+mn-cs"/>
              </a:rPr>
              <a:t>各种次级粒子在探测器的不同部件中作用的示意图</a:t>
            </a:r>
            <a:endParaRPr kumimoji="1" lang="zh-CN" altLang="en-US" sz="2400" b="1" i="0" u="sng" strike="noStrike" kern="1200" cap="none" spc="0" normalizeH="0" baseline="0" noProof="0" dirty="0">
              <a:ln>
                <a:noFill/>
              </a:ln>
              <a:solidFill>
                <a:srgbClr val="0000FF"/>
              </a:solidFill>
              <a:effectLst/>
              <a:uLnTx/>
              <a:uFillTx/>
              <a:latin typeface="Times New Roman" pitchFamily="18" charset="0"/>
              <a:ea typeface="宋体" charset="-122"/>
              <a:cs typeface="+mn-cs"/>
            </a:endParaRPr>
          </a:p>
        </p:txBody>
      </p:sp>
      <p:sp>
        <p:nvSpPr>
          <p:cNvPr id="16387" name="Rectangle 8"/>
          <p:cNvSpPr>
            <a:spLocks noGrp="1" noChangeArrowheads="1"/>
          </p:cNvSpPr>
          <p:nvPr>
            <p:ph type="title" idx="4294967295"/>
          </p:nvPr>
        </p:nvSpPr>
        <p:spPr bwMode="auto">
          <a:xfrm>
            <a:off x="395288" y="765175"/>
            <a:ext cx="8229600" cy="1143000"/>
          </a:xfrm>
          <a:prstGeom prst="rect">
            <a:avLst/>
          </a:prstGeom>
          <a:noFill/>
          <a:ln>
            <a:miter lim="800000"/>
            <a:headEnd/>
            <a:tailEnd/>
          </a:ln>
        </p:spPr>
        <p:txBody>
          <a:bodyPr/>
          <a:lstStyle/>
          <a:p>
            <a:pPr algn="l" eaLnBrk="1" hangingPunct="1"/>
            <a:r>
              <a:rPr lang="zh-CN" altLang="en-US" sz="3200" b="1" u="sng"/>
              <a:t>次级粒子</a:t>
            </a:r>
            <a:r>
              <a:rPr lang="zh-CN" altLang="en-US"/>
              <a:t> </a:t>
            </a:r>
          </a:p>
        </p:txBody>
      </p:sp>
      <p:pic>
        <p:nvPicPr>
          <p:cNvPr id="16388" name="Picture 9" descr="ff8"/>
          <p:cNvPicPr>
            <a:picLocks noChangeAspect="1" noChangeArrowheads="1"/>
          </p:cNvPicPr>
          <p:nvPr/>
        </p:nvPicPr>
        <p:blipFill>
          <a:blip r:embed="rId3" cstate="print"/>
          <a:srcRect/>
          <a:stretch>
            <a:fillRect/>
          </a:stretch>
        </p:blipFill>
        <p:spPr bwMode="auto">
          <a:xfrm>
            <a:off x="1258888" y="1557338"/>
            <a:ext cx="6192837" cy="4456112"/>
          </a:xfrm>
          <a:prstGeom prst="rect">
            <a:avLst/>
          </a:prstGeom>
          <a:noFill/>
          <a:ln w="9525">
            <a:noFill/>
            <a:miter lim="800000"/>
            <a:headEnd/>
            <a:tailEnd/>
          </a:ln>
        </p:spPr>
      </p:pic>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7A9BD101-D0A0-4BEE-8117-49936359EEA4}"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609</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图示 5"/>
          <p:cNvGraphicFramePr/>
          <p:nvPr/>
        </p:nvGraphicFramePr>
        <p:xfrm>
          <a:off x="3275856" y="609600"/>
          <a:ext cx="2880320" cy="659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D3878610-3C96-4D2D-ABB8-0364C9E04F28}" type="slidenum">
              <a:rPr lang="en-US" altLang="zh-CN" smtClean="0"/>
              <a:pPr>
                <a:defRPr/>
              </a:pPr>
              <a:t>61</a:t>
            </a:fld>
            <a:endParaRPr lang="en-US" altLang="zh-CN"/>
          </a:p>
        </p:txBody>
      </p:sp>
      <p:graphicFrame>
        <p:nvGraphicFramePr>
          <p:cNvPr id="5" name="内容占位符 5"/>
          <p:cNvGraphicFramePr>
            <a:graphicFrameLocks/>
          </p:cNvGraphicFramePr>
          <p:nvPr/>
        </p:nvGraphicFramePr>
        <p:xfrm>
          <a:off x="251520" y="1412776"/>
          <a:ext cx="8713788" cy="544522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Text Box 2"/>
          <p:cNvSpPr txBox="1">
            <a:spLocks noChangeArrowheads="1"/>
          </p:cNvSpPr>
          <p:nvPr/>
        </p:nvSpPr>
        <p:spPr bwMode="auto">
          <a:xfrm>
            <a:off x="1187450" y="1916113"/>
            <a:ext cx="6985000" cy="2921000"/>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zh-CN" altLang="en-US" sz="2400" b="1" i="0" u="sng" strike="noStrike" kern="1200" cap="none" spc="0" normalizeH="0" baseline="0" noProof="0">
                <a:ln>
                  <a:noFill/>
                </a:ln>
                <a:solidFill>
                  <a:srgbClr val="000000"/>
                </a:solidFill>
                <a:effectLst/>
                <a:uLnTx/>
                <a:uFillTx/>
                <a:latin typeface="Times New Roman" pitchFamily="18" charset="0"/>
                <a:ea typeface="宋体" charset="-122"/>
                <a:cs typeface="+mn-cs"/>
              </a:rPr>
              <a:t>带电粒子（如电子、质子等）在寻迹室和量能器中被探测到</a:t>
            </a:r>
            <a:r>
              <a:rPr kumimoji="1" lang="zh-CN" altLang="en-US" sz="2400" b="1" i="0" u="none" strike="noStrike" kern="1200" cap="none" spc="0" normalizeH="0" baseline="0" noProof="0">
                <a:ln>
                  <a:noFill/>
                </a:ln>
                <a:solidFill>
                  <a:srgbClr val="000000"/>
                </a:solidFill>
                <a:effectLst/>
                <a:uLnTx/>
                <a:uFillTx/>
                <a:latin typeface="Times New Roman" pitchFamily="18" charset="0"/>
                <a:ea typeface="宋体" charset="-122"/>
                <a:cs typeface="+mn-cs"/>
              </a:rPr>
              <a:t>；</a:t>
            </a:r>
            <a:endParaRPr kumimoji="1" lang="zh-CN" altLang="en-US" sz="2400" b="1" i="0" u="sng" strike="noStrike" kern="1200" cap="none" spc="0" normalizeH="0" baseline="0" noProof="0">
              <a:ln>
                <a:noFill/>
              </a:ln>
              <a:solidFill>
                <a:srgbClr val="0000FF"/>
              </a:solidFill>
              <a:effectLst/>
              <a:uLnTx/>
              <a:uFillTx/>
              <a:latin typeface="Times New Roman" pitchFamily="18" charset="0"/>
              <a:ea typeface="宋体" charset="-122"/>
              <a:cs typeface="+mn-cs"/>
            </a:endParaRPr>
          </a:p>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zh-CN" altLang="en-US" sz="2400" b="1" i="0" u="sng" strike="noStrike" kern="1200" cap="none" spc="0" normalizeH="0" baseline="0" noProof="0">
                <a:ln>
                  <a:noFill/>
                </a:ln>
                <a:solidFill>
                  <a:srgbClr val="000000"/>
                </a:solidFill>
                <a:effectLst/>
                <a:uLnTx/>
                <a:uFillTx/>
                <a:latin typeface="Times New Roman" pitchFamily="18" charset="0"/>
                <a:ea typeface="宋体" charset="-122"/>
                <a:cs typeface="+mn-cs"/>
              </a:rPr>
              <a:t>中性粒子（如中子、光子等）在寻迹室中探测不到，但光子通过与量能器中物质作用后，可在电磁量能器中被探测到；中子通过在强子量能器中沉积能量，可以被探测到；</a:t>
            </a:r>
            <a:endParaRPr kumimoji="1" lang="zh-CN" altLang="en-US" sz="2400" b="1" i="0" u="sng" strike="noStrike" kern="1200" cap="none" spc="0" normalizeH="0" baseline="0" noProof="0">
              <a:ln>
                <a:noFill/>
              </a:ln>
              <a:solidFill>
                <a:srgbClr val="0000FF"/>
              </a:solidFill>
              <a:effectLst/>
              <a:uLnTx/>
              <a:uFillTx/>
              <a:latin typeface="Times New Roman" pitchFamily="18" charset="0"/>
              <a:ea typeface="宋体" charset="-122"/>
              <a:cs typeface="+mn-cs"/>
            </a:endParaRPr>
          </a:p>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zh-CN" altLang="en-US" sz="2400" b="1" i="0" u="sng" strike="noStrike" kern="1200" cap="none" spc="0" normalizeH="0" baseline="0" noProof="0">
                <a:ln>
                  <a:noFill/>
                </a:ln>
                <a:solidFill>
                  <a:srgbClr val="000000"/>
                </a:solidFill>
                <a:effectLst/>
                <a:uLnTx/>
                <a:uFillTx/>
                <a:latin typeface="Times New Roman" pitchFamily="18" charset="0"/>
                <a:ea typeface="宋体" charset="-122"/>
                <a:cs typeface="+mn-cs"/>
              </a:rPr>
              <a:t>每一种粒子类型在探测器中都有它的“标记”。</a:t>
            </a:r>
            <a:endParaRPr kumimoji="1" lang="zh-CN" altLang="en-US" sz="24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411" name="Rectangle 3"/>
          <p:cNvSpPr>
            <a:spLocks noGrp="1" noChangeArrowheads="1"/>
          </p:cNvSpPr>
          <p:nvPr>
            <p:ph type="title" idx="4294967295"/>
          </p:nvPr>
        </p:nvSpPr>
        <p:spPr bwMode="auto">
          <a:xfrm>
            <a:off x="395288" y="765175"/>
            <a:ext cx="8229600" cy="1143000"/>
          </a:xfrm>
          <a:prstGeom prst="rect">
            <a:avLst/>
          </a:prstGeom>
          <a:noFill/>
          <a:ln>
            <a:miter lim="800000"/>
            <a:headEnd/>
            <a:tailEnd/>
          </a:ln>
        </p:spPr>
        <p:txBody>
          <a:bodyPr/>
          <a:lstStyle/>
          <a:p>
            <a:pPr algn="l" eaLnBrk="1" hangingPunct="1"/>
            <a:r>
              <a:rPr lang="zh-CN" altLang="en-US" sz="3200" b="1" u="sng"/>
              <a:t>次级粒子</a:t>
            </a:r>
            <a:r>
              <a:rPr lang="zh-CN" altLang="en-US"/>
              <a:t> </a:t>
            </a:r>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1530B38A-7D08-4993-9FB4-70EB7D07E656}"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610</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
        <p:nvSpPr>
          <p:cNvPr id="7" name="Text Box 36"/>
          <p:cNvSpPr txBox="1">
            <a:spLocks noChangeArrowheads="1"/>
          </p:cNvSpPr>
          <p:nvPr/>
        </p:nvSpPr>
        <p:spPr bwMode="auto">
          <a:xfrm>
            <a:off x="8064500" y="588645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3" action="ppaction://hlinksldjump"/>
              </a:rPr>
              <a:t>back</a:t>
            </a:r>
            <a:endPar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ransition>
    <p:pull dir="l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4754"/>
                                        </p:tgtEl>
                                        <p:attrNameLst>
                                          <p:attrName>style.visibility</p:attrName>
                                        </p:attrNameLst>
                                      </p:cBhvr>
                                      <p:to>
                                        <p:strVal val="visible"/>
                                      </p:to>
                                    </p:set>
                                    <p:animEffect transition="in" filter="blinds(horizontal)">
                                      <p:cBhvr>
                                        <p:cTn id="7" dur="500"/>
                                        <p:tgtEl>
                                          <p:spTgt spid="74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4" grpId="0" autoUpdateAnimBg="0"/>
    </p:bld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48"/>
          <p:cNvSpPr txBox="1">
            <a:spLocks noChangeArrowheads="1"/>
          </p:cNvSpPr>
          <p:nvPr/>
        </p:nvSpPr>
        <p:spPr bwMode="auto">
          <a:xfrm>
            <a:off x="468313" y="1557338"/>
            <a:ext cx="8305800" cy="1460500"/>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30000"/>
              </a:spcBef>
              <a:spcAft>
                <a:spcPct val="0"/>
              </a:spcAft>
              <a:buClrTx/>
              <a:buSzTx/>
              <a:buFontTx/>
              <a:buBlip>
                <a:blip r:embed="rId2"/>
              </a:buBlip>
              <a:tabLst/>
              <a:defRPr/>
            </a:pPr>
            <a:r>
              <a:rPr kumimoji="1" lang="zh-CN" altLang="en-US" sz="2400" b="1" i="0" u="none" strike="noStrike" kern="1200" cap="none" spc="0" normalizeH="0" baseline="0" noProof="0">
                <a:ln>
                  <a:noFill/>
                </a:ln>
                <a:solidFill>
                  <a:srgbClr val="000000"/>
                </a:solidFill>
                <a:effectLst/>
                <a:uLnTx/>
                <a:uFillTx/>
                <a:latin typeface="Times New Roman" pitchFamily="18" charset="0"/>
                <a:ea typeface="宋体" charset="-122"/>
                <a:cs typeface="+mn-cs"/>
              </a:rPr>
              <a:t>探测器一个重要功能是测量粒子的电荷和动量，因此，探测器内层部件一定放在一个强磁场中，带电粒子的在磁场中偏转方向不同可以来确定其电荷，由其路径的偏转程度不同可计算其动量大小 </a:t>
            </a:r>
          </a:p>
        </p:txBody>
      </p:sp>
      <p:sp>
        <p:nvSpPr>
          <p:cNvPr id="18435" name="Rectangle 51"/>
          <p:cNvSpPr>
            <a:spLocks noGrp="1" noChangeArrowheads="1"/>
          </p:cNvSpPr>
          <p:nvPr>
            <p:ph type="title" idx="4294967295"/>
          </p:nvPr>
        </p:nvSpPr>
        <p:spPr bwMode="auto">
          <a:xfrm>
            <a:off x="395288" y="765175"/>
            <a:ext cx="8229600" cy="1143000"/>
          </a:xfrm>
          <a:prstGeom prst="rect">
            <a:avLst/>
          </a:prstGeom>
          <a:noFill/>
          <a:ln>
            <a:miter lim="800000"/>
            <a:headEnd/>
            <a:tailEnd/>
          </a:ln>
        </p:spPr>
        <p:txBody>
          <a:bodyPr/>
          <a:lstStyle/>
          <a:p>
            <a:pPr algn="l" eaLnBrk="1" hangingPunct="1"/>
            <a:r>
              <a:rPr lang="zh-CN" altLang="en-US" sz="3200" b="1" u="sng">
                <a:solidFill>
                  <a:schemeClr val="tx1"/>
                </a:solidFill>
              </a:rPr>
              <a:t>磁场</a:t>
            </a:r>
            <a:r>
              <a:rPr lang="zh-CN" altLang="en-US"/>
              <a:t> </a:t>
            </a:r>
          </a:p>
        </p:txBody>
      </p:sp>
      <p:grpSp>
        <p:nvGrpSpPr>
          <p:cNvPr id="18436" name="Group 55"/>
          <p:cNvGrpSpPr>
            <a:grpSpLocks/>
          </p:cNvGrpSpPr>
          <p:nvPr/>
        </p:nvGrpSpPr>
        <p:grpSpPr bwMode="auto">
          <a:xfrm>
            <a:off x="684213" y="3068638"/>
            <a:ext cx="3551237" cy="3184525"/>
            <a:chOff x="431" y="1933"/>
            <a:chExt cx="2237" cy="2006"/>
          </a:xfrm>
        </p:grpSpPr>
        <p:sp>
          <p:nvSpPr>
            <p:cNvPr id="18441" name="Text Box 49"/>
            <p:cNvSpPr txBox="1">
              <a:spLocks noChangeArrowheads="1"/>
            </p:cNvSpPr>
            <p:nvPr/>
          </p:nvSpPr>
          <p:spPr bwMode="auto">
            <a:xfrm>
              <a:off x="431" y="3249"/>
              <a:ext cx="2237" cy="690"/>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30000"/>
                </a:spcBef>
                <a:spcAft>
                  <a:spcPct val="0"/>
                </a:spcAft>
                <a:buClrTx/>
                <a:buSzTx/>
                <a:buFontTx/>
                <a:buBlip>
                  <a:blip r:embed="rId2"/>
                </a:buBlip>
                <a:tabLst/>
                <a:defRPr/>
              </a:pPr>
              <a:r>
                <a:rPr kumimoji="1" lang="zh-CN" altLang="en-US" sz="2400" b="1" i="0" u="none" strike="noStrike" kern="1200" cap="none" spc="0" normalizeH="0" baseline="0" noProof="0">
                  <a:ln>
                    <a:noFill/>
                  </a:ln>
                  <a:solidFill>
                    <a:srgbClr val="000000"/>
                  </a:solidFill>
                  <a:effectLst/>
                  <a:uLnTx/>
                  <a:uFillTx/>
                  <a:latin typeface="Times New Roman" pitchFamily="18" charset="0"/>
                  <a:ea typeface="宋体" charset="-122"/>
                  <a:cs typeface="+mn-cs"/>
                </a:rPr>
                <a:t>带电粒子的在磁场中偏转方向不同可以来确定其电荷</a:t>
              </a:r>
            </a:p>
          </p:txBody>
        </p:sp>
        <p:pic>
          <p:nvPicPr>
            <p:cNvPr id="18442" name="Picture 52" descr="ff9"/>
            <p:cNvPicPr>
              <a:picLocks noChangeAspect="1" noChangeArrowheads="1"/>
            </p:cNvPicPr>
            <p:nvPr/>
          </p:nvPicPr>
          <p:blipFill>
            <a:blip r:embed="rId3" cstate="print"/>
            <a:srcRect/>
            <a:stretch>
              <a:fillRect/>
            </a:stretch>
          </p:blipFill>
          <p:spPr bwMode="auto">
            <a:xfrm>
              <a:off x="1020" y="1933"/>
              <a:ext cx="1315" cy="1216"/>
            </a:xfrm>
            <a:prstGeom prst="rect">
              <a:avLst/>
            </a:prstGeom>
            <a:noFill/>
            <a:ln w="9525">
              <a:noFill/>
              <a:miter lim="800000"/>
              <a:headEnd/>
              <a:tailEnd/>
            </a:ln>
          </p:spPr>
        </p:pic>
      </p:grpSp>
      <p:grpSp>
        <p:nvGrpSpPr>
          <p:cNvPr id="18437" name="Group 54"/>
          <p:cNvGrpSpPr>
            <a:grpSpLocks/>
          </p:cNvGrpSpPr>
          <p:nvPr/>
        </p:nvGrpSpPr>
        <p:grpSpPr bwMode="auto">
          <a:xfrm>
            <a:off x="4932363" y="2957513"/>
            <a:ext cx="3479800" cy="3295650"/>
            <a:chOff x="3107" y="1863"/>
            <a:chExt cx="2192" cy="2076"/>
          </a:xfrm>
        </p:grpSpPr>
        <p:sp>
          <p:nvSpPr>
            <p:cNvPr id="18439" name="Text Box 50"/>
            <p:cNvSpPr txBox="1">
              <a:spLocks noChangeArrowheads="1"/>
            </p:cNvSpPr>
            <p:nvPr/>
          </p:nvSpPr>
          <p:spPr bwMode="auto">
            <a:xfrm>
              <a:off x="3107" y="3249"/>
              <a:ext cx="2192" cy="690"/>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30000"/>
                </a:spcBef>
                <a:spcAft>
                  <a:spcPct val="0"/>
                </a:spcAft>
                <a:buClrTx/>
                <a:buSzTx/>
                <a:buFontTx/>
                <a:buBlip>
                  <a:blip r:embed="rId2"/>
                </a:buBlip>
                <a:tabLst/>
                <a:defRPr/>
              </a:pPr>
              <a:r>
                <a:rPr kumimoji="1" lang="zh-CN" altLang="en-US" sz="2400" b="1" i="0" u="none" strike="noStrike" kern="1200" cap="none" spc="0" normalizeH="0" baseline="0" noProof="0">
                  <a:ln>
                    <a:noFill/>
                  </a:ln>
                  <a:solidFill>
                    <a:srgbClr val="000000"/>
                  </a:solidFill>
                  <a:effectLst/>
                  <a:uLnTx/>
                  <a:uFillTx/>
                  <a:latin typeface="Times New Roman" pitchFamily="18" charset="0"/>
                  <a:ea typeface="宋体" charset="-122"/>
                  <a:cs typeface="+mn-cs"/>
                </a:rPr>
                <a:t>带电粒子的在磁场中路径的偏转程度不同可计算其动量大小 </a:t>
              </a:r>
            </a:p>
          </p:txBody>
        </p:sp>
        <p:pic>
          <p:nvPicPr>
            <p:cNvPr id="18440" name="Picture 53" descr="ff91"/>
            <p:cNvPicPr>
              <a:picLocks noChangeAspect="1" noChangeArrowheads="1"/>
            </p:cNvPicPr>
            <p:nvPr/>
          </p:nvPicPr>
          <p:blipFill>
            <a:blip r:embed="rId4" cstate="print"/>
            <a:srcRect/>
            <a:stretch>
              <a:fillRect/>
            </a:stretch>
          </p:blipFill>
          <p:spPr bwMode="auto">
            <a:xfrm>
              <a:off x="3334" y="1863"/>
              <a:ext cx="1678" cy="1310"/>
            </a:xfrm>
            <a:prstGeom prst="rect">
              <a:avLst/>
            </a:prstGeom>
            <a:noFill/>
            <a:ln w="9525">
              <a:noFill/>
              <a:miter lim="800000"/>
              <a:headEnd/>
              <a:tailEnd/>
            </a:ln>
          </p:spPr>
        </p:pic>
      </p:grpSp>
      <p:sp>
        <p:nvSpPr>
          <p:cNvPr id="18438" name="Text Box 56"/>
          <p:cNvSpPr txBox="1">
            <a:spLocks noChangeArrowheads="1"/>
          </p:cNvSpPr>
          <p:nvPr/>
        </p:nvSpPr>
        <p:spPr bwMode="auto">
          <a:xfrm>
            <a:off x="6877050" y="6092825"/>
            <a:ext cx="2016125"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hlinkClick r:id="rId5" action="ppaction://hlinksldjump"/>
              </a:rPr>
              <a:t>End of Point 2</a:t>
            </a:r>
            <a:endPar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 name="日期占位符 1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6BE23F48-9FC3-4D4D-97EE-B4DB4DA3B7B3}"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13"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611</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22"/>
          <p:cNvSpPr txBox="1">
            <a:spLocks noChangeArrowheads="1"/>
          </p:cNvSpPr>
          <p:nvPr/>
        </p:nvSpPr>
        <p:spPr bwMode="auto">
          <a:xfrm>
            <a:off x="684213" y="1989138"/>
            <a:ext cx="8064500" cy="3046988"/>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 LHC</a:t>
            </a:r>
            <a:r>
              <a:rPr kumimoji="1" lang="zh-CN" altLang="en-US"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在加速管道内加速两束反方向旋转的质子束，每束质子的能量达到</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7Tev</a:t>
            </a:r>
            <a:r>
              <a:rPr kumimoji="1" lang="zh-CN" altLang="en-US"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 </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7×10</a:t>
            </a:r>
            <a:r>
              <a:rPr kumimoji="1" lang="en-US" altLang="zh-CN" sz="2400" b="1" i="0" u="none" strike="noStrike" kern="1200" cap="none" spc="0" normalizeH="0" baseline="30000" noProof="0" dirty="0">
                <a:ln>
                  <a:noFill/>
                </a:ln>
                <a:solidFill>
                  <a:srgbClr val="000000"/>
                </a:solidFill>
                <a:effectLst/>
                <a:uLnTx/>
                <a:uFillTx/>
                <a:latin typeface="Times New Roman" pitchFamily="18" charset="0"/>
                <a:ea typeface="华文细黑" pitchFamily="2" charset="-122"/>
                <a:cs typeface="Times New Roman" pitchFamily="18" charset="0"/>
              </a:rPr>
              <a:t>12</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 </a:t>
            </a:r>
            <a:r>
              <a:rPr kumimoji="1" lang="en-US" altLang="zh-CN" sz="2400" b="1" i="0" u="none" strike="noStrike" kern="1200" cap="none" spc="0" normalizeH="0" baseline="0" noProof="0" dirty="0" err="1">
                <a:ln>
                  <a:noFill/>
                </a:ln>
                <a:solidFill>
                  <a:srgbClr val="000000"/>
                </a:solidFill>
                <a:effectLst/>
                <a:uLnTx/>
                <a:uFillTx/>
                <a:latin typeface="Times New Roman" pitchFamily="18" charset="0"/>
                <a:ea typeface="华文细黑" pitchFamily="2" charset="-122"/>
                <a:cs typeface="Times New Roman" pitchFamily="18" charset="0"/>
              </a:rPr>
              <a:t>eV</a:t>
            </a:r>
            <a:r>
              <a:rPr kumimoji="1" lang="zh-CN" altLang="en-US"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），在合适的位置产生对撞，发生作用。在这些对撞点，安装上探测器，用来测量作用结果产生的各种次级粒子，</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ATLAS</a:t>
            </a:r>
            <a:r>
              <a:rPr kumimoji="1" lang="zh-CN" altLang="en-US"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就是其中一个探测器</a:t>
            </a: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zh-CN" altLang="en-US"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对撞机的亮度 </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____10</a:t>
            </a:r>
            <a:r>
              <a:rPr kumimoji="1" lang="en-US" altLang="zh-CN" sz="2400" b="1" i="0" u="none" strike="noStrike" kern="1200" cap="none" spc="0" normalizeH="0" baseline="30000" noProof="0" dirty="0">
                <a:ln>
                  <a:noFill/>
                </a:ln>
                <a:solidFill>
                  <a:srgbClr val="000000"/>
                </a:solidFill>
                <a:effectLst/>
                <a:uLnTx/>
                <a:uFillTx/>
                <a:latin typeface="Times New Roman" pitchFamily="18" charset="0"/>
                <a:ea typeface="华文细黑" pitchFamily="2" charset="-122"/>
                <a:cs typeface="Times New Roman" pitchFamily="18" charset="0"/>
              </a:rPr>
              <a:t>34</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/cm</a:t>
            </a:r>
            <a:r>
              <a:rPr kumimoji="1" lang="en-US" altLang="zh-CN" sz="2400" b="1" i="0" u="none" strike="noStrike" kern="1200" cap="none" spc="0" normalizeH="0" baseline="30000" noProof="0" dirty="0">
                <a:ln>
                  <a:noFill/>
                </a:ln>
                <a:solidFill>
                  <a:srgbClr val="000000"/>
                </a:solidFill>
                <a:effectLst/>
                <a:uLnTx/>
                <a:uFillTx/>
                <a:latin typeface="Times New Roman" pitchFamily="18" charset="0"/>
                <a:ea typeface="华文细黑" pitchFamily="2" charset="-122"/>
                <a:cs typeface="Times New Roman" pitchFamily="18" charset="0"/>
              </a:rPr>
              <a:t>2</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.s </a:t>
            </a: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From 1994</a:t>
            </a:r>
            <a:r>
              <a:rPr kumimoji="1" lang="zh-CN" altLang="en-US" sz="2400" b="1" i="0" u="none" strike="noStrike" kern="1200" cap="none" spc="0" normalizeH="0" baseline="0" noProof="0" dirty="0">
                <a:ln>
                  <a:noFill/>
                </a:ln>
                <a:solidFill>
                  <a:srgbClr val="000000"/>
                </a:solidFill>
                <a:effectLst/>
                <a:uLnTx/>
                <a:uFillTx/>
                <a:latin typeface="Times New Roman" pitchFamily="18" charset="0"/>
                <a:ea typeface="华文细黑" pitchFamily="2" charset="-122"/>
                <a:cs typeface="Times New Roman" pitchFamily="18" charset="0"/>
              </a:rPr>
              <a:t>－</a:t>
            </a:r>
          </a:p>
        </p:txBody>
      </p:sp>
      <p:sp>
        <p:nvSpPr>
          <p:cNvPr id="19459" name="Rectangle 65"/>
          <p:cNvSpPr>
            <a:spLocks noGrp="1" noChangeArrowheads="1"/>
          </p:cNvSpPr>
          <p:nvPr>
            <p:ph type="title" idx="4294967295"/>
          </p:nvPr>
        </p:nvSpPr>
        <p:spPr bwMode="auto">
          <a:xfrm>
            <a:off x="468313" y="765175"/>
            <a:ext cx="8229600" cy="1143000"/>
          </a:xfrm>
          <a:prstGeom prst="rect">
            <a:avLst/>
          </a:prstGeom>
          <a:noFill/>
          <a:ln>
            <a:miter lim="800000"/>
            <a:headEnd/>
            <a:tailEnd/>
          </a:ln>
        </p:spPr>
        <p:txBody>
          <a:bodyPr>
            <a:normAutofit/>
          </a:bodyPr>
          <a:lstStyle/>
          <a:p>
            <a:pPr algn="l" eaLnBrk="1" hangingPunct="1"/>
            <a:r>
              <a:rPr lang="en-US" altLang="zh-CN" sz="3200" dirty="0"/>
              <a:t>3. LHC</a:t>
            </a:r>
            <a:r>
              <a:rPr lang="zh-CN" altLang="en-US" sz="3200" dirty="0"/>
              <a:t>（</a:t>
            </a:r>
            <a:r>
              <a:rPr lang="en-US" altLang="zh-CN" sz="3200" dirty="0"/>
              <a:t>Large </a:t>
            </a:r>
            <a:r>
              <a:rPr lang="en-US" altLang="zh-CN" sz="3200" dirty="0" err="1"/>
              <a:t>Hadron</a:t>
            </a:r>
            <a:r>
              <a:rPr lang="en-US" altLang="zh-CN" sz="3200" dirty="0"/>
              <a:t> Collider</a:t>
            </a:r>
            <a:r>
              <a:rPr lang="zh-CN" altLang="en-US" sz="3200" dirty="0"/>
              <a:t>）和</a:t>
            </a:r>
            <a:r>
              <a:rPr lang="en-US" altLang="zh-CN" sz="3200" dirty="0"/>
              <a:t>ATLAS</a:t>
            </a:r>
            <a:r>
              <a:rPr lang="zh-CN" altLang="en-US" sz="3200" dirty="0">
                <a:latin typeface="华文细黑" pitchFamily="2" charset="-122"/>
                <a:ea typeface="华文细黑" pitchFamily="2" charset="-122"/>
              </a:rPr>
              <a:t>探测器简介</a:t>
            </a:r>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4120F327-CF4F-4B6A-97BD-936587D374FD}"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612</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2"/>
          <p:cNvSpPr txBox="1">
            <a:spLocks noChangeArrowheads="1"/>
          </p:cNvSpPr>
          <p:nvPr/>
        </p:nvSpPr>
        <p:spPr bwMode="auto">
          <a:xfrm>
            <a:off x="971550" y="1125538"/>
            <a:ext cx="7646988" cy="5294312"/>
          </a:xfrm>
          <a:prstGeom prst="rect">
            <a:avLst/>
          </a:prstGeom>
          <a:noFill/>
          <a:ln w="9525">
            <a:noFill/>
            <a:miter lim="800000"/>
            <a:headEnd/>
            <a:tailEnd/>
          </a:ln>
        </p:spPr>
        <p:txBody>
          <a:bodyPr lIns="0" tIns="0" rIns="0" bIns="0">
            <a:spAutoFit/>
          </a:body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 LHC General </a:t>
            </a:r>
            <a:r>
              <a:rPr kumimoji="1" lang="en-US" altLang="zh-CN" sz="2400" b="1" i="0" u="none" strike="noStrike" kern="1200" cap="none" spc="0" normalizeH="0" baseline="0" noProof="0" dirty="0" err="1">
                <a:ln>
                  <a:noFill/>
                </a:ln>
                <a:solidFill>
                  <a:srgbClr val="000000"/>
                </a:solidFill>
                <a:effectLst/>
                <a:uLnTx/>
                <a:uFillTx/>
                <a:latin typeface="Times New Roman" pitchFamily="18" charset="0"/>
                <a:ea typeface="宋体" charset="-122"/>
                <a:cs typeface="+mn-cs"/>
              </a:rPr>
              <a:t>ParametersEnergy</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 at collision 	7 </a:t>
            </a:r>
            <a:r>
              <a:rPr kumimoji="1" lang="en-US" altLang="zh-CN" sz="2400" b="1" i="0" u="none" strike="noStrike" kern="1200" cap="none" spc="0" normalizeH="0" baseline="0" noProof="0" dirty="0" err="1">
                <a:ln>
                  <a:noFill/>
                </a:ln>
                <a:solidFill>
                  <a:srgbClr val="000000"/>
                </a:solidFill>
                <a:effectLst/>
                <a:uLnTx/>
                <a:uFillTx/>
                <a:latin typeface="Times New Roman" pitchFamily="18" charset="0"/>
                <a:ea typeface="宋体" charset="-122"/>
                <a:cs typeface="+mn-cs"/>
              </a:rPr>
              <a:t>TeV</a:t>
            </a:r>
            <a:endPar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Energy at injection 450 </a:t>
            </a:r>
            <a:r>
              <a:rPr kumimoji="1" lang="en-US" altLang="zh-CN" sz="2400" b="1" i="0" u="none" strike="noStrike" kern="1200" cap="none" spc="0" normalizeH="0" baseline="0" noProof="0" dirty="0" err="1">
                <a:ln>
                  <a:noFill/>
                </a:ln>
                <a:solidFill>
                  <a:srgbClr val="000000"/>
                </a:solidFill>
                <a:effectLst/>
                <a:uLnTx/>
                <a:uFillTx/>
                <a:latin typeface="Times New Roman" pitchFamily="18" charset="0"/>
                <a:ea typeface="宋体" charset="-122"/>
                <a:cs typeface="+mn-cs"/>
              </a:rPr>
              <a:t>GeV</a:t>
            </a:r>
            <a:endPar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Dipole field at 7 </a:t>
            </a:r>
            <a:r>
              <a:rPr kumimoji="1" lang="en-US" altLang="zh-CN" sz="2400" b="1" i="0" u="none" strike="noStrike" kern="1200" cap="none" spc="0" normalizeH="0" baseline="0" noProof="0" dirty="0" err="1">
                <a:ln>
                  <a:noFill/>
                </a:ln>
                <a:solidFill>
                  <a:srgbClr val="000000"/>
                </a:solidFill>
                <a:effectLst/>
                <a:uLnTx/>
                <a:uFillTx/>
                <a:latin typeface="Times New Roman" pitchFamily="18" charset="0"/>
                <a:ea typeface="宋体" charset="-122"/>
                <a:cs typeface="+mn-cs"/>
              </a:rPr>
              <a:t>TeV</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 </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3"/>
              </a:rPr>
              <a:t>8.33</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 T</a:t>
            </a: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Coil inner diameter 56 mm</a:t>
            </a: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Distance between aperture axes (1.9 K) 194 mm</a:t>
            </a: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Luminosity 10</a:t>
            </a:r>
            <a:r>
              <a:rPr kumimoji="1" lang="en-US" altLang="zh-CN" sz="2400" b="1" i="0" u="none" strike="noStrike" kern="1200" cap="none" spc="0" normalizeH="0" baseline="30000" noProof="0" dirty="0">
                <a:ln>
                  <a:noFill/>
                </a:ln>
                <a:solidFill>
                  <a:srgbClr val="000000"/>
                </a:solidFill>
                <a:effectLst/>
                <a:uLnTx/>
                <a:uFillTx/>
                <a:latin typeface="Times New Roman" pitchFamily="18" charset="0"/>
                <a:ea typeface="宋体" charset="-122"/>
                <a:cs typeface="+mn-cs"/>
              </a:rPr>
              <a:t>34</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/cm</a:t>
            </a:r>
            <a:r>
              <a:rPr kumimoji="1" lang="en-US" altLang="zh-CN" sz="2400" b="1" i="0" u="none" strike="noStrike" kern="1200" cap="none" spc="0" normalizeH="0" baseline="30000" noProof="0" dirty="0">
                <a:ln>
                  <a:noFill/>
                </a:ln>
                <a:solidFill>
                  <a:srgbClr val="000000"/>
                </a:solidFill>
                <a:effectLst/>
                <a:uLnTx/>
                <a:uFillTx/>
                <a:latin typeface="Times New Roman" pitchFamily="18" charset="0"/>
                <a:ea typeface="宋体" charset="-122"/>
                <a:cs typeface="+mn-cs"/>
              </a:rPr>
              <a:t>2</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s</a:t>
            </a: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Beam </a:t>
            </a:r>
            <a:r>
              <a:rPr kumimoji="1" lang="en-US" altLang="zh-CN" sz="2400" b="1" i="0" u="none" strike="noStrike" kern="1200" cap="none" spc="0" normalizeH="0" baseline="0" noProof="0" dirty="0" err="1">
                <a:ln>
                  <a:noFill/>
                </a:ln>
                <a:solidFill>
                  <a:srgbClr val="000000"/>
                </a:solidFill>
                <a:effectLst/>
                <a:uLnTx/>
                <a:uFillTx/>
                <a:latin typeface="Times New Roman" pitchFamily="18" charset="0"/>
                <a:ea typeface="宋体" charset="-122"/>
                <a:cs typeface="+mn-cs"/>
              </a:rPr>
              <a:t>beam</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 parameter </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4"/>
              </a:rPr>
              <a:t>3.6</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×10</a:t>
            </a:r>
            <a:r>
              <a:rPr kumimoji="1" lang="en-US" altLang="zh-CN" sz="2400" b="1" i="0" u="none" strike="noStrike" kern="1200" cap="none" spc="0" normalizeH="0" baseline="30000" noProof="0" dirty="0">
                <a:ln>
                  <a:noFill/>
                </a:ln>
                <a:solidFill>
                  <a:srgbClr val="000000"/>
                </a:solidFill>
                <a:effectLst/>
                <a:uLnTx/>
                <a:uFillTx/>
                <a:latin typeface="Times New Roman" pitchFamily="18" charset="0"/>
                <a:ea typeface="宋体" charset="-122"/>
                <a:cs typeface="+mn-cs"/>
              </a:rPr>
              <a:t>-3</a:t>
            </a: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DC beam current </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5"/>
              </a:rPr>
              <a:t>0.56</a:t>
            </a: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 A</a:t>
            </a: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Bunch spacing 7.48 m</a:t>
            </a:r>
          </a:p>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Bunch separation 24.95 ns …</a:t>
            </a:r>
          </a:p>
        </p:txBody>
      </p:sp>
      <p:sp>
        <p:nvSpPr>
          <p:cNvPr id="20483" name="Rectangle 282"/>
          <p:cNvSpPr>
            <a:spLocks noGrp="1" noChangeArrowheads="1"/>
          </p:cNvSpPr>
          <p:nvPr>
            <p:ph type="title" idx="4294967295"/>
          </p:nvPr>
        </p:nvSpPr>
        <p:spPr bwMode="auto">
          <a:xfrm>
            <a:off x="323850" y="620713"/>
            <a:ext cx="8229600" cy="504031"/>
          </a:xfrm>
          <a:prstGeom prst="rect">
            <a:avLst/>
          </a:prstGeom>
          <a:noFill/>
          <a:ln>
            <a:miter lim="800000"/>
            <a:headEnd/>
            <a:tailEnd/>
          </a:ln>
        </p:spPr>
        <p:txBody>
          <a:bodyPr/>
          <a:lstStyle/>
          <a:p>
            <a:pPr algn="l" eaLnBrk="1" hangingPunct="1"/>
            <a:r>
              <a:rPr lang="en-US" altLang="zh-CN" sz="2400" dirty="0">
                <a:latin typeface="Times New Roman" pitchFamily="18" charset="0"/>
                <a:ea typeface="华文细黑" pitchFamily="2" charset="-122"/>
                <a:cs typeface="Times New Roman" pitchFamily="18" charset="0"/>
              </a:rPr>
              <a:t>LHC</a:t>
            </a:r>
            <a:r>
              <a:rPr lang="zh-CN" altLang="en-US" sz="2400" dirty="0">
                <a:latin typeface="Times New Roman" pitchFamily="18" charset="0"/>
                <a:ea typeface="华文细黑" pitchFamily="2" charset="-122"/>
                <a:cs typeface="Times New Roman" pitchFamily="18" charset="0"/>
              </a:rPr>
              <a:t>设计指标</a:t>
            </a:r>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6670F3CD-5ACB-4B8C-BB59-6A26E575BCE7}"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613</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59"/>
          <p:cNvSpPr txBox="1">
            <a:spLocks noChangeArrowheads="1"/>
          </p:cNvSpPr>
          <p:nvPr/>
        </p:nvSpPr>
        <p:spPr bwMode="auto">
          <a:xfrm>
            <a:off x="2627313" y="5949950"/>
            <a:ext cx="4176712" cy="365125"/>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itchFamily="18" charset="0"/>
                <a:ea typeface="宋体" charset="-122"/>
                <a:cs typeface="+mn-cs"/>
              </a:rPr>
              <a:t>A Toroidal LHC ApparatuS </a:t>
            </a:r>
          </a:p>
        </p:txBody>
      </p:sp>
      <p:sp>
        <p:nvSpPr>
          <p:cNvPr id="21507" name="Rectangle 71"/>
          <p:cNvSpPr>
            <a:spLocks noGrp="1" noChangeArrowheads="1"/>
          </p:cNvSpPr>
          <p:nvPr>
            <p:ph type="title" idx="4294967295"/>
          </p:nvPr>
        </p:nvSpPr>
        <p:spPr bwMode="auto">
          <a:xfrm>
            <a:off x="395288" y="692150"/>
            <a:ext cx="8229600" cy="864642"/>
          </a:xfrm>
          <a:prstGeom prst="rect">
            <a:avLst/>
          </a:prstGeom>
          <a:noFill/>
          <a:ln>
            <a:miter lim="800000"/>
            <a:headEnd/>
            <a:tailEnd/>
          </a:ln>
        </p:spPr>
        <p:txBody>
          <a:bodyPr>
            <a:normAutofit/>
          </a:bodyPr>
          <a:lstStyle/>
          <a:p>
            <a:pPr algn="l" eaLnBrk="1" hangingPunct="1"/>
            <a:r>
              <a:rPr lang="en-US" altLang="zh-CN" sz="3200" dirty="0"/>
              <a:t>ATLAS</a:t>
            </a:r>
            <a:r>
              <a:rPr lang="zh-CN" altLang="en-US" sz="3200" dirty="0"/>
              <a:t>探测器简介 </a:t>
            </a:r>
          </a:p>
        </p:txBody>
      </p:sp>
      <p:pic>
        <p:nvPicPr>
          <p:cNvPr id="21508" name="Picture 72" descr="ff92"/>
          <p:cNvPicPr>
            <a:picLocks noChangeAspect="1" noChangeArrowheads="1"/>
          </p:cNvPicPr>
          <p:nvPr/>
        </p:nvPicPr>
        <p:blipFill>
          <a:blip r:embed="rId3" cstate="print"/>
          <a:srcRect/>
          <a:stretch>
            <a:fillRect/>
          </a:stretch>
        </p:blipFill>
        <p:spPr bwMode="auto">
          <a:xfrm>
            <a:off x="2051720" y="1844824"/>
            <a:ext cx="5688806" cy="3287114"/>
          </a:xfrm>
          <a:prstGeom prst="rect">
            <a:avLst/>
          </a:prstGeom>
          <a:noFill/>
          <a:ln w="9525">
            <a:noFill/>
            <a:miter lim="800000"/>
            <a:headEnd/>
            <a:tailEnd/>
          </a:ln>
        </p:spPr>
      </p:pic>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1ACB5D74-C00D-4F4E-95AA-06EEBC9013A9}"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614</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4" descr="atlas_colorbox1"/>
          <p:cNvPicPr>
            <a:picLocks noChangeAspect="1" noChangeArrowheads="1"/>
          </p:cNvPicPr>
          <p:nvPr/>
        </p:nvPicPr>
        <p:blipFill>
          <a:blip r:embed="rId2" cstate="print"/>
          <a:srcRect/>
          <a:stretch>
            <a:fillRect/>
          </a:stretch>
        </p:blipFill>
        <p:spPr bwMode="auto">
          <a:xfrm>
            <a:off x="5867400" y="5486400"/>
            <a:ext cx="215900" cy="215900"/>
          </a:xfrm>
          <a:prstGeom prst="rect">
            <a:avLst/>
          </a:prstGeom>
          <a:noFill/>
          <a:ln w="9525">
            <a:noFill/>
            <a:miter lim="800000"/>
            <a:headEnd/>
            <a:tailEnd/>
          </a:ln>
        </p:spPr>
      </p:pic>
      <p:pic>
        <p:nvPicPr>
          <p:cNvPr id="22531" name="Picture 5" descr="atlas_colorbox2"/>
          <p:cNvPicPr>
            <a:picLocks noChangeAspect="1" noChangeArrowheads="1"/>
          </p:cNvPicPr>
          <p:nvPr/>
        </p:nvPicPr>
        <p:blipFill>
          <a:blip r:embed="rId3" cstate="print"/>
          <a:srcRect/>
          <a:stretch>
            <a:fillRect/>
          </a:stretch>
        </p:blipFill>
        <p:spPr bwMode="auto">
          <a:xfrm>
            <a:off x="6705600" y="3462338"/>
            <a:ext cx="228600" cy="228600"/>
          </a:xfrm>
          <a:prstGeom prst="rect">
            <a:avLst/>
          </a:prstGeom>
          <a:noFill/>
          <a:ln w="9525">
            <a:noFill/>
            <a:miter lim="800000"/>
            <a:headEnd/>
            <a:tailEnd/>
          </a:ln>
        </p:spPr>
      </p:pic>
      <p:pic>
        <p:nvPicPr>
          <p:cNvPr id="22532" name="Picture 6" descr="atlas_colorbox3"/>
          <p:cNvPicPr>
            <a:picLocks noChangeAspect="1" noChangeArrowheads="1"/>
          </p:cNvPicPr>
          <p:nvPr/>
        </p:nvPicPr>
        <p:blipFill>
          <a:blip r:embed="rId4" cstate="print"/>
          <a:srcRect/>
          <a:stretch>
            <a:fillRect/>
          </a:stretch>
        </p:blipFill>
        <p:spPr bwMode="auto">
          <a:xfrm>
            <a:off x="6705600" y="2776538"/>
            <a:ext cx="215900" cy="215900"/>
          </a:xfrm>
          <a:prstGeom prst="rect">
            <a:avLst/>
          </a:prstGeom>
          <a:noFill/>
          <a:ln w="9525">
            <a:noFill/>
            <a:miter lim="800000"/>
            <a:headEnd/>
            <a:tailEnd/>
          </a:ln>
        </p:spPr>
      </p:pic>
      <p:pic>
        <p:nvPicPr>
          <p:cNvPr id="22533" name="Picture 7" descr="atlas_colorbox4"/>
          <p:cNvPicPr>
            <a:picLocks noChangeAspect="1" noChangeArrowheads="1"/>
          </p:cNvPicPr>
          <p:nvPr/>
        </p:nvPicPr>
        <p:blipFill>
          <a:blip r:embed="rId5" cstate="print"/>
          <a:srcRect/>
          <a:stretch>
            <a:fillRect/>
          </a:stretch>
        </p:blipFill>
        <p:spPr bwMode="auto">
          <a:xfrm>
            <a:off x="6705600" y="2319338"/>
            <a:ext cx="215900" cy="215900"/>
          </a:xfrm>
          <a:prstGeom prst="rect">
            <a:avLst/>
          </a:prstGeom>
          <a:noFill/>
          <a:ln w="9525">
            <a:noFill/>
            <a:miter lim="800000"/>
            <a:headEnd/>
            <a:tailEnd/>
          </a:ln>
        </p:spPr>
      </p:pic>
      <p:pic>
        <p:nvPicPr>
          <p:cNvPr id="22534" name="Picture 8" descr="atlas_colorbox5"/>
          <p:cNvPicPr>
            <a:picLocks noChangeAspect="1" noChangeArrowheads="1"/>
          </p:cNvPicPr>
          <p:nvPr/>
        </p:nvPicPr>
        <p:blipFill>
          <a:blip r:embed="rId6" cstate="print"/>
          <a:srcRect/>
          <a:stretch>
            <a:fillRect/>
          </a:stretch>
        </p:blipFill>
        <p:spPr bwMode="auto">
          <a:xfrm>
            <a:off x="6705600" y="1938338"/>
            <a:ext cx="215900" cy="215900"/>
          </a:xfrm>
          <a:prstGeom prst="rect">
            <a:avLst/>
          </a:prstGeom>
          <a:noFill/>
          <a:ln w="9525">
            <a:noFill/>
            <a:miter lim="800000"/>
            <a:headEnd/>
            <a:tailEnd/>
          </a:ln>
        </p:spPr>
      </p:pic>
      <p:pic>
        <p:nvPicPr>
          <p:cNvPr id="22535" name="Picture 9" descr="atlas_colorbox6"/>
          <p:cNvPicPr>
            <a:picLocks noChangeAspect="1" noChangeArrowheads="1"/>
          </p:cNvPicPr>
          <p:nvPr/>
        </p:nvPicPr>
        <p:blipFill>
          <a:blip r:embed="rId7" cstate="print"/>
          <a:srcRect/>
          <a:stretch>
            <a:fillRect/>
          </a:stretch>
        </p:blipFill>
        <p:spPr bwMode="auto">
          <a:xfrm>
            <a:off x="6705600" y="1557338"/>
            <a:ext cx="215900" cy="215900"/>
          </a:xfrm>
          <a:prstGeom prst="rect">
            <a:avLst/>
          </a:prstGeom>
          <a:noFill/>
          <a:ln w="9525">
            <a:noFill/>
            <a:miter lim="800000"/>
            <a:headEnd/>
            <a:tailEnd/>
          </a:ln>
        </p:spPr>
      </p:pic>
      <p:pic>
        <p:nvPicPr>
          <p:cNvPr id="22536" name="Picture 10" descr="atlas_colorbox9"/>
          <p:cNvPicPr>
            <a:picLocks noChangeAspect="1" noChangeArrowheads="1"/>
          </p:cNvPicPr>
          <p:nvPr/>
        </p:nvPicPr>
        <p:blipFill>
          <a:blip r:embed="rId8" cstate="print"/>
          <a:srcRect/>
          <a:stretch>
            <a:fillRect/>
          </a:stretch>
        </p:blipFill>
        <p:spPr bwMode="auto">
          <a:xfrm>
            <a:off x="6705600" y="4148138"/>
            <a:ext cx="215900" cy="215900"/>
          </a:xfrm>
          <a:prstGeom prst="rect">
            <a:avLst/>
          </a:prstGeom>
          <a:noFill/>
          <a:ln w="9525">
            <a:noFill/>
            <a:miter lim="800000"/>
            <a:headEnd/>
            <a:tailEnd/>
          </a:ln>
        </p:spPr>
      </p:pic>
      <p:pic>
        <p:nvPicPr>
          <p:cNvPr id="22537" name="Picture 11" descr="atlas_lafever3"/>
          <p:cNvPicPr>
            <a:picLocks noChangeAspect="1" noChangeArrowheads="1"/>
          </p:cNvPicPr>
          <p:nvPr/>
        </p:nvPicPr>
        <p:blipFill>
          <a:blip r:embed="rId9" cstate="print"/>
          <a:srcRect/>
          <a:stretch>
            <a:fillRect/>
          </a:stretch>
        </p:blipFill>
        <p:spPr bwMode="auto">
          <a:xfrm>
            <a:off x="250825" y="1268413"/>
            <a:ext cx="6248400" cy="4775200"/>
          </a:xfrm>
          <a:prstGeom prst="rect">
            <a:avLst/>
          </a:prstGeom>
          <a:noFill/>
          <a:ln w="9525">
            <a:noFill/>
            <a:miter lim="800000"/>
            <a:headEnd/>
            <a:tailEnd/>
          </a:ln>
        </p:spPr>
      </p:pic>
      <p:sp>
        <p:nvSpPr>
          <p:cNvPr id="22538" name="Rectangle 13"/>
          <p:cNvSpPr>
            <a:spLocks noChangeArrowheads="1"/>
          </p:cNvSpPr>
          <p:nvPr/>
        </p:nvSpPr>
        <p:spPr bwMode="auto">
          <a:xfrm>
            <a:off x="7162800" y="1481138"/>
            <a:ext cx="1371600" cy="3667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0" i="0" u="none" strike="noStrike" kern="1200" cap="none" spc="0" normalizeH="0" baseline="0" noProof="0">
                <a:ln>
                  <a:noFill/>
                </a:ln>
                <a:solidFill>
                  <a:srgbClr val="000000"/>
                </a:solidFill>
                <a:effectLst/>
                <a:uLnTx/>
                <a:uFillTx/>
                <a:latin typeface="Times New Roman" pitchFamily="18" charset="0"/>
                <a:ea typeface="宋体" charset="-122"/>
                <a:cs typeface="+mn-cs"/>
              </a:rPr>
              <a:t>Beam Pipe</a:t>
            </a:r>
            <a:r>
              <a:rPr kumimoji="1" lang="en-US" altLang="zh-CN" sz="1100" b="0" i="0" u="none" strike="noStrike" kern="1200" cap="none" spc="0" normalizeH="0" baseline="0" noProof="0">
                <a:ln>
                  <a:noFill/>
                </a:ln>
                <a:solidFill>
                  <a:srgbClr val="000000"/>
                </a:solidFill>
                <a:effectLst/>
                <a:uLnTx/>
                <a:uFillTx/>
                <a:latin typeface="Times New Roman" pitchFamily="18" charset="0"/>
                <a:ea typeface="宋体" charset="-122"/>
                <a:cs typeface="+mn-cs"/>
              </a:rPr>
              <a:t> </a:t>
            </a:r>
            <a:endPar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539" name="Rectangle 14"/>
          <p:cNvSpPr>
            <a:spLocks noChangeArrowheads="1"/>
          </p:cNvSpPr>
          <p:nvPr/>
        </p:nvSpPr>
        <p:spPr bwMode="auto">
          <a:xfrm>
            <a:off x="7162800" y="1862138"/>
            <a:ext cx="1981200" cy="3667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0" i="0" u="none" strike="noStrike" kern="1200" cap="none" spc="0" normalizeH="0" baseline="0" noProof="0">
                <a:ln>
                  <a:noFill/>
                </a:ln>
                <a:solidFill>
                  <a:srgbClr val="000000"/>
                </a:solidFill>
                <a:effectLst/>
                <a:uLnTx/>
                <a:uFillTx/>
                <a:latin typeface="Times New Roman" pitchFamily="18" charset="0"/>
                <a:ea typeface="宋体" charset="-122"/>
                <a:cs typeface="+mn-cs"/>
              </a:rPr>
              <a:t>Tracking Detector</a:t>
            </a:r>
            <a:r>
              <a:rPr kumimoji="1" lang="en-US" altLang="zh-CN" sz="1100" b="0" i="0" u="none" strike="noStrike" kern="1200" cap="none" spc="0" normalizeH="0" baseline="0" noProof="0">
                <a:ln>
                  <a:noFill/>
                </a:ln>
                <a:solidFill>
                  <a:srgbClr val="000000"/>
                </a:solidFill>
                <a:effectLst/>
                <a:uLnTx/>
                <a:uFillTx/>
                <a:latin typeface="Times New Roman" pitchFamily="18" charset="0"/>
                <a:ea typeface="宋体" charset="-122"/>
                <a:cs typeface="+mn-cs"/>
              </a:rPr>
              <a:t> </a:t>
            </a:r>
            <a:endPar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540" name="Rectangle 15"/>
          <p:cNvSpPr>
            <a:spLocks noChangeArrowheads="1"/>
          </p:cNvSpPr>
          <p:nvPr/>
        </p:nvSpPr>
        <p:spPr bwMode="auto">
          <a:xfrm>
            <a:off x="7162800" y="2243138"/>
            <a:ext cx="1981200" cy="3667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0" i="0" u="none" strike="noStrike" kern="1200" cap="none" spc="0" normalizeH="0" baseline="0" noProof="0">
                <a:ln>
                  <a:noFill/>
                </a:ln>
                <a:solidFill>
                  <a:srgbClr val="000000"/>
                </a:solidFill>
                <a:effectLst/>
                <a:uLnTx/>
                <a:uFillTx/>
                <a:latin typeface="Times New Roman" pitchFamily="18" charset="0"/>
                <a:ea typeface="宋体" charset="-122"/>
                <a:cs typeface="+mn-cs"/>
              </a:rPr>
              <a:t>Solenoidal Magnet</a:t>
            </a:r>
            <a:r>
              <a:rPr kumimoji="1" lang="en-US" altLang="zh-CN" sz="1100" b="0" i="0" u="none" strike="noStrike" kern="1200" cap="none" spc="0" normalizeH="0" baseline="0" noProof="0">
                <a:ln>
                  <a:noFill/>
                </a:ln>
                <a:solidFill>
                  <a:srgbClr val="000000"/>
                </a:solidFill>
                <a:effectLst/>
                <a:uLnTx/>
                <a:uFillTx/>
                <a:latin typeface="Times New Roman" pitchFamily="18" charset="0"/>
                <a:ea typeface="宋体" charset="-122"/>
                <a:cs typeface="+mn-cs"/>
              </a:rPr>
              <a:t> </a:t>
            </a:r>
            <a:endPar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541" name="Rectangle 16"/>
          <p:cNvSpPr>
            <a:spLocks noChangeArrowheads="1"/>
          </p:cNvSpPr>
          <p:nvPr/>
        </p:nvSpPr>
        <p:spPr bwMode="auto">
          <a:xfrm>
            <a:off x="7239000" y="2624138"/>
            <a:ext cx="1905000" cy="64135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0" i="0" u="none" strike="noStrike" kern="1200" cap="none" spc="0" normalizeH="0" baseline="0" noProof="0">
                <a:ln>
                  <a:noFill/>
                </a:ln>
                <a:solidFill>
                  <a:srgbClr val="000000"/>
                </a:solidFill>
                <a:effectLst/>
                <a:uLnTx/>
                <a:uFillTx/>
                <a:latin typeface="Times New Roman" pitchFamily="18" charset="0"/>
                <a:ea typeface="宋体" charset="-122"/>
                <a:cs typeface="+mn-cs"/>
              </a:rPr>
              <a:t>Electromagnetic Calorimeter </a:t>
            </a:r>
          </a:p>
        </p:txBody>
      </p:sp>
      <p:sp>
        <p:nvSpPr>
          <p:cNvPr id="22542" name="Rectangle 17"/>
          <p:cNvSpPr>
            <a:spLocks noChangeArrowheads="1"/>
          </p:cNvSpPr>
          <p:nvPr/>
        </p:nvSpPr>
        <p:spPr bwMode="auto">
          <a:xfrm>
            <a:off x="7086600" y="3386138"/>
            <a:ext cx="2057400" cy="3667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0" i="0" u="none" strike="noStrike" kern="1200" cap="none" spc="0" normalizeH="0" baseline="0" noProof="0">
                <a:ln>
                  <a:noFill/>
                </a:ln>
                <a:solidFill>
                  <a:srgbClr val="000000"/>
                </a:solidFill>
                <a:effectLst/>
                <a:uLnTx/>
                <a:uFillTx/>
                <a:latin typeface="Times New Roman" pitchFamily="18" charset="0"/>
                <a:ea typeface="宋体" charset="-122"/>
                <a:cs typeface="+mn-cs"/>
              </a:rPr>
              <a:t>Hadron Calorimeter</a:t>
            </a:r>
            <a:r>
              <a:rPr kumimoji="1" lang="en-US" altLang="zh-CN" sz="1100" b="0" i="0" u="none" strike="noStrike" kern="1200" cap="none" spc="0" normalizeH="0" baseline="0" noProof="0">
                <a:ln>
                  <a:noFill/>
                </a:ln>
                <a:solidFill>
                  <a:srgbClr val="000000"/>
                </a:solidFill>
                <a:effectLst/>
                <a:uLnTx/>
                <a:uFillTx/>
                <a:latin typeface="Times New Roman" pitchFamily="18" charset="0"/>
                <a:ea typeface="宋体" charset="-122"/>
                <a:cs typeface="+mn-cs"/>
              </a:rPr>
              <a:t> </a:t>
            </a:r>
            <a:endPar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543" name="Rectangle 18"/>
          <p:cNvSpPr>
            <a:spLocks noChangeArrowheads="1"/>
          </p:cNvSpPr>
          <p:nvPr/>
        </p:nvSpPr>
        <p:spPr bwMode="auto">
          <a:xfrm>
            <a:off x="7239000" y="4148138"/>
            <a:ext cx="1676400" cy="1006475"/>
          </a:xfrm>
          <a:prstGeom prst="rect">
            <a:avLst/>
          </a:prstGeom>
          <a:noFill/>
          <a:ln w="9525">
            <a:noFill/>
            <a:miter lim="800000"/>
            <a:headEnd/>
            <a:tailEnd/>
          </a:ln>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en-US" altLang="zh-CN" sz="1800" b="0" i="0" u="none" strike="noStrike" kern="1200" cap="none" spc="0" normalizeH="0" baseline="0" noProof="0">
                <a:ln>
                  <a:noFill/>
                </a:ln>
                <a:solidFill>
                  <a:srgbClr val="000000"/>
                </a:solidFill>
                <a:effectLst/>
                <a:uLnTx/>
                <a:uFillTx/>
                <a:latin typeface="Times New Roman" pitchFamily="18" charset="0"/>
                <a:ea typeface="宋体" charset="-122"/>
                <a:cs typeface="+mn-cs"/>
              </a:rPr>
              <a:t>Muon.Toroidal Magnets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zh-CN"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pic>
        <p:nvPicPr>
          <p:cNvPr id="22544" name="Picture 19" descr="atlas_colorbox1"/>
          <p:cNvPicPr>
            <a:picLocks noChangeAspect="1" noChangeArrowheads="1"/>
          </p:cNvPicPr>
          <p:nvPr/>
        </p:nvPicPr>
        <p:blipFill>
          <a:blip r:embed="rId2" cstate="print"/>
          <a:srcRect/>
          <a:stretch>
            <a:fillRect/>
          </a:stretch>
        </p:blipFill>
        <p:spPr bwMode="auto">
          <a:xfrm>
            <a:off x="6705600" y="5138738"/>
            <a:ext cx="215900" cy="215900"/>
          </a:xfrm>
          <a:prstGeom prst="rect">
            <a:avLst/>
          </a:prstGeom>
          <a:noFill/>
          <a:ln w="9525">
            <a:noFill/>
            <a:miter lim="800000"/>
            <a:headEnd/>
            <a:tailEnd/>
          </a:ln>
        </p:spPr>
      </p:pic>
      <p:sp>
        <p:nvSpPr>
          <p:cNvPr id="22545" name="Rectangle 20"/>
          <p:cNvSpPr>
            <a:spLocks noChangeArrowheads="1"/>
          </p:cNvSpPr>
          <p:nvPr/>
        </p:nvSpPr>
        <p:spPr bwMode="auto">
          <a:xfrm>
            <a:off x="7315200" y="4986338"/>
            <a:ext cx="1828800" cy="3667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0" i="0" u="none" strike="noStrike" kern="1200" cap="none" spc="0" normalizeH="0" baseline="0" noProof="0">
                <a:ln>
                  <a:noFill/>
                </a:ln>
                <a:solidFill>
                  <a:srgbClr val="000000"/>
                </a:solidFill>
                <a:effectLst/>
                <a:uLnTx/>
                <a:uFillTx/>
                <a:latin typeface="Times New Roman" pitchFamily="18" charset="0"/>
                <a:ea typeface="宋体" charset="-122"/>
                <a:cs typeface="+mn-cs"/>
              </a:rPr>
              <a:t>Muon Detectors </a:t>
            </a:r>
          </a:p>
        </p:txBody>
      </p:sp>
      <p:sp>
        <p:nvSpPr>
          <p:cNvPr id="22546" name="Rectangle 22"/>
          <p:cNvSpPr>
            <a:spLocks noGrp="1" noChangeArrowheads="1"/>
          </p:cNvSpPr>
          <p:nvPr>
            <p:ph type="title" idx="4294967295"/>
          </p:nvPr>
        </p:nvSpPr>
        <p:spPr bwMode="auto">
          <a:xfrm>
            <a:off x="395288" y="765175"/>
            <a:ext cx="8229600" cy="11430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p>
            <a:pPr algn="l" eaLnBrk="1" hangingPunct="1"/>
            <a:r>
              <a:rPr lang="en-US" altLang="zh-CN" sz="2800"/>
              <a:t>ATLAS</a:t>
            </a:r>
            <a:r>
              <a:rPr lang="zh-CN" altLang="en-US" sz="2800"/>
              <a:t>探测器简介</a:t>
            </a:r>
          </a:p>
        </p:txBody>
      </p:sp>
      <p:sp>
        <p:nvSpPr>
          <p:cNvPr id="20"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615</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idx="4294967295"/>
          </p:nvPr>
        </p:nvSpPr>
        <p:spPr bwMode="auto">
          <a:xfrm>
            <a:off x="395288" y="692150"/>
            <a:ext cx="8569200" cy="720626"/>
          </a:xfrm>
          <a:prstGeom prst="rect">
            <a:avLst/>
          </a:prstGeom>
          <a:noFill/>
          <a:ln>
            <a:miter lim="800000"/>
            <a:headEnd/>
            <a:tailEnd/>
          </a:ln>
        </p:spPr>
        <p:txBody>
          <a:bodyPr>
            <a:normAutofit/>
          </a:bodyPr>
          <a:lstStyle/>
          <a:p>
            <a:pPr algn="l" eaLnBrk="1" hangingPunct="1"/>
            <a:r>
              <a:rPr lang="en-US" altLang="zh-CN" sz="2800" dirty="0">
                <a:solidFill>
                  <a:schemeClr val="tx1"/>
                </a:solidFill>
                <a:latin typeface="Times New Roman" pitchFamily="18" charset="0"/>
                <a:ea typeface="华文细黑" pitchFamily="2" charset="-122"/>
                <a:cs typeface="Times New Roman" pitchFamily="18" charset="0"/>
              </a:rPr>
              <a:t>ATLAS</a:t>
            </a:r>
            <a:r>
              <a:rPr lang="zh-CN" altLang="en-US" sz="2800" dirty="0">
                <a:solidFill>
                  <a:schemeClr val="tx1"/>
                </a:solidFill>
                <a:latin typeface="Times New Roman" pitchFamily="18" charset="0"/>
                <a:ea typeface="华文细黑" pitchFamily="2" charset="-122"/>
                <a:cs typeface="Times New Roman" pitchFamily="18" charset="0"/>
              </a:rPr>
              <a:t>探测器简介－</a:t>
            </a:r>
            <a:r>
              <a:rPr lang="en-US" altLang="zh-CN" sz="2800" dirty="0">
                <a:solidFill>
                  <a:schemeClr val="tx1"/>
                </a:solidFill>
                <a:latin typeface="Times New Roman" pitchFamily="18" charset="0"/>
                <a:ea typeface="华文细黑" pitchFamily="2" charset="-122"/>
                <a:cs typeface="Times New Roman" pitchFamily="18" charset="0"/>
              </a:rPr>
              <a:t>ATLAS</a:t>
            </a:r>
            <a:r>
              <a:rPr lang="zh-CN" altLang="en-US" sz="2800" dirty="0">
                <a:solidFill>
                  <a:schemeClr val="tx1"/>
                </a:solidFill>
                <a:latin typeface="Times New Roman" pitchFamily="18" charset="0"/>
                <a:ea typeface="华文细黑" pitchFamily="2" charset="-122"/>
                <a:cs typeface="Times New Roman" pitchFamily="18" charset="0"/>
              </a:rPr>
              <a:t>高能物理实验的物理目标</a:t>
            </a:r>
          </a:p>
        </p:txBody>
      </p:sp>
      <p:sp>
        <p:nvSpPr>
          <p:cNvPr id="23555" name="Rectangle 4"/>
          <p:cNvSpPr>
            <a:spLocks noChangeArrowheads="1"/>
          </p:cNvSpPr>
          <p:nvPr/>
        </p:nvSpPr>
        <p:spPr bwMode="auto">
          <a:xfrm>
            <a:off x="611560" y="1484784"/>
            <a:ext cx="7992888" cy="4467752"/>
          </a:xfrm>
          <a:prstGeom prst="rect">
            <a:avLst/>
          </a:prstGeom>
          <a:noFill/>
          <a:ln w="9525">
            <a:noFill/>
            <a:miter lim="800000"/>
            <a:headEnd/>
            <a:tailEnd/>
          </a:ln>
        </p:spPr>
        <p:txBody>
          <a:bodyPr wrap="square" lIns="36000" tIns="36000" rIns="36000" bIns="36000">
            <a:spAutoFit/>
          </a:bodyPr>
          <a:lstStyle/>
          <a:p>
            <a:pPr marL="538163" marR="0" lvl="0" indent="-363538" algn="l" defTabSz="914400" rtl="0" eaLnBrk="1" fontAlgn="base" latinLnBrk="0" hangingPunct="1">
              <a:lnSpc>
                <a:spcPct val="100000"/>
              </a:lnSpc>
              <a:spcBef>
                <a:spcPct val="30000"/>
              </a:spcBef>
              <a:spcAft>
                <a:spcPct val="0"/>
              </a:spcAft>
              <a:buClr>
                <a:srgbClr val="000099"/>
              </a:buClr>
              <a:buSzTx/>
              <a:buFontTx/>
              <a:buBlip>
                <a:blip r:embed="rId2"/>
              </a:buBlip>
              <a:tabLst>
                <a:tab pos="93663" algn="l"/>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标准模型中提出</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Higgs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场，用来解释粒子质量的来源和各种粒子质量的差别，</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Higgs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场装满了空间，粒子与</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Higgs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场作用获得了质量，作用越强，质量越重；作用越弱，质量越轻，至少应该有一种</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Higgs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粒子与</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Higgs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场相关联，</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Higgs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粒子在粒子理论中是极为重要的。</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ATLAS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高能物理实验的目标之一是揭开质量之谜，发现和研究</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Higgs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粒子</a:t>
            </a:r>
          </a:p>
          <a:p>
            <a:pPr marL="538163" marR="0" lvl="0" indent="-363538" algn="l" defTabSz="914400" rtl="0" eaLnBrk="1" fontAlgn="base" latinLnBrk="0" hangingPunct="1">
              <a:lnSpc>
                <a:spcPct val="100000"/>
              </a:lnSpc>
              <a:spcBef>
                <a:spcPct val="30000"/>
              </a:spcBef>
              <a:spcAft>
                <a:spcPct val="0"/>
              </a:spcAft>
              <a:buClr>
                <a:srgbClr val="000099"/>
              </a:buClr>
              <a:buSzTx/>
              <a:buFontTx/>
              <a:buBlip>
                <a:blip r:embed="rId2"/>
              </a:buBlip>
              <a:tabLst>
                <a:tab pos="93663" algn="l"/>
              </a:tabLst>
              <a:defRPr/>
            </a:pP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ATLAS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实验还将回答夸克和轻子是否是最基本的？它们是否还有子结构？</a:t>
            </a:r>
          </a:p>
          <a:p>
            <a:pPr marL="538163" marR="0" lvl="0" indent="-363538" algn="l" defTabSz="914400" rtl="0" eaLnBrk="1" fontAlgn="base" latinLnBrk="0" hangingPunct="1">
              <a:lnSpc>
                <a:spcPct val="100000"/>
              </a:lnSpc>
              <a:spcBef>
                <a:spcPct val="30000"/>
              </a:spcBef>
              <a:spcAft>
                <a:spcPct val="0"/>
              </a:spcAft>
              <a:buClr>
                <a:srgbClr val="000099"/>
              </a:buClr>
              <a:buSzTx/>
              <a:buFontTx/>
              <a:buBlip>
                <a:blip r:embed="rId2"/>
              </a:buBlip>
              <a:tabLst>
                <a:tab pos="93663" algn="l"/>
              </a:tabLst>
              <a:defRPr/>
            </a:pP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ATLAS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实验还将深入研究</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top</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夸克特性</a:t>
            </a:r>
          </a:p>
          <a:p>
            <a:pPr marL="538163" marR="0" lvl="0" indent="-363538" algn="l" defTabSz="914400" rtl="0" eaLnBrk="1" fontAlgn="base" latinLnBrk="0" hangingPunct="1">
              <a:lnSpc>
                <a:spcPct val="100000"/>
              </a:lnSpc>
              <a:spcBef>
                <a:spcPct val="30000"/>
              </a:spcBef>
              <a:spcAft>
                <a:spcPct val="0"/>
              </a:spcAft>
              <a:buClr>
                <a:srgbClr val="000099"/>
              </a:buClr>
              <a:buSzTx/>
              <a:buFontTx/>
              <a:buBlip>
                <a:blip r:embed="rId2"/>
              </a:buBlip>
              <a:tabLst>
                <a:tab pos="93663" algn="l"/>
              </a:tabLst>
              <a:defRPr/>
            </a:pP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ATLAS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实验还将研究宇称不守恒问题 </a:t>
            </a:r>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47DB7399-54AD-430F-AABF-DE6B76A8809E}"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616</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idx="4294967295"/>
          </p:nvPr>
        </p:nvSpPr>
        <p:spPr bwMode="auto">
          <a:xfrm>
            <a:off x="323528" y="620142"/>
            <a:ext cx="8229600" cy="576610"/>
          </a:xfrm>
          <a:prstGeom prst="rect">
            <a:avLst/>
          </a:prstGeom>
          <a:noFill/>
          <a:ln>
            <a:miter lim="800000"/>
            <a:headEnd/>
            <a:tailEnd/>
          </a:ln>
        </p:spPr>
        <p:txBody>
          <a:bodyPr>
            <a:normAutofit/>
          </a:bodyPr>
          <a:lstStyle/>
          <a:p>
            <a:pPr algn="l" eaLnBrk="1" hangingPunct="1"/>
            <a:r>
              <a:rPr lang="en-US" altLang="zh-CN" sz="2800" dirty="0">
                <a:solidFill>
                  <a:schemeClr val="tx1"/>
                </a:solidFill>
                <a:latin typeface="Times New Roman" pitchFamily="18" charset="0"/>
                <a:ea typeface="华文细黑" pitchFamily="2" charset="-122"/>
                <a:cs typeface="Times New Roman" pitchFamily="18" charset="0"/>
              </a:rPr>
              <a:t>ATLAS</a:t>
            </a:r>
            <a:r>
              <a:rPr lang="zh-CN" altLang="en-US" sz="2800" dirty="0">
                <a:solidFill>
                  <a:schemeClr val="tx1"/>
                </a:solidFill>
                <a:latin typeface="Times New Roman" pitchFamily="18" charset="0"/>
                <a:ea typeface="华文细黑" pitchFamily="2" charset="-122"/>
                <a:cs typeface="Times New Roman" pitchFamily="18" charset="0"/>
              </a:rPr>
              <a:t>探测器简介－</a:t>
            </a:r>
            <a:r>
              <a:rPr lang="en-US" altLang="zh-CN" sz="2800" dirty="0">
                <a:solidFill>
                  <a:schemeClr val="tx1"/>
                </a:solidFill>
                <a:latin typeface="Times New Roman" pitchFamily="18" charset="0"/>
                <a:ea typeface="华文细黑" pitchFamily="2" charset="-122"/>
                <a:cs typeface="Times New Roman" pitchFamily="18" charset="0"/>
              </a:rPr>
              <a:t>ATLAS</a:t>
            </a:r>
            <a:r>
              <a:rPr lang="zh-CN" altLang="en-US" sz="2800" dirty="0">
                <a:solidFill>
                  <a:schemeClr val="tx1"/>
                </a:solidFill>
                <a:latin typeface="Times New Roman" pitchFamily="18" charset="0"/>
                <a:ea typeface="华文细黑" pitchFamily="2" charset="-122"/>
                <a:cs typeface="Times New Roman" pitchFamily="18" charset="0"/>
              </a:rPr>
              <a:t>探测器构成</a:t>
            </a:r>
          </a:p>
        </p:txBody>
      </p:sp>
      <p:sp>
        <p:nvSpPr>
          <p:cNvPr id="24579" name="Rectangle 3"/>
          <p:cNvSpPr>
            <a:spLocks noChangeArrowheads="1"/>
          </p:cNvSpPr>
          <p:nvPr/>
        </p:nvSpPr>
        <p:spPr bwMode="auto">
          <a:xfrm>
            <a:off x="900113" y="1196975"/>
            <a:ext cx="7559675" cy="5354149"/>
          </a:xfrm>
          <a:prstGeom prst="rect">
            <a:avLst/>
          </a:prstGeom>
          <a:noFill/>
          <a:ln w="9525">
            <a:noFill/>
            <a:miter lim="800000"/>
            <a:headEnd/>
            <a:tailEnd/>
          </a:ln>
        </p:spPr>
        <p:txBody>
          <a:bodyPr lIns="36000" tIns="36000" rIns="36000" bIns="36000">
            <a:spAutoFit/>
          </a:bodyPr>
          <a:lstStyle/>
          <a:p>
            <a:pPr marL="0" marR="0" lvl="0" indent="0" algn="l" defTabSz="247650" rtl="0" eaLnBrk="1" fontAlgn="base" latinLnBrk="0" hangingPunct="1">
              <a:lnSpc>
                <a:spcPct val="100000"/>
              </a:lnSpc>
              <a:spcBef>
                <a:spcPct val="30000"/>
              </a:spcBef>
              <a:spcAft>
                <a:spcPct val="0"/>
              </a:spcAft>
              <a:buClr>
                <a:srgbClr val="000099"/>
              </a:buClr>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hlinkClick r:id="rId3" action="ppaction://hlinksldjump"/>
              </a:rPr>
              <a:t>内寻迹探测器子系统</a:t>
            </a:r>
            <a:endPar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endParaRPr>
          </a:p>
          <a:p>
            <a:pPr marL="0" marR="0" lvl="0" indent="0" algn="l" defTabSz="247650" rtl="0" eaLnBrk="1" fontAlgn="base" latinLnBrk="0" hangingPunct="1">
              <a:lnSpc>
                <a:spcPct val="100000"/>
              </a:lnSpc>
              <a:spcBef>
                <a:spcPct val="50000"/>
              </a:spcBef>
              <a:spcAft>
                <a:spcPct val="0"/>
              </a:spcAft>
              <a:buClrTx/>
              <a:buSzTx/>
              <a:buFont typeface="Wingdings" pitchFamily="2" charset="2"/>
              <a:buChar char="Ø"/>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硅象素探测器</a:t>
            </a:r>
          </a:p>
          <a:p>
            <a:pPr marL="0" marR="0" lvl="0" indent="0" algn="l" defTabSz="247650" rtl="0" eaLnBrk="1" fontAlgn="base" latinLnBrk="0" hangingPunct="1">
              <a:lnSpc>
                <a:spcPct val="100000"/>
              </a:lnSpc>
              <a:spcBef>
                <a:spcPct val="50000"/>
              </a:spcBef>
              <a:spcAft>
                <a:spcPct val="0"/>
              </a:spcAft>
              <a:buClrTx/>
              <a:buSzTx/>
              <a:buFont typeface="Wingdings" pitchFamily="2" charset="2"/>
              <a:buChar char="Ø"/>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硅条探测器</a:t>
            </a:r>
          </a:p>
          <a:p>
            <a:pPr marL="0" marR="0" lvl="0" indent="0" algn="l" defTabSz="247650" rtl="0" eaLnBrk="1" fontAlgn="base" latinLnBrk="0" hangingPunct="1">
              <a:lnSpc>
                <a:spcPct val="100000"/>
              </a:lnSpc>
              <a:spcBef>
                <a:spcPct val="50000"/>
              </a:spcBef>
              <a:spcAft>
                <a:spcPct val="0"/>
              </a:spcAft>
              <a:buClrTx/>
              <a:buSzTx/>
              <a:buFont typeface="Wingdings" pitchFamily="2" charset="2"/>
              <a:buChar char="Ø"/>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穿越辐射探测器</a:t>
            </a:r>
          </a:p>
          <a:p>
            <a:pPr marL="0" marR="0" lvl="0" indent="0" algn="l" defTabSz="247650" rtl="0" eaLnBrk="1" fontAlgn="base" latinLnBrk="0" hangingPunct="1">
              <a:lnSpc>
                <a:spcPct val="100000"/>
              </a:lnSpc>
              <a:spcBef>
                <a:spcPct val="30000"/>
              </a:spcBef>
              <a:spcAft>
                <a:spcPct val="0"/>
              </a:spcAft>
              <a:buClr>
                <a:srgbClr val="000099"/>
              </a:buClr>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hlinkClick r:id="rId4" action="ppaction://hlinksldjump"/>
              </a:rPr>
              <a:t>量能器子系统 </a:t>
            </a:r>
            <a:endPar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endParaRPr>
          </a:p>
          <a:p>
            <a:pPr marL="0" marR="0" lvl="0" indent="0" algn="l" defTabSz="247650" rtl="0" eaLnBrk="1" fontAlgn="base" latinLnBrk="0" hangingPunct="1">
              <a:lnSpc>
                <a:spcPct val="100000"/>
              </a:lnSpc>
              <a:spcBef>
                <a:spcPct val="30000"/>
              </a:spcBef>
              <a:spcAft>
                <a:spcPct val="0"/>
              </a:spcAft>
              <a:buClr>
                <a:srgbClr val="000099"/>
              </a:buClr>
              <a:buSzTx/>
              <a:buFont typeface="Wingdings" pitchFamily="2" charset="2"/>
              <a:buChar char="Ø"/>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电磁量能器</a:t>
            </a:r>
          </a:p>
          <a:p>
            <a:pPr marL="0" marR="0" lvl="0" indent="0" algn="l" defTabSz="247650" rtl="0" eaLnBrk="1" fontAlgn="base" latinLnBrk="0" hangingPunct="1">
              <a:lnSpc>
                <a:spcPct val="100000"/>
              </a:lnSpc>
              <a:spcBef>
                <a:spcPct val="30000"/>
              </a:spcBef>
              <a:spcAft>
                <a:spcPct val="0"/>
              </a:spcAft>
              <a:buClr>
                <a:srgbClr val="000099"/>
              </a:buClr>
              <a:buSzTx/>
              <a:buFont typeface="Wingdings" pitchFamily="2" charset="2"/>
              <a:buChar char="Ø"/>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强子量能器 </a:t>
            </a:r>
          </a:p>
          <a:p>
            <a:pPr marL="0" marR="0" lvl="0" indent="0" algn="l" defTabSz="247650" rtl="0" eaLnBrk="1" fontAlgn="base" latinLnBrk="0" hangingPunct="1">
              <a:lnSpc>
                <a:spcPct val="100000"/>
              </a:lnSpc>
              <a:spcBef>
                <a:spcPct val="30000"/>
              </a:spcBef>
              <a:spcAft>
                <a:spcPct val="0"/>
              </a:spcAft>
              <a:buClr>
                <a:srgbClr val="000099"/>
              </a:buClr>
              <a:buSzTx/>
              <a:buFontTx/>
              <a:buBlip>
                <a:blip r:embed="rId2"/>
              </a:buBlip>
              <a:tabLst/>
              <a:defRPr/>
            </a:pP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hlinkClick r:id="rId5" action="ppaction://hlinksldjump"/>
              </a:rPr>
              <a:t>μ</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hlinkClick r:id="rId5" action="ppaction://hlinksldjump"/>
              </a:rPr>
              <a:t>子谱仪子系统 </a:t>
            </a:r>
            <a:endPar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endParaRPr>
          </a:p>
          <a:p>
            <a:pPr marL="0" marR="0" lvl="0" indent="0" algn="l" defTabSz="247650" rtl="0" eaLnBrk="1" fontAlgn="base" latinLnBrk="0" hangingPunct="1">
              <a:lnSpc>
                <a:spcPct val="100000"/>
              </a:lnSpc>
              <a:spcBef>
                <a:spcPct val="30000"/>
              </a:spcBef>
              <a:spcAft>
                <a:spcPct val="0"/>
              </a:spcAft>
              <a:buClr>
                <a:srgbClr val="000099"/>
              </a:buClr>
              <a:buSzTx/>
              <a:buFont typeface="Wingdings" pitchFamily="2" charset="2"/>
              <a:buChar char="Ø"/>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桶部子谱仪由监测漂移管（</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MDT</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）、阴极条室（</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CSC</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）和阻性板室（</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RPC</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 </a:t>
            </a:r>
          </a:p>
          <a:p>
            <a:pPr marL="0" marR="0" lvl="0" indent="0" algn="l" defTabSz="247650" rtl="0" eaLnBrk="1" fontAlgn="base" latinLnBrk="0" hangingPunct="1">
              <a:lnSpc>
                <a:spcPct val="100000"/>
              </a:lnSpc>
              <a:spcBef>
                <a:spcPct val="30000"/>
              </a:spcBef>
              <a:spcAft>
                <a:spcPct val="0"/>
              </a:spcAft>
              <a:buClr>
                <a:srgbClr val="000099"/>
              </a:buClr>
              <a:buSzTx/>
              <a:buFont typeface="Wingdings" pitchFamily="2" charset="2"/>
              <a:buChar char="Ø"/>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端盖部分由</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MDT</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和薄间隙室（</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TGC</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rPr>
              <a:t>）组成 </a:t>
            </a:r>
          </a:p>
        </p:txBody>
      </p:sp>
      <p:sp>
        <p:nvSpPr>
          <p:cNvPr id="24580" name="Text Box 4"/>
          <p:cNvSpPr txBox="1">
            <a:spLocks noChangeArrowheads="1"/>
          </p:cNvSpPr>
          <p:nvPr/>
        </p:nvSpPr>
        <p:spPr bwMode="auto">
          <a:xfrm>
            <a:off x="6877050" y="6092825"/>
            <a:ext cx="2016125"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hlinkClick r:id="rId6" action="ppaction://hlinksldjump"/>
              </a:rPr>
              <a:t>End of Point 3</a:t>
            </a:r>
            <a:endPar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9CF85DF-24A2-4577-94AE-A71C1380A25A}"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617</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3"/>
          <p:cNvSpPr txBox="1">
            <a:spLocks noChangeArrowheads="1"/>
          </p:cNvSpPr>
          <p:nvPr/>
        </p:nvSpPr>
        <p:spPr bwMode="auto">
          <a:xfrm>
            <a:off x="611188" y="1341438"/>
            <a:ext cx="7777162" cy="1994392"/>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内寻迹探测器测量每次对撞产生的带电粒子的方向、动量和电荷符号 </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rPr>
              <a:t>这些亚子系统都处在与束流线平行的磁场中，该磁场是由螺旋超导磁铁产生的。</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这些亚子系统又按其部位分成桶部与端盖部。</a:t>
            </a:r>
          </a:p>
        </p:txBody>
      </p:sp>
      <p:sp>
        <p:nvSpPr>
          <p:cNvPr id="25603" name="Rectangle 12"/>
          <p:cNvSpPr>
            <a:spLocks noGrp="1" noChangeArrowheads="1"/>
          </p:cNvSpPr>
          <p:nvPr>
            <p:ph type="title" idx="4294967295"/>
          </p:nvPr>
        </p:nvSpPr>
        <p:spPr bwMode="auto">
          <a:xfrm>
            <a:off x="395288" y="620713"/>
            <a:ext cx="8229600" cy="648047"/>
          </a:xfrm>
          <a:prstGeom prst="rect">
            <a:avLst/>
          </a:prstGeom>
          <a:noFill/>
          <a:ln>
            <a:miter lim="800000"/>
            <a:headEnd/>
            <a:tailEnd/>
          </a:ln>
        </p:spPr>
        <p:txBody>
          <a:bodyPr/>
          <a:lstStyle/>
          <a:p>
            <a:pPr algn="l" eaLnBrk="1" hangingPunct="1"/>
            <a:r>
              <a:rPr lang="zh-CN" altLang="en-US" sz="2400" b="1" i="1" u="sng" dirty="0">
                <a:solidFill>
                  <a:schemeClr val="tx1"/>
                </a:solidFill>
              </a:rPr>
              <a:t>内寻迹探测器子系统</a:t>
            </a:r>
          </a:p>
        </p:txBody>
      </p:sp>
      <p:sp>
        <p:nvSpPr>
          <p:cNvPr id="25604" name="Text Box 13"/>
          <p:cNvSpPr txBox="1">
            <a:spLocks noChangeArrowheads="1"/>
          </p:cNvSpPr>
          <p:nvPr/>
        </p:nvSpPr>
        <p:spPr bwMode="auto">
          <a:xfrm>
            <a:off x="8064500" y="588645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hlinkClick r:id="rId3" action="ppaction://hlinksldjump"/>
              </a:rPr>
              <a:t>back</a:t>
            </a:r>
            <a:endPar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D621EA9-EFB2-4BA0-8C32-B98E88D23C3B}"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618</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2"/>
          <p:cNvSpPr txBox="1">
            <a:spLocks noChangeArrowheads="1"/>
          </p:cNvSpPr>
          <p:nvPr/>
        </p:nvSpPr>
        <p:spPr bwMode="auto">
          <a:xfrm>
            <a:off x="539750" y="1628775"/>
            <a:ext cx="7777163" cy="3841052"/>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电磁量能器，它能吸收所有通过它的电子和光子的能量（电磁能），产生正比于这些能量的电信号；它被分为非常精细的一个个小颗粒，测量电磁能的各个方向沉积量，电磁量能器选用液氩电离室作为探测元件，重金属作为吸收体 </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强子量能器在电磁量能器的外层，它吸收和测量强子的能量，包括质子、中子、 </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π</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介子和</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K</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介子等。桶部的强子量能器是由钢吸收体与瓦状闪烁塑料探测器组成；端盖强子量能器由铅吸收体与液氩电离室组成 </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endPar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endParaRPr>
          </a:p>
        </p:txBody>
      </p:sp>
      <p:sp>
        <p:nvSpPr>
          <p:cNvPr id="26627" name="Rectangle 10"/>
          <p:cNvSpPr>
            <a:spLocks noGrp="1" noChangeArrowheads="1"/>
          </p:cNvSpPr>
          <p:nvPr>
            <p:ph type="title" idx="4294967295"/>
          </p:nvPr>
        </p:nvSpPr>
        <p:spPr bwMode="auto">
          <a:xfrm>
            <a:off x="395288" y="476250"/>
            <a:ext cx="8229600" cy="1143000"/>
          </a:xfrm>
          <a:prstGeom prst="rect">
            <a:avLst/>
          </a:prstGeom>
          <a:noFill/>
          <a:ln>
            <a:miter lim="800000"/>
            <a:headEnd/>
            <a:tailEnd/>
          </a:ln>
        </p:spPr>
        <p:txBody>
          <a:bodyPr/>
          <a:lstStyle/>
          <a:p>
            <a:pPr algn="l" eaLnBrk="1" hangingPunct="1"/>
            <a:r>
              <a:rPr lang="zh-CN" altLang="en-US" sz="2400" b="1" i="1" u="sng"/>
              <a:t>量能器子系统</a:t>
            </a:r>
            <a:r>
              <a:rPr lang="zh-CN" altLang="en-US"/>
              <a:t> </a:t>
            </a:r>
          </a:p>
        </p:txBody>
      </p:sp>
      <p:sp>
        <p:nvSpPr>
          <p:cNvPr id="26628" name="Text Box 11"/>
          <p:cNvSpPr txBox="1">
            <a:spLocks noChangeArrowheads="1"/>
          </p:cNvSpPr>
          <p:nvPr/>
        </p:nvSpPr>
        <p:spPr bwMode="auto">
          <a:xfrm>
            <a:off x="8064500" y="588645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hlinkClick r:id="rId3" action="ppaction://hlinksldjump"/>
              </a:rPr>
              <a:t>back</a:t>
            </a:r>
            <a:endPar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F8B196D1-0336-4DEE-9AC2-B92A00B9E4B9}"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619</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a:xfrm>
            <a:off x="685800" y="609600"/>
            <a:ext cx="7772400" cy="731838"/>
          </a:xfrm>
        </p:spPr>
        <p:txBody>
          <a:bodyPr/>
          <a:lstStyle/>
          <a:p>
            <a:pPr eaLnBrk="1" hangingPunct="1"/>
            <a:r>
              <a:rPr lang="zh-CN" altLang="en-US" sz="3200" dirty="0">
                <a:solidFill>
                  <a:schemeClr val="bg1"/>
                </a:solidFill>
                <a:latin typeface="华文行楷" pitchFamily="2" charset="-122"/>
                <a:ea typeface="华文行楷" pitchFamily="2" charset="-122"/>
              </a:rPr>
              <a:t>数字化电路</a:t>
            </a:r>
          </a:p>
        </p:txBody>
      </p:sp>
      <p:sp>
        <p:nvSpPr>
          <p:cNvPr id="4" name="灯片编号占位符 3"/>
          <p:cNvSpPr>
            <a:spLocks noGrp="1"/>
          </p:cNvSpPr>
          <p:nvPr>
            <p:ph type="sldNum" sz="quarter" idx="12"/>
          </p:nvPr>
        </p:nvSpPr>
        <p:spPr/>
        <p:txBody>
          <a:bodyPr/>
          <a:lstStyle/>
          <a:p>
            <a:pPr>
              <a:defRPr/>
            </a:pPr>
            <a:fld id="{E731D41F-B336-40F8-97B2-E76EF9F8E02B}" type="slidenum">
              <a:rPr lang="en-US" altLang="zh-CN" smtClean="0"/>
              <a:pPr>
                <a:defRPr/>
              </a:pPr>
              <a:t>62</a:t>
            </a:fld>
            <a:endParaRPr lang="en-US" altLang="zh-CN"/>
          </a:p>
        </p:txBody>
      </p:sp>
      <p:graphicFrame>
        <p:nvGraphicFramePr>
          <p:cNvPr id="5" name="内容占位符 5"/>
          <p:cNvGraphicFramePr>
            <a:graphicFrameLocks/>
          </p:cNvGraphicFramePr>
          <p:nvPr/>
        </p:nvGraphicFramePr>
        <p:xfrm>
          <a:off x="323528" y="548680"/>
          <a:ext cx="8713788" cy="54452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p:cNvSpPr txBox="1">
            <a:spLocks noChangeArrowheads="1"/>
          </p:cNvSpPr>
          <p:nvPr/>
        </p:nvSpPr>
        <p:spPr bwMode="auto">
          <a:xfrm>
            <a:off x="539552" y="1628800"/>
            <a:ext cx="8229600" cy="1625060"/>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μ</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子是唯一一种能穿过所有量能器达到外层的带电粒子 </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测量</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μ</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子在该磁场中偏转方向和偏转程度来决定其电荷符号和动量，它比内寻迹室具有更精密的测量精度 </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μ</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子谱仪位于</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ATLAS</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探测器的最外层 </a:t>
            </a:r>
          </a:p>
        </p:txBody>
      </p:sp>
      <p:sp>
        <p:nvSpPr>
          <p:cNvPr id="27651" name="Rectangle 4"/>
          <p:cNvSpPr>
            <a:spLocks noGrp="1" noChangeArrowheads="1"/>
          </p:cNvSpPr>
          <p:nvPr>
            <p:ph type="title" idx="4294967295"/>
          </p:nvPr>
        </p:nvSpPr>
        <p:spPr bwMode="auto">
          <a:xfrm>
            <a:off x="395288" y="476250"/>
            <a:ext cx="8229600" cy="1143000"/>
          </a:xfrm>
          <a:prstGeom prst="rect">
            <a:avLst/>
          </a:prstGeom>
          <a:noFill/>
          <a:ln>
            <a:miter lim="800000"/>
            <a:headEnd/>
            <a:tailEnd/>
          </a:ln>
        </p:spPr>
        <p:txBody>
          <a:bodyPr/>
          <a:lstStyle/>
          <a:p>
            <a:pPr algn="l" eaLnBrk="1" hangingPunct="1"/>
            <a:r>
              <a:rPr lang="en-US" altLang="zh-CN" sz="2400" b="1" i="1" u="sng"/>
              <a:t>μ</a:t>
            </a:r>
            <a:r>
              <a:rPr lang="zh-CN" altLang="en-US" sz="2400" b="1" i="1" u="sng"/>
              <a:t>子谱仪子系统</a:t>
            </a:r>
            <a:r>
              <a:rPr lang="zh-CN" altLang="en-US"/>
              <a:t> </a:t>
            </a:r>
          </a:p>
        </p:txBody>
      </p:sp>
      <p:sp>
        <p:nvSpPr>
          <p:cNvPr id="27652" name="Text Box 5"/>
          <p:cNvSpPr txBox="1">
            <a:spLocks noChangeArrowheads="1"/>
          </p:cNvSpPr>
          <p:nvPr/>
        </p:nvSpPr>
        <p:spPr bwMode="auto">
          <a:xfrm>
            <a:off x="8064500" y="588645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hlinkClick r:id="rId3" action="ppaction://hlinksldjump"/>
              </a:rPr>
              <a:t>back</a:t>
            </a:r>
            <a:endParaRPr kumimoji="1" lang="en-US" altLang="zh-CN" sz="2400" b="1" i="1"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8D7EF17-25E2-4D1A-9692-33EC3A5049EB}"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620</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p:cNvSpPr txBox="1">
            <a:spLocks noChangeArrowheads="1"/>
          </p:cNvSpPr>
          <p:nvPr/>
        </p:nvSpPr>
        <p:spPr bwMode="auto">
          <a:xfrm>
            <a:off x="228600" y="1219200"/>
            <a:ext cx="8382000" cy="508000"/>
          </a:xfrm>
          <a:prstGeom prst="rect">
            <a:avLst/>
          </a:prstGeom>
          <a:noFill/>
          <a:ln w="9525">
            <a:noFill/>
            <a:miter lim="800000"/>
            <a:headEnd/>
            <a:tailEnd/>
          </a:ln>
        </p:spPr>
        <p:txBody>
          <a:bodyPr lIns="0" tIns="72000" rIns="0" bIns="72000">
            <a:spAutoFit/>
          </a:bodyPr>
          <a:lstStyle/>
          <a:p>
            <a:pPr marL="381000" marR="0" lvl="0" indent="-381000" algn="l" defTabSz="914400" rtl="0" eaLnBrk="1" fontAlgn="base" latinLnBrk="0" hangingPunct="1">
              <a:lnSpc>
                <a:spcPct val="100000"/>
              </a:lnSpc>
              <a:spcBef>
                <a:spcPct val="30000"/>
              </a:spcBef>
              <a:spcAft>
                <a:spcPct val="0"/>
              </a:spcAft>
              <a:buClr>
                <a:srgbClr val="000099"/>
              </a:buClr>
              <a:buSzTx/>
              <a:buFontTx/>
              <a:buBlip>
                <a:blip r:embed="rId3"/>
              </a:buBlip>
              <a:tabLst/>
              <a:defRPr/>
            </a:pPr>
            <a:endParaRPr kumimoji="1" lang="zh-CN" altLang="zh-CN" sz="24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8675" name="Text Box 3"/>
          <p:cNvSpPr txBox="1">
            <a:spLocks noChangeArrowheads="1"/>
          </p:cNvSpPr>
          <p:nvPr/>
        </p:nvSpPr>
        <p:spPr bwMode="auto">
          <a:xfrm>
            <a:off x="6324600" y="1219200"/>
            <a:ext cx="259080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zh-CN" sz="2400" b="1"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aphicFrame>
        <p:nvGraphicFramePr>
          <p:cNvPr id="9" name="图示 8"/>
          <p:cNvGraphicFramePr/>
          <p:nvPr/>
        </p:nvGraphicFramePr>
        <p:xfrm>
          <a:off x="1259632" y="2276872"/>
          <a:ext cx="6985000" cy="302433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8677" name="Rectangle 5"/>
          <p:cNvSpPr>
            <a:spLocks noGrp="1" noChangeArrowheads="1"/>
          </p:cNvSpPr>
          <p:nvPr>
            <p:ph type="title" idx="4294967295"/>
          </p:nvPr>
        </p:nvSpPr>
        <p:spPr bwMode="auto">
          <a:xfrm>
            <a:off x="395536" y="764704"/>
            <a:ext cx="8229600" cy="576287"/>
          </a:xfrm>
          <a:prstGeom prst="rect">
            <a:avLst/>
          </a:prstGeom>
          <a:noFill/>
          <a:ln>
            <a:miter lim="800000"/>
            <a:headEnd/>
            <a:tailEnd/>
          </a:ln>
        </p:spPr>
        <p:txBody>
          <a:bodyPr>
            <a:normAutofit fontScale="90000"/>
          </a:bodyPr>
          <a:lstStyle/>
          <a:p>
            <a:pPr algn="l" eaLnBrk="1" hangingPunct="1"/>
            <a:r>
              <a:rPr lang="zh-CN" altLang="en-US" sz="4000" b="1" dirty="0">
                <a:latin typeface="华文细黑" pitchFamily="2" charset="-122"/>
                <a:ea typeface="华文细黑" pitchFamily="2" charset="-122"/>
              </a:rPr>
              <a:t>二、触发和数据获取系统基本结构</a:t>
            </a:r>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FCB8E05-6605-4235-B7F8-562510E75E48}"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8"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621</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29"/>
          <p:cNvSpPr>
            <a:spLocks noChangeArrowheads="1"/>
          </p:cNvSpPr>
          <p:nvPr/>
        </p:nvSpPr>
        <p:spPr bwMode="auto">
          <a:xfrm>
            <a:off x="2555875" y="5610225"/>
            <a:ext cx="5267325" cy="438150"/>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base" latinLnBrk="0" hangingPunct="1">
              <a:lnSpc>
                <a:spcPct val="100000"/>
              </a:lnSpc>
              <a:spcBef>
                <a:spcPct val="20000"/>
              </a:spcBef>
              <a:spcAft>
                <a:spcPct val="0"/>
              </a:spcAft>
              <a:buClrTx/>
              <a:buSzTx/>
              <a:buFontTx/>
              <a:buBlip>
                <a:blip r:embed="rId3"/>
              </a:buBlip>
              <a:tabLst/>
              <a:defRPr/>
            </a:pPr>
            <a:r>
              <a:rPr kumimoji="1" lang="zh-CN" altLang="en-US" sz="2400" b="1" i="0" u="none" strike="noStrike" kern="1200" cap="none" spc="0" normalizeH="0" baseline="0" noProof="0">
                <a:ln>
                  <a:noFill/>
                </a:ln>
                <a:solidFill>
                  <a:srgbClr val="000000"/>
                </a:solidFill>
                <a:effectLst/>
                <a:uLnTx/>
                <a:uFillTx/>
                <a:latin typeface="Times New Roman" pitchFamily="18" charset="0"/>
                <a:ea typeface="宋体" charset="-122"/>
                <a:cs typeface="+mn-cs"/>
                <a:sym typeface="Symbol" pitchFamily="18" charset="2"/>
              </a:rPr>
              <a:t>高能物理实验中触发和数据获取系统 </a:t>
            </a:r>
          </a:p>
        </p:txBody>
      </p:sp>
      <p:sp>
        <p:nvSpPr>
          <p:cNvPr id="1028" name="Rectangle 30"/>
          <p:cNvSpPr>
            <a:spLocks noGrp="1" noChangeArrowheads="1"/>
          </p:cNvSpPr>
          <p:nvPr>
            <p:ph type="title" idx="4294967295"/>
          </p:nvPr>
        </p:nvSpPr>
        <p:spPr bwMode="auto">
          <a:xfrm>
            <a:off x="395288" y="765175"/>
            <a:ext cx="8229600" cy="1143000"/>
          </a:xfrm>
          <a:prstGeom prst="rect">
            <a:avLst/>
          </a:prstGeom>
          <a:noFill/>
          <a:ln>
            <a:miter lim="800000"/>
            <a:headEnd/>
            <a:tailEnd/>
          </a:ln>
        </p:spPr>
        <p:txBody>
          <a:bodyPr/>
          <a:lstStyle/>
          <a:p>
            <a:pPr algn="l" eaLnBrk="1" hangingPunct="1"/>
            <a:r>
              <a:rPr lang="zh-CN" altLang="en-US" sz="2800" b="1" i="1" u="sng"/>
              <a:t>高能物理实验中触发和数据获取系统</a:t>
            </a:r>
            <a:r>
              <a:rPr lang="zh-CN" altLang="en-US"/>
              <a:t> </a:t>
            </a:r>
          </a:p>
        </p:txBody>
      </p:sp>
      <p:graphicFrame>
        <p:nvGraphicFramePr>
          <p:cNvPr id="1026" name="Object 8"/>
          <p:cNvGraphicFramePr>
            <a:graphicFrameLocks noChangeAspect="1"/>
          </p:cNvGraphicFramePr>
          <p:nvPr/>
        </p:nvGraphicFramePr>
        <p:xfrm>
          <a:off x="1331913" y="1916113"/>
          <a:ext cx="6769100" cy="3236912"/>
        </p:xfrm>
        <a:graphic>
          <a:graphicData uri="http://schemas.openxmlformats.org/presentationml/2006/ole">
            <mc:AlternateContent xmlns:mc="http://schemas.openxmlformats.org/markup-compatibility/2006">
              <mc:Choice xmlns:v="urn:schemas-microsoft-com:vml" Requires="v">
                <p:oleObj spid="_x0000_s34819" name="Visio" r:id="rId4" imgW="6127707" imgH="2929719" progId="Visio.Drawing.11">
                  <p:embed/>
                </p:oleObj>
              </mc:Choice>
              <mc:Fallback>
                <p:oleObj name="Visio" r:id="rId4" imgW="6127707" imgH="2929719" progId="Visio.Drawing.11">
                  <p:embed/>
                  <p:pic>
                    <p:nvPicPr>
                      <p:cNvPr id="1026"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31913" y="1916113"/>
                        <a:ext cx="6769100" cy="3236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454E6FE1-35C0-4D57-A25D-4F6F04E76583}"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8" name="灯片编号占位符 5"/>
          <p:cNvSpPr txBox="1">
            <a:spLocks/>
          </p:cNvSpPr>
          <p:nvPr/>
        </p:nvSpPr>
        <p:spPr>
          <a:xfrm>
            <a:off x="8570168" y="6400800"/>
            <a:ext cx="573832" cy="457200"/>
          </a:xfrm>
          <a:prstGeom prst="rect">
            <a:avLst/>
          </a:prstGeom>
          <a:noFill/>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4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l" defTabSz="914400" rtl="0" eaLnBrk="1" fontAlgn="base" latinLnBrk="0" hangingPunct="1">
                <a:lnSpc>
                  <a:spcPct val="100000"/>
                </a:lnSpc>
                <a:spcBef>
                  <a:spcPct val="50000"/>
                </a:spcBef>
                <a:spcAft>
                  <a:spcPct val="0"/>
                </a:spcAft>
                <a:buClrTx/>
                <a:buSzTx/>
                <a:buFontTx/>
                <a:buNone/>
                <a:tabLst/>
                <a:defRPr/>
              </a:pPr>
              <a:t>622</a:t>
            </a:fld>
            <a:endParaRPr kumimoji="1" lang="en-US" altLang="zh-CN" sz="24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2"/>
          <p:cNvSpPr txBox="1">
            <a:spLocks noChangeArrowheads="1"/>
          </p:cNvSpPr>
          <p:nvPr/>
        </p:nvSpPr>
        <p:spPr bwMode="auto">
          <a:xfrm>
            <a:off x="611560" y="1556792"/>
            <a:ext cx="7777162" cy="1698927"/>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探测器模拟处理：  前放、成形、模拟存储</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数字化：    甄别、</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ADC</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TDC</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、地址编码</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数据零压缩：判断逻辑和编码</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数据缓冲：  高速存储器及其控制电路</a:t>
            </a:r>
          </a:p>
        </p:txBody>
      </p:sp>
      <p:sp>
        <p:nvSpPr>
          <p:cNvPr id="29699" name="Rectangle 3"/>
          <p:cNvSpPr>
            <a:spLocks noGrp="1" noChangeArrowheads="1"/>
          </p:cNvSpPr>
          <p:nvPr>
            <p:ph type="title" idx="4294967295"/>
          </p:nvPr>
        </p:nvSpPr>
        <p:spPr bwMode="auto">
          <a:xfrm>
            <a:off x="395288" y="620713"/>
            <a:ext cx="8229600" cy="1143000"/>
          </a:xfrm>
          <a:prstGeom prst="rect">
            <a:avLst/>
          </a:prstGeom>
          <a:noFill/>
          <a:ln>
            <a:miter lim="800000"/>
            <a:headEnd/>
            <a:tailEnd/>
          </a:ln>
        </p:spPr>
        <p:txBody>
          <a:bodyPr/>
          <a:lstStyle/>
          <a:p>
            <a:pPr algn="l" eaLnBrk="1" hangingPunct="1"/>
            <a:r>
              <a:rPr lang="en-US" altLang="zh-CN" sz="2400" b="1" i="1" u="sng"/>
              <a:t>1.</a:t>
            </a:r>
            <a:r>
              <a:rPr lang="zh-CN" altLang="en-US" sz="2400" b="1" i="1" u="sng"/>
              <a:t>前端电子学</a:t>
            </a:r>
            <a:endParaRPr lang="zh-CN" altLang="en-US" sz="2400" b="1" i="1" u="sng">
              <a:solidFill>
                <a:schemeClr val="tx1"/>
              </a:solidFill>
            </a:endParaRPr>
          </a:p>
        </p:txBody>
      </p:sp>
      <p:sp>
        <p:nvSpPr>
          <p:cNvPr id="29700" name="Text Box 4"/>
          <p:cNvSpPr txBox="1">
            <a:spLocks noChangeArrowheads="1"/>
          </p:cNvSpPr>
          <p:nvPr/>
        </p:nvSpPr>
        <p:spPr bwMode="auto">
          <a:xfrm>
            <a:off x="8064500" y="588645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3" action="ppaction://hlinksldjump"/>
              </a:rPr>
              <a:t>back</a:t>
            </a:r>
            <a:endPar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7368ADB9-40A6-40BF-BF9D-3E84A4D31461}"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623</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2"/>
          <p:cNvSpPr txBox="1">
            <a:spLocks noChangeArrowheads="1"/>
          </p:cNvSpPr>
          <p:nvPr/>
        </p:nvSpPr>
        <p:spPr bwMode="auto">
          <a:xfrm>
            <a:off x="611188" y="1562695"/>
            <a:ext cx="7777162" cy="4801314"/>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事例与本底 一次作用产生一个结果，其结果的信息集合称为一个事例 </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(event).</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事例可分为：好事例－实验者所需要研究的结果；背景事例－实验者不感兴趣的结果，或称本底。</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数据获取系统中应有这样一个组成部分：对原始事例进行区别或甄别，称为触发判选系统</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触发实际上是对事例的选通。</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触发系统的必要性：</a:t>
            </a:r>
          </a:p>
          <a:p>
            <a:pPr marL="571500" marR="0" lvl="1" indent="0" algn="l" defTabSz="914400" rtl="0" eaLnBrk="1" fontAlgn="base" latinLnBrk="0" hangingPunct="1">
              <a:lnSpc>
                <a:spcPct val="100000"/>
              </a:lnSpc>
              <a:spcBef>
                <a:spcPct val="20000"/>
              </a:spcBef>
              <a:spcAft>
                <a:spcPct val="0"/>
              </a:spcAft>
              <a:buClrTx/>
              <a:buSzTx/>
              <a:buFontTx/>
              <a:buNone/>
              <a:tabLst/>
              <a:defRPr/>
            </a:pP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1.</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解决记录速度与事例信息率之间不匹配矛盾，这一点对高能物理实验尤为必要：记录速度  </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10</a:t>
            </a:r>
            <a:r>
              <a:rPr kumimoji="1" lang="en-US" altLang="zh-CN" sz="2400" b="0" i="0" u="none" strike="noStrike" kern="1200" cap="none" spc="0" normalizeH="0" baseline="3000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4</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 </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 </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10</a:t>
            </a:r>
            <a:r>
              <a:rPr kumimoji="1" lang="en-US" altLang="zh-CN" sz="2400" b="0" i="0" u="none" strike="noStrike" kern="1200" cap="none" spc="0" normalizeH="0" baseline="3000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5 </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字</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秒 ，事例信息率 </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10</a:t>
            </a:r>
            <a:r>
              <a:rPr kumimoji="1" lang="en-US" altLang="zh-CN" sz="2400" b="0" i="0" u="none" strike="noStrike" kern="1200" cap="none" spc="0" normalizeH="0" baseline="3000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7</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10</a:t>
            </a:r>
            <a:r>
              <a:rPr kumimoji="1" lang="en-US" altLang="zh-CN" sz="2400" b="0" i="0" u="none" strike="noStrike" kern="1200" cap="none" spc="0" normalizeH="0" baseline="3000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11</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字</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秒</a:t>
            </a:r>
          </a:p>
          <a:p>
            <a:pPr marL="571500" marR="0" lvl="1" indent="0" algn="l" defTabSz="914400" rtl="0" eaLnBrk="1" fontAlgn="base" latinLnBrk="0" hangingPunct="1">
              <a:lnSpc>
                <a:spcPct val="100000"/>
              </a:lnSpc>
              <a:spcBef>
                <a:spcPct val="20000"/>
              </a:spcBef>
              <a:spcAft>
                <a:spcPct val="0"/>
              </a:spcAft>
              <a:buClrTx/>
              <a:buSzTx/>
              <a:buFontTx/>
              <a:buNone/>
              <a:tabLst/>
              <a:defRPr/>
            </a:pP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2.</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改善信噪比，减轻离线分析的压力。</a:t>
            </a:r>
          </a:p>
        </p:txBody>
      </p:sp>
      <p:sp>
        <p:nvSpPr>
          <p:cNvPr id="30723" name="Rectangle 3"/>
          <p:cNvSpPr>
            <a:spLocks noGrp="1" noChangeArrowheads="1"/>
          </p:cNvSpPr>
          <p:nvPr>
            <p:ph type="title" idx="4294967295"/>
          </p:nvPr>
        </p:nvSpPr>
        <p:spPr bwMode="auto">
          <a:xfrm>
            <a:off x="395288" y="620713"/>
            <a:ext cx="8229600" cy="1143000"/>
          </a:xfrm>
          <a:prstGeom prst="rect">
            <a:avLst/>
          </a:prstGeom>
          <a:noFill/>
          <a:ln>
            <a:miter lim="800000"/>
            <a:headEnd/>
            <a:tailEnd/>
          </a:ln>
        </p:spPr>
        <p:txBody>
          <a:bodyPr/>
          <a:lstStyle/>
          <a:p>
            <a:pPr algn="l" eaLnBrk="1" hangingPunct="1"/>
            <a:r>
              <a:rPr lang="en-US" altLang="zh-CN" sz="2400" b="1" i="1" u="sng" dirty="0"/>
              <a:t>2.</a:t>
            </a:r>
            <a:r>
              <a:rPr lang="zh-CN" altLang="en-US" sz="2400" b="1" i="1" u="sng" dirty="0"/>
              <a:t>触发系统</a:t>
            </a:r>
          </a:p>
        </p:txBody>
      </p:sp>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CBDF70C7-6D4F-4248-A18A-8C94F34C0F20}"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624</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
        <p:nvSpPr>
          <p:cNvPr id="8" name="Text Box 4"/>
          <p:cNvSpPr txBox="1">
            <a:spLocks noChangeArrowheads="1"/>
          </p:cNvSpPr>
          <p:nvPr/>
        </p:nvSpPr>
        <p:spPr bwMode="auto">
          <a:xfrm>
            <a:off x="8064500" y="588645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3" action="ppaction://hlinksldjump"/>
              </a:rPr>
              <a:t>back</a:t>
            </a:r>
            <a:endPar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ransition>
    <p:pull dir="lu"/>
  </p:transition>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2"/>
          <p:cNvSpPr txBox="1">
            <a:spLocks noChangeArrowheads="1"/>
          </p:cNvSpPr>
          <p:nvPr/>
        </p:nvSpPr>
        <p:spPr bwMode="auto">
          <a:xfrm>
            <a:off x="683568" y="1628800"/>
            <a:ext cx="7777162" cy="2068259"/>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将前端电路各部分信息按一定格式收集在一起</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组成事例信息集合； </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对事例进行预处理</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扣本底和台阶</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进行数据刻度</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对事例进行进一步判选</a:t>
            </a:r>
            <a:r>
              <a:rPr kumimoji="1" lang="en-US" altLang="zh-CN"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并记录在永久媒体中；        </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华文细黑" pitchFamily="2" charset="-122"/>
                <a:ea typeface="华文细黑" pitchFamily="2" charset="-122"/>
                <a:cs typeface="+mn-cs"/>
                <a:sym typeface="Symbol" pitchFamily="18" charset="2"/>
              </a:rPr>
              <a:t>实验的在线监测。</a:t>
            </a:r>
          </a:p>
        </p:txBody>
      </p:sp>
      <p:sp>
        <p:nvSpPr>
          <p:cNvPr id="31747" name="Rectangle 3"/>
          <p:cNvSpPr>
            <a:spLocks noGrp="1" noChangeArrowheads="1"/>
          </p:cNvSpPr>
          <p:nvPr>
            <p:ph type="title" idx="4294967295"/>
          </p:nvPr>
        </p:nvSpPr>
        <p:spPr bwMode="auto">
          <a:xfrm>
            <a:off x="395288" y="620713"/>
            <a:ext cx="8229600" cy="1143000"/>
          </a:xfrm>
          <a:prstGeom prst="rect">
            <a:avLst/>
          </a:prstGeom>
          <a:noFill/>
          <a:ln>
            <a:miter lim="800000"/>
            <a:headEnd/>
            <a:tailEnd/>
          </a:ln>
        </p:spPr>
        <p:txBody>
          <a:bodyPr/>
          <a:lstStyle/>
          <a:p>
            <a:pPr algn="l" eaLnBrk="1" hangingPunct="1"/>
            <a:r>
              <a:rPr lang="en-US" altLang="zh-CN" sz="2400" b="1" i="1" u="sng" dirty="0">
                <a:solidFill>
                  <a:schemeClr val="tx1"/>
                </a:solidFill>
              </a:rPr>
              <a:t>3.</a:t>
            </a:r>
            <a:r>
              <a:rPr lang="zh-CN" altLang="en-US" sz="2400" b="1" i="1" u="sng" dirty="0"/>
              <a:t>数据获取主系统－基本功能</a:t>
            </a:r>
            <a:endParaRPr lang="zh-CN" altLang="en-US" dirty="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035099EA-F171-4939-881F-D82F5147D068}"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6"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625</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Tree>
  </p:cSld>
  <p:clrMapOvr>
    <a:masterClrMapping/>
  </p:clrMapOvr>
  <p:transition>
    <p:pull dir="lu"/>
  </p:transition>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nvSpPr>
        <p:spPr bwMode="auto">
          <a:xfrm>
            <a:off x="611188" y="1572865"/>
            <a:ext cx="7777162" cy="3693319"/>
          </a:xfrm>
          <a:prstGeom prst="rect">
            <a:avLst/>
          </a:prstGeom>
          <a:noFill/>
          <a:ln w="9525">
            <a:noFill/>
            <a:miter lim="800000"/>
            <a:headEnd/>
            <a:tailEnd/>
          </a:ln>
        </p:spPr>
        <p:txBody>
          <a:bodyPr lIns="0" tIns="0" rIns="0" bIns="0">
            <a:spAutoFit/>
          </a:bodyPr>
          <a:lstStyle/>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总线</a:t>
            </a:r>
          </a:p>
          <a:p>
            <a:pPr marL="288925" marR="0" lvl="0" indent="-288925" algn="l" defTabSz="914400" rtl="0" eaLnBrk="1" fontAlgn="base" latinLnBrk="0" hangingPunct="1">
              <a:lnSpc>
                <a:spcPct val="100000"/>
              </a:lnSpc>
              <a:spcBef>
                <a:spcPct val="20000"/>
              </a:spcBef>
              <a:spcAft>
                <a:spcPct val="0"/>
              </a:spcAft>
              <a:buClrTx/>
              <a:buSzTx/>
              <a:buFontTx/>
              <a:buNone/>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	</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CAMAC, VME, </a:t>
            </a:r>
            <a:r>
              <a:rPr kumimoji="1" lang="en-US" altLang="zh-CN" sz="2400" b="0" i="0" u="none" strike="noStrike" kern="1200" cap="none" spc="0" normalizeH="0" baseline="0" noProof="0" dirty="0" err="1">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Fastbus</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 PXI </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等标准总线及自定义的非标准总线。         </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局域网： 	</a:t>
            </a:r>
          </a:p>
          <a:p>
            <a:pPr marL="288925" marR="0" lvl="0" indent="-288925" algn="l" defTabSz="914400" rtl="0" eaLnBrk="1" fontAlgn="base" latinLnBrk="0" hangingPunct="1">
              <a:lnSpc>
                <a:spcPct val="100000"/>
              </a:lnSpc>
              <a:spcBef>
                <a:spcPct val="20000"/>
              </a:spcBef>
              <a:spcAft>
                <a:spcPct val="0"/>
              </a:spcAft>
              <a:buClrTx/>
              <a:buSzTx/>
              <a:buFontTx/>
              <a:buNone/>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	以太、</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Novell</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FDDI</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ATM</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等局域网。         总线与局域网是为了提供数据流从前端电路向主系统传送的通道。        </a:t>
            </a:r>
          </a:p>
          <a:p>
            <a:pPr marL="288925" marR="0" lvl="0" indent="-288925" algn="l" defTabSz="914400" rtl="0" eaLnBrk="1" fontAlgn="base" latinLnBrk="0" hangingPunct="1">
              <a:lnSpc>
                <a:spcPct val="100000"/>
              </a:lnSpc>
              <a:spcBef>
                <a:spcPct val="20000"/>
              </a:spcBef>
              <a:spcAft>
                <a:spcPct val="0"/>
              </a:spcAft>
              <a:buClrTx/>
              <a:buSzTx/>
              <a:buFontTx/>
              <a:buBlip>
                <a:blip r:embed="rId2"/>
              </a:buBlip>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接口问题：</a:t>
            </a:r>
          </a:p>
          <a:p>
            <a:pPr marL="288925" marR="0" lvl="0" indent="-288925" algn="l" defTabSz="914400" rtl="0" eaLnBrk="1" fontAlgn="base" latinLnBrk="0" hangingPunct="1">
              <a:lnSpc>
                <a:spcPct val="100000"/>
              </a:lnSpc>
              <a:spcBef>
                <a:spcPct val="20000"/>
              </a:spcBef>
              <a:spcAft>
                <a:spcPct val="0"/>
              </a:spcAft>
              <a:buClrTx/>
              <a:buSzTx/>
              <a:buFontTx/>
              <a:buNone/>
              <a:tabLst/>
              <a:defRPr/>
            </a:pP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	总线之间</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总线与主机之间存在着互联问题</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即接口 </a:t>
            </a:r>
            <a:r>
              <a:rPr kumimoji="1" lang="en-US" altLang="zh-CN"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(Interface)</a:t>
            </a:r>
            <a:r>
              <a:rPr kumimoji="1" lang="zh-CN" altLang="en-US" sz="2400" b="0" i="0" u="none" strike="noStrike" kern="1200" cap="none" spc="0" normalizeH="0" baseline="0" noProof="0" dirty="0">
                <a:ln>
                  <a:noFill/>
                </a:ln>
                <a:solidFill>
                  <a:srgbClr val="0000CC"/>
                </a:solidFill>
                <a:effectLst/>
                <a:uLnTx/>
                <a:uFillTx/>
                <a:latin typeface="Times New Roman" pitchFamily="18" charset="0"/>
                <a:ea typeface="华文细黑" pitchFamily="2" charset="-122"/>
                <a:cs typeface="Times New Roman" pitchFamily="18" charset="0"/>
                <a:sym typeface="Symbol" pitchFamily="18" charset="2"/>
              </a:rPr>
              <a:t>。 </a:t>
            </a:r>
          </a:p>
        </p:txBody>
      </p:sp>
      <p:sp>
        <p:nvSpPr>
          <p:cNvPr id="32771" name="Rectangle 3"/>
          <p:cNvSpPr>
            <a:spLocks noGrp="1" noChangeArrowheads="1"/>
          </p:cNvSpPr>
          <p:nvPr>
            <p:ph type="title" idx="4294967295"/>
          </p:nvPr>
        </p:nvSpPr>
        <p:spPr bwMode="auto">
          <a:xfrm>
            <a:off x="395288" y="620713"/>
            <a:ext cx="8229600" cy="1143000"/>
          </a:xfrm>
          <a:prstGeom prst="rect">
            <a:avLst/>
          </a:prstGeom>
          <a:noFill/>
          <a:ln>
            <a:miter lim="800000"/>
            <a:headEnd/>
            <a:tailEnd/>
          </a:ln>
        </p:spPr>
        <p:txBody>
          <a:bodyPr/>
          <a:lstStyle/>
          <a:p>
            <a:pPr marL="838200" indent="-838200" algn="l" eaLnBrk="1" hangingPunct="1"/>
            <a:r>
              <a:rPr lang="en-US" altLang="zh-CN" sz="2400" b="1" i="1" u="sng">
                <a:solidFill>
                  <a:schemeClr val="tx1"/>
                </a:solidFill>
              </a:rPr>
              <a:t>3.</a:t>
            </a:r>
            <a:r>
              <a:rPr lang="zh-CN" altLang="en-US" sz="2400" b="1" i="1" u="sng"/>
              <a:t>数据获取主系统－数据传送</a:t>
            </a:r>
            <a:endParaRPr lang="zh-CN" altLang="en-US"/>
          </a:p>
        </p:txBody>
      </p:sp>
      <p:sp>
        <p:nvSpPr>
          <p:cNvPr id="6" name="日期占位符 5"/>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EBA8F0B-BD6A-4342-96AC-A220FEDDE683}"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
        <p:nvSpPr>
          <p:cNvPr id="7" name="灯片编号占位符 5"/>
          <p:cNvSpPr txBox="1">
            <a:spLocks/>
          </p:cNvSpPr>
          <p:nvPr/>
        </p:nvSpPr>
        <p:spPr>
          <a:xfrm>
            <a:off x="8532440" y="6418853"/>
            <a:ext cx="608856" cy="457200"/>
          </a:xfrm>
          <a:prstGeom prst="rect">
            <a:avLst/>
          </a:prstGeom>
          <a:noFill/>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fld id="{A89F6344-E9FB-4084-8C3B-F24313FAC9A8}" type="slidenum">
              <a:rPr kumimoji="1" lang="en-US" altLang="zh-CN" sz="2000" b="1" i="0" u="none" strike="noStrike" kern="1200" cap="none" spc="0" normalizeH="0" baseline="0" noProof="0" smtClean="0">
                <a:ln>
                  <a:noFill/>
                </a:ln>
                <a:solidFill>
                  <a:srgbClr val="000000"/>
                </a:solidFill>
                <a:effectLst/>
                <a:uLnTx/>
                <a:uFillTx/>
                <a:latin typeface="华文细黑" pitchFamily="2" charset="-122"/>
                <a:ea typeface="华文细黑" pitchFamily="2" charset="-122"/>
                <a:cs typeface="+mn-cs"/>
              </a:rPr>
              <a:pPr marL="0" marR="0" lvl="0" indent="0" algn="ctr" defTabSz="914400" rtl="0" eaLnBrk="1" fontAlgn="base" latinLnBrk="0" hangingPunct="1">
                <a:lnSpc>
                  <a:spcPct val="100000"/>
                </a:lnSpc>
                <a:spcBef>
                  <a:spcPct val="50000"/>
                </a:spcBef>
                <a:spcAft>
                  <a:spcPct val="0"/>
                </a:spcAft>
                <a:buClrTx/>
                <a:buSzTx/>
                <a:buFontTx/>
                <a:buNone/>
                <a:tabLst/>
                <a:defRPr/>
              </a:pPr>
              <a:t>626</a:t>
            </a:fld>
            <a:endParaRPr kumimoji="1" lang="en-US" altLang="zh-CN" sz="2000" b="1" i="0" u="none" strike="noStrike" kern="1200" cap="none" spc="0" normalizeH="0" baseline="0" noProof="0" dirty="0">
              <a:ln>
                <a:noFill/>
              </a:ln>
              <a:solidFill>
                <a:srgbClr val="000000"/>
              </a:solidFill>
              <a:effectLst/>
              <a:uLnTx/>
              <a:uFillTx/>
              <a:latin typeface="华文细黑" pitchFamily="2" charset="-122"/>
              <a:ea typeface="华文细黑" pitchFamily="2" charset="-122"/>
              <a:cs typeface="+mn-cs"/>
            </a:endParaRPr>
          </a:p>
        </p:txBody>
      </p:sp>
      <p:sp>
        <p:nvSpPr>
          <p:cNvPr id="8" name="Text Box 4"/>
          <p:cNvSpPr txBox="1">
            <a:spLocks noChangeArrowheads="1"/>
          </p:cNvSpPr>
          <p:nvPr/>
        </p:nvSpPr>
        <p:spPr bwMode="auto">
          <a:xfrm>
            <a:off x="8064500" y="5886450"/>
            <a:ext cx="755650"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hlinkClick r:id="rId3" action="ppaction://hlinksldjump"/>
              </a:rPr>
              <a:t>back</a:t>
            </a:r>
            <a:endParaRPr kumimoji="1" lang="en-US" altLang="zh-CN" sz="2400" b="1" i="1" u="none" strike="noStrike" kern="1200" cap="none" spc="0" normalizeH="0" baseline="0" noProof="0" dirty="0">
              <a:ln>
                <a:noFill/>
              </a:ln>
              <a:solidFill>
                <a:srgbClr val="000000"/>
              </a:solidFill>
              <a:effectLst/>
              <a:uLnTx/>
              <a:uFillTx/>
              <a:latin typeface="Times New Roman" pitchFamily="18" charset="0"/>
              <a:ea typeface="宋体" charset="-122"/>
              <a:cs typeface="+mn-cs"/>
            </a:endParaRPr>
          </a:p>
        </p:txBody>
      </p:sp>
    </p:spTree>
  </p:cSld>
  <p:clrMapOvr>
    <a:masterClrMapping/>
  </p:clrMapOvr>
  <p:transition>
    <p:pull dir="lu"/>
  </p:transition>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图示 6"/>
          <p:cNvGraphicFramePr/>
          <p:nvPr/>
        </p:nvGraphicFramePr>
        <p:xfrm>
          <a:off x="1331640" y="2060848"/>
          <a:ext cx="6705600" cy="31765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099" name="Rectangle 5"/>
          <p:cNvSpPr>
            <a:spLocks noGrp="1" noChangeArrowheads="1"/>
          </p:cNvSpPr>
          <p:nvPr>
            <p:ph type="title" idx="4294967295"/>
          </p:nvPr>
        </p:nvSpPr>
        <p:spPr>
          <a:xfrm>
            <a:off x="611188" y="765175"/>
            <a:ext cx="7993062" cy="1143000"/>
          </a:xfrm>
        </p:spPr>
        <p:txBody>
          <a:bodyPr/>
          <a:lstStyle/>
          <a:p>
            <a:pPr eaLnBrk="1" hangingPunct="1"/>
            <a:r>
              <a:rPr lang="en-US" altLang="zh-CN" b="1" u="sng">
                <a:solidFill>
                  <a:schemeClr val="tx1"/>
                </a:solidFill>
              </a:rPr>
              <a:t>CONTENTS</a:t>
            </a:r>
          </a:p>
        </p:txBody>
      </p:sp>
      <p:sp>
        <p:nvSpPr>
          <p:cNvPr id="4100" name="日期占位符 4"/>
          <p:cNvSpPr>
            <a:spLocks noGrp="1"/>
          </p:cNvSpPr>
          <p:nvPr>
            <p:ph type="dt" sz="quarter" idx="10"/>
          </p:nvPr>
        </p:nvSpPr>
        <p:spPr>
          <a:xfrm>
            <a:off x="0" y="6553200"/>
            <a:ext cx="1600200" cy="304800"/>
          </a:xfrm>
          <a:noFill/>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B5A55A2D-2965-447D-AC21-DBD812512214}" type="datetime1">
              <a:rPr kumimoji="0" lang="zh-CN" altLang="en-US" sz="1400" b="0" i="0" u="none" strike="noStrike" kern="1200" cap="none" spc="0" normalizeH="0" baseline="0" noProof="0" smtClean="0">
                <a:ln>
                  <a:noFill/>
                </a:ln>
                <a:solidFill>
                  <a:srgbClr val="000000"/>
                </a:solidFill>
                <a:effectLst/>
                <a:uLnTx/>
                <a:uFillTx/>
                <a:latin typeface="Times New Roman" pitchFamily="18" charset="0"/>
                <a:ea typeface="宋体" pitchFamily="2"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2024/6/13</a:t>
            </a:fld>
            <a:endPar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Tree>
  </p:cSld>
  <p:clrMapOvr>
    <a:masterClrMapping/>
  </p:clrMapOvr>
  <p:transition>
    <p:pull dir="lu"/>
  </p:transition>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idx="4294967295"/>
          </p:nvPr>
        </p:nvSpPr>
        <p:spPr>
          <a:xfrm>
            <a:off x="395288" y="765175"/>
            <a:ext cx="8208962" cy="647700"/>
          </a:xfrm>
        </p:spPr>
        <p:txBody>
          <a:bodyPr rtlCol="0">
            <a:normAutofit fontScale="90000"/>
          </a:bodyPr>
          <a:lstStyle/>
          <a:p>
            <a:pPr eaLnBrk="1" hangingPunct="1">
              <a:defRPr/>
            </a:pPr>
            <a:r>
              <a:rPr lang="zh-CN" altLang="en-US" sz="2800" b="1" i="1" u="sng" dirty="0"/>
              <a:t>高能物理实验中触发和数据获取系统</a:t>
            </a:r>
            <a:r>
              <a:rPr lang="zh-CN" altLang="en-US" dirty="0"/>
              <a:t> </a:t>
            </a:r>
          </a:p>
        </p:txBody>
      </p:sp>
      <p:graphicFrame>
        <p:nvGraphicFramePr>
          <p:cNvPr id="1026" name="Object 8"/>
          <p:cNvGraphicFramePr>
            <a:graphicFrameLocks noChangeAspect="1"/>
          </p:cNvGraphicFramePr>
          <p:nvPr/>
        </p:nvGraphicFramePr>
        <p:xfrm>
          <a:off x="179388" y="1844675"/>
          <a:ext cx="8820150" cy="4216400"/>
        </p:xfrm>
        <a:graphic>
          <a:graphicData uri="http://schemas.openxmlformats.org/presentationml/2006/ole">
            <mc:AlternateContent xmlns:mc="http://schemas.openxmlformats.org/markup-compatibility/2006">
              <mc:Choice xmlns:v="urn:schemas-microsoft-com:vml" Requires="v">
                <p:oleObj spid="_x0000_s35843" name="Visio" r:id="rId4" imgW="6127707" imgH="2929719" progId="Visio.Drawing.11">
                  <p:embed/>
                </p:oleObj>
              </mc:Choice>
              <mc:Fallback>
                <p:oleObj name="Visio" r:id="rId4" imgW="6127707" imgH="2929719" progId="Visio.Drawing.11">
                  <p:embed/>
                  <p:pic>
                    <p:nvPicPr>
                      <p:cNvPr id="1026"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388" y="1844675"/>
                        <a:ext cx="8820150" cy="421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 name="圆角矩形 4"/>
          <p:cNvSpPr/>
          <p:nvPr/>
        </p:nvSpPr>
        <p:spPr bwMode="auto">
          <a:xfrm>
            <a:off x="1691680" y="1412776"/>
            <a:ext cx="2664296" cy="2592288"/>
          </a:xfrm>
          <a:prstGeom prst="roundRect">
            <a:avLst/>
          </a:prstGeom>
          <a:solidFill>
            <a:schemeClr val="accent1">
              <a:alpha val="25000"/>
            </a:schemeClr>
          </a:solidFill>
          <a:ln w="9525" cap="flat" cmpd="sng" algn="ctr">
            <a:solidFill>
              <a:schemeClr val="tx1"/>
            </a:solidFill>
            <a:prstDash val="solid"/>
            <a:round/>
            <a:headEnd type="none" w="med" len="med"/>
            <a:tailEnd type="none" w="med" len="med"/>
          </a:ln>
          <a:effectLst/>
        </p:spPr>
        <p:txBody>
          <a:bodyPr vert="horz" wrap="square" lIns="36000" tIns="36000" rIns="36000" bIns="3600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en-US" sz="2400" b="1" i="1"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Tree>
  </p:cSld>
  <p:clrMapOvr>
    <a:masterClrMapping/>
  </p:clrMapOvr>
  <p:transition>
    <p:pull dir="l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标题 1"/>
          <p:cNvSpPr>
            <a:spLocks noGrp="1"/>
          </p:cNvSpPr>
          <p:nvPr>
            <p:ph type="title"/>
          </p:nvPr>
        </p:nvSpPr>
        <p:spPr>
          <a:xfrm>
            <a:off x="457200" y="692150"/>
            <a:ext cx="8229600" cy="725488"/>
          </a:xfrm>
        </p:spPr>
        <p:txBody>
          <a:bodyPr/>
          <a:lstStyle/>
          <a:p>
            <a:pPr algn="l"/>
            <a:r>
              <a:rPr lang="zh-CN" altLang="en-US" sz="3600" b="1">
                <a:solidFill>
                  <a:schemeClr val="tx1"/>
                </a:solidFill>
                <a:latin typeface="华文细黑" pitchFamily="2" charset="-122"/>
                <a:ea typeface="华文细黑" pitchFamily="2" charset="-122"/>
              </a:rPr>
              <a:t>第</a:t>
            </a:r>
            <a:r>
              <a:rPr lang="en-US" altLang="zh-CN" sz="3600" b="1">
                <a:solidFill>
                  <a:schemeClr val="tx1"/>
                </a:solidFill>
                <a:latin typeface="华文细黑" pitchFamily="2" charset="-122"/>
                <a:ea typeface="华文细黑" pitchFamily="2" charset="-122"/>
              </a:rPr>
              <a:t>3</a:t>
            </a:r>
            <a:r>
              <a:rPr lang="zh-CN" altLang="en-US" sz="3600" b="1">
                <a:solidFill>
                  <a:schemeClr val="tx1"/>
                </a:solidFill>
                <a:latin typeface="华文细黑" pitchFamily="2" charset="-122"/>
                <a:ea typeface="华文细黑" pitchFamily="2" charset="-122"/>
              </a:rPr>
              <a:t>节 前端电子学系统</a:t>
            </a:r>
            <a:endParaRPr lang="zh-CN" altLang="en-US" sz="3600">
              <a:latin typeface="华文细黑" pitchFamily="2" charset="-122"/>
              <a:ea typeface="华文细黑" pitchFamily="2" charset="-122"/>
            </a:endParaRPr>
          </a:p>
        </p:txBody>
      </p:sp>
      <p:graphicFrame>
        <p:nvGraphicFramePr>
          <p:cNvPr id="5" name="内容占位符 4"/>
          <p:cNvGraphicFramePr>
            <a:graphicFrameLocks noGrp="1"/>
          </p:cNvGraphicFramePr>
          <p:nvPr>
            <p:ph idx="1"/>
          </p:nvPr>
        </p:nvGraphicFramePr>
        <p:xfrm>
          <a:off x="1043608" y="1556792"/>
          <a:ext cx="6048672" cy="34563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124" name="页脚占位符 3"/>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2E964BEE-E506-4BEE-95C0-FF1B29E5DC3F}"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629</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Tree>
  </p:cSld>
  <p:clrMapOvr>
    <a:masterClrMapping/>
  </p:clrMapOvr>
  <p:transition>
    <p:pull dir="lu"/>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a:xfrm>
            <a:off x="685800" y="609600"/>
            <a:ext cx="7772400" cy="515938"/>
          </a:xfrm>
        </p:spPr>
        <p:txBody>
          <a:bodyPr/>
          <a:lstStyle/>
          <a:p>
            <a:pPr eaLnBrk="1" hangingPunct="1"/>
            <a:r>
              <a:rPr lang="zh-CN" altLang="en-US" sz="3200" dirty="0">
                <a:solidFill>
                  <a:schemeClr val="bg1"/>
                </a:solidFill>
                <a:latin typeface="华文行楷" pitchFamily="2" charset="-122"/>
                <a:ea typeface="华文行楷" pitchFamily="2" charset="-122"/>
              </a:rPr>
              <a:t>定时甄别和</a:t>
            </a:r>
            <a:r>
              <a:rPr lang="en-US" altLang="zh-CN" sz="3200" dirty="0">
                <a:solidFill>
                  <a:schemeClr val="bg1"/>
                </a:solidFill>
              </a:rPr>
              <a:t>TDC</a:t>
            </a:r>
          </a:p>
        </p:txBody>
      </p:sp>
      <p:sp>
        <p:nvSpPr>
          <p:cNvPr id="4" name="灯片编号占位符 3"/>
          <p:cNvSpPr>
            <a:spLocks noGrp="1"/>
          </p:cNvSpPr>
          <p:nvPr>
            <p:ph type="sldNum" sz="quarter" idx="12"/>
          </p:nvPr>
        </p:nvSpPr>
        <p:spPr/>
        <p:txBody>
          <a:bodyPr/>
          <a:lstStyle/>
          <a:p>
            <a:pPr>
              <a:defRPr/>
            </a:pPr>
            <a:fld id="{750761ED-19AB-42A8-965F-F4F06057E07D}" type="slidenum">
              <a:rPr lang="en-US" altLang="zh-CN" smtClean="0"/>
              <a:pPr>
                <a:defRPr/>
              </a:pPr>
              <a:t>63</a:t>
            </a:fld>
            <a:endParaRPr lang="en-US" altLang="zh-CN"/>
          </a:p>
        </p:txBody>
      </p:sp>
      <p:graphicFrame>
        <p:nvGraphicFramePr>
          <p:cNvPr id="5" name="内容占位符 5"/>
          <p:cNvGraphicFramePr>
            <a:graphicFrameLocks/>
          </p:cNvGraphicFramePr>
          <p:nvPr/>
        </p:nvGraphicFramePr>
        <p:xfrm>
          <a:off x="323528" y="548680"/>
          <a:ext cx="8713788" cy="60486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21F80BF4-46A1-4D2B-9479-1E43D02631D2}"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630</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6147" name="Rectangle 2"/>
          <p:cNvSpPr>
            <a:spLocks noGrp="1" noChangeArrowheads="1"/>
          </p:cNvSpPr>
          <p:nvPr>
            <p:ph type="title"/>
          </p:nvPr>
        </p:nvSpPr>
        <p:spPr>
          <a:xfrm>
            <a:off x="251520" y="722784"/>
            <a:ext cx="8748712" cy="762000"/>
          </a:xfrm>
        </p:spPr>
        <p:txBody>
          <a:bodyPr anchor="t"/>
          <a:lstStyle/>
          <a:p>
            <a:pPr marL="609600" indent="-609600" algn="l" eaLnBrk="1" hangingPunct="1"/>
            <a:r>
              <a:rPr lang="en-US" altLang="zh-CN" sz="3200" b="1" dirty="0">
                <a:solidFill>
                  <a:schemeClr val="tx1"/>
                </a:solidFill>
              </a:rPr>
              <a:t>3.1</a:t>
            </a:r>
            <a:r>
              <a:rPr lang="zh-CN" altLang="en-US" sz="3200" b="1" dirty="0">
                <a:solidFill>
                  <a:srgbClr val="A50021"/>
                </a:solidFill>
                <a:latin typeface="华文细黑" pitchFamily="2" charset="-122"/>
                <a:ea typeface="华文细黑" pitchFamily="2" charset="-122"/>
              </a:rPr>
              <a:t>前端电子学在数据获取系统中的作用和组成</a:t>
            </a:r>
          </a:p>
        </p:txBody>
      </p:sp>
      <p:sp>
        <p:nvSpPr>
          <p:cNvPr id="6148" name="Rectangle 3"/>
          <p:cNvSpPr>
            <a:spLocks noGrp="1" noChangeArrowheads="1"/>
          </p:cNvSpPr>
          <p:nvPr>
            <p:ph type="body" idx="1"/>
          </p:nvPr>
        </p:nvSpPr>
        <p:spPr>
          <a:xfrm>
            <a:off x="539750" y="1484313"/>
            <a:ext cx="8280400" cy="4032250"/>
          </a:xfrm>
        </p:spPr>
        <p:txBody>
          <a:bodyPr/>
          <a:lstStyle/>
          <a:p>
            <a:pPr marL="609600" indent="-609600" eaLnBrk="1" hangingPunct="1">
              <a:buClr>
                <a:schemeClr val="tx1"/>
              </a:buClr>
              <a:buFont typeface="Wingdings" pitchFamily="2" charset="2"/>
              <a:buChar char="Ø"/>
            </a:pPr>
            <a:r>
              <a:rPr lang="zh-CN" altLang="en-US" sz="2800" b="1" dirty="0">
                <a:solidFill>
                  <a:srgbClr val="A50021"/>
                </a:solidFill>
                <a:latin typeface="华文细黑" pitchFamily="2" charset="-122"/>
                <a:ea typeface="华文细黑" pitchFamily="2" charset="-122"/>
              </a:rPr>
              <a:t>前端电子学</a:t>
            </a:r>
            <a:r>
              <a:rPr lang="zh-CN" altLang="en-US" sz="2800" b="1" dirty="0">
                <a:solidFill>
                  <a:srgbClr val="0000CC"/>
                </a:solidFill>
                <a:latin typeface="华文细黑" pitchFamily="2" charset="-122"/>
                <a:ea typeface="华文细黑" pitchFamily="2" charset="-122"/>
              </a:rPr>
              <a:t>作用</a:t>
            </a:r>
            <a:r>
              <a:rPr lang="zh-CN" altLang="en-US" sz="2800" b="1" dirty="0">
                <a:solidFill>
                  <a:schemeClr val="accent2"/>
                </a:solidFill>
                <a:latin typeface="华文细黑" pitchFamily="2" charset="-122"/>
                <a:ea typeface="华文细黑" pitchFamily="2" charset="-122"/>
              </a:rPr>
              <a:t>：</a:t>
            </a:r>
          </a:p>
          <a:p>
            <a:pPr marL="1341438" lvl="1" indent="-533400" eaLnBrk="1" hangingPunct="1"/>
            <a:r>
              <a:rPr lang="zh-CN" altLang="en-US" dirty="0">
                <a:latin typeface="华文细黑" pitchFamily="2" charset="-122"/>
                <a:ea typeface="华文细黑" pitchFamily="2" charset="-122"/>
              </a:rPr>
              <a:t>从探测单元提取信号，进行放大、成形等模拟处理，经过数字化，为数据获取主系统提供事例信息，同时为触发判选系统提供数据。 </a:t>
            </a:r>
          </a:p>
          <a:p>
            <a:pPr marL="1341438" lvl="1" indent="-533400" eaLnBrk="1" hangingPunct="1"/>
            <a:r>
              <a:rPr lang="zh-CN" altLang="en-US" dirty="0">
                <a:latin typeface="华文细黑" pitchFamily="2" charset="-122"/>
                <a:ea typeface="华文细黑" pitchFamily="2" charset="-122"/>
              </a:rPr>
              <a:t>位于数据源</a:t>
            </a:r>
            <a:r>
              <a:rPr lang="en-US" altLang="zh-CN" dirty="0">
                <a:latin typeface="华文细黑" pitchFamily="2" charset="-122"/>
                <a:ea typeface="华文细黑" pitchFamily="2" charset="-122"/>
              </a:rPr>
              <a:t>(</a:t>
            </a:r>
            <a:r>
              <a:rPr lang="zh-CN" altLang="en-US" dirty="0">
                <a:latin typeface="华文细黑" pitchFamily="2" charset="-122"/>
                <a:ea typeface="华文细黑" pitchFamily="2" charset="-122"/>
              </a:rPr>
              <a:t>即探测器</a:t>
            </a:r>
            <a:r>
              <a:rPr lang="en-US" altLang="zh-CN" dirty="0">
                <a:latin typeface="华文细黑" pitchFamily="2" charset="-122"/>
                <a:ea typeface="华文细黑" pitchFamily="2" charset="-122"/>
              </a:rPr>
              <a:t>)</a:t>
            </a:r>
            <a:r>
              <a:rPr lang="zh-CN" altLang="en-US" dirty="0">
                <a:latin typeface="华文细黑" pitchFamily="2" charset="-122"/>
                <a:ea typeface="华文细黑" pitchFamily="2" charset="-122"/>
              </a:rPr>
              <a:t>输出端 </a:t>
            </a:r>
            <a:endParaRPr lang="zh-CN" altLang="en-US" dirty="0">
              <a:solidFill>
                <a:srgbClr val="000000"/>
              </a:solidFill>
              <a:latin typeface="华文细黑" pitchFamily="2" charset="-122"/>
              <a:ea typeface="华文细黑" pitchFamily="2" charset="-122"/>
            </a:endParaRPr>
          </a:p>
        </p:txBody>
      </p:sp>
    </p:spTree>
  </p:cSld>
  <p:clrMapOvr>
    <a:masterClrMapping/>
  </p:clrMapOvr>
  <p:transition>
    <p:pull dir="l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8">
                                            <p:txEl>
                                              <p:pRg st="0" end="0"/>
                                            </p:txEl>
                                          </p:spTgt>
                                        </p:tgtEl>
                                        <p:attrNameLst>
                                          <p:attrName>style.visibility</p:attrName>
                                        </p:attrNameLst>
                                      </p:cBhvr>
                                      <p:to>
                                        <p:strVal val="visible"/>
                                      </p:to>
                                    </p:set>
                                    <p:anim calcmode="lin" valueType="num">
                                      <p:cBhvr additive="base">
                                        <p:cTn id="7" dur="500" fill="hold"/>
                                        <p:tgtEl>
                                          <p:spTgt spid="614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148">
                                            <p:txEl>
                                              <p:pRg st="1" end="1"/>
                                            </p:txEl>
                                          </p:spTgt>
                                        </p:tgtEl>
                                        <p:attrNameLst>
                                          <p:attrName>style.visibility</p:attrName>
                                        </p:attrNameLst>
                                      </p:cBhvr>
                                      <p:to>
                                        <p:strVal val="visible"/>
                                      </p:to>
                                    </p:set>
                                    <p:anim calcmode="lin" valueType="num">
                                      <p:cBhvr additive="base">
                                        <p:cTn id="11" dur="500" fill="hold"/>
                                        <p:tgtEl>
                                          <p:spTgt spid="614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148">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148">
                                            <p:txEl>
                                              <p:pRg st="2" end="2"/>
                                            </p:txEl>
                                          </p:spTgt>
                                        </p:tgtEl>
                                        <p:attrNameLst>
                                          <p:attrName>style.visibility</p:attrName>
                                        </p:attrNameLst>
                                      </p:cBhvr>
                                      <p:to>
                                        <p:strVal val="visible"/>
                                      </p:to>
                                    </p:set>
                                    <p:anim calcmode="lin" valueType="num">
                                      <p:cBhvr additive="base">
                                        <p:cTn id="15" dur="500" fill="hold"/>
                                        <p:tgtEl>
                                          <p:spTgt spid="614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14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build="p"/>
    </p:bld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7383A838-B1DF-4A78-9230-1D3EAFE165DF}"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631</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7171" name="Rectangle 2"/>
          <p:cNvSpPr>
            <a:spLocks noGrp="1" noChangeArrowheads="1"/>
          </p:cNvSpPr>
          <p:nvPr>
            <p:ph type="title"/>
          </p:nvPr>
        </p:nvSpPr>
        <p:spPr>
          <a:xfrm>
            <a:off x="395288" y="836613"/>
            <a:ext cx="7772400" cy="762000"/>
          </a:xfrm>
        </p:spPr>
        <p:txBody>
          <a:bodyPr anchor="t"/>
          <a:lstStyle/>
          <a:p>
            <a:pPr algn="l" eaLnBrk="1" hangingPunct="1"/>
            <a:r>
              <a:rPr lang="en-US" altLang="zh-CN" sz="3200" b="1">
                <a:solidFill>
                  <a:schemeClr val="tx1"/>
                </a:solidFill>
              </a:rPr>
              <a:t>3.1 </a:t>
            </a:r>
            <a:r>
              <a:rPr lang="zh-CN" altLang="en-US" sz="3200" b="1">
                <a:solidFill>
                  <a:schemeClr val="tx1"/>
                </a:solidFill>
              </a:rPr>
              <a:t>前端电子学系统－</a:t>
            </a:r>
            <a:r>
              <a:rPr lang="zh-CN" altLang="en-US" sz="3200" b="1" i="1">
                <a:solidFill>
                  <a:srgbClr val="A50021"/>
                </a:solidFill>
              </a:rPr>
              <a:t>作用和组成</a:t>
            </a:r>
          </a:p>
        </p:txBody>
      </p:sp>
      <p:sp>
        <p:nvSpPr>
          <p:cNvPr id="7172" name="Rectangle 3"/>
          <p:cNvSpPr>
            <a:spLocks noGrp="1" noChangeArrowheads="1"/>
          </p:cNvSpPr>
          <p:nvPr>
            <p:ph type="body" idx="1"/>
          </p:nvPr>
        </p:nvSpPr>
        <p:spPr>
          <a:xfrm>
            <a:off x="611188" y="1557338"/>
            <a:ext cx="8137525" cy="4032250"/>
          </a:xfrm>
        </p:spPr>
        <p:txBody>
          <a:bodyPr/>
          <a:lstStyle/>
          <a:p>
            <a:pPr marL="609600" indent="-609600" eaLnBrk="1" hangingPunct="1">
              <a:buClr>
                <a:schemeClr val="tx1"/>
              </a:buClr>
              <a:buFont typeface="Wingdings" pitchFamily="2" charset="2"/>
              <a:buChar char="Ø"/>
            </a:pPr>
            <a:r>
              <a:rPr lang="zh-CN" altLang="en-US" sz="2800" b="1" dirty="0">
                <a:solidFill>
                  <a:srgbClr val="A50021"/>
                </a:solidFill>
                <a:latin typeface="华文细黑" pitchFamily="2" charset="-122"/>
                <a:ea typeface="华文细黑" pitchFamily="2" charset="-122"/>
              </a:rPr>
              <a:t>前端电子学</a:t>
            </a:r>
            <a:r>
              <a:rPr lang="zh-CN" altLang="en-US" sz="2800" b="1" dirty="0">
                <a:solidFill>
                  <a:srgbClr val="0000CC"/>
                </a:solidFill>
                <a:latin typeface="Times New Roman" pitchFamily="18" charset="0"/>
                <a:ea typeface="华文细黑" pitchFamily="2" charset="-122"/>
                <a:cs typeface="Times New Roman" pitchFamily="18" charset="0"/>
              </a:rPr>
              <a:t>组成</a:t>
            </a:r>
            <a:r>
              <a:rPr lang="zh-CN" altLang="en-US" sz="2800" b="1" dirty="0">
                <a:solidFill>
                  <a:schemeClr val="accent2"/>
                </a:solidFill>
                <a:latin typeface="Times New Roman" pitchFamily="18" charset="0"/>
                <a:ea typeface="华文细黑" pitchFamily="2" charset="-122"/>
                <a:cs typeface="Times New Roman" pitchFamily="18" charset="0"/>
              </a:rPr>
              <a:t>：</a:t>
            </a:r>
          </a:p>
          <a:p>
            <a:pPr marL="1341438" lvl="1" indent="-533400" eaLnBrk="1" hangingPunct="1">
              <a:buClr>
                <a:schemeClr val="tx1"/>
              </a:buClr>
              <a:buFontTx/>
              <a:buAutoNum type="circleNumDbPlain"/>
            </a:pPr>
            <a:r>
              <a:rPr lang="zh-CN" altLang="en-US" dirty="0">
                <a:solidFill>
                  <a:srgbClr val="CC00CC"/>
                </a:solidFill>
                <a:latin typeface="Times New Roman" pitchFamily="18" charset="0"/>
                <a:ea typeface="华文细黑" pitchFamily="2" charset="-122"/>
                <a:cs typeface="Times New Roman" pitchFamily="18" charset="0"/>
              </a:rPr>
              <a:t>信号处理单元</a:t>
            </a:r>
          </a:p>
          <a:p>
            <a:pPr marL="1520825" lvl="2" indent="3175" eaLnBrk="1" hangingPunct="1">
              <a:buClr>
                <a:schemeClr val="tx1"/>
              </a:buClr>
              <a:buFontTx/>
              <a:buNone/>
            </a:pPr>
            <a:r>
              <a:rPr lang="zh-CN" altLang="en-US" dirty="0">
                <a:latin typeface="Times New Roman" pitchFamily="18" charset="0"/>
                <a:ea typeface="华文细黑" pitchFamily="2" charset="-122"/>
                <a:cs typeface="Times New Roman" pitchFamily="18" charset="0"/>
              </a:rPr>
              <a:t>包括前置放大，成形放大和甄别器等</a:t>
            </a:r>
          </a:p>
          <a:p>
            <a:pPr marL="1520825" lvl="2" indent="3175" eaLnBrk="1" hangingPunct="1">
              <a:buClr>
                <a:schemeClr val="tx1"/>
              </a:buClr>
              <a:buFontTx/>
              <a:buNone/>
            </a:pPr>
            <a:r>
              <a:rPr lang="zh-CN" altLang="en-US" dirty="0">
                <a:latin typeface="Times New Roman" pitchFamily="18" charset="0"/>
                <a:ea typeface="华文细黑" pitchFamily="2" charset="-122"/>
                <a:cs typeface="Times New Roman" pitchFamily="18" charset="0"/>
              </a:rPr>
              <a:t>在高计数率情况下</a:t>
            </a:r>
            <a:r>
              <a:rPr lang="en-US" altLang="zh-CN" dirty="0">
                <a:latin typeface="Times New Roman" pitchFamily="18" charset="0"/>
                <a:ea typeface="华文细黑" pitchFamily="2" charset="-122"/>
                <a:cs typeface="Times New Roman" pitchFamily="18" charset="0"/>
              </a:rPr>
              <a:t>,</a:t>
            </a:r>
            <a:r>
              <a:rPr lang="zh-CN" altLang="en-US" dirty="0">
                <a:latin typeface="Times New Roman" pitchFamily="18" charset="0"/>
                <a:ea typeface="华文细黑" pitchFamily="2" charset="-122"/>
                <a:cs typeface="Times New Roman" pitchFamily="18" charset="0"/>
              </a:rPr>
              <a:t>不仅仅有信噪比方面要求，还有速度上要求，例如基线恢复等措施</a:t>
            </a:r>
            <a:endParaRPr lang="zh-CN" altLang="en-US" dirty="0">
              <a:solidFill>
                <a:srgbClr val="CC00CC"/>
              </a:solidFill>
              <a:latin typeface="Times New Roman" pitchFamily="18" charset="0"/>
              <a:ea typeface="华文细黑" pitchFamily="2" charset="-122"/>
              <a:cs typeface="Times New Roman" pitchFamily="18" charset="0"/>
            </a:endParaRPr>
          </a:p>
        </p:txBody>
      </p:sp>
    </p:spTree>
  </p:cSld>
  <p:clrMapOvr>
    <a:masterClrMapping/>
  </p:clrMapOvr>
  <p:transition>
    <p:pull dir="lu"/>
  </p:transition>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835C7AD7-B3F8-41C6-ABC2-596599682A5E}"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632</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8195" name="Rectangle 2"/>
          <p:cNvSpPr>
            <a:spLocks noGrp="1" noChangeArrowheads="1"/>
          </p:cNvSpPr>
          <p:nvPr>
            <p:ph type="title"/>
          </p:nvPr>
        </p:nvSpPr>
        <p:spPr>
          <a:xfrm>
            <a:off x="395288" y="692150"/>
            <a:ext cx="7772400" cy="838200"/>
          </a:xfrm>
          <a:solidFill>
            <a:srgbClr val="FFFFFF"/>
          </a:solidFill>
        </p:spPr>
        <p:txBody>
          <a:bodyPr anchor="t"/>
          <a:lstStyle/>
          <a:p>
            <a:pPr algn="l" eaLnBrk="1" hangingPunct="1"/>
            <a:r>
              <a:rPr lang="en-US" altLang="zh-CN" sz="3200" b="1">
                <a:solidFill>
                  <a:schemeClr val="tx1"/>
                </a:solidFill>
              </a:rPr>
              <a:t>3.1 </a:t>
            </a:r>
            <a:r>
              <a:rPr lang="zh-CN" altLang="en-US" sz="3200" b="1">
                <a:solidFill>
                  <a:schemeClr val="tx1"/>
                </a:solidFill>
              </a:rPr>
              <a:t>前端电子学系统－</a:t>
            </a:r>
            <a:r>
              <a:rPr lang="zh-CN" altLang="en-US" sz="3200" b="1" i="1">
                <a:solidFill>
                  <a:srgbClr val="A50021"/>
                </a:solidFill>
              </a:rPr>
              <a:t>作用和组成</a:t>
            </a:r>
          </a:p>
        </p:txBody>
      </p:sp>
      <p:sp>
        <p:nvSpPr>
          <p:cNvPr id="8196" name="Rectangle 3"/>
          <p:cNvSpPr>
            <a:spLocks noGrp="1" noChangeArrowheads="1"/>
          </p:cNvSpPr>
          <p:nvPr>
            <p:ph type="body" idx="1"/>
          </p:nvPr>
        </p:nvSpPr>
        <p:spPr>
          <a:xfrm>
            <a:off x="468313" y="1339850"/>
            <a:ext cx="8207375" cy="3744913"/>
          </a:xfrm>
        </p:spPr>
        <p:txBody>
          <a:bodyPr/>
          <a:lstStyle/>
          <a:p>
            <a:pPr marL="609600" indent="-609600" eaLnBrk="1" hangingPunct="1">
              <a:buClr>
                <a:srgbClr val="CC00CC"/>
              </a:buClr>
              <a:buSzTx/>
              <a:buFontTx/>
              <a:buAutoNum type="circleNumDbPlain" startAt="2"/>
            </a:pPr>
            <a:r>
              <a:rPr lang="zh-CN" altLang="en-US" sz="2800">
                <a:solidFill>
                  <a:srgbClr val="CC00CC"/>
                </a:solidFill>
                <a:latin typeface="华文细黑" pitchFamily="2" charset="-122"/>
                <a:ea typeface="华文细黑" pitchFamily="2" charset="-122"/>
              </a:rPr>
              <a:t>缓冲存储单元</a:t>
            </a:r>
          </a:p>
          <a:p>
            <a:pPr marL="627063" lvl="1" indent="1588" eaLnBrk="1" hangingPunct="1">
              <a:buClr>
                <a:srgbClr val="CC00CC"/>
              </a:buClr>
              <a:buFontTx/>
              <a:buNone/>
            </a:pPr>
            <a:r>
              <a:rPr lang="zh-CN" altLang="en-US" sz="2400">
                <a:latin typeface="华文细黑" pitchFamily="2" charset="-122"/>
                <a:ea typeface="华文细黑" pitchFamily="2" charset="-122"/>
              </a:rPr>
              <a:t>为了提高对撞机的亮度，</a:t>
            </a:r>
            <a:r>
              <a:rPr lang="en-US" altLang="zh-CN" sz="2400">
                <a:latin typeface="华文细黑" pitchFamily="2" charset="-122"/>
                <a:ea typeface="华文细黑" pitchFamily="2" charset="-122"/>
              </a:rPr>
              <a:t>LHC</a:t>
            </a:r>
            <a:r>
              <a:rPr lang="zh-CN" altLang="en-US" sz="2400">
                <a:latin typeface="华文细黑" pitchFamily="2" charset="-122"/>
                <a:ea typeface="华文细黑" pitchFamily="2" charset="-122"/>
              </a:rPr>
              <a:t>对撞机的对撞周期为</a:t>
            </a:r>
            <a:r>
              <a:rPr lang="en-US" altLang="zh-CN" sz="2400">
                <a:latin typeface="华文细黑" pitchFamily="2" charset="-122"/>
                <a:ea typeface="华文细黑" pitchFamily="2" charset="-122"/>
              </a:rPr>
              <a:t>25ns</a:t>
            </a:r>
            <a:r>
              <a:rPr lang="zh-CN" altLang="en-US" sz="2400">
                <a:latin typeface="华文细黑" pitchFamily="2" charset="-122"/>
                <a:ea typeface="华文细黑" pitchFamily="2" charset="-122"/>
              </a:rPr>
              <a:t>，这意味着在每</a:t>
            </a:r>
            <a:r>
              <a:rPr lang="en-US" altLang="zh-CN" sz="2400">
                <a:latin typeface="华文细黑" pitchFamily="2" charset="-122"/>
                <a:ea typeface="华文细黑" pitchFamily="2" charset="-122"/>
              </a:rPr>
              <a:t>25ns</a:t>
            </a:r>
            <a:r>
              <a:rPr lang="zh-CN" altLang="en-US" sz="2400">
                <a:latin typeface="华文细黑" pitchFamily="2" charset="-122"/>
                <a:ea typeface="华文细黑" pitchFamily="2" charset="-122"/>
              </a:rPr>
              <a:t>产生一次作用，每次作用都有可能是需要记录的事例，取舍与否决定于触发判选系统。特别是第一级触发系统，要在第一级触发系统中完成一次触发判选，判选时间达到</a:t>
            </a:r>
            <a:r>
              <a:rPr lang="en-US" altLang="zh-CN" sz="2400">
                <a:latin typeface="华文细黑" pitchFamily="2" charset="-122"/>
                <a:ea typeface="华文细黑" pitchFamily="2" charset="-122"/>
              </a:rPr>
              <a:t>2us</a:t>
            </a:r>
            <a:r>
              <a:rPr lang="zh-CN" altLang="en-US" sz="2400">
                <a:latin typeface="华文细黑" pitchFamily="2" charset="-122"/>
                <a:ea typeface="华文细黑" pitchFamily="2" charset="-122"/>
              </a:rPr>
              <a:t>，是对撞作用周期</a:t>
            </a:r>
            <a:r>
              <a:rPr lang="en-US" altLang="zh-CN" sz="2400">
                <a:latin typeface="华文细黑" pitchFamily="2" charset="-122"/>
                <a:ea typeface="华文细黑" pitchFamily="2" charset="-122"/>
              </a:rPr>
              <a:t>80</a:t>
            </a:r>
            <a:r>
              <a:rPr lang="zh-CN" altLang="en-US" sz="2400">
                <a:latin typeface="华文细黑" pitchFamily="2" charset="-122"/>
                <a:ea typeface="华文细黑" pitchFamily="2" charset="-122"/>
              </a:rPr>
              <a:t>倍，一次作用结果取舍必须等待</a:t>
            </a:r>
            <a:r>
              <a:rPr lang="en-US" altLang="zh-CN" sz="2400">
                <a:latin typeface="华文细黑" pitchFamily="2" charset="-122"/>
                <a:ea typeface="华文细黑" pitchFamily="2" charset="-122"/>
              </a:rPr>
              <a:t>80</a:t>
            </a:r>
            <a:r>
              <a:rPr lang="zh-CN" altLang="en-US" sz="2400">
                <a:latin typeface="华文细黑" pitchFamily="2" charset="-122"/>
                <a:ea typeface="华文细黑" pitchFamily="2" charset="-122"/>
              </a:rPr>
              <a:t>次作用之后才能决定。这就是为什么要有缓冲存储单元的原因。</a:t>
            </a:r>
            <a:endParaRPr lang="zh-CN" altLang="en-US" sz="2000">
              <a:solidFill>
                <a:srgbClr val="CC00CC"/>
              </a:solidFill>
              <a:latin typeface="华文细黑" pitchFamily="2" charset="-122"/>
              <a:ea typeface="华文细黑" pitchFamily="2" charset="-122"/>
            </a:endParaRPr>
          </a:p>
        </p:txBody>
      </p:sp>
    </p:spTree>
  </p:cSld>
  <p:clrMapOvr>
    <a:masterClrMapping/>
  </p:clrMapOvr>
  <p:transition>
    <p:pull dir="lu"/>
  </p:transition>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C5F0C106-98EA-4692-A122-7797B4548F76}"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633</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9219" name="Rectangle 7"/>
          <p:cNvSpPr>
            <a:spLocks noGrp="1" noChangeArrowheads="1"/>
          </p:cNvSpPr>
          <p:nvPr>
            <p:ph type="title"/>
          </p:nvPr>
        </p:nvSpPr>
        <p:spPr>
          <a:xfrm>
            <a:off x="395288" y="692150"/>
            <a:ext cx="7772400" cy="838200"/>
          </a:xfrm>
          <a:solidFill>
            <a:srgbClr val="FFFFFF"/>
          </a:solidFill>
        </p:spPr>
        <p:txBody>
          <a:bodyPr anchor="t"/>
          <a:lstStyle/>
          <a:p>
            <a:pPr algn="l" eaLnBrk="1" hangingPunct="1"/>
            <a:r>
              <a:rPr lang="en-US" altLang="zh-CN" sz="3200" b="1"/>
              <a:t>3.1 </a:t>
            </a:r>
            <a:r>
              <a:rPr lang="zh-CN" altLang="en-US" sz="3200" b="1"/>
              <a:t>前端电子学系统－</a:t>
            </a:r>
            <a:r>
              <a:rPr lang="zh-CN" altLang="en-US" sz="3200" b="1" i="1">
                <a:solidFill>
                  <a:srgbClr val="A50021"/>
                </a:solidFill>
              </a:rPr>
              <a:t>作用和组成</a:t>
            </a:r>
          </a:p>
        </p:txBody>
      </p:sp>
      <p:pic>
        <p:nvPicPr>
          <p:cNvPr id="9220" name="Picture 5"/>
          <p:cNvPicPr>
            <a:picLocks noChangeAspect="1" noChangeArrowheads="1"/>
          </p:cNvPicPr>
          <p:nvPr/>
        </p:nvPicPr>
        <p:blipFill>
          <a:blip r:embed="rId3" cstate="print"/>
          <a:srcRect/>
          <a:stretch>
            <a:fillRect/>
          </a:stretch>
        </p:blipFill>
        <p:spPr bwMode="auto">
          <a:xfrm>
            <a:off x="684213" y="1196975"/>
            <a:ext cx="7886700" cy="5486400"/>
          </a:xfrm>
          <a:prstGeom prst="rect">
            <a:avLst/>
          </a:prstGeom>
          <a:noFill/>
          <a:ln w="9525">
            <a:noFill/>
            <a:miter lim="800000"/>
            <a:headEnd/>
            <a:tailEnd/>
          </a:ln>
        </p:spPr>
      </p:pic>
    </p:spTree>
  </p:cSld>
  <p:clrMapOvr>
    <a:masterClrMapping/>
  </p:clrMapOvr>
  <p:transition>
    <p:pull dir="lu"/>
  </p:transition>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B800A857-717B-41D1-A8E0-BC40AEE9234C}"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634</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8195" name="Rectangle 2"/>
          <p:cNvSpPr>
            <a:spLocks noGrp="1" noChangeArrowheads="1"/>
          </p:cNvSpPr>
          <p:nvPr>
            <p:ph type="title"/>
          </p:nvPr>
        </p:nvSpPr>
        <p:spPr>
          <a:xfrm>
            <a:off x="395288" y="765175"/>
            <a:ext cx="8064500" cy="576263"/>
          </a:xfrm>
        </p:spPr>
        <p:txBody>
          <a:bodyPr rtlCol="0" anchor="t">
            <a:normAutofit fontScale="90000"/>
          </a:bodyPr>
          <a:lstStyle/>
          <a:p>
            <a:pPr algn="l" eaLnBrk="1" hangingPunct="1">
              <a:defRPr/>
            </a:pPr>
            <a:r>
              <a:rPr kumimoji="0" lang="en-US" altLang="zh-CN" sz="3200" b="1">
                <a:solidFill>
                  <a:schemeClr val="tx1"/>
                </a:solidFill>
              </a:rPr>
              <a:t>3.1 </a:t>
            </a:r>
            <a:r>
              <a:rPr kumimoji="0" lang="zh-CN" altLang="en-US" sz="3200" b="1">
                <a:solidFill>
                  <a:schemeClr val="tx1"/>
                </a:solidFill>
              </a:rPr>
              <a:t>前端电子学系统－</a:t>
            </a:r>
            <a:r>
              <a:rPr lang="zh-CN" altLang="en-US" sz="3200" b="1" i="1">
                <a:solidFill>
                  <a:srgbClr val="A50021"/>
                </a:solidFill>
              </a:rPr>
              <a:t>作用和组成</a:t>
            </a:r>
            <a:endParaRPr kumimoji="0" lang="zh-CN" altLang="en-US" sz="3200" b="1" i="1">
              <a:solidFill>
                <a:schemeClr val="tx1"/>
              </a:solidFill>
            </a:endParaRPr>
          </a:p>
        </p:txBody>
      </p:sp>
      <p:sp>
        <p:nvSpPr>
          <p:cNvPr id="10244" name="Rectangle 4"/>
          <p:cNvSpPr>
            <a:spLocks noChangeArrowheads="1"/>
          </p:cNvSpPr>
          <p:nvPr/>
        </p:nvSpPr>
        <p:spPr bwMode="auto">
          <a:xfrm>
            <a:off x="827088" y="1341438"/>
            <a:ext cx="7561262" cy="1365250"/>
          </a:xfrm>
          <a:prstGeom prst="rect">
            <a:avLst/>
          </a:prstGeom>
          <a:noFill/>
          <a:ln w="9525">
            <a:noFill/>
            <a:miter lim="800000"/>
            <a:headEnd/>
            <a:tailEnd/>
          </a:ln>
        </p:spPr>
        <p:txBody>
          <a:bodyPr lIns="36000" tIns="36000" rIns="36000" bIns="36000">
            <a:spAutoFit/>
          </a:bodyPr>
          <a:lstStyle/>
          <a:p>
            <a:pPr marL="457200" marR="0" lvl="0" indent="-457200" algn="l" defTabSz="914400" rtl="0" eaLnBrk="1" fontAlgn="base" latinLnBrk="0" hangingPunct="1">
              <a:lnSpc>
                <a:spcPct val="100000"/>
              </a:lnSpc>
              <a:spcBef>
                <a:spcPct val="50000"/>
              </a:spcBef>
              <a:spcAft>
                <a:spcPct val="0"/>
              </a:spcAft>
              <a:buClrTx/>
              <a:buSzTx/>
              <a:buFontTx/>
              <a:buAutoNum type="circleNumDbPlain" startAt="3"/>
              <a:tabLst/>
              <a:defRPr/>
            </a:pPr>
            <a:r>
              <a:rPr kumimoji="0" lang="en-US" altLang="zh-CN" sz="2400" b="0" i="0" u="none" strike="noStrike" kern="1200" cap="none" spc="0" normalizeH="0" baseline="0" noProof="0">
                <a:ln>
                  <a:noFill/>
                </a:ln>
                <a:solidFill>
                  <a:srgbClr val="CC00CC"/>
                </a:solidFill>
                <a:effectLst/>
                <a:uLnTx/>
                <a:uFillTx/>
                <a:latin typeface="Times New Roman" pitchFamily="18" charset="0"/>
                <a:ea typeface="华文细黑" pitchFamily="2" charset="-122"/>
                <a:cs typeface="Times New Roman" pitchFamily="18" charset="0"/>
              </a:rPr>
              <a:t> </a:t>
            </a:r>
            <a:r>
              <a:rPr kumimoji="0" lang="zh-CN" altLang="en-US" sz="2400" b="0" i="0" u="none" strike="noStrike" kern="1200" cap="none" spc="0" normalizeH="0" baseline="0" noProof="0">
                <a:ln>
                  <a:noFill/>
                </a:ln>
                <a:solidFill>
                  <a:srgbClr val="CC00CC"/>
                </a:solidFill>
                <a:effectLst/>
                <a:uLnTx/>
                <a:uFillTx/>
                <a:latin typeface="Times New Roman" pitchFamily="18" charset="0"/>
                <a:ea typeface="华文细黑" pitchFamily="2" charset="-122"/>
                <a:cs typeface="Times New Roman" pitchFamily="18" charset="0"/>
              </a:rPr>
              <a:t>数字化电路</a:t>
            </a:r>
          </a:p>
          <a:p>
            <a:pPr marL="542925" marR="0" lvl="1" indent="0" algn="l" defTabSz="914400" rtl="0" eaLnBrk="1" fontAlgn="base" latinLnBrk="0" hangingPunct="1">
              <a:lnSpc>
                <a:spcPct val="100000"/>
              </a:lnSpc>
              <a:spcBef>
                <a:spcPct val="50000"/>
              </a:spcBef>
              <a:spcAft>
                <a:spcPct val="0"/>
              </a:spcAft>
              <a:buClrTx/>
              <a:buSzTx/>
              <a:buFontTx/>
              <a:buNone/>
              <a:tabLst/>
              <a:defRPr/>
            </a:pPr>
            <a:r>
              <a:rPr kumimoji="0" lang="zh-CN" altLang="en-US" sz="2400" b="0" i="0" u="none" strike="noStrike" kern="1200" cap="none" spc="0" normalizeH="0" baseline="0" noProof="0">
                <a:ln>
                  <a:noFill/>
                </a:ln>
                <a:solidFill>
                  <a:srgbClr val="000000"/>
                </a:solidFill>
                <a:effectLst/>
                <a:uLnTx/>
                <a:uFillTx/>
                <a:latin typeface="Times New Roman" pitchFamily="18" charset="0"/>
                <a:ea typeface="华文细黑" pitchFamily="2" charset="-122"/>
                <a:cs typeface="Times New Roman" pitchFamily="18" charset="0"/>
              </a:rPr>
              <a:t>包括甄别、</a:t>
            </a:r>
            <a:r>
              <a:rPr kumimoji="0" lang="en-US" altLang="zh-CN" sz="2400" b="0" i="0" u="none" strike="noStrike" kern="1200" cap="none" spc="0" normalizeH="0" baseline="0" noProof="0">
                <a:ln>
                  <a:noFill/>
                </a:ln>
                <a:solidFill>
                  <a:srgbClr val="000000"/>
                </a:solidFill>
                <a:effectLst/>
                <a:uLnTx/>
                <a:uFillTx/>
                <a:latin typeface="Times New Roman" pitchFamily="18" charset="0"/>
                <a:ea typeface="华文细黑" pitchFamily="2" charset="-122"/>
                <a:cs typeface="Times New Roman" pitchFamily="18" charset="0"/>
              </a:rPr>
              <a:t>ADC</a:t>
            </a:r>
            <a:r>
              <a:rPr kumimoji="0" lang="zh-CN" altLang="en-US" sz="2400" b="0" i="0" u="none" strike="noStrike" kern="1200" cap="none" spc="0" normalizeH="0" baseline="0" noProof="0">
                <a:ln>
                  <a:noFill/>
                </a:ln>
                <a:solidFill>
                  <a:srgbClr val="000000"/>
                </a:solidFill>
                <a:effectLst/>
                <a:uLnTx/>
                <a:uFillTx/>
                <a:latin typeface="Times New Roman" pitchFamily="18" charset="0"/>
                <a:ea typeface="华文细黑" pitchFamily="2" charset="-122"/>
                <a:cs typeface="Times New Roman" pitchFamily="18" charset="0"/>
              </a:rPr>
              <a:t>、</a:t>
            </a:r>
            <a:r>
              <a:rPr kumimoji="0" lang="en-US" altLang="zh-CN" sz="2400" b="0" i="0" u="none" strike="noStrike" kern="1200" cap="none" spc="0" normalizeH="0" baseline="0" noProof="0">
                <a:ln>
                  <a:noFill/>
                </a:ln>
                <a:solidFill>
                  <a:srgbClr val="000000"/>
                </a:solidFill>
                <a:effectLst/>
                <a:uLnTx/>
                <a:uFillTx/>
                <a:latin typeface="Times New Roman" pitchFamily="18" charset="0"/>
                <a:ea typeface="华文细黑" pitchFamily="2" charset="-122"/>
                <a:cs typeface="Times New Roman" pitchFamily="18" charset="0"/>
              </a:rPr>
              <a:t>TDC</a:t>
            </a:r>
            <a:r>
              <a:rPr kumimoji="0" lang="zh-CN" altLang="en-US" sz="2400" b="0" i="0" u="none" strike="noStrike" kern="1200" cap="none" spc="0" normalizeH="0" baseline="0" noProof="0">
                <a:ln>
                  <a:noFill/>
                </a:ln>
                <a:solidFill>
                  <a:srgbClr val="000000"/>
                </a:solidFill>
                <a:effectLst/>
                <a:uLnTx/>
                <a:uFillTx/>
                <a:latin typeface="Times New Roman" pitchFamily="18" charset="0"/>
                <a:ea typeface="华文细黑" pitchFamily="2" charset="-122"/>
                <a:cs typeface="Times New Roman" pitchFamily="18" charset="0"/>
              </a:rPr>
              <a:t>和地址编码等，将模拟量转换为数字量</a:t>
            </a:r>
          </a:p>
        </p:txBody>
      </p:sp>
      <p:pic>
        <p:nvPicPr>
          <p:cNvPr id="10245" name="Picture 5" descr="图4"/>
          <p:cNvPicPr>
            <a:picLocks noGrp="1" noChangeAspect="1" noChangeArrowheads="1"/>
          </p:cNvPicPr>
          <p:nvPr>
            <p:ph idx="1"/>
          </p:nvPr>
        </p:nvPicPr>
        <p:blipFill>
          <a:blip r:embed="rId2" cstate="print"/>
          <a:srcRect/>
          <a:stretch>
            <a:fillRect/>
          </a:stretch>
        </p:blipFill>
        <p:spPr>
          <a:xfrm>
            <a:off x="1187450" y="2781300"/>
            <a:ext cx="7162800" cy="3359150"/>
          </a:xfrm>
          <a:noFill/>
        </p:spPr>
      </p:pic>
    </p:spTree>
  </p:cSld>
  <p:clrMapOvr>
    <a:masterClrMapping/>
  </p:clrMapOvr>
  <p:transition>
    <p:pull dir="lu"/>
  </p:transition>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43F82688-002C-49B9-A4F9-4FDD8EA01DCB}"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635</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11267" name="Rectangle 4"/>
          <p:cNvSpPr>
            <a:spLocks noGrp="1" noChangeArrowheads="1"/>
          </p:cNvSpPr>
          <p:nvPr>
            <p:ph type="body" idx="1"/>
          </p:nvPr>
        </p:nvSpPr>
        <p:spPr>
          <a:xfrm>
            <a:off x="250825" y="1412875"/>
            <a:ext cx="8316913" cy="5303838"/>
          </a:xfrm>
          <a:noFill/>
        </p:spPr>
        <p:txBody>
          <a:bodyPr/>
          <a:lstStyle/>
          <a:p>
            <a:pPr marL="990600" lvl="1" indent="-533400" eaLnBrk="1" hangingPunct="1">
              <a:buClr>
                <a:srgbClr val="FF33CC"/>
              </a:buClr>
              <a:buFontTx/>
              <a:buAutoNum type="circleNumDbPlain" startAt="4"/>
            </a:pPr>
            <a:r>
              <a:rPr lang="zh-CN" altLang="en-US">
                <a:latin typeface="华文细黑" pitchFamily="2" charset="-122"/>
                <a:ea typeface="华文细黑" pitchFamily="2" charset="-122"/>
              </a:rPr>
              <a:t>数据通道零压缩和数据缓冲</a:t>
            </a:r>
          </a:p>
          <a:p>
            <a:pPr marL="990600" lvl="1" indent="-533400" eaLnBrk="1" hangingPunct="1"/>
            <a:r>
              <a:rPr lang="zh-CN" altLang="en-US">
                <a:latin typeface="华文细黑" pitchFamily="2" charset="-122"/>
                <a:ea typeface="华文细黑" pitchFamily="2" charset="-122"/>
              </a:rPr>
              <a:t>事例内筛选出有意义的通道，剔除无意义的通道数据，使每个事例所占有的字节数减少 ，来减小原始数据速率，即为数据通道零压缩。通常采用</a:t>
            </a:r>
            <a:r>
              <a:rPr lang="en-US" altLang="zh-CN">
                <a:latin typeface="华文细黑" pitchFamily="2" charset="-122"/>
                <a:ea typeface="华文细黑" pitchFamily="2" charset="-122"/>
              </a:rPr>
              <a:t>DSP</a:t>
            </a:r>
            <a:r>
              <a:rPr lang="zh-CN" altLang="en-US">
                <a:latin typeface="华文细黑" pitchFamily="2" charset="-122"/>
                <a:ea typeface="华文细黑" pitchFamily="2" charset="-122"/>
              </a:rPr>
              <a:t>来完成。</a:t>
            </a:r>
          </a:p>
          <a:p>
            <a:pPr marL="990600" lvl="1" indent="-533400" eaLnBrk="1" hangingPunct="1"/>
            <a:r>
              <a:rPr lang="zh-CN" altLang="en-US">
                <a:latin typeface="华文细黑" pitchFamily="2" charset="-122"/>
                <a:ea typeface="华文细黑" pitchFamily="2" charset="-122"/>
              </a:rPr>
              <a:t>第一级触发判选之后事例数据继续需要被缓冲存储，等待第二级触发判选取舍的决定，同时起到解随机的作用。</a:t>
            </a:r>
          </a:p>
          <a:p>
            <a:pPr marL="990600" lvl="1" indent="-533400" eaLnBrk="1" hangingPunct="1"/>
            <a:endParaRPr lang="zh-CN" altLang="en-US"/>
          </a:p>
          <a:p>
            <a:pPr marL="990600" lvl="1" indent="-533400" eaLnBrk="1" hangingPunct="1"/>
            <a:endParaRPr lang="zh-CN" altLang="en-US"/>
          </a:p>
          <a:p>
            <a:pPr marL="990600" lvl="1" indent="-533400" eaLnBrk="1" hangingPunct="1"/>
            <a:endParaRPr lang="en-US" altLang="zh-CN" sz="2400">
              <a:solidFill>
                <a:srgbClr val="CC00CC"/>
              </a:solidFill>
            </a:endParaRPr>
          </a:p>
        </p:txBody>
      </p:sp>
      <p:sp>
        <p:nvSpPr>
          <p:cNvPr id="11268" name="Rectangle 5"/>
          <p:cNvSpPr>
            <a:spLocks noGrp="1" noChangeArrowheads="1"/>
          </p:cNvSpPr>
          <p:nvPr>
            <p:ph type="title"/>
          </p:nvPr>
        </p:nvSpPr>
        <p:spPr>
          <a:xfrm>
            <a:off x="395288" y="765175"/>
            <a:ext cx="8137525" cy="647700"/>
          </a:xfrm>
        </p:spPr>
        <p:txBody>
          <a:bodyPr anchor="t"/>
          <a:lstStyle/>
          <a:p>
            <a:pPr algn="l" eaLnBrk="1" hangingPunct="1"/>
            <a:r>
              <a:rPr kumimoji="0" lang="en-US" altLang="zh-CN" sz="3200" b="1"/>
              <a:t>3.1 </a:t>
            </a:r>
            <a:r>
              <a:rPr kumimoji="0" lang="zh-CN" altLang="en-US" sz="3200" b="1"/>
              <a:t>前端电子学系统－</a:t>
            </a:r>
            <a:r>
              <a:rPr lang="zh-CN" altLang="en-US" sz="3200" b="1" i="1">
                <a:solidFill>
                  <a:srgbClr val="A50021"/>
                </a:solidFill>
              </a:rPr>
              <a:t>作用和组成</a:t>
            </a:r>
          </a:p>
        </p:txBody>
      </p:sp>
    </p:spTree>
  </p:cSld>
  <p:clrMapOvr>
    <a:masterClrMapping/>
  </p:clrMapOvr>
  <p:transition>
    <p:pull dir="lu"/>
  </p:transition>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44E8F7C7-F34B-4B9E-AF4A-3294A1B62B02}"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636</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12291" name="Rectangle 2"/>
          <p:cNvSpPr>
            <a:spLocks noGrp="1" noChangeArrowheads="1"/>
          </p:cNvSpPr>
          <p:nvPr>
            <p:ph type="title"/>
          </p:nvPr>
        </p:nvSpPr>
        <p:spPr>
          <a:xfrm>
            <a:off x="457200" y="765175"/>
            <a:ext cx="8147050" cy="647700"/>
          </a:xfrm>
        </p:spPr>
        <p:txBody>
          <a:bodyPr anchor="t"/>
          <a:lstStyle/>
          <a:p>
            <a:pPr eaLnBrk="1" hangingPunct="1"/>
            <a:r>
              <a:rPr lang="en-US" altLang="zh-CN" sz="3200" b="1" dirty="0">
                <a:solidFill>
                  <a:schemeClr val="tx1"/>
                </a:solidFill>
              </a:rPr>
              <a:t>3.2 </a:t>
            </a:r>
            <a:r>
              <a:rPr lang="zh-CN" altLang="en-US" sz="3200" b="1" dirty="0">
                <a:solidFill>
                  <a:schemeClr val="tx1"/>
                </a:solidFill>
              </a:rPr>
              <a:t>前端电子学系统－</a:t>
            </a:r>
            <a:r>
              <a:rPr lang="zh-CN" altLang="en-US" sz="3200" b="1" dirty="0">
                <a:solidFill>
                  <a:srgbClr val="A50021"/>
                </a:solidFill>
              </a:rPr>
              <a:t>探测单元信号处理</a:t>
            </a:r>
          </a:p>
        </p:txBody>
      </p:sp>
      <p:sp>
        <p:nvSpPr>
          <p:cNvPr id="12292" name="Rectangle 3"/>
          <p:cNvSpPr>
            <a:spLocks noGrp="1" noChangeArrowheads="1"/>
          </p:cNvSpPr>
          <p:nvPr>
            <p:ph type="body" idx="1"/>
          </p:nvPr>
        </p:nvSpPr>
        <p:spPr>
          <a:xfrm>
            <a:off x="684213" y="1412875"/>
            <a:ext cx="8223250" cy="4700588"/>
          </a:xfrm>
        </p:spPr>
        <p:txBody>
          <a:bodyPr/>
          <a:lstStyle/>
          <a:p>
            <a:pPr marL="609600" indent="-609600" eaLnBrk="1" hangingPunct="1">
              <a:buSzTx/>
              <a:buFont typeface="Wingdings" pitchFamily="2" charset="2"/>
              <a:buAutoNum type="arabicPeriod"/>
            </a:pPr>
            <a:r>
              <a:rPr lang="zh-CN" altLang="en-US" sz="3000" b="1" i="1" dirty="0">
                <a:latin typeface="华文细黑" pitchFamily="2" charset="-122"/>
                <a:ea typeface="华文细黑" pitchFamily="2" charset="-122"/>
              </a:rPr>
              <a:t>半导体探测单元信号处理</a:t>
            </a:r>
            <a:r>
              <a:rPr lang="zh-CN" altLang="en-US" dirty="0">
                <a:latin typeface="华文细黑" pitchFamily="2" charset="-122"/>
                <a:ea typeface="华文细黑" pitchFamily="2" charset="-122"/>
              </a:rPr>
              <a:t> </a:t>
            </a:r>
          </a:p>
          <a:p>
            <a:pPr marL="990600" lvl="1" indent="-533400" eaLnBrk="1" hangingPunct="1">
              <a:buClr>
                <a:srgbClr val="FF33CC"/>
              </a:buClr>
              <a:buFont typeface="Wingdings" pitchFamily="2" charset="2"/>
              <a:buAutoNum type="circleNumDbPlain"/>
            </a:pPr>
            <a:r>
              <a:rPr lang="zh-CN" altLang="en-US" dirty="0">
                <a:latin typeface="华文细黑" pitchFamily="2" charset="-122"/>
                <a:ea typeface="华文细黑" pitchFamily="2" charset="-122"/>
              </a:rPr>
              <a:t>高能物理中半导体探测器 </a:t>
            </a:r>
          </a:p>
          <a:p>
            <a:pPr marL="1371600" lvl="2" indent="-457200" eaLnBrk="1" hangingPunct="1">
              <a:buSzTx/>
              <a:buFont typeface="Wingdings" pitchFamily="2" charset="2"/>
              <a:buChar char="Ø"/>
            </a:pPr>
            <a:r>
              <a:rPr lang="zh-CN" altLang="en-US" dirty="0">
                <a:latin typeface="华文细黑" pitchFamily="2" charset="-122"/>
                <a:ea typeface="华文细黑" pitchFamily="2" charset="-122"/>
              </a:rPr>
              <a:t>半导体探测器早在上世纪七、八十年代已广泛应用在它具有极好的能量和空间分辨以及快的</a:t>
            </a:r>
            <a:r>
              <a:rPr lang="zh-CN" altLang="zh-CN" dirty="0">
                <a:latin typeface="华文细黑" pitchFamily="2" charset="-122"/>
                <a:ea typeface="华文细黑" pitchFamily="2" charset="-122"/>
              </a:rPr>
              <a:t>响应</a:t>
            </a:r>
            <a:r>
              <a:rPr lang="zh-CN" altLang="en-US" dirty="0">
                <a:latin typeface="华文细黑" pitchFamily="2" charset="-122"/>
                <a:ea typeface="华文细黑" pitchFamily="2" charset="-122"/>
              </a:rPr>
              <a:t>时间，在广泛应用。 </a:t>
            </a:r>
          </a:p>
          <a:p>
            <a:pPr marL="1371600" lvl="2" indent="-457200" eaLnBrk="1" hangingPunct="1">
              <a:buSzTx/>
              <a:buFont typeface="Wingdings" pitchFamily="2" charset="2"/>
              <a:buChar char="Ø"/>
            </a:pPr>
            <a:r>
              <a:rPr lang="zh-CN" altLang="en-US" dirty="0">
                <a:latin typeface="华文细黑" pitchFamily="2" charset="-122"/>
                <a:ea typeface="华文细黑" pitchFamily="2" charset="-122"/>
              </a:rPr>
              <a:t>传统上是由高阻单晶硅材料制成的，目前还在研究体探测器，金刚石探测器也是有望可以开发的一种</a:t>
            </a:r>
          </a:p>
          <a:p>
            <a:pPr marL="1371600" lvl="2" indent="-457200" eaLnBrk="1" hangingPunct="1">
              <a:buSzTx/>
              <a:buFont typeface="Wingdings" pitchFamily="2" charset="2"/>
              <a:buChar char="Ø"/>
            </a:pPr>
            <a:r>
              <a:rPr lang="zh-CN" altLang="en-US" dirty="0">
                <a:latin typeface="华文细黑" pitchFamily="2" charset="-122"/>
                <a:ea typeface="华文细黑" pitchFamily="2" charset="-122"/>
              </a:rPr>
              <a:t>在高能物理中，以下列形式应用：</a:t>
            </a:r>
          </a:p>
          <a:p>
            <a:pPr marL="1752600" lvl="3" indent="-381000" eaLnBrk="1" hangingPunct="1">
              <a:buFontTx/>
              <a:buNone/>
            </a:pPr>
            <a:r>
              <a:rPr lang="en-US" altLang="zh-CN" dirty="0">
                <a:latin typeface="华文细黑" pitchFamily="2" charset="-122"/>
                <a:ea typeface="华文细黑" pitchFamily="2" charset="-122"/>
              </a:rPr>
              <a:t>pixel detector </a:t>
            </a:r>
            <a:r>
              <a:rPr lang="zh-CN" altLang="en-US" dirty="0">
                <a:latin typeface="华文细黑" pitchFamily="2" charset="-122"/>
                <a:ea typeface="华文细黑" pitchFamily="2" charset="-122"/>
              </a:rPr>
              <a:t>象素探测器 </a:t>
            </a:r>
          </a:p>
          <a:p>
            <a:pPr marL="1752600" lvl="3" indent="-381000" eaLnBrk="1" hangingPunct="1">
              <a:buFontTx/>
              <a:buNone/>
            </a:pPr>
            <a:r>
              <a:rPr lang="en-US" altLang="zh-CN" dirty="0" err="1">
                <a:latin typeface="华文细黑" pitchFamily="2" charset="-122"/>
                <a:ea typeface="华文细黑" pitchFamily="2" charset="-122"/>
              </a:rPr>
              <a:t>microstrip</a:t>
            </a:r>
            <a:r>
              <a:rPr lang="en-US" altLang="zh-CN" dirty="0">
                <a:latin typeface="华文细黑" pitchFamily="2" charset="-122"/>
                <a:ea typeface="华文细黑" pitchFamily="2" charset="-122"/>
              </a:rPr>
              <a:t> detector “</a:t>
            </a:r>
            <a:r>
              <a:rPr lang="zh-CN" altLang="en-US" dirty="0">
                <a:latin typeface="华文细黑" pitchFamily="2" charset="-122"/>
                <a:ea typeface="华文细黑" pitchFamily="2" charset="-122"/>
              </a:rPr>
              <a:t>微条”探测器 </a:t>
            </a:r>
          </a:p>
        </p:txBody>
      </p:sp>
    </p:spTree>
  </p:cSld>
  <p:clrMapOvr>
    <a:masterClrMapping/>
  </p:clrMapOvr>
  <p:transition>
    <p:pull dir="l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292">
                                            <p:txEl>
                                              <p:pRg st="0" end="0"/>
                                            </p:txEl>
                                          </p:spTgt>
                                        </p:tgtEl>
                                        <p:attrNameLst>
                                          <p:attrName>style.visibility</p:attrName>
                                        </p:attrNameLst>
                                      </p:cBhvr>
                                      <p:to>
                                        <p:strVal val="visible"/>
                                      </p:to>
                                    </p:set>
                                    <p:anim calcmode="lin" valueType="num">
                                      <p:cBhvr additive="base">
                                        <p:cTn id="7" dur="500" fill="hold"/>
                                        <p:tgtEl>
                                          <p:spTgt spid="122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29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292">
                                            <p:txEl>
                                              <p:pRg st="1" end="1"/>
                                            </p:txEl>
                                          </p:spTgt>
                                        </p:tgtEl>
                                        <p:attrNameLst>
                                          <p:attrName>style.visibility</p:attrName>
                                        </p:attrNameLst>
                                      </p:cBhvr>
                                      <p:to>
                                        <p:strVal val="visible"/>
                                      </p:to>
                                    </p:set>
                                    <p:anim calcmode="lin" valueType="num">
                                      <p:cBhvr additive="base">
                                        <p:cTn id="11" dur="500" fill="hold"/>
                                        <p:tgtEl>
                                          <p:spTgt spid="122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292">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292">
                                            <p:txEl>
                                              <p:pRg st="2" end="2"/>
                                            </p:txEl>
                                          </p:spTgt>
                                        </p:tgtEl>
                                        <p:attrNameLst>
                                          <p:attrName>style.visibility</p:attrName>
                                        </p:attrNameLst>
                                      </p:cBhvr>
                                      <p:to>
                                        <p:strVal val="visible"/>
                                      </p:to>
                                    </p:set>
                                    <p:anim calcmode="lin" valueType="num">
                                      <p:cBhvr additive="base">
                                        <p:cTn id="15" dur="500" fill="hold"/>
                                        <p:tgtEl>
                                          <p:spTgt spid="122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2292">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292">
                                            <p:txEl>
                                              <p:pRg st="3" end="3"/>
                                            </p:txEl>
                                          </p:spTgt>
                                        </p:tgtEl>
                                        <p:attrNameLst>
                                          <p:attrName>style.visibility</p:attrName>
                                        </p:attrNameLst>
                                      </p:cBhvr>
                                      <p:to>
                                        <p:strVal val="visible"/>
                                      </p:to>
                                    </p:set>
                                    <p:anim calcmode="lin" valueType="num">
                                      <p:cBhvr additive="base">
                                        <p:cTn id="19" dur="500" fill="hold"/>
                                        <p:tgtEl>
                                          <p:spTgt spid="12292">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292">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292">
                                            <p:txEl>
                                              <p:pRg st="4" end="4"/>
                                            </p:txEl>
                                          </p:spTgt>
                                        </p:tgtEl>
                                        <p:attrNameLst>
                                          <p:attrName>style.visibility</p:attrName>
                                        </p:attrNameLst>
                                      </p:cBhvr>
                                      <p:to>
                                        <p:strVal val="visible"/>
                                      </p:to>
                                    </p:set>
                                    <p:anim calcmode="lin" valueType="num">
                                      <p:cBhvr additive="base">
                                        <p:cTn id="23" dur="500" fill="hold"/>
                                        <p:tgtEl>
                                          <p:spTgt spid="12292">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2292">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292">
                                            <p:txEl>
                                              <p:pRg st="5" end="5"/>
                                            </p:txEl>
                                          </p:spTgt>
                                        </p:tgtEl>
                                        <p:attrNameLst>
                                          <p:attrName>style.visibility</p:attrName>
                                        </p:attrNameLst>
                                      </p:cBhvr>
                                      <p:to>
                                        <p:strVal val="visible"/>
                                      </p:to>
                                    </p:set>
                                    <p:anim calcmode="lin" valueType="num">
                                      <p:cBhvr additive="base">
                                        <p:cTn id="27" dur="500" fill="hold"/>
                                        <p:tgtEl>
                                          <p:spTgt spid="12292">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292">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92">
                                            <p:txEl>
                                              <p:pRg st="6" end="6"/>
                                            </p:txEl>
                                          </p:spTgt>
                                        </p:tgtEl>
                                        <p:attrNameLst>
                                          <p:attrName>style.visibility</p:attrName>
                                        </p:attrNameLst>
                                      </p:cBhvr>
                                      <p:to>
                                        <p:strVal val="visible"/>
                                      </p:to>
                                    </p:set>
                                    <p:anim calcmode="lin" valueType="num">
                                      <p:cBhvr additive="base">
                                        <p:cTn id="31" dur="500" fill="hold"/>
                                        <p:tgtEl>
                                          <p:spTgt spid="12292">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2292">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build="p"/>
    </p:bld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0453BF66-C744-48FF-9D52-441BEFB0EC1E}"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637</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13315" name="Rectangle 2"/>
          <p:cNvSpPr>
            <a:spLocks noGrp="1" noChangeArrowheads="1"/>
          </p:cNvSpPr>
          <p:nvPr>
            <p:ph type="title"/>
          </p:nvPr>
        </p:nvSpPr>
        <p:spPr>
          <a:xfrm>
            <a:off x="457200" y="836613"/>
            <a:ext cx="8291513" cy="581025"/>
          </a:xfrm>
        </p:spPr>
        <p:txBody>
          <a:bodyPr anchor="t"/>
          <a:lstStyle/>
          <a:p>
            <a:pPr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pic>
        <p:nvPicPr>
          <p:cNvPr id="13316" name="Picture 4"/>
          <p:cNvPicPr>
            <a:picLocks noChangeAspect="1" noChangeArrowheads="1"/>
          </p:cNvPicPr>
          <p:nvPr/>
        </p:nvPicPr>
        <p:blipFill>
          <a:blip r:embed="rId2" cstate="print"/>
          <a:srcRect/>
          <a:stretch>
            <a:fillRect/>
          </a:stretch>
        </p:blipFill>
        <p:spPr bwMode="auto">
          <a:xfrm>
            <a:off x="1768475" y="2147888"/>
            <a:ext cx="5607050" cy="2560637"/>
          </a:xfrm>
          <a:prstGeom prst="rect">
            <a:avLst/>
          </a:prstGeom>
          <a:noFill/>
          <a:ln w="9525">
            <a:noFill/>
            <a:miter lim="800000"/>
            <a:headEnd/>
            <a:tailEnd/>
          </a:ln>
        </p:spPr>
      </p:pic>
      <p:sp>
        <p:nvSpPr>
          <p:cNvPr id="13317" name="Rectangle 5"/>
          <p:cNvSpPr>
            <a:spLocks noChangeArrowheads="1"/>
          </p:cNvSpPr>
          <p:nvPr/>
        </p:nvSpPr>
        <p:spPr bwMode="auto">
          <a:xfrm>
            <a:off x="2627313" y="4941888"/>
            <a:ext cx="4152900" cy="560387"/>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zh-CN" altLang="en-US" sz="3200" b="1" i="0" u="none" strike="noStrike" kern="1200" cap="none" spc="0" normalizeH="0" baseline="0" noProof="0">
                <a:ln>
                  <a:noFill/>
                </a:ln>
                <a:solidFill>
                  <a:srgbClr val="003300"/>
                </a:solidFill>
                <a:effectLst/>
                <a:uLnTx/>
                <a:uFillTx/>
                <a:latin typeface="Arial Black" pitchFamily="34" charset="0"/>
                <a:ea typeface="宋体" pitchFamily="2" charset="-122"/>
                <a:cs typeface="+mn-cs"/>
              </a:rPr>
              <a:t>半导体探测器的示意图</a:t>
            </a:r>
          </a:p>
        </p:txBody>
      </p:sp>
    </p:spTree>
  </p:cSld>
  <p:clrMapOvr>
    <a:masterClrMapping/>
  </p:clrMapOvr>
  <p:transition>
    <p:pull dir="lu"/>
  </p:transition>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69C48AE6-75C1-44CF-B55D-494E613B5D51}"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638</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14339" name="Rectangle 2"/>
          <p:cNvSpPr>
            <a:spLocks noGrp="1" noChangeArrowheads="1"/>
          </p:cNvSpPr>
          <p:nvPr>
            <p:ph type="title"/>
          </p:nvPr>
        </p:nvSpPr>
        <p:spPr>
          <a:xfrm>
            <a:off x="457200" y="836613"/>
            <a:ext cx="8291513" cy="581025"/>
          </a:xfrm>
        </p:spPr>
        <p:txBody>
          <a:bodyPr anchor="t"/>
          <a:lstStyle/>
          <a:p>
            <a:pPr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sp>
        <p:nvSpPr>
          <p:cNvPr id="14340" name="Rectangle 4"/>
          <p:cNvSpPr>
            <a:spLocks noChangeArrowheads="1"/>
          </p:cNvSpPr>
          <p:nvPr/>
        </p:nvSpPr>
        <p:spPr bwMode="auto">
          <a:xfrm>
            <a:off x="3419475" y="6165850"/>
            <a:ext cx="2628900" cy="377825"/>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zh-CN" altLang="en-US" sz="2000" b="1" i="0" u="none" strike="noStrike" kern="1200" cap="none" spc="0" normalizeH="0" baseline="0" noProof="0" dirty="0">
                <a:ln>
                  <a:noFill/>
                </a:ln>
                <a:solidFill>
                  <a:srgbClr val="003300"/>
                </a:solidFill>
                <a:effectLst/>
                <a:uLnTx/>
                <a:uFillTx/>
                <a:latin typeface="Arial Black" pitchFamily="34" charset="0"/>
                <a:ea typeface="宋体" pitchFamily="2" charset="-122"/>
                <a:cs typeface="+mn-cs"/>
              </a:rPr>
              <a:t>硅微条探测器工作原理</a:t>
            </a:r>
          </a:p>
        </p:txBody>
      </p:sp>
      <p:pic>
        <p:nvPicPr>
          <p:cNvPr id="14341" name="Picture 5"/>
          <p:cNvPicPr>
            <a:picLocks noChangeAspect="1" noChangeArrowheads="1"/>
          </p:cNvPicPr>
          <p:nvPr/>
        </p:nvPicPr>
        <p:blipFill>
          <a:blip r:embed="rId2" cstate="print"/>
          <a:srcRect/>
          <a:stretch>
            <a:fillRect/>
          </a:stretch>
        </p:blipFill>
        <p:spPr bwMode="auto">
          <a:xfrm>
            <a:off x="971550" y="1412875"/>
            <a:ext cx="7315200" cy="4676775"/>
          </a:xfrm>
          <a:prstGeom prst="rect">
            <a:avLst/>
          </a:prstGeom>
          <a:noFill/>
          <a:ln w="9525">
            <a:noFill/>
            <a:miter lim="800000"/>
            <a:headEnd/>
            <a:tailEnd/>
          </a:ln>
        </p:spPr>
      </p:pic>
    </p:spTree>
  </p:cSld>
  <p:clrMapOvr>
    <a:masterClrMapping/>
  </p:clrMapOvr>
  <p:transition>
    <p:pull dir="lu"/>
  </p:transition>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79785E9F-DCEF-40B1-ACD7-CB27A585166A}"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639</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15363" name="Rectangle 2"/>
          <p:cNvSpPr>
            <a:spLocks noGrp="1" noChangeArrowheads="1"/>
          </p:cNvSpPr>
          <p:nvPr>
            <p:ph type="title"/>
          </p:nvPr>
        </p:nvSpPr>
        <p:spPr>
          <a:xfrm>
            <a:off x="457200" y="765175"/>
            <a:ext cx="8229600" cy="652463"/>
          </a:xfrm>
        </p:spPr>
        <p:txBody>
          <a:bodyPr anchor="t"/>
          <a:lstStyle/>
          <a:p>
            <a:pPr algn="l"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sp>
        <p:nvSpPr>
          <p:cNvPr id="15364" name="Rectangle 3"/>
          <p:cNvSpPr>
            <a:spLocks noGrp="1" noChangeArrowheads="1"/>
          </p:cNvSpPr>
          <p:nvPr>
            <p:ph type="body" idx="1"/>
          </p:nvPr>
        </p:nvSpPr>
        <p:spPr>
          <a:xfrm>
            <a:off x="611188" y="1341438"/>
            <a:ext cx="8147050" cy="4627562"/>
          </a:xfrm>
        </p:spPr>
        <p:txBody>
          <a:bodyPr/>
          <a:lstStyle/>
          <a:p>
            <a:pPr eaLnBrk="1" hangingPunct="1">
              <a:lnSpc>
                <a:spcPct val="90000"/>
              </a:lnSpc>
              <a:buFont typeface="Wingdings" pitchFamily="2" charset="2"/>
              <a:buChar char="Ø"/>
            </a:pPr>
            <a:r>
              <a:rPr lang="zh-CN" altLang="en-US" sz="2400" dirty="0">
                <a:latin typeface="华文细黑" pitchFamily="2" charset="-122"/>
                <a:ea typeface="华文细黑" pitchFamily="2" charset="-122"/>
              </a:rPr>
              <a:t>半导体探测器工作原理： </a:t>
            </a:r>
          </a:p>
          <a:p>
            <a:pPr lvl="1" eaLnBrk="1" hangingPunct="1">
              <a:lnSpc>
                <a:spcPct val="90000"/>
              </a:lnSpc>
            </a:pPr>
            <a:r>
              <a:rPr lang="zh-CN" altLang="en-US" sz="2000" dirty="0">
                <a:latin typeface="华文细黑" pitchFamily="2" charset="-122"/>
                <a:ea typeface="华文细黑" pitchFamily="2" charset="-122"/>
              </a:rPr>
              <a:t>电离粒子穿过探测器，沿着其径迹产生电子</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空穴时，电子</a:t>
            </a:r>
            <a:r>
              <a:rPr lang="en-US" altLang="zh-CN" sz="2000" dirty="0">
                <a:latin typeface="华文细黑" pitchFamily="2" charset="-122"/>
                <a:ea typeface="华文细黑" pitchFamily="2" charset="-122"/>
              </a:rPr>
              <a:t>–</a:t>
            </a:r>
            <a:r>
              <a:rPr lang="zh-CN" altLang="en-US" sz="2000" dirty="0">
                <a:latin typeface="华文细黑" pitchFamily="2" charset="-122"/>
                <a:ea typeface="华文细黑" pitchFamily="2" charset="-122"/>
              </a:rPr>
              <a:t>空穴对数正比于粒子在探测器内的能量损失，探测器二端加上反偏的电场，使电荷对在复合之前由电极将其收集起来，在电荷收集过程中在电极上产生电流脉冲，其积分（即电荷）正比于粒子在探测器内沉积的能量，通过电荷积分器和成形放大器将其读出，其信号的幅度正比于电荷值，即正比于能量沉积。 </a:t>
            </a:r>
          </a:p>
          <a:p>
            <a:pPr lvl="1" eaLnBrk="1" hangingPunct="1">
              <a:lnSpc>
                <a:spcPct val="90000"/>
              </a:lnSpc>
            </a:pPr>
            <a:r>
              <a:rPr lang="zh-CN" altLang="en-US" sz="2000" dirty="0">
                <a:latin typeface="华文细黑" pitchFamily="2" charset="-122"/>
                <a:ea typeface="华文细黑" pitchFamily="2" charset="-122"/>
              </a:rPr>
              <a:t>由于产生电荷对所需的能量只有</a:t>
            </a:r>
            <a:r>
              <a:rPr lang="en-US" altLang="zh-CN" sz="2000" dirty="0">
                <a:latin typeface="华文细黑" pitchFamily="2" charset="-122"/>
                <a:ea typeface="华文细黑" pitchFamily="2" charset="-122"/>
              </a:rPr>
              <a:t>3.6eV</a:t>
            </a:r>
            <a:r>
              <a:rPr lang="zh-CN" altLang="en-US" sz="2000" dirty="0">
                <a:latin typeface="华文细黑" pitchFamily="2" charset="-122"/>
                <a:ea typeface="华文细黑" pitchFamily="2" charset="-122"/>
              </a:rPr>
              <a:t>（硅半导体探测器），比气体电离能（</a:t>
            </a:r>
            <a:r>
              <a:rPr lang="en-US" altLang="zh-CN" sz="2000" dirty="0">
                <a:latin typeface="华文细黑" pitchFamily="2" charset="-122"/>
                <a:ea typeface="华文细黑" pitchFamily="2" charset="-122"/>
              </a:rPr>
              <a:t>30eV</a:t>
            </a:r>
            <a:r>
              <a:rPr lang="zh-CN" altLang="en-US" sz="2000" dirty="0">
                <a:latin typeface="华文细黑" pitchFamily="2" charset="-122"/>
                <a:ea typeface="华文细黑" pitchFamily="2" charset="-122"/>
              </a:rPr>
              <a:t>）和闪烁计数器中从光电转换器件的光阴极上拉出电子所需的能量（</a:t>
            </a:r>
            <a:r>
              <a:rPr lang="en-US" altLang="zh-CN" sz="2000" dirty="0">
                <a:latin typeface="华文细黑" pitchFamily="2" charset="-122"/>
                <a:ea typeface="华文细黑" pitchFamily="2" charset="-122"/>
              </a:rPr>
              <a:t>300eV</a:t>
            </a:r>
            <a:r>
              <a:rPr lang="zh-CN" altLang="en-US" sz="2000" dirty="0">
                <a:latin typeface="华文细黑" pitchFamily="2" charset="-122"/>
                <a:ea typeface="华文细黑" pitchFamily="2" charset="-122"/>
              </a:rPr>
              <a:t>）要小。另一方面，在硅中平均能量损失很高，大约</a:t>
            </a:r>
            <a:r>
              <a:rPr lang="en-US" altLang="zh-CN" sz="2000" dirty="0">
                <a:latin typeface="华文细黑" pitchFamily="2" charset="-122"/>
                <a:ea typeface="华文细黑" pitchFamily="2" charset="-122"/>
              </a:rPr>
              <a:t>390eV/</a:t>
            </a:r>
            <a:r>
              <a:rPr lang="en-US" altLang="zh-CN" sz="2000" dirty="0" err="1">
                <a:latin typeface="华文细黑" pitchFamily="2" charset="-122"/>
                <a:ea typeface="华文细黑" pitchFamily="2" charset="-122"/>
              </a:rPr>
              <a:t>μm</a:t>
            </a:r>
            <a:r>
              <a:rPr lang="zh-CN" altLang="en-US" sz="2000" dirty="0">
                <a:latin typeface="华文细黑" pitchFamily="2" charset="-122"/>
                <a:ea typeface="华文细黑" pitchFamily="2" charset="-122"/>
              </a:rPr>
              <a:t>，每</a:t>
            </a:r>
            <a:r>
              <a:rPr lang="en-US" altLang="zh-CN" sz="2000" dirty="0" err="1">
                <a:latin typeface="华文细黑" pitchFamily="2" charset="-122"/>
                <a:ea typeface="华文细黑" pitchFamily="2" charset="-122"/>
              </a:rPr>
              <a:t>μm</a:t>
            </a:r>
            <a:r>
              <a:rPr lang="zh-CN" altLang="en-US" sz="2000" dirty="0">
                <a:latin typeface="华文细黑" pitchFamily="2" charset="-122"/>
                <a:ea typeface="华文细黑" pitchFamily="2" charset="-122"/>
              </a:rPr>
              <a:t>产生</a:t>
            </a:r>
            <a:r>
              <a:rPr lang="en-US" altLang="zh-CN" sz="2000" dirty="0">
                <a:latin typeface="华文细黑" pitchFamily="2" charset="-122"/>
                <a:ea typeface="华文细黑" pitchFamily="2" charset="-122"/>
              </a:rPr>
              <a:t>110e-h</a:t>
            </a:r>
            <a:r>
              <a:rPr lang="zh-CN" altLang="en-US" sz="2000" dirty="0">
                <a:latin typeface="华文细黑" pitchFamily="2" charset="-122"/>
                <a:ea typeface="华文细黑" pitchFamily="2" charset="-122"/>
              </a:rPr>
              <a:t>对产额很高，因而使固有能量分辨很佳，在高能物理应用中最佳厚度为</a:t>
            </a:r>
            <a:r>
              <a:rPr lang="en-US" altLang="zh-CN" sz="2000" dirty="0">
                <a:latin typeface="华文细黑" pitchFamily="2" charset="-122"/>
                <a:ea typeface="华文细黑" pitchFamily="2" charset="-122"/>
              </a:rPr>
              <a:t>300μm</a:t>
            </a:r>
            <a:r>
              <a:rPr lang="zh-CN" altLang="en-US" sz="2000" dirty="0">
                <a:latin typeface="华文细黑" pitchFamily="2" charset="-122"/>
                <a:ea typeface="华文细黑" pitchFamily="2" charset="-122"/>
              </a:rPr>
              <a:t>，电离粒子通过平均可以得到</a:t>
            </a:r>
            <a:r>
              <a:rPr lang="en-US" altLang="zh-CN" sz="2000" dirty="0">
                <a:latin typeface="华文细黑" pitchFamily="2" charset="-122"/>
                <a:ea typeface="华文细黑" pitchFamily="2" charset="-122"/>
              </a:rPr>
              <a:t>3.2×10</a:t>
            </a:r>
            <a:r>
              <a:rPr lang="en-US" altLang="zh-CN" sz="2000" baseline="30000" dirty="0">
                <a:latin typeface="华文细黑" pitchFamily="2" charset="-122"/>
                <a:ea typeface="华文细黑" pitchFamily="2" charset="-122"/>
              </a:rPr>
              <a:t>4</a:t>
            </a:r>
            <a:r>
              <a:rPr lang="en-US" altLang="zh-CN" sz="2000" dirty="0">
                <a:latin typeface="华文细黑" pitchFamily="2" charset="-122"/>
                <a:ea typeface="华文细黑" pitchFamily="2" charset="-122"/>
              </a:rPr>
              <a:t>e-h</a:t>
            </a:r>
            <a:r>
              <a:rPr lang="zh-CN" altLang="en-US" sz="2000" dirty="0">
                <a:latin typeface="华文细黑" pitchFamily="2" charset="-122"/>
                <a:ea typeface="华文细黑" pitchFamily="2" charset="-122"/>
              </a:rPr>
              <a:t>对。 </a:t>
            </a:r>
          </a:p>
          <a:p>
            <a:pPr eaLnBrk="1" hangingPunct="1">
              <a:lnSpc>
                <a:spcPct val="90000"/>
              </a:lnSpc>
            </a:pPr>
            <a:endParaRPr lang="zh-CN" altLang="en-US" sz="2400" dirty="0">
              <a:latin typeface="华文细黑" pitchFamily="2" charset="-122"/>
              <a:ea typeface="华文细黑" pitchFamily="2" charset="-122"/>
            </a:endParaRPr>
          </a:p>
          <a:p>
            <a:pPr eaLnBrk="1" hangingPunct="1">
              <a:lnSpc>
                <a:spcPct val="90000"/>
              </a:lnSpc>
            </a:pPr>
            <a:endParaRPr lang="en-US" altLang="zh-CN" sz="2400" dirty="0">
              <a:latin typeface="华文细黑" pitchFamily="2" charset="-122"/>
              <a:ea typeface="华文细黑" pitchFamily="2" charset="-122"/>
            </a:endParaRPr>
          </a:p>
        </p:txBody>
      </p:sp>
    </p:spTree>
  </p:cSld>
  <p:clrMapOvr>
    <a:masterClrMapping/>
  </p:clrMapOvr>
  <p:transition>
    <p:pull dir="lu"/>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685800" y="609600"/>
            <a:ext cx="7772400" cy="658813"/>
          </a:xfrm>
        </p:spPr>
        <p:txBody>
          <a:bodyPr/>
          <a:lstStyle/>
          <a:p>
            <a:pPr eaLnBrk="1" hangingPunct="1"/>
            <a:r>
              <a:rPr lang="zh-CN" altLang="en-US" sz="3200" dirty="0">
                <a:solidFill>
                  <a:schemeClr val="bg1"/>
                </a:solidFill>
                <a:latin typeface="华文行楷" pitchFamily="2" charset="-122"/>
                <a:ea typeface="华文行楷" pitchFamily="2" charset="-122"/>
              </a:rPr>
              <a:t>定时甄别和</a:t>
            </a:r>
            <a:r>
              <a:rPr lang="en-US" altLang="zh-CN" sz="3200" dirty="0">
                <a:solidFill>
                  <a:schemeClr val="bg1"/>
                </a:solidFill>
              </a:rPr>
              <a:t>TDC</a:t>
            </a:r>
          </a:p>
        </p:txBody>
      </p:sp>
      <p:sp>
        <p:nvSpPr>
          <p:cNvPr id="4" name="灯片编号占位符 3"/>
          <p:cNvSpPr>
            <a:spLocks noGrp="1"/>
          </p:cNvSpPr>
          <p:nvPr>
            <p:ph type="sldNum" sz="quarter" idx="12"/>
          </p:nvPr>
        </p:nvSpPr>
        <p:spPr/>
        <p:txBody>
          <a:bodyPr/>
          <a:lstStyle/>
          <a:p>
            <a:pPr>
              <a:defRPr/>
            </a:pPr>
            <a:fld id="{8771A8E5-3D4E-437C-8E8D-9A21D632A307}" type="slidenum">
              <a:rPr lang="en-US" altLang="zh-CN" smtClean="0"/>
              <a:pPr>
                <a:defRPr/>
              </a:pPr>
              <a:t>64</a:t>
            </a:fld>
            <a:endParaRPr lang="en-US" altLang="zh-CN"/>
          </a:p>
        </p:txBody>
      </p:sp>
      <p:graphicFrame>
        <p:nvGraphicFramePr>
          <p:cNvPr id="5" name="内容占位符 5"/>
          <p:cNvGraphicFramePr>
            <a:graphicFrameLocks/>
          </p:cNvGraphicFramePr>
          <p:nvPr/>
        </p:nvGraphicFramePr>
        <p:xfrm>
          <a:off x="251520" y="548680"/>
          <a:ext cx="8892480" cy="63093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7899B5F6-036B-4882-973F-B31017943C17}"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640</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16387" name="Rectangle 2"/>
          <p:cNvSpPr>
            <a:spLocks noGrp="1" noChangeArrowheads="1"/>
          </p:cNvSpPr>
          <p:nvPr>
            <p:ph type="title"/>
          </p:nvPr>
        </p:nvSpPr>
        <p:spPr>
          <a:xfrm>
            <a:off x="457200" y="765175"/>
            <a:ext cx="8218488" cy="652463"/>
          </a:xfrm>
        </p:spPr>
        <p:txBody>
          <a:bodyPr anchor="t"/>
          <a:lstStyle/>
          <a:p>
            <a:pPr algn="l"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sp>
        <p:nvSpPr>
          <p:cNvPr id="16388" name="Rectangle 9"/>
          <p:cNvSpPr>
            <a:spLocks noGrp="1" noChangeArrowheads="1"/>
          </p:cNvSpPr>
          <p:nvPr>
            <p:ph type="body" idx="1"/>
          </p:nvPr>
        </p:nvSpPr>
        <p:spPr>
          <a:xfrm>
            <a:off x="395288" y="1412875"/>
            <a:ext cx="8223250" cy="4556125"/>
          </a:xfrm>
        </p:spPr>
        <p:txBody>
          <a:bodyPr/>
          <a:lstStyle/>
          <a:p>
            <a:pPr eaLnBrk="1" hangingPunct="1">
              <a:lnSpc>
                <a:spcPct val="90000"/>
              </a:lnSpc>
              <a:buFont typeface="Wingdings" pitchFamily="2" charset="2"/>
              <a:buChar char="Ø"/>
            </a:pPr>
            <a:r>
              <a:rPr lang="zh-CN" altLang="en-US" sz="2000">
                <a:latin typeface="华文细黑" pitchFamily="2" charset="-122"/>
                <a:ea typeface="华文细黑" pitchFamily="2" charset="-122"/>
              </a:rPr>
              <a:t>半导体探测器除有很高能量分辨之外</a:t>
            </a:r>
            <a:r>
              <a:rPr lang="en-US" altLang="zh-CN" sz="2000">
                <a:latin typeface="华文细黑" pitchFamily="2" charset="-122"/>
                <a:ea typeface="华文细黑" pitchFamily="2" charset="-122"/>
              </a:rPr>
              <a:t>, </a:t>
            </a:r>
            <a:r>
              <a:rPr lang="zh-CN" altLang="en-US" sz="2000">
                <a:latin typeface="华文细黑" pitchFamily="2" charset="-122"/>
                <a:ea typeface="华文细黑" pitchFamily="2" charset="-122"/>
              </a:rPr>
              <a:t>另一个特点是其空间分辨很好，这是因为当代半导体工艺使探测单元可以做得很小，集成密度很高。具体有以下特性：</a:t>
            </a:r>
          </a:p>
          <a:p>
            <a:pPr lvl="1" eaLnBrk="1" hangingPunct="1">
              <a:lnSpc>
                <a:spcPct val="90000"/>
              </a:lnSpc>
            </a:pPr>
            <a:r>
              <a:rPr lang="zh-CN" altLang="en-US" sz="2000">
                <a:latin typeface="华文细黑" pitchFamily="2" charset="-122"/>
                <a:ea typeface="华文细黑" pitchFamily="2" charset="-122"/>
              </a:rPr>
              <a:t>位置精度</a:t>
            </a:r>
            <a:r>
              <a:rPr lang="en-US" altLang="zh-CN" sz="2000">
                <a:latin typeface="华文细黑" pitchFamily="2" charset="-122"/>
                <a:ea typeface="华文细黑" pitchFamily="2" charset="-122"/>
              </a:rPr>
              <a:t>5μm </a:t>
            </a:r>
          </a:p>
          <a:p>
            <a:pPr lvl="1" eaLnBrk="1" hangingPunct="1">
              <a:lnSpc>
                <a:spcPct val="90000"/>
              </a:lnSpc>
            </a:pPr>
            <a:r>
              <a:rPr lang="zh-CN" altLang="en-US" sz="2000">
                <a:latin typeface="华文细黑" pitchFamily="2" charset="-122"/>
                <a:ea typeface="华文细黑" pitchFamily="2" charset="-122"/>
              </a:rPr>
              <a:t>双径迹分辨在</a:t>
            </a:r>
            <a:r>
              <a:rPr lang="en-US" altLang="zh-CN" sz="2000">
                <a:latin typeface="华文细黑" pitchFamily="2" charset="-122"/>
                <a:ea typeface="华文细黑" pitchFamily="2" charset="-122"/>
              </a:rPr>
              <a:t>10μm</a:t>
            </a:r>
            <a:r>
              <a:rPr lang="zh-CN" altLang="en-US" sz="2000">
                <a:latin typeface="华文细黑" pitchFamily="2" charset="-122"/>
                <a:ea typeface="华文细黑" pitchFamily="2" charset="-122"/>
              </a:rPr>
              <a:t>以下 </a:t>
            </a:r>
          </a:p>
          <a:p>
            <a:pPr lvl="1" eaLnBrk="1" hangingPunct="1">
              <a:lnSpc>
                <a:spcPct val="90000"/>
              </a:lnSpc>
            </a:pPr>
            <a:r>
              <a:rPr lang="zh-CN" altLang="en-US" sz="2000">
                <a:latin typeface="华文细黑" pitchFamily="2" charset="-122"/>
                <a:ea typeface="华文细黑" pitchFamily="2" charset="-122"/>
              </a:rPr>
              <a:t>对于微条型探测器偏压低于</a:t>
            </a:r>
            <a:r>
              <a:rPr lang="en-US" altLang="zh-CN" sz="2000">
                <a:latin typeface="华文细黑" pitchFamily="2" charset="-122"/>
                <a:ea typeface="华文细黑" pitchFamily="2" charset="-122"/>
              </a:rPr>
              <a:t>100v </a:t>
            </a:r>
          </a:p>
          <a:p>
            <a:pPr lvl="1" eaLnBrk="1" hangingPunct="1">
              <a:lnSpc>
                <a:spcPct val="90000"/>
              </a:lnSpc>
            </a:pPr>
            <a:r>
              <a:rPr lang="zh-CN" altLang="en-US" sz="2000">
                <a:latin typeface="华文细黑" pitchFamily="2" charset="-122"/>
                <a:ea typeface="华文细黑" pitchFamily="2" charset="-122"/>
              </a:rPr>
              <a:t>时间响应小于</a:t>
            </a:r>
            <a:r>
              <a:rPr lang="en-US" altLang="zh-CN" sz="2000">
                <a:latin typeface="华文细黑" pitchFamily="2" charset="-122"/>
                <a:ea typeface="华文细黑" pitchFamily="2" charset="-122"/>
              </a:rPr>
              <a:t>5ns </a:t>
            </a:r>
          </a:p>
          <a:p>
            <a:pPr lvl="1" eaLnBrk="1" hangingPunct="1">
              <a:lnSpc>
                <a:spcPct val="90000"/>
              </a:lnSpc>
            </a:pPr>
            <a:r>
              <a:rPr lang="zh-CN" altLang="en-US" sz="2000">
                <a:latin typeface="华文细黑" pitchFamily="2" charset="-122"/>
                <a:ea typeface="华文细黑" pitchFamily="2" charset="-122"/>
              </a:rPr>
              <a:t>安装相对比较简单</a:t>
            </a:r>
          </a:p>
          <a:p>
            <a:pPr eaLnBrk="1" hangingPunct="1">
              <a:lnSpc>
                <a:spcPct val="90000"/>
              </a:lnSpc>
              <a:buFont typeface="Wingdings" pitchFamily="2" charset="2"/>
              <a:buChar char="Ø"/>
            </a:pPr>
            <a:r>
              <a:rPr lang="zh-CN" altLang="en-US" sz="2000">
                <a:latin typeface="华文细黑" pitchFamily="2" charset="-122"/>
                <a:ea typeface="华文细黑" pitchFamily="2" charset="-122"/>
              </a:rPr>
              <a:t>对前端读出电路的要求： </a:t>
            </a:r>
          </a:p>
          <a:p>
            <a:pPr lvl="1" eaLnBrk="1" hangingPunct="1">
              <a:lnSpc>
                <a:spcPct val="90000"/>
              </a:lnSpc>
            </a:pPr>
            <a:r>
              <a:rPr lang="zh-CN" altLang="en-US" sz="2000">
                <a:latin typeface="华文细黑" pitchFamily="2" charset="-122"/>
                <a:ea typeface="华文细黑" pitchFamily="2" charset="-122"/>
              </a:rPr>
              <a:t>    低噪声，高灵敏，快响应，抗辐射，高计数率，低功耗，高集成度 </a:t>
            </a:r>
          </a:p>
        </p:txBody>
      </p:sp>
    </p:spTree>
  </p:cSld>
  <p:clrMapOvr>
    <a:masterClrMapping/>
  </p:clrMapOvr>
  <p:transition>
    <p:pull dir="lu"/>
  </p:transition>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15CFFF63-9336-4CD7-8A48-CEFF09AEE4BA}"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641</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17411" name="Picture 6"/>
          <p:cNvPicPr>
            <a:picLocks noChangeAspect="1" noChangeArrowheads="1"/>
          </p:cNvPicPr>
          <p:nvPr/>
        </p:nvPicPr>
        <p:blipFill>
          <a:blip r:embed="rId2" cstate="print"/>
          <a:srcRect/>
          <a:stretch>
            <a:fillRect/>
          </a:stretch>
        </p:blipFill>
        <p:spPr bwMode="auto">
          <a:xfrm>
            <a:off x="1042988" y="3068638"/>
            <a:ext cx="7200900" cy="3186112"/>
          </a:xfrm>
          <a:prstGeom prst="rect">
            <a:avLst/>
          </a:prstGeom>
          <a:noFill/>
          <a:ln w="9525">
            <a:noFill/>
            <a:miter lim="800000"/>
            <a:headEnd/>
            <a:tailEnd/>
          </a:ln>
        </p:spPr>
      </p:pic>
      <p:sp>
        <p:nvSpPr>
          <p:cNvPr id="17412" name="Rectangle 2"/>
          <p:cNvSpPr>
            <a:spLocks noGrp="1" noChangeArrowheads="1"/>
          </p:cNvSpPr>
          <p:nvPr>
            <p:ph type="title"/>
          </p:nvPr>
        </p:nvSpPr>
        <p:spPr>
          <a:xfrm>
            <a:off x="457200" y="836613"/>
            <a:ext cx="8291513" cy="581025"/>
          </a:xfrm>
        </p:spPr>
        <p:txBody>
          <a:bodyPr anchor="t"/>
          <a:lstStyle/>
          <a:p>
            <a:pPr algn="l"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sp>
        <p:nvSpPr>
          <p:cNvPr id="17413" name="Rectangle 5"/>
          <p:cNvSpPr>
            <a:spLocks noGrp="1" noChangeArrowheads="1"/>
          </p:cNvSpPr>
          <p:nvPr>
            <p:ph type="body" idx="1"/>
          </p:nvPr>
        </p:nvSpPr>
        <p:spPr>
          <a:xfrm>
            <a:off x="395288" y="1557338"/>
            <a:ext cx="8291512" cy="4843462"/>
          </a:xfrm>
        </p:spPr>
        <p:txBody>
          <a:bodyPr/>
          <a:lstStyle/>
          <a:p>
            <a:pPr marL="609600" indent="-609600" eaLnBrk="1" hangingPunct="1">
              <a:buClr>
                <a:srgbClr val="FF33CC"/>
              </a:buClr>
              <a:buSzTx/>
              <a:buFont typeface="Wingdings" pitchFamily="2" charset="2"/>
              <a:buAutoNum type="circleNumDbPlain" startAt="2"/>
            </a:pPr>
            <a:r>
              <a:rPr lang="zh-CN" altLang="en-US" sz="2800">
                <a:latin typeface="华文细黑" pitchFamily="2" charset="-122"/>
                <a:ea typeface="华文细黑" pitchFamily="2" charset="-122"/>
              </a:rPr>
              <a:t>半导体探测器前端读出电路包括： </a:t>
            </a:r>
          </a:p>
          <a:p>
            <a:pPr marL="990600" lvl="1" indent="-533400" eaLnBrk="1" hangingPunct="1"/>
            <a:r>
              <a:rPr lang="zh-CN" altLang="en-US" sz="2400">
                <a:latin typeface="华文细黑" pitchFamily="2" charset="-122"/>
                <a:ea typeface="华文细黑" pitchFamily="2" charset="-122"/>
              </a:rPr>
              <a:t>前置放大器（一般为电荷灵敏放大器） </a:t>
            </a:r>
          </a:p>
          <a:p>
            <a:pPr marL="990600" lvl="1" indent="-533400" eaLnBrk="1" hangingPunct="1"/>
            <a:r>
              <a:rPr lang="zh-CN" altLang="en-US" sz="2400">
                <a:latin typeface="华文细黑" pitchFamily="2" charset="-122"/>
                <a:ea typeface="华文细黑" pitchFamily="2" charset="-122"/>
              </a:rPr>
              <a:t>成形放大器 </a:t>
            </a:r>
          </a:p>
          <a:p>
            <a:pPr marL="990600" lvl="1" indent="-533400" eaLnBrk="1" hangingPunct="1"/>
            <a:r>
              <a:rPr lang="zh-CN" altLang="en-US" sz="2400">
                <a:latin typeface="华文细黑" pitchFamily="2" charset="-122"/>
                <a:ea typeface="华文细黑" pitchFamily="2" charset="-122"/>
              </a:rPr>
              <a:t>甄别器和甄别阈设置电路 </a:t>
            </a:r>
          </a:p>
          <a:p>
            <a:pPr marL="609600" indent="-609600" eaLnBrk="1" hangingPunct="1"/>
            <a:endParaRPr lang="zh-CN" altLang="en-US"/>
          </a:p>
          <a:p>
            <a:pPr marL="609600" indent="-609600" eaLnBrk="1" hangingPunct="1"/>
            <a:endParaRPr lang="en-US" altLang="zh-CN"/>
          </a:p>
        </p:txBody>
      </p:sp>
    </p:spTree>
  </p:cSld>
  <p:clrMapOvr>
    <a:masterClrMapping/>
  </p:clrMapOvr>
  <p:transition>
    <p:pull dir="lu"/>
  </p:transition>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028D1CC7-0050-40AB-81BB-D452DA529419}"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642</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18435" name="Rectangle 2"/>
          <p:cNvSpPr>
            <a:spLocks noGrp="1" noChangeArrowheads="1"/>
          </p:cNvSpPr>
          <p:nvPr>
            <p:ph type="title"/>
          </p:nvPr>
        </p:nvSpPr>
        <p:spPr>
          <a:xfrm>
            <a:off x="457200" y="765175"/>
            <a:ext cx="8147050" cy="647700"/>
          </a:xfrm>
        </p:spPr>
        <p:txBody>
          <a:bodyPr anchor="t"/>
          <a:lstStyle/>
          <a:p>
            <a:pPr algn="l"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sp>
        <p:nvSpPr>
          <p:cNvPr id="18436" name="Rectangle 3"/>
          <p:cNvSpPr>
            <a:spLocks noGrp="1" noChangeArrowheads="1"/>
          </p:cNvSpPr>
          <p:nvPr>
            <p:ph type="body" idx="1"/>
          </p:nvPr>
        </p:nvSpPr>
        <p:spPr>
          <a:xfrm>
            <a:off x="468313" y="1412875"/>
            <a:ext cx="8223250" cy="4700588"/>
          </a:xfrm>
        </p:spPr>
        <p:txBody>
          <a:bodyPr/>
          <a:lstStyle/>
          <a:p>
            <a:pPr marL="609600" indent="-609600" eaLnBrk="1" hangingPunct="1">
              <a:lnSpc>
                <a:spcPct val="80000"/>
              </a:lnSpc>
              <a:buSzTx/>
              <a:buFont typeface="Wingdings" pitchFamily="2" charset="2"/>
              <a:buAutoNum type="arabicPeriod" startAt="2"/>
            </a:pPr>
            <a:r>
              <a:rPr lang="zh-CN" altLang="en-US" sz="3000" b="1" i="1">
                <a:latin typeface="华文细黑" pitchFamily="2" charset="-122"/>
                <a:ea typeface="华文细黑" pitchFamily="2" charset="-122"/>
              </a:rPr>
              <a:t>闪烁计数器中光电转换器的前端读出电子学</a:t>
            </a:r>
            <a:r>
              <a:rPr lang="zh-CN" altLang="en-US" sz="2400">
                <a:latin typeface="华文细黑" pitchFamily="2" charset="-122"/>
                <a:ea typeface="华文细黑" pitchFamily="2" charset="-122"/>
              </a:rPr>
              <a:t> </a:t>
            </a:r>
          </a:p>
          <a:p>
            <a:pPr marL="990600" lvl="1" indent="-533400" eaLnBrk="1" hangingPunct="1">
              <a:lnSpc>
                <a:spcPts val="2800"/>
              </a:lnSpc>
            </a:pPr>
            <a:r>
              <a:rPr lang="zh-CN" altLang="en-US" sz="2000">
                <a:latin typeface="华文细黑" pitchFamily="2" charset="-122"/>
                <a:ea typeface="华文细黑" pitchFamily="2" charset="-122"/>
              </a:rPr>
              <a:t>闪烁计数器被广泛用于核物理和高能粒子物理实验中。它是利用某些化合物在带电粒子通过或光激发后能发射短的光脉冲特性，通过光电转换器件将其转换成电脉冲信号。电脉冲信号的电荷量一般正比于闪烁体发射的光产额，即正比于粒子沉积在闪烁体中能量，因此它可以用来测量粒子的能量。快响应闪烁体与快光电转换器件相配合，可以得快的输出信号，信号的上升和下降时间可以小于</a:t>
            </a:r>
            <a:r>
              <a:rPr lang="en-US" altLang="zh-CN" sz="2000">
                <a:latin typeface="华文细黑" pitchFamily="2" charset="-122"/>
                <a:ea typeface="华文细黑" pitchFamily="2" charset="-122"/>
              </a:rPr>
              <a:t>1ns</a:t>
            </a:r>
            <a:r>
              <a:rPr lang="zh-CN" altLang="en-US" sz="2000">
                <a:latin typeface="华文细黑" pitchFamily="2" charset="-122"/>
                <a:ea typeface="华文细黑" pitchFamily="2" charset="-122"/>
              </a:rPr>
              <a:t>，因此它可以用来作为时间测量。 </a:t>
            </a:r>
          </a:p>
          <a:p>
            <a:pPr marL="990600" lvl="1" indent="-533400" eaLnBrk="1" hangingPunct="1">
              <a:lnSpc>
                <a:spcPts val="2800"/>
              </a:lnSpc>
            </a:pPr>
            <a:r>
              <a:rPr lang="zh-CN" altLang="en-US" sz="2000">
                <a:latin typeface="华文细黑" pitchFamily="2" charset="-122"/>
                <a:ea typeface="华文细黑" pitchFamily="2" charset="-122"/>
              </a:rPr>
              <a:t>在高能物理实验中，闪烁计数器常用作定时（飞行时间</a:t>
            </a:r>
            <a:r>
              <a:rPr lang="en-US" altLang="zh-CN" sz="2000">
                <a:latin typeface="华文细黑" pitchFamily="2" charset="-122"/>
                <a:ea typeface="华文细黑" pitchFamily="2" charset="-122"/>
              </a:rPr>
              <a:t>TOF</a:t>
            </a:r>
            <a:r>
              <a:rPr lang="zh-CN" altLang="en-US" sz="2000">
                <a:latin typeface="华文细黑" pitchFamily="2" charset="-122"/>
                <a:ea typeface="华文细黑" pitchFamily="2" charset="-122"/>
              </a:rPr>
              <a:t>计数器），快事例选择（触发计数器，或为描迹仪中提供快逻辑信号），在量能器中，闪烁计数器往往是关键部件。 </a:t>
            </a:r>
            <a:endParaRPr lang="zh-CN" altLang="en-US" sz="2000">
              <a:solidFill>
                <a:srgbClr val="000000"/>
              </a:solidFill>
              <a:latin typeface="华文细黑" pitchFamily="2" charset="-122"/>
              <a:ea typeface="华文细黑" pitchFamily="2" charset="-122"/>
            </a:endParaRPr>
          </a:p>
          <a:p>
            <a:pPr marL="609600" indent="-609600" eaLnBrk="1" hangingPunct="1">
              <a:lnSpc>
                <a:spcPct val="80000"/>
              </a:lnSpc>
            </a:pPr>
            <a:endParaRPr lang="en-US" altLang="zh-CN" sz="2800">
              <a:latin typeface="华文细黑" pitchFamily="2" charset="-122"/>
              <a:ea typeface="华文细黑" pitchFamily="2" charset="-122"/>
            </a:endParaRPr>
          </a:p>
        </p:txBody>
      </p:sp>
    </p:spTree>
  </p:cSld>
  <p:clrMapOvr>
    <a:masterClrMapping/>
  </p:clrMapOvr>
  <p:transition>
    <p:pull dir="lu"/>
  </p:transition>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8220D0F6-2D02-44D5-8F5A-5BE8A4849676}"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643</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19459" name="Rectangle 2"/>
          <p:cNvSpPr>
            <a:spLocks noGrp="1" noChangeArrowheads="1"/>
          </p:cNvSpPr>
          <p:nvPr>
            <p:ph type="title"/>
          </p:nvPr>
        </p:nvSpPr>
        <p:spPr>
          <a:xfrm>
            <a:off x="457200" y="765175"/>
            <a:ext cx="8147050" cy="647700"/>
          </a:xfrm>
        </p:spPr>
        <p:txBody>
          <a:bodyPr anchor="t"/>
          <a:lstStyle/>
          <a:p>
            <a:pPr algn="l"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sp>
        <p:nvSpPr>
          <p:cNvPr id="19460" name="Rectangle 3"/>
          <p:cNvSpPr>
            <a:spLocks noGrp="1" noChangeArrowheads="1"/>
          </p:cNvSpPr>
          <p:nvPr>
            <p:ph type="body" idx="1"/>
          </p:nvPr>
        </p:nvSpPr>
        <p:spPr>
          <a:xfrm>
            <a:off x="468313" y="1341438"/>
            <a:ext cx="8223250" cy="4700587"/>
          </a:xfrm>
        </p:spPr>
        <p:txBody>
          <a:bodyPr/>
          <a:lstStyle/>
          <a:p>
            <a:pPr marL="609600" indent="-609600" eaLnBrk="1" hangingPunct="1">
              <a:buSzTx/>
              <a:buFont typeface="Wingdings" pitchFamily="2" charset="2"/>
              <a:buAutoNum type="arabicPeriod" startAt="2"/>
            </a:pPr>
            <a:r>
              <a:rPr lang="zh-CN" altLang="en-US" sz="3000" b="1" i="1">
                <a:latin typeface="Times New Roman" pitchFamily="18" charset="0"/>
                <a:ea typeface="华文细黑" pitchFamily="2" charset="-122"/>
                <a:cs typeface="Times New Roman" pitchFamily="18" charset="0"/>
              </a:rPr>
              <a:t>闪烁计数器中光电转换器的前端读出电子学</a:t>
            </a:r>
            <a:r>
              <a:rPr lang="zh-CN" altLang="en-US" sz="2400">
                <a:latin typeface="Times New Roman" pitchFamily="18" charset="0"/>
                <a:ea typeface="华文细黑" pitchFamily="2" charset="-122"/>
                <a:cs typeface="Times New Roman" pitchFamily="18" charset="0"/>
              </a:rPr>
              <a:t> </a:t>
            </a:r>
          </a:p>
          <a:p>
            <a:pPr marL="609600" indent="-609600" algn="just" eaLnBrk="1" hangingPunct="1">
              <a:spcBef>
                <a:spcPct val="0"/>
              </a:spcBef>
              <a:buClr>
                <a:srgbClr val="FF33CC"/>
              </a:buClr>
              <a:buSzTx/>
              <a:buFont typeface="Wingdings" pitchFamily="2" charset="2"/>
              <a:buAutoNum type="circleNumDbPlain"/>
            </a:pPr>
            <a:r>
              <a:rPr lang="zh-CN" altLang="en-US" sz="2800">
                <a:latin typeface="Times New Roman" pitchFamily="18" charset="0"/>
                <a:ea typeface="华文细黑" pitchFamily="2" charset="-122"/>
                <a:cs typeface="Times New Roman" pitchFamily="18" charset="0"/>
              </a:rPr>
              <a:t>高能物理中闪烁计数器 </a:t>
            </a:r>
          </a:p>
          <a:p>
            <a:pPr marL="990600" lvl="1" indent="-533400" eaLnBrk="1" hangingPunct="1"/>
            <a:r>
              <a:rPr lang="zh-CN" altLang="en-US" sz="2400">
                <a:latin typeface="Times New Roman" pitchFamily="18" charset="0"/>
                <a:ea typeface="华文细黑" pitchFamily="2" charset="-122"/>
                <a:cs typeface="Times New Roman" pitchFamily="18" charset="0"/>
              </a:rPr>
              <a:t>无机闪烁体：晶体，玻璃体 </a:t>
            </a:r>
          </a:p>
          <a:p>
            <a:pPr marL="1371600" lvl="2" indent="-457200" eaLnBrk="1" hangingPunct="1"/>
            <a:r>
              <a:rPr lang="zh-CN" altLang="en-US" sz="2000">
                <a:latin typeface="Times New Roman" pitchFamily="18" charset="0"/>
                <a:ea typeface="华文细黑" pitchFamily="2" charset="-122"/>
                <a:cs typeface="Times New Roman" pitchFamily="18" charset="0"/>
              </a:rPr>
              <a:t>常用的无机闪烁晶体有：</a:t>
            </a:r>
          </a:p>
          <a:p>
            <a:pPr marL="1752600" lvl="3" indent="-381000" eaLnBrk="1" hangingPunct="1">
              <a:buFontTx/>
              <a:buNone/>
            </a:pPr>
            <a:r>
              <a:rPr lang="en-US" altLang="zh-CN" sz="1800">
                <a:latin typeface="Times New Roman" pitchFamily="18" charset="0"/>
                <a:ea typeface="华文细黑" pitchFamily="2" charset="-122"/>
                <a:cs typeface="Times New Roman" pitchFamily="18" charset="0"/>
              </a:rPr>
              <a:t>NaI(Tl),CsI(Tl), BaF</a:t>
            </a:r>
            <a:r>
              <a:rPr lang="en-US" altLang="zh-CN" sz="1800" baseline="-25000">
                <a:latin typeface="Times New Roman" pitchFamily="18" charset="0"/>
                <a:ea typeface="华文细黑" pitchFamily="2" charset="-122"/>
                <a:cs typeface="Times New Roman" pitchFamily="18" charset="0"/>
              </a:rPr>
              <a:t>2</a:t>
            </a:r>
            <a:r>
              <a:rPr lang="en-US" altLang="zh-CN" sz="1800">
                <a:latin typeface="Times New Roman" pitchFamily="18" charset="0"/>
                <a:ea typeface="华文细黑" pitchFamily="2" charset="-122"/>
                <a:cs typeface="Times New Roman" pitchFamily="18" charset="0"/>
              </a:rPr>
              <a:t>,BGO</a:t>
            </a:r>
            <a:r>
              <a:rPr lang="zh-CN" altLang="en-US" sz="1800">
                <a:latin typeface="Times New Roman" pitchFamily="18" charset="0"/>
                <a:ea typeface="华文细黑" pitchFamily="2" charset="-122"/>
                <a:cs typeface="Times New Roman" pitchFamily="18" charset="0"/>
              </a:rPr>
              <a:t>等 </a:t>
            </a:r>
          </a:p>
          <a:p>
            <a:pPr marL="990600" lvl="1" indent="-533400" eaLnBrk="1" hangingPunct="1"/>
            <a:r>
              <a:rPr lang="zh-CN" altLang="en-US" sz="2400">
                <a:latin typeface="Times New Roman" pitchFamily="18" charset="0"/>
                <a:ea typeface="华文细黑" pitchFamily="2" charset="-122"/>
                <a:cs typeface="Times New Roman" pitchFamily="18" charset="0"/>
              </a:rPr>
              <a:t>有机闪烁体：晶体、塑料和液体 </a:t>
            </a:r>
          </a:p>
          <a:p>
            <a:pPr marL="1371600" lvl="2" indent="-457200" eaLnBrk="1" hangingPunct="1"/>
            <a:r>
              <a:rPr lang="zh-CN" altLang="en-US" sz="2000">
                <a:latin typeface="Times New Roman" pitchFamily="18" charset="0"/>
                <a:ea typeface="华文细黑" pitchFamily="2" charset="-122"/>
                <a:cs typeface="Times New Roman" pitchFamily="18" charset="0"/>
              </a:rPr>
              <a:t>常用的有机闪烁晶体</a:t>
            </a:r>
          </a:p>
          <a:p>
            <a:pPr marL="1752600" lvl="3" indent="-381000" eaLnBrk="1" hangingPunct="1">
              <a:buFontTx/>
              <a:buNone/>
            </a:pPr>
            <a:r>
              <a:rPr lang="zh-CN" altLang="en-US" sz="1800">
                <a:latin typeface="Times New Roman" pitchFamily="18" charset="0"/>
                <a:ea typeface="华文细黑" pitchFamily="2" charset="-122"/>
                <a:cs typeface="Times New Roman" pitchFamily="18" charset="0"/>
              </a:rPr>
              <a:t>蒽（</a:t>
            </a:r>
            <a:r>
              <a:rPr lang="en-US" altLang="zh-CN" sz="1800">
                <a:latin typeface="Times New Roman" pitchFamily="18" charset="0"/>
                <a:ea typeface="华文细黑" pitchFamily="2" charset="-122"/>
                <a:cs typeface="Times New Roman" pitchFamily="18" charset="0"/>
              </a:rPr>
              <a:t>C</a:t>
            </a:r>
            <a:r>
              <a:rPr lang="en-US" altLang="zh-CN" sz="1800" baseline="-25000">
                <a:latin typeface="Times New Roman" pitchFamily="18" charset="0"/>
                <a:ea typeface="华文细黑" pitchFamily="2" charset="-122"/>
                <a:cs typeface="Times New Roman" pitchFamily="18" charset="0"/>
              </a:rPr>
              <a:t>14</a:t>
            </a:r>
            <a:r>
              <a:rPr lang="en-US" altLang="zh-CN" sz="1800">
                <a:latin typeface="Times New Roman" pitchFamily="18" charset="0"/>
                <a:ea typeface="华文细黑" pitchFamily="2" charset="-122"/>
                <a:cs typeface="Times New Roman" pitchFamily="18" charset="0"/>
              </a:rPr>
              <a:t>H</a:t>
            </a:r>
            <a:r>
              <a:rPr lang="en-US" altLang="zh-CN" sz="1800" baseline="-25000">
                <a:latin typeface="Times New Roman" pitchFamily="18" charset="0"/>
                <a:ea typeface="华文细黑" pitchFamily="2" charset="-122"/>
                <a:cs typeface="Times New Roman" pitchFamily="18" charset="0"/>
              </a:rPr>
              <a:t>10</a:t>
            </a:r>
            <a:r>
              <a:rPr lang="zh-CN" altLang="en-US" sz="1800">
                <a:latin typeface="Times New Roman" pitchFamily="18" charset="0"/>
                <a:ea typeface="华文细黑" pitchFamily="2" charset="-122"/>
                <a:cs typeface="Times New Roman" pitchFamily="18" charset="0"/>
              </a:rPr>
              <a:t>）</a:t>
            </a:r>
            <a:r>
              <a:rPr lang="en-US" altLang="zh-CN" sz="1800">
                <a:latin typeface="Times New Roman" pitchFamily="18" charset="0"/>
                <a:ea typeface="华文细黑" pitchFamily="2" charset="-122"/>
                <a:cs typeface="Times New Roman" pitchFamily="18" charset="0"/>
              </a:rPr>
              <a:t>,</a:t>
            </a:r>
            <a:r>
              <a:rPr lang="zh-CN" altLang="en-US" sz="1800">
                <a:latin typeface="Times New Roman" pitchFamily="18" charset="0"/>
                <a:ea typeface="华文细黑" pitchFamily="2" charset="-122"/>
                <a:cs typeface="Times New Roman" pitchFamily="18" charset="0"/>
              </a:rPr>
              <a:t>萘（</a:t>
            </a:r>
            <a:r>
              <a:rPr lang="en-US" altLang="zh-CN" sz="1800">
                <a:latin typeface="Times New Roman" pitchFamily="18" charset="0"/>
                <a:ea typeface="华文细黑" pitchFamily="2" charset="-122"/>
                <a:cs typeface="Times New Roman" pitchFamily="18" charset="0"/>
              </a:rPr>
              <a:t>C</a:t>
            </a:r>
            <a:r>
              <a:rPr lang="en-US" altLang="zh-CN" sz="1800" baseline="-25000">
                <a:latin typeface="Times New Roman" pitchFamily="18" charset="0"/>
                <a:ea typeface="华文细黑" pitchFamily="2" charset="-122"/>
                <a:cs typeface="Times New Roman" pitchFamily="18" charset="0"/>
              </a:rPr>
              <a:t>10</a:t>
            </a:r>
            <a:r>
              <a:rPr lang="en-US" altLang="zh-CN" sz="1800">
                <a:latin typeface="Times New Roman" pitchFamily="18" charset="0"/>
                <a:ea typeface="华文细黑" pitchFamily="2" charset="-122"/>
                <a:cs typeface="Times New Roman" pitchFamily="18" charset="0"/>
              </a:rPr>
              <a:t>H</a:t>
            </a:r>
            <a:r>
              <a:rPr lang="en-US" altLang="zh-CN" sz="1800" baseline="-25000">
                <a:latin typeface="Times New Roman" pitchFamily="18" charset="0"/>
                <a:ea typeface="华文细黑" pitchFamily="2" charset="-122"/>
                <a:cs typeface="Times New Roman" pitchFamily="18" charset="0"/>
              </a:rPr>
              <a:t>8</a:t>
            </a:r>
            <a:r>
              <a:rPr lang="zh-CN" altLang="en-US" sz="1800">
                <a:latin typeface="Times New Roman" pitchFamily="18" charset="0"/>
                <a:ea typeface="华文细黑" pitchFamily="2" charset="-122"/>
                <a:cs typeface="Times New Roman" pitchFamily="18" charset="0"/>
              </a:rPr>
              <a:t>）等 </a:t>
            </a:r>
          </a:p>
          <a:p>
            <a:pPr marL="990600" lvl="1" indent="-533400" eaLnBrk="1" hangingPunct="1"/>
            <a:r>
              <a:rPr lang="zh-CN" altLang="en-US" sz="2400">
                <a:latin typeface="Times New Roman" pitchFamily="18" charset="0"/>
                <a:ea typeface="华文细黑" pitchFamily="2" charset="-122"/>
                <a:cs typeface="Times New Roman" pitchFamily="18" charset="0"/>
              </a:rPr>
              <a:t>闪烁计数器中常用的光电转换器有： </a:t>
            </a:r>
          </a:p>
          <a:p>
            <a:pPr marL="1371600" lvl="2" indent="-457200" eaLnBrk="1" hangingPunct="1"/>
            <a:r>
              <a:rPr lang="zh-CN" altLang="en-US" sz="2000">
                <a:latin typeface="Times New Roman" pitchFamily="18" charset="0"/>
                <a:ea typeface="华文细黑" pitchFamily="2" charset="-122"/>
                <a:cs typeface="Times New Roman" pitchFamily="18" charset="0"/>
              </a:rPr>
              <a:t>光电倍增管（</a:t>
            </a:r>
            <a:r>
              <a:rPr lang="en-US" altLang="zh-CN" sz="2000">
                <a:latin typeface="Times New Roman" pitchFamily="18" charset="0"/>
                <a:ea typeface="华文细黑" pitchFamily="2" charset="-122"/>
                <a:cs typeface="Times New Roman" pitchFamily="18" charset="0"/>
              </a:rPr>
              <a:t>PMT) </a:t>
            </a:r>
          </a:p>
          <a:p>
            <a:pPr marL="1371600" lvl="2" indent="-457200" eaLnBrk="1" hangingPunct="1"/>
            <a:r>
              <a:rPr lang="zh-CN" altLang="en-US" sz="2000">
                <a:latin typeface="Times New Roman" pitchFamily="18" charset="0"/>
                <a:ea typeface="华文细黑" pitchFamily="2" charset="-122"/>
                <a:cs typeface="Times New Roman" pitchFamily="18" charset="0"/>
              </a:rPr>
              <a:t>光电二极管（</a:t>
            </a:r>
            <a:r>
              <a:rPr lang="en-US" altLang="zh-CN" sz="2000">
                <a:latin typeface="Times New Roman" pitchFamily="18" charset="0"/>
                <a:ea typeface="华文细黑" pitchFamily="2" charset="-122"/>
                <a:cs typeface="Times New Roman" pitchFamily="18" charset="0"/>
              </a:rPr>
              <a:t>PD) </a:t>
            </a:r>
          </a:p>
          <a:p>
            <a:pPr marL="990600" lvl="1" indent="-533400" eaLnBrk="1" hangingPunct="1"/>
            <a:endParaRPr lang="en-US" altLang="zh-CN" sz="2400">
              <a:solidFill>
                <a:srgbClr val="000000"/>
              </a:solidFill>
              <a:latin typeface="Times New Roman" pitchFamily="18" charset="0"/>
              <a:ea typeface="华文细黑" pitchFamily="2" charset="-122"/>
              <a:cs typeface="Times New Roman" pitchFamily="18" charset="0"/>
            </a:endParaRPr>
          </a:p>
        </p:txBody>
      </p:sp>
    </p:spTree>
  </p:cSld>
  <p:clrMapOvr>
    <a:masterClrMapping/>
  </p:clrMapOvr>
  <p:transition>
    <p:pull dir="lu"/>
  </p:transition>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DE307F18-8077-4232-8E2E-40902F31B040}"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644</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0483" name="Rectangle 2"/>
          <p:cNvSpPr>
            <a:spLocks noGrp="1" noChangeArrowheads="1"/>
          </p:cNvSpPr>
          <p:nvPr>
            <p:ph type="title"/>
          </p:nvPr>
        </p:nvSpPr>
        <p:spPr>
          <a:xfrm>
            <a:off x="457200" y="765175"/>
            <a:ext cx="8147050" cy="647700"/>
          </a:xfrm>
        </p:spPr>
        <p:txBody>
          <a:bodyPr anchor="t"/>
          <a:lstStyle/>
          <a:p>
            <a:pPr algn="l"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sp>
        <p:nvSpPr>
          <p:cNvPr id="20484" name="Rectangle 3"/>
          <p:cNvSpPr>
            <a:spLocks noGrp="1" noChangeArrowheads="1"/>
          </p:cNvSpPr>
          <p:nvPr>
            <p:ph type="body" idx="1"/>
          </p:nvPr>
        </p:nvSpPr>
        <p:spPr>
          <a:xfrm>
            <a:off x="395288" y="1392238"/>
            <a:ext cx="8223250" cy="4700587"/>
          </a:xfrm>
        </p:spPr>
        <p:txBody>
          <a:bodyPr/>
          <a:lstStyle/>
          <a:p>
            <a:pPr marL="609600" indent="-609600" eaLnBrk="1" hangingPunct="1">
              <a:lnSpc>
                <a:spcPct val="80000"/>
              </a:lnSpc>
              <a:buSzTx/>
              <a:buFont typeface="Wingdings" pitchFamily="2" charset="2"/>
              <a:buAutoNum type="arabicPeriod" startAt="2"/>
            </a:pPr>
            <a:r>
              <a:rPr lang="zh-CN" altLang="en-US" sz="3000" b="1" i="1">
                <a:latin typeface="Times New Roman" pitchFamily="18" charset="0"/>
                <a:ea typeface="华文细黑" pitchFamily="2" charset="-122"/>
                <a:cs typeface="Times New Roman" pitchFamily="18" charset="0"/>
              </a:rPr>
              <a:t>闪烁计数器中光电转换器的前端读出电子学</a:t>
            </a:r>
            <a:r>
              <a:rPr lang="zh-CN" altLang="en-US" sz="1800">
                <a:latin typeface="Times New Roman" pitchFamily="18" charset="0"/>
                <a:ea typeface="华文细黑" pitchFamily="2" charset="-122"/>
                <a:cs typeface="Times New Roman" pitchFamily="18" charset="0"/>
              </a:rPr>
              <a:t> </a:t>
            </a:r>
          </a:p>
          <a:p>
            <a:pPr marL="609600" indent="-609600" eaLnBrk="1" hangingPunct="1">
              <a:lnSpc>
                <a:spcPct val="80000"/>
              </a:lnSpc>
              <a:buClr>
                <a:srgbClr val="FF33CC"/>
              </a:buClr>
              <a:buSzTx/>
              <a:buFont typeface="Wingdings" pitchFamily="2" charset="2"/>
              <a:buAutoNum type="circleNumDbPlain" startAt="2"/>
            </a:pPr>
            <a:r>
              <a:rPr lang="zh-CN" altLang="en-US" sz="2800">
                <a:latin typeface="Times New Roman" pitchFamily="18" charset="0"/>
                <a:ea typeface="华文细黑" pitchFamily="2" charset="-122"/>
                <a:cs typeface="Times New Roman" pitchFamily="18" charset="0"/>
              </a:rPr>
              <a:t>光电倍增管</a:t>
            </a:r>
            <a:r>
              <a:rPr lang="en-US" altLang="zh-CN" sz="2800">
                <a:latin typeface="Times New Roman" pitchFamily="18" charset="0"/>
                <a:ea typeface="华文细黑" pitchFamily="2" charset="-122"/>
                <a:cs typeface="Times New Roman" pitchFamily="18" charset="0"/>
              </a:rPr>
              <a:t>PMT</a:t>
            </a:r>
            <a:r>
              <a:rPr lang="zh-CN" altLang="en-US" sz="2800">
                <a:latin typeface="Times New Roman" pitchFamily="18" charset="0"/>
                <a:ea typeface="华文细黑" pitchFamily="2" charset="-122"/>
                <a:cs typeface="Times New Roman" pitchFamily="18" charset="0"/>
              </a:rPr>
              <a:t>读出前端电子学</a:t>
            </a:r>
            <a:r>
              <a:rPr lang="zh-CN" altLang="en-US" sz="2000">
                <a:latin typeface="Times New Roman" pitchFamily="18" charset="0"/>
                <a:ea typeface="华文细黑" pitchFamily="2" charset="-122"/>
                <a:cs typeface="Times New Roman" pitchFamily="18" charset="0"/>
              </a:rPr>
              <a:t> </a:t>
            </a:r>
          </a:p>
          <a:p>
            <a:pPr marL="609600" indent="-609600" eaLnBrk="1" hangingPunct="1">
              <a:lnSpc>
                <a:spcPct val="80000"/>
              </a:lnSpc>
              <a:buFont typeface="Wingdings" pitchFamily="2" charset="2"/>
              <a:buNone/>
            </a:pPr>
            <a:r>
              <a:rPr lang="zh-CN" altLang="en-US" sz="2000">
                <a:latin typeface="Times New Roman" pitchFamily="18" charset="0"/>
                <a:ea typeface="华文细黑" pitchFamily="2" charset="-122"/>
                <a:cs typeface="Times New Roman" pitchFamily="18" charset="0"/>
              </a:rPr>
              <a:t>	</a:t>
            </a:r>
            <a:r>
              <a:rPr lang="en-US" altLang="zh-CN" sz="2000">
                <a:latin typeface="Times New Roman" pitchFamily="18" charset="0"/>
                <a:ea typeface="华文细黑" pitchFamily="2" charset="-122"/>
                <a:cs typeface="Times New Roman" pitchFamily="18" charset="0"/>
              </a:rPr>
              <a:t>PMT</a:t>
            </a:r>
            <a:r>
              <a:rPr lang="zh-CN" altLang="en-US" sz="2000">
                <a:latin typeface="Times New Roman" pitchFamily="18" charset="0"/>
                <a:ea typeface="华文细黑" pitchFamily="2" charset="-122"/>
                <a:cs typeface="Times New Roman" pitchFamily="18" charset="0"/>
              </a:rPr>
              <a:t>作为探测单元输出部分在高能物理实验中有广泛应用</a:t>
            </a:r>
            <a:r>
              <a:rPr lang="en-US" altLang="zh-CN" sz="2000">
                <a:latin typeface="Times New Roman" pitchFamily="18" charset="0"/>
                <a:ea typeface="华文细黑" pitchFamily="2" charset="-122"/>
                <a:cs typeface="Times New Roman" pitchFamily="18" charset="0"/>
              </a:rPr>
              <a:t>: </a:t>
            </a:r>
          </a:p>
          <a:p>
            <a:pPr marL="990600" lvl="1" indent="-533400" eaLnBrk="1" hangingPunct="1">
              <a:lnSpc>
                <a:spcPct val="80000"/>
              </a:lnSpc>
            </a:pPr>
            <a:r>
              <a:rPr lang="zh-CN" altLang="en-US" sz="1800">
                <a:latin typeface="Times New Roman" pitchFamily="18" charset="0"/>
                <a:ea typeface="华文细黑" pitchFamily="2" charset="-122"/>
                <a:cs typeface="Times New Roman" pitchFamily="18" charset="0"/>
              </a:rPr>
              <a:t>可接在量能系统中闪烁晶体之后； </a:t>
            </a:r>
          </a:p>
          <a:p>
            <a:pPr marL="990600" lvl="1" indent="-533400" eaLnBrk="1" hangingPunct="1">
              <a:lnSpc>
                <a:spcPct val="80000"/>
              </a:lnSpc>
            </a:pPr>
            <a:r>
              <a:rPr lang="zh-CN" altLang="en-US" sz="1800">
                <a:latin typeface="Times New Roman" pitchFamily="18" charset="0"/>
                <a:ea typeface="华文细黑" pitchFamily="2" charset="-122"/>
                <a:cs typeface="Times New Roman" pitchFamily="18" charset="0"/>
              </a:rPr>
              <a:t>可作为</a:t>
            </a:r>
            <a:r>
              <a:rPr lang="en-US" altLang="zh-CN" sz="1800">
                <a:latin typeface="Times New Roman" pitchFamily="18" charset="0"/>
                <a:ea typeface="华文细黑" pitchFamily="2" charset="-122"/>
                <a:cs typeface="Times New Roman" pitchFamily="18" charset="0"/>
              </a:rPr>
              <a:t>RICH</a:t>
            </a:r>
            <a:r>
              <a:rPr lang="zh-CN" altLang="en-US" sz="1800">
                <a:latin typeface="Times New Roman" pitchFamily="18" charset="0"/>
                <a:ea typeface="华文细黑" pitchFamily="2" charset="-122"/>
                <a:cs typeface="Times New Roman" pitchFamily="18" charset="0"/>
              </a:rPr>
              <a:t>（环状成像契仑科夫计数器）和飞行时间计数器</a:t>
            </a:r>
            <a:r>
              <a:rPr lang="en-US" altLang="zh-CN" sz="1800">
                <a:latin typeface="Times New Roman" pitchFamily="18" charset="0"/>
                <a:ea typeface="华文细黑" pitchFamily="2" charset="-122"/>
                <a:cs typeface="Times New Roman" pitchFamily="18" charset="0"/>
              </a:rPr>
              <a:t>TOF</a:t>
            </a:r>
            <a:r>
              <a:rPr lang="zh-CN" altLang="en-US" sz="1800">
                <a:latin typeface="Times New Roman" pitchFamily="18" charset="0"/>
                <a:ea typeface="华文细黑" pitchFamily="2" charset="-122"/>
                <a:cs typeface="Times New Roman" pitchFamily="18" charset="0"/>
              </a:rPr>
              <a:t>的输出部分。 </a:t>
            </a:r>
          </a:p>
          <a:p>
            <a:pPr marL="990600" lvl="1" indent="-533400" eaLnBrk="1" hangingPunct="1">
              <a:lnSpc>
                <a:spcPct val="80000"/>
              </a:lnSpc>
            </a:pPr>
            <a:r>
              <a:rPr lang="zh-CN" altLang="en-US" sz="1800">
                <a:latin typeface="Times New Roman" pitchFamily="18" charset="0"/>
                <a:ea typeface="华文细黑" pitchFamily="2" charset="-122"/>
                <a:cs typeface="Times New Roman" pitchFamily="18" charset="0"/>
              </a:rPr>
              <a:t>无论用在何种情况，</a:t>
            </a:r>
            <a:r>
              <a:rPr lang="zh-CN" altLang="en-US" sz="1800">
                <a:solidFill>
                  <a:srgbClr val="FF33CC"/>
                </a:solidFill>
                <a:latin typeface="Times New Roman" pitchFamily="18" charset="0"/>
                <a:ea typeface="华文细黑" pitchFamily="2" charset="-122"/>
                <a:cs typeface="Times New Roman" pitchFamily="18" charset="0"/>
              </a:rPr>
              <a:t>脉冲到达时间</a:t>
            </a:r>
            <a:r>
              <a:rPr lang="zh-CN" altLang="en-US" sz="1800">
                <a:latin typeface="Times New Roman" pitchFamily="18" charset="0"/>
                <a:ea typeface="华文细黑" pitchFamily="2" charset="-122"/>
                <a:cs typeface="Times New Roman" pitchFamily="18" charset="0"/>
              </a:rPr>
              <a:t>需要精确记录，大多数情况下还需要记录</a:t>
            </a:r>
            <a:r>
              <a:rPr lang="zh-CN" altLang="en-US" sz="1800">
                <a:solidFill>
                  <a:srgbClr val="FF33CC"/>
                </a:solidFill>
                <a:latin typeface="Times New Roman" pitchFamily="18" charset="0"/>
                <a:ea typeface="华文细黑" pitchFamily="2" charset="-122"/>
                <a:cs typeface="Times New Roman" pitchFamily="18" charset="0"/>
              </a:rPr>
              <a:t>脉冲高度</a:t>
            </a:r>
          </a:p>
          <a:p>
            <a:pPr marL="990600" lvl="1" indent="-533400" eaLnBrk="1" hangingPunct="1">
              <a:lnSpc>
                <a:spcPct val="80000"/>
              </a:lnSpc>
            </a:pPr>
            <a:r>
              <a:rPr lang="zh-CN" altLang="en-US" sz="1800">
                <a:latin typeface="Times New Roman" pitchFamily="18" charset="0"/>
                <a:ea typeface="华文细黑" pitchFamily="2" charset="-122"/>
                <a:cs typeface="Times New Roman" pitchFamily="18" charset="0"/>
              </a:rPr>
              <a:t>输入信号经前置放大之后分成二种不同增益的放大成形，其目的是为了得到很大动态范围，同时有较高能量分辨</a:t>
            </a:r>
          </a:p>
          <a:p>
            <a:pPr marL="990600" lvl="1" indent="-533400" eaLnBrk="1" hangingPunct="1">
              <a:lnSpc>
                <a:spcPct val="80000"/>
              </a:lnSpc>
            </a:pPr>
            <a:r>
              <a:rPr lang="zh-CN" altLang="en-US" sz="1800">
                <a:latin typeface="Times New Roman" pitchFamily="18" charset="0"/>
                <a:ea typeface="华文细黑" pitchFamily="2" charset="-122"/>
                <a:cs typeface="Times New Roman" pitchFamily="18" charset="0"/>
              </a:rPr>
              <a:t>作为幅度测量，每次主时钟将放大器输出存储在模拟存储单元之中，事例一级判选之后选通进入</a:t>
            </a:r>
            <a:r>
              <a:rPr lang="en-US" altLang="zh-CN" sz="1800">
                <a:latin typeface="Times New Roman" pitchFamily="18" charset="0"/>
                <a:ea typeface="华文细黑" pitchFamily="2" charset="-122"/>
                <a:cs typeface="Times New Roman" pitchFamily="18" charset="0"/>
              </a:rPr>
              <a:t>ADC </a:t>
            </a:r>
          </a:p>
          <a:p>
            <a:pPr marL="990600" lvl="1" indent="-533400" eaLnBrk="1" hangingPunct="1">
              <a:lnSpc>
                <a:spcPct val="80000"/>
              </a:lnSpc>
            </a:pPr>
            <a:r>
              <a:rPr lang="zh-CN" altLang="en-US" sz="1800">
                <a:latin typeface="Times New Roman" pitchFamily="18" charset="0"/>
                <a:ea typeface="华文细黑" pitchFamily="2" charset="-122"/>
                <a:cs typeface="Times New Roman" pitchFamily="18" charset="0"/>
              </a:rPr>
              <a:t>前放信号经过甄别，作为</a:t>
            </a:r>
            <a:r>
              <a:rPr lang="en-US" altLang="zh-CN" sz="1800">
                <a:latin typeface="Times New Roman" pitchFamily="18" charset="0"/>
                <a:ea typeface="华文细黑" pitchFamily="2" charset="-122"/>
                <a:cs typeface="Times New Roman" pitchFamily="18" charset="0"/>
              </a:rPr>
              <a:t>TAC</a:t>
            </a:r>
            <a:r>
              <a:rPr lang="zh-CN" altLang="en-US" sz="1800">
                <a:latin typeface="Times New Roman" pitchFamily="18" charset="0"/>
                <a:ea typeface="华文细黑" pitchFamily="2" charset="-122"/>
                <a:cs typeface="Times New Roman" pitchFamily="18" charset="0"/>
              </a:rPr>
              <a:t>的时间标记信号，</a:t>
            </a:r>
            <a:r>
              <a:rPr lang="en-US" altLang="zh-CN" sz="1800">
                <a:latin typeface="Times New Roman" pitchFamily="18" charset="0"/>
                <a:ea typeface="华文细黑" pitchFamily="2" charset="-122"/>
                <a:cs typeface="Times New Roman" pitchFamily="18" charset="0"/>
              </a:rPr>
              <a:t>TAC</a:t>
            </a:r>
            <a:r>
              <a:rPr lang="zh-CN" altLang="en-US" sz="1800">
                <a:latin typeface="Times New Roman" pitchFamily="18" charset="0"/>
                <a:ea typeface="华文细黑" pitchFamily="2" charset="-122"/>
                <a:cs typeface="Times New Roman" pitchFamily="18" charset="0"/>
              </a:rPr>
              <a:t>输出存储在模拟存储单元之中，事例一级判选之后选通进入</a:t>
            </a:r>
            <a:r>
              <a:rPr lang="en-US" altLang="zh-CN" sz="1800">
                <a:latin typeface="Times New Roman" pitchFamily="18" charset="0"/>
                <a:ea typeface="华文细黑" pitchFamily="2" charset="-122"/>
                <a:cs typeface="Times New Roman" pitchFamily="18" charset="0"/>
              </a:rPr>
              <a:t>ADC </a:t>
            </a:r>
          </a:p>
          <a:p>
            <a:pPr marL="990600" lvl="1" indent="-533400" eaLnBrk="1" hangingPunct="1">
              <a:lnSpc>
                <a:spcPct val="80000"/>
              </a:lnSpc>
            </a:pPr>
            <a:r>
              <a:rPr lang="zh-CN" altLang="en-US" sz="1800">
                <a:latin typeface="Times New Roman" pitchFamily="18" charset="0"/>
                <a:ea typeface="华文细黑" pitchFamily="2" charset="-122"/>
                <a:cs typeface="Times New Roman" pitchFamily="18" charset="0"/>
              </a:rPr>
              <a:t>甄别器另一路输出作为一级触发判选予处理器的输入，经处理后送到一级触发判选系统</a:t>
            </a:r>
          </a:p>
        </p:txBody>
      </p:sp>
    </p:spTree>
  </p:cSld>
  <p:clrMapOvr>
    <a:masterClrMapping/>
  </p:clrMapOvr>
  <p:transition>
    <p:pull dir="lu"/>
  </p:transition>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49039314-DF2E-4081-AE01-0AE718373D7C}"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645</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1507" name="Rectangle 2"/>
          <p:cNvSpPr>
            <a:spLocks noGrp="1" noChangeArrowheads="1"/>
          </p:cNvSpPr>
          <p:nvPr>
            <p:ph type="title"/>
          </p:nvPr>
        </p:nvSpPr>
        <p:spPr>
          <a:xfrm>
            <a:off x="457200" y="836613"/>
            <a:ext cx="8291513" cy="581025"/>
          </a:xfrm>
        </p:spPr>
        <p:txBody>
          <a:bodyPr anchor="t"/>
          <a:lstStyle/>
          <a:p>
            <a:pPr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pic>
        <p:nvPicPr>
          <p:cNvPr id="21508" name="Picture 4"/>
          <p:cNvPicPr>
            <a:picLocks noChangeAspect="1" noChangeArrowheads="1"/>
          </p:cNvPicPr>
          <p:nvPr/>
        </p:nvPicPr>
        <p:blipFill>
          <a:blip r:embed="rId2" cstate="print"/>
          <a:srcRect/>
          <a:stretch>
            <a:fillRect/>
          </a:stretch>
        </p:blipFill>
        <p:spPr bwMode="auto">
          <a:xfrm>
            <a:off x="1258888" y="1916113"/>
            <a:ext cx="6840537" cy="3933825"/>
          </a:xfrm>
          <a:prstGeom prst="rect">
            <a:avLst/>
          </a:prstGeom>
          <a:noFill/>
          <a:ln w="9525">
            <a:noFill/>
            <a:miter lim="800000"/>
            <a:headEnd/>
            <a:tailEnd/>
          </a:ln>
        </p:spPr>
      </p:pic>
    </p:spTree>
  </p:cSld>
  <p:clrMapOvr>
    <a:masterClrMapping/>
  </p:clrMapOvr>
  <p:transition>
    <p:pull dir="lu"/>
  </p:transition>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49039314-DF2E-4081-AE01-0AE718373D7C}"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646</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1507" name="Rectangle 2"/>
          <p:cNvSpPr>
            <a:spLocks noGrp="1" noChangeArrowheads="1"/>
          </p:cNvSpPr>
          <p:nvPr>
            <p:ph type="title"/>
          </p:nvPr>
        </p:nvSpPr>
        <p:spPr>
          <a:xfrm>
            <a:off x="457200" y="589657"/>
            <a:ext cx="8291513" cy="581025"/>
          </a:xfrm>
        </p:spPr>
        <p:txBody>
          <a:bodyPr anchor="t"/>
          <a:lstStyle/>
          <a:p>
            <a:pPr eaLnBrk="1" hangingPunct="1"/>
            <a:r>
              <a:rPr lang="en-US" altLang="zh-CN" sz="2800" b="1" dirty="0">
                <a:solidFill>
                  <a:schemeClr val="tx1"/>
                </a:solidFill>
              </a:rPr>
              <a:t>3.2 </a:t>
            </a:r>
            <a:r>
              <a:rPr lang="zh-CN" altLang="en-US" sz="2800" b="1" dirty="0">
                <a:solidFill>
                  <a:schemeClr val="tx1"/>
                </a:solidFill>
              </a:rPr>
              <a:t>前端电子学系统－</a:t>
            </a:r>
            <a:r>
              <a:rPr lang="zh-CN" altLang="en-US" sz="2800" b="1" i="1" dirty="0">
                <a:solidFill>
                  <a:srgbClr val="A50021"/>
                </a:solidFill>
              </a:rPr>
              <a:t>探测单元信号处理</a:t>
            </a:r>
          </a:p>
        </p:txBody>
      </p:sp>
      <p:pic>
        <p:nvPicPr>
          <p:cNvPr id="5" name="图片 4" descr="PMT E2624.jpg"/>
          <p:cNvPicPr>
            <a:picLocks noChangeAspect="1"/>
          </p:cNvPicPr>
          <p:nvPr/>
        </p:nvPicPr>
        <p:blipFill>
          <a:blip r:embed="rId2" cstate="print"/>
          <a:stretch>
            <a:fillRect/>
          </a:stretch>
        </p:blipFill>
        <p:spPr>
          <a:xfrm>
            <a:off x="0" y="1165820"/>
            <a:ext cx="9144000" cy="5143500"/>
          </a:xfrm>
          <a:prstGeom prst="rect">
            <a:avLst/>
          </a:prstGeom>
        </p:spPr>
      </p:pic>
    </p:spTree>
  </p:cSld>
  <p:clrMapOvr>
    <a:masterClrMapping/>
  </p:clrMapOvr>
  <p:transition>
    <p:pull dir="lu"/>
  </p:transition>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80C0616E-3067-43CF-9F36-FD65569E5E48}"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647</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2531" name="Rectangle 2"/>
          <p:cNvSpPr>
            <a:spLocks noGrp="1" noChangeArrowheads="1"/>
          </p:cNvSpPr>
          <p:nvPr>
            <p:ph type="title"/>
          </p:nvPr>
        </p:nvSpPr>
        <p:spPr>
          <a:xfrm>
            <a:off x="457200" y="836613"/>
            <a:ext cx="8291513" cy="581025"/>
          </a:xfrm>
        </p:spPr>
        <p:txBody>
          <a:bodyPr anchor="t"/>
          <a:lstStyle/>
          <a:p>
            <a:pPr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pic>
        <p:nvPicPr>
          <p:cNvPr id="22532" name="Picture 4"/>
          <p:cNvPicPr>
            <a:picLocks noChangeAspect="1" noChangeArrowheads="1"/>
          </p:cNvPicPr>
          <p:nvPr/>
        </p:nvPicPr>
        <p:blipFill>
          <a:blip r:embed="rId2" cstate="print"/>
          <a:srcRect/>
          <a:stretch>
            <a:fillRect/>
          </a:stretch>
        </p:blipFill>
        <p:spPr bwMode="auto">
          <a:xfrm>
            <a:off x="0" y="1844675"/>
            <a:ext cx="9144000" cy="3440113"/>
          </a:xfrm>
          <a:prstGeom prst="rect">
            <a:avLst/>
          </a:prstGeom>
          <a:noFill/>
          <a:ln w="9525">
            <a:noFill/>
            <a:miter lim="800000"/>
            <a:headEnd/>
            <a:tailEnd/>
          </a:ln>
        </p:spPr>
      </p:pic>
    </p:spTree>
  </p:cSld>
  <p:clrMapOvr>
    <a:masterClrMapping/>
  </p:clrMapOvr>
  <p:transition>
    <p:pull dir="lu"/>
  </p:transition>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8A59F90C-C24B-4185-A086-4277ECF926B5}"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648</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3555" name="Rectangle 2"/>
          <p:cNvSpPr>
            <a:spLocks noGrp="1" noChangeArrowheads="1"/>
          </p:cNvSpPr>
          <p:nvPr>
            <p:ph type="title"/>
          </p:nvPr>
        </p:nvSpPr>
        <p:spPr>
          <a:xfrm>
            <a:off x="457200" y="836613"/>
            <a:ext cx="8291513" cy="581025"/>
          </a:xfrm>
        </p:spPr>
        <p:txBody>
          <a:bodyPr anchor="t"/>
          <a:lstStyle/>
          <a:p>
            <a:pPr eaLnBrk="1" hangingPunct="1"/>
            <a:r>
              <a:rPr lang="en-US" altLang="zh-CN" sz="3200" b="1" dirty="0">
                <a:solidFill>
                  <a:schemeClr val="tx1"/>
                </a:solidFill>
              </a:rPr>
              <a:t>3.2 </a:t>
            </a:r>
            <a:r>
              <a:rPr lang="zh-CN" altLang="en-US" sz="3200" b="1" dirty="0">
                <a:solidFill>
                  <a:schemeClr val="tx1"/>
                </a:solidFill>
              </a:rPr>
              <a:t>前端电子学系统－</a:t>
            </a:r>
            <a:r>
              <a:rPr lang="zh-CN" altLang="en-US" sz="3200" b="1" i="1" dirty="0">
                <a:solidFill>
                  <a:srgbClr val="A50021"/>
                </a:solidFill>
              </a:rPr>
              <a:t>探测单元信号处理</a:t>
            </a:r>
          </a:p>
        </p:txBody>
      </p:sp>
      <p:pic>
        <p:nvPicPr>
          <p:cNvPr id="23556" name="Picture 5"/>
          <p:cNvPicPr>
            <a:picLocks noChangeAspect="1" noChangeArrowheads="1"/>
          </p:cNvPicPr>
          <p:nvPr/>
        </p:nvPicPr>
        <p:blipFill>
          <a:blip r:embed="rId2" cstate="print"/>
          <a:srcRect/>
          <a:stretch>
            <a:fillRect/>
          </a:stretch>
        </p:blipFill>
        <p:spPr bwMode="auto">
          <a:xfrm>
            <a:off x="1116013" y="1628775"/>
            <a:ext cx="6840537" cy="4714875"/>
          </a:xfrm>
          <a:prstGeom prst="rect">
            <a:avLst/>
          </a:prstGeom>
          <a:noFill/>
          <a:ln w="9525">
            <a:noFill/>
            <a:miter lim="800000"/>
            <a:headEnd/>
            <a:tailEnd/>
          </a:ln>
        </p:spPr>
      </p:pic>
    </p:spTree>
  </p:cSld>
  <p:clrMapOvr>
    <a:masterClrMapping/>
  </p:clrMapOvr>
  <p:transition>
    <p:pull dir="lu"/>
  </p:transition>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89C43E69-A0D7-40F2-AE84-2A91093AD7F5}"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649</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4579" name="Rectangle 2"/>
          <p:cNvSpPr>
            <a:spLocks noGrp="1" noChangeArrowheads="1"/>
          </p:cNvSpPr>
          <p:nvPr>
            <p:ph type="title"/>
          </p:nvPr>
        </p:nvSpPr>
        <p:spPr>
          <a:xfrm>
            <a:off x="395536" y="692696"/>
            <a:ext cx="8147050" cy="647700"/>
          </a:xfrm>
        </p:spPr>
        <p:txBody>
          <a:bodyPr anchor="t"/>
          <a:lstStyle/>
          <a:p>
            <a:pPr algn="l" eaLnBrk="1" hangingPunct="1"/>
            <a:r>
              <a:rPr lang="en-US" altLang="zh-CN" sz="3200" b="1" dirty="0">
                <a:solidFill>
                  <a:schemeClr val="tx1"/>
                </a:solidFill>
              </a:rPr>
              <a:t>3.2 </a:t>
            </a:r>
            <a:r>
              <a:rPr lang="zh-CN" altLang="en-US" sz="3200" b="1" dirty="0">
                <a:solidFill>
                  <a:schemeClr val="tx1"/>
                </a:solidFill>
              </a:rPr>
              <a:t>前端电子学系统－</a:t>
            </a:r>
            <a:r>
              <a:rPr lang="zh-CN" altLang="en-US" sz="3200" b="1" i="1" dirty="0">
                <a:solidFill>
                  <a:srgbClr val="A50021"/>
                </a:solidFill>
              </a:rPr>
              <a:t>探测单元信号处理</a:t>
            </a:r>
          </a:p>
        </p:txBody>
      </p:sp>
      <p:sp>
        <p:nvSpPr>
          <p:cNvPr id="24580" name="Rectangle 3"/>
          <p:cNvSpPr>
            <a:spLocks noGrp="1" noChangeArrowheads="1"/>
          </p:cNvSpPr>
          <p:nvPr>
            <p:ph type="body" idx="1"/>
          </p:nvPr>
        </p:nvSpPr>
        <p:spPr>
          <a:xfrm>
            <a:off x="323528" y="1340768"/>
            <a:ext cx="8223250" cy="5113039"/>
          </a:xfrm>
        </p:spPr>
        <p:txBody>
          <a:bodyPr/>
          <a:lstStyle/>
          <a:p>
            <a:pPr marL="609600" indent="-609600" eaLnBrk="1" hangingPunct="1">
              <a:lnSpc>
                <a:spcPct val="80000"/>
              </a:lnSpc>
              <a:buSzTx/>
              <a:buFont typeface="Wingdings" pitchFamily="2" charset="2"/>
              <a:buAutoNum type="arabicPeriod" startAt="3"/>
            </a:pPr>
            <a:r>
              <a:rPr lang="zh-CN" altLang="en-US" sz="3000" b="1" i="1" dirty="0">
                <a:latin typeface="华文细黑" pitchFamily="2" charset="-122"/>
                <a:ea typeface="华文细黑" pitchFamily="2" charset="-122"/>
              </a:rPr>
              <a:t>丝室读出电路</a:t>
            </a:r>
            <a:endParaRPr lang="zh-CN" altLang="en-US" sz="1800" dirty="0">
              <a:latin typeface="华文细黑" pitchFamily="2" charset="-122"/>
              <a:ea typeface="华文细黑" pitchFamily="2" charset="-122"/>
            </a:endParaRPr>
          </a:p>
          <a:p>
            <a:pPr marL="609600" indent="-609600" eaLnBrk="1" hangingPunct="1">
              <a:lnSpc>
                <a:spcPct val="80000"/>
              </a:lnSpc>
              <a:buClr>
                <a:srgbClr val="FF33CC"/>
              </a:buClr>
              <a:buSzTx/>
              <a:buFont typeface="Wingdings" pitchFamily="2" charset="2"/>
              <a:buAutoNum type="circleNumDbPlain"/>
            </a:pPr>
            <a:r>
              <a:rPr lang="zh-CN" altLang="en-US" sz="2400" dirty="0">
                <a:latin typeface="华文细黑" pitchFamily="2" charset="-122"/>
                <a:ea typeface="华文细黑" pitchFamily="2" charset="-122"/>
              </a:rPr>
              <a:t>高能物理实验中丝室 </a:t>
            </a:r>
          </a:p>
          <a:p>
            <a:pPr marL="609600" indent="-609600" eaLnBrk="1" hangingPunct="1">
              <a:lnSpc>
                <a:spcPts val="2200"/>
              </a:lnSpc>
              <a:buFont typeface="Wingdings" pitchFamily="2" charset="2"/>
              <a:buChar char="Ø"/>
            </a:pPr>
            <a:r>
              <a:rPr lang="zh-CN" altLang="en-US" sz="1800" dirty="0">
                <a:latin typeface="华文细黑" pitchFamily="2" charset="-122"/>
                <a:ea typeface="华文细黑" pitchFamily="2" charset="-122"/>
              </a:rPr>
              <a:t>多丝室是一种气体探测器。布有平行、等间隔一组阳极丝的平面夹在二个阴极平面之间，组成了多丝室，室内充满一定气压的电离气体。在阴极与阳极之间加以电压，当带电粒子通过多丝室时，产生电离，电子和正离子分别在电场作用下向阳极和阴极运动，最后被收集。在运动过程中，在电极上感应出电流脉冲，这就是气体探测器工作基本原理。通常电流脉冲信号从阳极丝输出，只有粒子通过的阳极丝才有信号产生，因此多丝室可以用来定位，阳极丝间的间隔一般在</a:t>
            </a:r>
            <a:r>
              <a:rPr lang="en-US" altLang="zh-CN" sz="1800" dirty="0">
                <a:latin typeface="华文细黑" pitchFamily="2" charset="-122"/>
                <a:ea typeface="华文细黑" pitchFamily="2" charset="-122"/>
              </a:rPr>
              <a:t>mm</a:t>
            </a:r>
            <a:r>
              <a:rPr lang="zh-CN" altLang="en-US" sz="1800" dirty="0">
                <a:latin typeface="华文细黑" pitchFamily="2" charset="-122"/>
                <a:ea typeface="华文细黑" pitchFamily="2" charset="-122"/>
              </a:rPr>
              <a:t>量级，因此定位精度也可以达到</a:t>
            </a:r>
            <a:r>
              <a:rPr lang="en-US" altLang="zh-CN" sz="1800" dirty="0">
                <a:latin typeface="华文细黑" pitchFamily="2" charset="-122"/>
                <a:ea typeface="华文细黑" pitchFamily="2" charset="-122"/>
              </a:rPr>
              <a:t>mm</a:t>
            </a:r>
            <a:r>
              <a:rPr lang="zh-CN" altLang="en-US" sz="1800" dirty="0">
                <a:latin typeface="华文细黑" pitchFamily="2" charset="-122"/>
                <a:ea typeface="华文细黑" pitchFamily="2" charset="-122"/>
              </a:rPr>
              <a:t>量级。 </a:t>
            </a:r>
          </a:p>
          <a:p>
            <a:pPr marL="609600" indent="-609600" eaLnBrk="1" hangingPunct="1">
              <a:lnSpc>
                <a:spcPts val="2200"/>
              </a:lnSpc>
              <a:buFont typeface="Wingdings" pitchFamily="2" charset="2"/>
              <a:buChar char="Ø"/>
            </a:pPr>
            <a:r>
              <a:rPr lang="zh-CN" altLang="en-US" sz="1800" dirty="0">
                <a:latin typeface="华文细黑" pitchFamily="2" charset="-122"/>
                <a:ea typeface="华文细黑" pitchFamily="2" charset="-122"/>
              </a:rPr>
              <a:t>如果阳极与阴极之间电压加得足够高，在阳极丝周围形成很高电场，在电场作用下，电子进入高场区（在阳极丝周围极小空间），电子动能很大，因而会产生再电离，甚至雪崩式电离，使电荷量激倍增，即称为气体放大作用。在这种条件下，电极收集到的电荷量远比原始电荷量大得多。在一定电压范围内，气体放大倍数是常数，这样组成的多丝室即为多丝正比室。多丝正比室不仅可以用来定位，也可以测量带电粒子在室内沉积的能量，作为</a:t>
            </a:r>
            <a:r>
              <a:rPr lang="en-US" altLang="zh-CN" sz="1800" dirty="0" err="1">
                <a:latin typeface="华文细黑" pitchFamily="2" charset="-122"/>
                <a:ea typeface="华文细黑" pitchFamily="2" charset="-122"/>
              </a:rPr>
              <a:t>dE</a:t>
            </a:r>
            <a:r>
              <a:rPr lang="en-US" altLang="zh-CN" sz="1800" dirty="0">
                <a:latin typeface="华文细黑" pitchFamily="2" charset="-122"/>
                <a:ea typeface="华文细黑" pitchFamily="2" charset="-122"/>
              </a:rPr>
              <a:t>/</a:t>
            </a:r>
            <a:r>
              <a:rPr lang="en-US" altLang="zh-CN" sz="1800" dirty="0" err="1">
                <a:latin typeface="华文细黑" pitchFamily="2" charset="-122"/>
                <a:ea typeface="华文细黑" pitchFamily="2" charset="-122"/>
              </a:rPr>
              <a:t>dx</a:t>
            </a:r>
            <a:r>
              <a:rPr lang="zh-CN" altLang="en-US" sz="1800" dirty="0">
                <a:latin typeface="华文细黑" pitchFamily="2" charset="-122"/>
                <a:ea typeface="华文细黑" pitchFamily="2" charset="-122"/>
              </a:rPr>
              <a:t>测量</a:t>
            </a:r>
            <a:endParaRPr lang="zh-CN" altLang="en-US" sz="1800" dirty="0">
              <a:solidFill>
                <a:srgbClr val="000000"/>
              </a:solidFill>
              <a:latin typeface="华文细黑" pitchFamily="2" charset="-122"/>
              <a:ea typeface="华文细黑" pitchFamily="2" charset="-122"/>
            </a:endParaRPr>
          </a:p>
        </p:txBody>
      </p:sp>
    </p:spTree>
  </p:cSld>
  <p:clrMapOvr>
    <a:masterClrMapping/>
  </p:clrMapOvr>
  <p:transition>
    <p:pull dir="lu"/>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3275856" y="548680"/>
          <a:ext cx="3168352" cy="6588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DA33A9C6-FCD4-4F70-AB3D-8FAD2B2965C5}" type="slidenum">
              <a:rPr lang="en-US" altLang="zh-CN" smtClean="0"/>
              <a:pPr>
                <a:defRPr/>
              </a:pPr>
              <a:t>65</a:t>
            </a:fld>
            <a:endParaRPr lang="en-US" altLang="zh-CN"/>
          </a:p>
        </p:txBody>
      </p:sp>
      <p:graphicFrame>
        <p:nvGraphicFramePr>
          <p:cNvPr id="6" name="内容占位符 5"/>
          <p:cNvGraphicFramePr>
            <a:graphicFrameLocks/>
          </p:cNvGraphicFramePr>
          <p:nvPr/>
        </p:nvGraphicFramePr>
        <p:xfrm>
          <a:off x="611560" y="1340768"/>
          <a:ext cx="8352928" cy="504056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70F8A553-F98A-4C54-A5B0-863EBEEC4AF0}"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650</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5603" name="Rectangle 2"/>
          <p:cNvSpPr>
            <a:spLocks noGrp="1" noChangeArrowheads="1"/>
          </p:cNvSpPr>
          <p:nvPr>
            <p:ph type="title"/>
          </p:nvPr>
        </p:nvSpPr>
        <p:spPr>
          <a:xfrm>
            <a:off x="323528" y="692696"/>
            <a:ext cx="8147050" cy="647700"/>
          </a:xfrm>
        </p:spPr>
        <p:txBody>
          <a:bodyPr anchor="t"/>
          <a:lstStyle/>
          <a:p>
            <a:pPr algn="l" eaLnBrk="1" hangingPunct="1"/>
            <a:r>
              <a:rPr lang="en-US" altLang="zh-CN" sz="3200" b="1" dirty="0">
                <a:solidFill>
                  <a:schemeClr val="tx1"/>
                </a:solidFill>
              </a:rPr>
              <a:t>3.2 </a:t>
            </a:r>
            <a:r>
              <a:rPr lang="zh-CN" altLang="en-US" sz="3200" b="1" dirty="0">
                <a:solidFill>
                  <a:schemeClr val="tx1"/>
                </a:solidFill>
              </a:rPr>
              <a:t>前端电子学系统－</a:t>
            </a:r>
            <a:r>
              <a:rPr lang="zh-CN" altLang="en-US" sz="3200" b="1" i="1" dirty="0">
                <a:solidFill>
                  <a:srgbClr val="A50021"/>
                </a:solidFill>
              </a:rPr>
              <a:t>探测单元信号处理</a:t>
            </a:r>
          </a:p>
        </p:txBody>
      </p:sp>
      <p:sp>
        <p:nvSpPr>
          <p:cNvPr id="25604" name="Rectangle 3"/>
          <p:cNvSpPr>
            <a:spLocks noGrp="1" noChangeArrowheads="1"/>
          </p:cNvSpPr>
          <p:nvPr>
            <p:ph type="body" idx="1"/>
          </p:nvPr>
        </p:nvSpPr>
        <p:spPr>
          <a:xfrm>
            <a:off x="395536" y="1412776"/>
            <a:ext cx="8223250" cy="4700587"/>
          </a:xfrm>
        </p:spPr>
        <p:txBody>
          <a:bodyPr/>
          <a:lstStyle/>
          <a:p>
            <a:pPr marL="609600" indent="-609600" eaLnBrk="1" hangingPunct="1">
              <a:lnSpc>
                <a:spcPct val="80000"/>
              </a:lnSpc>
              <a:buSzTx/>
              <a:buFont typeface="Wingdings" pitchFamily="2" charset="2"/>
              <a:buAutoNum type="arabicPeriod" startAt="3"/>
            </a:pPr>
            <a:r>
              <a:rPr lang="zh-CN" altLang="en-US" sz="3800" b="1" i="1" dirty="0"/>
              <a:t>丝室读出电路</a:t>
            </a:r>
            <a:endParaRPr lang="zh-CN" altLang="en-US" dirty="0"/>
          </a:p>
          <a:p>
            <a:pPr marL="609600" indent="-609600" eaLnBrk="1" hangingPunct="1">
              <a:lnSpc>
                <a:spcPct val="80000"/>
              </a:lnSpc>
              <a:buFont typeface="Wingdings" pitchFamily="2" charset="2"/>
              <a:buChar char="Ø"/>
            </a:pPr>
            <a:r>
              <a:rPr lang="zh-CN" altLang="en-US" sz="2800" dirty="0">
                <a:latin typeface="Times New Roman" pitchFamily="18" charset="0"/>
                <a:ea typeface="华文细黑" pitchFamily="2" charset="-122"/>
                <a:cs typeface="Times New Roman" pitchFamily="18" charset="0"/>
              </a:rPr>
              <a:t>多丝室类型很多，如： </a:t>
            </a:r>
          </a:p>
          <a:p>
            <a:pPr marL="990600" lvl="1" indent="-533400" eaLnBrk="1" hangingPunct="1">
              <a:lnSpc>
                <a:spcPct val="80000"/>
              </a:lnSpc>
            </a:pPr>
            <a:r>
              <a:rPr lang="zh-CN" altLang="en-US" sz="2400" dirty="0">
                <a:latin typeface="Times New Roman" pitchFamily="18" charset="0"/>
                <a:ea typeface="华文细黑" pitchFamily="2" charset="-122"/>
                <a:cs typeface="Times New Roman" pitchFamily="18" charset="0"/>
              </a:rPr>
              <a:t>多丝正比室（</a:t>
            </a:r>
            <a:r>
              <a:rPr lang="en-US" altLang="zh-CN" sz="2400" dirty="0">
                <a:latin typeface="Times New Roman" pitchFamily="18" charset="0"/>
                <a:ea typeface="华文细黑" pitchFamily="2" charset="-122"/>
                <a:cs typeface="Times New Roman" pitchFamily="18" charset="0"/>
              </a:rPr>
              <a:t>Multi-Wire Proportional Chamber) </a:t>
            </a:r>
          </a:p>
          <a:p>
            <a:pPr marL="990600" lvl="1" indent="-533400" eaLnBrk="1" hangingPunct="1">
              <a:lnSpc>
                <a:spcPct val="80000"/>
              </a:lnSpc>
            </a:pPr>
            <a:r>
              <a:rPr lang="zh-CN" altLang="en-US" sz="2400" dirty="0">
                <a:latin typeface="Times New Roman" pitchFamily="18" charset="0"/>
                <a:ea typeface="华文细黑" pitchFamily="2" charset="-122"/>
                <a:cs typeface="Times New Roman" pitchFamily="18" charset="0"/>
              </a:rPr>
              <a:t>漂移室 （</a:t>
            </a:r>
            <a:r>
              <a:rPr lang="en-US" altLang="zh-CN" sz="2400" dirty="0">
                <a:latin typeface="Times New Roman" pitchFamily="18" charset="0"/>
                <a:ea typeface="华文细黑" pitchFamily="2" charset="-122"/>
                <a:cs typeface="Times New Roman" pitchFamily="18" charset="0"/>
              </a:rPr>
              <a:t>Drift Chamber) </a:t>
            </a:r>
          </a:p>
          <a:p>
            <a:pPr marL="990600" lvl="1" indent="-533400" eaLnBrk="1" hangingPunct="1">
              <a:lnSpc>
                <a:spcPct val="80000"/>
              </a:lnSpc>
            </a:pPr>
            <a:r>
              <a:rPr lang="zh-CN" altLang="en-US" sz="2400" dirty="0">
                <a:latin typeface="Times New Roman" pitchFamily="18" charset="0"/>
                <a:ea typeface="华文细黑" pitchFamily="2" charset="-122"/>
                <a:cs typeface="Times New Roman" pitchFamily="18" charset="0"/>
              </a:rPr>
              <a:t>时间投影室 </a:t>
            </a:r>
            <a:r>
              <a:rPr lang="en-US" altLang="zh-CN" sz="2400" dirty="0">
                <a:latin typeface="Times New Roman" pitchFamily="18" charset="0"/>
                <a:ea typeface="华文细黑" pitchFamily="2" charset="-122"/>
                <a:cs typeface="Times New Roman" pitchFamily="18" charset="0"/>
              </a:rPr>
              <a:t>(Time Project Chamber) </a:t>
            </a:r>
          </a:p>
          <a:p>
            <a:pPr marL="990600" lvl="1" indent="-533400" eaLnBrk="1" hangingPunct="1">
              <a:lnSpc>
                <a:spcPct val="80000"/>
              </a:lnSpc>
            </a:pPr>
            <a:r>
              <a:rPr lang="zh-CN" altLang="en-US" sz="2400" dirty="0">
                <a:latin typeface="Times New Roman" pitchFamily="18" charset="0"/>
                <a:ea typeface="华文细黑" pitchFamily="2" charset="-122"/>
                <a:cs typeface="Times New Roman" pitchFamily="18" charset="0"/>
              </a:rPr>
              <a:t>喷注室 </a:t>
            </a:r>
            <a:r>
              <a:rPr lang="en-US" altLang="zh-CN" sz="2400" dirty="0">
                <a:latin typeface="Times New Roman" pitchFamily="18" charset="0"/>
                <a:ea typeface="华文细黑" pitchFamily="2" charset="-122"/>
                <a:cs typeface="Times New Roman" pitchFamily="18" charset="0"/>
              </a:rPr>
              <a:t>(Jet Chamber) </a:t>
            </a:r>
          </a:p>
          <a:p>
            <a:pPr marL="990600" lvl="1" indent="-533400" eaLnBrk="1" hangingPunct="1">
              <a:lnSpc>
                <a:spcPct val="80000"/>
              </a:lnSpc>
            </a:pPr>
            <a:r>
              <a:rPr lang="zh-CN" altLang="en-US" sz="2400" dirty="0">
                <a:latin typeface="Times New Roman" pitchFamily="18" charset="0"/>
                <a:ea typeface="华文细黑" pitchFamily="2" charset="-122"/>
                <a:cs typeface="Times New Roman" pitchFamily="18" charset="0"/>
              </a:rPr>
              <a:t>时间扩展室 </a:t>
            </a:r>
            <a:r>
              <a:rPr lang="en-US" altLang="zh-CN" sz="2400" dirty="0">
                <a:latin typeface="Times New Roman" pitchFamily="18" charset="0"/>
                <a:ea typeface="华文细黑" pitchFamily="2" charset="-122"/>
                <a:cs typeface="Times New Roman" pitchFamily="18" charset="0"/>
              </a:rPr>
              <a:t>(Time Expansion Chamber) </a:t>
            </a:r>
          </a:p>
          <a:p>
            <a:pPr marL="990600" lvl="1" indent="-533400" eaLnBrk="1" hangingPunct="1">
              <a:lnSpc>
                <a:spcPct val="80000"/>
              </a:lnSpc>
            </a:pPr>
            <a:r>
              <a:rPr lang="zh-CN" altLang="en-US" sz="2400" dirty="0">
                <a:latin typeface="Times New Roman" pitchFamily="18" charset="0"/>
                <a:ea typeface="华文细黑" pitchFamily="2" charset="-122"/>
                <a:cs typeface="Times New Roman" pitchFamily="18" charset="0"/>
              </a:rPr>
              <a:t>薄间隙室 </a:t>
            </a:r>
            <a:r>
              <a:rPr lang="en-US" altLang="zh-CN" sz="2400" dirty="0">
                <a:latin typeface="Times New Roman" pitchFamily="18" charset="0"/>
                <a:ea typeface="华文细黑" pitchFamily="2" charset="-122"/>
                <a:cs typeface="Times New Roman" pitchFamily="18" charset="0"/>
              </a:rPr>
              <a:t>(Thin Gap Chamber) </a:t>
            </a:r>
            <a:r>
              <a:rPr lang="zh-CN" altLang="en-US" sz="2400" dirty="0">
                <a:latin typeface="Times New Roman" pitchFamily="18" charset="0"/>
                <a:ea typeface="华文细黑" pitchFamily="2" charset="-122"/>
                <a:cs typeface="Times New Roman" pitchFamily="18" charset="0"/>
              </a:rPr>
              <a:t>等等 </a:t>
            </a:r>
          </a:p>
          <a:p>
            <a:pPr marL="609600" indent="-609600" eaLnBrk="1" hangingPunct="1">
              <a:lnSpc>
                <a:spcPct val="80000"/>
              </a:lnSpc>
              <a:buFont typeface="Wingdings" pitchFamily="2" charset="2"/>
              <a:buChar char="Ø"/>
            </a:pPr>
            <a:r>
              <a:rPr lang="zh-CN" altLang="en-US" sz="2800" dirty="0">
                <a:latin typeface="Times New Roman" pitchFamily="18" charset="0"/>
                <a:ea typeface="华文细黑" pitchFamily="2" charset="-122"/>
                <a:cs typeface="Times New Roman" pitchFamily="18" charset="0"/>
              </a:rPr>
              <a:t>多丝室的主要参数为： </a:t>
            </a:r>
          </a:p>
          <a:p>
            <a:pPr marL="990600" lvl="1" indent="-533400" eaLnBrk="1" hangingPunct="1">
              <a:lnSpc>
                <a:spcPct val="80000"/>
              </a:lnSpc>
            </a:pPr>
            <a:r>
              <a:rPr lang="zh-CN" altLang="en-US" sz="2400" dirty="0">
                <a:latin typeface="Times New Roman" pitchFamily="18" charset="0"/>
                <a:ea typeface="华文细黑" pitchFamily="2" charset="-122"/>
                <a:cs typeface="Times New Roman" pitchFamily="18" charset="0"/>
              </a:rPr>
              <a:t>单次和多次击中的探测效率 </a:t>
            </a:r>
          </a:p>
          <a:p>
            <a:pPr marL="990600" lvl="1" indent="-533400" eaLnBrk="1" hangingPunct="1">
              <a:lnSpc>
                <a:spcPct val="80000"/>
              </a:lnSpc>
            </a:pPr>
            <a:r>
              <a:rPr lang="zh-CN" altLang="en-US" sz="2400" dirty="0">
                <a:latin typeface="Times New Roman" pitchFamily="18" charset="0"/>
                <a:ea typeface="华文细黑" pitchFamily="2" charset="-122"/>
                <a:cs typeface="Times New Roman" pitchFamily="18" charset="0"/>
              </a:rPr>
              <a:t>空间分辨和双径迹分辩 </a:t>
            </a:r>
          </a:p>
          <a:p>
            <a:pPr marL="990600" lvl="1" indent="-533400" eaLnBrk="1" hangingPunct="1">
              <a:lnSpc>
                <a:spcPct val="80000"/>
              </a:lnSpc>
            </a:pPr>
            <a:r>
              <a:rPr lang="zh-CN" altLang="en-US" sz="2400" dirty="0">
                <a:latin typeface="Times New Roman" pitchFamily="18" charset="0"/>
                <a:ea typeface="华文细黑" pitchFamily="2" charset="-122"/>
                <a:cs typeface="Times New Roman" pitchFamily="18" charset="0"/>
              </a:rPr>
              <a:t>死时间 </a:t>
            </a:r>
          </a:p>
          <a:p>
            <a:pPr marL="609600" indent="-609600" eaLnBrk="1" hangingPunct="1">
              <a:lnSpc>
                <a:spcPct val="80000"/>
              </a:lnSpc>
              <a:buFont typeface="Wingdings" pitchFamily="2" charset="2"/>
              <a:buChar char="Ø"/>
            </a:pPr>
            <a:endParaRPr lang="en-US" altLang="zh-CN" sz="2800" dirty="0">
              <a:solidFill>
                <a:srgbClr val="000000"/>
              </a:solidFill>
              <a:latin typeface="Times New Roman" pitchFamily="18" charset="0"/>
              <a:ea typeface="华文细黑" pitchFamily="2" charset="-122"/>
              <a:cs typeface="Times New Roman" pitchFamily="18" charset="0"/>
            </a:endParaRPr>
          </a:p>
        </p:txBody>
      </p:sp>
    </p:spTree>
  </p:cSld>
  <p:clrMapOvr>
    <a:masterClrMapping/>
  </p:clrMapOvr>
  <p:transition>
    <p:pull dir="lu"/>
  </p:transition>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E0BAEA73-3626-4239-ABB9-0702977FF7EA}"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651</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6627" name="Rectangle 2"/>
          <p:cNvSpPr>
            <a:spLocks noGrp="1" noChangeArrowheads="1"/>
          </p:cNvSpPr>
          <p:nvPr>
            <p:ph type="title"/>
          </p:nvPr>
        </p:nvSpPr>
        <p:spPr>
          <a:xfrm>
            <a:off x="457200" y="836613"/>
            <a:ext cx="8291513" cy="581025"/>
          </a:xfrm>
        </p:spPr>
        <p:txBody>
          <a:bodyPr anchor="t"/>
          <a:lstStyle/>
          <a:p>
            <a:pPr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pic>
        <p:nvPicPr>
          <p:cNvPr id="26628" name="Picture 6"/>
          <p:cNvPicPr>
            <a:picLocks noChangeAspect="1" noChangeArrowheads="1"/>
          </p:cNvPicPr>
          <p:nvPr/>
        </p:nvPicPr>
        <p:blipFill>
          <a:blip r:embed="rId2" cstate="print"/>
          <a:srcRect/>
          <a:stretch>
            <a:fillRect/>
          </a:stretch>
        </p:blipFill>
        <p:spPr bwMode="auto">
          <a:xfrm>
            <a:off x="1763713" y="1557338"/>
            <a:ext cx="5791200" cy="4772025"/>
          </a:xfrm>
          <a:prstGeom prst="rect">
            <a:avLst/>
          </a:prstGeom>
          <a:noFill/>
          <a:ln w="9525">
            <a:noFill/>
            <a:miter lim="800000"/>
            <a:headEnd/>
            <a:tailEnd/>
          </a:ln>
        </p:spPr>
      </p:pic>
    </p:spTree>
  </p:cSld>
  <p:clrMapOvr>
    <a:masterClrMapping/>
  </p:clrMapOvr>
  <p:transition>
    <p:pull dir="lu"/>
  </p:transition>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A1BFDA5A-D167-4E52-8AFC-A87C5F5723EE}"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652</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7651" name="Rectangle 2"/>
          <p:cNvSpPr>
            <a:spLocks noGrp="1" noChangeArrowheads="1"/>
          </p:cNvSpPr>
          <p:nvPr>
            <p:ph type="title"/>
          </p:nvPr>
        </p:nvSpPr>
        <p:spPr>
          <a:xfrm>
            <a:off x="457200" y="836613"/>
            <a:ext cx="8291513" cy="581025"/>
          </a:xfrm>
        </p:spPr>
        <p:txBody>
          <a:bodyPr anchor="t"/>
          <a:lstStyle/>
          <a:p>
            <a:pPr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pic>
        <p:nvPicPr>
          <p:cNvPr id="27652" name="Picture 3"/>
          <p:cNvPicPr>
            <a:picLocks noChangeAspect="1" noChangeArrowheads="1"/>
          </p:cNvPicPr>
          <p:nvPr/>
        </p:nvPicPr>
        <p:blipFill>
          <a:blip r:embed="rId2" cstate="print"/>
          <a:srcRect/>
          <a:stretch>
            <a:fillRect/>
          </a:stretch>
        </p:blipFill>
        <p:spPr bwMode="auto">
          <a:xfrm>
            <a:off x="2268538" y="1700213"/>
            <a:ext cx="4951412" cy="4259262"/>
          </a:xfrm>
          <a:prstGeom prst="rect">
            <a:avLst/>
          </a:prstGeom>
          <a:noFill/>
          <a:ln w="9525">
            <a:noFill/>
            <a:miter lim="800000"/>
            <a:headEnd/>
            <a:tailEnd/>
          </a:ln>
        </p:spPr>
      </p:pic>
      <p:pic>
        <p:nvPicPr>
          <p:cNvPr id="27653" name="Picture 4"/>
          <p:cNvPicPr>
            <a:picLocks noChangeAspect="1" noChangeArrowheads="1"/>
          </p:cNvPicPr>
          <p:nvPr/>
        </p:nvPicPr>
        <p:blipFill>
          <a:blip r:embed="rId3" cstate="print"/>
          <a:srcRect/>
          <a:stretch>
            <a:fillRect/>
          </a:stretch>
        </p:blipFill>
        <p:spPr bwMode="auto">
          <a:xfrm>
            <a:off x="4140200" y="5876925"/>
            <a:ext cx="1670050" cy="511175"/>
          </a:xfrm>
          <a:prstGeom prst="rect">
            <a:avLst/>
          </a:prstGeom>
          <a:noFill/>
          <a:ln w="9525">
            <a:noFill/>
            <a:miter lim="800000"/>
            <a:headEnd/>
            <a:tailEnd/>
          </a:ln>
        </p:spPr>
      </p:pic>
    </p:spTree>
  </p:cSld>
  <p:clrMapOvr>
    <a:masterClrMapping/>
  </p:clrMapOvr>
  <p:transition>
    <p:pull dir="lu"/>
  </p:transition>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763CD70B-13F6-41C5-BBAD-6F26279216BE}"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653</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8675" name="Rectangle 2"/>
          <p:cNvSpPr>
            <a:spLocks noGrp="1" noChangeArrowheads="1"/>
          </p:cNvSpPr>
          <p:nvPr>
            <p:ph type="title"/>
          </p:nvPr>
        </p:nvSpPr>
        <p:spPr>
          <a:xfrm>
            <a:off x="457200" y="836613"/>
            <a:ext cx="8291513" cy="581025"/>
          </a:xfrm>
        </p:spPr>
        <p:txBody>
          <a:bodyPr anchor="t"/>
          <a:lstStyle/>
          <a:p>
            <a:pPr eaLnBrk="1" hangingPunct="1"/>
            <a:r>
              <a:rPr lang="en-US" altLang="zh-CN" sz="3200" b="1">
                <a:solidFill>
                  <a:schemeClr val="tx1"/>
                </a:solidFill>
              </a:rPr>
              <a:t>3.2 </a:t>
            </a:r>
            <a:r>
              <a:rPr lang="zh-CN" altLang="en-US" sz="3200" b="1">
                <a:solidFill>
                  <a:schemeClr val="tx1"/>
                </a:solidFill>
              </a:rPr>
              <a:t>前端电子学系统－</a:t>
            </a:r>
            <a:r>
              <a:rPr lang="zh-CN" altLang="en-US" sz="3200" b="1" i="1">
                <a:solidFill>
                  <a:srgbClr val="A50021"/>
                </a:solidFill>
              </a:rPr>
              <a:t>探测单元信号处理</a:t>
            </a:r>
          </a:p>
        </p:txBody>
      </p:sp>
      <p:pic>
        <p:nvPicPr>
          <p:cNvPr id="28676" name="Picture 4"/>
          <p:cNvPicPr>
            <a:picLocks noChangeAspect="1" noChangeArrowheads="1"/>
          </p:cNvPicPr>
          <p:nvPr/>
        </p:nvPicPr>
        <p:blipFill>
          <a:blip r:embed="rId2" cstate="print"/>
          <a:srcRect/>
          <a:stretch>
            <a:fillRect/>
          </a:stretch>
        </p:blipFill>
        <p:spPr bwMode="auto">
          <a:xfrm>
            <a:off x="755650" y="1557338"/>
            <a:ext cx="7634288" cy="4760912"/>
          </a:xfrm>
          <a:prstGeom prst="rect">
            <a:avLst/>
          </a:prstGeom>
          <a:noFill/>
          <a:ln w="9525">
            <a:noFill/>
            <a:miter lim="800000"/>
            <a:headEnd/>
            <a:tailEnd/>
          </a:ln>
        </p:spPr>
      </p:pic>
    </p:spTree>
  </p:cSld>
  <p:clrMapOvr>
    <a:masterClrMapping/>
  </p:clrMapOvr>
  <p:transition>
    <p:pull dir="lu"/>
  </p:transition>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8D1D9A77-FB21-4055-971A-F723B430EF5E}"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654</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29699" name="Rectangle 2"/>
          <p:cNvSpPr>
            <a:spLocks noGrp="1" noChangeArrowheads="1"/>
          </p:cNvSpPr>
          <p:nvPr>
            <p:ph type="title"/>
          </p:nvPr>
        </p:nvSpPr>
        <p:spPr>
          <a:xfrm>
            <a:off x="395536" y="764704"/>
            <a:ext cx="8147050" cy="647700"/>
          </a:xfrm>
        </p:spPr>
        <p:txBody>
          <a:bodyPr anchor="t"/>
          <a:lstStyle/>
          <a:p>
            <a:pPr algn="l" eaLnBrk="1" hangingPunct="1"/>
            <a:r>
              <a:rPr lang="en-US" altLang="zh-CN" sz="3200" b="1" dirty="0">
                <a:solidFill>
                  <a:schemeClr val="tx1"/>
                </a:solidFill>
              </a:rPr>
              <a:t>3.2 </a:t>
            </a:r>
            <a:r>
              <a:rPr lang="zh-CN" altLang="en-US" sz="3200" b="1" dirty="0">
                <a:solidFill>
                  <a:schemeClr val="tx1"/>
                </a:solidFill>
              </a:rPr>
              <a:t>前端电子学系统－</a:t>
            </a:r>
            <a:r>
              <a:rPr lang="zh-CN" altLang="en-US" sz="3200" b="1" i="1" dirty="0">
                <a:solidFill>
                  <a:srgbClr val="A50021"/>
                </a:solidFill>
              </a:rPr>
              <a:t>探测单元信号处理</a:t>
            </a:r>
          </a:p>
        </p:txBody>
      </p:sp>
      <p:sp>
        <p:nvSpPr>
          <p:cNvPr id="29700" name="Rectangle 3"/>
          <p:cNvSpPr>
            <a:spLocks noGrp="1" noChangeArrowheads="1"/>
          </p:cNvSpPr>
          <p:nvPr>
            <p:ph type="body" idx="1"/>
          </p:nvPr>
        </p:nvSpPr>
        <p:spPr>
          <a:xfrm>
            <a:off x="323850" y="1484313"/>
            <a:ext cx="8223250" cy="2665412"/>
          </a:xfrm>
        </p:spPr>
        <p:txBody>
          <a:bodyPr/>
          <a:lstStyle/>
          <a:p>
            <a:pPr marL="609600" indent="-609600" eaLnBrk="1" hangingPunct="1">
              <a:lnSpc>
                <a:spcPct val="80000"/>
              </a:lnSpc>
              <a:buSzTx/>
              <a:buFont typeface="Wingdings" pitchFamily="2" charset="2"/>
              <a:buAutoNum type="arabicPeriod" startAt="3"/>
            </a:pPr>
            <a:r>
              <a:rPr lang="zh-CN" altLang="en-US" sz="3400" b="1" i="1" dirty="0">
                <a:latin typeface="华文细黑" pitchFamily="2" charset="-122"/>
                <a:ea typeface="华文细黑" pitchFamily="2" charset="-122"/>
              </a:rPr>
              <a:t>丝室读出电路</a:t>
            </a:r>
            <a:endParaRPr lang="zh-CN" altLang="en-US" sz="2000" dirty="0">
              <a:latin typeface="华文细黑" pitchFamily="2" charset="-122"/>
              <a:ea typeface="华文细黑" pitchFamily="2" charset="-122"/>
            </a:endParaRPr>
          </a:p>
          <a:p>
            <a:pPr marL="609600" indent="-609600" eaLnBrk="1" hangingPunct="1">
              <a:lnSpc>
                <a:spcPct val="80000"/>
              </a:lnSpc>
              <a:buClr>
                <a:srgbClr val="FF33CC"/>
              </a:buClr>
              <a:buSzTx/>
              <a:buFont typeface="Wingdings" pitchFamily="2" charset="2"/>
              <a:buAutoNum type="circleNumDbPlain" startAt="2"/>
            </a:pPr>
            <a:r>
              <a:rPr lang="zh-CN" altLang="en-US" sz="2800" dirty="0">
                <a:latin typeface="华文细黑" pitchFamily="2" charset="-122"/>
                <a:ea typeface="华文细黑" pitchFamily="2" charset="-122"/>
              </a:rPr>
              <a:t>读出电路 </a:t>
            </a:r>
          </a:p>
          <a:p>
            <a:pPr marL="609600" indent="-609600" eaLnBrk="1" hangingPunct="1">
              <a:lnSpc>
                <a:spcPct val="80000"/>
              </a:lnSpc>
              <a:buFont typeface="Wingdings" pitchFamily="2" charset="2"/>
              <a:buChar char="Ø"/>
            </a:pPr>
            <a:r>
              <a:rPr lang="zh-CN" altLang="en-US" sz="2400" dirty="0">
                <a:latin typeface="华文细黑" pitchFamily="2" charset="-122"/>
                <a:ea typeface="华文细黑" pitchFamily="2" charset="-122"/>
              </a:rPr>
              <a:t>丝室通常多作为位置探测，最简单为多丝正比室，其前端信号处理由放大器／甄别器（具有较低阈值）和锁存电路等组成。</a:t>
            </a:r>
          </a:p>
          <a:p>
            <a:pPr marL="609600" indent="-609600" eaLnBrk="1" hangingPunct="1">
              <a:lnSpc>
                <a:spcPct val="80000"/>
              </a:lnSpc>
              <a:buFont typeface="Wingdings" pitchFamily="2" charset="2"/>
              <a:buChar char="Ø"/>
            </a:pPr>
            <a:r>
              <a:rPr lang="en-US" altLang="zh-CN" sz="2400" dirty="0">
                <a:latin typeface="华文细黑" pitchFamily="2" charset="-122"/>
                <a:ea typeface="华文细黑" pitchFamily="2" charset="-122"/>
              </a:rPr>
              <a:t>TGC</a:t>
            </a:r>
            <a:r>
              <a:rPr lang="zh-CN" altLang="en-US" sz="2400" dirty="0">
                <a:latin typeface="华文细黑" pitchFamily="2" charset="-122"/>
                <a:ea typeface="华文细黑" pitchFamily="2" charset="-122"/>
              </a:rPr>
              <a:t>信号提取和模拟处理的放大、成形和甄别电路的原理框图 </a:t>
            </a:r>
          </a:p>
        </p:txBody>
      </p:sp>
      <p:pic>
        <p:nvPicPr>
          <p:cNvPr id="29701" name="Picture 4" descr="9-32"/>
          <p:cNvPicPr>
            <a:picLocks noChangeAspect="1" noChangeArrowheads="1"/>
          </p:cNvPicPr>
          <p:nvPr/>
        </p:nvPicPr>
        <p:blipFill>
          <a:blip r:embed="rId2" cstate="print"/>
          <a:srcRect/>
          <a:stretch>
            <a:fillRect/>
          </a:stretch>
        </p:blipFill>
        <p:spPr bwMode="auto">
          <a:xfrm>
            <a:off x="2411413" y="3716338"/>
            <a:ext cx="4248150" cy="2919412"/>
          </a:xfrm>
          <a:prstGeom prst="rect">
            <a:avLst/>
          </a:prstGeom>
          <a:noFill/>
          <a:ln w="9525">
            <a:noFill/>
            <a:miter lim="800000"/>
            <a:headEnd/>
            <a:tailEnd/>
          </a:ln>
        </p:spPr>
      </p:pic>
    </p:spTree>
  </p:cSld>
  <p:clrMapOvr>
    <a:masterClrMapping/>
  </p:clrMapOvr>
  <p:transition>
    <p:pull dir="lu"/>
  </p:transition>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EFEBA0B0-B5F6-43D8-ADC9-A1DEFE0AA4B5}"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655</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30723" name="Picture 4" descr="atlas_lafever3"/>
          <p:cNvPicPr>
            <a:picLocks noChangeAspect="1" noChangeArrowheads="1"/>
          </p:cNvPicPr>
          <p:nvPr/>
        </p:nvPicPr>
        <p:blipFill>
          <a:blip r:embed="rId2" cstate="print"/>
          <a:srcRect/>
          <a:stretch>
            <a:fillRect/>
          </a:stretch>
        </p:blipFill>
        <p:spPr bwMode="auto">
          <a:xfrm>
            <a:off x="755650" y="2082800"/>
            <a:ext cx="6248400" cy="4775200"/>
          </a:xfrm>
          <a:prstGeom prst="rect">
            <a:avLst/>
          </a:prstGeom>
          <a:noFill/>
          <a:ln w="9525">
            <a:noFill/>
            <a:miter lim="800000"/>
            <a:headEnd/>
            <a:tailEnd/>
          </a:ln>
        </p:spPr>
      </p:pic>
      <p:sp>
        <p:nvSpPr>
          <p:cNvPr id="30724" name="Rectangle 2"/>
          <p:cNvSpPr>
            <a:spLocks noGrp="1" noChangeArrowheads="1"/>
          </p:cNvSpPr>
          <p:nvPr>
            <p:ph type="title"/>
          </p:nvPr>
        </p:nvSpPr>
        <p:spPr>
          <a:xfrm>
            <a:off x="395288" y="692150"/>
            <a:ext cx="7848600" cy="1152525"/>
          </a:xfrm>
          <a:solidFill>
            <a:srgbClr val="FFFFFF"/>
          </a:solidFill>
        </p:spPr>
        <p:txBody>
          <a:bodyPr anchor="t"/>
          <a:lstStyle/>
          <a:p>
            <a:pPr algn="l" eaLnBrk="1" hangingPunct="1"/>
            <a:r>
              <a:rPr lang="en-US" altLang="zh-CN" sz="3200" b="1" dirty="0">
                <a:solidFill>
                  <a:schemeClr val="tx1"/>
                </a:solidFill>
              </a:rPr>
              <a:t>3.3 </a:t>
            </a:r>
            <a:r>
              <a:rPr lang="zh-CN" altLang="en-US" sz="3200" b="1" dirty="0">
                <a:solidFill>
                  <a:schemeClr val="tx1"/>
                </a:solidFill>
              </a:rPr>
              <a:t>前端电子学系统</a:t>
            </a:r>
            <a:br>
              <a:rPr lang="zh-CN" altLang="en-US" sz="3200" b="1" dirty="0">
                <a:solidFill>
                  <a:schemeClr val="tx1"/>
                </a:solidFill>
              </a:rPr>
            </a:br>
            <a:r>
              <a:rPr lang="zh-CN" altLang="en-US" sz="3200" b="1" dirty="0">
                <a:solidFill>
                  <a:schemeClr val="tx1"/>
                </a:solidFill>
              </a:rPr>
              <a:t>	－</a:t>
            </a:r>
            <a:r>
              <a:rPr lang="en-US" altLang="zh-CN" sz="3200" b="1" i="1" dirty="0">
                <a:solidFill>
                  <a:srgbClr val="A50021"/>
                </a:solidFill>
              </a:rPr>
              <a:t>ATLAS</a:t>
            </a:r>
            <a:r>
              <a:rPr lang="zh-CN" altLang="en-US" sz="3200" b="1" i="1" dirty="0">
                <a:solidFill>
                  <a:srgbClr val="A50021"/>
                </a:solidFill>
              </a:rPr>
              <a:t>前端电子学系统</a:t>
            </a:r>
          </a:p>
        </p:txBody>
      </p:sp>
      <p:sp>
        <p:nvSpPr>
          <p:cNvPr id="30725" name="Rectangle 3"/>
          <p:cNvSpPr>
            <a:spLocks noGrp="1" noChangeArrowheads="1"/>
          </p:cNvSpPr>
          <p:nvPr>
            <p:ph type="body" idx="1"/>
          </p:nvPr>
        </p:nvSpPr>
        <p:spPr>
          <a:xfrm>
            <a:off x="467544" y="1844824"/>
            <a:ext cx="7775575" cy="4797425"/>
          </a:xfrm>
        </p:spPr>
        <p:txBody>
          <a:bodyPr/>
          <a:lstStyle/>
          <a:p>
            <a:pPr marL="990600" lvl="1" indent="-533400" eaLnBrk="1" hangingPunct="1">
              <a:buClr>
                <a:schemeClr val="accent2"/>
              </a:buClr>
              <a:buFontTx/>
              <a:buChar char="•"/>
            </a:pPr>
            <a:r>
              <a:rPr lang="en-US" altLang="zh-CN" sz="2400" b="1" dirty="0">
                <a:solidFill>
                  <a:schemeClr val="accent2"/>
                </a:solidFill>
              </a:rPr>
              <a:t>ATLAS μ</a:t>
            </a:r>
            <a:r>
              <a:rPr lang="zh-CN" altLang="en-US" sz="2400" b="1" dirty="0">
                <a:solidFill>
                  <a:schemeClr val="accent2"/>
                </a:solidFill>
              </a:rPr>
              <a:t>子谱仪</a:t>
            </a:r>
          </a:p>
        </p:txBody>
      </p:sp>
      <p:pic>
        <p:nvPicPr>
          <p:cNvPr id="30726" name="Picture 5" descr="atlas_colorbox1"/>
          <p:cNvPicPr>
            <a:picLocks noChangeAspect="1" noChangeArrowheads="1"/>
          </p:cNvPicPr>
          <p:nvPr/>
        </p:nvPicPr>
        <p:blipFill>
          <a:blip r:embed="rId3" cstate="print"/>
          <a:srcRect/>
          <a:stretch>
            <a:fillRect/>
          </a:stretch>
        </p:blipFill>
        <p:spPr bwMode="auto">
          <a:xfrm>
            <a:off x="8101013" y="1844675"/>
            <a:ext cx="381000" cy="381000"/>
          </a:xfrm>
          <a:prstGeom prst="rect">
            <a:avLst/>
          </a:prstGeom>
          <a:noFill/>
          <a:ln w="9525">
            <a:noFill/>
            <a:miter lim="800000"/>
            <a:headEnd/>
            <a:tailEnd/>
          </a:ln>
        </p:spPr>
      </p:pic>
      <p:sp>
        <p:nvSpPr>
          <p:cNvPr id="30727" name="Rectangle 6"/>
          <p:cNvSpPr>
            <a:spLocks noChangeArrowheads="1"/>
          </p:cNvSpPr>
          <p:nvPr/>
        </p:nvSpPr>
        <p:spPr bwMode="auto">
          <a:xfrm>
            <a:off x="7423150" y="2286000"/>
            <a:ext cx="1720850" cy="366713"/>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0" i="0" u="none" strike="noStrike" kern="1200" cap="none" spc="0" normalizeH="0" baseline="0" noProof="0" dirty="0" err="1">
                <a:ln>
                  <a:noFill/>
                </a:ln>
                <a:solidFill>
                  <a:srgbClr val="000000"/>
                </a:solidFill>
                <a:effectLst/>
                <a:uLnTx/>
                <a:uFillTx/>
                <a:latin typeface="Times New Roman" pitchFamily="18" charset="0"/>
                <a:ea typeface="宋体" pitchFamily="2" charset="-122"/>
                <a:cs typeface="+mn-cs"/>
              </a:rPr>
              <a:t>Muon</a:t>
            </a:r>
            <a:r>
              <a:rPr kumimoji="1" lang="en-US" altLang="zh-CN" sz="1800" b="0" i="0" u="none" strike="noStrike" kern="1200" cap="none" spc="0" normalizeH="0" baseline="0" noProof="0" dirty="0">
                <a:ln>
                  <a:noFill/>
                </a:ln>
                <a:solidFill>
                  <a:srgbClr val="000000"/>
                </a:solidFill>
                <a:effectLst/>
                <a:uLnTx/>
                <a:uFillTx/>
                <a:latin typeface="Times New Roman" pitchFamily="18" charset="0"/>
                <a:ea typeface="宋体" pitchFamily="2" charset="-122"/>
                <a:cs typeface="+mn-cs"/>
              </a:rPr>
              <a:t> Detectors </a:t>
            </a:r>
          </a:p>
        </p:txBody>
      </p:sp>
      <p:pic>
        <p:nvPicPr>
          <p:cNvPr id="30728" name="Picture 7" descr="atlas_colorbox9"/>
          <p:cNvPicPr>
            <a:picLocks noChangeAspect="1" noChangeArrowheads="1"/>
          </p:cNvPicPr>
          <p:nvPr/>
        </p:nvPicPr>
        <p:blipFill>
          <a:blip r:embed="rId4" cstate="print"/>
          <a:srcRect/>
          <a:stretch>
            <a:fillRect/>
          </a:stretch>
        </p:blipFill>
        <p:spPr bwMode="auto">
          <a:xfrm>
            <a:off x="7885113" y="4652963"/>
            <a:ext cx="381000" cy="381000"/>
          </a:xfrm>
          <a:prstGeom prst="rect">
            <a:avLst/>
          </a:prstGeom>
          <a:noFill/>
          <a:ln w="9525">
            <a:noFill/>
            <a:miter lim="800000"/>
            <a:headEnd/>
            <a:tailEnd/>
          </a:ln>
        </p:spPr>
      </p:pic>
      <p:sp>
        <p:nvSpPr>
          <p:cNvPr id="30729" name="Rectangle 8"/>
          <p:cNvSpPr>
            <a:spLocks noChangeArrowheads="1"/>
          </p:cNvSpPr>
          <p:nvPr/>
        </p:nvSpPr>
        <p:spPr bwMode="auto">
          <a:xfrm>
            <a:off x="7239000" y="5181600"/>
            <a:ext cx="1657350" cy="641350"/>
          </a:xfrm>
          <a:prstGeom prst="rect">
            <a:avLst/>
          </a:prstGeom>
          <a:noFill/>
          <a:ln w="9525">
            <a:no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zh-CN" sz="1800" b="0" i="0" u="none" strike="noStrike" kern="1200" cap="none" spc="0" normalizeH="0" baseline="0" noProof="0">
                <a:ln>
                  <a:noFill/>
                </a:ln>
                <a:solidFill>
                  <a:srgbClr val="000000"/>
                </a:solidFill>
                <a:effectLst/>
                <a:uLnTx/>
                <a:uFillTx/>
                <a:latin typeface="Times New Roman" pitchFamily="18" charset="0"/>
                <a:ea typeface="宋体" pitchFamily="2" charset="-122"/>
                <a:cs typeface="+mn-cs"/>
              </a:rPr>
              <a:t>Muon.Toroidal Magnets</a:t>
            </a:r>
          </a:p>
        </p:txBody>
      </p:sp>
    </p:spTree>
  </p:cSld>
  <p:clrMapOvr>
    <a:masterClrMapping/>
  </p:clrMapOvr>
  <p:transition>
    <p:pull dir="l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722"/>
                                        </p:tgtEl>
                                        <p:attrNameLst>
                                          <p:attrName>style.visibility</p:attrName>
                                        </p:attrNameLst>
                                      </p:cBhvr>
                                      <p:to>
                                        <p:strVal val="visible"/>
                                      </p:to>
                                    </p:set>
                                    <p:anim calcmode="lin" valueType="num">
                                      <p:cBhvr additive="base">
                                        <p:cTn id="7" dur="500" fill="hold"/>
                                        <p:tgtEl>
                                          <p:spTgt spid="30722"/>
                                        </p:tgtEl>
                                        <p:attrNameLst>
                                          <p:attrName>ppt_x</p:attrName>
                                        </p:attrNameLst>
                                      </p:cBhvr>
                                      <p:tavLst>
                                        <p:tav tm="0">
                                          <p:val>
                                            <p:strVal val="#ppt_x"/>
                                          </p:val>
                                        </p:tav>
                                        <p:tav tm="100000">
                                          <p:val>
                                            <p:strVal val="#ppt_x"/>
                                          </p:val>
                                        </p:tav>
                                      </p:tavLst>
                                    </p:anim>
                                    <p:anim calcmode="lin" valueType="num">
                                      <p:cBhvr additive="base">
                                        <p:cTn id="8" dur="500" fill="hold"/>
                                        <p:tgtEl>
                                          <p:spTgt spid="307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723"/>
                                        </p:tgtEl>
                                        <p:attrNameLst>
                                          <p:attrName>style.visibility</p:attrName>
                                        </p:attrNameLst>
                                      </p:cBhvr>
                                      <p:to>
                                        <p:strVal val="visible"/>
                                      </p:to>
                                    </p:set>
                                    <p:anim calcmode="lin" valueType="num">
                                      <p:cBhvr additive="base">
                                        <p:cTn id="11" dur="500" fill="hold"/>
                                        <p:tgtEl>
                                          <p:spTgt spid="30723"/>
                                        </p:tgtEl>
                                        <p:attrNameLst>
                                          <p:attrName>ppt_x</p:attrName>
                                        </p:attrNameLst>
                                      </p:cBhvr>
                                      <p:tavLst>
                                        <p:tav tm="0">
                                          <p:val>
                                            <p:strVal val="#ppt_x"/>
                                          </p:val>
                                        </p:tav>
                                        <p:tav tm="100000">
                                          <p:val>
                                            <p:strVal val="#ppt_x"/>
                                          </p:val>
                                        </p:tav>
                                      </p:tavLst>
                                    </p:anim>
                                    <p:anim calcmode="lin" valueType="num">
                                      <p:cBhvr additive="base">
                                        <p:cTn id="12" dur="500" fill="hold"/>
                                        <p:tgtEl>
                                          <p:spTgt spid="3072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0725">
                                            <p:txEl>
                                              <p:pRg st="0" end="0"/>
                                            </p:txEl>
                                          </p:spTgt>
                                        </p:tgtEl>
                                        <p:attrNameLst>
                                          <p:attrName>style.visibility</p:attrName>
                                        </p:attrNameLst>
                                      </p:cBhvr>
                                      <p:to>
                                        <p:strVal val="visible"/>
                                      </p:to>
                                    </p:set>
                                    <p:anim calcmode="lin" valueType="num">
                                      <p:cBhvr additive="base">
                                        <p:cTn id="15" dur="500" fill="hold"/>
                                        <p:tgtEl>
                                          <p:spTgt spid="30725">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0725">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726"/>
                                        </p:tgtEl>
                                        <p:attrNameLst>
                                          <p:attrName>style.visibility</p:attrName>
                                        </p:attrNameLst>
                                      </p:cBhvr>
                                      <p:to>
                                        <p:strVal val="visible"/>
                                      </p:to>
                                    </p:set>
                                    <p:anim calcmode="lin" valueType="num">
                                      <p:cBhvr additive="base">
                                        <p:cTn id="19" dur="500" fill="hold"/>
                                        <p:tgtEl>
                                          <p:spTgt spid="30726"/>
                                        </p:tgtEl>
                                        <p:attrNameLst>
                                          <p:attrName>ppt_x</p:attrName>
                                        </p:attrNameLst>
                                      </p:cBhvr>
                                      <p:tavLst>
                                        <p:tav tm="0">
                                          <p:val>
                                            <p:strVal val="#ppt_x"/>
                                          </p:val>
                                        </p:tav>
                                        <p:tav tm="100000">
                                          <p:val>
                                            <p:strVal val="#ppt_x"/>
                                          </p:val>
                                        </p:tav>
                                      </p:tavLst>
                                    </p:anim>
                                    <p:anim calcmode="lin" valueType="num">
                                      <p:cBhvr additive="base">
                                        <p:cTn id="20" dur="500" fill="hold"/>
                                        <p:tgtEl>
                                          <p:spTgt spid="3072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0727"/>
                                        </p:tgtEl>
                                        <p:attrNameLst>
                                          <p:attrName>style.visibility</p:attrName>
                                        </p:attrNameLst>
                                      </p:cBhvr>
                                      <p:to>
                                        <p:strVal val="visible"/>
                                      </p:to>
                                    </p:set>
                                    <p:anim calcmode="lin" valueType="num">
                                      <p:cBhvr additive="base">
                                        <p:cTn id="23" dur="500" fill="hold"/>
                                        <p:tgtEl>
                                          <p:spTgt spid="30727"/>
                                        </p:tgtEl>
                                        <p:attrNameLst>
                                          <p:attrName>ppt_x</p:attrName>
                                        </p:attrNameLst>
                                      </p:cBhvr>
                                      <p:tavLst>
                                        <p:tav tm="0">
                                          <p:val>
                                            <p:strVal val="#ppt_x"/>
                                          </p:val>
                                        </p:tav>
                                        <p:tav tm="100000">
                                          <p:val>
                                            <p:strVal val="#ppt_x"/>
                                          </p:val>
                                        </p:tav>
                                      </p:tavLst>
                                    </p:anim>
                                    <p:anim calcmode="lin" valueType="num">
                                      <p:cBhvr additive="base">
                                        <p:cTn id="24" dur="500" fill="hold"/>
                                        <p:tgtEl>
                                          <p:spTgt spid="3072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0728"/>
                                        </p:tgtEl>
                                        <p:attrNameLst>
                                          <p:attrName>style.visibility</p:attrName>
                                        </p:attrNameLst>
                                      </p:cBhvr>
                                      <p:to>
                                        <p:strVal val="visible"/>
                                      </p:to>
                                    </p:set>
                                    <p:anim calcmode="lin" valueType="num">
                                      <p:cBhvr additive="base">
                                        <p:cTn id="27" dur="500" fill="hold"/>
                                        <p:tgtEl>
                                          <p:spTgt spid="30728"/>
                                        </p:tgtEl>
                                        <p:attrNameLst>
                                          <p:attrName>ppt_x</p:attrName>
                                        </p:attrNameLst>
                                      </p:cBhvr>
                                      <p:tavLst>
                                        <p:tav tm="0">
                                          <p:val>
                                            <p:strVal val="#ppt_x"/>
                                          </p:val>
                                        </p:tav>
                                        <p:tav tm="100000">
                                          <p:val>
                                            <p:strVal val="#ppt_x"/>
                                          </p:val>
                                        </p:tav>
                                      </p:tavLst>
                                    </p:anim>
                                    <p:anim calcmode="lin" valueType="num">
                                      <p:cBhvr additive="base">
                                        <p:cTn id="28" dur="500" fill="hold"/>
                                        <p:tgtEl>
                                          <p:spTgt spid="3072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0729"/>
                                        </p:tgtEl>
                                        <p:attrNameLst>
                                          <p:attrName>style.visibility</p:attrName>
                                        </p:attrNameLst>
                                      </p:cBhvr>
                                      <p:to>
                                        <p:strVal val="visible"/>
                                      </p:to>
                                    </p:set>
                                    <p:anim calcmode="lin" valueType="num">
                                      <p:cBhvr additive="base">
                                        <p:cTn id="31" dur="500" fill="hold"/>
                                        <p:tgtEl>
                                          <p:spTgt spid="30729"/>
                                        </p:tgtEl>
                                        <p:attrNameLst>
                                          <p:attrName>ppt_x</p:attrName>
                                        </p:attrNameLst>
                                      </p:cBhvr>
                                      <p:tavLst>
                                        <p:tav tm="0">
                                          <p:val>
                                            <p:strVal val="#ppt_x"/>
                                          </p:val>
                                        </p:tav>
                                        <p:tav tm="100000">
                                          <p:val>
                                            <p:strVal val="#ppt_x"/>
                                          </p:val>
                                        </p:tav>
                                      </p:tavLst>
                                    </p:anim>
                                    <p:anim calcmode="lin" valueType="num">
                                      <p:cBhvr additive="base">
                                        <p:cTn id="32" dur="500" fill="hold"/>
                                        <p:tgtEl>
                                          <p:spTgt spid="307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2" grpId="0"/>
      <p:bldP spid="30725" grpId="0" build="p"/>
      <p:bldP spid="30727" grpId="0"/>
      <p:bldP spid="30729" grpId="0"/>
    </p:bld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5D0F0CC3-43C9-4F84-94C4-4B0C5663F019}"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656</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31747" name="Picture 4" descr="2-10"/>
          <p:cNvPicPr>
            <a:picLocks noChangeAspect="1" noChangeArrowheads="1"/>
          </p:cNvPicPr>
          <p:nvPr/>
        </p:nvPicPr>
        <p:blipFill>
          <a:blip r:embed="rId2" cstate="print"/>
          <a:srcRect/>
          <a:stretch>
            <a:fillRect/>
          </a:stretch>
        </p:blipFill>
        <p:spPr bwMode="auto">
          <a:xfrm>
            <a:off x="1042988" y="1916113"/>
            <a:ext cx="7272337" cy="4611687"/>
          </a:xfrm>
          <a:prstGeom prst="rect">
            <a:avLst/>
          </a:prstGeom>
          <a:noFill/>
          <a:ln w="9525">
            <a:noFill/>
            <a:miter lim="800000"/>
            <a:headEnd/>
            <a:tailEnd/>
          </a:ln>
        </p:spPr>
      </p:pic>
      <p:sp>
        <p:nvSpPr>
          <p:cNvPr id="31748" name="Rectangle 7"/>
          <p:cNvSpPr>
            <a:spLocks noChangeArrowheads="1"/>
          </p:cNvSpPr>
          <p:nvPr/>
        </p:nvSpPr>
        <p:spPr bwMode="auto">
          <a:xfrm>
            <a:off x="4211638" y="6165850"/>
            <a:ext cx="1152525" cy="438150"/>
          </a:xfrm>
          <a:prstGeom prst="rect">
            <a:avLst/>
          </a:prstGeom>
          <a:noFill/>
          <a:ln w="9525">
            <a:noFill/>
            <a:miter lim="800000"/>
            <a:headEnd/>
            <a:tailEnd/>
          </a:ln>
        </p:spPr>
        <p:txBody>
          <a:bodyPr lIns="36000" tIns="36000" rIns="36000" bIns="3600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zh-CN" altLang="en-US" sz="2400" b="1" i="0" u="none" strike="noStrike" kern="1200" cap="none" spc="0" normalizeH="0" baseline="0" noProof="0">
                <a:ln>
                  <a:noFill/>
                </a:ln>
                <a:solidFill>
                  <a:srgbClr val="CC9900"/>
                </a:solidFill>
                <a:effectLst/>
                <a:uLnTx/>
                <a:uFillTx/>
                <a:latin typeface="Times New Roman" pitchFamily="18" charset="0"/>
                <a:ea typeface="宋体" pitchFamily="2" charset="-122"/>
                <a:cs typeface="+mn-cs"/>
              </a:rPr>
              <a:t>示意图</a:t>
            </a:r>
          </a:p>
        </p:txBody>
      </p:sp>
      <p:sp>
        <p:nvSpPr>
          <p:cNvPr id="29701" name="Rectangle 10"/>
          <p:cNvSpPr>
            <a:spLocks noGrp="1" noChangeArrowheads="1"/>
          </p:cNvSpPr>
          <p:nvPr>
            <p:ph type="title"/>
          </p:nvPr>
        </p:nvSpPr>
        <p:spPr>
          <a:xfrm>
            <a:off x="457200" y="692150"/>
            <a:ext cx="8229600" cy="725488"/>
          </a:xfrm>
        </p:spPr>
        <p:txBody>
          <a:bodyPr rtlCol="0" anchor="t">
            <a:normAutofit fontScale="90000"/>
          </a:bodyPr>
          <a:lstStyle/>
          <a:p>
            <a:pPr algn="l" eaLnBrk="1" hangingPunct="1">
              <a:defRPr/>
            </a:pPr>
            <a:r>
              <a:rPr lang="en-US" altLang="zh-CN" sz="3200" b="1">
                <a:solidFill>
                  <a:schemeClr val="tx1"/>
                </a:solidFill>
              </a:rPr>
              <a:t>3.3 </a:t>
            </a:r>
            <a:r>
              <a:rPr lang="zh-CN" altLang="en-US" sz="3200" b="1">
                <a:solidFill>
                  <a:schemeClr val="tx1"/>
                </a:solidFill>
              </a:rPr>
              <a:t>前端电子学系统</a:t>
            </a:r>
            <a:br>
              <a:rPr lang="zh-CN" altLang="en-US" sz="3200" b="1">
                <a:solidFill>
                  <a:schemeClr val="tx1"/>
                </a:solidFill>
              </a:rPr>
            </a:br>
            <a:r>
              <a:rPr lang="zh-CN" altLang="en-US" sz="3200" b="1">
                <a:solidFill>
                  <a:schemeClr val="tx1"/>
                </a:solidFill>
              </a:rPr>
              <a:t>	－</a:t>
            </a:r>
            <a:r>
              <a:rPr lang="en-US" altLang="zh-CN" sz="3200" b="1" i="1">
                <a:solidFill>
                  <a:srgbClr val="A50021"/>
                </a:solidFill>
              </a:rPr>
              <a:t>ATLAS</a:t>
            </a:r>
            <a:r>
              <a:rPr lang="zh-CN" altLang="en-US" sz="3200" b="1" i="1">
                <a:solidFill>
                  <a:srgbClr val="A50021"/>
                </a:solidFill>
              </a:rPr>
              <a:t>前端电子学系统</a:t>
            </a:r>
            <a:endParaRPr lang="zh-CN" altLang="en-US" sz="4000"/>
          </a:p>
        </p:txBody>
      </p:sp>
    </p:spTree>
  </p:cSld>
  <p:clrMapOvr>
    <a:masterClrMapping/>
  </p:clrMapOvr>
  <p:transition>
    <p:pull dir="lu"/>
  </p:transition>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4B151C18-956E-450A-AF79-E1FD9A2A1BB7}"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657</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32771" name="Rectangle 3"/>
          <p:cNvSpPr>
            <a:spLocks noGrp="1" noChangeArrowheads="1"/>
          </p:cNvSpPr>
          <p:nvPr>
            <p:ph type="body" idx="1"/>
          </p:nvPr>
        </p:nvSpPr>
        <p:spPr>
          <a:xfrm>
            <a:off x="539750" y="1341438"/>
            <a:ext cx="8101013" cy="5267325"/>
          </a:xfrm>
        </p:spPr>
        <p:txBody>
          <a:bodyPr/>
          <a:lstStyle/>
          <a:p>
            <a:pPr lvl="1" eaLnBrk="1" hangingPunct="1"/>
            <a:r>
              <a:rPr lang="zh-CN" altLang="en-US" sz="2400" dirty="0">
                <a:solidFill>
                  <a:srgbClr val="0000CC"/>
                </a:solidFill>
                <a:latin typeface="华文细黑" pitchFamily="2" charset="-122"/>
                <a:ea typeface="华文细黑" pitchFamily="2" charset="-122"/>
              </a:rPr>
              <a:t>高动量的末态</a:t>
            </a:r>
            <a:r>
              <a:rPr lang="en-US" altLang="zh-CN" sz="2400" dirty="0">
                <a:solidFill>
                  <a:srgbClr val="0000CC"/>
                </a:solidFill>
                <a:latin typeface="华文细黑" pitchFamily="2" charset="-122"/>
                <a:ea typeface="华文细黑" pitchFamily="2" charset="-122"/>
              </a:rPr>
              <a:t>μ</a:t>
            </a:r>
            <a:r>
              <a:rPr lang="zh-CN" altLang="en-US" sz="2400" dirty="0">
                <a:solidFill>
                  <a:srgbClr val="0000CC"/>
                </a:solidFill>
                <a:latin typeface="华文细黑" pitchFamily="2" charset="-122"/>
                <a:ea typeface="华文细黑" pitchFamily="2" charset="-122"/>
              </a:rPr>
              <a:t>子是</a:t>
            </a:r>
            <a:r>
              <a:rPr lang="en-US" altLang="zh-CN" sz="2400" dirty="0">
                <a:solidFill>
                  <a:srgbClr val="0000CC"/>
                </a:solidFill>
                <a:latin typeface="华文细黑" pitchFamily="2" charset="-122"/>
                <a:ea typeface="华文细黑" pitchFamily="2" charset="-122"/>
              </a:rPr>
              <a:t>LHC</a:t>
            </a:r>
            <a:r>
              <a:rPr lang="zh-CN" altLang="en-US" sz="2400" dirty="0">
                <a:solidFill>
                  <a:srgbClr val="0000CC"/>
                </a:solidFill>
                <a:latin typeface="华文细黑" pitchFamily="2" charset="-122"/>
                <a:ea typeface="华文细黑" pitchFamily="2" charset="-122"/>
              </a:rPr>
              <a:t>上高能物理实验中最主要的物理信号之一</a:t>
            </a:r>
          </a:p>
          <a:p>
            <a:pPr lvl="1" eaLnBrk="1" hangingPunct="1"/>
            <a:r>
              <a:rPr lang="en-US" altLang="zh-CN" sz="2400" dirty="0">
                <a:solidFill>
                  <a:srgbClr val="0000CC"/>
                </a:solidFill>
                <a:latin typeface="华文细黑" pitchFamily="2" charset="-122"/>
                <a:ea typeface="华文细黑" pitchFamily="2" charset="-122"/>
              </a:rPr>
              <a:t>ATLAS</a:t>
            </a:r>
            <a:r>
              <a:rPr lang="zh-CN" altLang="en-US" sz="2400" dirty="0">
                <a:solidFill>
                  <a:srgbClr val="0000CC"/>
                </a:solidFill>
                <a:latin typeface="华文细黑" pitchFamily="2" charset="-122"/>
                <a:ea typeface="华文细黑" pitchFamily="2" charset="-122"/>
              </a:rPr>
              <a:t>探测器中有一个高分辨</a:t>
            </a:r>
            <a:r>
              <a:rPr lang="en-US" altLang="zh-CN" sz="2400" dirty="0">
                <a:solidFill>
                  <a:srgbClr val="0000CC"/>
                </a:solidFill>
                <a:latin typeface="华文细黑" pitchFamily="2" charset="-122"/>
                <a:ea typeface="华文细黑" pitchFamily="2" charset="-122"/>
              </a:rPr>
              <a:t>μ</a:t>
            </a:r>
            <a:r>
              <a:rPr lang="zh-CN" altLang="en-US" sz="2400" dirty="0">
                <a:solidFill>
                  <a:srgbClr val="0000CC"/>
                </a:solidFill>
                <a:latin typeface="华文细黑" pitchFamily="2" charset="-122"/>
                <a:ea typeface="华文细黑" pitchFamily="2" charset="-122"/>
              </a:rPr>
              <a:t>子谱仪，</a:t>
            </a:r>
            <a:r>
              <a:rPr lang="en-US" altLang="zh-CN" sz="2400" dirty="0">
                <a:solidFill>
                  <a:srgbClr val="0000CC"/>
                </a:solidFill>
                <a:latin typeface="华文细黑" pitchFamily="2" charset="-122"/>
                <a:ea typeface="华文细黑" pitchFamily="2" charset="-122"/>
              </a:rPr>
              <a:t>μ</a:t>
            </a:r>
            <a:r>
              <a:rPr lang="zh-CN" altLang="en-US" sz="2400" dirty="0">
                <a:solidFill>
                  <a:srgbClr val="0000CC"/>
                </a:solidFill>
                <a:latin typeface="华文细黑" pitchFamily="2" charset="-122"/>
                <a:ea typeface="华文细黑" pitchFamily="2" charset="-122"/>
              </a:rPr>
              <a:t>子具有很强穿透能力。通常是基于在一个强磁场系统中</a:t>
            </a:r>
            <a:r>
              <a:rPr lang="en-US" altLang="zh-CN" sz="2400" dirty="0">
                <a:solidFill>
                  <a:srgbClr val="0000CC"/>
                </a:solidFill>
                <a:latin typeface="华文细黑" pitchFamily="2" charset="-122"/>
                <a:ea typeface="华文细黑" pitchFamily="2" charset="-122"/>
              </a:rPr>
              <a:t>μ</a:t>
            </a:r>
            <a:r>
              <a:rPr lang="zh-CN" altLang="en-US" sz="2400" dirty="0">
                <a:solidFill>
                  <a:srgbClr val="0000CC"/>
                </a:solidFill>
                <a:latin typeface="华文细黑" pitchFamily="2" charset="-122"/>
                <a:ea typeface="华文细黑" pitchFamily="2" charset="-122"/>
              </a:rPr>
              <a:t>子径迹的偏转来测量它们的动量和能量</a:t>
            </a:r>
          </a:p>
          <a:p>
            <a:pPr lvl="1" eaLnBrk="1" hangingPunct="1"/>
            <a:r>
              <a:rPr lang="zh-CN" altLang="en-US" sz="2400" dirty="0">
                <a:solidFill>
                  <a:srgbClr val="0000CC"/>
                </a:solidFill>
                <a:latin typeface="华文细黑" pitchFamily="2" charset="-122"/>
                <a:ea typeface="华文细黑" pitchFamily="2" charset="-122"/>
              </a:rPr>
              <a:t>对撞机高能实验中探测器系统是</a:t>
            </a:r>
            <a:r>
              <a:rPr lang="en-US" altLang="zh-CN" sz="2400" dirty="0">
                <a:solidFill>
                  <a:srgbClr val="0000CC"/>
                </a:solidFill>
                <a:latin typeface="华文细黑" pitchFamily="2" charset="-122"/>
                <a:ea typeface="华文细黑" pitchFamily="2" charset="-122"/>
              </a:rPr>
              <a:t>4π</a:t>
            </a:r>
            <a:r>
              <a:rPr lang="zh-CN" altLang="en-US" sz="2400" dirty="0">
                <a:solidFill>
                  <a:srgbClr val="0000CC"/>
                </a:solidFill>
                <a:latin typeface="华文细黑" pitchFamily="2" charset="-122"/>
                <a:ea typeface="华文细黑" pitchFamily="2" charset="-122"/>
              </a:rPr>
              <a:t>空间范围内进行探测，因而各种类型探测器在</a:t>
            </a:r>
            <a:r>
              <a:rPr lang="en-US" altLang="zh-CN" sz="2400" dirty="0">
                <a:solidFill>
                  <a:srgbClr val="0000CC"/>
                </a:solidFill>
                <a:latin typeface="华文细黑" pitchFamily="2" charset="-122"/>
                <a:ea typeface="华文细黑" pitchFamily="2" charset="-122"/>
              </a:rPr>
              <a:t>4π</a:t>
            </a:r>
            <a:r>
              <a:rPr lang="zh-CN" altLang="en-US" sz="2400" dirty="0">
                <a:solidFill>
                  <a:srgbClr val="0000CC"/>
                </a:solidFill>
                <a:latin typeface="华文细黑" pitchFamily="2" charset="-122"/>
                <a:ea typeface="华文细黑" pitchFamily="2" charset="-122"/>
              </a:rPr>
              <a:t>立体角内布局。通常分为桶部和端盖二部分，</a:t>
            </a:r>
            <a:r>
              <a:rPr lang="en-US" altLang="zh-CN" sz="2400" dirty="0">
                <a:solidFill>
                  <a:srgbClr val="0000CC"/>
                </a:solidFill>
                <a:latin typeface="华文细黑" pitchFamily="2" charset="-122"/>
                <a:ea typeface="华文细黑" pitchFamily="2" charset="-122"/>
              </a:rPr>
              <a:t>μ</a:t>
            </a:r>
            <a:r>
              <a:rPr lang="zh-CN" altLang="en-US" sz="2400" dirty="0">
                <a:solidFill>
                  <a:srgbClr val="0000CC"/>
                </a:solidFill>
                <a:latin typeface="华文细黑" pitchFamily="2" charset="-122"/>
                <a:ea typeface="华文细黑" pitchFamily="2" charset="-122"/>
              </a:rPr>
              <a:t>子谱仪也是按桶部和端盖部分进行布局。</a:t>
            </a:r>
            <a:r>
              <a:rPr lang="en-US" altLang="zh-CN" sz="2400" dirty="0">
                <a:solidFill>
                  <a:srgbClr val="0000CC"/>
                </a:solidFill>
                <a:latin typeface="华文细黑" pitchFamily="2" charset="-122"/>
                <a:ea typeface="华文细黑" pitchFamily="2" charset="-122"/>
              </a:rPr>
              <a:t>μ</a:t>
            </a:r>
            <a:r>
              <a:rPr lang="zh-CN" altLang="en-US" sz="2400" dirty="0">
                <a:solidFill>
                  <a:srgbClr val="0000CC"/>
                </a:solidFill>
                <a:latin typeface="华文细黑" pitchFamily="2" charset="-122"/>
                <a:ea typeface="华文细黑" pitchFamily="2" charset="-122"/>
              </a:rPr>
              <a:t>子谱仪位于整个</a:t>
            </a:r>
            <a:r>
              <a:rPr lang="en-US" altLang="zh-CN" sz="2400" dirty="0">
                <a:solidFill>
                  <a:srgbClr val="0000CC"/>
                </a:solidFill>
                <a:latin typeface="华文细黑" pitchFamily="2" charset="-122"/>
                <a:ea typeface="华文细黑" pitchFamily="2" charset="-122"/>
              </a:rPr>
              <a:t>ATLAS</a:t>
            </a:r>
            <a:r>
              <a:rPr lang="zh-CN" altLang="en-US" sz="2400" dirty="0">
                <a:solidFill>
                  <a:srgbClr val="0000CC"/>
                </a:solidFill>
                <a:latin typeface="华文细黑" pitchFamily="2" charset="-122"/>
                <a:ea typeface="华文细黑" pitchFamily="2" charset="-122"/>
              </a:rPr>
              <a:t>探测器系统的最外层，它包住了其它探测器。</a:t>
            </a:r>
          </a:p>
          <a:p>
            <a:pPr lvl="1" eaLnBrk="1" hangingPunct="1"/>
            <a:endParaRPr lang="en-US" altLang="zh-CN" dirty="0">
              <a:solidFill>
                <a:srgbClr val="CC00CC"/>
              </a:solidFill>
            </a:endParaRPr>
          </a:p>
        </p:txBody>
      </p:sp>
      <p:sp>
        <p:nvSpPr>
          <p:cNvPr id="32772" name="Rectangle 4"/>
          <p:cNvSpPr>
            <a:spLocks noGrp="1" noChangeArrowheads="1"/>
          </p:cNvSpPr>
          <p:nvPr>
            <p:ph type="title"/>
          </p:nvPr>
        </p:nvSpPr>
        <p:spPr>
          <a:xfrm>
            <a:off x="395288" y="765175"/>
            <a:ext cx="8229600" cy="1143000"/>
          </a:xfrm>
        </p:spPr>
        <p:txBody>
          <a:bodyPr anchor="t"/>
          <a:lstStyle/>
          <a:p>
            <a:pPr algn="l" eaLnBrk="1" hangingPunct="1"/>
            <a:r>
              <a:rPr lang="en-US" altLang="zh-CN" sz="3200" b="1" dirty="0">
                <a:solidFill>
                  <a:schemeClr val="tx1"/>
                </a:solidFill>
              </a:rPr>
              <a:t>ATLAS</a:t>
            </a:r>
            <a:r>
              <a:rPr lang="en-US" altLang="zh-CN" sz="3200" b="1" dirty="0">
                <a:solidFill>
                  <a:schemeClr val="accent2"/>
                </a:solidFill>
              </a:rPr>
              <a:t> </a:t>
            </a:r>
            <a:r>
              <a:rPr lang="en-US" altLang="zh-CN" sz="3200" b="1" dirty="0">
                <a:solidFill>
                  <a:srgbClr val="FF0000"/>
                </a:solidFill>
              </a:rPr>
              <a:t>μ</a:t>
            </a:r>
            <a:r>
              <a:rPr lang="zh-CN" altLang="en-US" sz="3200" b="1" dirty="0">
                <a:solidFill>
                  <a:srgbClr val="FF0000"/>
                </a:solidFill>
              </a:rPr>
              <a:t>子谱仪简介</a:t>
            </a:r>
          </a:p>
        </p:txBody>
      </p:sp>
    </p:spTree>
  </p:cSld>
  <p:clrMapOvr>
    <a:masterClrMapping/>
  </p:clrMapOvr>
  <p:transition>
    <p:pull dir="lu"/>
  </p:transition>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EB62823B-613E-494D-A4B1-F862F4864D56}"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658</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33795" name="Rectangle 2"/>
          <p:cNvSpPr>
            <a:spLocks noGrp="1" noChangeArrowheads="1"/>
          </p:cNvSpPr>
          <p:nvPr>
            <p:ph type="body" idx="1"/>
          </p:nvPr>
        </p:nvSpPr>
        <p:spPr>
          <a:xfrm>
            <a:off x="0" y="692150"/>
            <a:ext cx="9144000" cy="5915025"/>
          </a:xfrm>
        </p:spPr>
        <p:txBody>
          <a:bodyPr/>
          <a:lstStyle/>
          <a:p>
            <a:pPr eaLnBrk="1" hangingPunct="1">
              <a:lnSpc>
                <a:spcPct val="90000"/>
              </a:lnSpc>
              <a:buFont typeface="Wingdings" pitchFamily="2" charset="2"/>
              <a:buNone/>
            </a:pPr>
            <a:endParaRPr lang="en-US" altLang="zh-CN" dirty="0">
              <a:solidFill>
                <a:srgbClr val="CC00CC"/>
              </a:solidFill>
            </a:endParaRPr>
          </a:p>
          <a:p>
            <a:pPr lvl="1" eaLnBrk="1" hangingPunct="1">
              <a:lnSpc>
                <a:spcPct val="90000"/>
              </a:lnSpc>
            </a:pPr>
            <a:r>
              <a:rPr lang="en-US" altLang="zh-CN" dirty="0">
                <a:solidFill>
                  <a:srgbClr val="CC00CC"/>
                </a:solidFill>
                <a:latin typeface="Times New Roman" pitchFamily="18" charset="0"/>
                <a:ea typeface="华文细黑" pitchFamily="2" charset="-122"/>
                <a:cs typeface="Times New Roman" pitchFamily="18" charset="0"/>
              </a:rPr>
              <a:t>μ</a:t>
            </a:r>
            <a:r>
              <a:rPr lang="zh-CN" altLang="en-US" dirty="0">
                <a:solidFill>
                  <a:srgbClr val="CC00CC"/>
                </a:solidFill>
                <a:latin typeface="Times New Roman" pitchFamily="18" charset="0"/>
                <a:ea typeface="华文细黑" pitchFamily="2" charset="-122"/>
                <a:cs typeface="Times New Roman" pitchFamily="18" charset="0"/>
              </a:rPr>
              <a:t>子谱仪有二大部分</a:t>
            </a:r>
          </a:p>
          <a:p>
            <a:pPr lvl="2" eaLnBrk="1" hangingPunct="1">
              <a:lnSpc>
                <a:spcPct val="90000"/>
              </a:lnSpc>
            </a:pPr>
            <a:r>
              <a:rPr lang="zh-CN" altLang="en-US" dirty="0">
                <a:solidFill>
                  <a:srgbClr val="0000CC"/>
                </a:solidFill>
                <a:latin typeface="Times New Roman" pitchFamily="18" charset="0"/>
                <a:ea typeface="华文细黑" pitchFamily="2" charset="-122"/>
                <a:cs typeface="Times New Roman" pitchFamily="18" charset="0"/>
              </a:rPr>
              <a:t>一部分是产生</a:t>
            </a:r>
            <a:r>
              <a:rPr lang="en-US" altLang="zh-CN" dirty="0">
                <a:solidFill>
                  <a:srgbClr val="0000CC"/>
                </a:solidFill>
                <a:latin typeface="Times New Roman" pitchFamily="18" charset="0"/>
                <a:ea typeface="华文细黑" pitchFamily="2" charset="-122"/>
                <a:cs typeface="Times New Roman" pitchFamily="18" charset="0"/>
              </a:rPr>
              <a:t>μ</a:t>
            </a:r>
            <a:r>
              <a:rPr lang="zh-CN" altLang="en-US" dirty="0">
                <a:solidFill>
                  <a:srgbClr val="0000CC"/>
                </a:solidFill>
                <a:latin typeface="Times New Roman" pitchFamily="18" charset="0"/>
                <a:ea typeface="华文细黑" pitchFamily="2" charset="-122"/>
                <a:cs typeface="Times New Roman" pitchFamily="18" charset="0"/>
              </a:rPr>
              <a:t>子径迹偏转的强磁场超导磁铁系统，在</a:t>
            </a:r>
            <a:r>
              <a:rPr lang="en-US" altLang="zh-CN" dirty="0" err="1">
                <a:solidFill>
                  <a:srgbClr val="0000CC"/>
                </a:solidFill>
                <a:latin typeface="Times New Roman" pitchFamily="18" charset="0"/>
                <a:ea typeface="华文细黑" pitchFamily="2" charset="-122"/>
                <a:cs typeface="Times New Roman" pitchFamily="18" charset="0"/>
              </a:rPr>
              <a:t>ATLASμ</a:t>
            </a:r>
            <a:r>
              <a:rPr lang="zh-CN" altLang="en-US" dirty="0">
                <a:solidFill>
                  <a:srgbClr val="0000CC"/>
                </a:solidFill>
                <a:latin typeface="Times New Roman" pitchFamily="18" charset="0"/>
                <a:ea typeface="华文细黑" pitchFamily="2" charset="-122"/>
                <a:cs typeface="Times New Roman" pitchFamily="18" charset="0"/>
              </a:rPr>
              <a:t>子谱仪中有三个磁铁系统，一个是用于桶部的</a:t>
            </a:r>
            <a:r>
              <a:rPr lang="en-US" altLang="zh-CN" dirty="0">
                <a:solidFill>
                  <a:srgbClr val="0000CC"/>
                </a:solidFill>
                <a:latin typeface="Times New Roman" pitchFamily="18" charset="0"/>
                <a:ea typeface="华文细黑" pitchFamily="2" charset="-122"/>
                <a:cs typeface="Times New Roman" pitchFamily="18" charset="0"/>
              </a:rPr>
              <a:t>μ</a:t>
            </a:r>
            <a:r>
              <a:rPr lang="zh-CN" altLang="en-US" dirty="0">
                <a:solidFill>
                  <a:srgbClr val="0000CC"/>
                </a:solidFill>
                <a:latin typeface="Times New Roman" pitchFamily="18" charset="0"/>
                <a:ea typeface="华文细黑" pitchFamily="2" charset="-122"/>
                <a:cs typeface="Times New Roman" pitchFamily="18" charset="0"/>
              </a:rPr>
              <a:t>子径迹偏转，另外二个用于两个端盖部分</a:t>
            </a:r>
            <a:r>
              <a:rPr lang="en-US" altLang="zh-CN" dirty="0">
                <a:solidFill>
                  <a:srgbClr val="0000CC"/>
                </a:solidFill>
                <a:latin typeface="Times New Roman" pitchFamily="18" charset="0"/>
                <a:ea typeface="华文细黑" pitchFamily="2" charset="-122"/>
                <a:cs typeface="Times New Roman" pitchFamily="18" charset="0"/>
              </a:rPr>
              <a:t>μ</a:t>
            </a:r>
            <a:r>
              <a:rPr lang="zh-CN" altLang="en-US" dirty="0">
                <a:solidFill>
                  <a:srgbClr val="0000CC"/>
                </a:solidFill>
                <a:latin typeface="Times New Roman" pitchFamily="18" charset="0"/>
                <a:ea typeface="华文细黑" pitchFamily="2" charset="-122"/>
                <a:cs typeface="Times New Roman" pitchFamily="18" charset="0"/>
              </a:rPr>
              <a:t>子径迹偏转；</a:t>
            </a:r>
          </a:p>
          <a:p>
            <a:pPr lvl="2" eaLnBrk="1" hangingPunct="1">
              <a:lnSpc>
                <a:spcPct val="90000"/>
              </a:lnSpc>
            </a:pPr>
            <a:r>
              <a:rPr lang="zh-CN" altLang="en-US" dirty="0">
                <a:solidFill>
                  <a:srgbClr val="0000CC"/>
                </a:solidFill>
                <a:latin typeface="Times New Roman" pitchFamily="18" charset="0"/>
                <a:ea typeface="华文细黑" pitchFamily="2" charset="-122"/>
                <a:cs typeface="Times New Roman" pitchFamily="18" charset="0"/>
              </a:rPr>
              <a:t>另一部分是测量</a:t>
            </a:r>
            <a:r>
              <a:rPr lang="en-US" altLang="zh-CN" dirty="0">
                <a:solidFill>
                  <a:srgbClr val="0000CC"/>
                </a:solidFill>
                <a:latin typeface="Times New Roman" pitchFamily="18" charset="0"/>
                <a:ea typeface="华文细黑" pitchFamily="2" charset="-122"/>
                <a:cs typeface="Times New Roman" pitchFamily="18" charset="0"/>
              </a:rPr>
              <a:t>μ</a:t>
            </a:r>
            <a:r>
              <a:rPr lang="zh-CN" altLang="en-US" dirty="0">
                <a:solidFill>
                  <a:srgbClr val="0000CC"/>
                </a:solidFill>
                <a:latin typeface="Times New Roman" pitchFamily="18" charset="0"/>
                <a:ea typeface="华文细黑" pitchFamily="2" charset="-122"/>
                <a:cs typeface="Times New Roman" pitchFamily="18" charset="0"/>
              </a:rPr>
              <a:t>子径迹的探测器</a:t>
            </a:r>
          </a:p>
          <a:p>
            <a:pPr lvl="1" eaLnBrk="1" hangingPunct="1">
              <a:lnSpc>
                <a:spcPct val="90000"/>
              </a:lnSpc>
            </a:pPr>
            <a:r>
              <a:rPr lang="zh-CN" altLang="en-US" dirty="0">
                <a:solidFill>
                  <a:srgbClr val="CC00CC"/>
                </a:solidFill>
                <a:latin typeface="Times New Roman" pitchFamily="18" charset="0"/>
                <a:ea typeface="华文细黑" pitchFamily="2" charset="-122"/>
                <a:cs typeface="Times New Roman" pitchFamily="18" charset="0"/>
              </a:rPr>
              <a:t>这些探测器分为二种类型：</a:t>
            </a:r>
          </a:p>
          <a:p>
            <a:pPr lvl="2" eaLnBrk="1" hangingPunct="1">
              <a:lnSpc>
                <a:spcPct val="90000"/>
              </a:lnSpc>
            </a:pPr>
            <a:r>
              <a:rPr lang="zh-CN" altLang="en-US" dirty="0">
                <a:solidFill>
                  <a:srgbClr val="0000CC"/>
                </a:solidFill>
                <a:latin typeface="Times New Roman" pitchFamily="18" charset="0"/>
                <a:ea typeface="华文细黑" pitchFamily="2" charset="-122"/>
                <a:cs typeface="Times New Roman" pitchFamily="18" charset="0"/>
              </a:rPr>
              <a:t>一类是用于在磁场主偏转方向测量</a:t>
            </a:r>
            <a:r>
              <a:rPr lang="en-US" altLang="zh-CN" dirty="0">
                <a:solidFill>
                  <a:srgbClr val="0000CC"/>
                </a:solidFill>
                <a:latin typeface="Times New Roman" pitchFamily="18" charset="0"/>
                <a:ea typeface="华文细黑" pitchFamily="2" charset="-122"/>
                <a:cs typeface="Times New Roman" pitchFamily="18" charset="0"/>
              </a:rPr>
              <a:t>μ</a:t>
            </a:r>
            <a:r>
              <a:rPr lang="zh-CN" altLang="en-US" dirty="0">
                <a:solidFill>
                  <a:srgbClr val="0000CC"/>
                </a:solidFill>
                <a:latin typeface="Times New Roman" pitchFamily="18" charset="0"/>
                <a:ea typeface="华文细黑" pitchFamily="2" charset="-122"/>
                <a:cs typeface="Times New Roman" pitchFamily="18" charset="0"/>
              </a:rPr>
              <a:t>子径迹座标的精密</a:t>
            </a:r>
            <a:r>
              <a:rPr lang="en-US" altLang="zh-CN" dirty="0">
                <a:solidFill>
                  <a:srgbClr val="0000CC"/>
                </a:solidFill>
                <a:latin typeface="Times New Roman" pitchFamily="18" charset="0"/>
                <a:ea typeface="华文细黑" pitchFamily="2" charset="-122"/>
                <a:cs typeface="Times New Roman" pitchFamily="18" charset="0"/>
              </a:rPr>
              <a:t>μ</a:t>
            </a:r>
            <a:r>
              <a:rPr lang="zh-CN" altLang="en-US" dirty="0">
                <a:solidFill>
                  <a:srgbClr val="0000CC"/>
                </a:solidFill>
                <a:latin typeface="Times New Roman" pitchFamily="18" charset="0"/>
                <a:ea typeface="华文细黑" pitchFamily="2" charset="-122"/>
                <a:cs typeface="Times New Roman" pitchFamily="18" charset="0"/>
              </a:rPr>
              <a:t>子探测器，它们分别由</a:t>
            </a:r>
            <a:r>
              <a:rPr lang="en-US" altLang="zh-CN" dirty="0">
                <a:solidFill>
                  <a:srgbClr val="0000CC"/>
                </a:solidFill>
                <a:latin typeface="Times New Roman" pitchFamily="18" charset="0"/>
                <a:ea typeface="华文细黑" pitchFamily="2" charset="-122"/>
                <a:cs typeface="Times New Roman" pitchFamily="18" charset="0"/>
              </a:rPr>
              <a:t>MDT</a:t>
            </a:r>
            <a:r>
              <a:rPr lang="zh-CN" altLang="en-US" dirty="0">
                <a:solidFill>
                  <a:srgbClr val="0000CC"/>
                </a:solidFill>
                <a:latin typeface="Times New Roman" pitchFamily="18" charset="0"/>
                <a:ea typeface="华文细黑" pitchFamily="2" charset="-122"/>
                <a:cs typeface="Times New Roman" pitchFamily="18" charset="0"/>
              </a:rPr>
              <a:t>（监测漂移管）和</a:t>
            </a:r>
            <a:r>
              <a:rPr lang="en-US" altLang="zh-CN" dirty="0">
                <a:solidFill>
                  <a:srgbClr val="0000CC"/>
                </a:solidFill>
                <a:latin typeface="Times New Roman" pitchFamily="18" charset="0"/>
                <a:ea typeface="华文细黑" pitchFamily="2" charset="-122"/>
                <a:cs typeface="Times New Roman" pitchFamily="18" charset="0"/>
              </a:rPr>
              <a:t>CSC</a:t>
            </a:r>
            <a:r>
              <a:rPr lang="zh-CN" altLang="en-US" dirty="0">
                <a:solidFill>
                  <a:srgbClr val="0000CC"/>
                </a:solidFill>
                <a:latin typeface="Times New Roman" pitchFamily="18" charset="0"/>
                <a:ea typeface="华文细黑" pitchFamily="2" charset="-122"/>
                <a:cs typeface="Times New Roman" pitchFamily="18" charset="0"/>
              </a:rPr>
              <a:t>（阴极条室）来完成</a:t>
            </a:r>
          </a:p>
          <a:p>
            <a:pPr lvl="2" eaLnBrk="1" hangingPunct="1">
              <a:lnSpc>
                <a:spcPct val="90000"/>
              </a:lnSpc>
            </a:pPr>
            <a:r>
              <a:rPr lang="zh-CN" altLang="en-US" dirty="0">
                <a:solidFill>
                  <a:srgbClr val="0000CC"/>
                </a:solidFill>
                <a:latin typeface="Times New Roman" pitchFamily="18" charset="0"/>
                <a:ea typeface="华文细黑" pitchFamily="2" charset="-122"/>
                <a:cs typeface="Times New Roman" pitchFamily="18" charset="0"/>
              </a:rPr>
              <a:t>另一类是主要用于触发的触发型探测器，它们主要用来提供触发信息，同时提供非主偏转方位的第二个径迹座标）。按不同部位触发型探测器又分为二种，一种是位于桶部的，采用</a:t>
            </a:r>
            <a:r>
              <a:rPr lang="en-US" altLang="zh-CN" dirty="0">
                <a:solidFill>
                  <a:srgbClr val="0000CC"/>
                </a:solidFill>
                <a:latin typeface="Times New Roman" pitchFamily="18" charset="0"/>
                <a:ea typeface="华文细黑" pitchFamily="2" charset="-122"/>
                <a:cs typeface="Times New Roman" pitchFamily="18" charset="0"/>
              </a:rPr>
              <a:t>RPC</a:t>
            </a:r>
            <a:r>
              <a:rPr lang="zh-CN" altLang="en-US" dirty="0">
                <a:solidFill>
                  <a:srgbClr val="0000CC"/>
                </a:solidFill>
                <a:latin typeface="Times New Roman" pitchFamily="18" charset="0"/>
                <a:ea typeface="华文细黑" pitchFamily="2" charset="-122"/>
                <a:cs typeface="Times New Roman" pitchFamily="18" charset="0"/>
              </a:rPr>
              <a:t>（阻性板室），另一种位于端盖部位的，采用</a:t>
            </a:r>
            <a:r>
              <a:rPr lang="en-US" altLang="zh-CN" dirty="0">
                <a:solidFill>
                  <a:srgbClr val="0000CC"/>
                </a:solidFill>
                <a:latin typeface="Times New Roman" pitchFamily="18" charset="0"/>
                <a:ea typeface="华文细黑" pitchFamily="2" charset="-122"/>
                <a:cs typeface="Times New Roman" pitchFamily="18" charset="0"/>
              </a:rPr>
              <a:t>TGC</a:t>
            </a:r>
            <a:r>
              <a:rPr lang="zh-CN" altLang="en-US" dirty="0">
                <a:solidFill>
                  <a:srgbClr val="0000CC"/>
                </a:solidFill>
                <a:latin typeface="Times New Roman" pitchFamily="18" charset="0"/>
                <a:ea typeface="华文细黑" pitchFamily="2" charset="-122"/>
                <a:cs typeface="Times New Roman" pitchFamily="18" charset="0"/>
              </a:rPr>
              <a:t>（薄间隙室</a:t>
            </a:r>
            <a:r>
              <a:rPr lang="zh-CN" altLang="en-US" dirty="0">
                <a:solidFill>
                  <a:srgbClr val="0000CC"/>
                </a:solidFill>
              </a:rPr>
              <a:t>）</a:t>
            </a:r>
            <a:r>
              <a:rPr lang="zh-CN" altLang="en-US" sz="2800" dirty="0">
                <a:solidFill>
                  <a:srgbClr val="0000CC"/>
                </a:solidFill>
              </a:rPr>
              <a:t> </a:t>
            </a:r>
          </a:p>
        </p:txBody>
      </p:sp>
      <p:sp>
        <p:nvSpPr>
          <p:cNvPr id="33796" name="Rectangle 3"/>
          <p:cNvSpPr>
            <a:spLocks noGrp="1" noChangeArrowheads="1"/>
          </p:cNvSpPr>
          <p:nvPr>
            <p:ph type="title"/>
          </p:nvPr>
        </p:nvSpPr>
        <p:spPr>
          <a:xfrm>
            <a:off x="395288" y="765175"/>
            <a:ext cx="8229600" cy="1143000"/>
          </a:xfrm>
        </p:spPr>
        <p:txBody>
          <a:bodyPr anchor="t"/>
          <a:lstStyle/>
          <a:p>
            <a:pPr algn="l" eaLnBrk="1" hangingPunct="1"/>
            <a:r>
              <a:rPr lang="en-US" altLang="zh-CN" sz="3200" b="1" dirty="0">
                <a:solidFill>
                  <a:schemeClr val="tx1"/>
                </a:solidFill>
              </a:rPr>
              <a:t>ATLAS</a:t>
            </a:r>
            <a:r>
              <a:rPr lang="en-US" altLang="zh-CN" sz="3200" b="1" dirty="0">
                <a:solidFill>
                  <a:schemeClr val="accent2"/>
                </a:solidFill>
              </a:rPr>
              <a:t> </a:t>
            </a:r>
            <a:r>
              <a:rPr lang="en-US" altLang="zh-CN" sz="3200" b="1" dirty="0">
                <a:solidFill>
                  <a:srgbClr val="FF0000"/>
                </a:solidFill>
              </a:rPr>
              <a:t>μ</a:t>
            </a:r>
            <a:r>
              <a:rPr lang="zh-CN" altLang="en-US" sz="3200" b="1" dirty="0">
                <a:solidFill>
                  <a:srgbClr val="FF0000"/>
                </a:solidFill>
              </a:rPr>
              <a:t>子谱仪简介</a:t>
            </a:r>
          </a:p>
        </p:txBody>
      </p:sp>
    </p:spTree>
  </p:cSld>
  <p:clrMapOvr>
    <a:masterClrMapping/>
  </p:clrMapOvr>
  <p:transition>
    <p:pull dir="lu"/>
  </p:transition>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E5ABB0C5-9B27-45EF-9C06-B4E19D000DB5}"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659</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34819" name="Rectangle 2"/>
          <p:cNvSpPr>
            <a:spLocks noGrp="1" noChangeArrowheads="1"/>
          </p:cNvSpPr>
          <p:nvPr>
            <p:ph type="title"/>
          </p:nvPr>
        </p:nvSpPr>
        <p:spPr>
          <a:xfrm>
            <a:off x="395536" y="836712"/>
            <a:ext cx="7772400" cy="914400"/>
          </a:xfrm>
          <a:solidFill>
            <a:srgbClr val="FFFFFF"/>
          </a:solidFill>
        </p:spPr>
        <p:txBody>
          <a:bodyPr anchor="t"/>
          <a:lstStyle/>
          <a:p>
            <a:pPr algn="l" eaLnBrk="1" hangingPunct="1"/>
            <a:r>
              <a:rPr lang="en-US" altLang="zh-CN" sz="3600" b="1" dirty="0">
                <a:solidFill>
                  <a:srgbClr val="0000CC"/>
                </a:solidFill>
              </a:rPr>
              <a:t>μ</a:t>
            </a:r>
            <a:r>
              <a:rPr lang="zh-CN" altLang="en-US" sz="3600" b="1" dirty="0">
                <a:solidFill>
                  <a:srgbClr val="0000CC"/>
                </a:solidFill>
              </a:rPr>
              <a:t>子谱仪中触发用的探测器</a:t>
            </a:r>
          </a:p>
        </p:txBody>
      </p:sp>
      <p:sp>
        <p:nvSpPr>
          <p:cNvPr id="34820" name="Rectangle 3"/>
          <p:cNvSpPr>
            <a:spLocks noGrp="1" noChangeArrowheads="1"/>
          </p:cNvSpPr>
          <p:nvPr>
            <p:ph type="body" idx="1"/>
          </p:nvPr>
        </p:nvSpPr>
        <p:spPr>
          <a:xfrm>
            <a:off x="755576" y="1484784"/>
            <a:ext cx="7343775" cy="4608512"/>
          </a:xfrm>
        </p:spPr>
        <p:txBody>
          <a:bodyPr/>
          <a:lstStyle/>
          <a:p>
            <a:pPr marL="533400" indent="-533400" eaLnBrk="1" hangingPunct="1">
              <a:lnSpc>
                <a:spcPct val="90000"/>
              </a:lnSpc>
              <a:buClr>
                <a:schemeClr val="tx1"/>
              </a:buClr>
              <a:buFontTx/>
              <a:buChar char="–"/>
            </a:pPr>
            <a:r>
              <a:rPr lang="en-US" altLang="zh-CN" sz="2800" dirty="0">
                <a:latin typeface="Times New Roman" pitchFamily="18" charset="0"/>
                <a:ea typeface="华文细黑" pitchFamily="2" charset="-122"/>
                <a:cs typeface="Times New Roman" pitchFamily="18" charset="0"/>
              </a:rPr>
              <a:t>LHC</a:t>
            </a:r>
            <a:r>
              <a:rPr lang="zh-CN" altLang="en-US" sz="2800" dirty="0">
                <a:latin typeface="Times New Roman" pitchFamily="18" charset="0"/>
                <a:ea typeface="华文细黑" pitchFamily="2" charset="-122"/>
                <a:cs typeface="Times New Roman" pitchFamily="18" charset="0"/>
              </a:rPr>
              <a:t>上质子束团对撞时间间隔为</a:t>
            </a:r>
            <a:r>
              <a:rPr lang="en-US" altLang="zh-CN" sz="2800" dirty="0">
                <a:latin typeface="Times New Roman" pitchFamily="18" charset="0"/>
                <a:ea typeface="华文细黑" pitchFamily="2" charset="-122"/>
                <a:cs typeface="Times New Roman" pitchFamily="18" charset="0"/>
              </a:rPr>
              <a:t>25ns</a:t>
            </a:r>
            <a:r>
              <a:rPr lang="zh-CN" altLang="en-US" sz="2800" dirty="0">
                <a:latin typeface="Times New Roman" pitchFamily="18" charset="0"/>
                <a:ea typeface="华文细黑" pitchFamily="2" charset="-122"/>
                <a:cs typeface="Times New Roman" pitchFamily="18" charset="0"/>
              </a:rPr>
              <a:t>，用来标记哪一个束团对撞产生的末态</a:t>
            </a:r>
            <a:r>
              <a:rPr lang="en-US" altLang="zh-CN" sz="2800" dirty="0">
                <a:latin typeface="Times New Roman" pitchFamily="18" charset="0"/>
                <a:ea typeface="华文细黑" pitchFamily="2" charset="-122"/>
                <a:cs typeface="Times New Roman" pitchFamily="18" charset="0"/>
              </a:rPr>
              <a:t>μ</a:t>
            </a:r>
            <a:r>
              <a:rPr lang="zh-CN" altLang="en-US" sz="2800" dirty="0">
                <a:latin typeface="Times New Roman" pitchFamily="18" charset="0"/>
                <a:ea typeface="华文细黑" pitchFamily="2" charset="-122"/>
                <a:cs typeface="Times New Roman" pitchFamily="18" charset="0"/>
              </a:rPr>
              <a:t>子，必须要求</a:t>
            </a:r>
            <a:r>
              <a:rPr lang="en-US" altLang="zh-CN" sz="2800" dirty="0">
                <a:latin typeface="Times New Roman" pitchFamily="18" charset="0"/>
                <a:ea typeface="华文细黑" pitchFamily="2" charset="-122"/>
                <a:cs typeface="Times New Roman" pitchFamily="18" charset="0"/>
              </a:rPr>
              <a:t>μ</a:t>
            </a:r>
            <a:r>
              <a:rPr lang="zh-CN" altLang="en-US" sz="2800" dirty="0">
                <a:latin typeface="Times New Roman" pitchFamily="18" charset="0"/>
                <a:ea typeface="华文细黑" pitchFamily="2" charset="-122"/>
                <a:cs typeface="Times New Roman" pitchFamily="18" charset="0"/>
              </a:rPr>
              <a:t>子谱仪中探测器时间分辨优于</a:t>
            </a:r>
            <a:r>
              <a:rPr lang="en-US" altLang="zh-CN" sz="2800" dirty="0">
                <a:latin typeface="Times New Roman" pitchFamily="18" charset="0"/>
                <a:ea typeface="华文细黑" pitchFamily="2" charset="-122"/>
                <a:cs typeface="Times New Roman" pitchFamily="18" charset="0"/>
              </a:rPr>
              <a:t>25ns</a:t>
            </a:r>
            <a:r>
              <a:rPr lang="zh-CN" altLang="en-US" sz="2800" dirty="0">
                <a:latin typeface="Times New Roman" pitchFamily="18" charset="0"/>
                <a:ea typeface="华文细黑" pitchFamily="2" charset="-122"/>
                <a:cs typeface="Times New Roman" pitchFamily="18" charset="0"/>
              </a:rPr>
              <a:t>，而作为精密测量</a:t>
            </a:r>
            <a:r>
              <a:rPr lang="en-US" altLang="zh-CN" sz="2800" dirty="0">
                <a:latin typeface="Times New Roman" pitchFamily="18" charset="0"/>
                <a:ea typeface="华文细黑" pitchFamily="2" charset="-122"/>
                <a:cs typeface="Times New Roman" pitchFamily="18" charset="0"/>
              </a:rPr>
              <a:t>μ</a:t>
            </a:r>
            <a:r>
              <a:rPr lang="zh-CN" altLang="en-US" sz="2800" dirty="0">
                <a:latin typeface="Times New Roman" pitchFamily="18" charset="0"/>
                <a:ea typeface="华文细黑" pitchFamily="2" charset="-122"/>
                <a:cs typeface="Times New Roman" pitchFamily="18" charset="0"/>
              </a:rPr>
              <a:t>子动量的径迹的</a:t>
            </a:r>
            <a:r>
              <a:rPr lang="en-US" altLang="zh-CN" sz="2800" dirty="0">
                <a:latin typeface="Times New Roman" pitchFamily="18" charset="0"/>
                <a:ea typeface="华文细黑" pitchFamily="2" charset="-122"/>
                <a:cs typeface="Times New Roman" pitchFamily="18" charset="0"/>
              </a:rPr>
              <a:t>MDT</a:t>
            </a:r>
            <a:r>
              <a:rPr lang="zh-CN" altLang="en-US" sz="2800" dirty="0">
                <a:latin typeface="Times New Roman" pitchFamily="18" charset="0"/>
                <a:ea typeface="华文细黑" pitchFamily="2" charset="-122"/>
                <a:cs typeface="Times New Roman" pitchFamily="18" charset="0"/>
              </a:rPr>
              <a:t>和</a:t>
            </a:r>
            <a:r>
              <a:rPr lang="en-US" altLang="zh-CN" sz="2800" dirty="0">
                <a:latin typeface="Times New Roman" pitchFamily="18" charset="0"/>
                <a:ea typeface="华文细黑" pitchFamily="2" charset="-122"/>
                <a:cs typeface="Times New Roman" pitchFamily="18" charset="0"/>
              </a:rPr>
              <a:t>CSC</a:t>
            </a:r>
            <a:r>
              <a:rPr lang="zh-CN" altLang="en-US" sz="2800" dirty="0">
                <a:latin typeface="Times New Roman" pitchFamily="18" charset="0"/>
                <a:ea typeface="华文细黑" pitchFamily="2" charset="-122"/>
                <a:cs typeface="Times New Roman" pitchFamily="18" charset="0"/>
              </a:rPr>
              <a:t>，在时间分辨能力达不到这样要求，因此</a:t>
            </a:r>
            <a:r>
              <a:rPr lang="en-US" altLang="zh-CN" sz="2800" dirty="0">
                <a:latin typeface="Times New Roman" pitchFamily="18" charset="0"/>
                <a:ea typeface="华文细黑" pitchFamily="2" charset="-122"/>
                <a:cs typeface="Times New Roman" pitchFamily="18" charset="0"/>
              </a:rPr>
              <a:t>μ</a:t>
            </a:r>
            <a:r>
              <a:rPr lang="zh-CN" altLang="en-US" sz="2800" dirty="0">
                <a:latin typeface="Times New Roman" pitchFamily="18" charset="0"/>
                <a:ea typeface="华文细黑" pitchFamily="2" charset="-122"/>
                <a:cs typeface="Times New Roman" pitchFamily="18" charset="0"/>
              </a:rPr>
              <a:t>子谱仪中必须安装上时间分辨能力很好的探测器，专门用来确认束团（</a:t>
            </a:r>
            <a:r>
              <a:rPr lang="en-US" altLang="zh-CN" sz="2800" dirty="0">
                <a:latin typeface="Times New Roman" pitchFamily="18" charset="0"/>
                <a:ea typeface="华文细黑" pitchFamily="2" charset="-122"/>
                <a:cs typeface="Times New Roman" pitchFamily="18" charset="0"/>
              </a:rPr>
              <a:t>Bunch Cross Identification</a:t>
            </a:r>
            <a:r>
              <a:rPr lang="zh-CN" altLang="en-US" sz="2800" dirty="0">
                <a:latin typeface="Times New Roman" pitchFamily="18" charset="0"/>
                <a:ea typeface="华文细黑" pitchFamily="2" charset="-122"/>
                <a:cs typeface="Times New Roman" pitchFamily="18" charset="0"/>
              </a:rPr>
              <a:t>），这就是</a:t>
            </a:r>
            <a:r>
              <a:rPr lang="en-US" altLang="zh-CN" sz="2800" dirty="0">
                <a:latin typeface="Times New Roman" pitchFamily="18" charset="0"/>
                <a:ea typeface="华文细黑" pitchFamily="2" charset="-122"/>
                <a:cs typeface="Times New Roman" pitchFamily="18" charset="0"/>
              </a:rPr>
              <a:t>μ</a:t>
            </a:r>
            <a:r>
              <a:rPr lang="zh-CN" altLang="en-US" sz="2800" dirty="0">
                <a:latin typeface="Times New Roman" pitchFamily="18" charset="0"/>
                <a:ea typeface="华文细黑" pitchFamily="2" charset="-122"/>
                <a:cs typeface="Times New Roman" pitchFamily="18" charset="0"/>
              </a:rPr>
              <a:t>子谱仪中与精密测量探测器相配合的触发探测器</a:t>
            </a:r>
          </a:p>
        </p:txBody>
      </p:sp>
    </p:spTree>
  </p:cSld>
  <p:clrMapOvr>
    <a:masterClrMapping/>
  </p:clrMapOvr>
  <p:transition>
    <p:pull dir="lu"/>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a:xfrm>
            <a:off x="685800" y="609600"/>
            <a:ext cx="7772400" cy="587375"/>
          </a:xfrm>
        </p:spPr>
        <p:txBody>
          <a:bodyPr/>
          <a:lstStyle/>
          <a:p>
            <a:pPr eaLnBrk="1" hangingPunct="1"/>
            <a:r>
              <a:rPr lang="zh-CN" altLang="en-US" sz="3200" dirty="0">
                <a:solidFill>
                  <a:schemeClr val="bg1"/>
                </a:solidFill>
                <a:ea typeface="华文行楷" pitchFamily="2" charset="-122"/>
              </a:rPr>
              <a:t>数字化谱仪</a:t>
            </a:r>
          </a:p>
        </p:txBody>
      </p:sp>
      <p:pic>
        <p:nvPicPr>
          <p:cNvPr id="69636" name="Picture 4" descr="数字化谱仪005"/>
          <p:cNvPicPr>
            <a:picLocks noChangeAspect="1" noChangeArrowheads="1"/>
          </p:cNvPicPr>
          <p:nvPr/>
        </p:nvPicPr>
        <p:blipFill>
          <a:blip r:embed="rId2" cstate="print"/>
          <a:srcRect/>
          <a:stretch>
            <a:fillRect/>
          </a:stretch>
        </p:blipFill>
        <p:spPr bwMode="auto">
          <a:xfrm>
            <a:off x="1187624" y="2708920"/>
            <a:ext cx="7129487" cy="3203159"/>
          </a:xfrm>
          <a:prstGeom prst="rect">
            <a:avLst/>
          </a:prstGeom>
          <a:noFill/>
          <a:ln w="9525">
            <a:noFill/>
            <a:miter lim="800000"/>
            <a:headEnd/>
            <a:tailEnd/>
          </a:ln>
        </p:spPr>
      </p:pic>
      <p:sp>
        <p:nvSpPr>
          <p:cNvPr id="5" name="灯片编号占位符 4"/>
          <p:cNvSpPr>
            <a:spLocks noGrp="1"/>
          </p:cNvSpPr>
          <p:nvPr>
            <p:ph type="sldNum" sz="quarter" idx="12"/>
          </p:nvPr>
        </p:nvSpPr>
        <p:spPr/>
        <p:txBody>
          <a:bodyPr/>
          <a:lstStyle/>
          <a:p>
            <a:pPr>
              <a:defRPr/>
            </a:pPr>
            <a:fld id="{A24F2545-B438-498E-A652-ABD502649F2D}" type="slidenum">
              <a:rPr lang="en-US" altLang="zh-CN" smtClean="0"/>
              <a:pPr>
                <a:defRPr/>
              </a:pPr>
              <a:t>66</a:t>
            </a:fld>
            <a:endParaRPr lang="en-US" altLang="zh-CN"/>
          </a:p>
        </p:txBody>
      </p:sp>
      <p:graphicFrame>
        <p:nvGraphicFramePr>
          <p:cNvPr id="6" name="内容占位符 5"/>
          <p:cNvGraphicFramePr>
            <a:graphicFrameLocks/>
          </p:cNvGraphicFramePr>
          <p:nvPr/>
        </p:nvGraphicFramePr>
        <p:xfrm>
          <a:off x="467544" y="548680"/>
          <a:ext cx="8208912" cy="20162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A4F9F43B-C748-4525-931B-AAE288653800}"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660</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35843" name="Rectangle 2"/>
          <p:cNvSpPr>
            <a:spLocks noGrp="1" noChangeArrowheads="1"/>
          </p:cNvSpPr>
          <p:nvPr>
            <p:ph type="title"/>
          </p:nvPr>
        </p:nvSpPr>
        <p:spPr>
          <a:xfrm>
            <a:off x="395288" y="620713"/>
            <a:ext cx="7772400" cy="914400"/>
          </a:xfrm>
          <a:solidFill>
            <a:srgbClr val="FFFFFF"/>
          </a:solidFill>
        </p:spPr>
        <p:txBody>
          <a:bodyPr anchor="t"/>
          <a:lstStyle/>
          <a:p>
            <a:pPr algn="l" eaLnBrk="1" hangingPunct="1"/>
            <a:r>
              <a:rPr lang="en-US" altLang="zh-CN" sz="3600" b="1" dirty="0">
                <a:solidFill>
                  <a:srgbClr val="0000CC"/>
                </a:solidFill>
              </a:rPr>
              <a:t>μ</a:t>
            </a:r>
            <a:r>
              <a:rPr lang="zh-CN" altLang="en-US" sz="3600" b="1" dirty="0">
                <a:solidFill>
                  <a:srgbClr val="0000CC"/>
                </a:solidFill>
              </a:rPr>
              <a:t>子谱仪中触发用的探测器</a:t>
            </a:r>
          </a:p>
        </p:txBody>
      </p:sp>
      <p:sp>
        <p:nvSpPr>
          <p:cNvPr id="35844" name="Rectangle 3"/>
          <p:cNvSpPr>
            <a:spLocks noGrp="1" noChangeArrowheads="1"/>
          </p:cNvSpPr>
          <p:nvPr>
            <p:ph type="body" idx="1"/>
          </p:nvPr>
        </p:nvSpPr>
        <p:spPr>
          <a:xfrm>
            <a:off x="971550" y="1341438"/>
            <a:ext cx="6697663" cy="4681537"/>
          </a:xfrm>
        </p:spPr>
        <p:txBody>
          <a:bodyPr/>
          <a:lstStyle/>
          <a:p>
            <a:pPr marL="533400" indent="-533400" eaLnBrk="1" hangingPunct="1">
              <a:buClr>
                <a:schemeClr val="tx1"/>
              </a:buClr>
              <a:buFontTx/>
              <a:buChar char="–"/>
            </a:pPr>
            <a:r>
              <a:rPr lang="zh-CN" altLang="en-US" sz="2800" dirty="0">
                <a:latin typeface="Times New Roman" pitchFamily="18" charset="0"/>
                <a:ea typeface="华文细黑" pitchFamily="2" charset="-122"/>
                <a:cs typeface="Times New Roman" pitchFamily="18" charset="0"/>
              </a:rPr>
              <a:t>在</a:t>
            </a:r>
            <a:r>
              <a:rPr lang="en-US" altLang="zh-CN" sz="2800" dirty="0">
                <a:latin typeface="Times New Roman" pitchFamily="18" charset="0"/>
                <a:ea typeface="华文细黑" pitchFamily="2" charset="-122"/>
                <a:cs typeface="Times New Roman" pitchFamily="18" charset="0"/>
              </a:rPr>
              <a:t>ATLAS</a:t>
            </a:r>
            <a:r>
              <a:rPr lang="zh-CN" altLang="en-US" sz="2800" dirty="0">
                <a:latin typeface="Times New Roman" pitchFamily="18" charset="0"/>
                <a:ea typeface="华文细黑" pitchFamily="2" charset="-122"/>
                <a:cs typeface="Times New Roman" pitchFamily="18" charset="0"/>
              </a:rPr>
              <a:t>探测器</a:t>
            </a:r>
            <a:r>
              <a:rPr lang="en-US" altLang="zh-CN" sz="2800" dirty="0">
                <a:latin typeface="Times New Roman" pitchFamily="18" charset="0"/>
                <a:ea typeface="华文细黑" pitchFamily="2" charset="-122"/>
                <a:cs typeface="Times New Roman" pitchFamily="18" charset="0"/>
              </a:rPr>
              <a:t>μ</a:t>
            </a:r>
            <a:r>
              <a:rPr lang="zh-CN" altLang="en-US" sz="2800" dirty="0">
                <a:latin typeface="Times New Roman" pitchFamily="18" charset="0"/>
                <a:ea typeface="华文细黑" pitchFamily="2" charset="-122"/>
                <a:cs typeface="Times New Roman" pitchFamily="18" charset="0"/>
              </a:rPr>
              <a:t>子谱仪中在桶部采用阻抗板室（</a:t>
            </a:r>
            <a:r>
              <a:rPr lang="en-US" altLang="zh-CN" sz="2800" dirty="0">
                <a:latin typeface="Times New Roman" pitchFamily="18" charset="0"/>
                <a:ea typeface="华文细黑" pitchFamily="2" charset="-122"/>
                <a:cs typeface="Times New Roman" pitchFamily="18" charset="0"/>
              </a:rPr>
              <a:t>RPC</a:t>
            </a:r>
            <a:r>
              <a:rPr lang="zh-CN" altLang="en-US" sz="2800" dirty="0">
                <a:latin typeface="Times New Roman" pitchFamily="18" charset="0"/>
                <a:ea typeface="华文细黑" pitchFamily="2" charset="-122"/>
                <a:cs typeface="Times New Roman" pitchFamily="18" charset="0"/>
              </a:rPr>
              <a:t>），而在端盖部分采用薄间隙室（</a:t>
            </a:r>
            <a:r>
              <a:rPr lang="en-US" altLang="zh-CN" sz="2800" dirty="0">
                <a:latin typeface="Times New Roman" pitchFamily="18" charset="0"/>
                <a:ea typeface="华文细黑" pitchFamily="2" charset="-122"/>
                <a:cs typeface="Times New Roman" pitchFamily="18" charset="0"/>
              </a:rPr>
              <a:t>TGC</a:t>
            </a:r>
            <a:r>
              <a:rPr lang="zh-CN" altLang="en-US" sz="2800" dirty="0">
                <a:latin typeface="Times New Roman" pitchFamily="18" charset="0"/>
                <a:ea typeface="华文细黑" pitchFamily="2" charset="-122"/>
                <a:cs typeface="Times New Roman" pitchFamily="18" charset="0"/>
              </a:rPr>
              <a:t>）。</a:t>
            </a:r>
            <a:r>
              <a:rPr lang="en-US" altLang="zh-CN" sz="2800" dirty="0">
                <a:latin typeface="Times New Roman" pitchFamily="18" charset="0"/>
                <a:ea typeface="华文细黑" pitchFamily="2" charset="-122"/>
                <a:cs typeface="Times New Roman" pitchFamily="18" charset="0"/>
              </a:rPr>
              <a:t>RPC</a:t>
            </a:r>
            <a:r>
              <a:rPr lang="zh-CN" altLang="en-US" sz="2800" dirty="0">
                <a:latin typeface="Times New Roman" pitchFamily="18" charset="0"/>
                <a:ea typeface="华文细黑" pitchFamily="2" charset="-122"/>
                <a:cs typeface="Times New Roman" pitchFamily="18" charset="0"/>
              </a:rPr>
              <a:t>是充气平行板探测器，而</a:t>
            </a:r>
            <a:r>
              <a:rPr lang="en-US" altLang="zh-CN" sz="2800" dirty="0">
                <a:latin typeface="Times New Roman" pitchFamily="18" charset="0"/>
                <a:ea typeface="华文细黑" pitchFamily="2" charset="-122"/>
                <a:cs typeface="Times New Roman" pitchFamily="18" charset="0"/>
              </a:rPr>
              <a:t>TGC</a:t>
            </a:r>
            <a:r>
              <a:rPr lang="zh-CN" altLang="en-US" sz="2800" dirty="0">
                <a:latin typeface="Times New Roman" pitchFamily="18" charset="0"/>
                <a:ea typeface="华文细黑" pitchFamily="2" charset="-122"/>
                <a:cs typeface="Times New Roman" pitchFamily="18" charset="0"/>
              </a:rPr>
              <a:t>是工作在饱和模式下多丝正比室，它们的时间分辨均优于</a:t>
            </a:r>
            <a:r>
              <a:rPr lang="en-US" altLang="zh-CN" sz="2800" dirty="0">
                <a:latin typeface="Times New Roman" pitchFamily="18" charset="0"/>
                <a:ea typeface="华文细黑" pitchFamily="2" charset="-122"/>
                <a:cs typeface="Times New Roman" pitchFamily="18" charset="0"/>
              </a:rPr>
              <a:t>5ns</a:t>
            </a:r>
            <a:r>
              <a:rPr lang="zh-CN" altLang="en-US" sz="2800" dirty="0">
                <a:latin typeface="Times New Roman" pitchFamily="18" charset="0"/>
                <a:ea typeface="华文细黑" pitchFamily="2" charset="-122"/>
                <a:cs typeface="Times New Roman" pitchFamily="18" charset="0"/>
              </a:rPr>
              <a:t>，两个区域采用两种不同探测器是出于不同的计数率，不同的本底条件、不同的空间分辨率要求和成本等诸多因素考虑。</a:t>
            </a:r>
          </a:p>
        </p:txBody>
      </p:sp>
    </p:spTree>
  </p:cSld>
  <p:clrMapOvr>
    <a:masterClrMapping/>
  </p:clrMapOvr>
  <p:transition>
    <p:pull dir="lu"/>
  </p:transition>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AE302D90-2095-409E-BA5A-F5D05A294B47}"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661</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36867" name="Rectangle 2"/>
          <p:cNvSpPr>
            <a:spLocks noGrp="1" noChangeArrowheads="1"/>
          </p:cNvSpPr>
          <p:nvPr>
            <p:ph type="title"/>
          </p:nvPr>
        </p:nvSpPr>
        <p:spPr>
          <a:xfrm>
            <a:off x="395288" y="620713"/>
            <a:ext cx="7772400" cy="914400"/>
          </a:xfrm>
          <a:solidFill>
            <a:srgbClr val="FFFFFF"/>
          </a:solidFill>
        </p:spPr>
        <p:txBody>
          <a:bodyPr anchor="t"/>
          <a:lstStyle/>
          <a:p>
            <a:pPr algn="l" eaLnBrk="1" hangingPunct="1"/>
            <a:r>
              <a:rPr lang="en-US" altLang="zh-CN" sz="3200" b="1">
                <a:solidFill>
                  <a:schemeClr val="accent2"/>
                </a:solidFill>
              </a:rPr>
              <a:t>μ</a:t>
            </a:r>
            <a:r>
              <a:rPr lang="zh-CN" altLang="en-US" sz="3200" b="1">
                <a:solidFill>
                  <a:schemeClr val="accent2"/>
                </a:solidFill>
              </a:rPr>
              <a:t>子谱仪中触发用的探测器</a:t>
            </a:r>
          </a:p>
        </p:txBody>
      </p:sp>
      <p:sp>
        <p:nvSpPr>
          <p:cNvPr id="36868" name="Rectangle 3"/>
          <p:cNvSpPr>
            <a:spLocks noGrp="1" noChangeArrowheads="1"/>
          </p:cNvSpPr>
          <p:nvPr>
            <p:ph type="body" idx="1"/>
          </p:nvPr>
        </p:nvSpPr>
        <p:spPr>
          <a:xfrm>
            <a:off x="1042988" y="908050"/>
            <a:ext cx="7019925" cy="4895850"/>
          </a:xfrm>
        </p:spPr>
        <p:txBody>
          <a:bodyPr/>
          <a:lstStyle/>
          <a:p>
            <a:pPr marL="533400" indent="-533400" eaLnBrk="1" hangingPunct="1"/>
            <a:endParaRPr lang="en-US" altLang="zh-CN" b="1">
              <a:solidFill>
                <a:schemeClr val="accent2"/>
              </a:solidFill>
            </a:endParaRPr>
          </a:p>
          <a:p>
            <a:pPr marL="533400" indent="-533400" eaLnBrk="1" hangingPunct="1">
              <a:buClr>
                <a:schemeClr val="tx1"/>
              </a:buClr>
              <a:buFontTx/>
              <a:buChar char="–"/>
            </a:pPr>
            <a:r>
              <a:rPr lang="zh-CN" altLang="en-US" sz="2800">
                <a:solidFill>
                  <a:srgbClr val="CC00CC"/>
                </a:solidFill>
              </a:rPr>
              <a:t>触发探测器有三重目的：</a:t>
            </a:r>
          </a:p>
          <a:p>
            <a:pPr marL="914400" lvl="1" indent="-457200" eaLnBrk="1" hangingPunct="1">
              <a:buClr>
                <a:schemeClr val="tx1"/>
              </a:buClr>
              <a:buFontTx/>
              <a:buAutoNum type="arabicParenR"/>
            </a:pPr>
            <a:r>
              <a:rPr lang="zh-CN" altLang="en-US"/>
              <a:t>束团的确认，要求时间分辨优于束团间的时间间隔</a:t>
            </a:r>
            <a:r>
              <a:rPr lang="en-US" altLang="zh-CN"/>
              <a:t>25ns</a:t>
            </a:r>
          </a:p>
          <a:p>
            <a:pPr marL="914400" lvl="1" indent="-457200" eaLnBrk="1" hangingPunct="1">
              <a:buClr>
                <a:schemeClr val="tx1"/>
              </a:buClr>
              <a:buFontTx/>
              <a:buAutoNum type="arabicParenR"/>
            </a:pPr>
            <a:r>
              <a:rPr lang="zh-CN" altLang="en-US"/>
              <a:t>在磁场中进行横动量</a:t>
            </a:r>
            <a:r>
              <a:rPr lang="en-US" altLang="zh-CN"/>
              <a:t>P</a:t>
            </a:r>
            <a:r>
              <a:rPr lang="en-US" altLang="zh-CN" baseline="-30000"/>
              <a:t>T</a:t>
            </a:r>
            <a:r>
              <a:rPr lang="zh-CN" altLang="en-US"/>
              <a:t>的切割（触发甄别），要求探测器单元颗粒线度在</a:t>
            </a:r>
            <a:r>
              <a:rPr lang="en-US" altLang="zh-CN"/>
              <a:t>1cm</a:t>
            </a:r>
            <a:r>
              <a:rPr lang="zh-CN" altLang="en-US"/>
              <a:t>量级</a:t>
            </a:r>
          </a:p>
          <a:p>
            <a:pPr marL="914400" lvl="1" indent="-457200" eaLnBrk="1" hangingPunct="1">
              <a:buClr>
                <a:schemeClr val="tx1"/>
              </a:buClr>
              <a:buFontTx/>
              <a:buAutoNum type="arabicParenR"/>
            </a:pPr>
            <a:r>
              <a:rPr lang="zh-CN" altLang="en-US"/>
              <a:t>提供垂直于精密室测量方向的第二个座标测量，典型的空间分辨为</a:t>
            </a:r>
            <a:r>
              <a:rPr lang="en-US" altLang="zh-CN"/>
              <a:t>5~10mm</a:t>
            </a:r>
            <a:endParaRPr lang="en-US" altLang="zh-CN" sz="2400"/>
          </a:p>
        </p:txBody>
      </p:sp>
    </p:spTree>
  </p:cSld>
  <p:clrMapOvr>
    <a:masterClrMapping/>
  </p:clrMapOvr>
  <p:transition>
    <p:pull dir="lu"/>
  </p:transition>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3E534CA7-8C59-485B-BAE6-9CC923C57402}"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662</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37891" name="Rectangle 2"/>
          <p:cNvSpPr>
            <a:spLocks noGrp="1" noChangeArrowheads="1"/>
          </p:cNvSpPr>
          <p:nvPr>
            <p:ph type="title"/>
          </p:nvPr>
        </p:nvSpPr>
        <p:spPr>
          <a:xfrm>
            <a:off x="395288" y="692150"/>
            <a:ext cx="7772400" cy="838200"/>
          </a:xfrm>
          <a:solidFill>
            <a:srgbClr val="FFFFFF"/>
          </a:solidFill>
        </p:spPr>
        <p:txBody>
          <a:bodyPr anchor="t"/>
          <a:lstStyle/>
          <a:p>
            <a:pPr algn="l" eaLnBrk="1" hangingPunct="1"/>
            <a:r>
              <a:rPr lang="en-US" altLang="zh-CN" sz="3200" b="1" dirty="0">
                <a:solidFill>
                  <a:srgbClr val="0000CC"/>
                </a:solidFill>
                <a:latin typeface="宋体" pitchFamily="2" charset="-122"/>
              </a:rPr>
              <a:t>μ</a:t>
            </a:r>
            <a:r>
              <a:rPr lang="zh-CN" altLang="en-US" sz="3200" b="1" dirty="0">
                <a:solidFill>
                  <a:srgbClr val="0000CC"/>
                </a:solidFill>
                <a:latin typeface="宋体" pitchFamily="2" charset="-122"/>
              </a:rPr>
              <a:t>子谱仪端盖部分布局</a:t>
            </a:r>
          </a:p>
        </p:txBody>
      </p:sp>
      <p:sp>
        <p:nvSpPr>
          <p:cNvPr id="37892" name="Rectangle 4"/>
          <p:cNvSpPr>
            <a:spLocks noChangeArrowheads="1"/>
          </p:cNvSpPr>
          <p:nvPr/>
        </p:nvSpPr>
        <p:spPr bwMode="auto">
          <a:xfrm>
            <a:off x="2312988" y="1128713"/>
            <a:ext cx="9144000" cy="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en-US" sz="2400" b="1" i="1"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sp>
        <p:nvSpPr>
          <p:cNvPr id="37893" name="Rectangle 6"/>
          <p:cNvSpPr>
            <a:spLocks noChangeArrowheads="1"/>
          </p:cNvSpPr>
          <p:nvPr/>
        </p:nvSpPr>
        <p:spPr bwMode="auto">
          <a:xfrm>
            <a:off x="6705600" y="1752600"/>
            <a:ext cx="2438400" cy="701675"/>
          </a:xfrm>
          <a:prstGeom prst="rect">
            <a:avLst/>
          </a:prstGeom>
          <a:noFill/>
          <a:ln w="9525">
            <a:no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端盖部分用</a:t>
            </a:r>
            <a:r>
              <a:rPr kumimoji="1" lang="en-US" altLang="zh-CN"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TGC</a:t>
            </a:r>
            <a:r>
              <a:rPr kumimoji="1" lang="zh-CN" altLang="en-US"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作为</a:t>
            </a:r>
            <a:r>
              <a:rPr kumimoji="1" lang="en-US" altLang="zh-CN"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μ</a:t>
            </a:r>
            <a:r>
              <a:rPr kumimoji="1" lang="zh-CN" altLang="en-US"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子触发</a:t>
            </a:r>
            <a:r>
              <a:rPr kumimoji="1" lang="zh-CN" altLang="en-US" sz="2000" b="0" i="0" u="none" strike="noStrike" kern="1200" cap="none" spc="0" normalizeH="0" baseline="0" noProof="0">
                <a:ln>
                  <a:noFill/>
                </a:ln>
                <a:solidFill>
                  <a:srgbClr val="CC00CC"/>
                </a:solidFill>
                <a:effectLst/>
                <a:uLnTx/>
                <a:uFillTx/>
                <a:latin typeface="Times New Roman" pitchFamily="18" charset="0"/>
                <a:ea typeface="宋体" pitchFamily="2" charset="-122"/>
                <a:cs typeface="+mn-cs"/>
              </a:rPr>
              <a:t>型探测器</a:t>
            </a:r>
          </a:p>
        </p:txBody>
      </p:sp>
      <p:sp>
        <p:nvSpPr>
          <p:cNvPr id="37894" name="Rectangle 7"/>
          <p:cNvSpPr>
            <a:spLocks noChangeArrowheads="1"/>
          </p:cNvSpPr>
          <p:nvPr/>
        </p:nvSpPr>
        <p:spPr bwMode="auto">
          <a:xfrm>
            <a:off x="6705600" y="2667000"/>
            <a:ext cx="2438400" cy="1006475"/>
          </a:xfrm>
          <a:prstGeom prst="rect">
            <a:avLst/>
          </a:prstGeom>
          <a:noFill/>
          <a:ln w="9525">
            <a:noFill/>
            <a:miter lim="800000"/>
            <a:headEnd/>
            <a:tailEnd/>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包括</a:t>
            </a:r>
            <a:r>
              <a:rPr kumimoji="1" lang="en-US" altLang="zh-CN"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M</a:t>
            </a:r>
            <a:r>
              <a:rPr kumimoji="1" lang="en-US" altLang="zh-CN" sz="2000" b="0" i="0" u="none" strike="noStrike" kern="1200" cap="none" spc="0" normalizeH="0" baseline="-30000" noProof="0">
                <a:ln>
                  <a:noFill/>
                </a:ln>
                <a:solidFill>
                  <a:srgbClr val="CC00CC"/>
                </a:solidFill>
                <a:effectLst/>
                <a:uLnTx/>
                <a:uFillTx/>
                <a:latin typeface="宋体" pitchFamily="2" charset="-122"/>
                <a:ea typeface="宋体" pitchFamily="2" charset="-122"/>
                <a:cs typeface="+mn-cs"/>
              </a:rPr>
              <a:t>1</a:t>
            </a:r>
            <a:r>
              <a:rPr kumimoji="1" lang="zh-CN" altLang="en-US"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三层型</a:t>
            </a:r>
            <a:r>
              <a:rPr kumimoji="1" lang="en-US" altLang="zh-CN"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TGC</a:t>
            </a:r>
            <a:r>
              <a:rPr kumimoji="1" lang="zh-CN" altLang="en-US"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站和</a:t>
            </a:r>
            <a:r>
              <a:rPr kumimoji="1" lang="en-US" altLang="zh-CN"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M</a:t>
            </a:r>
            <a:r>
              <a:rPr kumimoji="1" lang="en-US" altLang="zh-CN" sz="2000" b="0" i="0" u="none" strike="noStrike" kern="1200" cap="none" spc="0" normalizeH="0" baseline="-30000" noProof="0">
                <a:ln>
                  <a:noFill/>
                </a:ln>
                <a:solidFill>
                  <a:srgbClr val="CC00CC"/>
                </a:solidFill>
                <a:effectLst/>
                <a:uLnTx/>
                <a:uFillTx/>
                <a:latin typeface="宋体" pitchFamily="2" charset="-122"/>
                <a:ea typeface="宋体" pitchFamily="2" charset="-122"/>
                <a:cs typeface="+mn-cs"/>
              </a:rPr>
              <a:t>2</a:t>
            </a:r>
            <a:r>
              <a:rPr kumimoji="1" lang="zh-CN" altLang="en-US"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a:t>
            </a:r>
            <a:r>
              <a:rPr kumimoji="1" lang="en-US" altLang="zh-CN"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M</a:t>
            </a:r>
            <a:r>
              <a:rPr kumimoji="1" lang="en-US" altLang="zh-CN" sz="2000" b="0" i="0" u="none" strike="noStrike" kern="1200" cap="none" spc="0" normalizeH="0" baseline="-30000" noProof="0">
                <a:ln>
                  <a:noFill/>
                </a:ln>
                <a:solidFill>
                  <a:srgbClr val="CC00CC"/>
                </a:solidFill>
                <a:effectLst/>
                <a:uLnTx/>
                <a:uFillTx/>
                <a:latin typeface="宋体" pitchFamily="2" charset="-122"/>
                <a:ea typeface="宋体" pitchFamily="2" charset="-122"/>
                <a:cs typeface="+mn-cs"/>
              </a:rPr>
              <a:t>3</a:t>
            </a:r>
            <a:r>
              <a:rPr kumimoji="1" lang="zh-CN" altLang="en-US"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两个双层型</a:t>
            </a:r>
            <a:r>
              <a:rPr kumimoji="1" lang="en-US" altLang="zh-CN"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TGC</a:t>
            </a:r>
            <a:r>
              <a:rPr kumimoji="1" lang="zh-CN" altLang="en-US" sz="2000" b="0" i="0" u="none" strike="noStrike" kern="1200" cap="none" spc="0" normalizeH="0" baseline="0" noProof="0">
                <a:ln>
                  <a:noFill/>
                </a:ln>
                <a:solidFill>
                  <a:srgbClr val="CC00CC"/>
                </a:solidFill>
                <a:effectLst/>
                <a:uLnTx/>
                <a:uFillTx/>
                <a:latin typeface="宋体" pitchFamily="2" charset="-122"/>
                <a:ea typeface="宋体" pitchFamily="2" charset="-122"/>
                <a:cs typeface="+mn-cs"/>
              </a:rPr>
              <a:t>站</a:t>
            </a:r>
            <a:r>
              <a:rPr kumimoji="1" lang="zh-CN" altLang="en-US" sz="2000" b="0" i="0" u="none" strike="noStrike" kern="1200" cap="none" spc="0" normalizeH="0" baseline="0" noProof="0">
                <a:ln>
                  <a:noFill/>
                </a:ln>
                <a:solidFill>
                  <a:srgbClr val="CC00CC"/>
                </a:solidFill>
                <a:effectLst/>
                <a:uLnTx/>
                <a:uFillTx/>
                <a:latin typeface="Times New Roman" pitchFamily="18" charset="0"/>
                <a:ea typeface="宋体" pitchFamily="2" charset="-122"/>
                <a:cs typeface="+mn-cs"/>
              </a:rPr>
              <a:t> </a:t>
            </a:r>
          </a:p>
        </p:txBody>
      </p:sp>
      <p:pic>
        <p:nvPicPr>
          <p:cNvPr id="37895" name="Picture 8" descr="ATLAS muon Trigger"/>
          <p:cNvPicPr>
            <a:picLocks noChangeAspect="1" noChangeArrowheads="1"/>
          </p:cNvPicPr>
          <p:nvPr/>
        </p:nvPicPr>
        <p:blipFill>
          <a:blip r:embed="rId2" cstate="print"/>
          <a:srcRect/>
          <a:stretch>
            <a:fillRect/>
          </a:stretch>
        </p:blipFill>
        <p:spPr bwMode="auto">
          <a:xfrm>
            <a:off x="611188" y="1628775"/>
            <a:ext cx="5976937" cy="4335463"/>
          </a:xfrm>
          <a:prstGeom prst="rect">
            <a:avLst/>
          </a:prstGeom>
          <a:noFill/>
          <a:ln w="9525">
            <a:noFill/>
            <a:miter lim="800000"/>
            <a:headEnd/>
            <a:tailEnd/>
          </a:ln>
        </p:spPr>
      </p:pic>
    </p:spTree>
  </p:cSld>
  <p:clrMapOvr>
    <a:masterClrMapping/>
  </p:clrMapOvr>
  <p:transition>
    <p:pull dir="lu"/>
  </p:transition>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8446240E-367F-48F4-B9C8-7A0050862BB5}"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663</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38915" name="Picture 4" descr="fig1"/>
          <p:cNvPicPr>
            <a:picLocks noChangeAspect="1" noChangeArrowheads="1"/>
          </p:cNvPicPr>
          <p:nvPr/>
        </p:nvPicPr>
        <p:blipFill>
          <a:blip r:embed="rId2" cstate="print"/>
          <a:srcRect/>
          <a:stretch>
            <a:fillRect/>
          </a:stretch>
        </p:blipFill>
        <p:spPr bwMode="auto">
          <a:xfrm>
            <a:off x="0" y="844550"/>
            <a:ext cx="9144000" cy="5784850"/>
          </a:xfrm>
          <a:prstGeom prst="rect">
            <a:avLst/>
          </a:prstGeom>
          <a:noFill/>
          <a:ln w="9525">
            <a:noFill/>
            <a:miter lim="800000"/>
            <a:headEnd/>
            <a:tailEnd/>
          </a:ln>
        </p:spPr>
      </p:pic>
      <p:sp>
        <p:nvSpPr>
          <p:cNvPr id="38916" name="Rectangle 5"/>
          <p:cNvSpPr>
            <a:spLocks noGrp="1" noChangeArrowheads="1"/>
          </p:cNvSpPr>
          <p:nvPr>
            <p:ph type="title"/>
          </p:nvPr>
        </p:nvSpPr>
        <p:spPr>
          <a:xfrm>
            <a:off x="468313" y="836613"/>
            <a:ext cx="8229600" cy="1143000"/>
          </a:xfrm>
        </p:spPr>
        <p:txBody>
          <a:bodyPr anchor="t"/>
          <a:lstStyle/>
          <a:p>
            <a:pPr algn="l" eaLnBrk="1" hangingPunct="1"/>
            <a:r>
              <a:rPr lang="en-US" altLang="zh-CN" sz="3200" b="1" dirty="0">
                <a:solidFill>
                  <a:srgbClr val="0000CC"/>
                </a:solidFill>
              </a:rPr>
              <a:t>ATLAS</a:t>
            </a:r>
            <a:r>
              <a:rPr lang="en-US" altLang="zh-CN" sz="3200" b="1" dirty="0">
                <a:solidFill>
                  <a:srgbClr val="0000CC"/>
                </a:solidFill>
                <a:latin typeface="宋体" pitchFamily="2" charset="-122"/>
              </a:rPr>
              <a:t> TGC</a:t>
            </a:r>
            <a:r>
              <a:rPr lang="zh-CN" altLang="en-US" sz="3200" b="1" dirty="0">
                <a:solidFill>
                  <a:srgbClr val="0000CC"/>
                </a:solidFill>
                <a:latin typeface="宋体" pitchFamily="2" charset="-122"/>
              </a:rPr>
              <a:t>前端读出电子学综述</a:t>
            </a:r>
          </a:p>
        </p:txBody>
      </p:sp>
    </p:spTree>
  </p:cSld>
  <p:clrMapOvr>
    <a:masterClrMapping/>
  </p:clrMapOvr>
  <p:transition>
    <p:pull dir="lu"/>
  </p:transition>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9E7DB94D-F7C3-4B6E-8A34-9D098295DFC7}"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664</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39939" name="Picture 2"/>
          <p:cNvPicPr>
            <a:picLocks noGrp="1" noChangeAspect="1" noChangeArrowheads="1"/>
          </p:cNvPicPr>
          <p:nvPr>
            <p:ph type="body" idx="1"/>
          </p:nvPr>
        </p:nvPicPr>
        <p:blipFill>
          <a:blip r:embed="rId2" cstate="print"/>
          <a:srcRect/>
          <a:stretch>
            <a:fillRect/>
          </a:stretch>
        </p:blipFill>
        <p:spPr>
          <a:xfrm>
            <a:off x="900113" y="1557338"/>
            <a:ext cx="7504112" cy="5094287"/>
          </a:xfrm>
        </p:spPr>
      </p:pic>
      <p:sp>
        <p:nvSpPr>
          <p:cNvPr id="37892" name="Rectangle 3"/>
          <p:cNvSpPr>
            <a:spLocks noGrp="1" noChangeArrowheads="1"/>
          </p:cNvSpPr>
          <p:nvPr>
            <p:ph type="title"/>
          </p:nvPr>
        </p:nvSpPr>
        <p:spPr>
          <a:xfrm>
            <a:off x="457200" y="908050"/>
            <a:ext cx="8218488" cy="509588"/>
          </a:xfrm>
        </p:spPr>
        <p:txBody>
          <a:bodyPr rtlCol="0" anchor="t">
            <a:normAutofit fontScale="90000"/>
          </a:bodyPr>
          <a:lstStyle/>
          <a:p>
            <a:pPr algn="l" eaLnBrk="1" hangingPunct="1">
              <a:defRPr/>
            </a:pPr>
            <a:r>
              <a:rPr lang="en-US" altLang="zh-CN" sz="4000"/>
              <a:t>3-D PS-Pack</a:t>
            </a:r>
          </a:p>
        </p:txBody>
      </p:sp>
    </p:spTree>
  </p:cSld>
  <p:clrMapOvr>
    <a:masterClrMapping/>
  </p:clrMapOvr>
  <p:transition>
    <p:pull dir="lu"/>
  </p:transition>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FA9716F9-EDD2-439C-BF2B-C1500F6F1E2B}"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665</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40963" name="Rectangle 2"/>
          <p:cNvSpPr>
            <a:spLocks noChangeArrowheads="1"/>
          </p:cNvSpPr>
          <p:nvPr/>
        </p:nvSpPr>
        <p:spPr bwMode="auto">
          <a:xfrm flipV="1">
            <a:off x="2743200" y="1449388"/>
            <a:ext cx="9144000" cy="746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en-US" sz="2400" b="1" i="1" u="none" strike="noStrike" kern="1200" cap="none" spc="0" normalizeH="0" baseline="0" noProof="0">
              <a:ln>
                <a:noFill/>
              </a:ln>
              <a:solidFill>
                <a:srgbClr val="000000"/>
              </a:solidFill>
              <a:effectLst/>
              <a:uLnTx/>
              <a:uFillTx/>
              <a:latin typeface="Times New Roman" pitchFamily="18" charset="0"/>
              <a:ea typeface="宋体" pitchFamily="2" charset="-122"/>
              <a:cs typeface="+mn-cs"/>
            </a:endParaRPr>
          </a:p>
        </p:txBody>
      </p:sp>
      <p:pic>
        <p:nvPicPr>
          <p:cNvPr id="40964" name="Picture 3" descr="9-1"/>
          <p:cNvPicPr>
            <a:picLocks noChangeAspect="1" noChangeArrowheads="1"/>
          </p:cNvPicPr>
          <p:nvPr/>
        </p:nvPicPr>
        <p:blipFill>
          <a:blip r:embed="rId2" cstate="print"/>
          <a:srcRect/>
          <a:stretch>
            <a:fillRect/>
          </a:stretch>
        </p:blipFill>
        <p:spPr bwMode="auto">
          <a:xfrm>
            <a:off x="1187450" y="1457325"/>
            <a:ext cx="7272338" cy="5400675"/>
          </a:xfrm>
          <a:prstGeom prst="rect">
            <a:avLst/>
          </a:prstGeom>
          <a:noFill/>
          <a:ln w="9525">
            <a:noFill/>
            <a:miter lim="800000"/>
            <a:headEnd/>
            <a:tailEnd/>
          </a:ln>
        </p:spPr>
      </p:pic>
      <p:sp>
        <p:nvSpPr>
          <p:cNvPr id="40965" name="Rectangle 4"/>
          <p:cNvSpPr>
            <a:spLocks noGrp="1" noChangeArrowheads="1"/>
          </p:cNvSpPr>
          <p:nvPr>
            <p:ph type="title"/>
          </p:nvPr>
        </p:nvSpPr>
        <p:spPr>
          <a:xfrm>
            <a:off x="395288" y="620713"/>
            <a:ext cx="8229600" cy="1143000"/>
          </a:xfrm>
        </p:spPr>
        <p:txBody>
          <a:bodyPr anchor="t"/>
          <a:lstStyle/>
          <a:p>
            <a:pPr algn="l" eaLnBrk="1" hangingPunct="1"/>
            <a:r>
              <a:rPr lang="en-US" altLang="zh-CN" sz="3200" dirty="0">
                <a:solidFill>
                  <a:srgbClr val="0000CC"/>
                </a:solidFill>
                <a:latin typeface="Times New Roman" pitchFamily="18" charset="0"/>
                <a:ea typeface="华文细黑" pitchFamily="2" charset="-122"/>
                <a:cs typeface="Times New Roman" pitchFamily="18" charset="0"/>
              </a:rPr>
              <a:t>TGC</a:t>
            </a:r>
            <a:r>
              <a:rPr lang="zh-CN" altLang="en-US" sz="3200" dirty="0">
                <a:solidFill>
                  <a:srgbClr val="0000CC"/>
                </a:solidFill>
                <a:latin typeface="Times New Roman" pitchFamily="18" charset="0"/>
                <a:ea typeface="华文细黑" pitchFamily="2" charset="-122"/>
                <a:cs typeface="Times New Roman" pitchFamily="18" charset="0"/>
              </a:rPr>
              <a:t>结构</a:t>
            </a:r>
          </a:p>
        </p:txBody>
      </p:sp>
    </p:spTree>
  </p:cSld>
  <p:clrMapOvr>
    <a:masterClrMapping/>
  </p:clrMapOvr>
  <p:transition>
    <p:pull dir="lu"/>
  </p:transition>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D652C8CF-B58C-4A18-8C0B-F2873631B551}"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666</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41987" name="Picture 2" descr="9-32"/>
          <p:cNvPicPr>
            <a:picLocks noChangeAspect="1" noChangeArrowheads="1"/>
          </p:cNvPicPr>
          <p:nvPr/>
        </p:nvPicPr>
        <p:blipFill>
          <a:blip r:embed="rId2" cstate="print"/>
          <a:srcRect/>
          <a:stretch>
            <a:fillRect/>
          </a:stretch>
        </p:blipFill>
        <p:spPr bwMode="auto">
          <a:xfrm>
            <a:off x="539750" y="1350963"/>
            <a:ext cx="8012113" cy="5507037"/>
          </a:xfrm>
          <a:prstGeom prst="rect">
            <a:avLst/>
          </a:prstGeom>
          <a:noFill/>
          <a:ln w="9525">
            <a:noFill/>
            <a:miter lim="800000"/>
            <a:headEnd/>
            <a:tailEnd/>
          </a:ln>
        </p:spPr>
      </p:pic>
      <p:sp>
        <p:nvSpPr>
          <p:cNvPr id="41988" name="Rectangle 3"/>
          <p:cNvSpPr>
            <a:spLocks noGrp="1" noChangeArrowheads="1"/>
          </p:cNvSpPr>
          <p:nvPr>
            <p:ph type="title"/>
          </p:nvPr>
        </p:nvSpPr>
        <p:spPr>
          <a:xfrm>
            <a:off x="395288" y="692150"/>
            <a:ext cx="8229600" cy="1143000"/>
          </a:xfrm>
        </p:spPr>
        <p:txBody>
          <a:bodyPr anchor="t"/>
          <a:lstStyle/>
          <a:p>
            <a:pPr algn="l" eaLnBrk="1" hangingPunct="1"/>
            <a:r>
              <a:rPr lang="en-US" altLang="zh-CN" sz="3200" b="1" dirty="0">
                <a:solidFill>
                  <a:srgbClr val="0000CC"/>
                </a:solidFill>
                <a:latin typeface="Times New Roman" pitchFamily="18" charset="0"/>
                <a:ea typeface="华文细黑" pitchFamily="2" charset="-122"/>
                <a:cs typeface="Times New Roman" pitchFamily="18" charset="0"/>
              </a:rPr>
              <a:t>TGC</a:t>
            </a:r>
            <a:r>
              <a:rPr lang="zh-CN" altLang="en-US" sz="3200" b="1" dirty="0">
                <a:solidFill>
                  <a:srgbClr val="0000CC"/>
                </a:solidFill>
                <a:latin typeface="Times New Roman" pitchFamily="18" charset="0"/>
                <a:ea typeface="华文细黑" pitchFamily="2" charset="-122"/>
                <a:cs typeface="Times New Roman" pitchFamily="18" charset="0"/>
              </a:rPr>
              <a:t>前端放大器、成形电路和甄别器</a:t>
            </a:r>
          </a:p>
        </p:txBody>
      </p:sp>
    </p:spTree>
  </p:cSld>
  <p:clrMapOvr>
    <a:masterClrMapping/>
  </p:clrMapOvr>
  <p:transition>
    <p:pull dir="lu"/>
  </p:transition>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346EEBEB-571F-4D20-995E-7AF1F13EC87D}"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667</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43011" name="Picture 2"/>
          <p:cNvPicPr>
            <a:picLocks noGrp="1" noChangeAspect="1" noChangeArrowheads="1"/>
          </p:cNvPicPr>
          <p:nvPr>
            <p:ph type="body" idx="1"/>
          </p:nvPr>
        </p:nvPicPr>
        <p:blipFill>
          <a:blip r:embed="rId2" cstate="print"/>
          <a:srcRect/>
          <a:stretch>
            <a:fillRect/>
          </a:stretch>
        </p:blipFill>
        <p:spPr/>
      </p:pic>
    </p:spTree>
  </p:cSld>
  <p:clrMapOvr>
    <a:masterClrMapping/>
  </p:clrMapOvr>
  <p:transition>
    <p:pull dir="lu"/>
  </p:transition>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BF21E5EC-6373-4606-A014-E82F99C2850D}"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668</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44035" name="Picture 2"/>
          <p:cNvPicPr>
            <a:picLocks noGrp="1" noChangeAspect="1" noChangeArrowheads="1"/>
          </p:cNvPicPr>
          <p:nvPr>
            <p:ph type="body" idx="1"/>
          </p:nvPr>
        </p:nvPicPr>
        <p:blipFill>
          <a:blip r:embed="rId2" cstate="print"/>
          <a:srcRect/>
          <a:stretch>
            <a:fillRect/>
          </a:stretch>
        </p:blipFill>
        <p:spPr/>
      </p:pic>
    </p:spTree>
  </p:cSld>
  <p:clrMapOvr>
    <a:masterClrMapping/>
  </p:clrMapOvr>
  <p:transition>
    <p:pull dir="lu"/>
  </p:transition>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67C900D3-84C7-4A50-A600-685E4B31D5DB}"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669</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45059" name="Picture 2"/>
          <p:cNvPicPr>
            <a:picLocks noGrp="1" noChangeAspect="1" noChangeArrowheads="1"/>
          </p:cNvPicPr>
          <p:nvPr>
            <p:ph type="body" idx="1"/>
          </p:nvPr>
        </p:nvPicPr>
        <p:blipFill>
          <a:blip r:embed="rId2" cstate="print"/>
          <a:srcRect/>
          <a:stretch>
            <a:fillRect/>
          </a:stretch>
        </p:blipFill>
        <p:spPr>
          <a:xfrm>
            <a:off x="395288" y="1125538"/>
            <a:ext cx="8294687" cy="4700587"/>
          </a:xfrm>
        </p:spPr>
      </p:pic>
    </p:spTree>
  </p:cSld>
  <p:clrMapOvr>
    <a:masterClrMapping/>
  </p:clrMapOvr>
  <p:transition>
    <p:pull dir="lu"/>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3059831" y="548680"/>
          <a:ext cx="3312369" cy="711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EDC26C04-EEBB-4A50-9045-61A8B590D0A9}" type="slidenum">
              <a:rPr lang="en-US" altLang="zh-CN" smtClean="0"/>
              <a:pPr>
                <a:defRPr/>
              </a:pPr>
              <a:t>67</a:t>
            </a:fld>
            <a:endParaRPr lang="en-US" altLang="zh-CN"/>
          </a:p>
        </p:txBody>
      </p:sp>
      <p:graphicFrame>
        <p:nvGraphicFramePr>
          <p:cNvPr id="6" name="内容占位符 5"/>
          <p:cNvGraphicFramePr>
            <a:graphicFrameLocks/>
          </p:cNvGraphicFramePr>
          <p:nvPr/>
        </p:nvGraphicFramePr>
        <p:xfrm>
          <a:off x="395536" y="1412776"/>
          <a:ext cx="8208912" cy="544522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F2DA5426-5F24-44D6-B8EB-78FA99228A59}"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670</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44035" name="Rectangle 2"/>
          <p:cNvSpPr>
            <a:spLocks noGrp="1" noChangeArrowheads="1"/>
          </p:cNvSpPr>
          <p:nvPr>
            <p:ph type="title"/>
          </p:nvPr>
        </p:nvSpPr>
        <p:spPr>
          <a:xfrm>
            <a:off x="457200" y="836613"/>
            <a:ext cx="8075613" cy="581025"/>
          </a:xfrm>
        </p:spPr>
        <p:txBody>
          <a:bodyPr rtlCol="0" anchor="t">
            <a:normAutofit fontScale="90000"/>
          </a:bodyPr>
          <a:lstStyle/>
          <a:p>
            <a:pPr algn="l" eaLnBrk="1" hangingPunct="1">
              <a:defRPr/>
            </a:pPr>
            <a:r>
              <a:rPr lang="en-US" altLang="zh-CN" sz="4000"/>
              <a:t>Patch-Panel </a:t>
            </a:r>
            <a:r>
              <a:rPr lang="zh-CN" altLang="en-US" sz="4000"/>
              <a:t>结构</a:t>
            </a:r>
          </a:p>
        </p:txBody>
      </p:sp>
      <p:pic>
        <p:nvPicPr>
          <p:cNvPr id="46084" name="Picture 3"/>
          <p:cNvPicPr>
            <a:picLocks noGrp="1" noChangeAspect="1" noChangeArrowheads="1"/>
          </p:cNvPicPr>
          <p:nvPr>
            <p:ph type="body" idx="1"/>
          </p:nvPr>
        </p:nvPicPr>
        <p:blipFill>
          <a:blip r:embed="rId2" cstate="print"/>
          <a:srcRect/>
          <a:stretch>
            <a:fillRect/>
          </a:stretch>
        </p:blipFill>
        <p:spPr>
          <a:xfrm>
            <a:off x="755650" y="1628775"/>
            <a:ext cx="7416800" cy="5033963"/>
          </a:xfrm>
        </p:spPr>
      </p:pic>
    </p:spTree>
  </p:cSld>
  <p:clrMapOvr>
    <a:masterClrMapping/>
  </p:clrMapOvr>
  <p:transition>
    <p:pull dir="lu"/>
  </p:transition>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980FB828-17DE-4CA0-8854-1928AD132540}"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671</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47107" name="Picture 4" descr="fig3"/>
          <p:cNvPicPr>
            <a:picLocks noChangeAspect="1" noChangeArrowheads="1"/>
          </p:cNvPicPr>
          <p:nvPr/>
        </p:nvPicPr>
        <p:blipFill>
          <a:blip r:embed="rId2" cstate="print"/>
          <a:srcRect/>
          <a:stretch>
            <a:fillRect/>
          </a:stretch>
        </p:blipFill>
        <p:spPr bwMode="auto">
          <a:xfrm>
            <a:off x="323850" y="1196975"/>
            <a:ext cx="8545513" cy="5376863"/>
          </a:xfrm>
          <a:prstGeom prst="rect">
            <a:avLst/>
          </a:prstGeom>
          <a:noFill/>
          <a:ln w="9525">
            <a:noFill/>
            <a:miter lim="800000"/>
            <a:headEnd/>
            <a:tailEnd/>
          </a:ln>
        </p:spPr>
      </p:pic>
      <p:sp>
        <p:nvSpPr>
          <p:cNvPr id="47108" name="Rectangle 5"/>
          <p:cNvSpPr>
            <a:spLocks noGrp="1" noChangeArrowheads="1"/>
          </p:cNvSpPr>
          <p:nvPr>
            <p:ph type="title"/>
          </p:nvPr>
        </p:nvSpPr>
        <p:spPr>
          <a:xfrm>
            <a:off x="395288" y="620713"/>
            <a:ext cx="8229600" cy="1143000"/>
          </a:xfrm>
        </p:spPr>
        <p:txBody>
          <a:bodyPr anchor="t"/>
          <a:lstStyle/>
          <a:p>
            <a:pPr algn="l" eaLnBrk="1" hangingPunct="1"/>
            <a:r>
              <a:rPr lang="en-US" altLang="zh-CN" sz="3200" b="1" dirty="0">
                <a:solidFill>
                  <a:srgbClr val="0000CC"/>
                </a:solidFill>
                <a:latin typeface="宋体" pitchFamily="2" charset="-122"/>
              </a:rPr>
              <a:t>TGC</a:t>
            </a:r>
            <a:r>
              <a:rPr lang="zh-CN" altLang="en-US" sz="3200" b="1" dirty="0">
                <a:solidFill>
                  <a:srgbClr val="0000CC"/>
                </a:solidFill>
                <a:latin typeface="宋体" pitchFamily="2" charset="-122"/>
              </a:rPr>
              <a:t>前端读出的组织结构</a:t>
            </a:r>
          </a:p>
        </p:txBody>
      </p:sp>
    </p:spTree>
  </p:cSld>
  <p:clrMapOvr>
    <a:masterClrMapping/>
  </p:clrMapOvr>
  <p:transition>
    <p:pull dir="lu"/>
  </p:transition>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2A4D8DE1-8789-45C3-BD9B-801FAB2F72DD}"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672</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48131" name="Picture 4" descr="fig10"/>
          <p:cNvPicPr>
            <a:picLocks noChangeAspect="1" noChangeArrowheads="1"/>
          </p:cNvPicPr>
          <p:nvPr/>
        </p:nvPicPr>
        <p:blipFill>
          <a:blip r:embed="rId2" cstate="print"/>
          <a:srcRect/>
          <a:stretch>
            <a:fillRect/>
          </a:stretch>
        </p:blipFill>
        <p:spPr bwMode="auto">
          <a:xfrm>
            <a:off x="611560" y="1196752"/>
            <a:ext cx="7921129" cy="5280246"/>
          </a:xfrm>
          <a:prstGeom prst="rect">
            <a:avLst/>
          </a:prstGeom>
          <a:noFill/>
          <a:ln w="9525">
            <a:noFill/>
            <a:miter lim="800000"/>
            <a:headEnd/>
            <a:tailEnd/>
          </a:ln>
        </p:spPr>
      </p:pic>
      <p:sp>
        <p:nvSpPr>
          <p:cNvPr id="48132" name="Rectangle 5"/>
          <p:cNvSpPr>
            <a:spLocks noGrp="1" noChangeArrowheads="1"/>
          </p:cNvSpPr>
          <p:nvPr>
            <p:ph type="title"/>
          </p:nvPr>
        </p:nvSpPr>
        <p:spPr>
          <a:xfrm>
            <a:off x="395288" y="620713"/>
            <a:ext cx="8229600" cy="1143000"/>
          </a:xfrm>
        </p:spPr>
        <p:txBody>
          <a:bodyPr anchor="t"/>
          <a:lstStyle/>
          <a:p>
            <a:pPr algn="l" eaLnBrk="1" hangingPunct="1"/>
            <a:r>
              <a:rPr lang="en-US" altLang="zh-CN" sz="3200" b="1" dirty="0">
                <a:solidFill>
                  <a:srgbClr val="0000CC"/>
                </a:solidFill>
                <a:latin typeface="宋体" pitchFamily="2" charset="-122"/>
              </a:rPr>
              <a:t>TGC</a:t>
            </a:r>
            <a:r>
              <a:rPr lang="zh-CN" altLang="en-US" sz="3200" b="1" dirty="0">
                <a:solidFill>
                  <a:srgbClr val="0000CC"/>
                </a:solidFill>
                <a:latin typeface="宋体" pitchFamily="2" charset="-122"/>
              </a:rPr>
              <a:t>前端读出总体连接</a:t>
            </a:r>
          </a:p>
        </p:txBody>
      </p:sp>
    </p:spTree>
  </p:cSld>
  <p:clrMapOvr>
    <a:masterClrMapping/>
  </p:clrMapOvr>
  <p:transition>
    <p:pull dir="lu"/>
  </p:transition>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EE948499-22CB-4221-A392-79C5423D4FB2}"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673</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49155" name="Picture 4" descr="fig4"/>
          <p:cNvPicPr>
            <a:picLocks noChangeAspect="1" noChangeArrowheads="1"/>
          </p:cNvPicPr>
          <p:nvPr/>
        </p:nvPicPr>
        <p:blipFill>
          <a:blip r:embed="rId2" cstate="print"/>
          <a:srcRect/>
          <a:stretch>
            <a:fillRect/>
          </a:stretch>
        </p:blipFill>
        <p:spPr bwMode="auto">
          <a:xfrm>
            <a:off x="0" y="977900"/>
            <a:ext cx="9144000" cy="5880100"/>
          </a:xfrm>
          <a:prstGeom prst="rect">
            <a:avLst/>
          </a:prstGeom>
          <a:noFill/>
          <a:ln w="9525">
            <a:noFill/>
            <a:miter lim="800000"/>
            <a:headEnd/>
            <a:tailEnd/>
          </a:ln>
        </p:spPr>
      </p:pic>
      <p:sp>
        <p:nvSpPr>
          <p:cNvPr id="49156" name="Rectangle 5"/>
          <p:cNvSpPr>
            <a:spLocks noGrp="1" noChangeArrowheads="1"/>
          </p:cNvSpPr>
          <p:nvPr>
            <p:ph type="title"/>
          </p:nvPr>
        </p:nvSpPr>
        <p:spPr>
          <a:xfrm>
            <a:off x="395288" y="557213"/>
            <a:ext cx="8229600" cy="1143000"/>
          </a:xfrm>
        </p:spPr>
        <p:txBody>
          <a:bodyPr anchor="t"/>
          <a:lstStyle/>
          <a:p>
            <a:pPr algn="l" eaLnBrk="1" hangingPunct="1"/>
            <a:r>
              <a:rPr lang="zh-CN" altLang="en-US" sz="3200" dirty="0">
                <a:solidFill>
                  <a:srgbClr val="0000CC"/>
                </a:solidFill>
                <a:latin typeface="宋体" pitchFamily="2" charset="-122"/>
              </a:rPr>
              <a:t>三层型（</a:t>
            </a:r>
            <a:r>
              <a:rPr lang="en-US" altLang="zh-CN" sz="3200" dirty="0">
                <a:solidFill>
                  <a:srgbClr val="0000CC"/>
                </a:solidFill>
                <a:latin typeface="宋体" pitchFamily="2" charset="-122"/>
              </a:rPr>
              <a:t>triplet</a:t>
            </a:r>
            <a:r>
              <a:rPr lang="zh-CN" altLang="en-US" sz="3200" dirty="0">
                <a:solidFill>
                  <a:srgbClr val="0000CC"/>
                </a:solidFill>
                <a:latin typeface="宋体" pitchFamily="2" charset="-122"/>
              </a:rPr>
              <a:t>）</a:t>
            </a:r>
            <a:r>
              <a:rPr lang="en-US" altLang="zh-CN" sz="3200" dirty="0">
                <a:solidFill>
                  <a:srgbClr val="0000CC"/>
                </a:solidFill>
                <a:latin typeface="宋体" pitchFamily="2" charset="-122"/>
              </a:rPr>
              <a:t>TGC</a:t>
            </a:r>
            <a:r>
              <a:rPr lang="zh-CN" altLang="en-US" sz="3200" dirty="0">
                <a:solidFill>
                  <a:srgbClr val="0000CC"/>
                </a:solidFill>
              </a:rPr>
              <a:t>缓冲存储和解随机器</a:t>
            </a:r>
          </a:p>
        </p:txBody>
      </p:sp>
    </p:spTree>
  </p:cSld>
  <p:clrMapOvr>
    <a:masterClrMapping/>
  </p:clrMapOvr>
  <p:transition>
    <p:pull dir="lu"/>
  </p:transition>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435BA2A2-FD3A-434B-92B1-49483B38E12B}"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674</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50179" name="Rectangle 2"/>
          <p:cNvSpPr>
            <a:spLocks noGrp="1" noChangeArrowheads="1"/>
          </p:cNvSpPr>
          <p:nvPr>
            <p:ph type="title"/>
          </p:nvPr>
        </p:nvSpPr>
        <p:spPr/>
        <p:txBody>
          <a:bodyPr anchor="t"/>
          <a:lstStyle/>
          <a:p>
            <a:pPr eaLnBrk="1" hangingPunct="1"/>
            <a:endParaRPr lang="zh-CN" altLang="zh-CN"/>
          </a:p>
        </p:txBody>
      </p:sp>
      <p:pic>
        <p:nvPicPr>
          <p:cNvPr id="50180" name="Picture 4"/>
          <p:cNvPicPr>
            <a:picLocks noChangeAspect="1" noChangeArrowheads="1"/>
          </p:cNvPicPr>
          <p:nvPr/>
        </p:nvPicPr>
        <p:blipFill>
          <a:blip r:embed="rId2" cstate="print"/>
          <a:srcRect/>
          <a:stretch>
            <a:fillRect/>
          </a:stretch>
        </p:blipFill>
        <p:spPr bwMode="auto">
          <a:xfrm>
            <a:off x="468313" y="1125538"/>
            <a:ext cx="3251200" cy="4281487"/>
          </a:xfrm>
          <a:prstGeom prst="rect">
            <a:avLst/>
          </a:prstGeom>
          <a:noFill/>
          <a:ln w="9525">
            <a:noFill/>
            <a:miter lim="800000"/>
            <a:headEnd/>
            <a:tailEnd/>
          </a:ln>
        </p:spPr>
      </p:pic>
      <p:pic>
        <p:nvPicPr>
          <p:cNvPr id="50181" name="Picture 5"/>
          <p:cNvPicPr>
            <a:picLocks noChangeAspect="1" noChangeArrowheads="1"/>
          </p:cNvPicPr>
          <p:nvPr/>
        </p:nvPicPr>
        <p:blipFill>
          <a:blip r:embed="rId3" cstate="print"/>
          <a:srcRect/>
          <a:stretch>
            <a:fillRect/>
          </a:stretch>
        </p:blipFill>
        <p:spPr bwMode="auto">
          <a:xfrm>
            <a:off x="3276600" y="2636838"/>
            <a:ext cx="5638800" cy="3986212"/>
          </a:xfrm>
          <a:prstGeom prst="rect">
            <a:avLst/>
          </a:prstGeom>
          <a:noFill/>
          <a:ln w="9525">
            <a:noFill/>
            <a:miter lim="800000"/>
            <a:headEnd/>
            <a:tailEnd/>
          </a:ln>
        </p:spPr>
      </p:pic>
    </p:spTree>
  </p:cSld>
  <p:clrMapOvr>
    <a:masterClrMapping/>
  </p:clrMapOvr>
  <p:transition>
    <p:pull dir="lu"/>
  </p:transition>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60288693-8017-48BA-AF82-1CF19E5ED35A}"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675</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51203" name="Rectangle 2"/>
          <p:cNvSpPr>
            <a:spLocks noGrp="1" noChangeArrowheads="1"/>
          </p:cNvSpPr>
          <p:nvPr>
            <p:ph type="title"/>
          </p:nvPr>
        </p:nvSpPr>
        <p:spPr/>
        <p:txBody>
          <a:bodyPr anchor="t"/>
          <a:lstStyle/>
          <a:p>
            <a:pPr eaLnBrk="1" hangingPunct="1"/>
            <a:endParaRPr lang="zh-CN" altLang="zh-CN"/>
          </a:p>
        </p:txBody>
      </p:sp>
      <p:pic>
        <p:nvPicPr>
          <p:cNvPr id="51204" name="Picture 4"/>
          <p:cNvPicPr>
            <a:picLocks noChangeAspect="1" noChangeArrowheads="1"/>
          </p:cNvPicPr>
          <p:nvPr/>
        </p:nvPicPr>
        <p:blipFill>
          <a:blip r:embed="rId2" cstate="print"/>
          <a:srcRect/>
          <a:stretch>
            <a:fillRect/>
          </a:stretch>
        </p:blipFill>
        <p:spPr bwMode="auto">
          <a:xfrm>
            <a:off x="179388" y="1196975"/>
            <a:ext cx="8712200" cy="5133975"/>
          </a:xfrm>
          <a:prstGeom prst="rect">
            <a:avLst/>
          </a:prstGeom>
          <a:noFill/>
          <a:ln w="9525">
            <a:noFill/>
            <a:miter lim="800000"/>
            <a:headEnd/>
            <a:tailEnd/>
          </a:ln>
        </p:spPr>
      </p:pic>
    </p:spTree>
  </p:cSld>
  <p:clrMapOvr>
    <a:masterClrMapping/>
  </p:clrMapOvr>
  <p:transition>
    <p:pull dir="lu"/>
  </p:transition>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16A2DDAA-87C7-4BC2-A6D7-35A8CBCDF4BC}"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676</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52227" name="Rectangle 2"/>
          <p:cNvSpPr>
            <a:spLocks noGrp="1" noChangeArrowheads="1"/>
          </p:cNvSpPr>
          <p:nvPr>
            <p:ph type="title"/>
          </p:nvPr>
        </p:nvSpPr>
        <p:spPr/>
        <p:txBody>
          <a:bodyPr anchor="t"/>
          <a:lstStyle/>
          <a:p>
            <a:pPr eaLnBrk="1" hangingPunct="1"/>
            <a:endParaRPr lang="zh-CN" altLang="zh-CN"/>
          </a:p>
        </p:txBody>
      </p:sp>
      <p:pic>
        <p:nvPicPr>
          <p:cNvPr id="52228" name="Picture 4"/>
          <p:cNvPicPr>
            <a:picLocks noChangeAspect="1" noChangeArrowheads="1"/>
          </p:cNvPicPr>
          <p:nvPr/>
        </p:nvPicPr>
        <p:blipFill>
          <a:blip r:embed="rId2" cstate="print"/>
          <a:srcRect/>
          <a:stretch>
            <a:fillRect/>
          </a:stretch>
        </p:blipFill>
        <p:spPr bwMode="auto">
          <a:xfrm>
            <a:off x="1835150" y="649288"/>
            <a:ext cx="5299075" cy="6208712"/>
          </a:xfrm>
          <a:prstGeom prst="rect">
            <a:avLst/>
          </a:prstGeom>
          <a:noFill/>
          <a:ln w="9525">
            <a:noFill/>
            <a:miter lim="800000"/>
            <a:headEnd/>
            <a:tailEnd/>
          </a:ln>
        </p:spPr>
      </p:pic>
    </p:spTree>
  </p:cSld>
  <p:clrMapOvr>
    <a:masterClrMapping/>
  </p:clrMapOvr>
  <p:transition>
    <p:pull dir="lu"/>
  </p:transition>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7BB5D4A8-66BB-417F-9031-34A23C9C9E33}"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677</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53251" name="Rectangle 2"/>
          <p:cNvSpPr>
            <a:spLocks noGrp="1" noChangeArrowheads="1"/>
          </p:cNvSpPr>
          <p:nvPr>
            <p:ph type="title"/>
          </p:nvPr>
        </p:nvSpPr>
        <p:spPr/>
        <p:txBody>
          <a:bodyPr anchor="t"/>
          <a:lstStyle/>
          <a:p>
            <a:pPr eaLnBrk="1" hangingPunct="1"/>
            <a:endParaRPr lang="zh-CN" altLang="zh-CN"/>
          </a:p>
        </p:txBody>
      </p:sp>
      <p:sp>
        <p:nvSpPr>
          <p:cNvPr id="53252" name="Rectangle 3"/>
          <p:cNvSpPr>
            <a:spLocks noGrp="1" noChangeArrowheads="1"/>
          </p:cNvSpPr>
          <p:nvPr>
            <p:ph type="body" idx="1"/>
          </p:nvPr>
        </p:nvSpPr>
        <p:spPr/>
        <p:txBody>
          <a:bodyPr/>
          <a:lstStyle/>
          <a:p>
            <a:pPr eaLnBrk="1" hangingPunct="1"/>
            <a:endParaRPr lang="zh-CN" altLang="zh-CN"/>
          </a:p>
        </p:txBody>
      </p:sp>
      <p:pic>
        <p:nvPicPr>
          <p:cNvPr id="53253" name="Picture 4"/>
          <p:cNvPicPr>
            <a:picLocks noChangeAspect="1" noChangeArrowheads="1"/>
          </p:cNvPicPr>
          <p:nvPr/>
        </p:nvPicPr>
        <p:blipFill>
          <a:blip r:embed="rId2" cstate="print"/>
          <a:srcRect/>
          <a:stretch>
            <a:fillRect/>
          </a:stretch>
        </p:blipFill>
        <p:spPr bwMode="auto">
          <a:xfrm>
            <a:off x="0" y="765175"/>
            <a:ext cx="9144000" cy="5818188"/>
          </a:xfrm>
          <a:prstGeom prst="rect">
            <a:avLst/>
          </a:prstGeom>
          <a:noFill/>
          <a:ln w="9525">
            <a:noFill/>
            <a:miter lim="800000"/>
            <a:headEnd/>
            <a:tailEnd/>
          </a:ln>
        </p:spPr>
      </p:pic>
    </p:spTree>
  </p:cSld>
  <p:clrMapOvr>
    <a:masterClrMapping/>
  </p:clrMapOvr>
  <p:transition>
    <p:pull dir="lu"/>
  </p:transition>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30CDAD38-4943-4FC2-A796-B71AB646D986}"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678</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54275" name="Rectangle 2"/>
          <p:cNvSpPr>
            <a:spLocks noGrp="1" noChangeArrowheads="1"/>
          </p:cNvSpPr>
          <p:nvPr>
            <p:ph type="title"/>
          </p:nvPr>
        </p:nvSpPr>
        <p:spPr/>
        <p:txBody>
          <a:bodyPr anchor="t"/>
          <a:lstStyle/>
          <a:p>
            <a:pPr eaLnBrk="1" hangingPunct="1"/>
            <a:endParaRPr lang="zh-CN" altLang="zh-CN"/>
          </a:p>
        </p:txBody>
      </p:sp>
      <p:sp>
        <p:nvSpPr>
          <p:cNvPr id="54276" name="Rectangle 3"/>
          <p:cNvSpPr>
            <a:spLocks noGrp="1" noChangeArrowheads="1"/>
          </p:cNvSpPr>
          <p:nvPr>
            <p:ph type="body" idx="1"/>
          </p:nvPr>
        </p:nvSpPr>
        <p:spPr>
          <a:xfrm>
            <a:off x="323850" y="908050"/>
            <a:ext cx="8305800" cy="5638800"/>
          </a:xfrm>
        </p:spPr>
        <p:txBody>
          <a:bodyPr/>
          <a:lstStyle/>
          <a:p>
            <a:pPr eaLnBrk="1" hangingPunct="1">
              <a:lnSpc>
                <a:spcPct val="80000"/>
              </a:lnSpc>
              <a:buFont typeface="Wingdings" pitchFamily="2" charset="2"/>
              <a:buNone/>
            </a:pPr>
            <a:r>
              <a:rPr lang="en-US" altLang="zh-CN" sz="2000" b="1"/>
              <a:t>Overview-TGC Read Out System Architecture</a:t>
            </a:r>
            <a:endParaRPr lang="en-US" altLang="zh-CN" sz="2000"/>
          </a:p>
          <a:p>
            <a:pPr eaLnBrk="1" hangingPunct="1">
              <a:lnSpc>
                <a:spcPct val="80000"/>
              </a:lnSpc>
              <a:buFont typeface="Wingdings" pitchFamily="2" charset="2"/>
              <a:buNone/>
            </a:pPr>
            <a:r>
              <a:rPr lang="en-US" altLang="zh-CN" sz="2000"/>
              <a:t>Architecture</a:t>
            </a:r>
          </a:p>
          <a:p>
            <a:pPr eaLnBrk="1" hangingPunct="1">
              <a:lnSpc>
                <a:spcPct val="80000"/>
              </a:lnSpc>
            </a:pPr>
            <a:r>
              <a:rPr lang="en-US" altLang="zh-CN" sz="2000"/>
              <a:t>Slave Board</a:t>
            </a:r>
          </a:p>
          <a:p>
            <a:pPr eaLnBrk="1" hangingPunct="1">
              <a:lnSpc>
                <a:spcPct val="80000"/>
              </a:lnSpc>
            </a:pPr>
            <a:r>
              <a:rPr lang="en-US" altLang="zh-CN" sz="2000"/>
              <a:t>Star Switch</a:t>
            </a:r>
          </a:p>
          <a:p>
            <a:pPr eaLnBrk="1" hangingPunct="1">
              <a:lnSpc>
                <a:spcPct val="80000"/>
              </a:lnSpc>
            </a:pPr>
            <a:r>
              <a:rPr lang="en-US" altLang="zh-CN" sz="2000"/>
              <a:t>Read Out Driver</a:t>
            </a:r>
          </a:p>
          <a:p>
            <a:pPr eaLnBrk="1" hangingPunct="1">
              <a:lnSpc>
                <a:spcPct val="80000"/>
              </a:lnSpc>
              <a:buFont typeface="Wingdings" pitchFamily="2" charset="2"/>
              <a:buNone/>
            </a:pPr>
            <a:r>
              <a:rPr lang="en-US" altLang="zh-CN" sz="2000"/>
              <a:t>Slave Board</a:t>
            </a:r>
          </a:p>
          <a:p>
            <a:pPr eaLnBrk="1" hangingPunct="1">
              <a:lnSpc>
                <a:spcPct val="80000"/>
              </a:lnSpc>
            </a:pPr>
            <a:r>
              <a:rPr lang="en-US" altLang="zh-CN" sz="2000"/>
              <a:t>Bunch Identification</a:t>
            </a:r>
          </a:p>
          <a:p>
            <a:pPr eaLnBrk="1" hangingPunct="1">
              <a:lnSpc>
                <a:spcPct val="80000"/>
              </a:lnSpc>
            </a:pPr>
            <a:r>
              <a:rPr lang="en-US" altLang="zh-CN" sz="2000"/>
              <a:t>Level 1 Buffer</a:t>
            </a:r>
          </a:p>
          <a:p>
            <a:pPr eaLnBrk="1" hangingPunct="1">
              <a:lnSpc>
                <a:spcPct val="80000"/>
              </a:lnSpc>
            </a:pPr>
            <a:r>
              <a:rPr lang="en-US" altLang="zh-CN" sz="2000"/>
              <a:t>First Derandomizer</a:t>
            </a:r>
          </a:p>
          <a:p>
            <a:pPr eaLnBrk="1" hangingPunct="1">
              <a:lnSpc>
                <a:spcPct val="80000"/>
              </a:lnSpc>
            </a:pPr>
            <a:r>
              <a:rPr lang="en-US" altLang="zh-CN" sz="2000"/>
              <a:t>Local Slave Link Driver</a:t>
            </a:r>
          </a:p>
          <a:p>
            <a:pPr eaLnBrk="1" hangingPunct="1">
              <a:lnSpc>
                <a:spcPct val="80000"/>
              </a:lnSpc>
              <a:buFont typeface="Wingdings" pitchFamily="2" charset="2"/>
              <a:buNone/>
            </a:pPr>
            <a:r>
              <a:rPr lang="en-US" altLang="zh-CN" sz="2000"/>
              <a:t>Star Switch</a:t>
            </a:r>
          </a:p>
          <a:p>
            <a:pPr eaLnBrk="1" hangingPunct="1">
              <a:lnSpc>
                <a:spcPct val="80000"/>
              </a:lnSpc>
            </a:pPr>
            <a:r>
              <a:rPr lang="en-US" altLang="zh-CN" sz="2000"/>
              <a:t>Local Slave Link Receiver</a:t>
            </a:r>
          </a:p>
          <a:p>
            <a:pPr eaLnBrk="1" hangingPunct="1">
              <a:lnSpc>
                <a:spcPct val="80000"/>
              </a:lnSpc>
            </a:pPr>
            <a:r>
              <a:rPr lang="en-US" altLang="zh-CN" sz="2000"/>
              <a:t>Sparse Data Scan</a:t>
            </a:r>
          </a:p>
          <a:p>
            <a:pPr eaLnBrk="1" hangingPunct="1">
              <a:lnSpc>
                <a:spcPct val="80000"/>
              </a:lnSpc>
            </a:pPr>
            <a:r>
              <a:rPr lang="en-US" altLang="zh-CN" sz="2000"/>
              <a:t>15/18 to 1 Data Concentrator</a:t>
            </a:r>
          </a:p>
          <a:p>
            <a:pPr eaLnBrk="1" hangingPunct="1">
              <a:lnSpc>
                <a:spcPct val="80000"/>
              </a:lnSpc>
            </a:pPr>
            <a:r>
              <a:rPr lang="en-US" altLang="zh-CN" sz="2000"/>
              <a:t>Front End Link Driver</a:t>
            </a:r>
          </a:p>
          <a:p>
            <a:pPr eaLnBrk="1" hangingPunct="1">
              <a:lnSpc>
                <a:spcPct val="80000"/>
              </a:lnSpc>
              <a:buFont typeface="Wingdings" pitchFamily="2" charset="2"/>
              <a:buNone/>
            </a:pPr>
            <a:r>
              <a:rPr lang="en-US" altLang="zh-CN" sz="2000"/>
              <a:t>Read Out Driver</a:t>
            </a:r>
          </a:p>
          <a:p>
            <a:pPr eaLnBrk="1" hangingPunct="1">
              <a:lnSpc>
                <a:spcPct val="80000"/>
              </a:lnSpc>
            </a:pPr>
            <a:r>
              <a:rPr lang="en-US" altLang="zh-CN" sz="2000"/>
              <a:t>Front End Link Receiver</a:t>
            </a:r>
          </a:p>
          <a:p>
            <a:pPr eaLnBrk="1" hangingPunct="1">
              <a:lnSpc>
                <a:spcPct val="80000"/>
              </a:lnSpc>
            </a:pPr>
            <a:endParaRPr lang="en-US" altLang="zh-CN" sz="2000"/>
          </a:p>
        </p:txBody>
      </p:sp>
    </p:spTree>
  </p:cSld>
  <p:clrMapOvr>
    <a:masterClrMapping/>
  </p:clrMapOvr>
  <p:transition>
    <p:pull dir="lu"/>
  </p:transition>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DADD7D3B-A2E4-4917-B127-0C485B2DB1E9}"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679</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55299" name="Rectangle 2"/>
          <p:cNvSpPr>
            <a:spLocks noGrp="1" noChangeArrowheads="1"/>
          </p:cNvSpPr>
          <p:nvPr>
            <p:ph type="title"/>
          </p:nvPr>
        </p:nvSpPr>
        <p:spPr/>
        <p:txBody>
          <a:bodyPr anchor="t"/>
          <a:lstStyle/>
          <a:p>
            <a:pPr eaLnBrk="1" hangingPunct="1"/>
            <a:endParaRPr lang="zh-CN" altLang="zh-CN"/>
          </a:p>
        </p:txBody>
      </p:sp>
      <p:pic>
        <p:nvPicPr>
          <p:cNvPr id="55300" name="Picture 4"/>
          <p:cNvPicPr>
            <a:picLocks noChangeAspect="1" noChangeArrowheads="1"/>
          </p:cNvPicPr>
          <p:nvPr/>
        </p:nvPicPr>
        <p:blipFill>
          <a:blip r:embed="rId2" cstate="print"/>
          <a:srcRect/>
          <a:stretch>
            <a:fillRect/>
          </a:stretch>
        </p:blipFill>
        <p:spPr bwMode="auto">
          <a:xfrm>
            <a:off x="323850" y="765175"/>
            <a:ext cx="8569325" cy="5951538"/>
          </a:xfrm>
          <a:prstGeom prst="rect">
            <a:avLst/>
          </a:prstGeom>
          <a:noFill/>
          <a:ln w="9525">
            <a:noFill/>
            <a:miter lim="800000"/>
            <a:headEnd/>
            <a:tailEnd/>
          </a:ln>
        </p:spPr>
      </p:pic>
    </p:spTree>
  </p:cSld>
  <p:clrMapOvr>
    <a:masterClrMapping/>
  </p:clrMapOvr>
  <p:transition>
    <p:pull dir="lu"/>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图示 10"/>
          <p:cNvGraphicFramePr/>
          <p:nvPr/>
        </p:nvGraphicFramePr>
        <p:xfrm>
          <a:off x="2051720" y="609600"/>
          <a:ext cx="5112568" cy="7318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857CFC62-910B-4CE4-9714-03A5937868AE}" type="slidenum">
              <a:rPr lang="en-US" altLang="zh-CN" smtClean="0"/>
              <a:pPr>
                <a:defRPr/>
              </a:pPr>
              <a:t>68</a:t>
            </a:fld>
            <a:endParaRPr lang="en-US" altLang="zh-CN"/>
          </a:p>
        </p:txBody>
      </p:sp>
      <p:grpSp>
        <p:nvGrpSpPr>
          <p:cNvPr id="5" name="组合 4"/>
          <p:cNvGrpSpPr/>
          <p:nvPr/>
        </p:nvGrpSpPr>
        <p:grpSpPr>
          <a:xfrm>
            <a:off x="1058427" y="1618951"/>
            <a:ext cx="7027146" cy="3106193"/>
            <a:chOff x="1135109" y="456579"/>
            <a:chExt cx="7027146" cy="2458121"/>
          </a:xfrm>
        </p:grpSpPr>
        <p:sp>
          <p:nvSpPr>
            <p:cNvPr id="6" name="圆角矩形 5"/>
            <p:cNvSpPr/>
            <p:nvPr/>
          </p:nvSpPr>
          <p:spPr>
            <a:xfrm>
              <a:off x="1135109" y="456579"/>
              <a:ext cx="7027146" cy="2458121"/>
            </a:xfrm>
            <a:prstGeom prst="roundRect">
              <a:avLst>
                <a:gd name="adj" fmla="val 10000"/>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7" name="圆角矩形 4"/>
            <p:cNvSpPr/>
            <p:nvPr/>
          </p:nvSpPr>
          <p:spPr>
            <a:xfrm>
              <a:off x="1207105" y="528575"/>
              <a:ext cx="6883154" cy="2314129"/>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30480" tIns="20320" rIns="30480" bIns="20320" numCol="1" spcCol="1270" anchor="ctr" anchorCtr="0">
              <a:noAutofit/>
            </a:bodyPr>
            <a:lstStyle/>
            <a:p>
              <a:pPr eaLnBrk="1" hangingPunct="1"/>
              <a:r>
                <a:rPr lang="zh-CN" altLang="en-US" sz="1800" dirty="0">
                  <a:solidFill>
                    <a:srgbClr val="0000FF"/>
                  </a:solidFill>
                  <a:latin typeface="华文细黑" pitchFamily="2" charset="-122"/>
                  <a:ea typeface="华文细黑" pitchFamily="2" charset="-122"/>
                </a:rPr>
                <a:t>高能实验核及粒子物理（简称高能物理）是当今物理学研究的前沿之一，在高能物理实验中，由高能粒子束相互对撞或轰击固定靶发生反应，探测器和与其相连接的电子学组成的系统测量反应产物并获取实验数据，再通过大型计算机系统的离线数据分析取得物理结果。在这一过程中，粒子探测器和相关的电子学（数据获取）系统是核心环节。高能物理实验的最终反应产物都是各种辐射粒子，与粒子探测器相关的电子学系统中基本电路单元都是由基础核电子学中发展而来的，“高能（物理）电子学”  </a:t>
              </a:r>
              <a:r>
                <a:rPr lang="en-US" altLang="zh-CN" sz="1800" dirty="0">
                  <a:solidFill>
                    <a:srgbClr val="0000FF"/>
                  </a:solidFill>
                  <a:latin typeface="华文细黑" pitchFamily="2" charset="-122"/>
                  <a:ea typeface="华文细黑" pitchFamily="2" charset="-122"/>
                </a:rPr>
                <a:t>[</a:t>
              </a:r>
              <a:r>
                <a:rPr lang="zh-CN" altLang="en-US" sz="1800" dirty="0">
                  <a:solidFill>
                    <a:srgbClr val="0000FF"/>
                  </a:solidFill>
                  <a:latin typeface="华文细黑" pitchFamily="2" charset="-122"/>
                  <a:ea typeface="华文细黑" pitchFamily="2" charset="-122"/>
                </a:rPr>
                <a:t>有时称为“粒子（物理）电子学”</a:t>
              </a:r>
              <a:r>
                <a:rPr lang="en-US" altLang="zh-CN" sz="1800" dirty="0">
                  <a:solidFill>
                    <a:srgbClr val="0000FF"/>
                  </a:solidFill>
                  <a:latin typeface="华文细黑" pitchFamily="2" charset="-122"/>
                  <a:ea typeface="华文细黑" pitchFamily="2" charset="-122"/>
                </a:rPr>
                <a:t>]</a:t>
              </a:r>
              <a:r>
                <a:rPr lang="zh-CN" altLang="en-US" sz="1800" dirty="0">
                  <a:solidFill>
                    <a:srgbClr val="0000FF"/>
                  </a:solidFill>
                  <a:latin typeface="华文细黑" pitchFamily="2" charset="-122"/>
                  <a:ea typeface="华文细黑" pitchFamily="2" charset="-122"/>
                </a:rPr>
                <a:t>实际上是核电子学学科当今最活跃的分支之一。</a:t>
              </a:r>
            </a:p>
          </p:txBody>
        </p:sp>
      </p:grpSp>
      <p:grpSp>
        <p:nvGrpSpPr>
          <p:cNvPr id="8" name="组合 7"/>
          <p:cNvGrpSpPr/>
          <p:nvPr/>
        </p:nvGrpSpPr>
        <p:grpSpPr>
          <a:xfrm>
            <a:off x="1043608" y="5445224"/>
            <a:ext cx="7027146" cy="657921"/>
            <a:chOff x="1135109" y="2256779"/>
            <a:chExt cx="7027146" cy="657921"/>
          </a:xfrm>
        </p:grpSpPr>
        <p:sp>
          <p:nvSpPr>
            <p:cNvPr id="9" name="圆角矩形 8"/>
            <p:cNvSpPr/>
            <p:nvPr/>
          </p:nvSpPr>
          <p:spPr>
            <a:xfrm>
              <a:off x="1135109" y="2328787"/>
              <a:ext cx="7027146" cy="585913"/>
            </a:xfrm>
            <a:prstGeom prst="roundRect">
              <a:avLst>
                <a:gd name="adj" fmla="val 10000"/>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0" name="圆角矩形 4"/>
            <p:cNvSpPr/>
            <p:nvPr/>
          </p:nvSpPr>
          <p:spPr>
            <a:xfrm>
              <a:off x="1207105" y="2256779"/>
              <a:ext cx="6883154" cy="585925"/>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30480" tIns="20320" rIns="30480" bIns="20320" numCol="1" spcCol="1270" anchor="ctr" anchorCtr="0">
              <a:noAutofit/>
            </a:bodyPr>
            <a:lstStyle/>
            <a:p>
              <a:pPr eaLnBrk="1" hangingPunct="1"/>
              <a:r>
                <a:rPr lang="zh-CN" altLang="en-US" sz="1800" dirty="0">
                  <a:solidFill>
                    <a:srgbClr val="0000FF"/>
                  </a:solidFill>
                  <a:latin typeface="华文细黑" pitchFamily="2" charset="-122"/>
                  <a:ea typeface="华文细黑" pitchFamily="2" charset="-122"/>
                </a:rPr>
                <a:t>这部分内容我们将在第六讲中介绍。 </a:t>
              </a:r>
            </a:p>
          </p:txBody>
        </p:sp>
      </p:grpSp>
    </p:spTree>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0A7AA08B-59B1-4E1D-88F8-0C40CAB90908}"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680</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56323" name="Rectangle 2"/>
          <p:cNvSpPr>
            <a:spLocks noGrp="1" noChangeArrowheads="1"/>
          </p:cNvSpPr>
          <p:nvPr>
            <p:ph type="title"/>
          </p:nvPr>
        </p:nvSpPr>
        <p:spPr/>
        <p:txBody>
          <a:bodyPr anchor="t"/>
          <a:lstStyle/>
          <a:p>
            <a:pPr eaLnBrk="1" hangingPunct="1"/>
            <a:endParaRPr lang="zh-CN" altLang="zh-CN"/>
          </a:p>
        </p:txBody>
      </p:sp>
      <p:pic>
        <p:nvPicPr>
          <p:cNvPr id="56324" name="Picture 4"/>
          <p:cNvPicPr>
            <a:picLocks noChangeAspect="1" noChangeArrowheads="1"/>
          </p:cNvPicPr>
          <p:nvPr/>
        </p:nvPicPr>
        <p:blipFill>
          <a:blip r:embed="rId2" cstate="print"/>
          <a:srcRect/>
          <a:stretch>
            <a:fillRect/>
          </a:stretch>
        </p:blipFill>
        <p:spPr bwMode="auto">
          <a:xfrm>
            <a:off x="1547813" y="620713"/>
            <a:ext cx="5167312" cy="6237287"/>
          </a:xfrm>
          <a:prstGeom prst="rect">
            <a:avLst/>
          </a:prstGeom>
          <a:noFill/>
          <a:ln w="9525">
            <a:noFill/>
            <a:miter lim="800000"/>
            <a:headEnd/>
            <a:tailEnd/>
          </a:ln>
        </p:spPr>
      </p:pic>
    </p:spTree>
  </p:cSld>
  <p:clrMapOvr>
    <a:masterClrMapping/>
  </p:clrMapOvr>
  <p:transition>
    <p:pull dir="lu"/>
  </p:transition>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页脚占位符 2"/>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E6A650BD-C489-48A9-B727-813DDFB5C776}"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681</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57347" name="Picture 2" descr="CALsys"/>
          <p:cNvPicPr>
            <a:picLocks noChangeAspect="1" noChangeArrowheads="1"/>
          </p:cNvPicPr>
          <p:nvPr/>
        </p:nvPicPr>
        <p:blipFill>
          <a:blip r:embed="rId2" cstate="print"/>
          <a:srcRect/>
          <a:stretch>
            <a:fillRect/>
          </a:stretch>
        </p:blipFill>
        <p:spPr bwMode="auto">
          <a:xfrm>
            <a:off x="1331913" y="1268413"/>
            <a:ext cx="6564312" cy="5589587"/>
          </a:xfrm>
          <a:prstGeom prst="rect">
            <a:avLst/>
          </a:prstGeom>
          <a:noFill/>
          <a:ln w="9525">
            <a:noFill/>
            <a:miter lim="800000"/>
            <a:headEnd/>
            <a:tailEnd/>
          </a:ln>
        </p:spPr>
      </p:pic>
      <p:sp>
        <p:nvSpPr>
          <p:cNvPr id="57348" name="Rectangle 3"/>
          <p:cNvSpPr>
            <a:spLocks noGrp="1" noChangeArrowheads="1"/>
          </p:cNvSpPr>
          <p:nvPr>
            <p:ph type="title" idx="4294967295"/>
          </p:nvPr>
        </p:nvSpPr>
        <p:spPr>
          <a:xfrm>
            <a:off x="323850" y="692150"/>
            <a:ext cx="8229600" cy="648618"/>
          </a:xfrm>
        </p:spPr>
        <p:txBody>
          <a:bodyPr/>
          <a:lstStyle/>
          <a:p>
            <a:pPr algn="l" eaLnBrk="1" hangingPunct="1"/>
            <a:r>
              <a:rPr lang="en-US" altLang="zh-CN" sz="3200" dirty="0">
                <a:latin typeface="Times New Roman" pitchFamily="18" charset="0"/>
                <a:ea typeface="华文细黑" pitchFamily="2" charset="-122"/>
                <a:cs typeface="Times New Roman" pitchFamily="18" charset="0"/>
              </a:rPr>
              <a:t>ATLAS</a:t>
            </a:r>
            <a:r>
              <a:rPr lang="zh-CN" altLang="en-US" sz="3200" dirty="0">
                <a:latin typeface="Times New Roman" pitchFamily="18" charset="0"/>
                <a:ea typeface="华文细黑" pitchFamily="2" charset="-122"/>
                <a:cs typeface="Times New Roman" pitchFamily="18" charset="0"/>
              </a:rPr>
              <a:t>电磁量能器</a:t>
            </a:r>
          </a:p>
        </p:txBody>
      </p:sp>
    </p:spTree>
  </p:cSld>
  <p:clrMapOvr>
    <a:masterClrMapping/>
  </p:clrMapOvr>
  <p:transition>
    <p:pull dir="lu"/>
  </p:transition>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E9157873-7A97-43F4-B198-97EC1FA13123}"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682</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58371" name="Picture 2" descr="LARG-TDR-217-image-182"/>
          <p:cNvPicPr>
            <a:picLocks noChangeAspect="1" noChangeArrowheads="1"/>
          </p:cNvPicPr>
          <p:nvPr/>
        </p:nvPicPr>
        <p:blipFill>
          <a:blip r:embed="rId2" cstate="print"/>
          <a:srcRect/>
          <a:stretch>
            <a:fillRect/>
          </a:stretch>
        </p:blipFill>
        <p:spPr bwMode="auto">
          <a:xfrm>
            <a:off x="395288" y="692150"/>
            <a:ext cx="8280400" cy="5943600"/>
          </a:xfrm>
          <a:prstGeom prst="rect">
            <a:avLst/>
          </a:prstGeom>
          <a:noFill/>
          <a:ln w="9525">
            <a:noFill/>
            <a:miter lim="800000"/>
            <a:headEnd/>
            <a:tailEnd/>
          </a:ln>
        </p:spPr>
      </p:pic>
    </p:spTree>
  </p:cSld>
  <p:clrMapOvr>
    <a:masterClrMapping/>
  </p:clrMapOvr>
  <p:transition>
    <p:pull dir="lu"/>
  </p:transition>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页脚占位符 2"/>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FC9D9B44-BAA3-46A5-BE80-7F4D93518B7E}"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683</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pic>
        <p:nvPicPr>
          <p:cNvPr id="59395" name="Picture 3" descr="LIQ-readout"/>
          <p:cNvPicPr>
            <a:picLocks noChangeAspect="1" noChangeArrowheads="1"/>
          </p:cNvPicPr>
          <p:nvPr/>
        </p:nvPicPr>
        <p:blipFill>
          <a:blip r:embed="rId2" cstate="print"/>
          <a:srcRect/>
          <a:stretch>
            <a:fillRect/>
          </a:stretch>
        </p:blipFill>
        <p:spPr bwMode="auto">
          <a:xfrm>
            <a:off x="1981200" y="1247775"/>
            <a:ext cx="5830888" cy="5457825"/>
          </a:xfrm>
          <a:prstGeom prst="rect">
            <a:avLst/>
          </a:prstGeom>
          <a:noFill/>
          <a:ln w="9525">
            <a:noFill/>
            <a:miter lim="800000"/>
            <a:headEnd/>
            <a:tailEnd/>
          </a:ln>
        </p:spPr>
      </p:pic>
      <p:sp>
        <p:nvSpPr>
          <p:cNvPr id="59396" name="Rectangle 4"/>
          <p:cNvSpPr>
            <a:spLocks noGrp="1" noChangeArrowheads="1"/>
          </p:cNvSpPr>
          <p:nvPr>
            <p:ph type="title" idx="4294967295"/>
          </p:nvPr>
        </p:nvSpPr>
        <p:spPr>
          <a:xfrm>
            <a:off x="468313" y="692150"/>
            <a:ext cx="8229600" cy="649288"/>
          </a:xfrm>
        </p:spPr>
        <p:txBody>
          <a:bodyPr/>
          <a:lstStyle/>
          <a:p>
            <a:pPr algn="l" eaLnBrk="1" hangingPunct="1"/>
            <a:r>
              <a:rPr lang="en-US" altLang="zh-CN" sz="3200">
                <a:solidFill>
                  <a:srgbClr val="0000CC"/>
                </a:solidFill>
                <a:latin typeface="Times New Roman" pitchFamily="18" charset="0"/>
                <a:ea typeface="华文细黑" pitchFamily="2" charset="-122"/>
                <a:cs typeface="Times New Roman" pitchFamily="18" charset="0"/>
              </a:rPr>
              <a:t>ATLAS-</a:t>
            </a:r>
            <a:r>
              <a:rPr lang="zh-CN" altLang="en-US" sz="3200">
                <a:solidFill>
                  <a:srgbClr val="0000CC"/>
                </a:solidFill>
                <a:latin typeface="Times New Roman" pitchFamily="18" charset="0"/>
                <a:ea typeface="华文细黑" pitchFamily="2" charset="-122"/>
                <a:cs typeface="Times New Roman" pitchFamily="18" charset="0"/>
              </a:rPr>
              <a:t>电磁量能器读出系统</a:t>
            </a:r>
          </a:p>
        </p:txBody>
      </p:sp>
    </p:spTree>
  </p:cSld>
  <p:clrMapOvr>
    <a:masterClrMapping/>
  </p:clrMapOvr>
  <p:transition>
    <p:pull dir="lu"/>
  </p:transition>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52690399-EFC7-4C23-9F97-B65BCED5DB1C}"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684</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60419" name="Rectangle 3"/>
          <p:cNvSpPr>
            <a:spLocks noGrp="1" noChangeArrowheads="1"/>
          </p:cNvSpPr>
          <p:nvPr>
            <p:ph type="body" idx="1"/>
          </p:nvPr>
        </p:nvSpPr>
        <p:spPr>
          <a:xfrm>
            <a:off x="1187450" y="1412875"/>
            <a:ext cx="6769100" cy="4679950"/>
          </a:xfrm>
        </p:spPr>
        <p:txBody>
          <a:bodyPr/>
          <a:lstStyle/>
          <a:p>
            <a:pPr marL="0" indent="0" eaLnBrk="1" hangingPunct="1">
              <a:buClr>
                <a:srgbClr val="990033"/>
              </a:buClr>
              <a:buFontTx/>
              <a:buNone/>
            </a:pPr>
            <a:r>
              <a:rPr lang="zh-CN" altLang="en-US" sz="2400">
                <a:solidFill>
                  <a:srgbClr val="0000CC"/>
                </a:solidFill>
                <a:latin typeface="华文细黑" pitchFamily="2" charset="-122"/>
                <a:ea typeface="华文细黑" pitchFamily="2" charset="-122"/>
              </a:rPr>
              <a:t>一个量能器，其所要获取的信息是末态粒子沉积在探测单元中的能量。反映在电子学电路中，即为输出脉冲的幅度，在作用频率很高的实验中（如</a:t>
            </a:r>
            <a:r>
              <a:rPr lang="en-US" altLang="zh-CN" sz="2400">
                <a:solidFill>
                  <a:srgbClr val="0000CC"/>
                </a:solidFill>
                <a:latin typeface="华文细黑" pitchFamily="2" charset="-122"/>
                <a:ea typeface="华文细黑" pitchFamily="2" charset="-122"/>
              </a:rPr>
              <a:t>ATLAS)</a:t>
            </a:r>
            <a:r>
              <a:rPr lang="zh-CN" altLang="en-US" sz="2400">
                <a:solidFill>
                  <a:srgbClr val="0000CC"/>
                </a:solidFill>
                <a:latin typeface="华文细黑" pitchFamily="2" charset="-122"/>
                <a:ea typeface="华文细黑" pitchFamily="2" charset="-122"/>
              </a:rPr>
              <a:t>，触发系统滞后时间远大于作用周期时，对于模拟信号需要存储一段时间，等待触发判决结果来决定它的取舍，其前端读出模块中，必须有一个模拟存储用来暂存模拟信号， </a:t>
            </a:r>
            <a:r>
              <a:rPr lang="en-US" altLang="zh-CN" sz="2400">
                <a:solidFill>
                  <a:srgbClr val="0000CC"/>
                </a:solidFill>
                <a:latin typeface="华文细黑" pitchFamily="2" charset="-122"/>
                <a:ea typeface="华文细黑" pitchFamily="2" charset="-122"/>
              </a:rPr>
              <a:t>ATLAS-</a:t>
            </a:r>
            <a:r>
              <a:rPr lang="zh-CN" altLang="en-US" sz="2400">
                <a:solidFill>
                  <a:srgbClr val="0000CC"/>
                </a:solidFill>
                <a:latin typeface="华文细黑" pitchFamily="2" charset="-122"/>
                <a:ea typeface="华文细黑" pitchFamily="2" charset="-122"/>
              </a:rPr>
              <a:t>电磁量能器前端读出模块就是其中一个例子</a:t>
            </a:r>
          </a:p>
        </p:txBody>
      </p:sp>
      <p:sp>
        <p:nvSpPr>
          <p:cNvPr id="60420" name="Rectangle 7"/>
          <p:cNvSpPr>
            <a:spLocks noGrp="1" noChangeArrowheads="1"/>
          </p:cNvSpPr>
          <p:nvPr>
            <p:ph type="title"/>
          </p:nvPr>
        </p:nvSpPr>
        <p:spPr>
          <a:xfrm>
            <a:off x="395288" y="692150"/>
            <a:ext cx="8229600" cy="1143000"/>
          </a:xfrm>
        </p:spPr>
        <p:txBody>
          <a:bodyPr anchor="t"/>
          <a:lstStyle/>
          <a:p>
            <a:pPr algn="l" eaLnBrk="1" hangingPunct="1"/>
            <a:r>
              <a:rPr lang="en-US" altLang="zh-CN" sz="3200" b="1">
                <a:solidFill>
                  <a:srgbClr val="990033"/>
                </a:solidFill>
                <a:latin typeface="Times New Roman" pitchFamily="18" charset="0"/>
                <a:ea typeface="华文细黑" pitchFamily="2" charset="-122"/>
                <a:cs typeface="Times New Roman" pitchFamily="18" charset="0"/>
              </a:rPr>
              <a:t>ATLAS-</a:t>
            </a:r>
            <a:r>
              <a:rPr lang="zh-CN" altLang="en-US" sz="3200" b="1">
                <a:solidFill>
                  <a:srgbClr val="990033"/>
                </a:solidFill>
                <a:latin typeface="Times New Roman" pitchFamily="18" charset="0"/>
                <a:ea typeface="华文细黑" pitchFamily="2" charset="-122"/>
                <a:cs typeface="Times New Roman" pitchFamily="18" charset="0"/>
              </a:rPr>
              <a:t>电磁量能器前端读出模块</a:t>
            </a:r>
          </a:p>
        </p:txBody>
      </p:sp>
    </p:spTree>
  </p:cSld>
  <p:clrMapOvr>
    <a:masterClrMapping/>
  </p:clrMapOvr>
  <p:transition>
    <p:pull dir="lu"/>
  </p:transition>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2BD93B4D-692C-45B8-A7EA-143E23AB22E2}"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685</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61443" name="Rectangle 5"/>
          <p:cNvSpPr>
            <a:spLocks noGrp="1" noChangeArrowheads="1"/>
          </p:cNvSpPr>
          <p:nvPr>
            <p:ph type="title"/>
          </p:nvPr>
        </p:nvSpPr>
        <p:spPr>
          <a:xfrm>
            <a:off x="395288" y="620713"/>
            <a:ext cx="8229600" cy="863600"/>
          </a:xfrm>
        </p:spPr>
        <p:txBody>
          <a:bodyPr anchor="t"/>
          <a:lstStyle/>
          <a:p>
            <a:pPr algn="l" eaLnBrk="1" hangingPunct="1"/>
            <a:r>
              <a:rPr lang="en-US" altLang="zh-CN" sz="3200">
                <a:solidFill>
                  <a:srgbClr val="0000CC"/>
                </a:solidFill>
                <a:latin typeface="Times New Roman" pitchFamily="18" charset="0"/>
                <a:ea typeface="华文细黑" pitchFamily="2" charset="-122"/>
                <a:cs typeface="Times New Roman" pitchFamily="18" charset="0"/>
              </a:rPr>
              <a:t>ATLAS-</a:t>
            </a:r>
            <a:r>
              <a:rPr lang="zh-CN" altLang="en-US" sz="3200">
                <a:solidFill>
                  <a:srgbClr val="0000CC"/>
                </a:solidFill>
                <a:latin typeface="Times New Roman" pitchFamily="18" charset="0"/>
                <a:ea typeface="华文细黑" pitchFamily="2" charset="-122"/>
                <a:cs typeface="Times New Roman" pitchFamily="18" charset="0"/>
              </a:rPr>
              <a:t>电磁量能器前端读出模块</a:t>
            </a:r>
          </a:p>
        </p:txBody>
      </p:sp>
      <p:pic>
        <p:nvPicPr>
          <p:cNvPr id="61444" name="Picture 4" descr="LIQ-readout2"/>
          <p:cNvPicPr>
            <a:picLocks noGrp="1" noChangeAspect="1" noChangeArrowheads="1"/>
          </p:cNvPicPr>
          <p:nvPr>
            <p:ph idx="1"/>
          </p:nvPr>
        </p:nvPicPr>
        <p:blipFill>
          <a:blip r:embed="rId2" cstate="print"/>
          <a:srcRect/>
          <a:stretch>
            <a:fillRect/>
          </a:stretch>
        </p:blipFill>
        <p:spPr>
          <a:xfrm>
            <a:off x="323850" y="1196975"/>
            <a:ext cx="8459788" cy="4940300"/>
          </a:xfrm>
          <a:noFill/>
        </p:spPr>
      </p:pic>
    </p:spTree>
  </p:cSld>
  <p:clrMapOvr>
    <a:masterClrMapping/>
  </p:clrMapOvr>
  <p:transition>
    <p:pull dir="lu"/>
  </p:transition>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253DFACD-A881-4942-AE05-EABE41988469}"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686</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62467" name="Rectangle 3"/>
          <p:cNvSpPr>
            <a:spLocks noGrp="1" noChangeArrowheads="1"/>
          </p:cNvSpPr>
          <p:nvPr>
            <p:ph type="body" idx="1"/>
          </p:nvPr>
        </p:nvSpPr>
        <p:spPr>
          <a:xfrm>
            <a:off x="0" y="765175"/>
            <a:ext cx="9144000" cy="5876925"/>
          </a:xfrm>
        </p:spPr>
        <p:txBody>
          <a:bodyPr/>
          <a:lstStyle/>
          <a:p>
            <a:pPr marL="171450" indent="0" eaLnBrk="1" hangingPunct="1">
              <a:buClr>
                <a:srgbClr val="990033"/>
              </a:buClr>
              <a:buFontTx/>
              <a:buAutoNum type="arabicPeriod" startAt="3"/>
            </a:pPr>
            <a:endParaRPr lang="en-US" altLang="zh-CN" sz="2800" b="1">
              <a:solidFill>
                <a:srgbClr val="0000CC"/>
              </a:solidFill>
              <a:latin typeface="Times New Roman" pitchFamily="18" charset="0"/>
              <a:ea typeface="华文细黑" pitchFamily="2" charset="-122"/>
              <a:cs typeface="Times New Roman" pitchFamily="18" charset="0"/>
            </a:endParaRPr>
          </a:p>
          <a:p>
            <a:pPr marL="350838" lvl="1" indent="11113" eaLnBrk="1" hangingPunct="1">
              <a:buClr>
                <a:srgbClr val="990033"/>
              </a:buClr>
              <a:buFontTx/>
              <a:buNone/>
            </a:pPr>
            <a:r>
              <a:rPr lang="zh-CN" altLang="en-US" sz="2400">
                <a:solidFill>
                  <a:srgbClr val="0000CC"/>
                </a:solidFill>
                <a:latin typeface="Times New Roman" pitchFamily="18" charset="0"/>
                <a:ea typeface="华文细黑" pitchFamily="2" charset="-122"/>
                <a:cs typeface="Times New Roman" pitchFamily="18" charset="0"/>
              </a:rPr>
              <a:t>前端读出模块（</a:t>
            </a:r>
            <a:r>
              <a:rPr lang="en-US" altLang="zh-CN" sz="2400">
                <a:solidFill>
                  <a:srgbClr val="0000CC"/>
                </a:solidFill>
                <a:latin typeface="Times New Roman" pitchFamily="18" charset="0"/>
                <a:ea typeface="华文细黑" pitchFamily="2" charset="-122"/>
                <a:cs typeface="Times New Roman" pitchFamily="18" charset="0"/>
              </a:rPr>
              <a:t>FEM</a:t>
            </a:r>
            <a:r>
              <a:rPr lang="zh-CN" altLang="en-US" sz="2400">
                <a:solidFill>
                  <a:srgbClr val="0000CC"/>
                </a:solidFill>
                <a:latin typeface="Times New Roman" pitchFamily="18" charset="0"/>
                <a:ea typeface="华文细黑" pitchFamily="2" charset="-122"/>
                <a:cs typeface="Times New Roman" pitchFamily="18" charset="0"/>
              </a:rPr>
              <a:t>）包括以下几种模板：</a:t>
            </a:r>
          </a:p>
          <a:p>
            <a:pPr marL="557213" lvl="2" indent="-15875" eaLnBrk="1" hangingPunct="1">
              <a:buClr>
                <a:srgbClr val="9900CC"/>
              </a:buClr>
              <a:buFont typeface="Wingdings" pitchFamily="2" charset="2"/>
              <a:buChar char="Ø"/>
            </a:pPr>
            <a:r>
              <a:rPr lang="zh-CN" altLang="en-US">
                <a:solidFill>
                  <a:srgbClr val="0000CC"/>
                </a:solidFill>
                <a:latin typeface="Times New Roman" pitchFamily="18" charset="0"/>
                <a:ea typeface="华文细黑" pitchFamily="2" charset="-122"/>
                <a:cs typeface="Times New Roman" pitchFamily="18" charset="0"/>
              </a:rPr>
              <a:t>带精密脉冲源的校正板 </a:t>
            </a:r>
          </a:p>
          <a:p>
            <a:pPr marL="557213" lvl="2" indent="-15875" eaLnBrk="1" hangingPunct="1">
              <a:buClr>
                <a:srgbClr val="9900CC"/>
              </a:buClr>
              <a:buFont typeface="Wingdings" pitchFamily="2" charset="2"/>
              <a:buChar char="Ø"/>
            </a:pPr>
            <a:r>
              <a:rPr lang="zh-CN" altLang="en-US">
                <a:solidFill>
                  <a:srgbClr val="0000CC"/>
                </a:solidFill>
                <a:latin typeface="Times New Roman" pitchFamily="18" charset="0"/>
                <a:ea typeface="华文细黑" pitchFamily="2" charset="-122"/>
                <a:cs typeface="Times New Roman" pitchFamily="18" charset="0"/>
              </a:rPr>
              <a:t>前端板</a:t>
            </a:r>
            <a:r>
              <a:rPr lang="en-US" altLang="zh-CN">
                <a:solidFill>
                  <a:srgbClr val="0000CC"/>
                </a:solidFill>
                <a:latin typeface="Times New Roman" pitchFamily="18" charset="0"/>
                <a:ea typeface="华文细黑" pitchFamily="2" charset="-122"/>
                <a:cs typeface="Times New Roman" pitchFamily="18" charset="0"/>
              </a:rPr>
              <a:t>,</a:t>
            </a:r>
            <a:r>
              <a:rPr lang="zh-CN" altLang="en-US">
                <a:solidFill>
                  <a:srgbClr val="0000CC"/>
                </a:solidFill>
                <a:latin typeface="Times New Roman" pitchFamily="18" charset="0"/>
                <a:ea typeface="华文细黑" pitchFamily="2" charset="-122"/>
                <a:cs typeface="Times New Roman" pitchFamily="18" charset="0"/>
              </a:rPr>
              <a:t>完成：</a:t>
            </a:r>
          </a:p>
          <a:p>
            <a:pPr marL="793750" lvl="3" indent="-57150" eaLnBrk="1" hangingPunct="1">
              <a:buClr>
                <a:schemeClr val="tx1"/>
              </a:buClr>
              <a:buFontTx/>
              <a:buChar char="•"/>
            </a:pPr>
            <a:r>
              <a:rPr lang="zh-CN" altLang="en-US" sz="2400">
                <a:solidFill>
                  <a:srgbClr val="0000CC"/>
                </a:solidFill>
                <a:latin typeface="Times New Roman" pitchFamily="18" charset="0"/>
                <a:ea typeface="华文细黑" pitchFamily="2" charset="-122"/>
                <a:cs typeface="Times New Roman" pitchFamily="18" charset="0"/>
              </a:rPr>
              <a:t>放大和成形模拟信号 </a:t>
            </a:r>
          </a:p>
          <a:p>
            <a:pPr marL="793750" lvl="3" indent="-57150" eaLnBrk="1" hangingPunct="1">
              <a:buClr>
                <a:schemeClr val="tx1"/>
              </a:buClr>
              <a:buFontTx/>
              <a:buChar char="•"/>
            </a:pPr>
            <a:r>
              <a:rPr lang="zh-CN" altLang="en-US" sz="2400">
                <a:solidFill>
                  <a:srgbClr val="0000CC"/>
                </a:solidFill>
                <a:latin typeface="Times New Roman" pitchFamily="18" charset="0"/>
                <a:ea typeface="华文细黑" pitchFamily="2" charset="-122"/>
                <a:cs typeface="Times New Roman" pitchFamily="18" charset="0"/>
              </a:rPr>
              <a:t>将几个探测单元信号模拟相加为</a:t>
            </a:r>
            <a:r>
              <a:rPr lang="en-US" altLang="zh-CN" sz="2400">
                <a:solidFill>
                  <a:srgbClr val="0000CC"/>
                </a:solidFill>
                <a:latin typeface="Times New Roman" pitchFamily="18" charset="0"/>
                <a:ea typeface="华文细黑" pitchFamily="2" charset="-122"/>
                <a:cs typeface="Times New Roman" pitchFamily="18" charset="0"/>
              </a:rPr>
              <a:t>TBB</a:t>
            </a:r>
            <a:r>
              <a:rPr lang="zh-CN" altLang="en-US" sz="2400">
                <a:solidFill>
                  <a:srgbClr val="0000CC"/>
                </a:solidFill>
                <a:latin typeface="Times New Roman" pitchFamily="18" charset="0"/>
                <a:ea typeface="华文细黑" pitchFamily="2" charset="-122"/>
                <a:cs typeface="Times New Roman" pitchFamily="18" charset="0"/>
              </a:rPr>
              <a:t>板提供信息 </a:t>
            </a:r>
          </a:p>
          <a:p>
            <a:pPr marL="793750" lvl="3" indent="-57150" eaLnBrk="1" hangingPunct="1">
              <a:buClr>
                <a:schemeClr val="tx1"/>
              </a:buClr>
              <a:buFontTx/>
              <a:buChar char="•"/>
            </a:pPr>
            <a:r>
              <a:rPr lang="zh-CN" altLang="en-US" sz="2400" b="1">
                <a:solidFill>
                  <a:srgbClr val="0000CC"/>
                </a:solidFill>
                <a:latin typeface="Times New Roman" pitchFamily="18" charset="0"/>
                <a:ea typeface="华文细黑" pitchFamily="2" charset="-122"/>
                <a:cs typeface="Times New Roman" pitchFamily="18" charset="0"/>
              </a:rPr>
              <a:t>把模拟信号存储成流水线模拟存储器中，等待一级触发系统取舍</a:t>
            </a:r>
          </a:p>
          <a:p>
            <a:pPr marL="793750" lvl="3" indent="-57150" eaLnBrk="1" hangingPunct="1">
              <a:buClr>
                <a:schemeClr val="tx1"/>
              </a:buClr>
              <a:buFontTx/>
              <a:buChar char="•"/>
            </a:pPr>
            <a:r>
              <a:rPr lang="zh-CN" altLang="en-US" sz="2400">
                <a:solidFill>
                  <a:srgbClr val="0000CC"/>
                </a:solidFill>
                <a:latin typeface="Times New Roman" pitchFamily="18" charset="0"/>
                <a:ea typeface="华文细黑" pitchFamily="2" charset="-122"/>
                <a:cs typeface="Times New Roman" pitchFamily="18" charset="0"/>
              </a:rPr>
              <a:t>将选中事例信号数字化 </a:t>
            </a:r>
          </a:p>
          <a:p>
            <a:pPr marL="793750" lvl="3" indent="-57150" eaLnBrk="1" hangingPunct="1">
              <a:buClr>
                <a:schemeClr val="tx1"/>
              </a:buClr>
              <a:buFontTx/>
              <a:buChar char="•"/>
            </a:pPr>
            <a:r>
              <a:rPr lang="zh-CN" altLang="en-US" sz="2400">
                <a:solidFill>
                  <a:srgbClr val="0000CC"/>
                </a:solidFill>
                <a:latin typeface="Times New Roman" pitchFamily="18" charset="0"/>
                <a:ea typeface="华文细黑" pitchFamily="2" charset="-122"/>
                <a:cs typeface="Times New Roman" pitchFamily="18" charset="0"/>
              </a:rPr>
              <a:t>通过光纤传送数字信号到</a:t>
            </a:r>
            <a:r>
              <a:rPr lang="en-US" altLang="zh-CN" sz="2400">
                <a:solidFill>
                  <a:srgbClr val="0000CC"/>
                </a:solidFill>
                <a:latin typeface="Times New Roman" pitchFamily="18" charset="0"/>
                <a:ea typeface="华文细黑" pitchFamily="2" charset="-122"/>
                <a:cs typeface="Times New Roman" pitchFamily="18" charset="0"/>
              </a:rPr>
              <a:t>ROD</a:t>
            </a:r>
            <a:r>
              <a:rPr lang="zh-CN" altLang="en-US" sz="2400">
                <a:solidFill>
                  <a:srgbClr val="0000CC"/>
                </a:solidFill>
                <a:latin typeface="Times New Roman" pitchFamily="18" charset="0"/>
                <a:ea typeface="华文细黑" pitchFamily="2" charset="-122"/>
                <a:cs typeface="Times New Roman" pitchFamily="18" charset="0"/>
              </a:rPr>
              <a:t>（</a:t>
            </a:r>
            <a:r>
              <a:rPr lang="en-US" altLang="zh-CN" sz="2400">
                <a:solidFill>
                  <a:srgbClr val="0000CC"/>
                </a:solidFill>
                <a:latin typeface="Times New Roman" pitchFamily="18" charset="0"/>
                <a:ea typeface="华文细黑" pitchFamily="2" charset="-122"/>
                <a:cs typeface="Times New Roman" pitchFamily="18" charset="0"/>
              </a:rPr>
              <a:t>off-Detector</a:t>
            </a:r>
            <a:r>
              <a:rPr lang="zh-CN" altLang="en-US" sz="2400">
                <a:solidFill>
                  <a:srgbClr val="0000CC"/>
                </a:solidFill>
                <a:latin typeface="Times New Roman" pitchFamily="18" charset="0"/>
                <a:ea typeface="华文细黑" pitchFamily="2" charset="-122"/>
                <a:cs typeface="Times New Roman" pitchFamily="18" charset="0"/>
              </a:rPr>
              <a:t>）</a:t>
            </a:r>
          </a:p>
          <a:p>
            <a:pPr marL="557213" lvl="2" indent="-15875" algn="just" eaLnBrk="1" hangingPunct="1">
              <a:buClr>
                <a:srgbClr val="9900CC"/>
              </a:buClr>
              <a:buFont typeface="Wingdings" pitchFamily="2" charset="2"/>
              <a:buChar char="Ø"/>
            </a:pPr>
            <a:r>
              <a:rPr lang="en-US" altLang="zh-CN">
                <a:solidFill>
                  <a:srgbClr val="0000CC"/>
                </a:solidFill>
                <a:latin typeface="Times New Roman" pitchFamily="18" charset="0"/>
                <a:ea typeface="华文细黑" pitchFamily="2" charset="-122"/>
                <a:cs typeface="Times New Roman" pitchFamily="18" charset="0"/>
              </a:rPr>
              <a:t>TBB</a:t>
            </a:r>
            <a:r>
              <a:rPr lang="zh-CN" altLang="en-US">
                <a:solidFill>
                  <a:srgbClr val="0000CC"/>
                </a:solidFill>
                <a:latin typeface="Times New Roman" pitchFamily="18" charset="0"/>
                <a:ea typeface="华文细黑" pitchFamily="2" charset="-122"/>
                <a:cs typeface="Times New Roman" pitchFamily="18" charset="0"/>
              </a:rPr>
              <a:t>板完成为触发处理器提供触发数据的予处理</a:t>
            </a:r>
          </a:p>
          <a:p>
            <a:pPr marL="557213" lvl="2" indent="-15875" algn="just" eaLnBrk="1" hangingPunct="1">
              <a:buClr>
                <a:srgbClr val="9900CC"/>
              </a:buClr>
              <a:buFont typeface="Wingdings" pitchFamily="2" charset="2"/>
              <a:buChar char="Ø"/>
            </a:pPr>
            <a:r>
              <a:rPr lang="zh-CN" altLang="en-US">
                <a:solidFill>
                  <a:srgbClr val="0000CC"/>
                </a:solidFill>
                <a:latin typeface="Times New Roman" pitchFamily="18" charset="0"/>
                <a:ea typeface="华文细黑" pitchFamily="2" charset="-122"/>
                <a:cs typeface="Times New Roman" pitchFamily="18" charset="0"/>
              </a:rPr>
              <a:t>控制板：接收和分发主时钟，一级触发接收信号和其它同步信号接收和分发配置控制机箱内各块板的控制信息    </a:t>
            </a:r>
          </a:p>
        </p:txBody>
      </p:sp>
      <p:sp>
        <p:nvSpPr>
          <p:cNvPr id="62468" name="Rectangle 4"/>
          <p:cNvSpPr>
            <a:spLocks noGrp="1" noChangeArrowheads="1"/>
          </p:cNvSpPr>
          <p:nvPr>
            <p:ph type="title"/>
          </p:nvPr>
        </p:nvSpPr>
        <p:spPr>
          <a:xfrm>
            <a:off x="395288" y="692150"/>
            <a:ext cx="8229600" cy="1143000"/>
          </a:xfrm>
        </p:spPr>
        <p:txBody>
          <a:bodyPr anchor="t"/>
          <a:lstStyle/>
          <a:p>
            <a:pPr algn="l" eaLnBrk="1" hangingPunct="1"/>
            <a:r>
              <a:rPr lang="en-US" altLang="zh-CN" sz="3200" b="1" dirty="0">
                <a:solidFill>
                  <a:srgbClr val="990033"/>
                </a:solidFill>
                <a:latin typeface="宋体" pitchFamily="2" charset="-122"/>
              </a:rPr>
              <a:t>ATLAS-</a:t>
            </a:r>
            <a:r>
              <a:rPr lang="zh-CN" altLang="en-US" sz="3200" b="1" dirty="0">
                <a:solidFill>
                  <a:srgbClr val="990033"/>
                </a:solidFill>
                <a:latin typeface="宋体" pitchFamily="2" charset="-122"/>
              </a:rPr>
              <a:t>电磁量能器前端读出模块</a:t>
            </a:r>
          </a:p>
        </p:txBody>
      </p:sp>
    </p:spTree>
  </p:cSld>
  <p:clrMapOvr>
    <a:masterClrMapping/>
  </p:clrMapOvr>
  <p:transition>
    <p:pull dir="lu"/>
  </p:transition>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页脚占位符 4"/>
          <p:cNvSpPr>
            <a:spLocks noGrp="1"/>
          </p:cNvSpPr>
          <p:nvPr>
            <p:ph type="ftr" sz="quarter" idx="11"/>
          </p:nvPr>
        </p:nvSpPr>
        <p:spPr>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fld id="{95AA46B1-BBA3-4DBE-AA1E-FFAAC74C3448}" type="slidenum">
              <a:rPr kumimoji="0" lang="en-US" altLang="zh-CN" sz="1600" b="1" i="1" u="none" strike="noStrike" kern="1200" cap="none" spc="0" normalizeH="0" baseline="0" noProof="0" smtClean="0">
                <a:ln>
                  <a:noFill/>
                </a:ln>
                <a:solidFill>
                  <a:srgbClr val="0000CC"/>
                </a:solidFill>
                <a:effectLst/>
                <a:uLnTx/>
                <a:uFillTx/>
                <a:latin typeface="Symap" pitchFamily="2" charset="0"/>
                <a:ea typeface="宋体"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687</a:t>
            </a:fld>
            <a:endParaRPr kumimoji="0" lang="en-US" altLang="zh-CN" sz="1600" b="1" i="1" u="none" strike="noStrike" kern="1200" cap="none" spc="0" normalizeH="0" baseline="0" noProof="0">
              <a:ln>
                <a:noFill/>
              </a:ln>
              <a:solidFill>
                <a:srgbClr val="0000CC"/>
              </a:solidFill>
              <a:effectLst/>
              <a:uLnTx/>
              <a:uFillTx/>
              <a:latin typeface="Symap" pitchFamily="2" charset="0"/>
              <a:ea typeface="宋体" pitchFamily="2" charset="-122"/>
              <a:cs typeface="+mn-cs"/>
            </a:endParaRPr>
          </a:p>
        </p:txBody>
      </p:sp>
      <p:sp>
        <p:nvSpPr>
          <p:cNvPr id="63491" name="Rectangle 2"/>
          <p:cNvSpPr>
            <a:spLocks noGrp="1" noChangeArrowheads="1"/>
          </p:cNvSpPr>
          <p:nvPr>
            <p:ph type="title"/>
          </p:nvPr>
        </p:nvSpPr>
        <p:spPr>
          <a:xfrm>
            <a:off x="457200" y="692696"/>
            <a:ext cx="8229600" cy="724942"/>
          </a:xfrm>
        </p:spPr>
        <p:txBody>
          <a:bodyPr anchor="t"/>
          <a:lstStyle/>
          <a:p>
            <a:pPr eaLnBrk="1" hangingPunct="1"/>
            <a:r>
              <a:rPr lang="en-US" altLang="zh-CN" sz="3200" b="1" dirty="0">
                <a:solidFill>
                  <a:srgbClr val="990033"/>
                </a:solidFill>
                <a:latin typeface="宋体" pitchFamily="2" charset="-122"/>
              </a:rPr>
              <a:t>ATLAS-CSC</a:t>
            </a:r>
            <a:r>
              <a:rPr lang="zh-CN" altLang="en-US" sz="3200" b="1" dirty="0">
                <a:solidFill>
                  <a:srgbClr val="990033"/>
                </a:solidFill>
                <a:latin typeface="宋体" pitchFamily="2" charset="-122"/>
              </a:rPr>
              <a:t>前端读出模块</a:t>
            </a:r>
            <a:endParaRPr lang="zh-CN" altLang="zh-CN" sz="3200" dirty="0"/>
          </a:p>
        </p:txBody>
      </p:sp>
      <p:pic>
        <p:nvPicPr>
          <p:cNvPr id="63492" name="Picture 4"/>
          <p:cNvPicPr>
            <a:picLocks noChangeAspect="1" noChangeArrowheads="1"/>
          </p:cNvPicPr>
          <p:nvPr/>
        </p:nvPicPr>
        <p:blipFill>
          <a:blip r:embed="rId2" cstate="print"/>
          <a:srcRect/>
          <a:stretch>
            <a:fillRect/>
          </a:stretch>
        </p:blipFill>
        <p:spPr bwMode="auto">
          <a:xfrm>
            <a:off x="899592" y="1340768"/>
            <a:ext cx="7713241" cy="3960440"/>
          </a:xfrm>
          <a:prstGeom prst="rect">
            <a:avLst/>
          </a:prstGeom>
          <a:noFill/>
          <a:ln w="9525">
            <a:noFill/>
            <a:miter lim="800000"/>
            <a:headEnd/>
            <a:tailEnd/>
          </a:ln>
        </p:spPr>
      </p:pic>
    </p:spTree>
  </p:cSld>
  <p:clrMapOvr>
    <a:masterClrMapping/>
  </p:clrMapOvr>
  <p:transition>
    <p:pull dir="lu"/>
  </p:transition>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4EBF90AC-F082-4ED0-B643-7992164B7EB4}"/>
              </a:ext>
            </a:extLst>
          </p:cNvPr>
          <p:cNvSpPr>
            <a:spLocks noGrp="1" noChangeArrowheads="1"/>
          </p:cNvSpPr>
          <p:nvPr>
            <p:ph type="title"/>
          </p:nvPr>
        </p:nvSpPr>
        <p:spPr>
          <a:xfrm>
            <a:off x="323850" y="765175"/>
            <a:ext cx="8135938" cy="576263"/>
          </a:xfrm>
          <a:noFill/>
        </p:spPr>
        <p:txBody>
          <a:bodyPr/>
          <a:lstStyle/>
          <a:p>
            <a:pPr eaLnBrk="1" hangingPunct="1"/>
            <a:r>
              <a:rPr lang="zh-CN" altLang="en-US" sz="3600" b="1">
                <a:solidFill>
                  <a:schemeClr val="tx1"/>
                </a:solidFill>
              </a:rPr>
              <a:t>第四节 触发处理系统</a:t>
            </a:r>
          </a:p>
        </p:txBody>
      </p:sp>
      <p:sp>
        <p:nvSpPr>
          <p:cNvPr id="2051" name="Rectangle 4">
            <a:extLst>
              <a:ext uri="{FF2B5EF4-FFF2-40B4-BE49-F238E27FC236}">
                <a16:creationId xmlns:a16="http://schemas.microsoft.com/office/drawing/2014/main" id="{F71CBD8C-D5CD-4A75-A62A-81FC4D9D502A}"/>
              </a:ext>
            </a:extLst>
          </p:cNvPr>
          <p:cNvSpPr>
            <a:spLocks noChangeArrowheads="1"/>
          </p:cNvSpPr>
          <p:nvPr/>
        </p:nvSpPr>
        <p:spPr bwMode="auto">
          <a:xfrm>
            <a:off x="684213" y="1412875"/>
            <a:ext cx="8208962"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36000" rIns="36000" bIns="36000">
            <a:spAutoFit/>
          </a:bodyPr>
          <a:lstStyle>
            <a:lvl1pPr marL="457200" indent="-457200" eaLnBrk="0" hangingPunct="0">
              <a:defRPr kumimoji="1" sz="2400" b="1" i="1">
                <a:solidFill>
                  <a:schemeClr val="tx1"/>
                </a:solidFill>
                <a:latin typeface="Times New Roman" panose="02020603050405020304" pitchFamily="18" charset="0"/>
                <a:ea typeface="宋体" panose="02010600030101010101" pitchFamily="2" charset="-122"/>
              </a:defRPr>
            </a:lvl1pPr>
            <a:lvl2pPr marL="808038" indent="3175"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1" lang="zh-CN" altLang="en-US" sz="2000" b="0" i="0" u="none" strike="noStrike" kern="1200" cap="none" spc="0" normalizeH="0" baseline="0" noProof="0">
                <a:ln>
                  <a:noFill/>
                </a:ln>
                <a:solidFill>
                  <a:srgbClr val="A50021"/>
                </a:solidFill>
                <a:effectLst/>
                <a:uLnTx/>
                <a:uFillTx/>
                <a:latin typeface="华文细黑" panose="02010600040101010101" pitchFamily="2" charset="-122"/>
                <a:ea typeface="华文细黑" panose="02010600040101010101" pitchFamily="2" charset="-122"/>
                <a:cs typeface="+mn-cs"/>
              </a:rPr>
              <a:t>触发判选的必要性和可能性</a:t>
            </a:r>
          </a:p>
          <a:p>
            <a:pPr marL="808038" marR="0" lvl="1" indent="3175" algn="l" defTabSz="914400" rtl="0" eaLnBrk="1" fontAlgn="base" latinLnBrk="0" hangingPunct="1">
              <a:lnSpc>
                <a:spcPct val="100000"/>
              </a:lnSpc>
              <a:spcBef>
                <a:spcPct val="50000"/>
              </a:spcBef>
              <a:spcAft>
                <a:spcPct val="0"/>
              </a:spcAft>
              <a:buClr>
                <a:srgbClr val="000000"/>
              </a:buClr>
              <a:buSzTx/>
              <a:buFont typeface="Wingdings" panose="05000000000000000000" pitchFamily="2" charset="2"/>
              <a:buChar char="l"/>
              <a:tabLst/>
              <a:defRPr/>
            </a:pPr>
            <a:r>
              <a:rPr kumimoji="1" lang="zh-CN" altLang="en-US" sz="20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   数据原始速率与记录速度之间不匹配始终是当代高能物理实验中数据获取系统的根本矛盾。解决这个矛盾从两方面着手：</a:t>
            </a:r>
          </a:p>
          <a:p>
            <a:pPr marL="808038" marR="0" lvl="1" indent="3175" algn="l" defTabSz="914400" rtl="0" eaLnBrk="1" fontAlgn="base" latinLnBrk="0" hangingPunct="1">
              <a:lnSpc>
                <a:spcPct val="100000"/>
              </a:lnSpc>
              <a:spcBef>
                <a:spcPct val="50000"/>
              </a:spcBef>
              <a:spcAft>
                <a:spcPct val="0"/>
              </a:spcAft>
              <a:buClrTx/>
              <a:buSzTx/>
              <a:buFontTx/>
              <a:buAutoNum type="circleNumDbPlain"/>
              <a:tabLst/>
              <a:defRPr/>
            </a:pP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提高采集系统传送速度</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减少死时间和消除瓶颈</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bottleneck)</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和存储速度</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采用先进的储存媒体和并行存储</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p>
          <a:p>
            <a:pPr marL="808038" marR="0" lvl="1" indent="3175" algn="l" defTabSz="914400" rtl="0" eaLnBrk="1" fontAlgn="base" latinLnBrk="0" hangingPunct="1">
              <a:lnSpc>
                <a:spcPct val="100000"/>
              </a:lnSpc>
              <a:spcBef>
                <a:spcPct val="50000"/>
              </a:spcBef>
              <a:spcAft>
                <a:spcPct val="0"/>
              </a:spcAft>
              <a:buClrTx/>
              <a:buSzTx/>
              <a:buFontTx/>
              <a:buAutoNum type="circleNumDbPlain"/>
              <a:tabLst/>
              <a:defRPr/>
            </a:pP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减少数据速率，使有效数据传输到系统中</a:t>
            </a:r>
          </a:p>
          <a:p>
            <a:pPr marL="808038" marR="0" lvl="1" indent="3175" algn="l" defTabSz="914400" rtl="0" eaLnBrk="1" fontAlgn="base" latinLnBrk="0" hangingPunct="1">
              <a:lnSpc>
                <a:spcPct val="100000"/>
              </a:lnSpc>
              <a:spcBef>
                <a:spcPct val="50000"/>
              </a:spcBef>
              <a:spcAft>
                <a:spcPct val="0"/>
              </a:spcAft>
              <a:buClr>
                <a:srgbClr val="000000"/>
              </a:buClr>
              <a:buSzTx/>
              <a:buFont typeface="Wingdings" panose="05000000000000000000" pitchFamily="2" charset="2"/>
              <a:buChar char="l"/>
              <a:tabLst/>
              <a:defRPr/>
            </a:pPr>
            <a:r>
              <a:rPr kumimoji="1" lang="zh-CN" altLang="en-US" sz="20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   解决这个矛盾的可能性：  </a:t>
            </a:r>
          </a:p>
          <a:p>
            <a:pPr marL="808038" marR="0" lvl="1" indent="3175" algn="l" defTabSz="914400" rtl="0" eaLnBrk="1" fontAlgn="base" latinLnBrk="0" hangingPunct="1">
              <a:lnSpc>
                <a:spcPct val="100000"/>
              </a:lnSpc>
              <a:spcBef>
                <a:spcPct val="50000"/>
              </a:spcBef>
              <a:spcAft>
                <a:spcPct val="0"/>
              </a:spcAft>
              <a:buClrTx/>
              <a:buSzTx/>
              <a:buFontTx/>
              <a:buAutoNum type="circleNumDbPlain"/>
              <a:tabLst/>
              <a:defRPr/>
            </a:pP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大量本底</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背景事例</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    </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本底事例比              </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10</a:t>
            </a:r>
            <a:r>
              <a:rPr kumimoji="1" lang="en-US" altLang="zh-CN" sz="2000" b="0" i="0" u="none" strike="noStrike" kern="1200" cap="none" spc="0" normalizeH="0" baseline="30000" noProof="0">
                <a:ln>
                  <a:noFill/>
                </a:ln>
                <a:solidFill>
                  <a:srgbClr val="CC00CC"/>
                </a:solidFill>
                <a:effectLst/>
                <a:uLnTx/>
                <a:uFillTx/>
                <a:latin typeface="华文细黑" panose="02010600040101010101" pitchFamily="2" charset="-122"/>
                <a:ea typeface="华文细黑" panose="02010600040101010101" pitchFamily="2" charset="-122"/>
                <a:cs typeface="+mn-cs"/>
              </a:rPr>
              <a:t>6</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1</a:t>
            </a:r>
          </a:p>
          <a:p>
            <a:pPr marL="808038" marR="0" lvl="1" indent="3175" algn="l" defTabSz="914400" rtl="0" eaLnBrk="1" fontAlgn="base" latinLnBrk="0" hangingPunct="1">
              <a:lnSpc>
                <a:spcPct val="100000"/>
              </a:lnSpc>
              <a:spcBef>
                <a:spcPct val="50000"/>
              </a:spcBef>
              <a:spcAft>
                <a:spcPct val="0"/>
              </a:spcAft>
              <a:buClrTx/>
              <a:buSzTx/>
              <a:buFontTx/>
              <a:buAutoNum type="circleNumDbPlain"/>
              <a:tabLst/>
              <a:defRPr/>
            </a:pP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大量零数据通道       零通道有用通道比       </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1000</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1</a:t>
            </a:r>
          </a:p>
          <a:p>
            <a:pPr marL="808038" marR="0" lvl="1" indent="3175"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en-US" altLang="zh-CN" sz="20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   </a:t>
            </a:r>
            <a:r>
              <a:rPr kumimoji="1" lang="zh-CN" altLang="en-US" sz="20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零通道压缩使每一个事例数据量减少，有效地减少数据速率。</a:t>
            </a:r>
          </a:p>
          <a:p>
            <a:pPr marL="808038" marR="0" lvl="1" indent="3175" algn="l" defTabSz="914400" rtl="0" eaLnBrk="1" fontAlgn="base" latinLnBrk="0" hangingPunct="1">
              <a:lnSpc>
                <a:spcPct val="100000"/>
              </a:lnSpc>
              <a:spcBef>
                <a:spcPct val="50000"/>
              </a:spcBef>
              <a:spcAft>
                <a:spcPct val="0"/>
              </a:spcAft>
              <a:buClr>
                <a:srgbClr val="000000"/>
              </a:buClr>
              <a:buSzTx/>
              <a:buFont typeface="Wingdings" panose="05000000000000000000" pitchFamily="2" charset="2"/>
              <a:buChar char="l"/>
              <a:tabLst/>
              <a:defRPr/>
            </a:pPr>
            <a:r>
              <a:rPr kumimoji="1" lang="zh-CN" altLang="en-US" sz="20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   在线对原始事例进行筛选，剔除本底，保存好事例即是触发判选系统所要完成的任务。</a:t>
            </a:r>
          </a:p>
        </p:txBody>
      </p:sp>
      <p:sp>
        <p:nvSpPr>
          <p:cNvPr id="4" name="页脚占位符 3">
            <a:extLst>
              <a:ext uri="{FF2B5EF4-FFF2-40B4-BE49-F238E27FC236}">
                <a16:creationId xmlns:a16="http://schemas.microsoft.com/office/drawing/2014/main" id="{2FAC85EA-D245-4B69-A605-97DB285451CD}"/>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6DB725A5-9CE4-472F-A067-9F700A77F43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FAE1A114-3AD6-4316-B045-5DC73C6EC113}"/>
              </a:ext>
            </a:extLst>
          </p:cNvPr>
          <p:cNvSpPr>
            <a:spLocks noGrp="1" noChangeArrowheads="1"/>
          </p:cNvSpPr>
          <p:nvPr>
            <p:ph type="title"/>
          </p:nvPr>
        </p:nvSpPr>
        <p:spPr>
          <a:xfrm>
            <a:off x="323850" y="765175"/>
            <a:ext cx="8229600" cy="719138"/>
          </a:xfrm>
          <a:noFill/>
        </p:spPr>
        <p:txBody>
          <a:bodyPr/>
          <a:lstStyle/>
          <a:p>
            <a:pPr eaLnBrk="1" hangingPunct="1"/>
            <a:r>
              <a:rPr lang="zh-CN" altLang="en-US" sz="2000" b="1">
                <a:solidFill>
                  <a:schemeClr val="tx1"/>
                </a:solidFill>
              </a:rPr>
              <a:t>四、触发处理系统</a:t>
            </a:r>
          </a:p>
        </p:txBody>
      </p:sp>
      <p:sp>
        <p:nvSpPr>
          <p:cNvPr id="3075" name="Rectangle 3">
            <a:extLst>
              <a:ext uri="{FF2B5EF4-FFF2-40B4-BE49-F238E27FC236}">
                <a16:creationId xmlns:a16="http://schemas.microsoft.com/office/drawing/2014/main" id="{A49BEFC0-738A-4282-9050-98E05DEF5DAB}"/>
              </a:ext>
            </a:extLst>
          </p:cNvPr>
          <p:cNvSpPr>
            <a:spLocks noChangeArrowheads="1"/>
          </p:cNvSpPr>
          <p:nvPr/>
        </p:nvSpPr>
        <p:spPr bwMode="auto">
          <a:xfrm>
            <a:off x="684213" y="1412875"/>
            <a:ext cx="7848600" cy="524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36000" rIns="36000" bIns="36000">
            <a:spAutoFit/>
          </a:bodyPr>
          <a:lstStyle>
            <a:lvl1pPr marL="457200" indent="-457200" eaLnBrk="0" hangingPunct="0">
              <a:defRPr kumimoji="1" sz="2400" b="1" i="1">
                <a:solidFill>
                  <a:schemeClr val="tx1"/>
                </a:solidFill>
                <a:latin typeface="Times New Roman" panose="02020603050405020304" pitchFamily="18" charset="0"/>
                <a:ea typeface="宋体" panose="02010600030101010101" pitchFamily="2" charset="-122"/>
              </a:defRPr>
            </a:lvl1pPr>
            <a:lvl2pPr marL="808038" indent="3175"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0" indent="-457200" algn="l" defTabSz="914400" rtl="0" eaLnBrk="1" fontAlgn="base" latinLnBrk="0" hangingPunct="1">
              <a:lnSpc>
                <a:spcPct val="100000"/>
              </a:lnSpc>
              <a:spcBef>
                <a:spcPct val="50000"/>
              </a:spcBef>
              <a:spcAft>
                <a:spcPct val="0"/>
              </a:spcAft>
              <a:buClrTx/>
              <a:buSzTx/>
              <a:buFontTx/>
              <a:buAutoNum type="arabicPeriod" startAt="2"/>
              <a:tabLst/>
              <a:defRPr/>
            </a:pPr>
            <a:r>
              <a:rPr kumimoji="1" lang="zh-CN" altLang="en-US" sz="2400" b="0" i="0" u="none" strike="noStrike" kern="1200" cap="none" spc="0" normalizeH="0" baseline="0" noProof="0">
                <a:ln>
                  <a:noFill/>
                </a:ln>
                <a:solidFill>
                  <a:srgbClr val="A50021"/>
                </a:solidFill>
                <a:effectLst/>
                <a:uLnTx/>
                <a:uFillTx/>
                <a:latin typeface="华文细黑" panose="02010600040101010101" pitchFamily="2" charset="-122"/>
                <a:ea typeface="华文细黑" panose="02010600040101010101" pitchFamily="2" charset="-122"/>
                <a:cs typeface="+mn-cs"/>
              </a:rPr>
              <a:t>触发系统的任务、要求和基本结构</a:t>
            </a:r>
          </a:p>
          <a:p>
            <a:pPr marL="808038" marR="0" lvl="1" indent="3175"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在线对原始事例进行筛选，剔除本底，保存好事例即是触发判选系统所要完成的任务。 </a:t>
            </a:r>
          </a:p>
          <a:p>
            <a:pPr marL="808038" marR="0" lvl="1" indent="3175"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对触发判选系统的要求：</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 </a:t>
            </a:r>
          </a:p>
          <a:p>
            <a:pPr marL="808038" marR="0" lvl="1" indent="3175" algn="l" defTabSz="914400" rtl="0" eaLnBrk="1" fontAlgn="base" latinLnBrk="0" hangingPunct="1">
              <a:lnSpc>
                <a:spcPct val="100000"/>
              </a:lnSpc>
              <a:spcBef>
                <a:spcPct val="50000"/>
              </a:spcBef>
              <a:spcAft>
                <a:spcPct val="0"/>
              </a:spcAft>
              <a:buClrTx/>
              <a:buSzTx/>
              <a:buFontTx/>
              <a:buAutoNum type="circleNumDbPlain"/>
              <a:tabLst/>
              <a:defRPr/>
            </a:pP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尽可能排斥本底事例：包括非作用本底（也称为自然本底）和物理本底。</a:t>
            </a:r>
          </a:p>
          <a:p>
            <a:pPr marL="808038" marR="0" lvl="1" indent="3175" algn="l" defTabSz="914400" rtl="0" eaLnBrk="1" fontAlgn="base" latinLnBrk="0" hangingPunct="1">
              <a:lnSpc>
                <a:spcPct val="100000"/>
              </a:lnSpc>
              <a:spcBef>
                <a:spcPct val="50000"/>
              </a:spcBef>
              <a:spcAft>
                <a:spcPct val="0"/>
              </a:spcAft>
              <a:buClrTx/>
              <a:buSzTx/>
              <a:buFontTx/>
              <a:buAutoNum type="circleNumDbPlain"/>
              <a:tabLst/>
              <a:defRPr/>
            </a:pP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尽可能不丢失好事例。</a:t>
            </a:r>
          </a:p>
          <a:p>
            <a:pPr marL="808038" marR="0" lvl="1" indent="3175" algn="l" defTabSz="914400" rtl="0" eaLnBrk="1" fontAlgn="base" latinLnBrk="0" hangingPunct="1">
              <a:lnSpc>
                <a:spcPct val="100000"/>
              </a:lnSpc>
              <a:spcBef>
                <a:spcPct val="50000"/>
              </a:spcBef>
              <a:spcAft>
                <a:spcPct val="0"/>
              </a:spcAft>
              <a:buClrTx/>
              <a:buSzTx/>
              <a:buFontTx/>
              <a:buAutoNum type="circleNumDbPlain"/>
              <a:tabLst/>
              <a:defRPr/>
            </a:pP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判选过程产生的死时间小，对采集系统总的死时间贡献尽量减小。</a:t>
            </a:r>
          </a:p>
          <a:p>
            <a:pPr marL="808038" marR="0" lvl="1" indent="3175" algn="l" defTabSz="914400" rtl="0" eaLnBrk="1" fontAlgn="base" latinLnBrk="0" hangingPunct="1">
              <a:lnSpc>
                <a:spcPct val="100000"/>
              </a:lnSpc>
              <a:spcBef>
                <a:spcPct val="50000"/>
              </a:spcBef>
              <a:spcAft>
                <a:spcPct val="0"/>
              </a:spcAft>
              <a:buClrTx/>
              <a:buSzTx/>
              <a:buFontTx/>
              <a:buAutoNum type="circleNumDbPlain"/>
              <a:tabLst/>
              <a:defRPr/>
            </a:pP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灵活性</a:t>
            </a:r>
            <a:r>
              <a:rPr kumimoji="1" lang="en-US" altLang="zh-CN"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可根据不同物理目标，进行灵活设置触发条件，可编程性。</a:t>
            </a: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 </a:t>
            </a:r>
          </a:p>
        </p:txBody>
      </p:sp>
      <p:sp>
        <p:nvSpPr>
          <p:cNvPr id="4" name="页脚占位符 3">
            <a:extLst>
              <a:ext uri="{FF2B5EF4-FFF2-40B4-BE49-F238E27FC236}">
                <a16:creationId xmlns:a16="http://schemas.microsoft.com/office/drawing/2014/main" id="{92EC9A55-7394-4ACB-A803-45D2A09E5CBC}"/>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4CFAE002-9FEB-41B2-8D06-EE0096CE8F18}"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689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2555776" y="609600"/>
          <a:ext cx="3528392" cy="7318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F825CC74-84AF-48F6-96CA-7DCFD1116639}" type="slidenum">
              <a:rPr lang="en-US" altLang="zh-CN" smtClean="0"/>
              <a:pPr>
                <a:defRPr/>
              </a:pPr>
              <a:t>69</a:t>
            </a:fld>
            <a:endParaRPr lang="en-US" altLang="zh-CN"/>
          </a:p>
        </p:txBody>
      </p:sp>
      <p:grpSp>
        <p:nvGrpSpPr>
          <p:cNvPr id="6" name="组合 5"/>
          <p:cNvGrpSpPr/>
          <p:nvPr/>
        </p:nvGrpSpPr>
        <p:grpSpPr>
          <a:xfrm>
            <a:off x="1043608" y="1618951"/>
            <a:ext cx="7041965" cy="2026073"/>
            <a:chOff x="1135109" y="456579"/>
            <a:chExt cx="7027146" cy="2458121"/>
          </a:xfrm>
        </p:grpSpPr>
        <p:sp>
          <p:nvSpPr>
            <p:cNvPr id="7" name="圆角矩形 6"/>
            <p:cNvSpPr/>
            <p:nvPr/>
          </p:nvSpPr>
          <p:spPr>
            <a:xfrm>
              <a:off x="1135109" y="456579"/>
              <a:ext cx="7027146" cy="2458121"/>
            </a:xfrm>
            <a:prstGeom prst="roundRect">
              <a:avLst>
                <a:gd name="adj" fmla="val 10000"/>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8" name="圆角矩形 4"/>
            <p:cNvSpPr/>
            <p:nvPr/>
          </p:nvSpPr>
          <p:spPr>
            <a:xfrm>
              <a:off x="1207105" y="528575"/>
              <a:ext cx="6883154" cy="2314128"/>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30480" tIns="20320" rIns="30480" bIns="20320" numCol="1" spcCol="1270" anchor="ctr" anchorCtr="0">
              <a:noAutofit/>
            </a:bodyPr>
            <a:lstStyle/>
            <a:p>
              <a:pPr eaLnBrk="1" hangingPunct="1"/>
              <a:r>
                <a:rPr lang="zh-CN" altLang="en-US" sz="2000" dirty="0">
                  <a:solidFill>
                    <a:srgbClr val="0000FF"/>
                  </a:solidFill>
                  <a:latin typeface="华文细黑" pitchFamily="2" charset="-122"/>
                  <a:ea typeface="华文细黑" pitchFamily="2" charset="-122"/>
                </a:rPr>
                <a:t>核电子学与核探测技术相结合，产生了各种工业同位素仪表（如料位计、水分计、厚度计、核子秤等）、工业在线分析装置、</a:t>
              </a:r>
              <a:r>
                <a:rPr lang="en-US" altLang="zh-CN" sz="2000" dirty="0">
                  <a:solidFill>
                    <a:srgbClr val="0000FF"/>
                  </a:solidFill>
                  <a:latin typeface="华文细黑" pitchFamily="2" charset="-122"/>
                  <a:ea typeface="华文细黑" pitchFamily="2" charset="-122"/>
                </a:rPr>
                <a:t>χ</a:t>
              </a:r>
              <a:r>
                <a:rPr lang="zh-CN" altLang="en-US" sz="2000" dirty="0">
                  <a:solidFill>
                    <a:srgbClr val="0000FF"/>
                  </a:solidFill>
                  <a:latin typeface="华文细黑" pitchFamily="2" charset="-122"/>
                  <a:ea typeface="华文细黑" pitchFamily="2" charset="-122"/>
                </a:rPr>
                <a:t>荧光分析仪、核固体学实验装置、核测井仪、核医学成像数据获取系统等等，在科研、工业、医学、农业、冶金、地质、环境等许多部门得到广泛的应用，产生巨大成效。</a:t>
              </a:r>
            </a:p>
          </p:txBody>
        </p:sp>
      </p:grpSp>
      <p:grpSp>
        <p:nvGrpSpPr>
          <p:cNvPr id="9" name="组合 8"/>
          <p:cNvGrpSpPr/>
          <p:nvPr/>
        </p:nvGrpSpPr>
        <p:grpSpPr>
          <a:xfrm>
            <a:off x="1043608" y="4005064"/>
            <a:ext cx="7122369" cy="2016224"/>
            <a:chOff x="967890" y="456579"/>
            <a:chExt cx="7122369" cy="2458121"/>
          </a:xfrm>
        </p:grpSpPr>
        <p:sp>
          <p:nvSpPr>
            <p:cNvPr id="10" name="圆角矩形 9"/>
            <p:cNvSpPr/>
            <p:nvPr/>
          </p:nvSpPr>
          <p:spPr>
            <a:xfrm>
              <a:off x="967890" y="456579"/>
              <a:ext cx="7027146" cy="2458121"/>
            </a:xfrm>
            <a:prstGeom prst="roundRect">
              <a:avLst>
                <a:gd name="adj" fmla="val 10000"/>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 name="圆角矩形 4"/>
            <p:cNvSpPr/>
            <p:nvPr/>
          </p:nvSpPr>
          <p:spPr>
            <a:xfrm>
              <a:off x="1207105" y="528575"/>
              <a:ext cx="6883154" cy="2314129"/>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30480" tIns="20320" rIns="30480" bIns="20320" numCol="1" spcCol="1270" anchor="ctr" anchorCtr="0">
              <a:noAutofit/>
            </a:bodyPr>
            <a:lstStyle/>
            <a:p>
              <a:pPr eaLnBrk="1" hangingPunct="1"/>
              <a:r>
                <a:rPr lang="zh-CN" altLang="en-US" sz="2000" dirty="0">
                  <a:solidFill>
                    <a:srgbClr val="0000FF"/>
                  </a:solidFill>
                  <a:latin typeface="华文细黑" pitchFamily="2" charset="-122"/>
                  <a:ea typeface="华文细黑" pitchFamily="2" charset="-122"/>
                </a:rPr>
                <a:t>将简要介绍核电子学技术在一些物理实验中应用和核医学成像中核电子学技术的应用。 </a:t>
              </a:r>
              <a:endParaRPr lang="en-US" altLang="zh-CN" sz="2000" dirty="0">
                <a:solidFill>
                  <a:srgbClr val="0000FF"/>
                </a:solidFill>
                <a:latin typeface="华文细黑" pitchFamily="2" charset="-122"/>
                <a:ea typeface="华文细黑" pitchFamily="2" charset="-122"/>
              </a:endParaRPr>
            </a:p>
            <a:p>
              <a:pPr eaLnBrk="1" hangingPunct="1"/>
              <a:endParaRPr lang="en-US" altLang="zh-CN" sz="2000" dirty="0">
                <a:solidFill>
                  <a:srgbClr val="0000FF"/>
                </a:solidFill>
                <a:latin typeface="华文细黑" pitchFamily="2" charset="-122"/>
                <a:ea typeface="华文细黑" pitchFamily="2" charset="-122"/>
              </a:endParaRPr>
            </a:p>
            <a:p>
              <a:pPr eaLnBrk="1" hangingPunct="1">
                <a:lnSpc>
                  <a:spcPct val="80000"/>
                </a:lnSpc>
                <a:buFontTx/>
                <a:buNone/>
              </a:pPr>
              <a:r>
                <a:rPr lang="zh-CN" altLang="en-US" sz="2000" b="1" dirty="0">
                  <a:solidFill>
                    <a:srgbClr val="0000FF"/>
                  </a:solidFill>
                  <a:latin typeface="华文细黑" pitchFamily="2" charset="-122"/>
                  <a:ea typeface="华文细黑" pitchFamily="2" charset="-122"/>
                </a:rPr>
                <a:t>核电子学中处理大信息量高信息速率的技术和处理短随机脉冲的技术在很多物理实验领域得到应用，这里仅仅介绍几个例子。 </a:t>
              </a:r>
            </a:p>
            <a:p>
              <a:pPr eaLnBrk="1" hangingPunct="1"/>
              <a:endParaRPr lang="zh-CN" altLang="en-US" sz="2000" dirty="0">
                <a:solidFill>
                  <a:srgbClr val="0000FF"/>
                </a:solidFill>
                <a:latin typeface="华文细黑" pitchFamily="2" charset="-122"/>
                <a:ea typeface="华文细黑" pitchFamily="2" charset="-122"/>
              </a:endParaRPr>
            </a:p>
          </p:txBody>
        </p:sp>
      </p:grpSp>
    </p:spTree>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BD7455E6-DE82-485E-A126-5A60A8FD6E01}"/>
              </a:ext>
            </a:extLst>
          </p:cNvPr>
          <p:cNvSpPr>
            <a:spLocks noGrp="1" noChangeArrowheads="1"/>
          </p:cNvSpPr>
          <p:nvPr>
            <p:ph type="title"/>
          </p:nvPr>
        </p:nvSpPr>
        <p:spPr>
          <a:xfrm>
            <a:off x="395288" y="692150"/>
            <a:ext cx="8229600" cy="792163"/>
          </a:xfrm>
          <a:noFill/>
        </p:spPr>
        <p:txBody>
          <a:bodyPr/>
          <a:lstStyle/>
          <a:p>
            <a:pPr eaLnBrk="1" hangingPunct="1"/>
            <a:r>
              <a:rPr lang="zh-CN" altLang="en-US" sz="2000" b="1">
                <a:solidFill>
                  <a:schemeClr val="tx1"/>
                </a:solidFill>
              </a:rPr>
              <a:t>四、触发处理系统</a:t>
            </a:r>
          </a:p>
        </p:txBody>
      </p:sp>
      <p:sp>
        <p:nvSpPr>
          <p:cNvPr id="4099" name="Rectangle 3">
            <a:extLst>
              <a:ext uri="{FF2B5EF4-FFF2-40B4-BE49-F238E27FC236}">
                <a16:creationId xmlns:a16="http://schemas.microsoft.com/office/drawing/2014/main" id="{3F961AA6-B843-4336-AA5D-F83332949AA4}"/>
              </a:ext>
            </a:extLst>
          </p:cNvPr>
          <p:cNvSpPr>
            <a:spLocks noChangeArrowheads="1"/>
          </p:cNvSpPr>
          <p:nvPr/>
        </p:nvSpPr>
        <p:spPr bwMode="auto">
          <a:xfrm>
            <a:off x="684213" y="1341438"/>
            <a:ext cx="7848600" cy="995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36000" rIns="36000" bIns="36000">
            <a:spAutoFit/>
          </a:bodyPr>
          <a:lstStyle>
            <a:lvl1pPr marL="457200" indent="-457200"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0" indent="-457200" algn="l" defTabSz="914400" rtl="0" eaLnBrk="1" fontAlgn="base" latinLnBrk="0" hangingPunct="1">
              <a:lnSpc>
                <a:spcPct val="100000"/>
              </a:lnSpc>
              <a:spcBef>
                <a:spcPct val="50000"/>
              </a:spcBef>
              <a:spcAft>
                <a:spcPct val="0"/>
              </a:spcAft>
              <a:buClrTx/>
              <a:buSzTx/>
              <a:buFontTx/>
              <a:buAutoNum type="arabicPeriod" startAt="2"/>
              <a:tabLst/>
              <a:defRPr/>
            </a:pPr>
            <a:r>
              <a:rPr kumimoji="1" lang="zh-CN" altLang="en-US" sz="2400" b="0" i="0" u="none" strike="noStrike" kern="1200" cap="none" spc="0" normalizeH="0" baseline="0" noProof="0">
                <a:ln>
                  <a:noFill/>
                </a:ln>
                <a:solidFill>
                  <a:srgbClr val="A50021"/>
                </a:solidFill>
                <a:effectLst/>
                <a:uLnTx/>
                <a:uFillTx/>
                <a:latin typeface="华文细黑" panose="02010600040101010101" pitchFamily="2" charset="-122"/>
                <a:ea typeface="华文细黑" panose="02010600040101010101" pitchFamily="2" charset="-122"/>
                <a:cs typeface="+mn-cs"/>
              </a:rPr>
              <a:t>触发系统的任务、要求和基本结构</a:t>
            </a:r>
          </a:p>
          <a:p>
            <a:pPr marL="457200" marR="0" lvl="0"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多级触发系统的基本结构</a:t>
            </a:r>
          </a:p>
        </p:txBody>
      </p:sp>
      <p:pic>
        <p:nvPicPr>
          <p:cNvPr id="4100" name="Picture 4" descr="map6-1-1">
            <a:extLst>
              <a:ext uri="{FF2B5EF4-FFF2-40B4-BE49-F238E27FC236}">
                <a16:creationId xmlns:a16="http://schemas.microsoft.com/office/drawing/2014/main" id="{0CE40D4C-EB03-4E56-8F8C-A132536A16F2}"/>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468313" y="2370138"/>
            <a:ext cx="8135937" cy="4143375"/>
          </a:xfrm>
          <a:noFill/>
        </p:spPr>
      </p:pic>
      <p:sp>
        <p:nvSpPr>
          <p:cNvPr id="5" name="页脚占位符 3">
            <a:extLst>
              <a:ext uri="{FF2B5EF4-FFF2-40B4-BE49-F238E27FC236}">
                <a16:creationId xmlns:a16="http://schemas.microsoft.com/office/drawing/2014/main" id="{3E8201B6-F204-4C75-821A-0E263118EA02}"/>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B4F3276C-C58D-4F8C-9650-D26DD381D16D}"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a:extLst>
              <a:ext uri="{FF2B5EF4-FFF2-40B4-BE49-F238E27FC236}">
                <a16:creationId xmlns:a16="http://schemas.microsoft.com/office/drawing/2014/main" id="{6B0009D6-8B05-420D-A966-33209965FE43}"/>
              </a:ext>
            </a:extLst>
          </p:cNvPr>
          <p:cNvSpPr>
            <a:spLocks noGrp="1" noChangeArrowheads="1"/>
          </p:cNvSpPr>
          <p:nvPr>
            <p:ph type="title"/>
          </p:nvPr>
        </p:nvSpPr>
        <p:spPr>
          <a:xfrm>
            <a:off x="395288" y="692150"/>
            <a:ext cx="8229600" cy="720725"/>
          </a:xfrm>
          <a:noFill/>
        </p:spPr>
        <p:txBody>
          <a:bodyPr/>
          <a:lstStyle/>
          <a:p>
            <a:pPr eaLnBrk="1" hangingPunct="1"/>
            <a:r>
              <a:rPr lang="zh-CN" altLang="en-US" sz="2000" b="1">
                <a:solidFill>
                  <a:schemeClr val="tx1"/>
                </a:solidFill>
              </a:rPr>
              <a:t>四、触发处理系统</a:t>
            </a:r>
          </a:p>
        </p:txBody>
      </p:sp>
      <p:sp>
        <p:nvSpPr>
          <p:cNvPr id="5123" name="Rectangle 3">
            <a:extLst>
              <a:ext uri="{FF2B5EF4-FFF2-40B4-BE49-F238E27FC236}">
                <a16:creationId xmlns:a16="http://schemas.microsoft.com/office/drawing/2014/main" id="{493AA2E8-1A0F-4399-A363-EF8C46CF3CE7}"/>
              </a:ext>
            </a:extLst>
          </p:cNvPr>
          <p:cNvSpPr>
            <a:spLocks noChangeArrowheads="1"/>
          </p:cNvSpPr>
          <p:nvPr/>
        </p:nvSpPr>
        <p:spPr bwMode="auto">
          <a:xfrm>
            <a:off x="684213" y="1412875"/>
            <a:ext cx="7848600" cy="339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36000" rIns="36000" bIns="36000">
            <a:spAutoFit/>
          </a:bodyPr>
          <a:lstStyle>
            <a:lvl1pPr marL="457200" indent="-457200"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0" indent="-457200" algn="l" defTabSz="914400" rtl="0" eaLnBrk="1" fontAlgn="base" latinLnBrk="0" hangingPunct="1">
              <a:lnSpc>
                <a:spcPct val="100000"/>
              </a:lnSpc>
              <a:spcBef>
                <a:spcPct val="50000"/>
              </a:spcBef>
              <a:spcAft>
                <a:spcPct val="0"/>
              </a:spcAft>
              <a:buClrTx/>
              <a:buSzTx/>
              <a:buFontTx/>
              <a:buAutoNum type="arabicPeriod" startAt="2"/>
              <a:tabLst/>
              <a:defRPr/>
            </a:pPr>
            <a:r>
              <a:rPr kumimoji="1" lang="zh-CN" altLang="en-US" sz="2400" b="0" i="0" u="none" strike="noStrike" kern="1200" cap="none" spc="0" normalizeH="0" baseline="0" noProof="0">
                <a:ln>
                  <a:noFill/>
                </a:ln>
                <a:solidFill>
                  <a:srgbClr val="A50021"/>
                </a:solidFill>
                <a:effectLst/>
                <a:uLnTx/>
                <a:uFillTx/>
                <a:latin typeface="华文细黑" panose="02010600040101010101" pitchFamily="2" charset="-122"/>
                <a:ea typeface="华文细黑" panose="02010600040101010101" pitchFamily="2" charset="-122"/>
                <a:cs typeface="+mn-cs"/>
              </a:rPr>
              <a:t>触发系统的任务、要求和基本结构</a:t>
            </a:r>
          </a:p>
          <a:p>
            <a:pPr marL="457200" marR="0" lvl="0"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多级触发系统的基本结构</a:t>
            </a:r>
          </a:p>
          <a:p>
            <a:pPr marL="457200" marR="0" lvl="0" indent="-457200" algn="l" defTabSz="914400" rtl="0" eaLnBrk="1" fontAlgn="base" latinLnBrk="0" hangingPunct="1">
              <a:lnSpc>
                <a:spcPct val="100000"/>
              </a:lnSpc>
              <a:spcBef>
                <a:spcPct val="50000"/>
              </a:spcBef>
              <a:spcAft>
                <a:spcPct val="0"/>
              </a:spcAft>
              <a:buClrTx/>
              <a:buSzTx/>
              <a:buFont typeface="Wingdings" panose="05000000000000000000" pitchFamily="2" charset="2"/>
              <a:buNone/>
              <a:tabLst/>
              <a:defRPr/>
            </a:pP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	第一级：要求快速触发，做到对每一个原始事例进	行一次判选。因此允许完成判选时间只有小于主时钟周期</a:t>
            </a:r>
            <a:r>
              <a:rPr kumimoji="1" lang="en-US" altLang="zh-CN"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对撞作用周期</a:t>
            </a:r>
            <a:r>
              <a:rPr kumimoji="1" lang="en-US" altLang="zh-CN"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。第一级判选称为无死时间触发判选。第一级判选功能的实现大多数依靠硬件，用快速的电子学器件组成逻辑运算电路来实现判选。因此这一级触发系统又称为快电子学触发。</a:t>
            </a:r>
          </a:p>
        </p:txBody>
      </p:sp>
      <p:sp>
        <p:nvSpPr>
          <p:cNvPr id="4" name="页脚占位符 3">
            <a:extLst>
              <a:ext uri="{FF2B5EF4-FFF2-40B4-BE49-F238E27FC236}">
                <a16:creationId xmlns:a16="http://schemas.microsoft.com/office/drawing/2014/main" id="{68EB35D3-78D0-401D-B95A-07184FC29242}"/>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102A98F-6ED3-4F87-9C8D-CEB80B7227F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5B32B2BF-3BFA-483D-9F56-59B79FADE2A1}"/>
              </a:ext>
            </a:extLst>
          </p:cNvPr>
          <p:cNvSpPr>
            <a:spLocks noGrp="1" noChangeArrowheads="1"/>
          </p:cNvSpPr>
          <p:nvPr>
            <p:ph type="title"/>
          </p:nvPr>
        </p:nvSpPr>
        <p:spPr>
          <a:xfrm>
            <a:off x="395288" y="692150"/>
            <a:ext cx="8229600" cy="720725"/>
          </a:xfrm>
          <a:noFill/>
        </p:spPr>
        <p:txBody>
          <a:bodyPr/>
          <a:lstStyle/>
          <a:p>
            <a:pPr eaLnBrk="1" hangingPunct="1"/>
            <a:r>
              <a:rPr lang="zh-CN" altLang="en-US" sz="2000" b="1">
                <a:solidFill>
                  <a:schemeClr val="tx1"/>
                </a:solidFill>
              </a:rPr>
              <a:t>四、触发处理系统</a:t>
            </a:r>
          </a:p>
        </p:txBody>
      </p:sp>
      <p:sp>
        <p:nvSpPr>
          <p:cNvPr id="6147" name="Rectangle 3">
            <a:extLst>
              <a:ext uri="{FF2B5EF4-FFF2-40B4-BE49-F238E27FC236}">
                <a16:creationId xmlns:a16="http://schemas.microsoft.com/office/drawing/2014/main" id="{F643B475-2767-4894-9066-6C9C6C628FD1}"/>
              </a:ext>
            </a:extLst>
          </p:cNvPr>
          <p:cNvSpPr>
            <a:spLocks noChangeArrowheads="1"/>
          </p:cNvSpPr>
          <p:nvPr/>
        </p:nvSpPr>
        <p:spPr bwMode="auto">
          <a:xfrm>
            <a:off x="684213" y="1412875"/>
            <a:ext cx="7848600" cy="302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36000" rIns="36000" bIns="36000">
            <a:spAutoFit/>
          </a:bodyPr>
          <a:lstStyle>
            <a:lvl1pPr marL="457200" indent="-457200"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0" indent="-457200" algn="l" defTabSz="914400" rtl="0" eaLnBrk="1" fontAlgn="base" latinLnBrk="0" hangingPunct="1">
              <a:lnSpc>
                <a:spcPct val="100000"/>
              </a:lnSpc>
              <a:spcBef>
                <a:spcPct val="50000"/>
              </a:spcBef>
              <a:spcAft>
                <a:spcPct val="0"/>
              </a:spcAft>
              <a:buClrTx/>
              <a:buSzTx/>
              <a:buFontTx/>
              <a:buAutoNum type="arabicPeriod" startAt="2"/>
              <a:tabLst/>
              <a:defRPr/>
            </a:pPr>
            <a:r>
              <a:rPr kumimoji="1" lang="zh-CN" altLang="en-US" sz="2400" b="0" i="0" u="none" strike="noStrike" kern="1200" cap="none" spc="0" normalizeH="0" baseline="0" noProof="0">
                <a:ln>
                  <a:noFill/>
                </a:ln>
                <a:solidFill>
                  <a:srgbClr val="A50021"/>
                </a:solidFill>
                <a:effectLst/>
                <a:uLnTx/>
                <a:uFillTx/>
                <a:latin typeface="华文细黑" panose="02010600040101010101" pitchFamily="2" charset="-122"/>
                <a:ea typeface="华文细黑" panose="02010600040101010101" pitchFamily="2" charset="-122"/>
                <a:cs typeface="+mn-cs"/>
              </a:rPr>
              <a:t>触发系统的任务、要求和基本结构</a:t>
            </a:r>
          </a:p>
          <a:p>
            <a:pPr marL="457200" marR="0" lvl="0"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多级触发系统的基本结构</a:t>
            </a:r>
          </a:p>
          <a:p>
            <a:pPr marL="457200" marR="0" lvl="0" indent="-457200" algn="l" defTabSz="914400" rtl="0" eaLnBrk="1" fontAlgn="base" latinLnBrk="0" hangingPunct="1">
              <a:lnSpc>
                <a:spcPct val="100000"/>
              </a:lnSpc>
              <a:spcBef>
                <a:spcPct val="50000"/>
              </a:spcBef>
              <a:spcAft>
                <a:spcPct val="0"/>
              </a:spcAft>
              <a:buClrTx/>
              <a:buSzTx/>
              <a:buFont typeface="Wingdings" panose="05000000000000000000" pitchFamily="2" charset="2"/>
              <a:buNone/>
              <a:tabLst/>
              <a:defRPr/>
            </a:pP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	第二级：第二触发系统在第一级触发基础上，加入	更多探测单元信息，进行比第一级更为精确的计算和分析，给出判选结果。二级触发通常用一些智能化电路</a:t>
            </a:r>
            <a:r>
              <a:rPr kumimoji="1" lang="en-US" altLang="zh-CN"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(CPU</a:t>
            </a: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en-US" altLang="zh-CN"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DSP</a:t>
            </a: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等</a:t>
            </a:r>
            <a:r>
              <a:rPr kumimoji="1" lang="en-US" altLang="zh-CN"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来完成逻辑运算操作。二级触	发系统使事例率进一步下降。</a:t>
            </a:r>
          </a:p>
        </p:txBody>
      </p:sp>
      <p:sp>
        <p:nvSpPr>
          <p:cNvPr id="4" name="页脚占位符 3">
            <a:extLst>
              <a:ext uri="{FF2B5EF4-FFF2-40B4-BE49-F238E27FC236}">
                <a16:creationId xmlns:a16="http://schemas.microsoft.com/office/drawing/2014/main" id="{E30DC90E-033E-4F65-8A85-35350A8D9134}"/>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5FE1E7D-2D84-4BB4-AD6B-7E452B4D7A4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a:extLst>
              <a:ext uri="{FF2B5EF4-FFF2-40B4-BE49-F238E27FC236}">
                <a16:creationId xmlns:a16="http://schemas.microsoft.com/office/drawing/2014/main" id="{1B9B2E28-2A3D-4EE6-BBEF-7C4581F21108}"/>
              </a:ext>
            </a:extLst>
          </p:cNvPr>
          <p:cNvSpPr>
            <a:spLocks noGrp="1" noChangeArrowheads="1"/>
          </p:cNvSpPr>
          <p:nvPr>
            <p:ph type="title"/>
          </p:nvPr>
        </p:nvSpPr>
        <p:spPr>
          <a:xfrm>
            <a:off x="395288" y="692150"/>
            <a:ext cx="8229600" cy="792163"/>
          </a:xfrm>
          <a:noFill/>
        </p:spPr>
        <p:txBody>
          <a:bodyPr/>
          <a:lstStyle/>
          <a:p>
            <a:pPr eaLnBrk="1" hangingPunct="1"/>
            <a:r>
              <a:rPr lang="zh-CN" altLang="en-US" sz="2000" b="1">
                <a:solidFill>
                  <a:schemeClr val="tx1"/>
                </a:solidFill>
              </a:rPr>
              <a:t>四、触发处理系统</a:t>
            </a:r>
          </a:p>
        </p:txBody>
      </p:sp>
      <p:sp>
        <p:nvSpPr>
          <p:cNvPr id="7171" name="Rectangle 3">
            <a:extLst>
              <a:ext uri="{FF2B5EF4-FFF2-40B4-BE49-F238E27FC236}">
                <a16:creationId xmlns:a16="http://schemas.microsoft.com/office/drawing/2014/main" id="{0A35CBAD-F3B8-4510-9434-57D68470CA7D}"/>
              </a:ext>
            </a:extLst>
          </p:cNvPr>
          <p:cNvSpPr>
            <a:spLocks noChangeArrowheads="1"/>
          </p:cNvSpPr>
          <p:nvPr/>
        </p:nvSpPr>
        <p:spPr bwMode="auto">
          <a:xfrm>
            <a:off x="684213" y="1412875"/>
            <a:ext cx="7848600" cy="453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36000" rIns="36000" bIns="36000">
            <a:spAutoFit/>
          </a:bodyPr>
          <a:lstStyle>
            <a:lvl1pPr marL="457200" indent="-457200"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0" indent="-457200" algn="l" defTabSz="914400" rtl="0" eaLnBrk="1" fontAlgn="base" latinLnBrk="0" hangingPunct="1">
              <a:lnSpc>
                <a:spcPct val="100000"/>
              </a:lnSpc>
              <a:spcBef>
                <a:spcPct val="50000"/>
              </a:spcBef>
              <a:spcAft>
                <a:spcPct val="0"/>
              </a:spcAft>
              <a:buClrTx/>
              <a:buSzTx/>
              <a:buFontTx/>
              <a:buAutoNum type="arabicPeriod" startAt="2"/>
              <a:tabLst/>
              <a:defRPr/>
            </a:pPr>
            <a:r>
              <a:rPr kumimoji="1" lang="zh-CN" altLang="en-US" sz="2400" b="0" i="0" u="none" strike="noStrike" kern="1200" cap="none" spc="0" normalizeH="0" baseline="0" noProof="0">
                <a:ln>
                  <a:noFill/>
                </a:ln>
                <a:solidFill>
                  <a:srgbClr val="A50021"/>
                </a:solidFill>
                <a:effectLst/>
                <a:uLnTx/>
                <a:uFillTx/>
                <a:latin typeface="华文细黑" panose="02010600040101010101" pitchFamily="2" charset="-122"/>
                <a:ea typeface="华文细黑" panose="02010600040101010101" pitchFamily="2" charset="-122"/>
                <a:cs typeface="+mn-cs"/>
              </a:rPr>
              <a:t>触发系统的任务、要求和基本结构</a:t>
            </a:r>
          </a:p>
          <a:p>
            <a:pPr marL="457200" marR="0" lvl="0"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多级触发系统的基本结构</a:t>
            </a:r>
          </a:p>
          <a:p>
            <a:pPr marL="457200" marR="0" lvl="0" indent="-457200" algn="l" defTabSz="914400" rtl="0" eaLnBrk="1" fontAlgn="base" latinLnBrk="0" hangingPunct="1">
              <a:lnSpc>
                <a:spcPct val="100000"/>
              </a:lnSpc>
              <a:spcBef>
                <a:spcPct val="50000"/>
              </a:spcBef>
              <a:spcAft>
                <a:spcPct val="0"/>
              </a:spcAft>
              <a:buClrTx/>
              <a:buSzTx/>
              <a:buFont typeface="Wingdings" panose="05000000000000000000" pitchFamily="2" charset="2"/>
              <a:buNone/>
              <a:tabLst/>
              <a:defRPr/>
            </a:pP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	第三级：第三级触发系统一般基于事例已被完整组建起来之后，根据物理条件。对全事例数据进行判选。因此这一级触发判选也可称为全事例判选。作全事例判选算法很复杂，短短几十乃至几百毫秒时间远远不够的，但是我们注意到在事例被组	建起来之后，其前后次序已无关系，它们之间是互相独立的。可以独立去处理，因此十分适合于平行处理。基于这种特点第三级触发系统用一个巨大</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CPU</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阵列，用一个管理机来协调它们运作。这样一个</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CPU</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阵列称为</a:t>
            </a:r>
            <a:r>
              <a:rPr kumimoji="1" lang="en-US" altLang="zh-CN"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Processors Farm </a:t>
            </a:r>
            <a:r>
              <a:rPr kumimoji="1" lang="zh-CN" altLang="en-US" sz="2000" b="0" i="0" u="none" strike="noStrike" kern="1200" cap="none" spc="0" normalizeH="0" baseline="0" noProof="0">
                <a:ln>
                  <a:noFill/>
                </a:ln>
                <a:solidFill>
                  <a:srgbClr val="CC00CC"/>
                </a:solidFill>
                <a:effectLst/>
                <a:uLnTx/>
                <a:uFillTx/>
                <a:latin typeface="华文细黑" panose="02010600040101010101" pitchFamily="2" charset="-122"/>
                <a:ea typeface="华文细黑" panose="02010600040101010101" pitchFamily="2" charset="-122"/>
                <a:cs typeface="+mn-cs"/>
              </a:rPr>
              <a:t>（处理器群阵）。被组建起来的信息包被送到群阵空间中的处理单元，处理完成之后决定取舍，输出到永久存储器中去。每个处理单元接收一个事例可以化很长时间。但是很多个单元并行运作，就将速度大大提高了。</a:t>
            </a:r>
            <a:endParaRPr kumimoji="1" lang="zh-CN" altLang="en-US" sz="20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sp>
        <p:nvSpPr>
          <p:cNvPr id="4" name="页脚占位符 3">
            <a:extLst>
              <a:ext uri="{FF2B5EF4-FFF2-40B4-BE49-F238E27FC236}">
                <a16:creationId xmlns:a16="http://schemas.microsoft.com/office/drawing/2014/main" id="{32F1EDE5-2C85-4DA4-B986-67B74118A414}"/>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99E06B39-FB48-4DE7-BA2D-D2DEE5EF52E4}"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2411CE99-3C6B-427E-ACCA-5840E8DA8A99}"/>
              </a:ext>
            </a:extLst>
          </p:cNvPr>
          <p:cNvSpPr>
            <a:spLocks noGrp="1" noChangeArrowheads="1"/>
          </p:cNvSpPr>
          <p:nvPr>
            <p:ph type="title"/>
          </p:nvPr>
        </p:nvSpPr>
        <p:spPr>
          <a:xfrm>
            <a:off x="395288" y="692150"/>
            <a:ext cx="8229600" cy="720725"/>
          </a:xfrm>
          <a:noFill/>
        </p:spPr>
        <p:txBody>
          <a:bodyPr/>
          <a:lstStyle/>
          <a:p>
            <a:pPr eaLnBrk="1" hangingPunct="1"/>
            <a:r>
              <a:rPr lang="zh-CN" altLang="en-US" sz="2000" b="1">
                <a:solidFill>
                  <a:schemeClr val="tx1"/>
                </a:solidFill>
              </a:rPr>
              <a:t>四、触发处理系统</a:t>
            </a:r>
          </a:p>
        </p:txBody>
      </p:sp>
      <p:sp>
        <p:nvSpPr>
          <p:cNvPr id="8195" name="Rectangle 3">
            <a:extLst>
              <a:ext uri="{FF2B5EF4-FFF2-40B4-BE49-F238E27FC236}">
                <a16:creationId xmlns:a16="http://schemas.microsoft.com/office/drawing/2014/main" id="{B14E76E8-37B4-40CB-98E5-20D36F46F2D7}"/>
              </a:ext>
            </a:extLst>
          </p:cNvPr>
          <p:cNvSpPr>
            <a:spLocks noChangeArrowheads="1"/>
          </p:cNvSpPr>
          <p:nvPr/>
        </p:nvSpPr>
        <p:spPr bwMode="auto">
          <a:xfrm>
            <a:off x="684213" y="1412875"/>
            <a:ext cx="78486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36000" tIns="36000" rIns="36000" bIns="36000">
            <a:spAutoFit/>
          </a:bodyPr>
          <a:lstStyle>
            <a:lvl1pPr marL="457200" indent="-457200"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0" indent="-457200" algn="l" defTabSz="914400" rtl="0" eaLnBrk="1" fontAlgn="base" latinLnBrk="0" hangingPunct="1">
              <a:lnSpc>
                <a:spcPct val="100000"/>
              </a:lnSpc>
              <a:spcBef>
                <a:spcPct val="50000"/>
              </a:spcBef>
              <a:spcAft>
                <a:spcPct val="0"/>
              </a:spcAft>
              <a:buClrTx/>
              <a:buSzTx/>
              <a:buFontTx/>
              <a:buAutoNum type="arabicPeriod" startAt="3"/>
              <a:tabLst/>
              <a:defRPr/>
            </a:pPr>
            <a:r>
              <a:rPr kumimoji="1" lang="en-US" altLang="zh-CN" sz="2400" b="1" i="0" u="none" strike="noStrike" kern="1200" cap="none" spc="0" normalizeH="0" baseline="0" noProof="0">
                <a:ln>
                  <a:noFill/>
                </a:ln>
                <a:solidFill>
                  <a:srgbClr val="A50021"/>
                </a:solidFill>
                <a:effectLst/>
                <a:uLnTx/>
                <a:uFillTx/>
                <a:latin typeface="Times New Roman" panose="02020603050405020304" pitchFamily="18" charset="0"/>
                <a:ea typeface="宋体" panose="02010600030101010101" pitchFamily="2" charset="-122"/>
                <a:cs typeface="+mn-cs"/>
              </a:rPr>
              <a:t>ATLAS</a:t>
            </a:r>
            <a:r>
              <a:rPr kumimoji="1" lang="zh-CN" altLang="en-US" sz="2400" b="0" i="0" u="none" strike="noStrike" kern="1200" cap="none" spc="0" normalizeH="0" baseline="0" noProof="0">
                <a:ln>
                  <a:noFill/>
                </a:ln>
                <a:solidFill>
                  <a:srgbClr val="A50021"/>
                </a:solidFill>
                <a:effectLst/>
                <a:uLnTx/>
                <a:uFillTx/>
                <a:latin typeface="Times New Roman" panose="02020603050405020304" pitchFamily="18" charset="0"/>
                <a:ea typeface="宋体" panose="02010600030101010101" pitchFamily="2" charset="-122"/>
                <a:cs typeface="+mn-cs"/>
              </a:rPr>
              <a:t>触发系统</a:t>
            </a:r>
            <a:endParaRPr kumimoji="1" lang="zh-CN" altLang="en-US" sz="2000" b="0" i="0" u="none" strike="noStrike" kern="1200" cap="none" spc="0" normalizeH="0" baseline="0" noProof="0">
              <a:ln>
                <a:noFill/>
              </a:ln>
              <a:solidFill>
                <a:srgbClr val="CC00CC"/>
              </a:solidFill>
              <a:effectLst/>
              <a:uLnTx/>
              <a:uFillTx/>
              <a:latin typeface="Times New Roman" panose="02020603050405020304" pitchFamily="18" charset="0"/>
              <a:ea typeface="宋体" panose="02010600030101010101" pitchFamily="2" charset="-122"/>
              <a:cs typeface="+mn-cs"/>
            </a:endParaRPr>
          </a:p>
        </p:txBody>
      </p:sp>
      <p:pic>
        <p:nvPicPr>
          <p:cNvPr id="8196" name="Picture 4" descr="atlas2">
            <a:extLst>
              <a:ext uri="{FF2B5EF4-FFF2-40B4-BE49-F238E27FC236}">
                <a16:creationId xmlns:a16="http://schemas.microsoft.com/office/drawing/2014/main" id="{707A9D93-B543-4A2B-B4FB-5CB23F89267A}"/>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539750" y="1763713"/>
            <a:ext cx="7920038" cy="5094287"/>
          </a:xfrm>
          <a:noFill/>
        </p:spPr>
      </p:pic>
      <p:sp>
        <p:nvSpPr>
          <p:cNvPr id="5" name="页脚占位符 3">
            <a:extLst>
              <a:ext uri="{FF2B5EF4-FFF2-40B4-BE49-F238E27FC236}">
                <a16:creationId xmlns:a16="http://schemas.microsoft.com/office/drawing/2014/main" id="{6E129C66-C05B-4E75-97E8-7BA9BCC97229}"/>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D5889100-741B-4872-9869-B7F38AFC596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5">
            <a:extLst>
              <a:ext uri="{FF2B5EF4-FFF2-40B4-BE49-F238E27FC236}">
                <a16:creationId xmlns:a16="http://schemas.microsoft.com/office/drawing/2014/main" id="{A04D19A6-415C-4241-915C-A7F69EE60A41}"/>
              </a:ext>
            </a:extLst>
          </p:cNvPr>
          <p:cNvSpPr>
            <a:spLocks noGrp="1" noChangeArrowheads="1"/>
          </p:cNvSpPr>
          <p:nvPr>
            <p:ph type="title"/>
          </p:nvPr>
        </p:nvSpPr>
        <p:spPr>
          <a:xfrm>
            <a:off x="395288" y="692150"/>
            <a:ext cx="8229600" cy="1143000"/>
          </a:xfrm>
          <a:noFill/>
        </p:spPr>
        <p:txBody>
          <a:bodyPr/>
          <a:lstStyle/>
          <a:p>
            <a:pPr eaLnBrk="1" hangingPunct="1"/>
            <a:r>
              <a:rPr lang="en-US" altLang="zh-CN" sz="2400" b="1">
                <a:solidFill>
                  <a:srgbClr val="A50021"/>
                </a:solidFill>
              </a:rPr>
              <a:t>ATLAS</a:t>
            </a:r>
            <a:r>
              <a:rPr lang="zh-CN" altLang="en-US" sz="2400">
                <a:solidFill>
                  <a:srgbClr val="A50021"/>
                </a:solidFill>
              </a:rPr>
              <a:t>触发系统</a:t>
            </a:r>
            <a:br>
              <a:rPr lang="zh-CN" altLang="en-US" sz="2400">
                <a:solidFill>
                  <a:srgbClr val="CC00CC"/>
                </a:solidFill>
              </a:rPr>
            </a:br>
            <a:endParaRPr lang="zh-CN" altLang="en-US" sz="2400">
              <a:solidFill>
                <a:srgbClr val="CC00CC"/>
              </a:solidFill>
            </a:endParaRPr>
          </a:p>
        </p:txBody>
      </p:sp>
      <p:sp>
        <p:nvSpPr>
          <p:cNvPr id="9219" name="Rectangle 8">
            <a:extLst>
              <a:ext uri="{FF2B5EF4-FFF2-40B4-BE49-F238E27FC236}">
                <a16:creationId xmlns:a16="http://schemas.microsoft.com/office/drawing/2014/main" id="{55F30588-15D4-4ADC-9476-637F16DE9AB4}"/>
              </a:ext>
            </a:extLst>
          </p:cNvPr>
          <p:cNvSpPr>
            <a:spLocks noChangeArrowheads="1"/>
          </p:cNvSpPr>
          <p:nvPr/>
        </p:nvSpPr>
        <p:spPr bwMode="auto">
          <a:xfrm>
            <a:off x="684213" y="1268413"/>
            <a:ext cx="7775575" cy="208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609600" indent="-609600"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609600" marR="0" lvl="0" indent="-609600" algn="l" defTabSz="914400" rtl="0" eaLnBrk="1" fontAlgn="base" latinLnBrk="0" hangingPunct="1">
              <a:lnSpc>
                <a:spcPct val="100000"/>
              </a:lnSpc>
              <a:spcBef>
                <a:spcPct val="20000"/>
              </a:spcBef>
              <a:spcAft>
                <a:spcPct val="0"/>
              </a:spcAft>
              <a:buClr>
                <a:srgbClr val="A50021"/>
              </a:buClr>
              <a:buSzPct val="65000"/>
              <a:buFont typeface="Wingdings" panose="05000000000000000000" pitchFamily="2" charset="2"/>
              <a:buChar char="l"/>
              <a:tabLst/>
              <a:defRPr/>
            </a:pPr>
            <a:r>
              <a:rPr kumimoji="1" lang="en-US" altLang="zh-CN" sz="2800" b="1" i="0" u="none" strike="noStrike" kern="1200" cap="none" spc="0" normalizeH="0" baseline="0" noProof="0">
                <a:ln>
                  <a:noFill/>
                </a:ln>
                <a:solidFill>
                  <a:srgbClr val="A50021"/>
                </a:solidFill>
                <a:effectLst/>
                <a:uLnTx/>
                <a:uFillTx/>
                <a:latin typeface="Arial" panose="020B0604020202020204" pitchFamily="34" charset="0"/>
                <a:ea typeface="宋体" panose="02010600030101010101" pitchFamily="2" charset="-122"/>
                <a:cs typeface="+mn-cs"/>
              </a:rPr>
              <a:t>ATLAS</a:t>
            </a:r>
            <a:r>
              <a:rPr kumimoji="1" lang="zh-CN" altLang="en-US" sz="2800" b="0" i="0" u="none" strike="noStrike" kern="1200" cap="none" spc="0" normalizeH="0" baseline="0" noProof="0">
                <a:ln>
                  <a:noFill/>
                </a:ln>
                <a:solidFill>
                  <a:srgbClr val="A50021"/>
                </a:solidFill>
                <a:effectLst/>
                <a:uLnTx/>
                <a:uFillTx/>
                <a:latin typeface="Arial" panose="020B0604020202020204" pitchFamily="34" charset="0"/>
                <a:ea typeface="宋体" panose="02010600030101010101" pitchFamily="2" charset="-122"/>
                <a:cs typeface="+mn-cs"/>
              </a:rPr>
              <a:t>一级触发系统</a:t>
            </a:r>
            <a:r>
              <a:rPr kumimoji="1" lang="en-US" altLang="zh-CN" sz="2800" b="0" i="0" u="none" strike="noStrike" kern="1200" cap="none" spc="0" normalizeH="0" baseline="0" noProof="0">
                <a:ln>
                  <a:noFill/>
                </a:ln>
                <a:solidFill>
                  <a:srgbClr val="A50021"/>
                </a:solidFill>
                <a:effectLst/>
                <a:uLnTx/>
                <a:uFillTx/>
                <a:latin typeface="Times New Roman" panose="02020603050405020304" pitchFamily="18" charset="0"/>
                <a:ea typeface="宋体" panose="02010600030101010101" pitchFamily="2" charset="-122"/>
                <a:cs typeface="+mn-cs"/>
              </a:rPr>
              <a:t>——</a:t>
            </a:r>
            <a:r>
              <a:rPr kumimoji="1" lang="zh-CN" altLang="en-US" sz="2400" b="0" i="0" u="none" strike="noStrike" kern="1200" cap="none" spc="0" normalizeH="0" baseline="0" noProof="0">
                <a:ln>
                  <a:noFill/>
                </a:ln>
                <a:solidFill>
                  <a:srgbClr val="FF0000"/>
                </a:solidFill>
                <a:effectLst/>
                <a:uLnTx/>
                <a:uFillTx/>
                <a:latin typeface="华文细黑" panose="02010600040101010101" pitchFamily="2" charset="-122"/>
                <a:ea typeface="华文细黑" panose="02010600040101010101" pitchFamily="2" charset="-122"/>
                <a:cs typeface="+mn-cs"/>
              </a:rPr>
              <a:t>输入和输出</a:t>
            </a:r>
          </a:p>
        </p:txBody>
      </p:sp>
      <p:pic>
        <p:nvPicPr>
          <p:cNvPr id="9220" name="Picture 23">
            <a:extLst>
              <a:ext uri="{FF2B5EF4-FFF2-40B4-BE49-F238E27FC236}">
                <a16:creationId xmlns:a16="http://schemas.microsoft.com/office/drawing/2014/main" id="{CE081005-D0AD-4764-8A14-1E0ECB3B905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4213" y="2060575"/>
            <a:ext cx="7920037"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053DAF4D-47C3-49D8-9E23-4A91E6F45A9C}"/>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1DF9E85-F348-4802-B33E-0C4DEE79050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5" descr="fig13">
            <a:extLst>
              <a:ext uri="{FF2B5EF4-FFF2-40B4-BE49-F238E27FC236}">
                <a16:creationId xmlns:a16="http://schemas.microsoft.com/office/drawing/2014/main" id="{CF42C970-BB4E-494D-AC2B-1FCD721846B6}"/>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468313" y="1125538"/>
            <a:ext cx="8170862" cy="5006975"/>
          </a:xfrm>
          <a:noFill/>
        </p:spPr>
      </p:pic>
      <p:sp>
        <p:nvSpPr>
          <p:cNvPr id="10243" name="Rectangle 2">
            <a:extLst>
              <a:ext uri="{FF2B5EF4-FFF2-40B4-BE49-F238E27FC236}">
                <a16:creationId xmlns:a16="http://schemas.microsoft.com/office/drawing/2014/main" id="{2DEAE73A-E873-4625-B1DB-8192CE1A44B9}"/>
              </a:ext>
            </a:extLst>
          </p:cNvPr>
          <p:cNvSpPr>
            <a:spLocks noGrp="1" noChangeArrowheads="1"/>
          </p:cNvSpPr>
          <p:nvPr>
            <p:ph type="title"/>
          </p:nvPr>
        </p:nvSpPr>
        <p:spPr>
          <a:xfrm>
            <a:off x="395288" y="692150"/>
            <a:ext cx="8229600" cy="576263"/>
          </a:xfrm>
          <a:noFill/>
        </p:spPr>
        <p:txBody>
          <a:bodyPr/>
          <a:lstStyle/>
          <a:p>
            <a:pPr eaLnBrk="1" hangingPunct="1"/>
            <a:r>
              <a:rPr lang="en-US" altLang="zh-CN" sz="2000" b="1">
                <a:solidFill>
                  <a:srgbClr val="A50021"/>
                </a:solidFill>
              </a:rPr>
              <a:t>ATLAS</a:t>
            </a:r>
            <a:r>
              <a:rPr lang="zh-CN" altLang="en-US" sz="2000">
                <a:solidFill>
                  <a:srgbClr val="A50021"/>
                </a:solidFill>
              </a:rPr>
              <a:t>一级触发系统</a:t>
            </a:r>
          </a:p>
        </p:txBody>
      </p:sp>
      <p:sp>
        <p:nvSpPr>
          <p:cNvPr id="10244" name="Rectangle 4">
            <a:extLst>
              <a:ext uri="{FF2B5EF4-FFF2-40B4-BE49-F238E27FC236}">
                <a16:creationId xmlns:a16="http://schemas.microsoft.com/office/drawing/2014/main" id="{0F23B306-B2FD-4DB8-A3A8-1FF7CEA66369}"/>
              </a:ext>
            </a:extLst>
          </p:cNvPr>
          <p:cNvSpPr>
            <a:spLocks noChangeArrowheads="1"/>
          </p:cNvSpPr>
          <p:nvPr/>
        </p:nvSpPr>
        <p:spPr bwMode="auto">
          <a:xfrm>
            <a:off x="611188" y="6165850"/>
            <a:ext cx="12922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zh-CN" altLang="en-US" sz="2400" b="0" i="0" u="none" strike="noStrike" kern="1200" cap="none" spc="0" normalizeH="0" baseline="0" noProof="0">
                <a:ln>
                  <a:noFill/>
                </a:ln>
                <a:solidFill>
                  <a:srgbClr val="FF0000"/>
                </a:solidFill>
                <a:effectLst/>
                <a:uLnTx/>
                <a:uFillTx/>
                <a:latin typeface="华文细黑" panose="02010600040101010101" pitchFamily="2" charset="-122"/>
                <a:ea typeface="华文细黑" panose="02010600040101010101" pitchFamily="2" charset="-122"/>
                <a:cs typeface="+mn-cs"/>
              </a:rPr>
              <a:t>结构框图</a:t>
            </a:r>
          </a:p>
        </p:txBody>
      </p:sp>
      <p:sp>
        <p:nvSpPr>
          <p:cNvPr id="5" name="页脚占位符 3">
            <a:extLst>
              <a:ext uri="{FF2B5EF4-FFF2-40B4-BE49-F238E27FC236}">
                <a16:creationId xmlns:a16="http://schemas.microsoft.com/office/drawing/2014/main" id="{4275905F-81E1-4061-9959-95A455633BA6}"/>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B34DC6DF-9B86-4116-8B27-75240529F7E8}"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1C9539AD-C099-4AAE-A02B-CFC29EAA6469}"/>
              </a:ext>
            </a:extLst>
          </p:cNvPr>
          <p:cNvSpPr>
            <a:spLocks noGrp="1" noChangeArrowheads="1"/>
          </p:cNvSpPr>
          <p:nvPr>
            <p:ph type="title"/>
          </p:nvPr>
        </p:nvSpPr>
        <p:spPr/>
        <p:txBody>
          <a:bodyPr/>
          <a:lstStyle/>
          <a:p>
            <a:pPr eaLnBrk="1" hangingPunct="1"/>
            <a:r>
              <a:rPr lang="en-US" altLang="zh-CN" sz="2000" b="1">
                <a:solidFill>
                  <a:srgbClr val="A50021"/>
                </a:solidFill>
              </a:rPr>
              <a:t>ATLAS</a:t>
            </a:r>
            <a:r>
              <a:rPr lang="zh-CN" altLang="en-US" sz="2000">
                <a:solidFill>
                  <a:srgbClr val="A50021"/>
                </a:solidFill>
              </a:rPr>
              <a:t>触发系统</a:t>
            </a:r>
            <a:br>
              <a:rPr lang="zh-CN" altLang="en-US" sz="2000">
                <a:solidFill>
                  <a:srgbClr val="CC00CC"/>
                </a:solidFill>
              </a:rPr>
            </a:br>
            <a:r>
              <a:rPr lang="zh-CN" altLang="en-US" sz="2000">
                <a:solidFill>
                  <a:srgbClr val="CC00CC"/>
                </a:solidFill>
              </a:rPr>
              <a:t>－</a:t>
            </a:r>
            <a:r>
              <a:rPr lang="en-US" altLang="zh-CN" sz="2000">
                <a:solidFill>
                  <a:srgbClr val="CC00CC"/>
                </a:solidFill>
              </a:rPr>
              <a:t>LVL1 MUON Trigger (L1MT)</a:t>
            </a:r>
          </a:p>
        </p:txBody>
      </p:sp>
      <p:pic>
        <p:nvPicPr>
          <p:cNvPr id="11267" name="Picture 4">
            <a:extLst>
              <a:ext uri="{FF2B5EF4-FFF2-40B4-BE49-F238E27FC236}">
                <a16:creationId xmlns:a16="http://schemas.microsoft.com/office/drawing/2014/main" id="{73F4BAC4-8006-4126-B67F-AD70112F4104}"/>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1547813" y="1412875"/>
            <a:ext cx="6026150" cy="5059363"/>
          </a:xfrm>
          <a:noFill/>
        </p:spPr>
      </p:pic>
      <p:sp>
        <p:nvSpPr>
          <p:cNvPr id="4" name="页脚占位符 3">
            <a:extLst>
              <a:ext uri="{FF2B5EF4-FFF2-40B4-BE49-F238E27FC236}">
                <a16:creationId xmlns:a16="http://schemas.microsoft.com/office/drawing/2014/main" id="{C79F2485-8F21-4337-989B-8F580DFE81E8}"/>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602DE82B-ECBA-47FB-8BEB-F48D654EF65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2564411A-3D88-4FA6-9489-FDF41F9F1091}"/>
              </a:ext>
            </a:extLst>
          </p:cNvPr>
          <p:cNvSpPr>
            <a:spLocks noGrp="1" noChangeArrowheads="1"/>
          </p:cNvSpPr>
          <p:nvPr>
            <p:ph type="title"/>
          </p:nvPr>
        </p:nvSpPr>
        <p:spPr>
          <a:xfrm>
            <a:off x="323850" y="620713"/>
            <a:ext cx="8229600" cy="792162"/>
          </a:xfrm>
          <a:noFill/>
        </p:spPr>
        <p:txBody>
          <a:bodyPr/>
          <a:lstStyle/>
          <a:p>
            <a:pPr eaLnBrk="1" hangingPunct="1"/>
            <a:r>
              <a:rPr lang="en-US" altLang="zh-CN" sz="2000" b="1">
                <a:solidFill>
                  <a:srgbClr val="A50021"/>
                </a:solidFill>
              </a:rPr>
              <a:t>ATLAS</a:t>
            </a:r>
            <a:r>
              <a:rPr lang="zh-CN" altLang="en-US" sz="2000">
                <a:solidFill>
                  <a:srgbClr val="A50021"/>
                </a:solidFill>
              </a:rPr>
              <a:t>触发系统</a:t>
            </a:r>
            <a:br>
              <a:rPr lang="zh-CN" altLang="en-US" sz="2000">
                <a:solidFill>
                  <a:srgbClr val="CC00CC"/>
                </a:solidFill>
              </a:rPr>
            </a:br>
            <a:r>
              <a:rPr lang="zh-CN" altLang="en-US" sz="2000">
                <a:solidFill>
                  <a:srgbClr val="CC00CC"/>
                </a:solidFill>
              </a:rPr>
              <a:t>－</a:t>
            </a:r>
            <a:r>
              <a:rPr lang="en-US" altLang="zh-CN" sz="2000">
                <a:solidFill>
                  <a:srgbClr val="CC00CC"/>
                </a:solidFill>
              </a:rPr>
              <a:t>L1MT</a:t>
            </a:r>
          </a:p>
        </p:txBody>
      </p:sp>
      <p:sp>
        <p:nvSpPr>
          <p:cNvPr id="12291" name="Rectangle 5">
            <a:extLst>
              <a:ext uri="{FF2B5EF4-FFF2-40B4-BE49-F238E27FC236}">
                <a16:creationId xmlns:a16="http://schemas.microsoft.com/office/drawing/2014/main" id="{2A37A989-2739-47F3-99FF-0A05A9EAAD7A}"/>
              </a:ext>
            </a:extLst>
          </p:cNvPr>
          <p:cNvSpPr>
            <a:spLocks noChangeArrowheads="1"/>
          </p:cNvSpPr>
          <p:nvPr/>
        </p:nvSpPr>
        <p:spPr bwMode="auto">
          <a:xfrm>
            <a:off x="1116013" y="1989138"/>
            <a:ext cx="7291387" cy="348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marL="354013" indent="-354013"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354013" marR="0" lvl="0" indent="-354013" algn="l" defTabSz="914400"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1" lang="en-US" altLang="zh-CN" sz="32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The </a:t>
            </a:r>
            <a:r>
              <a:rPr kumimoji="1" lang="en-US" altLang="zh-CN" sz="3200" b="1" i="1" u="sng"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Level 1 Muon Trigger</a:t>
            </a:r>
            <a:r>
              <a:rPr kumimoji="1" lang="en-US" altLang="zh-CN" sz="3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provides the fast trigger signals needed for the ATLAS Level 1 trigger decision, based on the number and transverse momentum of muon tracks in each event. The system consists of a Barrel section and two Endcap sections. </a:t>
            </a:r>
          </a:p>
        </p:txBody>
      </p:sp>
      <p:sp>
        <p:nvSpPr>
          <p:cNvPr id="4" name="页脚占位符 3">
            <a:extLst>
              <a:ext uri="{FF2B5EF4-FFF2-40B4-BE49-F238E27FC236}">
                <a16:creationId xmlns:a16="http://schemas.microsoft.com/office/drawing/2014/main" id="{3CBC25E7-ACB1-404B-82F8-C52FE66A261C}"/>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9F2A1F20-A899-40F1-BC70-FAC7162B7B5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3C33D17D-327C-4027-9B59-84306ED3EEC2}"/>
              </a:ext>
            </a:extLst>
          </p:cNvPr>
          <p:cNvSpPr>
            <a:spLocks noGrp="1" noChangeArrowheads="1"/>
          </p:cNvSpPr>
          <p:nvPr>
            <p:ph type="title"/>
          </p:nvPr>
        </p:nvSpPr>
        <p:spPr>
          <a:xfrm>
            <a:off x="323850" y="620713"/>
            <a:ext cx="8229600" cy="792162"/>
          </a:xfrm>
          <a:noFill/>
        </p:spPr>
        <p:txBody>
          <a:bodyPr/>
          <a:lstStyle/>
          <a:p>
            <a:pPr eaLnBrk="1" hangingPunct="1"/>
            <a:r>
              <a:rPr lang="en-US" altLang="zh-CN" sz="2000" b="1">
                <a:solidFill>
                  <a:srgbClr val="A50021"/>
                </a:solidFill>
              </a:rPr>
              <a:t>ATLAS</a:t>
            </a:r>
            <a:r>
              <a:rPr lang="zh-CN" altLang="en-US" sz="2000">
                <a:solidFill>
                  <a:srgbClr val="A50021"/>
                </a:solidFill>
              </a:rPr>
              <a:t>触发系统</a:t>
            </a:r>
            <a:br>
              <a:rPr lang="zh-CN" altLang="en-US" sz="2000">
                <a:solidFill>
                  <a:srgbClr val="CC00CC"/>
                </a:solidFill>
              </a:rPr>
            </a:br>
            <a:r>
              <a:rPr lang="zh-CN" altLang="en-US" sz="2000">
                <a:solidFill>
                  <a:srgbClr val="CC00CC"/>
                </a:solidFill>
              </a:rPr>
              <a:t>－</a:t>
            </a:r>
            <a:r>
              <a:rPr lang="en-US" altLang="zh-CN" sz="2000">
                <a:solidFill>
                  <a:srgbClr val="CC00CC"/>
                </a:solidFill>
              </a:rPr>
              <a:t>L1MT</a:t>
            </a:r>
          </a:p>
        </p:txBody>
      </p:sp>
      <p:sp>
        <p:nvSpPr>
          <p:cNvPr id="13315" name="Rectangle 3">
            <a:extLst>
              <a:ext uri="{FF2B5EF4-FFF2-40B4-BE49-F238E27FC236}">
                <a16:creationId xmlns:a16="http://schemas.microsoft.com/office/drawing/2014/main" id="{46D65561-D6C8-40B4-9F22-B9BA4D6CC2E5}"/>
              </a:ext>
            </a:extLst>
          </p:cNvPr>
          <p:cNvSpPr>
            <a:spLocks noChangeArrowheads="1"/>
          </p:cNvSpPr>
          <p:nvPr/>
        </p:nvSpPr>
        <p:spPr bwMode="auto">
          <a:xfrm>
            <a:off x="1187450" y="1746250"/>
            <a:ext cx="7291388" cy="348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marL="447675" indent="-447675"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47675" marR="0" lvl="0" indent="-447675" algn="l" defTabSz="914400"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1" lang="en-US" altLang="zh-CN" sz="3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The </a:t>
            </a:r>
            <a:r>
              <a:rPr kumimoji="1" lang="en-US" altLang="zh-CN" sz="3200" b="1" i="1" u="sng"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The Endcap Level 1 Muon Trigger system</a:t>
            </a:r>
            <a:r>
              <a:rPr kumimoji="1" lang="en-US" altLang="zh-CN" sz="3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utilises Thin Gap Chambers (TGC) to cover the region of small angles with respect to the beam axis with dedicated chambers fast enough to provide the Level 1 trigger information.</a:t>
            </a:r>
          </a:p>
        </p:txBody>
      </p:sp>
      <p:sp>
        <p:nvSpPr>
          <p:cNvPr id="4" name="页脚占位符 3">
            <a:extLst>
              <a:ext uri="{FF2B5EF4-FFF2-40B4-BE49-F238E27FC236}">
                <a16:creationId xmlns:a16="http://schemas.microsoft.com/office/drawing/2014/main" id="{F00A6823-7019-4B05-94D9-D0833D0791D2}"/>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A733FAC-DA25-412D-B0C2-2404EFBDA22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699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457200" y="557213"/>
            <a:ext cx="8229600" cy="1143000"/>
          </a:xfrm>
        </p:spPr>
        <p:txBody>
          <a:bodyPr/>
          <a:lstStyle/>
          <a:p>
            <a:pPr eaLnBrk="1" hangingPunct="1"/>
            <a:r>
              <a:rPr lang="zh-CN" altLang="en-US" sz="4000">
                <a:solidFill>
                  <a:srgbClr val="0000FF"/>
                </a:solidFill>
                <a:latin typeface="华文细黑" pitchFamily="2" charset="-122"/>
                <a:ea typeface="华文细黑" pitchFamily="2" charset="-122"/>
              </a:rPr>
              <a:t>二、核电子学内容复习</a:t>
            </a:r>
          </a:p>
        </p:txBody>
      </p:sp>
      <p:sp>
        <p:nvSpPr>
          <p:cNvPr id="9219" name="Rectangle 3"/>
          <p:cNvSpPr>
            <a:spLocks noGrp="1" noChangeArrowheads="1"/>
          </p:cNvSpPr>
          <p:nvPr>
            <p:ph idx="1"/>
          </p:nvPr>
        </p:nvSpPr>
        <p:spPr/>
        <p:txBody>
          <a:bodyPr/>
          <a:lstStyle/>
          <a:p>
            <a:pPr marL="990600" lvl="1" indent="-533400" eaLnBrk="1" hangingPunct="1">
              <a:buFontTx/>
              <a:buAutoNum type="arabicPeriod"/>
            </a:pPr>
            <a:r>
              <a:rPr lang="zh-CN" altLang="en-US" sz="3200">
                <a:solidFill>
                  <a:srgbClr val="0070C0"/>
                </a:solidFill>
                <a:latin typeface="华文细黑" pitchFamily="2" charset="-122"/>
                <a:ea typeface="华文细黑" pitchFamily="2" charset="-122"/>
              </a:rPr>
              <a:t>信息提取</a:t>
            </a:r>
          </a:p>
          <a:p>
            <a:pPr marL="990600" lvl="1" indent="-533400" eaLnBrk="1" hangingPunct="1">
              <a:buFontTx/>
              <a:buAutoNum type="arabicPeriod"/>
            </a:pPr>
            <a:r>
              <a:rPr lang="zh-CN" altLang="en-US" sz="3200">
                <a:solidFill>
                  <a:srgbClr val="0070C0"/>
                </a:solidFill>
                <a:latin typeface="华文细黑" pitchFamily="2" charset="-122"/>
                <a:ea typeface="华文细黑" pitchFamily="2" charset="-122"/>
                <a:cs typeface="Times New Roman" pitchFamily="18" charset="0"/>
              </a:rPr>
              <a:t> </a:t>
            </a:r>
            <a:r>
              <a:rPr lang="zh-CN" altLang="en-US" sz="3200">
                <a:solidFill>
                  <a:srgbClr val="0070C0"/>
                </a:solidFill>
                <a:latin typeface="华文细黑" pitchFamily="2" charset="-122"/>
                <a:ea typeface="华文细黑" pitchFamily="2" charset="-122"/>
              </a:rPr>
              <a:t>数字化</a:t>
            </a:r>
          </a:p>
          <a:p>
            <a:pPr marL="990600" lvl="1" indent="-533400" eaLnBrk="1" hangingPunct="1">
              <a:buFontTx/>
              <a:buAutoNum type="arabicPeriod"/>
            </a:pPr>
            <a:r>
              <a:rPr lang="zh-CN" altLang="en-US" sz="3200">
                <a:solidFill>
                  <a:srgbClr val="0070C0"/>
                </a:solidFill>
                <a:latin typeface="华文细黑" pitchFamily="2" charset="-122"/>
                <a:ea typeface="华文细黑" pitchFamily="2" charset="-122"/>
              </a:rPr>
              <a:t>记录统计 </a:t>
            </a:r>
          </a:p>
          <a:p>
            <a:pPr marL="990600" lvl="1" indent="-533400" eaLnBrk="1" hangingPunct="1">
              <a:buFontTx/>
              <a:buAutoNum type="arabicPeriod"/>
            </a:pPr>
            <a:r>
              <a:rPr lang="zh-CN" altLang="en-US" sz="3200">
                <a:solidFill>
                  <a:srgbClr val="0070C0"/>
                </a:solidFill>
                <a:latin typeface="华文细黑" pitchFamily="2" charset="-122"/>
                <a:ea typeface="华文细黑" pitchFamily="2" charset="-122"/>
              </a:rPr>
              <a:t>事例选择</a:t>
            </a:r>
          </a:p>
        </p:txBody>
      </p:sp>
      <p:sp>
        <p:nvSpPr>
          <p:cNvPr id="4" name="灯片编号占位符 3"/>
          <p:cNvSpPr>
            <a:spLocks noGrp="1"/>
          </p:cNvSpPr>
          <p:nvPr>
            <p:ph type="sldNum" sz="quarter" idx="12"/>
          </p:nvPr>
        </p:nvSpPr>
        <p:spPr/>
        <p:txBody>
          <a:bodyPr/>
          <a:lstStyle/>
          <a:p>
            <a:pPr>
              <a:defRPr/>
            </a:pPr>
            <a:fld id="{0109C70D-276E-4D4B-8721-C1B36A1D92B2}" type="slidenum">
              <a:rPr lang="en-US" altLang="zh-CN" smtClean="0">
                <a:latin typeface="华文细黑" pitchFamily="2" charset="-122"/>
                <a:ea typeface="华文细黑" pitchFamily="2" charset="-122"/>
              </a:rPr>
              <a:pPr>
                <a:defRPr/>
              </a:pPr>
              <a:t>7</a:t>
            </a:fld>
            <a:endParaRPr lang="en-US" altLang="zh-CN">
              <a:latin typeface="华文细黑" pitchFamily="2" charset="-122"/>
              <a:ea typeface="华文细黑" pitchFamily="2" charset="-122"/>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a:xfrm>
            <a:off x="685800" y="609600"/>
            <a:ext cx="7772400" cy="587375"/>
          </a:xfrm>
        </p:spPr>
        <p:txBody>
          <a:bodyPr/>
          <a:lstStyle/>
          <a:p>
            <a:pPr eaLnBrk="1" hangingPunct="1"/>
            <a:r>
              <a:rPr lang="zh-CN" altLang="en-US" sz="3200" dirty="0">
                <a:solidFill>
                  <a:schemeClr val="bg1"/>
                </a:solidFill>
                <a:ea typeface="华文行楷" pitchFamily="2" charset="-122"/>
              </a:rPr>
              <a:t>核电子学技术在一些物理实验中应用</a:t>
            </a:r>
          </a:p>
        </p:txBody>
      </p:sp>
      <p:sp>
        <p:nvSpPr>
          <p:cNvPr id="4" name="灯片编号占位符 3"/>
          <p:cNvSpPr>
            <a:spLocks noGrp="1"/>
          </p:cNvSpPr>
          <p:nvPr>
            <p:ph type="sldNum" sz="quarter" idx="12"/>
          </p:nvPr>
        </p:nvSpPr>
        <p:spPr/>
        <p:txBody>
          <a:bodyPr/>
          <a:lstStyle/>
          <a:p>
            <a:pPr>
              <a:defRPr/>
            </a:pPr>
            <a:fld id="{7AF61857-E06C-421C-8AB6-FDB2C76A4D2A}" type="slidenum">
              <a:rPr lang="en-US" altLang="zh-CN" smtClean="0"/>
              <a:pPr>
                <a:defRPr/>
              </a:pPr>
              <a:t>70</a:t>
            </a:fld>
            <a:endParaRPr lang="en-US" altLang="zh-CN"/>
          </a:p>
        </p:txBody>
      </p:sp>
      <p:graphicFrame>
        <p:nvGraphicFramePr>
          <p:cNvPr id="5" name="内容占位符 5"/>
          <p:cNvGraphicFramePr>
            <a:graphicFrameLocks/>
          </p:cNvGraphicFramePr>
          <p:nvPr/>
        </p:nvGraphicFramePr>
        <p:xfrm>
          <a:off x="395536" y="620688"/>
          <a:ext cx="8208912" cy="62373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9B1C658C-8801-4309-B924-52AC28A79E36}"/>
              </a:ext>
            </a:extLst>
          </p:cNvPr>
          <p:cNvSpPr>
            <a:spLocks noGrp="1" noChangeArrowheads="1"/>
          </p:cNvSpPr>
          <p:nvPr>
            <p:ph type="title"/>
          </p:nvPr>
        </p:nvSpPr>
        <p:spPr>
          <a:xfrm>
            <a:off x="323850" y="620713"/>
            <a:ext cx="8229600" cy="792162"/>
          </a:xfrm>
          <a:noFill/>
        </p:spPr>
        <p:txBody>
          <a:bodyPr/>
          <a:lstStyle/>
          <a:p>
            <a:pPr eaLnBrk="1" hangingPunct="1"/>
            <a:r>
              <a:rPr lang="en-US" altLang="zh-CN" sz="2000" b="1">
                <a:solidFill>
                  <a:srgbClr val="A50021"/>
                </a:solidFill>
              </a:rPr>
              <a:t>ATLAS</a:t>
            </a:r>
            <a:r>
              <a:rPr lang="zh-CN" altLang="en-US" sz="2000">
                <a:solidFill>
                  <a:srgbClr val="A50021"/>
                </a:solidFill>
              </a:rPr>
              <a:t>触发系统</a:t>
            </a:r>
            <a:br>
              <a:rPr lang="zh-CN" altLang="en-US" sz="2000">
                <a:solidFill>
                  <a:srgbClr val="CC00CC"/>
                </a:solidFill>
              </a:rPr>
            </a:br>
            <a:r>
              <a:rPr lang="zh-CN" altLang="en-US" sz="2000">
                <a:solidFill>
                  <a:srgbClr val="CC00CC"/>
                </a:solidFill>
              </a:rPr>
              <a:t>－</a:t>
            </a:r>
            <a:r>
              <a:rPr lang="en-US" altLang="zh-CN" sz="2000">
                <a:solidFill>
                  <a:srgbClr val="CC00CC"/>
                </a:solidFill>
              </a:rPr>
              <a:t>L1MT</a:t>
            </a:r>
          </a:p>
        </p:txBody>
      </p:sp>
      <p:sp>
        <p:nvSpPr>
          <p:cNvPr id="14339" name="Rectangle 3">
            <a:extLst>
              <a:ext uri="{FF2B5EF4-FFF2-40B4-BE49-F238E27FC236}">
                <a16:creationId xmlns:a16="http://schemas.microsoft.com/office/drawing/2014/main" id="{F9C8E840-AA06-457A-BAD9-93E636F40EEA}"/>
              </a:ext>
            </a:extLst>
          </p:cNvPr>
          <p:cNvSpPr>
            <a:spLocks noChangeArrowheads="1"/>
          </p:cNvSpPr>
          <p:nvPr/>
        </p:nvSpPr>
        <p:spPr bwMode="auto">
          <a:xfrm>
            <a:off x="1187450" y="1989138"/>
            <a:ext cx="7291388" cy="299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marL="447675" indent="-447675"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47675" marR="0" lvl="0" indent="-447675" algn="l" defTabSz="914400"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1" lang="en-US" altLang="zh-CN" sz="3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The </a:t>
            </a:r>
            <a:r>
              <a:rPr kumimoji="1" lang="en-US" altLang="zh-CN" sz="3200" b="1" i="1" u="sng"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The Barrel Level 1 Muon Trigger</a:t>
            </a:r>
            <a:r>
              <a:rPr kumimoji="1" lang="en-US" altLang="zh-CN" sz="3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1" lang="en-US" altLang="zh-CN" sz="3200" b="1" i="1" u="sng"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system</a:t>
            </a:r>
            <a:r>
              <a:rPr kumimoji="1" lang="en-US" altLang="zh-CN" sz="3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utilises Resistive Plate Chambers (RPC) to cover the central region of ATLAS with dedicated chambers fast enough to provide the Level 1 trigger information </a:t>
            </a:r>
          </a:p>
        </p:txBody>
      </p:sp>
      <p:sp>
        <p:nvSpPr>
          <p:cNvPr id="4" name="页脚占位符 3">
            <a:extLst>
              <a:ext uri="{FF2B5EF4-FFF2-40B4-BE49-F238E27FC236}">
                <a16:creationId xmlns:a16="http://schemas.microsoft.com/office/drawing/2014/main" id="{AFCE67CC-0958-4E30-8F7D-7DC0D3CA1321}"/>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B6E4C48-D0B2-43A8-AFB7-60F461EC9C0A}"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12B1AEAD-68AA-4393-9D2A-38B2F932501C}"/>
              </a:ext>
            </a:extLst>
          </p:cNvPr>
          <p:cNvSpPr>
            <a:spLocks noGrp="1" noChangeArrowheads="1"/>
          </p:cNvSpPr>
          <p:nvPr>
            <p:ph type="title"/>
          </p:nvPr>
        </p:nvSpPr>
        <p:spPr>
          <a:xfrm>
            <a:off x="323850" y="620713"/>
            <a:ext cx="8229600" cy="792162"/>
          </a:xfrm>
          <a:noFill/>
        </p:spPr>
        <p:txBody>
          <a:bodyPr/>
          <a:lstStyle/>
          <a:p>
            <a:pPr eaLnBrk="1" hangingPunct="1"/>
            <a:r>
              <a:rPr lang="en-US" altLang="zh-CN" sz="2000" b="1">
                <a:solidFill>
                  <a:srgbClr val="A50021"/>
                </a:solidFill>
              </a:rPr>
              <a:t>ATLAS</a:t>
            </a:r>
            <a:r>
              <a:rPr lang="zh-CN" altLang="en-US" sz="2000">
                <a:solidFill>
                  <a:srgbClr val="A50021"/>
                </a:solidFill>
              </a:rPr>
              <a:t>触发系统</a:t>
            </a:r>
            <a:br>
              <a:rPr lang="zh-CN" altLang="en-US" sz="2000">
                <a:solidFill>
                  <a:srgbClr val="CC00CC"/>
                </a:solidFill>
              </a:rPr>
            </a:br>
            <a:endParaRPr lang="zh-CN" altLang="en-US" sz="2000">
              <a:solidFill>
                <a:srgbClr val="CC00CC"/>
              </a:solidFill>
            </a:endParaRPr>
          </a:p>
        </p:txBody>
      </p:sp>
      <p:pic>
        <p:nvPicPr>
          <p:cNvPr id="15363" name="Picture 10" descr="lvl1trig-tgc">
            <a:extLst>
              <a:ext uri="{FF2B5EF4-FFF2-40B4-BE49-F238E27FC236}">
                <a16:creationId xmlns:a16="http://schemas.microsoft.com/office/drawing/2014/main" id="{D33E43BF-7EF2-4B8B-A50B-F86D010AF7B0}"/>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042988" y="1484313"/>
            <a:ext cx="7056437" cy="4941887"/>
          </a:xfrm>
          <a:noFill/>
        </p:spPr>
      </p:pic>
      <p:sp>
        <p:nvSpPr>
          <p:cNvPr id="4" name="页脚占位符 3">
            <a:extLst>
              <a:ext uri="{FF2B5EF4-FFF2-40B4-BE49-F238E27FC236}">
                <a16:creationId xmlns:a16="http://schemas.microsoft.com/office/drawing/2014/main" id="{15EE67BE-82BF-46D1-A8B4-08810D4DD3D8}"/>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403AD6EA-B802-4510-A84D-6E3328785C4E}"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2AD0E07F-38DE-4B40-9803-69FBD1F0C51B}"/>
              </a:ext>
            </a:extLst>
          </p:cNvPr>
          <p:cNvSpPr>
            <a:spLocks noGrp="1" noChangeArrowheads="1"/>
          </p:cNvSpPr>
          <p:nvPr>
            <p:ph type="title"/>
          </p:nvPr>
        </p:nvSpPr>
        <p:spPr/>
        <p:txBody>
          <a:bodyPr/>
          <a:lstStyle/>
          <a:p>
            <a:pPr eaLnBrk="1" hangingPunct="1"/>
            <a:r>
              <a:rPr lang="en-US" altLang="zh-CN" sz="2800"/>
              <a:t>ATLAS</a:t>
            </a:r>
            <a:r>
              <a:rPr lang="zh-CN" altLang="en-US" sz="2800"/>
              <a:t>螺线管磁场</a:t>
            </a:r>
          </a:p>
        </p:txBody>
      </p:sp>
      <p:pic>
        <p:nvPicPr>
          <p:cNvPr id="16387" name="Picture 4">
            <a:extLst>
              <a:ext uri="{FF2B5EF4-FFF2-40B4-BE49-F238E27FC236}">
                <a16:creationId xmlns:a16="http://schemas.microsoft.com/office/drawing/2014/main" id="{B2A12A3E-9DDB-4019-8F56-0C86754E9579}"/>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1255713" y="1341438"/>
            <a:ext cx="6556375" cy="5059362"/>
          </a:xfrm>
          <a:noFill/>
        </p:spPr>
      </p:pic>
      <p:sp>
        <p:nvSpPr>
          <p:cNvPr id="4" name="页脚占位符 3">
            <a:extLst>
              <a:ext uri="{FF2B5EF4-FFF2-40B4-BE49-F238E27FC236}">
                <a16:creationId xmlns:a16="http://schemas.microsoft.com/office/drawing/2014/main" id="{539A06B7-07C6-4716-918E-B3FA52B14715}"/>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03A012F7-66AA-4E75-B182-423F159AD6D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a:extLst>
              <a:ext uri="{FF2B5EF4-FFF2-40B4-BE49-F238E27FC236}">
                <a16:creationId xmlns:a16="http://schemas.microsoft.com/office/drawing/2014/main" id="{604A9816-D856-41AE-8CF0-6EF236CA3504}"/>
              </a:ext>
            </a:extLst>
          </p:cNvPr>
          <p:cNvSpPr>
            <a:spLocks noGrp="1" noChangeArrowheads="1"/>
          </p:cNvSpPr>
          <p:nvPr>
            <p:ph type="title"/>
          </p:nvPr>
        </p:nvSpPr>
        <p:spPr>
          <a:xfrm>
            <a:off x="323850" y="620713"/>
            <a:ext cx="8229600" cy="792162"/>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en-US" altLang="zh-CN" sz="2000">
                <a:solidFill>
                  <a:srgbClr val="A50021"/>
                </a:solidFill>
                <a:latin typeface="Times New Roman" panose="02020603050405020304" pitchFamily="18" charset="0"/>
              </a:rPr>
              <a:t>——</a:t>
            </a:r>
            <a:r>
              <a:rPr lang="en-US" altLang="zh-CN" sz="2000">
                <a:solidFill>
                  <a:srgbClr val="A50021"/>
                </a:solidFill>
              </a:rPr>
              <a:t>TGC</a:t>
            </a:r>
            <a:r>
              <a:rPr lang="zh-CN" altLang="en-US" sz="2000">
                <a:solidFill>
                  <a:srgbClr val="A50021"/>
                </a:solidFill>
              </a:rPr>
              <a:t>排列</a:t>
            </a:r>
            <a:br>
              <a:rPr lang="zh-CN" altLang="en-US" sz="2000">
                <a:solidFill>
                  <a:srgbClr val="CC00CC"/>
                </a:solidFill>
              </a:rPr>
            </a:br>
            <a:endParaRPr lang="zh-CN" altLang="en-US" sz="2000">
              <a:solidFill>
                <a:srgbClr val="CC00CC"/>
              </a:solidFill>
            </a:endParaRPr>
          </a:p>
        </p:txBody>
      </p:sp>
      <p:pic>
        <p:nvPicPr>
          <p:cNvPr id="17411" name="Picture 3" descr="lvl1trig-tgc">
            <a:extLst>
              <a:ext uri="{FF2B5EF4-FFF2-40B4-BE49-F238E27FC236}">
                <a16:creationId xmlns:a16="http://schemas.microsoft.com/office/drawing/2014/main" id="{CEC879BA-464F-43C8-B46C-A0DB2C6E2E53}"/>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258888" y="1557338"/>
            <a:ext cx="7056437" cy="4941887"/>
          </a:xfrm>
          <a:noFill/>
        </p:spPr>
      </p:pic>
      <p:sp>
        <p:nvSpPr>
          <p:cNvPr id="4" name="页脚占位符 3">
            <a:extLst>
              <a:ext uri="{FF2B5EF4-FFF2-40B4-BE49-F238E27FC236}">
                <a16:creationId xmlns:a16="http://schemas.microsoft.com/office/drawing/2014/main" id="{14ECFD49-0307-413B-96C9-B150732ADB53}"/>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F62EF64-D2F2-4834-A172-2222C5BA7E8A}"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BC0FE92D-FBB3-4931-952B-05322AADF961}"/>
              </a:ext>
            </a:extLst>
          </p:cNvPr>
          <p:cNvSpPr>
            <a:spLocks noGrp="1" noChangeArrowheads="1"/>
          </p:cNvSpPr>
          <p:nvPr>
            <p:ph type="title"/>
          </p:nvPr>
        </p:nvSpPr>
        <p:spPr>
          <a:xfrm>
            <a:off x="323850" y="620713"/>
            <a:ext cx="8229600" cy="792162"/>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en-US" altLang="zh-CN" sz="2000">
                <a:solidFill>
                  <a:srgbClr val="A50021"/>
                </a:solidFill>
                <a:latin typeface="Times New Roman" panose="02020603050405020304" pitchFamily="18" charset="0"/>
              </a:rPr>
              <a:t>——</a:t>
            </a:r>
            <a:r>
              <a:rPr lang="en-US" altLang="zh-CN" sz="2000">
                <a:solidFill>
                  <a:srgbClr val="A50021"/>
                </a:solidFill>
              </a:rPr>
              <a:t>TGC</a:t>
            </a:r>
            <a:r>
              <a:rPr lang="zh-CN" altLang="en-US" sz="2000">
                <a:solidFill>
                  <a:srgbClr val="A50021"/>
                </a:solidFill>
              </a:rPr>
              <a:t>排列</a:t>
            </a:r>
            <a:br>
              <a:rPr lang="zh-CN" altLang="en-US" sz="2000">
                <a:solidFill>
                  <a:srgbClr val="CC00CC"/>
                </a:solidFill>
              </a:rPr>
            </a:br>
            <a:endParaRPr lang="zh-CN" altLang="en-US" sz="2000">
              <a:solidFill>
                <a:srgbClr val="CC00CC"/>
              </a:solidFill>
            </a:endParaRPr>
          </a:p>
        </p:txBody>
      </p:sp>
      <p:pic>
        <p:nvPicPr>
          <p:cNvPr id="18435" name="Picture 3" descr="lvl1trig-tgc">
            <a:extLst>
              <a:ext uri="{FF2B5EF4-FFF2-40B4-BE49-F238E27FC236}">
                <a16:creationId xmlns:a16="http://schemas.microsoft.com/office/drawing/2014/main" id="{3430FF70-6D31-448A-98F2-212DBF5271BD}"/>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258888" y="1557338"/>
            <a:ext cx="7056437" cy="4941887"/>
          </a:xfrm>
          <a:noFill/>
        </p:spPr>
      </p:pic>
      <p:sp>
        <p:nvSpPr>
          <p:cNvPr id="4" name="页脚占位符 3">
            <a:extLst>
              <a:ext uri="{FF2B5EF4-FFF2-40B4-BE49-F238E27FC236}">
                <a16:creationId xmlns:a16="http://schemas.microsoft.com/office/drawing/2014/main" id="{BFAA89CB-23D3-488E-8841-E21FF465708D}"/>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98356414-1C39-4D6B-99A3-A10EB82ECD9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a:extLst>
              <a:ext uri="{FF2B5EF4-FFF2-40B4-BE49-F238E27FC236}">
                <a16:creationId xmlns:a16="http://schemas.microsoft.com/office/drawing/2014/main" id="{86E3410C-9282-453B-9FC6-3E7E257725B1}"/>
              </a:ext>
            </a:extLst>
          </p:cNvPr>
          <p:cNvPicPr>
            <a:picLocks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a:xfrm>
            <a:off x="434975" y="1125538"/>
            <a:ext cx="7808913" cy="4895850"/>
          </a:xfrm>
          <a:noFill/>
        </p:spPr>
      </p:pic>
      <p:sp>
        <p:nvSpPr>
          <p:cNvPr id="19459" name="Rectangle 3">
            <a:extLst>
              <a:ext uri="{FF2B5EF4-FFF2-40B4-BE49-F238E27FC236}">
                <a16:creationId xmlns:a16="http://schemas.microsoft.com/office/drawing/2014/main" id="{169A9520-201A-4D58-ADF6-A5D815DDE95F}"/>
              </a:ext>
            </a:extLst>
          </p:cNvPr>
          <p:cNvSpPr>
            <a:spLocks noGrp="1" noChangeArrowheads="1"/>
          </p:cNvSpPr>
          <p:nvPr>
            <p:ph type="title"/>
          </p:nvPr>
        </p:nvSpPr>
        <p:spPr>
          <a:xfrm>
            <a:off x="468313" y="620713"/>
            <a:ext cx="8229600" cy="647700"/>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19460" name="Rectangle 6">
            <a:extLst>
              <a:ext uri="{FF2B5EF4-FFF2-40B4-BE49-F238E27FC236}">
                <a16:creationId xmlns:a16="http://schemas.microsoft.com/office/drawing/2014/main" id="{B3DF2789-B26E-477C-A55C-3D78FFE9C73C}"/>
              </a:ext>
            </a:extLst>
          </p:cNvPr>
          <p:cNvSpPr>
            <a:spLocks noChangeArrowheads="1"/>
          </p:cNvSpPr>
          <p:nvPr/>
        </p:nvSpPr>
        <p:spPr bwMode="auto">
          <a:xfrm>
            <a:off x="323850" y="6021388"/>
            <a:ext cx="8675688"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0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 conceptual view of the interconnection of the read-out components for TGC</a:t>
            </a:r>
          </a:p>
        </p:txBody>
      </p:sp>
      <p:sp>
        <p:nvSpPr>
          <p:cNvPr id="5" name="页脚占位符 3">
            <a:extLst>
              <a:ext uri="{FF2B5EF4-FFF2-40B4-BE49-F238E27FC236}">
                <a16:creationId xmlns:a16="http://schemas.microsoft.com/office/drawing/2014/main" id="{15584A84-5818-4F76-B790-4BA5A978D35D}"/>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4DA5CFE-C498-45D6-B166-00AF90DED706}"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a:extLst>
              <a:ext uri="{FF2B5EF4-FFF2-40B4-BE49-F238E27FC236}">
                <a16:creationId xmlns:a16="http://schemas.microsoft.com/office/drawing/2014/main" id="{393F0795-218D-4D59-A270-02A5A631E59B}"/>
              </a:ext>
            </a:extLst>
          </p:cNvPr>
          <p:cNvPicPr>
            <a:picLocks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a:xfrm>
            <a:off x="0" y="1125538"/>
            <a:ext cx="9144000" cy="5732462"/>
          </a:xfrm>
          <a:noFill/>
        </p:spPr>
      </p:pic>
      <p:sp>
        <p:nvSpPr>
          <p:cNvPr id="20483" name="Rectangle 3">
            <a:extLst>
              <a:ext uri="{FF2B5EF4-FFF2-40B4-BE49-F238E27FC236}">
                <a16:creationId xmlns:a16="http://schemas.microsoft.com/office/drawing/2014/main" id="{CD5546DF-48E6-4477-954D-0A3076EBACA3}"/>
              </a:ext>
            </a:extLst>
          </p:cNvPr>
          <p:cNvSpPr>
            <a:spLocks noGrp="1" noChangeArrowheads="1"/>
          </p:cNvSpPr>
          <p:nvPr>
            <p:ph type="title"/>
          </p:nvPr>
        </p:nvSpPr>
        <p:spPr>
          <a:xfrm>
            <a:off x="468313" y="620713"/>
            <a:ext cx="8229600" cy="720725"/>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4" name="页脚占位符 3">
            <a:extLst>
              <a:ext uri="{FF2B5EF4-FFF2-40B4-BE49-F238E27FC236}">
                <a16:creationId xmlns:a16="http://schemas.microsoft.com/office/drawing/2014/main" id="{76D47BB0-A29B-420A-A7D0-9A2B44509A9E}"/>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D918CB7-522F-4F8B-B1D8-9A4CA7F68A4D}"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a:extLst>
              <a:ext uri="{FF2B5EF4-FFF2-40B4-BE49-F238E27FC236}">
                <a16:creationId xmlns:a16="http://schemas.microsoft.com/office/drawing/2014/main" id="{82A4D8B5-DBC9-43CD-829A-B8C6FF763443}"/>
              </a:ext>
            </a:extLst>
          </p:cNvPr>
          <p:cNvPicPr>
            <a:picLocks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a:xfrm>
            <a:off x="1763713" y="1125538"/>
            <a:ext cx="5219700" cy="5732462"/>
          </a:xfrm>
          <a:noFill/>
        </p:spPr>
      </p:pic>
      <p:sp>
        <p:nvSpPr>
          <p:cNvPr id="21507" name="Rectangle 3">
            <a:extLst>
              <a:ext uri="{FF2B5EF4-FFF2-40B4-BE49-F238E27FC236}">
                <a16:creationId xmlns:a16="http://schemas.microsoft.com/office/drawing/2014/main" id="{2DBEFC21-836C-4B67-A642-349B3DE49A53}"/>
              </a:ext>
            </a:extLst>
          </p:cNvPr>
          <p:cNvSpPr>
            <a:spLocks noGrp="1" noChangeArrowheads="1"/>
          </p:cNvSpPr>
          <p:nvPr>
            <p:ph type="title"/>
          </p:nvPr>
        </p:nvSpPr>
        <p:spPr>
          <a:xfrm>
            <a:off x="468313" y="620713"/>
            <a:ext cx="8229600" cy="576262"/>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4" name="页脚占位符 3">
            <a:extLst>
              <a:ext uri="{FF2B5EF4-FFF2-40B4-BE49-F238E27FC236}">
                <a16:creationId xmlns:a16="http://schemas.microsoft.com/office/drawing/2014/main" id="{E3FF148B-84DE-4A0E-B282-4C6134C49CA1}"/>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5A5582A7-3F56-471C-97A4-A13127E41296}"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2">
            <a:extLst>
              <a:ext uri="{FF2B5EF4-FFF2-40B4-BE49-F238E27FC236}">
                <a16:creationId xmlns:a16="http://schemas.microsoft.com/office/drawing/2014/main" id="{A1824F50-B67C-47C0-9B51-000C2545FF58}"/>
              </a:ext>
            </a:extLst>
          </p:cNvPr>
          <p:cNvPicPr>
            <a:picLocks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a:xfrm>
            <a:off x="395288" y="1169988"/>
            <a:ext cx="8383587" cy="5256212"/>
          </a:xfrm>
          <a:noFill/>
        </p:spPr>
      </p:pic>
      <p:sp>
        <p:nvSpPr>
          <p:cNvPr id="22531" name="Rectangle 3">
            <a:extLst>
              <a:ext uri="{FF2B5EF4-FFF2-40B4-BE49-F238E27FC236}">
                <a16:creationId xmlns:a16="http://schemas.microsoft.com/office/drawing/2014/main" id="{CE574C43-DF4A-4138-A28B-03939887D080}"/>
              </a:ext>
            </a:extLst>
          </p:cNvPr>
          <p:cNvSpPr>
            <a:spLocks noGrp="1" noChangeArrowheads="1"/>
          </p:cNvSpPr>
          <p:nvPr>
            <p:ph type="title"/>
          </p:nvPr>
        </p:nvSpPr>
        <p:spPr>
          <a:xfrm>
            <a:off x="468313" y="620713"/>
            <a:ext cx="8229600" cy="720725"/>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22532" name="Rectangle 4">
            <a:extLst>
              <a:ext uri="{FF2B5EF4-FFF2-40B4-BE49-F238E27FC236}">
                <a16:creationId xmlns:a16="http://schemas.microsoft.com/office/drawing/2014/main" id="{826637F1-36DC-4C95-92CF-DFB1BA77FEB2}"/>
              </a:ext>
            </a:extLst>
          </p:cNvPr>
          <p:cNvSpPr>
            <a:spLocks noChangeArrowheads="1"/>
          </p:cNvSpPr>
          <p:nvPr/>
        </p:nvSpPr>
        <p:spPr bwMode="auto">
          <a:xfrm>
            <a:off x="5656263" y="765175"/>
            <a:ext cx="3236912"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block diagram of the star switch</a:t>
            </a:r>
          </a:p>
        </p:txBody>
      </p:sp>
      <p:sp>
        <p:nvSpPr>
          <p:cNvPr id="5" name="页脚占位符 3">
            <a:extLst>
              <a:ext uri="{FF2B5EF4-FFF2-40B4-BE49-F238E27FC236}">
                <a16:creationId xmlns:a16="http://schemas.microsoft.com/office/drawing/2014/main" id="{9176138B-F631-4DF1-8357-09F193F0E061}"/>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42C5D6F8-7A24-4AD6-91E8-90F870786CD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a:extLst>
              <a:ext uri="{FF2B5EF4-FFF2-40B4-BE49-F238E27FC236}">
                <a16:creationId xmlns:a16="http://schemas.microsoft.com/office/drawing/2014/main" id="{EE4085C6-74C9-42F0-9B45-24317D3C87F4}"/>
              </a:ext>
            </a:extLst>
          </p:cNvPr>
          <p:cNvPicPr>
            <a:picLocks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a:xfrm>
            <a:off x="539750" y="1196975"/>
            <a:ext cx="8226425" cy="5156200"/>
          </a:xfrm>
          <a:noFill/>
        </p:spPr>
      </p:pic>
      <p:sp>
        <p:nvSpPr>
          <p:cNvPr id="23555" name="Rectangle 3">
            <a:extLst>
              <a:ext uri="{FF2B5EF4-FFF2-40B4-BE49-F238E27FC236}">
                <a16:creationId xmlns:a16="http://schemas.microsoft.com/office/drawing/2014/main" id="{8C30D953-7477-4753-B9F3-F5D182F2D9AF}"/>
              </a:ext>
            </a:extLst>
          </p:cNvPr>
          <p:cNvSpPr>
            <a:spLocks noGrp="1" noChangeArrowheads="1"/>
          </p:cNvSpPr>
          <p:nvPr>
            <p:ph type="title"/>
          </p:nvPr>
        </p:nvSpPr>
        <p:spPr>
          <a:xfrm>
            <a:off x="468313" y="620713"/>
            <a:ext cx="8229600" cy="647700"/>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4" name="页脚占位符 3">
            <a:extLst>
              <a:ext uri="{FF2B5EF4-FFF2-40B4-BE49-F238E27FC236}">
                <a16:creationId xmlns:a16="http://schemas.microsoft.com/office/drawing/2014/main" id="{9809D982-3DCC-4F38-AD03-A2124237FAE7}"/>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B1DA5D21-5D67-4F32-9052-296F3484FC98}"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709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685800" y="609600"/>
            <a:ext cx="7772400" cy="658813"/>
          </a:xfrm>
        </p:spPr>
        <p:txBody>
          <a:bodyPr/>
          <a:lstStyle/>
          <a:p>
            <a:pPr eaLnBrk="1" hangingPunct="1"/>
            <a:r>
              <a:rPr lang="zh-CN" altLang="en-US" sz="3200" dirty="0">
                <a:solidFill>
                  <a:schemeClr val="bg1"/>
                </a:solidFill>
                <a:ea typeface="华文行楷" pitchFamily="2" charset="-122"/>
              </a:rPr>
              <a:t>核电子学技术在一些物理实验中应用</a:t>
            </a:r>
          </a:p>
        </p:txBody>
      </p:sp>
      <p:sp>
        <p:nvSpPr>
          <p:cNvPr id="4" name="灯片编号占位符 3"/>
          <p:cNvSpPr>
            <a:spLocks noGrp="1"/>
          </p:cNvSpPr>
          <p:nvPr>
            <p:ph type="sldNum" sz="quarter" idx="12"/>
          </p:nvPr>
        </p:nvSpPr>
        <p:spPr/>
        <p:txBody>
          <a:bodyPr/>
          <a:lstStyle/>
          <a:p>
            <a:pPr>
              <a:defRPr/>
            </a:pPr>
            <a:fld id="{C0DC8CDF-BFB2-473F-ACB4-877583A789EA}" type="slidenum">
              <a:rPr lang="en-US" altLang="zh-CN" smtClean="0"/>
              <a:pPr>
                <a:defRPr/>
              </a:pPr>
              <a:t>71</a:t>
            </a:fld>
            <a:endParaRPr lang="en-US" altLang="zh-CN"/>
          </a:p>
        </p:txBody>
      </p:sp>
      <p:graphicFrame>
        <p:nvGraphicFramePr>
          <p:cNvPr id="5" name="内容占位符 5"/>
          <p:cNvGraphicFramePr>
            <a:graphicFrameLocks/>
          </p:cNvGraphicFramePr>
          <p:nvPr/>
        </p:nvGraphicFramePr>
        <p:xfrm>
          <a:off x="395536" y="620688"/>
          <a:ext cx="8208912" cy="62373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a:extLst>
              <a:ext uri="{FF2B5EF4-FFF2-40B4-BE49-F238E27FC236}">
                <a16:creationId xmlns:a16="http://schemas.microsoft.com/office/drawing/2014/main" id="{812F5CF3-0E71-49CF-BAAA-CFB8DDFD9352}"/>
              </a:ext>
            </a:extLst>
          </p:cNvPr>
          <p:cNvPicPr>
            <a:picLocks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a:xfrm>
            <a:off x="0" y="1125538"/>
            <a:ext cx="8801100" cy="5516562"/>
          </a:xfrm>
          <a:noFill/>
        </p:spPr>
      </p:pic>
      <p:sp>
        <p:nvSpPr>
          <p:cNvPr id="24579" name="Rectangle 3">
            <a:extLst>
              <a:ext uri="{FF2B5EF4-FFF2-40B4-BE49-F238E27FC236}">
                <a16:creationId xmlns:a16="http://schemas.microsoft.com/office/drawing/2014/main" id="{CD591CCF-C90D-4149-AA74-B2FC88E956A9}"/>
              </a:ext>
            </a:extLst>
          </p:cNvPr>
          <p:cNvSpPr>
            <a:spLocks noGrp="1" noChangeArrowheads="1"/>
          </p:cNvSpPr>
          <p:nvPr>
            <p:ph type="title"/>
          </p:nvPr>
        </p:nvSpPr>
        <p:spPr>
          <a:xfrm>
            <a:off x="468313" y="620713"/>
            <a:ext cx="8229600" cy="647700"/>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24580" name="Rectangle 5">
            <a:extLst>
              <a:ext uri="{FF2B5EF4-FFF2-40B4-BE49-F238E27FC236}">
                <a16:creationId xmlns:a16="http://schemas.microsoft.com/office/drawing/2014/main" id="{1BEC8EB8-4E7B-4759-9CB7-8D9EDA8381BE}"/>
              </a:ext>
            </a:extLst>
          </p:cNvPr>
          <p:cNvSpPr>
            <a:spLocks noChangeArrowheads="1"/>
          </p:cNvSpPr>
          <p:nvPr/>
        </p:nvSpPr>
        <p:spPr bwMode="auto">
          <a:xfrm>
            <a:off x="5148263" y="1052513"/>
            <a:ext cx="3630612"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基于</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TGCμ</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子谱仪端盖触发框图</a:t>
            </a:r>
          </a:p>
        </p:txBody>
      </p:sp>
      <p:sp>
        <p:nvSpPr>
          <p:cNvPr id="5" name="页脚占位符 3">
            <a:extLst>
              <a:ext uri="{FF2B5EF4-FFF2-40B4-BE49-F238E27FC236}">
                <a16:creationId xmlns:a16="http://schemas.microsoft.com/office/drawing/2014/main" id="{4F14659F-CEB9-4A43-BD1F-998304959978}"/>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2452D1C-256F-406A-A017-9B85CEA617A6}"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8">
            <a:extLst>
              <a:ext uri="{FF2B5EF4-FFF2-40B4-BE49-F238E27FC236}">
                <a16:creationId xmlns:a16="http://schemas.microsoft.com/office/drawing/2014/main" id="{F1FA2BAF-8E31-46CE-A446-62DDF41369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81075"/>
            <a:ext cx="9144000" cy="587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3" name="Rectangle 2">
            <a:extLst>
              <a:ext uri="{FF2B5EF4-FFF2-40B4-BE49-F238E27FC236}">
                <a16:creationId xmlns:a16="http://schemas.microsoft.com/office/drawing/2014/main" id="{F95B7C7C-4508-4AA3-831D-FFA21E2C0488}"/>
              </a:ext>
            </a:extLst>
          </p:cNvPr>
          <p:cNvSpPr>
            <a:spLocks noGrp="1" noChangeArrowheads="1"/>
          </p:cNvSpPr>
          <p:nvPr>
            <p:ph type="title"/>
          </p:nvPr>
        </p:nvSpPr>
        <p:spPr>
          <a:xfrm>
            <a:off x="323850" y="620713"/>
            <a:ext cx="8229600" cy="576262"/>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25604" name="Rectangle 4">
            <a:extLst>
              <a:ext uri="{FF2B5EF4-FFF2-40B4-BE49-F238E27FC236}">
                <a16:creationId xmlns:a16="http://schemas.microsoft.com/office/drawing/2014/main" id="{A1428FDF-D6F3-4AD4-A3C6-C7A27A8F79B3}"/>
              </a:ext>
            </a:extLst>
          </p:cNvPr>
          <p:cNvSpPr>
            <a:spLocks noChangeArrowheads="1"/>
          </p:cNvSpPr>
          <p:nvPr/>
        </p:nvSpPr>
        <p:spPr bwMode="auto">
          <a:xfrm>
            <a:off x="5414963" y="5805488"/>
            <a:ext cx="372903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四层型</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TGC</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M1</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）采用</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4</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选</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3</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符合</a:t>
            </a:r>
          </a:p>
        </p:txBody>
      </p:sp>
      <p:sp>
        <p:nvSpPr>
          <p:cNvPr id="5" name="页脚占位符 3">
            <a:extLst>
              <a:ext uri="{FF2B5EF4-FFF2-40B4-BE49-F238E27FC236}">
                <a16:creationId xmlns:a16="http://schemas.microsoft.com/office/drawing/2014/main" id="{1058EC4B-95AF-4401-A752-AEB792788619}"/>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A7F79EF9-FA0A-4A38-8A7F-1E3F09C46810}"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1F6A2E30-7FE0-49F8-97C2-7485D8C7F747}"/>
              </a:ext>
            </a:extLst>
          </p:cNvPr>
          <p:cNvSpPr>
            <a:spLocks noGrp="1" noChangeArrowheads="1"/>
          </p:cNvSpPr>
          <p:nvPr>
            <p:ph type="title"/>
          </p:nvPr>
        </p:nvSpPr>
        <p:spPr/>
        <p:txBody>
          <a:bodyPr/>
          <a:lstStyle/>
          <a:p>
            <a:pPr eaLnBrk="1" hangingPunct="1"/>
            <a:endParaRPr lang="zh-CN" altLang="zh-CN"/>
          </a:p>
        </p:txBody>
      </p:sp>
      <p:pic>
        <p:nvPicPr>
          <p:cNvPr id="26627" name="Picture 4">
            <a:extLst>
              <a:ext uri="{FF2B5EF4-FFF2-40B4-BE49-F238E27FC236}">
                <a16:creationId xmlns:a16="http://schemas.microsoft.com/office/drawing/2014/main" id="{BDD45943-BEA3-4006-88E7-B667A3AE1212}"/>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0" y="836613"/>
            <a:ext cx="9144000" cy="5570537"/>
          </a:xfrm>
          <a:noFill/>
        </p:spPr>
      </p:pic>
      <p:sp>
        <p:nvSpPr>
          <p:cNvPr id="4" name="页脚占位符 3">
            <a:extLst>
              <a:ext uri="{FF2B5EF4-FFF2-40B4-BE49-F238E27FC236}">
                <a16:creationId xmlns:a16="http://schemas.microsoft.com/office/drawing/2014/main" id="{EA469B1D-0F85-4A3C-B6FE-BC147E959EBF}"/>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3600528-076F-4194-A4C9-65B1AC27EA8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B34472E7-E17D-4D1F-8280-859D20C26DC5}"/>
              </a:ext>
            </a:extLst>
          </p:cNvPr>
          <p:cNvSpPr>
            <a:spLocks noGrp="1" noChangeArrowheads="1"/>
          </p:cNvSpPr>
          <p:nvPr>
            <p:ph type="title"/>
          </p:nvPr>
        </p:nvSpPr>
        <p:spPr/>
        <p:txBody>
          <a:bodyPr/>
          <a:lstStyle/>
          <a:p>
            <a:pPr eaLnBrk="1" hangingPunct="1"/>
            <a:endParaRPr lang="zh-CN" altLang="zh-CN"/>
          </a:p>
        </p:txBody>
      </p:sp>
      <p:pic>
        <p:nvPicPr>
          <p:cNvPr id="27651" name="Picture 4">
            <a:extLst>
              <a:ext uri="{FF2B5EF4-FFF2-40B4-BE49-F238E27FC236}">
                <a16:creationId xmlns:a16="http://schemas.microsoft.com/office/drawing/2014/main" id="{8601379F-713B-4A34-B11A-27EFB37F3F72}"/>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0" y="765175"/>
            <a:ext cx="9144000" cy="5902325"/>
          </a:xfrm>
          <a:noFill/>
        </p:spPr>
      </p:pic>
      <p:sp>
        <p:nvSpPr>
          <p:cNvPr id="4" name="页脚占位符 3">
            <a:extLst>
              <a:ext uri="{FF2B5EF4-FFF2-40B4-BE49-F238E27FC236}">
                <a16:creationId xmlns:a16="http://schemas.microsoft.com/office/drawing/2014/main" id="{2074BA58-8D52-4059-8730-CEF95C8A3F10}"/>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F43EC0F-AB74-414C-AF79-75AD5E9DCB5A}"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18867AA2-9B95-4F26-9E56-358EE0DBD1C0}"/>
              </a:ext>
            </a:extLst>
          </p:cNvPr>
          <p:cNvSpPr>
            <a:spLocks noGrp="1" noChangeArrowheads="1"/>
          </p:cNvSpPr>
          <p:nvPr>
            <p:ph type="title"/>
          </p:nvPr>
        </p:nvSpPr>
        <p:spPr>
          <a:xfrm>
            <a:off x="468313" y="620713"/>
            <a:ext cx="8229600" cy="647700"/>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28675" name="Rectangle 4">
            <a:extLst>
              <a:ext uri="{FF2B5EF4-FFF2-40B4-BE49-F238E27FC236}">
                <a16:creationId xmlns:a16="http://schemas.microsoft.com/office/drawing/2014/main" id="{D74F3B84-4D04-49A9-BE04-C74E8AFA7CAF}"/>
              </a:ext>
            </a:extLst>
          </p:cNvPr>
          <p:cNvSpPr>
            <a:spLocks noChangeArrowheads="1"/>
          </p:cNvSpPr>
          <p:nvPr/>
        </p:nvSpPr>
        <p:spPr bwMode="auto">
          <a:xfrm>
            <a:off x="2700338" y="6480175"/>
            <a:ext cx="372903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三层型</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TGC</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M1</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）采用</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3</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选</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2</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符合</a:t>
            </a:r>
          </a:p>
        </p:txBody>
      </p:sp>
      <p:pic>
        <p:nvPicPr>
          <p:cNvPr id="28676" name="Picture 13">
            <a:extLst>
              <a:ext uri="{FF2B5EF4-FFF2-40B4-BE49-F238E27FC236}">
                <a16:creationId xmlns:a16="http://schemas.microsoft.com/office/drawing/2014/main" id="{95783096-2E40-470C-A45B-5D31AAD1DEF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188" y="1268413"/>
            <a:ext cx="7861300" cy="5211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94FE0694-21D0-4D5C-8B38-82FDE064B603}"/>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804C4F3-529A-47A5-ABD9-3F94DC0D2ADA}"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3">
            <a:extLst>
              <a:ext uri="{FF2B5EF4-FFF2-40B4-BE49-F238E27FC236}">
                <a16:creationId xmlns:a16="http://schemas.microsoft.com/office/drawing/2014/main" id="{ADAEFBD8-5BB4-470C-907E-390BDF2313DF}"/>
              </a:ext>
            </a:extLst>
          </p:cNvPr>
          <p:cNvSpPr>
            <a:spLocks noGrp="1" noChangeArrowheads="1"/>
          </p:cNvSpPr>
          <p:nvPr>
            <p:ph type="title"/>
          </p:nvPr>
        </p:nvSpPr>
        <p:spPr>
          <a:xfrm>
            <a:off x="468313" y="620713"/>
            <a:ext cx="8229600" cy="647700"/>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29699" name="Rectangle 4">
            <a:extLst>
              <a:ext uri="{FF2B5EF4-FFF2-40B4-BE49-F238E27FC236}">
                <a16:creationId xmlns:a16="http://schemas.microsoft.com/office/drawing/2014/main" id="{DEE7502B-5FB6-45A1-9FA9-B54FFAA7E4D4}"/>
              </a:ext>
            </a:extLst>
          </p:cNvPr>
          <p:cNvSpPr>
            <a:spLocks noChangeArrowheads="1"/>
          </p:cNvSpPr>
          <p:nvPr/>
        </p:nvSpPr>
        <p:spPr bwMode="auto">
          <a:xfrm>
            <a:off x="1908175" y="6480175"/>
            <a:ext cx="4802188"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双层型</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TGC</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M2</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3</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）采用</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2</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选</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a:t>
            </a:r>
            <a:r>
              <a:rPr kumimoji="1" lang="zh-CN" altLang="en-US"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符合（</a:t>
            </a:r>
            <a:r>
              <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OR)</a:t>
            </a:r>
          </a:p>
        </p:txBody>
      </p:sp>
      <p:pic>
        <p:nvPicPr>
          <p:cNvPr id="29700" name="Picture 7">
            <a:extLst>
              <a:ext uri="{FF2B5EF4-FFF2-40B4-BE49-F238E27FC236}">
                <a16:creationId xmlns:a16="http://schemas.microsoft.com/office/drawing/2014/main" id="{6E8A3F26-83DA-4E1D-92F5-C0E2873CE20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188" y="1052513"/>
            <a:ext cx="7943850" cy="538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AC0031B9-373C-4483-B4C7-9A04C48BB3AC}"/>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ADBD09A-2D27-4E76-B4D0-6B66BDA7BD7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5">
            <a:extLst>
              <a:ext uri="{FF2B5EF4-FFF2-40B4-BE49-F238E27FC236}">
                <a16:creationId xmlns:a16="http://schemas.microsoft.com/office/drawing/2014/main" id="{A8A34B16-C6E2-4C80-B763-45A4AB20C6EC}"/>
              </a:ext>
            </a:extLst>
          </p:cNvPr>
          <p:cNvPicPr>
            <a:picLocks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a:xfrm>
            <a:off x="549275" y="1125538"/>
            <a:ext cx="7694613" cy="4824412"/>
          </a:xfrm>
          <a:noFill/>
        </p:spPr>
      </p:pic>
      <p:sp>
        <p:nvSpPr>
          <p:cNvPr id="30723" name="Rectangle 3">
            <a:extLst>
              <a:ext uri="{FF2B5EF4-FFF2-40B4-BE49-F238E27FC236}">
                <a16:creationId xmlns:a16="http://schemas.microsoft.com/office/drawing/2014/main" id="{53F44933-A18C-4C85-B50C-83CB4DF0AD9B}"/>
              </a:ext>
            </a:extLst>
          </p:cNvPr>
          <p:cNvSpPr>
            <a:spLocks noGrp="1" noChangeArrowheads="1"/>
          </p:cNvSpPr>
          <p:nvPr>
            <p:ph type="title"/>
          </p:nvPr>
        </p:nvSpPr>
        <p:spPr>
          <a:xfrm>
            <a:off x="468313" y="620713"/>
            <a:ext cx="8229600" cy="647700"/>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L1MT</a:t>
            </a:r>
          </a:p>
        </p:txBody>
      </p:sp>
      <p:sp>
        <p:nvSpPr>
          <p:cNvPr id="30724" name="Rectangle 4">
            <a:extLst>
              <a:ext uri="{FF2B5EF4-FFF2-40B4-BE49-F238E27FC236}">
                <a16:creationId xmlns:a16="http://schemas.microsoft.com/office/drawing/2014/main" id="{6759105E-44A1-46C5-A19A-3C3749A91A04}"/>
              </a:ext>
            </a:extLst>
          </p:cNvPr>
          <p:cNvSpPr>
            <a:spLocks noChangeArrowheads="1"/>
          </p:cNvSpPr>
          <p:nvPr/>
        </p:nvSpPr>
        <p:spPr bwMode="auto">
          <a:xfrm>
            <a:off x="323850" y="6419850"/>
            <a:ext cx="29178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a:t>
            </a:r>
            <a:r>
              <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方向与</a:t>
            </a: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φ</a:t>
            </a:r>
            <a:r>
              <a:rPr kumimoji="1" lang="zh-CN" altLang="en-US"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方向再符合</a:t>
            </a:r>
          </a:p>
        </p:txBody>
      </p:sp>
      <p:sp>
        <p:nvSpPr>
          <p:cNvPr id="5" name="页脚占位符 3">
            <a:extLst>
              <a:ext uri="{FF2B5EF4-FFF2-40B4-BE49-F238E27FC236}">
                <a16:creationId xmlns:a16="http://schemas.microsoft.com/office/drawing/2014/main" id="{990777AD-1471-4C2E-B1A7-3D4A0DB6268C}"/>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2C4D14BF-D71F-485E-A2E3-BA9D75F36BE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BF1F5B3A-E67F-4559-8E7D-C78688AF4D80}"/>
              </a:ext>
            </a:extLst>
          </p:cNvPr>
          <p:cNvSpPr>
            <a:spLocks noGrp="1" noChangeArrowheads="1"/>
          </p:cNvSpPr>
          <p:nvPr>
            <p:ph type="title"/>
          </p:nvPr>
        </p:nvSpPr>
        <p:spPr/>
        <p:txBody>
          <a:bodyPr/>
          <a:lstStyle/>
          <a:p>
            <a:pPr eaLnBrk="1" hangingPunct="1"/>
            <a:endParaRPr lang="zh-CN" altLang="zh-CN"/>
          </a:p>
        </p:txBody>
      </p:sp>
      <p:pic>
        <p:nvPicPr>
          <p:cNvPr id="31747" name="Picture 4">
            <a:extLst>
              <a:ext uri="{FF2B5EF4-FFF2-40B4-BE49-F238E27FC236}">
                <a16:creationId xmlns:a16="http://schemas.microsoft.com/office/drawing/2014/main" id="{A80BE776-076B-4B9E-9767-DDD48A8B7904}"/>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0" y="1052513"/>
            <a:ext cx="9144000" cy="5067300"/>
          </a:xfrm>
          <a:noFill/>
        </p:spPr>
      </p:pic>
      <p:sp>
        <p:nvSpPr>
          <p:cNvPr id="4" name="页脚占位符 3">
            <a:extLst>
              <a:ext uri="{FF2B5EF4-FFF2-40B4-BE49-F238E27FC236}">
                <a16:creationId xmlns:a16="http://schemas.microsoft.com/office/drawing/2014/main" id="{4F128D14-77C8-4F83-B7E7-BAA2242574B7}"/>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A1B3B7F-53C3-4F35-B3C0-7FF8BEE244CB}"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3">
            <a:extLst>
              <a:ext uri="{FF2B5EF4-FFF2-40B4-BE49-F238E27FC236}">
                <a16:creationId xmlns:a16="http://schemas.microsoft.com/office/drawing/2014/main" id="{5EF86BAF-CE57-4325-B770-EF443E9A3BCB}"/>
              </a:ext>
            </a:extLst>
          </p:cNvPr>
          <p:cNvSpPr>
            <a:spLocks noGrp="1" noChangeArrowheads="1"/>
          </p:cNvSpPr>
          <p:nvPr>
            <p:ph type="title"/>
          </p:nvPr>
        </p:nvSpPr>
        <p:spPr>
          <a:xfrm>
            <a:off x="468313" y="620713"/>
            <a:ext cx="8229600" cy="1143000"/>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LVL1 RULES</a:t>
            </a:r>
          </a:p>
        </p:txBody>
      </p:sp>
      <p:sp>
        <p:nvSpPr>
          <p:cNvPr id="32771" name="Rectangle 4">
            <a:extLst>
              <a:ext uri="{FF2B5EF4-FFF2-40B4-BE49-F238E27FC236}">
                <a16:creationId xmlns:a16="http://schemas.microsoft.com/office/drawing/2014/main" id="{AC42D5E4-B4E9-4428-85DA-29CD3A37FC64}"/>
              </a:ext>
            </a:extLst>
          </p:cNvPr>
          <p:cNvSpPr>
            <a:spLocks noChangeArrowheads="1"/>
          </p:cNvSpPr>
          <p:nvPr/>
        </p:nvSpPr>
        <p:spPr bwMode="auto">
          <a:xfrm>
            <a:off x="539750" y="1790700"/>
            <a:ext cx="8208963" cy="384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 Not more than two tracks per doublet Slave Board for wires are permitted. This limits to two the number of tracks allowed per 32 channels of wire-groups. Only the highest-</a:t>
            </a:r>
            <a:r>
              <a:rPr kumimoji="1" lang="en-US" altLang="zh-CN" sz="2400" b="0" i="1"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p</a:t>
            </a: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 candidate in each 16-channel block is kept.</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2. Not more than two tracks per doublet Slave Board for strips are permitted. This limits to two the number of tracks allowed per 32 channels of strips. Only the highest-</a:t>
            </a:r>
            <a:r>
              <a:rPr kumimoji="1" lang="en-US" altLang="zh-CN" sz="2400" b="0" i="1"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p</a:t>
            </a: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 candidate in each 16-channel block is kept. (This is the same constraint as for the wires above.)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 name="页脚占位符 3">
            <a:extLst>
              <a:ext uri="{FF2B5EF4-FFF2-40B4-BE49-F238E27FC236}">
                <a16:creationId xmlns:a16="http://schemas.microsoft.com/office/drawing/2014/main" id="{108D350B-DF43-41A7-9678-CB81875CE976}"/>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E745F4C-5361-4604-B4E5-A95C3945BC7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id="{7FF97F4F-63FB-431F-9AF1-DE645EB980A6}"/>
              </a:ext>
            </a:extLst>
          </p:cNvPr>
          <p:cNvSpPr>
            <a:spLocks noGrp="1" noChangeArrowheads="1"/>
          </p:cNvSpPr>
          <p:nvPr>
            <p:ph type="title"/>
          </p:nvPr>
        </p:nvSpPr>
        <p:spPr>
          <a:xfrm>
            <a:off x="468313" y="620713"/>
            <a:ext cx="8229600" cy="1143000"/>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LVL1 RULES</a:t>
            </a:r>
          </a:p>
        </p:txBody>
      </p:sp>
      <p:sp>
        <p:nvSpPr>
          <p:cNvPr id="33795" name="Rectangle 3">
            <a:extLst>
              <a:ext uri="{FF2B5EF4-FFF2-40B4-BE49-F238E27FC236}">
                <a16:creationId xmlns:a16="http://schemas.microsoft.com/office/drawing/2014/main" id="{7480B521-D179-442E-89AC-6EAD32AE06B5}"/>
              </a:ext>
            </a:extLst>
          </p:cNvPr>
          <p:cNvSpPr>
            <a:spLocks noChangeArrowheads="1"/>
          </p:cNvSpPr>
          <p:nvPr/>
        </p:nvSpPr>
        <p:spPr bwMode="auto">
          <a:xfrm>
            <a:off x="611188" y="1628775"/>
            <a:ext cx="8208962" cy="427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3. Not more than three hits per triplet Slave Board for wires are permitted, that is one hit per 11 channels.</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4. Not more than four hits per triplet Slave Board for strips are permitted, that is one hit per eight channels.</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5. In the encoding procedure following the centre-finding/declustering only one hit position per hit cluster is encoded.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6. Not more than four tracks are permitted per High-</a:t>
            </a:r>
            <a:r>
              <a:rPr kumimoji="1" lang="en-US" altLang="zh-CN" sz="2400" b="0" i="1"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p</a:t>
            </a: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 board for wires. Thus four candidates per 128 channels are selected from a maximum of eight tracks. For strips, up to eight tracks are selected.</a:t>
            </a:r>
          </a:p>
        </p:txBody>
      </p:sp>
      <p:sp>
        <p:nvSpPr>
          <p:cNvPr id="4" name="页脚占位符 3">
            <a:extLst>
              <a:ext uri="{FF2B5EF4-FFF2-40B4-BE49-F238E27FC236}">
                <a16:creationId xmlns:a16="http://schemas.microsoft.com/office/drawing/2014/main" id="{A3B9C181-A62C-42D6-8B3C-E34FB199B599}"/>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78F9634-BB54-4E6A-A282-5D8AD97AEB44}"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719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a:xfrm>
            <a:off x="685800" y="609600"/>
            <a:ext cx="7772400" cy="731838"/>
          </a:xfrm>
        </p:spPr>
        <p:txBody>
          <a:bodyPr/>
          <a:lstStyle/>
          <a:p>
            <a:pPr eaLnBrk="1" hangingPunct="1"/>
            <a:r>
              <a:rPr lang="zh-CN" altLang="en-US" sz="3200" dirty="0">
                <a:solidFill>
                  <a:schemeClr val="bg1"/>
                </a:solidFill>
                <a:ea typeface="华文行楷" pitchFamily="2" charset="-122"/>
              </a:rPr>
              <a:t>核医学成像中核电子学技术的应用</a:t>
            </a:r>
          </a:p>
        </p:txBody>
      </p:sp>
      <p:sp>
        <p:nvSpPr>
          <p:cNvPr id="4" name="灯片编号占位符 3"/>
          <p:cNvSpPr>
            <a:spLocks noGrp="1"/>
          </p:cNvSpPr>
          <p:nvPr>
            <p:ph type="sldNum" sz="quarter" idx="12"/>
          </p:nvPr>
        </p:nvSpPr>
        <p:spPr/>
        <p:txBody>
          <a:bodyPr/>
          <a:lstStyle/>
          <a:p>
            <a:pPr>
              <a:defRPr/>
            </a:pPr>
            <a:fld id="{34704B32-DA84-464A-A3AA-B00E6A0810A0}" type="slidenum">
              <a:rPr lang="en-US" altLang="zh-CN" smtClean="0"/>
              <a:pPr>
                <a:defRPr/>
              </a:pPr>
              <a:t>72</a:t>
            </a:fld>
            <a:endParaRPr lang="en-US" altLang="zh-CN"/>
          </a:p>
        </p:txBody>
      </p:sp>
      <p:graphicFrame>
        <p:nvGraphicFramePr>
          <p:cNvPr id="5" name="内容占位符 5"/>
          <p:cNvGraphicFramePr>
            <a:graphicFrameLocks/>
          </p:cNvGraphicFramePr>
          <p:nvPr/>
        </p:nvGraphicFramePr>
        <p:xfrm>
          <a:off x="395536" y="792088"/>
          <a:ext cx="8208912" cy="56612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0F94BD3E-8999-410C-8E43-F48CA959B79C}"/>
              </a:ext>
            </a:extLst>
          </p:cNvPr>
          <p:cNvSpPr>
            <a:spLocks noGrp="1" noChangeArrowheads="1"/>
          </p:cNvSpPr>
          <p:nvPr>
            <p:ph type="title"/>
          </p:nvPr>
        </p:nvSpPr>
        <p:spPr>
          <a:xfrm>
            <a:off x="468313" y="620713"/>
            <a:ext cx="8229600" cy="1143000"/>
          </a:xfrm>
          <a:noFill/>
        </p:spPr>
        <p:txBody>
          <a:bodyPr/>
          <a:lstStyle/>
          <a:p>
            <a:pPr eaLnBrk="1" hangingPunct="1"/>
            <a:r>
              <a:rPr lang="en-US" altLang="zh-CN" sz="2000" b="1">
                <a:solidFill>
                  <a:srgbClr val="A50021"/>
                </a:solidFill>
              </a:rPr>
              <a:t>ATLAS</a:t>
            </a:r>
            <a:r>
              <a:rPr lang="zh-CN" altLang="en-US" sz="2000">
                <a:solidFill>
                  <a:srgbClr val="A50021"/>
                </a:solidFill>
              </a:rPr>
              <a:t>触发系统</a:t>
            </a:r>
            <a:r>
              <a:rPr lang="zh-CN" altLang="en-US" sz="2000">
                <a:solidFill>
                  <a:srgbClr val="CC00CC"/>
                </a:solidFill>
              </a:rPr>
              <a:t>－</a:t>
            </a:r>
            <a:r>
              <a:rPr lang="en-US" altLang="zh-CN" sz="2000">
                <a:solidFill>
                  <a:srgbClr val="CC00CC"/>
                </a:solidFill>
              </a:rPr>
              <a:t>LVL1 RULES</a:t>
            </a:r>
          </a:p>
        </p:txBody>
      </p:sp>
      <p:sp>
        <p:nvSpPr>
          <p:cNvPr id="34819" name="Rectangle 3">
            <a:extLst>
              <a:ext uri="{FF2B5EF4-FFF2-40B4-BE49-F238E27FC236}">
                <a16:creationId xmlns:a16="http://schemas.microsoft.com/office/drawing/2014/main" id="{98F5D1D5-9CE2-486A-ADC3-89D2553DFB89}"/>
              </a:ext>
            </a:extLst>
          </p:cNvPr>
          <p:cNvSpPr>
            <a:spLocks noChangeArrowheads="1"/>
          </p:cNvSpPr>
          <p:nvPr/>
        </p:nvSpPr>
        <p:spPr bwMode="auto">
          <a:xfrm>
            <a:off x="468313" y="1484313"/>
            <a:ext cx="8208962" cy="275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spAutoFit/>
          </a:bodyPr>
          <a:lstStyle>
            <a:lvl1pPr marL="457200" indent="-457200"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7. In the Sector Logic track preselector the two highest-</a:t>
            </a:r>
            <a:r>
              <a:rPr kumimoji="1" lang="en-US" altLang="zh-CN" sz="2400" b="0" i="1"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p</a:t>
            </a: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 tracks per pivot plane are preselected from a maximum of 16 candidates.</a:t>
            </a:r>
          </a:p>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8. In the Sector Logic track selector (second stage) the two highest-</a:t>
            </a:r>
            <a:r>
              <a:rPr kumimoji="1" lang="en-US" altLang="zh-CN" sz="2400" b="0" i="1"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p</a:t>
            </a:r>
            <a:r>
              <a:rPr kumimoji="1" lang="en-US" altLang="zh-CN" sz="24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 tracks per sector are selected from a maximum of ten tracks.</a:t>
            </a:r>
          </a:p>
          <a:p>
            <a:pPr marL="457200" marR="0" lvl="0" indent="-457200" algn="l" defTabSz="914400" rtl="0" eaLnBrk="1" fontAlgn="base" latinLnBrk="0" hangingPunct="1">
              <a:lnSpc>
                <a:spcPct val="100000"/>
              </a:lnSpc>
              <a:spcBef>
                <a:spcPct val="0"/>
              </a:spcBef>
              <a:spcAft>
                <a:spcPct val="0"/>
              </a:spcAft>
              <a:buClrTx/>
              <a:buSzTx/>
              <a:buFontTx/>
              <a:buNone/>
              <a:tabLst/>
              <a:defRPr/>
            </a:pPr>
            <a:endParaRPr kumimoji="1" lang="en-US" altLang="zh-CN" sz="20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 name="页脚占位符 3">
            <a:extLst>
              <a:ext uri="{FF2B5EF4-FFF2-40B4-BE49-F238E27FC236}">
                <a16:creationId xmlns:a16="http://schemas.microsoft.com/office/drawing/2014/main" id="{68F7171C-9ADD-42AA-AB9D-476266AAC904}"/>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A2C08682-8298-43E3-A38C-8954ACBD7D9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3">
            <a:extLst>
              <a:ext uri="{FF2B5EF4-FFF2-40B4-BE49-F238E27FC236}">
                <a16:creationId xmlns:a16="http://schemas.microsoft.com/office/drawing/2014/main" id="{BB1EDEAF-4CD8-4FC6-AC1C-2E0CA5F99D6F}"/>
              </a:ext>
            </a:extLst>
          </p:cNvPr>
          <p:cNvSpPr>
            <a:spLocks noGrp="1" noChangeArrowheads="1"/>
          </p:cNvSpPr>
          <p:nvPr>
            <p:ph type="title"/>
          </p:nvPr>
        </p:nvSpPr>
        <p:spPr>
          <a:xfrm>
            <a:off x="395288" y="692150"/>
            <a:ext cx="8229600" cy="1143000"/>
          </a:xfrm>
          <a:noFill/>
        </p:spPr>
        <p:txBody>
          <a:bodyPr/>
          <a:lstStyle/>
          <a:p>
            <a:pPr eaLnBrk="1" hangingPunct="1"/>
            <a:r>
              <a:rPr lang="en-US" altLang="zh-CN" b="1">
                <a:solidFill>
                  <a:srgbClr val="A50021"/>
                </a:solidFill>
              </a:rPr>
              <a:t>ATLAS</a:t>
            </a:r>
            <a:r>
              <a:rPr lang="zh-CN" altLang="en-US">
                <a:solidFill>
                  <a:srgbClr val="A50021"/>
                </a:solidFill>
              </a:rPr>
              <a:t>二级触发系统</a:t>
            </a:r>
          </a:p>
        </p:txBody>
      </p:sp>
      <p:sp>
        <p:nvSpPr>
          <p:cNvPr id="35843" name="Rectangle 6">
            <a:extLst>
              <a:ext uri="{FF2B5EF4-FFF2-40B4-BE49-F238E27FC236}">
                <a16:creationId xmlns:a16="http://schemas.microsoft.com/office/drawing/2014/main" id="{FD22828C-5C13-4E23-AB26-B0BF8974634C}"/>
              </a:ext>
            </a:extLst>
          </p:cNvPr>
          <p:cNvSpPr>
            <a:spLocks noChangeArrowheads="1"/>
          </p:cNvSpPr>
          <p:nvPr/>
        </p:nvSpPr>
        <p:spPr bwMode="auto">
          <a:xfrm>
            <a:off x="755650" y="1773238"/>
            <a:ext cx="7777163" cy="376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ATLAS一级触发系统接收事例率为40</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r>
              <a:rPr kumimoji="1" lang="zh-CN"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10</a:t>
            </a:r>
            <a:r>
              <a:rPr kumimoji="1" lang="en-US" altLang="zh-CN" sz="2400" b="0" i="0" u="none" strike="noStrike" kern="1200" cap="none" spc="0" normalizeH="0" baseline="30000" noProof="0">
                <a:ln>
                  <a:noFill/>
                </a:ln>
                <a:solidFill>
                  <a:srgbClr val="0000CC"/>
                </a:solidFill>
                <a:effectLst/>
                <a:uLnTx/>
                <a:uFillTx/>
                <a:latin typeface="华文细黑" panose="02010600040101010101" pitchFamily="2" charset="-122"/>
                <a:ea typeface="华文细黑" panose="02010600040101010101" pitchFamily="2" charset="-122"/>
                <a:cs typeface="+mn-cs"/>
              </a:rPr>
              <a:t>6</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r>
              <a:rPr kumimoji="1" lang="zh-CN"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秒，而最大触发事例率为100</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r>
              <a:rPr kumimoji="1" lang="zh-CN"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10</a:t>
            </a:r>
            <a:r>
              <a:rPr kumimoji="1" lang="en-US" altLang="zh-CN" sz="2400" b="0" i="0" u="none" strike="noStrike" kern="1200" cap="none" spc="0" normalizeH="0" baseline="30000" noProof="0">
                <a:ln>
                  <a:noFill/>
                </a:ln>
                <a:solidFill>
                  <a:srgbClr val="0000CC"/>
                </a:solidFill>
                <a:effectLst/>
                <a:uLnTx/>
                <a:uFillTx/>
                <a:latin typeface="华文细黑" panose="02010600040101010101" pitchFamily="2" charset="-122"/>
                <a:ea typeface="华文细黑" panose="02010600040101010101" pitchFamily="2" charset="-122"/>
                <a:cs typeface="+mn-cs"/>
              </a:rPr>
              <a:t>3</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秒，本底排斥比约为</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4*10</a:t>
            </a:r>
            <a:r>
              <a:rPr kumimoji="1" lang="en-US" altLang="zh-CN" sz="2400" b="0" i="0" u="none" strike="noStrike" kern="1200" cap="none" spc="0" normalizeH="0" baseline="30000" noProof="0">
                <a:ln>
                  <a:noFill/>
                </a:ln>
                <a:solidFill>
                  <a:srgbClr val="0000CC"/>
                </a:solidFill>
                <a:effectLst/>
                <a:uLnTx/>
                <a:uFillTx/>
                <a:latin typeface="华文细黑" panose="02010600040101010101" pitchFamily="2" charset="-122"/>
                <a:ea typeface="华文细黑" panose="02010600040101010101" pitchFamily="2" charset="-122"/>
                <a:cs typeface="+mn-cs"/>
              </a:rPr>
              <a:t>2</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p>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二级触发系统必须接收和处理事例的速率达到</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10</a:t>
            </a:r>
            <a:r>
              <a:rPr kumimoji="1" lang="en-US" altLang="zh-CN" sz="2400" b="0" i="0" u="none" strike="noStrike" kern="1200" cap="none" spc="0" normalizeH="0" baseline="30000" noProof="0">
                <a:ln>
                  <a:noFill/>
                </a:ln>
                <a:solidFill>
                  <a:srgbClr val="0000CC"/>
                </a:solidFill>
                <a:effectLst/>
                <a:uLnTx/>
                <a:uFillTx/>
                <a:latin typeface="华文细黑" panose="02010600040101010101" pitchFamily="2" charset="-122"/>
                <a:ea typeface="华文细黑" panose="02010600040101010101" pitchFamily="2" charset="-122"/>
                <a:cs typeface="+mn-cs"/>
              </a:rPr>
              <a:t>5</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秒，意味着每一个事例在平均为</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10μ S</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内接收和处理。</a:t>
            </a:r>
          </a:p>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在一级触发系接收事例之后，事例数据从前端电子学电路通过读出驱动器（</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ROD</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）移出到读出缓冲器中（</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ROB</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），在二级触发系统判选之后，或从</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ROB</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中清除掉，或者通过事例组建器（</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Event Builder)</a:t>
            </a:r>
            <a:r>
              <a:rPr kumimoji="1" lang="zh-CN"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送到事例过滤器（</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Event Filter</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）中。</a:t>
            </a:r>
          </a:p>
        </p:txBody>
      </p:sp>
      <p:sp>
        <p:nvSpPr>
          <p:cNvPr id="4" name="页脚占位符 3">
            <a:extLst>
              <a:ext uri="{FF2B5EF4-FFF2-40B4-BE49-F238E27FC236}">
                <a16:creationId xmlns:a16="http://schemas.microsoft.com/office/drawing/2014/main" id="{992BB89B-5343-4E89-84F6-D6807CF80F84}"/>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F00985F1-86E4-4635-8480-DFB5A0C0451C}"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B3563402-41AB-4CA4-833F-88DA9B6E1F02}"/>
              </a:ext>
            </a:extLst>
          </p:cNvPr>
          <p:cNvSpPr>
            <a:spLocks noGrp="1" noChangeArrowheads="1"/>
          </p:cNvSpPr>
          <p:nvPr>
            <p:ph type="title"/>
          </p:nvPr>
        </p:nvSpPr>
        <p:spPr>
          <a:xfrm>
            <a:off x="395288" y="692150"/>
            <a:ext cx="8229600" cy="649288"/>
          </a:xfrm>
          <a:noFill/>
        </p:spPr>
        <p:txBody>
          <a:bodyPr/>
          <a:lstStyle/>
          <a:p>
            <a:pPr eaLnBrk="1" hangingPunct="1"/>
            <a:r>
              <a:rPr lang="en-US" altLang="zh-CN" b="1">
                <a:solidFill>
                  <a:srgbClr val="A50021"/>
                </a:solidFill>
              </a:rPr>
              <a:t>ATLAS</a:t>
            </a:r>
            <a:r>
              <a:rPr lang="zh-CN" altLang="en-US">
                <a:solidFill>
                  <a:srgbClr val="A50021"/>
                </a:solidFill>
              </a:rPr>
              <a:t>二级触发系统</a:t>
            </a:r>
          </a:p>
        </p:txBody>
      </p:sp>
      <p:sp>
        <p:nvSpPr>
          <p:cNvPr id="36867" name="Rectangle 3">
            <a:extLst>
              <a:ext uri="{FF2B5EF4-FFF2-40B4-BE49-F238E27FC236}">
                <a16:creationId xmlns:a16="http://schemas.microsoft.com/office/drawing/2014/main" id="{73FB6FCD-D201-4F84-AFAD-B9806E87DA35}"/>
              </a:ext>
            </a:extLst>
          </p:cNvPr>
          <p:cNvSpPr>
            <a:spLocks noChangeArrowheads="1"/>
          </p:cNvSpPr>
          <p:nvPr/>
        </p:nvSpPr>
        <p:spPr bwMode="auto">
          <a:xfrm>
            <a:off x="755650" y="1268413"/>
            <a:ext cx="7777163" cy="505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二级触发系统最大触发率设计为</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10</a:t>
            </a:r>
            <a:r>
              <a:rPr kumimoji="1" lang="en-US" altLang="zh-CN" sz="2400" b="0" i="0" u="none" strike="noStrike" kern="1200" cap="none" spc="0" normalizeH="0" baseline="30000" noProof="0">
                <a:ln>
                  <a:noFill/>
                </a:ln>
                <a:solidFill>
                  <a:srgbClr val="0000CC"/>
                </a:solidFill>
                <a:effectLst/>
                <a:uLnTx/>
                <a:uFillTx/>
                <a:latin typeface="华文细黑" panose="02010600040101010101" pitchFamily="2" charset="-122"/>
                <a:ea typeface="华文细黑" panose="02010600040101010101" pitchFamily="2" charset="-122"/>
                <a:cs typeface="+mn-cs"/>
              </a:rPr>
              <a:t>3</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秒，则本底排斥比为</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100</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p>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二级触发系统的结构是基于应用</a:t>
            </a:r>
            <a:r>
              <a:rPr kumimoji="1" lang="zh-CN" altLang="en-US" sz="2400" b="1"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感兴趣区</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，在一级触发系统中，对每一个被接收的事例定义包含有感兴趣特征的一部分探测器区域，即</a:t>
            </a:r>
            <a:r>
              <a:rPr kumimoji="1" lang="zh-CN" altLang="en-US" sz="2400" b="1"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感兴趣区。</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二级触发系统只接收和处理全部探测器数据中一部分</a:t>
            </a:r>
          </a:p>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二级触发系统用了各探测器的全精度信息，使其达到比一级触发系统具有更高精度的参量测量和更佳的粒子鉴别</a:t>
            </a:r>
          </a:p>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二级触发系统每一个事例的平均判选时间估计为</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10</a:t>
            </a:r>
            <a:r>
              <a:rPr kumimoji="1" lang="en-US"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ms</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，与</a:t>
            </a:r>
            <a:r>
              <a:rPr kumimoji="1" lang="en-US"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10</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μ</a:t>
            </a:r>
            <a:r>
              <a:rPr kumimoji="1" lang="en-US"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 S</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事例平均输入间隔相比要大得多，因而必须采用流水线方法或平行处理方法。</a:t>
            </a:r>
          </a:p>
        </p:txBody>
      </p:sp>
      <p:sp>
        <p:nvSpPr>
          <p:cNvPr id="4" name="页脚占位符 3">
            <a:extLst>
              <a:ext uri="{FF2B5EF4-FFF2-40B4-BE49-F238E27FC236}">
                <a16:creationId xmlns:a16="http://schemas.microsoft.com/office/drawing/2014/main" id="{1C5EEBAE-8C72-4F63-B2D8-83460755DF69}"/>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B5EB2AD5-B288-46EE-8BAE-0104CEB09934}"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C16B4E78-B08D-4827-A20E-B0365D71E289}"/>
              </a:ext>
            </a:extLst>
          </p:cNvPr>
          <p:cNvSpPr>
            <a:spLocks noGrp="1" noChangeArrowheads="1"/>
          </p:cNvSpPr>
          <p:nvPr>
            <p:ph type="title"/>
          </p:nvPr>
        </p:nvSpPr>
        <p:spPr>
          <a:xfrm>
            <a:off x="395288" y="692150"/>
            <a:ext cx="8229600" cy="720725"/>
          </a:xfrm>
          <a:noFill/>
        </p:spPr>
        <p:txBody>
          <a:bodyPr/>
          <a:lstStyle/>
          <a:p>
            <a:pPr eaLnBrk="1" hangingPunct="1"/>
            <a:r>
              <a:rPr lang="en-US" altLang="zh-CN" b="1">
                <a:solidFill>
                  <a:srgbClr val="A50021"/>
                </a:solidFill>
              </a:rPr>
              <a:t>ATLAS</a:t>
            </a:r>
            <a:r>
              <a:rPr lang="zh-CN" altLang="en-US">
                <a:solidFill>
                  <a:srgbClr val="A50021"/>
                </a:solidFill>
              </a:rPr>
              <a:t>二级触发系统</a:t>
            </a:r>
          </a:p>
        </p:txBody>
      </p:sp>
      <p:sp>
        <p:nvSpPr>
          <p:cNvPr id="37891" name="Rectangle 3">
            <a:extLst>
              <a:ext uri="{FF2B5EF4-FFF2-40B4-BE49-F238E27FC236}">
                <a16:creationId xmlns:a16="http://schemas.microsoft.com/office/drawing/2014/main" id="{8689559A-49C8-4E3F-A84F-498E95397FE8}"/>
              </a:ext>
            </a:extLst>
          </p:cNvPr>
          <p:cNvSpPr>
            <a:spLocks noChangeArrowheads="1"/>
          </p:cNvSpPr>
          <p:nvPr/>
        </p:nvSpPr>
        <p:spPr bwMode="auto">
          <a:xfrm>
            <a:off x="755650" y="1341438"/>
            <a:ext cx="7777163"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感兴趣区（</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p>
        </p:txBody>
      </p:sp>
      <p:pic>
        <p:nvPicPr>
          <p:cNvPr id="37892" name="Picture 4" descr="ROI">
            <a:extLst>
              <a:ext uri="{FF2B5EF4-FFF2-40B4-BE49-F238E27FC236}">
                <a16:creationId xmlns:a16="http://schemas.microsoft.com/office/drawing/2014/main" id="{D1E5A3AD-C667-4DBF-9FD6-F6A39D10346E}"/>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0" y="1903413"/>
            <a:ext cx="9144000" cy="4954587"/>
          </a:xfrm>
          <a:noFill/>
        </p:spPr>
      </p:pic>
      <p:sp>
        <p:nvSpPr>
          <p:cNvPr id="5" name="页脚占位符 3">
            <a:extLst>
              <a:ext uri="{FF2B5EF4-FFF2-40B4-BE49-F238E27FC236}">
                <a16:creationId xmlns:a16="http://schemas.microsoft.com/office/drawing/2014/main" id="{1E9A849E-C812-403B-8393-012F37F75735}"/>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16B37EB-FF41-4732-9721-90B51D7DA09C}"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6" descr="fig20">
            <a:extLst>
              <a:ext uri="{FF2B5EF4-FFF2-40B4-BE49-F238E27FC236}">
                <a16:creationId xmlns:a16="http://schemas.microsoft.com/office/drawing/2014/main" id="{B740DA25-4502-4512-9F20-0F1EBF89A408}"/>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0" y="1671638"/>
            <a:ext cx="9144000" cy="5068887"/>
          </a:xfrm>
          <a:noFill/>
        </p:spPr>
      </p:pic>
      <p:sp>
        <p:nvSpPr>
          <p:cNvPr id="38915" name="Rectangle 2">
            <a:extLst>
              <a:ext uri="{FF2B5EF4-FFF2-40B4-BE49-F238E27FC236}">
                <a16:creationId xmlns:a16="http://schemas.microsoft.com/office/drawing/2014/main" id="{A404A2E2-36DB-4872-859B-832A1B6B7987}"/>
              </a:ext>
            </a:extLst>
          </p:cNvPr>
          <p:cNvSpPr>
            <a:spLocks noGrp="1" noChangeArrowheads="1"/>
          </p:cNvSpPr>
          <p:nvPr>
            <p:ph type="title"/>
          </p:nvPr>
        </p:nvSpPr>
        <p:spPr>
          <a:xfrm>
            <a:off x="395288" y="692150"/>
            <a:ext cx="8229600" cy="649288"/>
          </a:xfrm>
          <a:noFill/>
        </p:spPr>
        <p:txBody>
          <a:bodyPr/>
          <a:lstStyle/>
          <a:p>
            <a:pPr eaLnBrk="1" hangingPunct="1"/>
            <a:r>
              <a:rPr lang="en-US" altLang="zh-CN" b="1">
                <a:solidFill>
                  <a:srgbClr val="A50021"/>
                </a:solidFill>
              </a:rPr>
              <a:t>ATLAS</a:t>
            </a:r>
            <a:r>
              <a:rPr lang="zh-CN" altLang="en-US">
                <a:solidFill>
                  <a:srgbClr val="A50021"/>
                </a:solidFill>
              </a:rPr>
              <a:t>二级触发系统</a:t>
            </a:r>
          </a:p>
        </p:txBody>
      </p:sp>
      <p:sp>
        <p:nvSpPr>
          <p:cNvPr id="38916" name="Rectangle 3">
            <a:extLst>
              <a:ext uri="{FF2B5EF4-FFF2-40B4-BE49-F238E27FC236}">
                <a16:creationId xmlns:a16="http://schemas.microsoft.com/office/drawing/2014/main" id="{F7ADA330-1F3E-441E-8B7B-D788F8E270A6}"/>
              </a:ext>
            </a:extLst>
          </p:cNvPr>
          <p:cNvSpPr>
            <a:spLocks noChangeArrowheads="1"/>
          </p:cNvSpPr>
          <p:nvPr/>
        </p:nvSpPr>
        <p:spPr bwMode="auto">
          <a:xfrm>
            <a:off x="755650" y="1341438"/>
            <a:ext cx="7777163" cy="995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ATLAS</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二级触发系统</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A50021"/>
                </a:solidFill>
                <a:effectLst/>
                <a:uLnTx/>
                <a:uFillTx/>
                <a:latin typeface="华文细黑" panose="02010600040101010101" pitchFamily="2" charset="-122"/>
                <a:ea typeface="华文细黑" panose="02010600040101010101" pitchFamily="2" charset="-122"/>
                <a:cs typeface="+mn-cs"/>
              </a:rPr>
              <a:t>基本逻辑结构</a:t>
            </a:r>
            <a:endPar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endParaRPr>
          </a:p>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endPar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endParaRPr>
          </a:p>
        </p:txBody>
      </p:sp>
      <p:sp>
        <p:nvSpPr>
          <p:cNvPr id="5" name="页脚占位符 3">
            <a:extLst>
              <a:ext uri="{FF2B5EF4-FFF2-40B4-BE49-F238E27FC236}">
                <a16:creationId xmlns:a16="http://schemas.microsoft.com/office/drawing/2014/main" id="{A6EBCB87-93CB-4B26-BA80-2E271783FF03}"/>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6BDB5740-818C-41B9-8265-1B04ADF0ED7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a:extLst>
              <a:ext uri="{FF2B5EF4-FFF2-40B4-BE49-F238E27FC236}">
                <a16:creationId xmlns:a16="http://schemas.microsoft.com/office/drawing/2014/main" id="{18D8CD84-7B05-4A81-84EB-12BFCD3E28BF}"/>
              </a:ext>
            </a:extLst>
          </p:cNvPr>
          <p:cNvSpPr>
            <a:spLocks noGrp="1" noChangeArrowheads="1"/>
          </p:cNvSpPr>
          <p:nvPr>
            <p:ph type="title"/>
          </p:nvPr>
        </p:nvSpPr>
        <p:spPr>
          <a:xfrm>
            <a:off x="395288" y="692150"/>
            <a:ext cx="8229600" cy="720725"/>
          </a:xfrm>
          <a:noFill/>
        </p:spPr>
        <p:txBody>
          <a:bodyPr/>
          <a:lstStyle/>
          <a:p>
            <a:pPr eaLnBrk="1" hangingPunct="1"/>
            <a:r>
              <a:rPr lang="en-US" altLang="zh-CN" b="1">
                <a:solidFill>
                  <a:srgbClr val="A50021"/>
                </a:solidFill>
              </a:rPr>
              <a:t>ATLAS</a:t>
            </a:r>
            <a:r>
              <a:rPr lang="zh-CN" altLang="en-US">
                <a:solidFill>
                  <a:srgbClr val="A50021"/>
                </a:solidFill>
              </a:rPr>
              <a:t>二级触发系统</a:t>
            </a:r>
          </a:p>
        </p:txBody>
      </p:sp>
      <p:sp>
        <p:nvSpPr>
          <p:cNvPr id="39939" name="Rectangle 3">
            <a:extLst>
              <a:ext uri="{FF2B5EF4-FFF2-40B4-BE49-F238E27FC236}">
                <a16:creationId xmlns:a16="http://schemas.microsoft.com/office/drawing/2014/main" id="{B0EB92C8-814E-43EA-89C4-6C886A4B7AC8}"/>
              </a:ext>
            </a:extLst>
          </p:cNvPr>
          <p:cNvSpPr>
            <a:spLocks noChangeArrowheads="1"/>
          </p:cNvSpPr>
          <p:nvPr/>
        </p:nvSpPr>
        <p:spPr bwMode="auto">
          <a:xfrm>
            <a:off x="539750" y="1447800"/>
            <a:ext cx="7777163" cy="265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marL="914400" indent="-45720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功能模块</a:t>
            </a: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 </a:t>
            </a:r>
            <a:endPar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endParaRPr>
          </a:p>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p"/>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读出缓冲器集合（</a:t>
            </a:r>
            <a:r>
              <a:rPr kumimoji="1" lang="en-US" altLang="zh-CN"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ROB</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p>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p"/>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管理系统</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en-US" altLang="zh-CN"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Supervisor</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和</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组建器</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en-US" altLang="zh-CN"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 Builder</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p>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p"/>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网络</a:t>
            </a:r>
          </a:p>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p"/>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处理器阵列（</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Processors Farm</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p>
        </p:txBody>
      </p:sp>
      <p:sp>
        <p:nvSpPr>
          <p:cNvPr id="4" name="页脚占位符 3">
            <a:extLst>
              <a:ext uri="{FF2B5EF4-FFF2-40B4-BE49-F238E27FC236}">
                <a16:creationId xmlns:a16="http://schemas.microsoft.com/office/drawing/2014/main" id="{02A97158-FB19-4D1C-A1D3-96687670FEF6}"/>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F767CD39-CF94-479F-9287-9C164021CA4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541C2AC7-3F3A-44F4-9232-F768FE4A6599}"/>
              </a:ext>
            </a:extLst>
          </p:cNvPr>
          <p:cNvSpPr>
            <a:spLocks noGrp="1" noChangeArrowheads="1"/>
          </p:cNvSpPr>
          <p:nvPr>
            <p:ph type="title"/>
          </p:nvPr>
        </p:nvSpPr>
        <p:spPr>
          <a:xfrm>
            <a:off x="395288" y="692150"/>
            <a:ext cx="8229600" cy="720725"/>
          </a:xfrm>
          <a:noFill/>
        </p:spPr>
        <p:txBody>
          <a:bodyPr/>
          <a:lstStyle/>
          <a:p>
            <a:pPr eaLnBrk="1" hangingPunct="1"/>
            <a:r>
              <a:rPr lang="en-US" altLang="zh-CN" b="1">
                <a:solidFill>
                  <a:srgbClr val="A50021"/>
                </a:solidFill>
                <a:latin typeface="华文细黑" panose="02010600040101010101" pitchFamily="2" charset="-122"/>
                <a:ea typeface="华文细黑" panose="02010600040101010101" pitchFamily="2" charset="-122"/>
              </a:rPr>
              <a:t>ATLAS</a:t>
            </a:r>
            <a:r>
              <a:rPr lang="zh-CN" altLang="en-US">
                <a:solidFill>
                  <a:srgbClr val="A50021"/>
                </a:solidFill>
                <a:latin typeface="华文细黑" panose="02010600040101010101" pitchFamily="2" charset="-122"/>
                <a:ea typeface="华文细黑" panose="02010600040101010101" pitchFamily="2" charset="-122"/>
              </a:rPr>
              <a:t>二级触发系统</a:t>
            </a:r>
          </a:p>
        </p:txBody>
      </p:sp>
      <p:sp>
        <p:nvSpPr>
          <p:cNvPr id="40963" name="Rectangle 3">
            <a:extLst>
              <a:ext uri="{FF2B5EF4-FFF2-40B4-BE49-F238E27FC236}">
                <a16:creationId xmlns:a16="http://schemas.microsoft.com/office/drawing/2014/main" id="{54FC5390-AA54-4F07-AAF5-50AC9ACBB49B}"/>
              </a:ext>
            </a:extLst>
          </p:cNvPr>
          <p:cNvSpPr>
            <a:spLocks noChangeArrowheads="1"/>
          </p:cNvSpPr>
          <p:nvPr/>
        </p:nvSpPr>
        <p:spPr bwMode="auto">
          <a:xfrm>
            <a:off x="755650" y="1341438"/>
            <a:ext cx="7777163" cy="376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marL="914400" indent="-457200" eaLnBrk="0" hangingPunct="0">
              <a:defRPr kumimoji="1" sz="2400" b="1" i="1">
                <a:solidFill>
                  <a:schemeClr val="tx1"/>
                </a:solidFill>
                <a:latin typeface="Times New Roman" panose="02020603050405020304" pitchFamily="18" charset="0"/>
                <a:ea typeface="宋体" panose="02010600030101010101" pitchFamily="2" charset="-122"/>
              </a:defRPr>
            </a:lvl2pPr>
            <a:lvl3pPr marL="1371600" indent="-4572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None/>
              <a:tabLst/>
              <a:defRPr/>
            </a:pPr>
            <a:r>
              <a:rPr kumimoji="1" lang="en-US" altLang="zh-CN"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ROB</a:t>
            </a: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集合</a:t>
            </a:r>
            <a:endPar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endParaRPr>
          </a:p>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AutoNum type="arabicPeriod"/>
              <a:tabLst/>
              <a:defRPr/>
            </a:pPr>
            <a:r>
              <a:rPr kumimoji="1" lang="en-US" altLang="zh-CN"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ROB</a:t>
            </a: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集合</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在一级触发系统驱动下，从前端电子学通道接收事例的全部数据</a:t>
            </a:r>
          </a:p>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AutoNum type="arabicPeriod"/>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它的主要功能是在二级触发系统判选过程中存储原始数据，它通过一个控制接口与一个数据接口与二级触发系统进行通讯</a:t>
            </a:r>
          </a:p>
          <a:p>
            <a:pPr marL="1371600" marR="0" lvl="2" indent="-457200" algn="l" defTabSz="914400" rtl="0" eaLnBrk="1" fontAlgn="base" latinLnBrk="0" hangingPunct="1">
              <a:lnSpc>
                <a:spcPct val="100000"/>
              </a:lnSpc>
              <a:spcBef>
                <a:spcPct val="50000"/>
              </a:spcBef>
              <a:spcAft>
                <a:spcPct val="0"/>
              </a:spcAft>
              <a:buClrTx/>
              <a:buSzTx/>
              <a:buFont typeface="Wingdings" panose="05000000000000000000" pitchFamily="2" charset="2"/>
              <a:buNone/>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控制接口从二级触发系统接收数据请求和判决结果</a:t>
            </a:r>
          </a:p>
          <a:p>
            <a:pPr marL="1371600" marR="0" lvl="2" indent="-457200" algn="l" defTabSz="914400" rtl="0" eaLnBrk="1" fontAlgn="base" latinLnBrk="0" hangingPunct="1">
              <a:lnSpc>
                <a:spcPct val="100000"/>
              </a:lnSpc>
              <a:spcBef>
                <a:spcPct val="50000"/>
              </a:spcBef>
              <a:spcAft>
                <a:spcPct val="0"/>
              </a:spcAft>
              <a:buClrTx/>
              <a:buSzTx/>
              <a:buFont typeface="Wingdings" panose="05000000000000000000" pitchFamily="2" charset="2"/>
              <a:buNone/>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数据接口从</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ROB</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发送数据到二级触发系统。</a:t>
            </a:r>
          </a:p>
        </p:txBody>
      </p:sp>
      <p:sp>
        <p:nvSpPr>
          <p:cNvPr id="4" name="页脚占位符 3">
            <a:extLst>
              <a:ext uri="{FF2B5EF4-FFF2-40B4-BE49-F238E27FC236}">
                <a16:creationId xmlns:a16="http://schemas.microsoft.com/office/drawing/2014/main" id="{E986D399-7797-42A9-9500-90EE5DAB77B1}"/>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373857DB-59F6-406A-BF16-BE95A03989ED}"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098E60AC-A131-4AB3-9BB5-22A0ABDFC8AD}"/>
              </a:ext>
            </a:extLst>
          </p:cNvPr>
          <p:cNvSpPr>
            <a:spLocks noGrp="1" noChangeArrowheads="1"/>
          </p:cNvSpPr>
          <p:nvPr>
            <p:ph type="title"/>
          </p:nvPr>
        </p:nvSpPr>
        <p:spPr/>
        <p:txBody>
          <a:bodyPr/>
          <a:lstStyle/>
          <a:p>
            <a:pPr eaLnBrk="1" hangingPunct="1"/>
            <a:r>
              <a:rPr lang="en-US" altLang="zh-CN" sz="2800" b="1">
                <a:solidFill>
                  <a:srgbClr val="A50021"/>
                </a:solidFill>
              </a:rPr>
              <a:t>ATLAS</a:t>
            </a:r>
            <a:r>
              <a:rPr lang="zh-CN" altLang="en-US" sz="2800">
                <a:solidFill>
                  <a:srgbClr val="A50021"/>
                </a:solidFill>
              </a:rPr>
              <a:t>二级触发系统</a:t>
            </a:r>
          </a:p>
        </p:txBody>
      </p:sp>
      <p:pic>
        <p:nvPicPr>
          <p:cNvPr id="41987" name="Picture 3">
            <a:extLst>
              <a:ext uri="{FF2B5EF4-FFF2-40B4-BE49-F238E27FC236}">
                <a16:creationId xmlns:a16="http://schemas.microsoft.com/office/drawing/2014/main" id="{6D0E44AA-0C7D-4613-BC32-AF57886989DF}"/>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90488" y="1347788"/>
            <a:ext cx="9015412" cy="5491162"/>
          </a:xfrm>
        </p:spPr>
      </p:pic>
      <p:sp>
        <p:nvSpPr>
          <p:cNvPr id="4" name="页脚占位符 3">
            <a:extLst>
              <a:ext uri="{FF2B5EF4-FFF2-40B4-BE49-F238E27FC236}">
                <a16:creationId xmlns:a16="http://schemas.microsoft.com/office/drawing/2014/main" id="{6B6AAF43-0F9C-44EA-934C-2E2299C90412}"/>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BDB6A1D8-87DD-43C2-A172-464673178AD4}"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a:extLst>
              <a:ext uri="{FF2B5EF4-FFF2-40B4-BE49-F238E27FC236}">
                <a16:creationId xmlns:a16="http://schemas.microsoft.com/office/drawing/2014/main" id="{30AB66A7-C978-4C37-8041-B299991D51AA}"/>
              </a:ext>
            </a:extLst>
          </p:cNvPr>
          <p:cNvSpPr>
            <a:spLocks noGrp="1" noChangeArrowheads="1"/>
          </p:cNvSpPr>
          <p:nvPr>
            <p:ph type="title"/>
          </p:nvPr>
        </p:nvSpPr>
        <p:spPr/>
        <p:txBody>
          <a:bodyPr/>
          <a:lstStyle/>
          <a:p>
            <a:pPr eaLnBrk="1" hangingPunct="1"/>
            <a:r>
              <a:rPr lang="en-US" altLang="zh-CN" sz="2800" b="1">
                <a:solidFill>
                  <a:srgbClr val="A50021"/>
                </a:solidFill>
              </a:rPr>
              <a:t>ATLAS</a:t>
            </a:r>
            <a:r>
              <a:rPr lang="zh-CN" altLang="en-US" sz="2800">
                <a:solidFill>
                  <a:srgbClr val="A50021"/>
                </a:solidFill>
              </a:rPr>
              <a:t>二级触发系统</a:t>
            </a:r>
          </a:p>
        </p:txBody>
      </p:sp>
      <p:pic>
        <p:nvPicPr>
          <p:cNvPr id="43011" name="Picture 3">
            <a:extLst>
              <a:ext uri="{FF2B5EF4-FFF2-40B4-BE49-F238E27FC236}">
                <a16:creationId xmlns:a16="http://schemas.microsoft.com/office/drawing/2014/main" id="{D8E842F9-7448-4027-8D73-512FF3EDC0A2}"/>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90488" y="1347788"/>
            <a:ext cx="9015412" cy="5491162"/>
          </a:xfrm>
        </p:spPr>
      </p:pic>
      <p:sp>
        <p:nvSpPr>
          <p:cNvPr id="4" name="页脚占位符 3">
            <a:extLst>
              <a:ext uri="{FF2B5EF4-FFF2-40B4-BE49-F238E27FC236}">
                <a16:creationId xmlns:a16="http://schemas.microsoft.com/office/drawing/2014/main" id="{F563B17E-734E-4BA2-9CCB-7DFC204514D2}"/>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DF86872-85D7-40A5-A413-D583CC670D4A}"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a:extLst>
              <a:ext uri="{FF2B5EF4-FFF2-40B4-BE49-F238E27FC236}">
                <a16:creationId xmlns:a16="http://schemas.microsoft.com/office/drawing/2014/main" id="{D8F699FD-D92B-49EF-8720-D10CCB616B12}"/>
              </a:ext>
            </a:extLst>
          </p:cNvPr>
          <p:cNvSpPr>
            <a:spLocks noGrp="1" noChangeArrowheads="1"/>
          </p:cNvSpPr>
          <p:nvPr>
            <p:ph type="title"/>
          </p:nvPr>
        </p:nvSpPr>
        <p:spPr/>
        <p:txBody>
          <a:bodyPr/>
          <a:lstStyle/>
          <a:p>
            <a:pPr eaLnBrk="1" hangingPunct="1"/>
            <a:r>
              <a:rPr lang="en-US" altLang="zh-CN" sz="2800"/>
              <a:t>VME Card</a:t>
            </a:r>
          </a:p>
        </p:txBody>
      </p:sp>
      <p:pic>
        <p:nvPicPr>
          <p:cNvPr id="44035" name="Picture 3">
            <a:extLst>
              <a:ext uri="{FF2B5EF4-FFF2-40B4-BE49-F238E27FC236}">
                <a16:creationId xmlns:a16="http://schemas.microsoft.com/office/drawing/2014/main" id="{5C50B00E-800B-40F8-9EC5-5C287D84530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p:pic>
      <p:sp>
        <p:nvSpPr>
          <p:cNvPr id="4" name="页脚占位符 3">
            <a:extLst>
              <a:ext uri="{FF2B5EF4-FFF2-40B4-BE49-F238E27FC236}">
                <a16:creationId xmlns:a16="http://schemas.microsoft.com/office/drawing/2014/main" id="{6F13DAD7-F7A2-447F-99D6-692A94BDD4C6}"/>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4F07A0C-2936-48CD-B91F-5CB91416C370}"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729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755650" y="620713"/>
            <a:ext cx="7772400" cy="587375"/>
          </a:xfrm>
        </p:spPr>
        <p:txBody>
          <a:bodyPr/>
          <a:lstStyle/>
          <a:p>
            <a:pPr eaLnBrk="1" hangingPunct="1"/>
            <a:r>
              <a:rPr lang="zh-CN" altLang="en-US" sz="3200">
                <a:solidFill>
                  <a:schemeClr val="bg1"/>
                </a:solidFill>
                <a:ea typeface="华文行楷" pitchFamily="2" charset="-122"/>
              </a:rPr>
              <a:t>核医学成像中核电子学技术的应用</a:t>
            </a:r>
          </a:p>
        </p:txBody>
      </p:sp>
      <p:sp>
        <p:nvSpPr>
          <p:cNvPr id="4" name="灯片编号占位符 3"/>
          <p:cNvSpPr>
            <a:spLocks noGrp="1"/>
          </p:cNvSpPr>
          <p:nvPr>
            <p:ph type="sldNum" sz="quarter" idx="12"/>
          </p:nvPr>
        </p:nvSpPr>
        <p:spPr/>
        <p:txBody>
          <a:bodyPr/>
          <a:lstStyle/>
          <a:p>
            <a:pPr>
              <a:defRPr/>
            </a:pPr>
            <a:fld id="{1345FCE0-FA39-47C5-B7ED-EA3200FB7C38}" type="slidenum">
              <a:rPr lang="en-US" altLang="zh-CN" smtClean="0"/>
              <a:pPr>
                <a:defRPr/>
              </a:pPr>
              <a:t>73</a:t>
            </a:fld>
            <a:endParaRPr lang="en-US" altLang="zh-CN"/>
          </a:p>
        </p:txBody>
      </p:sp>
      <p:graphicFrame>
        <p:nvGraphicFramePr>
          <p:cNvPr id="5" name="内容占位符 5"/>
          <p:cNvGraphicFramePr>
            <a:graphicFrameLocks/>
          </p:cNvGraphicFramePr>
          <p:nvPr/>
        </p:nvGraphicFramePr>
        <p:xfrm>
          <a:off x="395536" y="792088"/>
          <a:ext cx="8208912" cy="56612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a:extLst>
              <a:ext uri="{FF2B5EF4-FFF2-40B4-BE49-F238E27FC236}">
                <a16:creationId xmlns:a16="http://schemas.microsoft.com/office/drawing/2014/main" id="{976D80F4-E8ED-4602-A732-0308A4956793}"/>
              </a:ext>
            </a:extLst>
          </p:cNvPr>
          <p:cNvSpPr>
            <a:spLocks noGrp="1" noChangeArrowheads="1"/>
          </p:cNvSpPr>
          <p:nvPr>
            <p:ph type="title"/>
          </p:nvPr>
        </p:nvSpPr>
        <p:spPr/>
        <p:txBody>
          <a:bodyPr/>
          <a:lstStyle/>
          <a:p>
            <a:pPr eaLnBrk="1" hangingPunct="1"/>
            <a:r>
              <a:rPr lang="en-US" altLang="zh-CN" sz="2800"/>
              <a:t>ROBin</a:t>
            </a:r>
          </a:p>
        </p:txBody>
      </p:sp>
      <p:pic>
        <p:nvPicPr>
          <p:cNvPr id="45059" name="Picture 3">
            <a:extLst>
              <a:ext uri="{FF2B5EF4-FFF2-40B4-BE49-F238E27FC236}">
                <a16:creationId xmlns:a16="http://schemas.microsoft.com/office/drawing/2014/main" id="{12A2EF94-3A2E-4917-82D4-B98385531FD9}"/>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p:pic>
      <p:sp>
        <p:nvSpPr>
          <p:cNvPr id="4" name="页脚占位符 3">
            <a:extLst>
              <a:ext uri="{FF2B5EF4-FFF2-40B4-BE49-F238E27FC236}">
                <a16:creationId xmlns:a16="http://schemas.microsoft.com/office/drawing/2014/main" id="{95E2EF4F-9DD6-4A20-8930-C06AD22177B0}"/>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3DD16EAC-DD6C-4D2F-96CD-08F3B81ADB7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a:extLst>
              <a:ext uri="{FF2B5EF4-FFF2-40B4-BE49-F238E27FC236}">
                <a16:creationId xmlns:a16="http://schemas.microsoft.com/office/drawing/2014/main" id="{040D9C29-D1D3-4E04-BE3F-5BCA982C35F9}"/>
              </a:ext>
            </a:extLst>
          </p:cNvPr>
          <p:cNvSpPr>
            <a:spLocks noGrp="1" noChangeArrowheads="1"/>
          </p:cNvSpPr>
          <p:nvPr>
            <p:ph type="title"/>
          </p:nvPr>
        </p:nvSpPr>
        <p:spPr/>
        <p:txBody>
          <a:bodyPr/>
          <a:lstStyle/>
          <a:p>
            <a:pPr eaLnBrk="1" hangingPunct="1"/>
            <a:r>
              <a:rPr lang="en-US" altLang="zh-CN" sz="2800"/>
              <a:t>ROBin</a:t>
            </a:r>
          </a:p>
        </p:txBody>
      </p:sp>
      <p:pic>
        <p:nvPicPr>
          <p:cNvPr id="46083" name="Picture 3">
            <a:extLst>
              <a:ext uri="{FF2B5EF4-FFF2-40B4-BE49-F238E27FC236}">
                <a16:creationId xmlns:a16="http://schemas.microsoft.com/office/drawing/2014/main" id="{BF4DD368-042E-4200-AB30-AAEECA3A6108}"/>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p:pic>
      <p:sp>
        <p:nvSpPr>
          <p:cNvPr id="4" name="页脚占位符 3">
            <a:extLst>
              <a:ext uri="{FF2B5EF4-FFF2-40B4-BE49-F238E27FC236}">
                <a16:creationId xmlns:a16="http://schemas.microsoft.com/office/drawing/2014/main" id="{2C228D24-4D11-46DB-813F-8D953FCBB556}"/>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A2B0795-3AD4-4F83-A971-316AD8DF8F6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65204FB0-52A5-4F66-8909-AADA1601D63F}"/>
              </a:ext>
            </a:extLst>
          </p:cNvPr>
          <p:cNvSpPr>
            <a:spLocks noGrp="1" noChangeArrowheads="1"/>
          </p:cNvSpPr>
          <p:nvPr>
            <p:ph type="title"/>
          </p:nvPr>
        </p:nvSpPr>
        <p:spPr>
          <a:xfrm>
            <a:off x="395288" y="692150"/>
            <a:ext cx="8229600" cy="720725"/>
          </a:xfrm>
          <a:noFill/>
        </p:spPr>
        <p:txBody>
          <a:bodyPr/>
          <a:lstStyle/>
          <a:p>
            <a:pPr eaLnBrk="1" hangingPunct="1"/>
            <a:r>
              <a:rPr lang="en-US" altLang="zh-CN" b="1">
                <a:solidFill>
                  <a:srgbClr val="A50021"/>
                </a:solidFill>
              </a:rPr>
              <a:t>ATLAS</a:t>
            </a:r>
            <a:r>
              <a:rPr lang="zh-CN" altLang="en-US">
                <a:solidFill>
                  <a:srgbClr val="A50021"/>
                </a:solidFill>
              </a:rPr>
              <a:t>二级触发系统</a:t>
            </a:r>
          </a:p>
        </p:txBody>
      </p:sp>
      <p:sp>
        <p:nvSpPr>
          <p:cNvPr id="47107" name="Rectangle 3">
            <a:extLst>
              <a:ext uri="{FF2B5EF4-FFF2-40B4-BE49-F238E27FC236}">
                <a16:creationId xmlns:a16="http://schemas.microsoft.com/office/drawing/2014/main" id="{72463472-544D-4DF0-B867-FE8E489EE995}"/>
              </a:ext>
            </a:extLst>
          </p:cNvPr>
          <p:cNvSpPr>
            <a:spLocks noChangeArrowheads="1"/>
          </p:cNvSpPr>
          <p:nvPr/>
        </p:nvSpPr>
        <p:spPr bwMode="auto">
          <a:xfrm>
            <a:off x="755650" y="1341438"/>
            <a:ext cx="7777163" cy="431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457200" marR="0" lvl="1" indent="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管理器和</a:t>
            </a:r>
            <a:r>
              <a:rPr kumimoji="1" lang="en-US" altLang="zh-CN"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组建器</a:t>
            </a:r>
            <a:endPar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endParaRPr>
          </a:p>
          <a:p>
            <a:pPr marL="457200" marR="0" lvl="1"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管理器和</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组建器是紧耦合的</a:t>
            </a:r>
          </a:p>
          <a:p>
            <a:pPr marL="457200" marR="0" lvl="1"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组建器的任务是从一级触发系统接收</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信息块，并为每一个事例建立</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记录，该记录包含有事例类型和位置的</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列表。</a:t>
            </a:r>
          </a:p>
          <a:p>
            <a:pPr marL="457200" marR="0" lvl="1"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管理器的主要功能是：</a:t>
            </a:r>
          </a:p>
          <a:p>
            <a:pPr marL="457200" marR="0" lvl="1"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指定二级触发系统中处理器来处理待处理的事例，并把</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的记录送到相应的位置</a:t>
            </a:r>
          </a:p>
          <a:p>
            <a:pPr marL="457200" marR="0" lvl="1"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接收</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LVL2</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的判选结果，并向</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ROB</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集合广播</a:t>
            </a:r>
          </a:p>
        </p:txBody>
      </p:sp>
      <p:sp>
        <p:nvSpPr>
          <p:cNvPr id="4" name="页脚占位符 3">
            <a:extLst>
              <a:ext uri="{FF2B5EF4-FFF2-40B4-BE49-F238E27FC236}">
                <a16:creationId xmlns:a16="http://schemas.microsoft.com/office/drawing/2014/main" id="{646C02F2-6E90-4372-9255-9DD0E0AC6E87}"/>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BC42A557-036C-49BC-8F57-7A0CF305EBE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a:extLst>
              <a:ext uri="{FF2B5EF4-FFF2-40B4-BE49-F238E27FC236}">
                <a16:creationId xmlns:a16="http://schemas.microsoft.com/office/drawing/2014/main" id="{165A6B68-4C32-4252-87CA-A584BE35435C}"/>
              </a:ext>
            </a:extLst>
          </p:cNvPr>
          <p:cNvSpPr>
            <a:spLocks noGrp="1" noChangeArrowheads="1"/>
          </p:cNvSpPr>
          <p:nvPr>
            <p:ph type="title"/>
          </p:nvPr>
        </p:nvSpPr>
        <p:spPr>
          <a:noFill/>
        </p:spPr>
        <p:txBody>
          <a:bodyPr/>
          <a:lstStyle/>
          <a:p>
            <a:pPr eaLnBrk="1" hangingPunct="1"/>
            <a:r>
              <a:rPr lang="en-US" altLang="zh-CN" b="1"/>
              <a:t>ROI Builder</a:t>
            </a:r>
          </a:p>
        </p:txBody>
      </p:sp>
      <p:sp>
        <p:nvSpPr>
          <p:cNvPr id="48131" name="Rectangle 3">
            <a:extLst>
              <a:ext uri="{FF2B5EF4-FFF2-40B4-BE49-F238E27FC236}">
                <a16:creationId xmlns:a16="http://schemas.microsoft.com/office/drawing/2014/main" id="{30DCE0F0-C97A-4CFC-BA6C-716495934C9F}"/>
              </a:ext>
            </a:extLst>
          </p:cNvPr>
          <p:cNvSpPr>
            <a:spLocks noGrp="1" noChangeArrowheads="1"/>
          </p:cNvSpPr>
          <p:nvPr>
            <p:ph type="body" idx="1"/>
          </p:nvPr>
        </p:nvSpPr>
        <p:spPr/>
        <p:txBody>
          <a:bodyPr/>
          <a:lstStyle/>
          <a:p>
            <a:pPr eaLnBrk="1" hangingPunct="1">
              <a:lnSpc>
                <a:spcPct val="90000"/>
              </a:lnSpc>
              <a:buFont typeface="Wingdings" panose="05000000000000000000" pitchFamily="2" charset="2"/>
              <a:buNone/>
            </a:pPr>
            <a:r>
              <a:rPr lang="en-US" altLang="zh-CN" b="1">
                <a:latin typeface="Times New Roman" panose="02020603050405020304" pitchFamily="18" charset="0"/>
              </a:rPr>
              <a:t>ROI Builder </a:t>
            </a:r>
            <a:endParaRPr lang="en-US" altLang="zh-CN">
              <a:latin typeface="Times New Roman" panose="02020603050405020304" pitchFamily="18" charset="0"/>
            </a:endParaRPr>
          </a:p>
          <a:p>
            <a:pPr eaLnBrk="1" hangingPunct="1">
              <a:lnSpc>
                <a:spcPct val="90000"/>
              </a:lnSpc>
            </a:pPr>
            <a:r>
              <a:rPr lang="en-US" altLang="zh-CN">
                <a:latin typeface="Times New Roman" panose="02020603050405020304" pitchFamily="18" charset="0"/>
              </a:rPr>
              <a:t>The RoI Builder consists of several Local RoI Builders which assemble and organize the raw information from different parts of the LVL1 trigger and sent it to the Global RoI Builder via number of S-Links. The Global RoI Builder role is to build a complete RoI messages from these fragments and to distribute them to the RoI Processors in the LVL2 Supervisor. </a:t>
            </a:r>
          </a:p>
        </p:txBody>
      </p:sp>
      <p:sp>
        <p:nvSpPr>
          <p:cNvPr id="4" name="页脚占位符 3">
            <a:extLst>
              <a:ext uri="{FF2B5EF4-FFF2-40B4-BE49-F238E27FC236}">
                <a16:creationId xmlns:a16="http://schemas.microsoft.com/office/drawing/2014/main" id="{F116614C-FD85-41F3-AF4D-5F8E783E1386}"/>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A7AA61AF-C05C-43CE-A398-8EEA813F931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a:extLst>
              <a:ext uri="{FF2B5EF4-FFF2-40B4-BE49-F238E27FC236}">
                <a16:creationId xmlns:a16="http://schemas.microsoft.com/office/drawing/2014/main" id="{D1155DA4-FFA6-43DD-8F07-2ACA65A17475}"/>
              </a:ext>
            </a:extLst>
          </p:cNvPr>
          <p:cNvSpPr>
            <a:spLocks noGrp="1" noChangeArrowheads="1"/>
          </p:cNvSpPr>
          <p:nvPr>
            <p:ph type="title"/>
          </p:nvPr>
        </p:nvSpPr>
        <p:spPr/>
        <p:txBody>
          <a:bodyPr/>
          <a:lstStyle/>
          <a:p>
            <a:pPr eaLnBrk="1" hangingPunct="1"/>
            <a:r>
              <a:rPr lang="en-US" altLang="zh-CN" sz="2800" b="1">
                <a:solidFill>
                  <a:srgbClr val="A50021"/>
                </a:solidFill>
              </a:rPr>
              <a:t>ATLAS</a:t>
            </a:r>
            <a:r>
              <a:rPr lang="zh-CN" altLang="en-US" sz="2800">
                <a:solidFill>
                  <a:srgbClr val="A50021"/>
                </a:solidFill>
              </a:rPr>
              <a:t>二级触发系统</a:t>
            </a:r>
          </a:p>
        </p:txBody>
      </p:sp>
      <p:pic>
        <p:nvPicPr>
          <p:cNvPr id="49155" name="Picture 3">
            <a:extLst>
              <a:ext uri="{FF2B5EF4-FFF2-40B4-BE49-F238E27FC236}">
                <a16:creationId xmlns:a16="http://schemas.microsoft.com/office/drawing/2014/main" id="{8A1AA022-0ABA-4866-9D33-B3985CE240B7}"/>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p:pic>
      <p:sp>
        <p:nvSpPr>
          <p:cNvPr id="49156" name="Rectangle 4">
            <a:extLst>
              <a:ext uri="{FF2B5EF4-FFF2-40B4-BE49-F238E27FC236}">
                <a16:creationId xmlns:a16="http://schemas.microsoft.com/office/drawing/2014/main" id="{C5F79D08-E226-4F06-97F1-0FB097BDF6CD}"/>
              </a:ext>
            </a:extLst>
          </p:cNvPr>
          <p:cNvSpPr>
            <a:spLocks noChangeArrowheads="1"/>
          </p:cNvSpPr>
          <p:nvPr/>
        </p:nvSpPr>
        <p:spPr bwMode="auto">
          <a:xfrm>
            <a:off x="4427538" y="908050"/>
            <a:ext cx="4459287"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Functional units of the supervisor</a:t>
            </a:r>
          </a:p>
        </p:txBody>
      </p:sp>
      <p:sp>
        <p:nvSpPr>
          <p:cNvPr id="5" name="页脚占位符 3">
            <a:extLst>
              <a:ext uri="{FF2B5EF4-FFF2-40B4-BE49-F238E27FC236}">
                <a16:creationId xmlns:a16="http://schemas.microsoft.com/office/drawing/2014/main" id="{57693211-451F-41BE-A99D-6BD7F2C34A28}"/>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FDBC4557-9A79-4FD0-81BC-B27EB1B419E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a:extLst>
              <a:ext uri="{FF2B5EF4-FFF2-40B4-BE49-F238E27FC236}">
                <a16:creationId xmlns:a16="http://schemas.microsoft.com/office/drawing/2014/main" id="{DE2894A5-C3E9-44FB-8C06-D12243773F94}"/>
              </a:ext>
            </a:extLst>
          </p:cNvPr>
          <p:cNvSpPr>
            <a:spLocks noGrp="1" noChangeArrowheads="1"/>
          </p:cNvSpPr>
          <p:nvPr>
            <p:ph type="title"/>
          </p:nvPr>
        </p:nvSpPr>
        <p:spPr>
          <a:xfrm>
            <a:off x="395288" y="692150"/>
            <a:ext cx="8229600" cy="792163"/>
          </a:xfrm>
          <a:noFill/>
        </p:spPr>
        <p:txBody>
          <a:bodyPr/>
          <a:lstStyle/>
          <a:p>
            <a:pPr eaLnBrk="1" hangingPunct="1"/>
            <a:r>
              <a:rPr lang="en-US" altLang="zh-CN" b="1">
                <a:solidFill>
                  <a:srgbClr val="A50021"/>
                </a:solidFill>
              </a:rPr>
              <a:t>ATLAS</a:t>
            </a:r>
            <a:r>
              <a:rPr lang="zh-CN" altLang="en-US">
                <a:solidFill>
                  <a:srgbClr val="A50021"/>
                </a:solidFill>
              </a:rPr>
              <a:t>二级触发系统</a:t>
            </a:r>
          </a:p>
        </p:txBody>
      </p:sp>
      <p:sp>
        <p:nvSpPr>
          <p:cNvPr id="50179" name="Rectangle 3">
            <a:extLst>
              <a:ext uri="{FF2B5EF4-FFF2-40B4-BE49-F238E27FC236}">
                <a16:creationId xmlns:a16="http://schemas.microsoft.com/office/drawing/2014/main" id="{F3C1C79F-EB62-4608-A38B-BFA06CD6B34C}"/>
              </a:ext>
            </a:extLst>
          </p:cNvPr>
          <p:cNvSpPr>
            <a:spLocks noChangeArrowheads="1"/>
          </p:cNvSpPr>
          <p:nvPr/>
        </p:nvSpPr>
        <p:spPr bwMode="auto">
          <a:xfrm>
            <a:off x="755650" y="1557338"/>
            <a:ext cx="7777163" cy="339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marL="914400" indent="-45720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None/>
              <a:tabLst/>
              <a:defRPr/>
            </a:pP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网络</a:t>
            </a:r>
            <a:endPar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endParaRPr>
          </a:p>
          <a:p>
            <a:pPr marL="914400" marR="0" lvl="1" indent="-45720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有二个逻辑网络：</a:t>
            </a:r>
          </a:p>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数据收集网络，把</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的数据传送到各种处理单元</a:t>
            </a:r>
          </a:p>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控制网络，传送</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LVL1</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接收，</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LVL1 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请求和</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LVL2</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接收</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排斥信息</a:t>
            </a:r>
          </a:p>
          <a:p>
            <a:pPr marL="914400" marR="0" lvl="1" indent="-457200" algn="l" defTabSz="914400" rtl="0" eaLnBrk="1" fontAlgn="base" latinLnBrk="0" hangingPunct="1">
              <a:lnSpc>
                <a:spcPct val="100000"/>
              </a:lnSpc>
              <a:spcBef>
                <a:spcPct val="50000"/>
              </a:spcBef>
              <a:spcAft>
                <a:spcPct val="0"/>
              </a:spcAft>
              <a:buClrTx/>
              <a:buSzTx/>
              <a:buFontTx/>
              <a:buNone/>
              <a:tabLst/>
              <a:defRPr/>
            </a:pP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这二个逻辑网络可以用多个物理网络来完成，也可以集成在一个单物理网络中。</a:t>
            </a:r>
          </a:p>
        </p:txBody>
      </p:sp>
      <p:sp>
        <p:nvSpPr>
          <p:cNvPr id="4" name="页脚占位符 3">
            <a:extLst>
              <a:ext uri="{FF2B5EF4-FFF2-40B4-BE49-F238E27FC236}">
                <a16:creationId xmlns:a16="http://schemas.microsoft.com/office/drawing/2014/main" id="{C749BD0E-08F5-46A8-AFA4-C82AC54692AC}"/>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65AD2BB5-E06B-4728-B937-076C8254721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927D8D66-822E-4418-81EE-86AF9E84D32F}"/>
              </a:ext>
            </a:extLst>
          </p:cNvPr>
          <p:cNvSpPr>
            <a:spLocks noGrp="1" noChangeArrowheads="1"/>
          </p:cNvSpPr>
          <p:nvPr>
            <p:ph type="title"/>
          </p:nvPr>
        </p:nvSpPr>
        <p:spPr>
          <a:xfrm>
            <a:off x="395288" y="692150"/>
            <a:ext cx="8229600" cy="720725"/>
          </a:xfrm>
          <a:noFill/>
        </p:spPr>
        <p:txBody>
          <a:bodyPr/>
          <a:lstStyle/>
          <a:p>
            <a:pPr eaLnBrk="1" hangingPunct="1"/>
            <a:r>
              <a:rPr lang="en-US" altLang="zh-CN" b="1">
                <a:solidFill>
                  <a:srgbClr val="A50021"/>
                </a:solidFill>
              </a:rPr>
              <a:t>ATLAS</a:t>
            </a:r>
            <a:r>
              <a:rPr lang="zh-CN" altLang="en-US">
                <a:solidFill>
                  <a:srgbClr val="A50021"/>
                </a:solidFill>
              </a:rPr>
              <a:t>二级触发系统</a:t>
            </a:r>
          </a:p>
        </p:txBody>
      </p:sp>
      <p:sp>
        <p:nvSpPr>
          <p:cNvPr id="51203" name="Rectangle 3">
            <a:extLst>
              <a:ext uri="{FF2B5EF4-FFF2-40B4-BE49-F238E27FC236}">
                <a16:creationId xmlns:a16="http://schemas.microsoft.com/office/drawing/2014/main" id="{2478E4A0-CF80-4B9B-A0A9-39AECB496130}"/>
              </a:ext>
            </a:extLst>
          </p:cNvPr>
          <p:cNvSpPr>
            <a:spLocks noChangeArrowheads="1"/>
          </p:cNvSpPr>
          <p:nvPr/>
        </p:nvSpPr>
        <p:spPr bwMode="auto">
          <a:xfrm>
            <a:off x="755650" y="1341438"/>
            <a:ext cx="7777163" cy="431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marL="914400" indent="-45720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ATLAS</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二级触发系统</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处理器阵列</a:t>
            </a:r>
            <a:endPar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endParaRPr>
          </a:p>
          <a:p>
            <a:pPr marL="914400" marR="0" lvl="1" indent="-457200" algn="l" defTabSz="914400" rtl="0" eaLnBrk="1" fontAlgn="base" latinLnBrk="0" hangingPunct="1">
              <a:lnSpc>
                <a:spcPct val="100000"/>
              </a:lnSpc>
              <a:spcBef>
                <a:spcPct val="5000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三个主要任务：</a:t>
            </a:r>
          </a:p>
          <a:p>
            <a:pPr marL="914400" marR="0" lvl="1" indent="-457200" algn="l" defTabSz="914400" rtl="0" eaLnBrk="1" fontAlgn="base" latinLnBrk="0" hangingPunct="1">
              <a:lnSpc>
                <a:spcPct val="100000"/>
              </a:lnSpc>
              <a:spcBef>
                <a:spcPct val="50000"/>
              </a:spcBef>
              <a:spcAft>
                <a:spcPct val="0"/>
              </a:spcAft>
              <a:buClrTx/>
              <a:buSzTx/>
              <a:buFontTx/>
              <a:buAutoNum type="arabicPeriod"/>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特性提取：处理单个</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和单个探测器，提取出参量特性、量能器能量和径迹参数</a:t>
            </a:r>
          </a:p>
          <a:p>
            <a:pPr marL="914400" marR="0" lvl="1" indent="-457200" algn="l" defTabSz="914400" rtl="0" eaLnBrk="1" fontAlgn="base" latinLnBrk="0" hangingPunct="1">
              <a:lnSpc>
                <a:spcPct val="100000"/>
              </a:lnSpc>
              <a:spcBef>
                <a:spcPct val="50000"/>
              </a:spcBef>
              <a:spcAft>
                <a:spcPct val="0"/>
              </a:spcAft>
              <a:buClrTx/>
              <a:buSzTx/>
              <a:buFontTx/>
              <a:buAutoNum type="arabicPeriod"/>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建立对象：把从不同探测器的单个</a:t>
            </a:r>
            <a:r>
              <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ROI</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提取的特性结合在一起，给出粒子的性能和类型</a:t>
            </a:r>
          </a:p>
          <a:p>
            <a:pPr marL="914400" marR="0" lvl="1" indent="-457200" algn="l" defTabSz="914400" rtl="0" eaLnBrk="1" fontAlgn="base" latinLnBrk="0" hangingPunct="1">
              <a:lnSpc>
                <a:spcPct val="100000"/>
              </a:lnSpc>
              <a:spcBef>
                <a:spcPct val="50000"/>
              </a:spcBef>
              <a:spcAft>
                <a:spcPct val="0"/>
              </a:spcAft>
              <a:buClrTx/>
              <a:buSzTx/>
              <a:buFontTx/>
              <a:buAutoNum type="arabicPeriod"/>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综合处理：把各个对象结合在一起，与预先议定的触发菜单进行比较，从而产生接收或排斥的判定</a:t>
            </a:r>
          </a:p>
          <a:p>
            <a:pPr marL="914400" marR="0" lvl="1" indent="-457200" algn="l" defTabSz="914400" rtl="0" eaLnBrk="1" fontAlgn="base" latinLnBrk="0" hangingPunct="1">
              <a:lnSpc>
                <a:spcPct val="100000"/>
              </a:lnSpc>
              <a:spcBef>
                <a:spcPct val="50000"/>
              </a:spcBef>
              <a:spcAft>
                <a:spcPct val="0"/>
              </a:spcAft>
              <a:buClrTx/>
              <a:buSzTx/>
              <a:buFontTx/>
              <a:buNone/>
              <a:tabLst/>
              <a:defRPr/>
            </a:pPr>
            <a:endParaRPr kumimoji="1" lang="en-US" altLang="zh-CN"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p:txBody>
      </p:sp>
      <p:sp>
        <p:nvSpPr>
          <p:cNvPr id="4" name="页脚占位符 3">
            <a:extLst>
              <a:ext uri="{FF2B5EF4-FFF2-40B4-BE49-F238E27FC236}">
                <a16:creationId xmlns:a16="http://schemas.microsoft.com/office/drawing/2014/main" id="{A49C119D-58B3-4FAA-B6A1-7E4C5FBF9426}"/>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219A3D0B-31F4-435E-A2AF-F79CF6F5ECA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a:extLst>
              <a:ext uri="{FF2B5EF4-FFF2-40B4-BE49-F238E27FC236}">
                <a16:creationId xmlns:a16="http://schemas.microsoft.com/office/drawing/2014/main" id="{61962C12-F5E1-4351-BCD6-FEBFECF597E1}"/>
              </a:ext>
            </a:extLst>
          </p:cNvPr>
          <p:cNvSpPr>
            <a:spLocks noGrp="1" noChangeArrowheads="1"/>
          </p:cNvSpPr>
          <p:nvPr>
            <p:ph type="title"/>
          </p:nvPr>
        </p:nvSpPr>
        <p:spPr>
          <a:xfrm>
            <a:off x="395288" y="476250"/>
            <a:ext cx="8229600" cy="1143000"/>
          </a:xfrm>
          <a:noFill/>
        </p:spPr>
        <p:txBody>
          <a:bodyPr/>
          <a:lstStyle/>
          <a:p>
            <a:pPr eaLnBrk="1" hangingPunct="1"/>
            <a:r>
              <a:rPr lang="en-US" altLang="zh-CN" b="1">
                <a:solidFill>
                  <a:srgbClr val="A50021"/>
                </a:solidFill>
              </a:rPr>
              <a:t>ATLAS </a:t>
            </a:r>
            <a:r>
              <a:rPr lang="en-US" altLang="zh-CN" b="1"/>
              <a:t>Level-2 trigger</a:t>
            </a:r>
            <a:endParaRPr lang="en-US" altLang="zh-CN"/>
          </a:p>
        </p:txBody>
      </p:sp>
      <p:sp>
        <p:nvSpPr>
          <p:cNvPr id="52227" name="Rectangle 3">
            <a:extLst>
              <a:ext uri="{FF2B5EF4-FFF2-40B4-BE49-F238E27FC236}">
                <a16:creationId xmlns:a16="http://schemas.microsoft.com/office/drawing/2014/main" id="{1692D3BC-9863-4856-9404-F10964C97F3B}"/>
              </a:ext>
            </a:extLst>
          </p:cNvPr>
          <p:cNvSpPr>
            <a:spLocks noChangeArrowheads="1"/>
          </p:cNvSpPr>
          <p:nvPr/>
        </p:nvSpPr>
        <p:spPr bwMode="auto">
          <a:xfrm>
            <a:off x="755650" y="1341438"/>
            <a:ext cx="7777163" cy="995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marL="342900" indent="-342900" eaLnBrk="0" hangingPunct="0">
              <a:defRPr kumimoji="1" sz="2400" b="1" i="1">
                <a:solidFill>
                  <a:schemeClr val="tx1"/>
                </a:solidFill>
                <a:latin typeface="Times New Roman" panose="02020603050405020304" pitchFamily="18" charset="0"/>
                <a:ea typeface="宋体" panose="02010600030101010101" pitchFamily="2" charset="-122"/>
              </a:defRPr>
            </a:lvl1pPr>
            <a:lvl2pPr marL="914400" indent="-45720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914400" marR="0" lvl="1" indent="-457200" algn="l" defTabSz="914400" rtl="0" eaLnBrk="1" fontAlgn="base" latinLnBrk="0" hangingPunct="1">
              <a:lnSpc>
                <a:spcPct val="100000"/>
              </a:lnSpc>
              <a:spcBef>
                <a:spcPct val="50000"/>
              </a:spcBef>
              <a:spcAft>
                <a:spcPct val="0"/>
              </a:spcAft>
              <a:buClrTx/>
              <a:buSzTx/>
              <a:buFont typeface="Wingdings" panose="05000000000000000000" pitchFamily="2" charset="2"/>
              <a:buChar char="l"/>
              <a:tabLst/>
              <a:defRPr/>
            </a:pP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ATLAS</a:t>
            </a:r>
            <a:r>
              <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二级触发系统</a:t>
            </a:r>
            <a:r>
              <a:rPr kumimoji="1" lang="en-US" altLang="zh-CN"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rPr>
              <a:t>——</a:t>
            </a: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处理器阵列</a:t>
            </a:r>
            <a:endParaRPr kumimoji="1" lang="zh-CN" altLang="en-US" sz="2400" b="0" i="0" u="none" strike="noStrike" kern="1200" cap="none" spc="0" normalizeH="0" baseline="0" noProof="0">
              <a:ln>
                <a:noFill/>
              </a:ln>
              <a:solidFill>
                <a:srgbClr val="0000CC"/>
              </a:solidFill>
              <a:effectLst/>
              <a:uLnTx/>
              <a:uFillTx/>
              <a:latin typeface="华文细黑" panose="02010600040101010101" pitchFamily="2" charset="-122"/>
              <a:ea typeface="华文细黑" panose="02010600040101010101" pitchFamily="2" charset="-122"/>
              <a:cs typeface="+mn-cs"/>
            </a:endParaRPr>
          </a:p>
          <a:p>
            <a:pPr marL="914400" marR="0" lvl="1" indent="-457200" algn="l" defTabSz="914400" rtl="0" eaLnBrk="1" fontAlgn="base" latinLnBrk="0" hangingPunct="1">
              <a:lnSpc>
                <a:spcPct val="100000"/>
              </a:lnSpc>
              <a:spcBef>
                <a:spcPct val="50000"/>
              </a:spcBef>
              <a:spcAft>
                <a:spcPct val="0"/>
              </a:spcAft>
              <a:buClrTx/>
              <a:buSzTx/>
              <a:buFontTx/>
              <a:buNone/>
              <a:tabLst/>
              <a:defRPr/>
            </a:pP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一种基本结构</a:t>
            </a:r>
            <a:r>
              <a:rPr kumimoji="1"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 </a:t>
            </a:r>
            <a:r>
              <a:rPr kumimoji="1" lang="zh-CN" altLang="en-US" sz="2400" b="0"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p>
        </p:txBody>
      </p:sp>
      <p:pic>
        <p:nvPicPr>
          <p:cNvPr id="52228" name="Picture 6">
            <a:extLst>
              <a:ext uri="{FF2B5EF4-FFF2-40B4-BE49-F238E27FC236}">
                <a16:creationId xmlns:a16="http://schemas.microsoft.com/office/drawing/2014/main" id="{518D640B-3CA5-453C-8C90-226D40AF87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8888" y="2301875"/>
            <a:ext cx="6842125" cy="386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E8095DEE-7B86-4D9F-B464-5ED66BEE5593}"/>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D3B947E0-A903-47D0-8C7F-0AA40712764C}"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AEA6FE85-E040-43EC-8920-A5A75FC9FFD1}"/>
              </a:ext>
            </a:extLst>
          </p:cNvPr>
          <p:cNvSpPr>
            <a:spLocks noGrp="1" noChangeArrowheads="1"/>
          </p:cNvSpPr>
          <p:nvPr>
            <p:ph type="title"/>
          </p:nvPr>
        </p:nvSpPr>
        <p:spPr>
          <a:noFill/>
        </p:spPr>
        <p:txBody>
          <a:bodyPr/>
          <a:lstStyle/>
          <a:p>
            <a:pPr eaLnBrk="1" hangingPunct="1"/>
            <a:r>
              <a:rPr lang="en-US" altLang="zh-CN" b="1">
                <a:solidFill>
                  <a:srgbClr val="A50021"/>
                </a:solidFill>
              </a:rPr>
              <a:t>ATLAS </a:t>
            </a:r>
            <a:r>
              <a:rPr lang="en-US" altLang="zh-CN" b="1"/>
              <a:t>Level-2 trigger</a:t>
            </a:r>
          </a:p>
        </p:txBody>
      </p:sp>
      <p:sp>
        <p:nvSpPr>
          <p:cNvPr id="53251" name="Rectangle 3">
            <a:extLst>
              <a:ext uri="{FF2B5EF4-FFF2-40B4-BE49-F238E27FC236}">
                <a16:creationId xmlns:a16="http://schemas.microsoft.com/office/drawing/2014/main" id="{53E1479B-6E4E-4D4C-9D4E-DC7C906E4597}"/>
              </a:ext>
            </a:extLst>
          </p:cNvPr>
          <p:cNvSpPr>
            <a:spLocks noGrp="1" noChangeArrowheads="1"/>
          </p:cNvSpPr>
          <p:nvPr>
            <p:ph type="body" idx="1"/>
          </p:nvPr>
        </p:nvSpPr>
        <p:spPr>
          <a:xfrm>
            <a:off x="381000" y="1341438"/>
            <a:ext cx="8294688" cy="4824412"/>
          </a:xfrm>
        </p:spPr>
        <p:txBody>
          <a:bodyPr/>
          <a:lstStyle/>
          <a:p>
            <a:pPr marL="187325" indent="25400" eaLnBrk="1" hangingPunct="1">
              <a:lnSpc>
                <a:spcPct val="90000"/>
              </a:lnSpc>
              <a:buFont typeface="Wingdings" panose="05000000000000000000" pitchFamily="2" charset="2"/>
              <a:buNone/>
            </a:pPr>
            <a:r>
              <a:rPr lang="en-US" altLang="zh-CN" sz="2400" b="1">
                <a:latin typeface="Times New Roman" panose="02020603050405020304" pitchFamily="18" charset="0"/>
              </a:rPr>
              <a:t>The LVL2 trigger uses full-granularity, full-precision data from most of the detectors but examines only regions of the detector (Regions of Interest, ROI's) identified by ROI Builder in the LVL1 trigger system as containing interesting information. Data from within the ROI are transferred for processing to the LVL2 system from LVL2 buffers (Read-Out Buffers, ROBs). The LVL2 Supervisor controls the operation of the LVL2 trigger. The full detector data for each event accepted by LVL2 are transferred from the LVL2 buffers via the Event Builder to the LVL3 system. A generic high-level model of the global trigger/DAQ system contains all these elements. </a:t>
            </a:r>
          </a:p>
        </p:txBody>
      </p:sp>
      <p:sp>
        <p:nvSpPr>
          <p:cNvPr id="4" name="页脚占位符 3">
            <a:extLst>
              <a:ext uri="{FF2B5EF4-FFF2-40B4-BE49-F238E27FC236}">
                <a16:creationId xmlns:a16="http://schemas.microsoft.com/office/drawing/2014/main" id="{13CF04D5-75F2-43CA-AB66-D7D3F2CAEF77}"/>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46D11AFA-B502-48A0-A3EB-BF4DDF0EF34C}"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a:extLst>
              <a:ext uri="{FF2B5EF4-FFF2-40B4-BE49-F238E27FC236}">
                <a16:creationId xmlns:a16="http://schemas.microsoft.com/office/drawing/2014/main" id="{07BD473E-FF39-4C01-8CA3-C2443D38FDA3}"/>
              </a:ext>
            </a:extLst>
          </p:cNvPr>
          <p:cNvSpPr>
            <a:spLocks noGrp="1" noChangeArrowheads="1"/>
          </p:cNvSpPr>
          <p:nvPr>
            <p:ph type="title"/>
          </p:nvPr>
        </p:nvSpPr>
        <p:spPr>
          <a:noFill/>
        </p:spPr>
        <p:txBody>
          <a:bodyPr/>
          <a:lstStyle/>
          <a:p>
            <a:pPr eaLnBrk="1" hangingPunct="1"/>
            <a:r>
              <a:rPr lang="en-US" altLang="zh-CN" b="1">
                <a:solidFill>
                  <a:srgbClr val="A50021"/>
                </a:solidFill>
              </a:rPr>
              <a:t>ATLAS </a:t>
            </a:r>
            <a:r>
              <a:rPr lang="en-US" altLang="zh-CN" b="1"/>
              <a:t>Level-2 trigger</a:t>
            </a:r>
          </a:p>
        </p:txBody>
      </p:sp>
      <p:sp>
        <p:nvSpPr>
          <p:cNvPr id="54275" name="Rectangle 3">
            <a:extLst>
              <a:ext uri="{FF2B5EF4-FFF2-40B4-BE49-F238E27FC236}">
                <a16:creationId xmlns:a16="http://schemas.microsoft.com/office/drawing/2014/main" id="{C85A80CC-39B4-4709-93D6-C9FDFF9F495D}"/>
              </a:ext>
            </a:extLst>
          </p:cNvPr>
          <p:cNvSpPr>
            <a:spLocks noGrp="1" noChangeArrowheads="1"/>
          </p:cNvSpPr>
          <p:nvPr>
            <p:ph type="body" idx="1"/>
          </p:nvPr>
        </p:nvSpPr>
        <p:spPr/>
        <p:txBody>
          <a:bodyPr/>
          <a:lstStyle/>
          <a:p>
            <a:pPr marL="187325" indent="25400" eaLnBrk="1" hangingPunct="1">
              <a:lnSpc>
                <a:spcPct val="90000"/>
              </a:lnSpc>
              <a:buFont typeface="Wingdings" panose="05000000000000000000" pitchFamily="2" charset="2"/>
              <a:buNone/>
            </a:pPr>
            <a:r>
              <a:rPr lang="en-US" altLang="zh-CN" sz="2400" b="1">
                <a:latin typeface="Times New Roman" panose="02020603050405020304" pitchFamily="18" charset="0"/>
              </a:rPr>
              <a:t>The LVL2 trigger reduces the rate from up to 100 kHz after LVL1 to about 1 kHz. The information from the LVL1 trigger system is used to identify the regions of the detector containing interesting features such as high pT electromagnetic clusters (electrons or photons), jets and muons. The LVL2 trigger then has to access and process only a small fraction of the total detector data, with corresponding advantages in terms of the required processing power and data-movement capacity. The total LVL2 latency is variable, up to about 10 ms. After an event is accepted by the LVL2 trigger, the full data are sent to the LVL3 processors via the event builder (EB). Complete event reconstruction is possible at LVL3, with decision times up to about 1 s. </a:t>
            </a:r>
          </a:p>
        </p:txBody>
      </p:sp>
      <p:sp>
        <p:nvSpPr>
          <p:cNvPr id="4" name="页脚占位符 3">
            <a:extLst>
              <a:ext uri="{FF2B5EF4-FFF2-40B4-BE49-F238E27FC236}">
                <a16:creationId xmlns:a16="http://schemas.microsoft.com/office/drawing/2014/main" id="{B86E1A29-C302-495E-A6A7-6D7FF89AB7D9}"/>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AB01E751-E842-485F-8B99-B964EB136A9D}"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739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1835696" y="609600"/>
          <a:ext cx="5544616" cy="7318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灯片编号占位符 3"/>
          <p:cNvSpPr>
            <a:spLocks noGrp="1"/>
          </p:cNvSpPr>
          <p:nvPr>
            <p:ph type="sldNum" sz="quarter" idx="12"/>
          </p:nvPr>
        </p:nvSpPr>
        <p:spPr/>
        <p:txBody>
          <a:bodyPr/>
          <a:lstStyle/>
          <a:p>
            <a:pPr>
              <a:defRPr/>
            </a:pPr>
            <a:fld id="{8B3507CD-42A1-4516-8870-49B3C7650E64}" type="slidenum">
              <a:rPr lang="en-US" altLang="zh-CN" smtClean="0"/>
              <a:pPr>
                <a:defRPr/>
              </a:pPr>
              <a:t>74</a:t>
            </a:fld>
            <a:endParaRPr lang="en-US" altLang="zh-CN"/>
          </a:p>
        </p:txBody>
      </p:sp>
      <p:grpSp>
        <p:nvGrpSpPr>
          <p:cNvPr id="6" name="组合 5"/>
          <p:cNvGrpSpPr/>
          <p:nvPr/>
        </p:nvGrpSpPr>
        <p:grpSpPr>
          <a:xfrm>
            <a:off x="683569" y="1628800"/>
            <a:ext cx="7920880" cy="4608511"/>
            <a:chOff x="989949" y="566395"/>
            <a:chExt cx="7218959" cy="2646585"/>
          </a:xfrm>
        </p:grpSpPr>
        <p:sp>
          <p:nvSpPr>
            <p:cNvPr id="7" name="圆角矩形 6"/>
            <p:cNvSpPr/>
            <p:nvPr/>
          </p:nvSpPr>
          <p:spPr>
            <a:xfrm>
              <a:off x="989949" y="566395"/>
              <a:ext cx="7218959" cy="2646585"/>
            </a:xfrm>
            <a:prstGeom prst="roundRect">
              <a:avLst>
                <a:gd name="adj" fmla="val 10000"/>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8" name="圆角矩形 4"/>
            <p:cNvSpPr/>
            <p:nvPr/>
          </p:nvSpPr>
          <p:spPr>
            <a:xfrm>
              <a:off x="1067465" y="643911"/>
              <a:ext cx="7063927" cy="2491553"/>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34290" tIns="22860" rIns="34290" bIns="22860" numCol="1" spcCol="1270" anchor="ctr" anchorCtr="0">
              <a:noAutofit/>
            </a:bodyPr>
            <a:lstStyle/>
            <a:p>
              <a:pPr eaLnBrk="1" hangingPunct="1">
                <a:buFontTx/>
                <a:buNone/>
              </a:pPr>
              <a:r>
                <a:rPr lang="zh-CN" altLang="en-US" dirty="0">
                  <a:solidFill>
                    <a:srgbClr val="0000FF"/>
                  </a:solidFill>
                  <a:latin typeface="华文细黑" pitchFamily="2" charset="-122"/>
                  <a:ea typeface="华文细黑" pitchFamily="2" charset="-122"/>
                </a:rPr>
                <a:t>随着近年来电子科学技术和计算机科学技术的迅猛发展，核电子学采用了大量新技术，从而促进了新的发展。列举以下几方面：</a:t>
              </a:r>
            </a:p>
            <a:p>
              <a:pPr lvl="1">
                <a:buFont typeface="Arial" pitchFamily="34" charset="0"/>
                <a:buChar char="•"/>
              </a:pPr>
              <a:r>
                <a:rPr lang="zh-CN" altLang="en-US" dirty="0">
                  <a:solidFill>
                    <a:srgbClr val="0000FF"/>
                  </a:solidFill>
                  <a:latin typeface="华文细黑" pitchFamily="2" charset="-122"/>
                  <a:ea typeface="华文细黑" pitchFamily="2" charset="-122"/>
                </a:rPr>
                <a:t>专用集成芯片（</a:t>
              </a:r>
              <a:r>
                <a:rPr lang="en-US" altLang="zh-CN" dirty="0">
                  <a:solidFill>
                    <a:srgbClr val="0000FF"/>
                  </a:solidFill>
                  <a:latin typeface="华文细黑" pitchFamily="2" charset="-122"/>
                  <a:ea typeface="华文细黑" pitchFamily="2" charset="-122"/>
                </a:rPr>
                <a:t>ASIC</a:t>
              </a:r>
              <a:r>
                <a:rPr lang="zh-CN" altLang="en-US" dirty="0">
                  <a:solidFill>
                    <a:srgbClr val="0000FF"/>
                  </a:solidFill>
                  <a:latin typeface="华文细黑" pitchFamily="2" charset="-122"/>
                  <a:ea typeface="华文细黑" pitchFamily="2" charset="-122"/>
                </a:rPr>
                <a:t>）和可编程逻辑器件（</a:t>
              </a:r>
              <a:r>
                <a:rPr lang="en-US" altLang="zh-CN" dirty="0">
                  <a:solidFill>
                    <a:srgbClr val="0000FF"/>
                  </a:solidFill>
                  <a:latin typeface="华文细黑" pitchFamily="2" charset="-122"/>
                  <a:ea typeface="华文细黑" pitchFamily="2" charset="-122"/>
                </a:rPr>
                <a:t>PLD</a:t>
              </a:r>
              <a:r>
                <a:rPr lang="zh-CN" altLang="en-US" dirty="0">
                  <a:solidFill>
                    <a:srgbClr val="0000FF"/>
                  </a:solidFill>
                  <a:latin typeface="华文细黑" pitchFamily="2" charset="-122"/>
                  <a:ea typeface="华文细黑" pitchFamily="2" charset="-122"/>
                </a:rPr>
                <a:t>）</a:t>
              </a:r>
            </a:p>
            <a:p>
              <a:pPr lvl="1">
                <a:buFont typeface="Arial" pitchFamily="34" charset="0"/>
                <a:buChar char="•"/>
              </a:pPr>
              <a:r>
                <a:rPr lang="zh-CN" altLang="en-US" dirty="0">
                  <a:solidFill>
                    <a:srgbClr val="0000FF"/>
                  </a:solidFill>
                  <a:latin typeface="华文细黑" pitchFamily="2" charset="-122"/>
                  <a:ea typeface="华文细黑" pitchFamily="2" charset="-122"/>
                </a:rPr>
                <a:t>总线（</a:t>
              </a:r>
              <a:r>
                <a:rPr lang="en-US" altLang="zh-CN" dirty="0">
                  <a:solidFill>
                    <a:srgbClr val="0000FF"/>
                  </a:solidFill>
                  <a:latin typeface="华文细黑" pitchFamily="2" charset="-122"/>
                  <a:ea typeface="华文细黑" pitchFamily="2" charset="-122"/>
                </a:rPr>
                <a:t>Bus</a:t>
              </a:r>
              <a:r>
                <a:rPr lang="zh-CN" altLang="en-US" dirty="0">
                  <a:solidFill>
                    <a:srgbClr val="0000FF"/>
                  </a:solidFill>
                  <a:latin typeface="华文细黑" pitchFamily="2" charset="-122"/>
                  <a:ea typeface="华文细黑" pitchFamily="2" charset="-122"/>
                </a:rPr>
                <a:t>）  </a:t>
              </a:r>
            </a:p>
            <a:p>
              <a:pPr lvl="1">
                <a:buFont typeface="Arial" pitchFamily="34" charset="0"/>
                <a:buChar char="•"/>
              </a:pPr>
              <a:r>
                <a:rPr lang="zh-CN" altLang="en-US" dirty="0">
                  <a:solidFill>
                    <a:srgbClr val="0000FF"/>
                  </a:solidFill>
                  <a:latin typeface="华文细黑" pitchFamily="2" charset="-122"/>
                  <a:ea typeface="华文细黑" pitchFamily="2" charset="-122"/>
                </a:rPr>
                <a:t>锁相环（</a:t>
              </a:r>
              <a:r>
                <a:rPr lang="en-US" altLang="zh-CN" dirty="0">
                  <a:solidFill>
                    <a:srgbClr val="0000FF"/>
                  </a:solidFill>
                  <a:latin typeface="华文细黑" pitchFamily="2" charset="-122"/>
                  <a:ea typeface="华文细黑" pitchFamily="2" charset="-122"/>
                </a:rPr>
                <a:t>PLL)</a:t>
              </a:r>
              <a:r>
                <a:rPr lang="zh-CN" altLang="en-US" dirty="0">
                  <a:solidFill>
                    <a:srgbClr val="0000FF"/>
                  </a:solidFill>
                  <a:latin typeface="华文细黑" pitchFamily="2" charset="-122"/>
                  <a:ea typeface="华文细黑" pitchFamily="2" charset="-122"/>
                </a:rPr>
                <a:t>和延时锁定环（</a:t>
              </a:r>
              <a:r>
                <a:rPr lang="en-US" altLang="zh-CN" dirty="0">
                  <a:solidFill>
                    <a:srgbClr val="0000FF"/>
                  </a:solidFill>
                  <a:latin typeface="华文细黑" pitchFamily="2" charset="-122"/>
                  <a:ea typeface="华文细黑" pitchFamily="2" charset="-122"/>
                </a:rPr>
                <a:t>DDL</a:t>
              </a:r>
              <a:r>
                <a:rPr lang="zh-CN" altLang="en-US" dirty="0">
                  <a:solidFill>
                    <a:srgbClr val="0000FF"/>
                  </a:solidFill>
                  <a:latin typeface="华文细黑" pitchFamily="2" charset="-122"/>
                  <a:ea typeface="华文细黑" pitchFamily="2" charset="-122"/>
                </a:rPr>
                <a:t>） </a:t>
              </a:r>
            </a:p>
            <a:p>
              <a:pPr lvl="1">
                <a:buFont typeface="Arial" pitchFamily="34" charset="0"/>
                <a:buChar char="•"/>
              </a:pPr>
              <a:r>
                <a:rPr lang="zh-CN" altLang="en-US" dirty="0">
                  <a:solidFill>
                    <a:srgbClr val="0000FF"/>
                  </a:solidFill>
                  <a:latin typeface="华文细黑" pitchFamily="2" charset="-122"/>
                  <a:ea typeface="华文细黑" pitchFamily="2" charset="-122"/>
                </a:rPr>
                <a:t>嵌入式系统（</a:t>
              </a:r>
              <a:r>
                <a:rPr lang="en-US" altLang="zh-CN" dirty="0">
                  <a:solidFill>
                    <a:srgbClr val="0000FF"/>
                  </a:solidFill>
                  <a:latin typeface="华文细黑" pitchFamily="2" charset="-122"/>
                  <a:ea typeface="华文细黑" pitchFamily="2" charset="-122"/>
                </a:rPr>
                <a:t>Embedded System</a:t>
              </a:r>
              <a:r>
                <a:rPr lang="zh-CN" altLang="en-US" dirty="0">
                  <a:solidFill>
                    <a:srgbClr val="0000FF"/>
                  </a:solidFill>
                  <a:latin typeface="华文细黑" pitchFamily="2" charset="-122"/>
                  <a:ea typeface="华文细黑" pitchFamily="2" charset="-122"/>
                </a:rPr>
                <a:t>）</a:t>
              </a:r>
            </a:p>
            <a:p>
              <a:pPr lvl="1">
                <a:buFont typeface="Arial" pitchFamily="34" charset="0"/>
                <a:buChar char="•"/>
              </a:pPr>
              <a:r>
                <a:rPr lang="zh-CN" altLang="en-US" dirty="0">
                  <a:solidFill>
                    <a:srgbClr val="0000FF"/>
                  </a:solidFill>
                  <a:latin typeface="华文细黑" pitchFamily="2" charset="-122"/>
                  <a:ea typeface="华文细黑" pitchFamily="2" charset="-122"/>
                </a:rPr>
                <a:t>虚拟仪器</a:t>
              </a:r>
            </a:p>
            <a:p>
              <a:pPr lvl="1">
                <a:buFont typeface="Arial" pitchFamily="34" charset="0"/>
                <a:buChar char="•"/>
              </a:pPr>
              <a:r>
                <a:rPr lang="zh-CN" altLang="en-US" dirty="0">
                  <a:solidFill>
                    <a:srgbClr val="0000FF"/>
                  </a:solidFill>
                  <a:latin typeface="华文细黑" pitchFamily="2" charset="-122"/>
                  <a:ea typeface="华文细黑" pitchFamily="2" charset="-122"/>
                </a:rPr>
                <a:t>软件设计中面向对象方法 </a:t>
              </a:r>
            </a:p>
            <a:p>
              <a:pPr lvl="1">
                <a:buFont typeface="Arial" pitchFamily="34" charset="0"/>
                <a:buChar char="•"/>
              </a:pPr>
              <a:r>
                <a:rPr lang="zh-CN" altLang="en-US" dirty="0">
                  <a:solidFill>
                    <a:srgbClr val="0000FF"/>
                  </a:solidFill>
                  <a:latin typeface="华文细黑" pitchFamily="2" charset="-122"/>
                  <a:ea typeface="华文细黑" pitchFamily="2" charset="-122"/>
                </a:rPr>
                <a:t>自动化设计</a:t>
              </a:r>
            </a:p>
          </p:txBody>
        </p:sp>
      </p:grpSp>
    </p:spTree>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D4EA4803-24CD-4442-A7FF-12CF2702ADFF}"/>
              </a:ext>
            </a:extLst>
          </p:cNvPr>
          <p:cNvSpPr>
            <a:spLocks noGrp="1" noChangeArrowheads="1"/>
          </p:cNvSpPr>
          <p:nvPr>
            <p:ph type="title"/>
          </p:nvPr>
        </p:nvSpPr>
        <p:spPr>
          <a:noFill/>
        </p:spPr>
        <p:txBody>
          <a:bodyPr/>
          <a:lstStyle/>
          <a:p>
            <a:pPr eaLnBrk="1" hangingPunct="1"/>
            <a:r>
              <a:rPr lang="en-US" altLang="zh-CN" b="1">
                <a:solidFill>
                  <a:srgbClr val="A50021"/>
                </a:solidFill>
              </a:rPr>
              <a:t>ATLAS </a:t>
            </a:r>
            <a:r>
              <a:rPr lang="en-US" altLang="zh-CN" b="1"/>
              <a:t>Level-3 trigger</a:t>
            </a:r>
          </a:p>
        </p:txBody>
      </p:sp>
      <p:sp>
        <p:nvSpPr>
          <p:cNvPr id="55299" name="Rectangle 3">
            <a:extLst>
              <a:ext uri="{FF2B5EF4-FFF2-40B4-BE49-F238E27FC236}">
                <a16:creationId xmlns:a16="http://schemas.microsoft.com/office/drawing/2014/main" id="{325C90D2-4CAF-4297-B360-10DA79E3682A}"/>
              </a:ext>
            </a:extLst>
          </p:cNvPr>
          <p:cNvSpPr>
            <a:spLocks noGrp="1" noChangeArrowheads="1"/>
          </p:cNvSpPr>
          <p:nvPr>
            <p:ph type="body" idx="1"/>
          </p:nvPr>
        </p:nvSpPr>
        <p:spPr/>
        <p:txBody>
          <a:bodyPr/>
          <a:lstStyle/>
          <a:p>
            <a:pPr marL="533400" indent="7938" eaLnBrk="1" hangingPunct="1">
              <a:buFont typeface="Wingdings" panose="05000000000000000000" pitchFamily="2" charset="2"/>
              <a:buNone/>
            </a:pPr>
            <a:r>
              <a:rPr lang="en-US" altLang="zh-CN" sz="2400" b="1">
                <a:latin typeface="Times New Roman" panose="02020603050405020304" pitchFamily="18" charset="0"/>
              </a:rPr>
              <a:t>The LVL3 system must achieve a data-storage rate of 10-100 MB/s by reducing the event rate and/or the event size. For some triggers, for example Higgs boson candidates, the full event data will be recorded with an event size of about 1 MB, corresponding to a maximum event rate of about 100 Hz. Only muon and calorimeter information is used in separate LVL1 processors to evaluate various trigger conditions. Inner detector information is not used at LVL1 because of the complexity of the events at high luminosity and because the rates can be reduced to acceptable levels without it. </a:t>
            </a:r>
          </a:p>
        </p:txBody>
      </p:sp>
      <p:sp>
        <p:nvSpPr>
          <p:cNvPr id="4" name="页脚占位符 3">
            <a:extLst>
              <a:ext uri="{FF2B5EF4-FFF2-40B4-BE49-F238E27FC236}">
                <a16:creationId xmlns:a16="http://schemas.microsoft.com/office/drawing/2014/main" id="{5DDF36B9-E3FD-442E-B688-104F5097068C}"/>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65A4A8A5-0356-47E1-AF62-22C833A0834B}"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740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a:extLst>
              <a:ext uri="{FF2B5EF4-FFF2-40B4-BE49-F238E27FC236}">
                <a16:creationId xmlns:a16="http://schemas.microsoft.com/office/drawing/2014/main" id="{05FC2A05-91F3-420B-B317-C1385F2EF3A1}"/>
              </a:ext>
            </a:extLst>
          </p:cNvPr>
          <p:cNvSpPr>
            <a:spLocks noGrp="1" noChangeArrowheads="1"/>
          </p:cNvSpPr>
          <p:nvPr>
            <p:ph type="title"/>
          </p:nvPr>
        </p:nvSpPr>
        <p:spPr/>
        <p:txBody>
          <a:bodyPr/>
          <a:lstStyle/>
          <a:p>
            <a:pPr eaLnBrk="1" hangingPunct="1"/>
            <a:r>
              <a:rPr lang="en-US" altLang="zh-CN" b="1">
                <a:solidFill>
                  <a:srgbClr val="A50021"/>
                </a:solidFill>
              </a:rPr>
              <a:t>ATLAS </a:t>
            </a:r>
            <a:r>
              <a:rPr lang="en-US" altLang="zh-CN" b="1"/>
              <a:t>Level-3 trigger</a:t>
            </a:r>
          </a:p>
        </p:txBody>
      </p:sp>
      <p:sp>
        <p:nvSpPr>
          <p:cNvPr id="56323" name="Rectangle 3">
            <a:extLst>
              <a:ext uri="{FF2B5EF4-FFF2-40B4-BE49-F238E27FC236}">
                <a16:creationId xmlns:a16="http://schemas.microsoft.com/office/drawing/2014/main" id="{E2F26F36-405F-46D0-B4EA-1849EAF1B830}"/>
              </a:ext>
            </a:extLst>
          </p:cNvPr>
          <p:cNvSpPr>
            <a:spLocks noGrp="1" noChangeArrowheads="1"/>
          </p:cNvSpPr>
          <p:nvPr>
            <p:ph type="body" idx="1"/>
          </p:nvPr>
        </p:nvSpPr>
        <p:spPr>
          <a:xfrm>
            <a:off x="381000" y="1341438"/>
            <a:ext cx="8439150" cy="5183187"/>
          </a:xfrm>
        </p:spPr>
        <p:txBody>
          <a:bodyPr/>
          <a:lstStyle/>
          <a:p>
            <a:pPr indent="25400" eaLnBrk="1" hangingPunct="1">
              <a:lnSpc>
                <a:spcPct val="90000"/>
              </a:lnSpc>
              <a:buFont typeface="Wingdings" panose="05000000000000000000" pitchFamily="2" charset="2"/>
              <a:buNone/>
            </a:pPr>
            <a:r>
              <a:rPr lang="en-US" altLang="zh-CN" sz="2400" b="1">
                <a:latin typeface="Times New Roman" panose="02020603050405020304" pitchFamily="18" charset="0"/>
              </a:rPr>
              <a:t>Full-precision information from the inner detector, as well as from the calorimeter and muon detectors is however used at LVL2. For example, sufficiently complicated processing is foreseen to find tracks and measure their pT. This is particularly important in the case of the electron trigger, where the LVL1 rate is dominated by background from jets with a large e.m. content. Particular features will be exploited for the B-physics selection, initiated at LVL1 with a low pT inclusive-muon trigger. As an example, the electron identification capability of the TRT is used at LVL2 to select J/ -&gt;e+e- decays with electron pT down to 1 GeV. At LVL3, the full event information will be available, making possible the use of complex signatures such as displaced secondary vertices and Ko</a:t>
            </a:r>
            <a:r>
              <a:rPr lang="en-US" altLang="zh-CN" sz="2400" b="1" i="1">
                <a:latin typeface="Times New Roman" panose="02020603050405020304" pitchFamily="18" charset="0"/>
              </a:rPr>
              <a:t>s </a:t>
            </a:r>
            <a:r>
              <a:rPr lang="en-US" altLang="zh-CN" sz="2400" b="1">
                <a:latin typeface="Times New Roman" panose="02020603050405020304" pitchFamily="18" charset="0"/>
              </a:rPr>
              <a:t>decays.</a:t>
            </a:r>
            <a:r>
              <a:rPr lang="en-US" altLang="zh-CN" sz="2400" b="1"/>
              <a:t> </a:t>
            </a:r>
          </a:p>
          <a:p>
            <a:pPr indent="25400" eaLnBrk="1" hangingPunct="1">
              <a:lnSpc>
                <a:spcPct val="90000"/>
              </a:lnSpc>
            </a:pPr>
            <a:endParaRPr lang="en-US" altLang="zh-CN" sz="2400" b="1"/>
          </a:p>
        </p:txBody>
      </p:sp>
      <p:sp>
        <p:nvSpPr>
          <p:cNvPr id="4" name="页脚占位符 3">
            <a:extLst>
              <a:ext uri="{FF2B5EF4-FFF2-40B4-BE49-F238E27FC236}">
                <a16:creationId xmlns:a16="http://schemas.microsoft.com/office/drawing/2014/main" id="{C55DC209-E305-4E33-9E5E-181255B8CA18}"/>
              </a:ext>
            </a:extLst>
          </p:cNvPr>
          <p:cNvSpPr txBox="1">
            <a:spLocks/>
          </p:cNvSpPr>
          <p:nvPr/>
        </p:nvSpPr>
        <p:spPr>
          <a:xfrm>
            <a:off x="8604250" y="6453188"/>
            <a:ext cx="539750" cy="404812"/>
          </a:xfrm>
          <a:prstGeom prst="rect">
            <a:avLst/>
          </a:prstGeom>
          <a:noFill/>
        </p:spPr>
        <p:txBody>
          <a:bodyPr/>
          <a:lstStyle>
            <a:lvl1pPr eaLnBrk="0" hangingPunct="0">
              <a:defRPr kumimoji="1" sz="2400" b="1" i="1">
                <a:solidFill>
                  <a:schemeClr val="tx1"/>
                </a:solidFill>
                <a:latin typeface="Times New Roman" panose="02020603050405020304" pitchFamily="18" charset="0"/>
                <a:ea typeface="宋体" panose="02010600030101010101" pitchFamily="2" charset="-122"/>
              </a:defRPr>
            </a:lvl1pPr>
            <a:lvl2pPr marL="742950" indent="-285750" eaLnBrk="0" hangingPunct="0">
              <a:defRPr kumimoji="1" sz="2400" b="1" i="1">
                <a:solidFill>
                  <a:schemeClr val="tx1"/>
                </a:solidFill>
                <a:latin typeface="Times New Roman" panose="02020603050405020304" pitchFamily="18" charset="0"/>
                <a:ea typeface="宋体" panose="02010600030101010101" pitchFamily="2" charset="-122"/>
              </a:defRPr>
            </a:lvl2pPr>
            <a:lvl3pPr marL="1143000" indent="-228600" eaLnBrk="0" hangingPunct="0">
              <a:defRPr kumimoji="1" sz="2400" b="1" i="1">
                <a:solidFill>
                  <a:schemeClr val="tx1"/>
                </a:solidFill>
                <a:latin typeface="Times New Roman" panose="02020603050405020304" pitchFamily="18" charset="0"/>
                <a:ea typeface="宋体" panose="02010600030101010101" pitchFamily="2" charset="-122"/>
              </a:defRPr>
            </a:lvl3pPr>
            <a:lvl4pPr marL="1600200" indent="-228600" eaLnBrk="0" hangingPunct="0">
              <a:defRPr kumimoji="1" sz="2400" b="1" i="1">
                <a:solidFill>
                  <a:schemeClr val="tx1"/>
                </a:solidFill>
                <a:latin typeface="Times New Roman" panose="02020603050405020304" pitchFamily="18" charset="0"/>
                <a:ea typeface="宋体" panose="02010600030101010101" pitchFamily="2" charset="-122"/>
              </a:defRPr>
            </a:lvl4pPr>
            <a:lvl5pPr marL="2057400" indent="-228600" eaLnBrk="0" hangingPunct="0">
              <a:defRPr kumimoji="1" sz="2400" b="1" i="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50000"/>
              </a:spcBef>
              <a:spcAft>
                <a:spcPct val="0"/>
              </a:spcAft>
              <a:defRPr kumimoji="1" sz="2400" b="1" 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968E6C7-D264-4F8D-BCCD-796A5B469DE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741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pull dir="lu"/>
  </p:transition>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2">
            <a:extLst>
              <a:ext uri="{FF2B5EF4-FFF2-40B4-BE49-F238E27FC236}">
                <a16:creationId xmlns:a16="http://schemas.microsoft.com/office/drawing/2014/main" id="{2CD2004D-ED9F-4829-969B-7FF6E9240EF4}"/>
              </a:ext>
            </a:extLst>
          </p:cNvPr>
          <p:cNvSpPr>
            <a:spLocks noGrp="1" noChangeArrowheads="1"/>
          </p:cNvSpPr>
          <p:nvPr>
            <p:ph type="title"/>
          </p:nvPr>
        </p:nvSpPr>
        <p:spPr>
          <a:xfrm>
            <a:off x="323850" y="620713"/>
            <a:ext cx="8362950" cy="504825"/>
          </a:xfrm>
        </p:spPr>
        <p:txBody>
          <a:bodyPr/>
          <a:lstStyle/>
          <a:p>
            <a:r>
              <a:rPr lang="zh-CN" altLang="en-US">
                <a:latin typeface="华文细黑" panose="02010600040101010101" pitchFamily="2" charset="-122"/>
                <a:ea typeface="华文细黑" panose="02010600040101010101" pitchFamily="2" charset="-122"/>
              </a:rPr>
              <a:t>五、数据采集主系统</a:t>
            </a:r>
          </a:p>
        </p:txBody>
      </p:sp>
      <p:pic>
        <p:nvPicPr>
          <p:cNvPr id="5122" name="Picture 4" descr="atlas2">
            <a:extLst>
              <a:ext uri="{FF2B5EF4-FFF2-40B4-BE49-F238E27FC236}">
                <a16:creationId xmlns:a16="http://schemas.microsoft.com/office/drawing/2014/main" id="{8F6F05D2-3855-4B1D-8D5D-E0694BC24AE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1371600"/>
            <a:ext cx="6477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页脚占位符 3">
            <a:extLst>
              <a:ext uri="{FF2B5EF4-FFF2-40B4-BE49-F238E27FC236}">
                <a16:creationId xmlns:a16="http://schemas.microsoft.com/office/drawing/2014/main" id="{1E98D162-1F0E-47FA-B89C-1D75025E0DDF}"/>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76318F47-6DAD-4DB3-A59F-1E4BACC7B39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742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2">
            <a:extLst>
              <a:ext uri="{FF2B5EF4-FFF2-40B4-BE49-F238E27FC236}">
                <a16:creationId xmlns:a16="http://schemas.microsoft.com/office/drawing/2014/main" id="{9218C57B-7D84-4BC7-9041-7DC53274975B}"/>
              </a:ext>
            </a:extLst>
          </p:cNvPr>
          <p:cNvSpPr>
            <a:spLocks noGrp="1" noChangeArrowheads="1"/>
          </p:cNvSpPr>
          <p:nvPr>
            <p:ph type="title"/>
          </p:nvPr>
        </p:nvSpPr>
        <p:spPr>
          <a:xfrm>
            <a:off x="323850" y="620713"/>
            <a:ext cx="8362950" cy="504825"/>
          </a:xfrm>
        </p:spPr>
        <p:txBody>
          <a:bodyPr/>
          <a:lstStyle/>
          <a:p>
            <a:pPr eaLnBrk="1" hangingPunct="1"/>
            <a:r>
              <a:rPr lang="zh-CN" altLang="en-US" sz="2800" b="1">
                <a:latin typeface="华文细黑" panose="02010600040101010101" pitchFamily="2" charset="-122"/>
                <a:ea typeface="华文细黑" panose="02010600040101010101" pitchFamily="2" charset="-122"/>
              </a:rPr>
              <a:t>五、数据采集主系统</a:t>
            </a:r>
          </a:p>
        </p:txBody>
      </p:sp>
      <p:sp>
        <p:nvSpPr>
          <p:cNvPr id="6146" name="Rectangle 3">
            <a:extLst>
              <a:ext uri="{FF2B5EF4-FFF2-40B4-BE49-F238E27FC236}">
                <a16:creationId xmlns:a16="http://schemas.microsoft.com/office/drawing/2014/main" id="{113F69E2-C155-4259-8907-EF0346E04A2E}"/>
              </a:ext>
            </a:extLst>
          </p:cNvPr>
          <p:cNvSpPr>
            <a:spLocks noGrp="1" noChangeArrowheads="1"/>
          </p:cNvSpPr>
          <p:nvPr>
            <p:ph idx="1"/>
          </p:nvPr>
        </p:nvSpPr>
        <p:spPr/>
        <p:txBody>
          <a:bodyPr/>
          <a:lstStyle/>
          <a:p>
            <a:pPr eaLnBrk="1" hangingPunct="1"/>
            <a:r>
              <a:rPr lang="zh-CN" altLang="en-US" sz="2800">
                <a:latin typeface="华文细黑" panose="02010600040101010101" pitchFamily="2" charset="-122"/>
                <a:ea typeface="华文细黑" panose="02010600040101010101" pitchFamily="2" charset="-122"/>
              </a:rPr>
              <a:t>发展阶段</a:t>
            </a:r>
          </a:p>
          <a:p>
            <a:pPr lvl="1" eaLnBrk="1" hangingPunct="1"/>
            <a:r>
              <a:rPr lang="zh-CN" altLang="en-US" sz="2400">
                <a:latin typeface="华文细黑" panose="02010600040101010101" pitchFamily="2" charset="-122"/>
                <a:ea typeface="华文细黑" panose="02010600040101010101" pitchFamily="2" charset="-122"/>
              </a:rPr>
              <a:t>在</a:t>
            </a:r>
            <a:r>
              <a:rPr lang="en-US" altLang="zh-CN" sz="2400">
                <a:latin typeface="华文细黑" panose="02010600040101010101" pitchFamily="2" charset="-122"/>
                <a:ea typeface="华文细黑" panose="02010600040101010101" pitchFamily="2" charset="-122"/>
              </a:rPr>
              <a:t>20</a:t>
            </a:r>
            <a:r>
              <a:rPr lang="zh-CN" altLang="en-US" sz="2400">
                <a:latin typeface="华文细黑" panose="02010600040101010101" pitchFamily="2" charset="-122"/>
                <a:ea typeface="华文细黑" panose="02010600040101010101" pitchFamily="2" charset="-122"/>
              </a:rPr>
              <a:t>世纪</a:t>
            </a:r>
            <a:r>
              <a:rPr lang="en-US" altLang="zh-CN" sz="2400">
                <a:latin typeface="华文细黑" panose="02010600040101010101" pitchFamily="2" charset="-122"/>
                <a:ea typeface="华文细黑" panose="02010600040101010101" pitchFamily="2" charset="-122"/>
              </a:rPr>
              <a:t>70</a:t>
            </a:r>
            <a:r>
              <a:rPr lang="zh-CN" altLang="en-US" sz="2400">
                <a:latin typeface="华文细黑" panose="02010600040101010101" pitchFamily="2" charset="-122"/>
                <a:ea typeface="华文细黑" panose="02010600040101010101" pitchFamily="2" charset="-122"/>
              </a:rPr>
              <a:t>年代，前端电子学放置在</a:t>
            </a:r>
            <a:r>
              <a:rPr lang="en-US" altLang="zh-CN" sz="2400">
                <a:latin typeface="华文细黑" panose="02010600040101010101" pitchFamily="2" charset="-122"/>
                <a:ea typeface="华文细黑" panose="02010600040101010101" pitchFamily="2" charset="-122"/>
              </a:rPr>
              <a:t>CAMAC</a:t>
            </a:r>
            <a:r>
              <a:rPr lang="zh-CN" altLang="en-US" sz="2400">
                <a:latin typeface="华文细黑" panose="02010600040101010101" pitchFamily="2" charset="-122"/>
                <a:ea typeface="华文细黑" panose="02010600040101010101" pitchFamily="2" charset="-122"/>
              </a:rPr>
              <a:t>总线机箱内。所有的机箱插件都由一个小型计算机控制，而所有读出的数据也都集中到这个小型计算机。这种组态可以支持</a:t>
            </a:r>
            <a:r>
              <a:rPr lang="en-US" altLang="zh-CN" sz="2400">
                <a:latin typeface="华文细黑" panose="02010600040101010101" pitchFamily="2" charset="-122"/>
                <a:ea typeface="华文细黑" panose="02010600040101010101" pitchFamily="2" charset="-122"/>
              </a:rPr>
              <a:t>kByte/s</a:t>
            </a:r>
            <a:r>
              <a:rPr lang="zh-CN" altLang="en-US" sz="2400">
                <a:latin typeface="华文细黑" panose="02010600040101010101" pitchFamily="2" charset="-122"/>
                <a:ea typeface="华文细黑" panose="02010600040101010101" pitchFamily="2" charset="-122"/>
              </a:rPr>
              <a:t>的数据率；</a:t>
            </a:r>
          </a:p>
          <a:p>
            <a:pPr lvl="1" eaLnBrk="1" hangingPunct="1"/>
            <a:r>
              <a:rPr lang="en-US" altLang="zh-CN" sz="2400">
                <a:latin typeface="华文细黑" panose="02010600040101010101" pitchFamily="2" charset="-122"/>
                <a:ea typeface="华文细黑" panose="02010600040101010101" pitchFamily="2" charset="-122"/>
              </a:rPr>
              <a:t>80</a:t>
            </a:r>
            <a:r>
              <a:rPr lang="zh-CN" altLang="en-US" sz="2400">
                <a:latin typeface="华文细黑" panose="02010600040101010101" pitchFamily="2" charset="-122"/>
                <a:ea typeface="华文细黑" panose="02010600040101010101" pitchFamily="2" charset="-122"/>
              </a:rPr>
              <a:t>年代发展了较快的</a:t>
            </a:r>
            <a:r>
              <a:rPr lang="en-US" altLang="zh-CN" sz="2400">
                <a:latin typeface="华文细黑" panose="02010600040101010101" pitchFamily="2" charset="-122"/>
                <a:ea typeface="华文细黑" panose="02010600040101010101" pitchFamily="2" charset="-122"/>
              </a:rPr>
              <a:t>VME</a:t>
            </a:r>
            <a:r>
              <a:rPr lang="zh-CN" altLang="en-US" sz="2400">
                <a:latin typeface="华文细黑" panose="02010600040101010101" pitchFamily="2" charset="-122"/>
                <a:ea typeface="华文细黑" panose="02010600040101010101" pitchFamily="2" charset="-122"/>
              </a:rPr>
              <a:t>、</a:t>
            </a:r>
            <a:r>
              <a:rPr lang="en-US" altLang="zh-CN" sz="2400">
                <a:latin typeface="华文细黑" panose="02010600040101010101" pitchFamily="2" charset="-122"/>
                <a:ea typeface="华文细黑" panose="02010600040101010101" pitchFamily="2" charset="-122"/>
              </a:rPr>
              <a:t>FASTBus</a:t>
            </a:r>
            <a:r>
              <a:rPr lang="zh-CN" altLang="en-US" sz="2400">
                <a:latin typeface="华文细黑" panose="02010600040101010101" pitchFamily="2" charset="-122"/>
                <a:ea typeface="华文细黑" panose="02010600040101010101" pitchFamily="2" charset="-122"/>
              </a:rPr>
              <a:t>等总线，允许多个智能插件构成分布式智能系统，并引入缓冲存储器，可以支持</a:t>
            </a:r>
            <a:r>
              <a:rPr lang="en-US" altLang="zh-CN" sz="2400">
                <a:latin typeface="华文细黑" panose="02010600040101010101" pitchFamily="2" charset="-122"/>
                <a:ea typeface="华文细黑" panose="02010600040101010101" pitchFamily="2" charset="-122"/>
              </a:rPr>
              <a:t>MByte/s</a:t>
            </a:r>
            <a:r>
              <a:rPr lang="zh-CN" altLang="en-US" sz="2400">
                <a:latin typeface="华文细黑" panose="02010600040101010101" pitchFamily="2" charset="-122"/>
                <a:ea typeface="华文细黑" panose="02010600040101010101" pitchFamily="2" charset="-122"/>
              </a:rPr>
              <a:t>的数据率；</a:t>
            </a:r>
          </a:p>
          <a:p>
            <a:pPr lvl="1" eaLnBrk="1" hangingPunct="1"/>
            <a:r>
              <a:rPr lang="en-US" altLang="zh-CN" sz="2400">
                <a:latin typeface="华文细黑" panose="02010600040101010101" pitchFamily="2" charset="-122"/>
                <a:ea typeface="华文细黑" panose="02010600040101010101" pitchFamily="2" charset="-122"/>
              </a:rPr>
              <a:t>90</a:t>
            </a:r>
            <a:r>
              <a:rPr lang="zh-CN" altLang="en-US" sz="2400">
                <a:latin typeface="华文细黑" panose="02010600040101010101" pitchFamily="2" charset="-122"/>
                <a:ea typeface="华文细黑" panose="02010600040101010101" pitchFamily="2" charset="-122"/>
              </a:rPr>
              <a:t>年代后期采用由通信网络构成的事例组装器和用计算机群作全事例过滤，系统规模和并行程度更高，可以支持</a:t>
            </a:r>
            <a:r>
              <a:rPr lang="en-US" altLang="zh-CN" sz="2400">
                <a:latin typeface="华文细黑" panose="02010600040101010101" pitchFamily="2" charset="-122"/>
                <a:ea typeface="华文细黑" panose="02010600040101010101" pitchFamily="2" charset="-122"/>
              </a:rPr>
              <a:t>GByte/s</a:t>
            </a:r>
            <a:r>
              <a:rPr lang="zh-CN" altLang="en-US" sz="2400">
                <a:latin typeface="华文细黑" panose="02010600040101010101" pitchFamily="2" charset="-122"/>
                <a:ea typeface="华文细黑" panose="02010600040101010101" pitchFamily="2" charset="-122"/>
              </a:rPr>
              <a:t>的数据率。</a:t>
            </a:r>
          </a:p>
          <a:p>
            <a:pPr eaLnBrk="1" hangingPunct="1"/>
            <a:endParaRPr lang="en-US" altLang="zh-CN" sz="2800">
              <a:latin typeface="华文细黑" panose="02010600040101010101" pitchFamily="2" charset="-122"/>
              <a:ea typeface="华文细黑" panose="02010600040101010101" pitchFamily="2" charset="-122"/>
            </a:endParaRPr>
          </a:p>
        </p:txBody>
      </p:sp>
      <p:sp>
        <p:nvSpPr>
          <p:cNvPr id="4" name="页脚占位符 3">
            <a:extLst>
              <a:ext uri="{FF2B5EF4-FFF2-40B4-BE49-F238E27FC236}">
                <a16:creationId xmlns:a16="http://schemas.microsoft.com/office/drawing/2014/main" id="{4C791A41-69B3-4D68-A326-C21F56265574}"/>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F16487A2-8DDC-475E-AB2D-C0D9EE28C23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743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Rectangle 2">
            <a:extLst>
              <a:ext uri="{FF2B5EF4-FFF2-40B4-BE49-F238E27FC236}">
                <a16:creationId xmlns:a16="http://schemas.microsoft.com/office/drawing/2014/main" id="{50CC07D0-28E6-4904-A232-F1C55B7325B0}"/>
              </a:ext>
            </a:extLst>
          </p:cNvPr>
          <p:cNvSpPr>
            <a:spLocks noGrp="1" noChangeArrowheads="1"/>
          </p:cNvSpPr>
          <p:nvPr>
            <p:ph type="title"/>
          </p:nvPr>
        </p:nvSpPr>
        <p:spPr/>
        <p:txBody>
          <a:bodyPr/>
          <a:lstStyle/>
          <a:p>
            <a:pPr eaLnBrk="1" hangingPunct="1"/>
            <a:r>
              <a:rPr lang="zh-CN" altLang="en-US" sz="2800"/>
              <a:t>发展阶段</a:t>
            </a:r>
          </a:p>
        </p:txBody>
      </p:sp>
      <p:pic>
        <p:nvPicPr>
          <p:cNvPr id="7170" name="Picture 3">
            <a:extLst>
              <a:ext uri="{FF2B5EF4-FFF2-40B4-BE49-F238E27FC236}">
                <a16:creationId xmlns:a16="http://schemas.microsoft.com/office/drawing/2014/main" id="{A078F960-8BAA-47A1-BEED-D0E86BA61E1D}"/>
              </a:ext>
            </a:extLst>
          </p:cNvPr>
          <p:cNvPicPr>
            <a:picLocks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p:pic>
      <p:sp>
        <p:nvSpPr>
          <p:cNvPr id="4" name="页脚占位符 3">
            <a:extLst>
              <a:ext uri="{FF2B5EF4-FFF2-40B4-BE49-F238E27FC236}">
                <a16:creationId xmlns:a16="http://schemas.microsoft.com/office/drawing/2014/main" id="{10F08D35-67EC-4EBE-A2B8-B5E71E471098}"/>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26A3A9FC-7A00-44B8-BE13-C0BB00E85C36}"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744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Rectangle 2">
            <a:extLst>
              <a:ext uri="{FF2B5EF4-FFF2-40B4-BE49-F238E27FC236}">
                <a16:creationId xmlns:a16="http://schemas.microsoft.com/office/drawing/2014/main" id="{4DE099D8-177A-431A-8B6F-1D5ED03EE353}"/>
              </a:ext>
            </a:extLst>
          </p:cNvPr>
          <p:cNvSpPr>
            <a:spLocks noGrp="1" noChangeArrowheads="1"/>
          </p:cNvSpPr>
          <p:nvPr>
            <p:ph type="title"/>
          </p:nvPr>
        </p:nvSpPr>
        <p:spPr/>
        <p:txBody>
          <a:bodyPr/>
          <a:lstStyle/>
          <a:p>
            <a:pPr eaLnBrk="1" hangingPunct="1"/>
            <a:r>
              <a:rPr lang="zh-CN" altLang="en-US" sz="2800"/>
              <a:t>单</a:t>
            </a:r>
            <a:r>
              <a:rPr lang="en-US" altLang="zh-CN" sz="2800"/>
              <a:t>CPU</a:t>
            </a:r>
            <a:r>
              <a:rPr lang="zh-CN" altLang="en-US" sz="2800"/>
              <a:t>的数据获取系统</a:t>
            </a:r>
          </a:p>
        </p:txBody>
      </p:sp>
      <p:sp>
        <p:nvSpPr>
          <p:cNvPr id="8194" name="AutoShape 3">
            <a:extLst>
              <a:ext uri="{FF2B5EF4-FFF2-40B4-BE49-F238E27FC236}">
                <a16:creationId xmlns:a16="http://schemas.microsoft.com/office/drawing/2014/main" id="{E15D7656-FEAF-478F-B75C-0F29237F4E78}"/>
              </a:ext>
            </a:extLst>
          </p:cNvPr>
          <p:cNvSpPr>
            <a:spLocks noChangeAspect="1" noChangeArrowheads="1"/>
          </p:cNvSpPr>
          <p:nvPr>
            <p:ph idx="1"/>
          </p:nvPr>
        </p:nvSpPr>
        <p:spPr>
          <a:xfrm>
            <a:off x="457200" y="1196975"/>
            <a:ext cx="8075613" cy="2033588"/>
          </a:xfrm>
        </p:spPr>
        <p:txBody>
          <a:bodyPr/>
          <a:lstStyle/>
          <a:p>
            <a:pPr eaLnBrk="1" hangingPunct="1">
              <a:lnSpc>
                <a:spcPct val="90000"/>
              </a:lnSpc>
            </a:pPr>
            <a:r>
              <a:rPr lang="zh-CN" altLang="en-US" sz="2400">
                <a:latin typeface="华文细黑" panose="02010600040101010101" pitchFamily="2" charset="-122"/>
                <a:ea typeface="华文细黑" panose="02010600040101010101" pitchFamily="2" charset="-122"/>
              </a:rPr>
              <a:t>最简单的数据获取系统由一个</a:t>
            </a:r>
            <a:r>
              <a:rPr lang="en-US" altLang="zh-CN" sz="2400">
                <a:latin typeface="华文细黑" panose="02010600040101010101" pitchFamily="2" charset="-122"/>
                <a:ea typeface="华文细黑" panose="02010600040101010101" pitchFamily="2" charset="-122"/>
              </a:rPr>
              <a:t>CAMAC</a:t>
            </a:r>
            <a:r>
              <a:rPr lang="zh-CN" altLang="en-US" sz="2400">
                <a:latin typeface="华文细黑" panose="02010600040101010101" pitchFamily="2" charset="-122"/>
                <a:ea typeface="华文细黑" panose="02010600040101010101" pitchFamily="2" charset="-122"/>
              </a:rPr>
              <a:t>机箱和一台</a:t>
            </a:r>
            <a:r>
              <a:rPr lang="en-US" altLang="zh-CN" sz="2400">
                <a:latin typeface="华文细黑" panose="02010600040101010101" pitchFamily="2" charset="-122"/>
                <a:ea typeface="华文细黑" panose="02010600040101010101" pitchFamily="2" charset="-122"/>
              </a:rPr>
              <a:t>PC</a:t>
            </a:r>
            <a:r>
              <a:rPr lang="zh-CN" altLang="en-US" sz="2400">
                <a:latin typeface="华文细黑" panose="02010600040101010101" pitchFamily="2" charset="-122"/>
                <a:ea typeface="华文细黑" panose="02010600040101010101" pitchFamily="2" charset="-122"/>
              </a:rPr>
              <a:t>机构成。它可以用于探测器预制研究，性能测试或束流试验。</a:t>
            </a:r>
            <a:r>
              <a:rPr lang="en-US" altLang="zh-CN" sz="2400">
                <a:latin typeface="华文细黑" panose="02010600040101010101" pitchFamily="2" charset="-122"/>
                <a:ea typeface="华文细黑" panose="02010600040101010101" pitchFamily="2" charset="-122"/>
              </a:rPr>
              <a:t>CAMAC</a:t>
            </a:r>
            <a:r>
              <a:rPr lang="zh-CN" altLang="en-US" sz="2400">
                <a:latin typeface="华文细黑" panose="02010600040101010101" pitchFamily="2" charset="-122"/>
                <a:ea typeface="华文细黑" panose="02010600040101010101" pitchFamily="2" charset="-122"/>
              </a:rPr>
              <a:t>虽然速度较慢，但技术成熟，插件品种齐全，有现成的硬件和软件，适用在规模小、速度要求不高的场合。</a:t>
            </a:r>
          </a:p>
        </p:txBody>
      </p:sp>
      <p:pic>
        <p:nvPicPr>
          <p:cNvPr id="8195" name="Picture 4">
            <a:extLst>
              <a:ext uri="{FF2B5EF4-FFF2-40B4-BE49-F238E27FC236}">
                <a16:creationId xmlns:a16="http://schemas.microsoft.com/office/drawing/2014/main" id="{809DAC17-C14F-4823-AEC5-2359C42DA59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27088" y="3573463"/>
            <a:ext cx="73152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3C31BB30-A3B7-48BB-B433-CBB902A1A948}"/>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23841C23-645C-4BAB-AB8D-F69EBBED2ABD}"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745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Rectangle 2">
            <a:extLst>
              <a:ext uri="{FF2B5EF4-FFF2-40B4-BE49-F238E27FC236}">
                <a16:creationId xmlns:a16="http://schemas.microsoft.com/office/drawing/2014/main" id="{142E9F58-DA62-40EE-AD10-2834CDB8838D}"/>
              </a:ext>
            </a:extLst>
          </p:cNvPr>
          <p:cNvSpPr>
            <a:spLocks noGrp="1" noChangeArrowheads="1"/>
          </p:cNvSpPr>
          <p:nvPr>
            <p:ph type="title"/>
          </p:nvPr>
        </p:nvSpPr>
        <p:spPr/>
        <p:txBody>
          <a:bodyPr/>
          <a:lstStyle/>
          <a:p>
            <a:pPr eaLnBrk="1" hangingPunct="1"/>
            <a:r>
              <a:rPr lang="zh-CN" altLang="en-US" sz="2800"/>
              <a:t>中型数据采集系统－</a:t>
            </a:r>
            <a:r>
              <a:rPr lang="en-US" altLang="zh-CN" sz="2800"/>
              <a:t>BESI/II</a:t>
            </a:r>
          </a:p>
        </p:txBody>
      </p:sp>
      <p:pic>
        <p:nvPicPr>
          <p:cNvPr id="9218" name="Picture 4">
            <a:extLst>
              <a:ext uri="{FF2B5EF4-FFF2-40B4-BE49-F238E27FC236}">
                <a16:creationId xmlns:a16="http://schemas.microsoft.com/office/drawing/2014/main" id="{68244CAB-BFE7-4699-9631-4662BB3D0F3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31913" y="1196975"/>
            <a:ext cx="7056437" cy="566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页脚占位符 3">
            <a:extLst>
              <a:ext uri="{FF2B5EF4-FFF2-40B4-BE49-F238E27FC236}">
                <a16:creationId xmlns:a16="http://schemas.microsoft.com/office/drawing/2014/main" id="{D890D85C-11DC-446B-8C21-3646B1AB0659}"/>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E89DD76B-3E23-4D9E-B8FC-55622DF4471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746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2">
            <a:extLst>
              <a:ext uri="{FF2B5EF4-FFF2-40B4-BE49-F238E27FC236}">
                <a16:creationId xmlns:a16="http://schemas.microsoft.com/office/drawing/2014/main" id="{839E881D-CC53-4BEA-B6F8-F72741604A4D}"/>
              </a:ext>
            </a:extLst>
          </p:cNvPr>
          <p:cNvSpPr>
            <a:spLocks noGrp="1" noChangeArrowheads="1"/>
          </p:cNvSpPr>
          <p:nvPr>
            <p:ph type="title"/>
          </p:nvPr>
        </p:nvSpPr>
        <p:spPr>
          <a:xfrm>
            <a:off x="323850" y="620713"/>
            <a:ext cx="8362950" cy="504825"/>
          </a:xfrm>
        </p:spPr>
        <p:txBody>
          <a:bodyPr/>
          <a:lstStyle/>
          <a:p>
            <a:pPr eaLnBrk="1" hangingPunct="1"/>
            <a:r>
              <a:rPr lang="zh-CN" altLang="en-US" sz="2800" b="1">
                <a:latin typeface="华文细黑" panose="02010600040101010101" pitchFamily="2" charset="-122"/>
                <a:ea typeface="华文细黑" panose="02010600040101010101" pitchFamily="2" charset="-122"/>
              </a:rPr>
              <a:t>五、数据采集主系统</a:t>
            </a:r>
          </a:p>
        </p:txBody>
      </p:sp>
      <p:sp>
        <p:nvSpPr>
          <p:cNvPr id="10242" name="Rectangle 3">
            <a:extLst>
              <a:ext uri="{FF2B5EF4-FFF2-40B4-BE49-F238E27FC236}">
                <a16:creationId xmlns:a16="http://schemas.microsoft.com/office/drawing/2014/main" id="{A6EAB423-A04F-4B60-B536-9A8B9B374EF9}"/>
              </a:ext>
            </a:extLst>
          </p:cNvPr>
          <p:cNvSpPr>
            <a:spLocks noGrp="1" noChangeArrowheads="1"/>
          </p:cNvSpPr>
          <p:nvPr>
            <p:ph idx="1"/>
          </p:nvPr>
        </p:nvSpPr>
        <p:spPr/>
        <p:txBody>
          <a:bodyPr/>
          <a:lstStyle/>
          <a:p>
            <a:pPr eaLnBrk="1" hangingPunct="1">
              <a:buFont typeface="Wingdings" panose="05000000000000000000" pitchFamily="2" charset="2"/>
              <a:buAutoNum type="arabicPeriod"/>
            </a:pPr>
            <a:r>
              <a:rPr lang="zh-CN" altLang="en-US" sz="2800" b="1">
                <a:solidFill>
                  <a:srgbClr val="990033"/>
                </a:solidFill>
                <a:latin typeface="华文细黑" panose="02010600040101010101" pitchFamily="2" charset="-122"/>
                <a:ea typeface="华文细黑" panose="02010600040101010101" pitchFamily="2" charset="-122"/>
              </a:rPr>
              <a:t>数据采集主系统基本功能</a:t>
            </a:r>
          </a:p>
          <a:p>
            <a:pPr lvl="1" eaLnBrk="1" hangingPunct="1"/>
            <a:r>
              <a:rPr lang="zh-CN" altLang="en-US">
                <a:solidFill>
                  <a:schemeClr val="accent2"/>
                </a:solidFill>
                <a:latin typeface="华文细黑" panose="02010600040101010101" pitchFamily="2" charset="-122"/>
                <a:ea typeface="华文细黑" panose="02010600040101010101" pitchFamily="2" charset="-122"/>
              </a:rPr>
              <a:t>将前端电路各部分信息按一定格式收集在一起</a:t>
            </a:r>
            <a:r>
              <a:rPr lang="en-US" altLang="zh-CN">
                <a:solidFill>
                  <a:schemeClr val="accent2"/>
                </a:solidFill>
                <a:latin typeface="华文细黑" panose="02010600040101010101" pitchFamily="2" charset="-122"/>
                <a:ea typeface="华文细黑" panose="02010600040101010101" pitchFamily="2" charset="-122"/>
              </a:rPr>
              <a:t>,</a:t>
            </a:r>
            <a:r>
              <a:rPr lang="zh-CN" altLang="en-US">
                <a:solidFill>
                  <a:schemeClr val="accent2"/>
                </a:solidFill>
                <a:latin typeface="华文细黑" panose="02010600040101010101" pitchFamily="2" charset="-122"/>
                <a:ea typeface="华文细黑" panose="02010600040101010101" pitchFamily="2" charset="-122"/>
              </a:rPr>
              <a:t>组建事例信息集合</a:t>
            </a:r>
          </a:p>
          <a:p>
            <a:pPr lvl="1" eaLnBrk="1" hangingPunct="1"/>
            <a:r>
              <a:rPr lang="zh-CN" altLang="en-US">
                <a:solidFill>
                  <a:schemeClr val="accent2"/>
                </a:solidFill>
                <a:latin typeface="华文细黑" panose="02010600040101010101" pitchFamily="2" charset="-122"/>
                <a:ea typeface="华文细黑" panose="02010600040101010101" pitchFamily="2" charset="-122"/>
              </a:rPr>
              <a:t>事例在线过滤</a:t>
            </a:r>
            <a:r>
              <a:rPr lang="en-US" altLang="zh-CN">
                <a:solidFill>
                  <a:schemeClr val="accent2"/>
                </a:solidFill>
                <a:latin typeface="华文细黑" panose="02010600040101010101" pitchFamily="2" charset="-122"/>
                <a:ea typeface="华文细黑" panose="02010600040101010101" pitchFamily="2" charset="-122"/>
              </a:rPr>
              <a:t>(</a:t>
            </a:r>
            <a:r>
              <a:rPr lang="zh-CN" altLang="en-US">
                <a:solidFill>
                  <a:schemeClr val="accent2"/>
                </a:solidFill>
                <a:latin typeface="华文细黑" panose="02010600040101010101" pitchFamily="2" charset="-122"/>
                <a:ea typeface="华文细黑" panose="02010600040101010101" pitchFamily="2" charset="-122"/>
              </a:rPr>
              <a:t>计算机在线判断和处理</a:t>
            </a:r>
            <a:r>
              <a:rPr lang="en-US" altLang="zh-CN">
                <a:solidFill>
                  <a:schemeClr val="accent2"/>
                </a:solidFill>
                <a:latin typeface="华文细黑" panose="02010600040101010101" pitchFamily="2" charset="-122"/>
                <a:ea typeface="华文细黑" panose="02010600040101010101" pitchFamily="2" charset="-122"/>
              </a:rPr>
              <a:t>) </a:t>
            </a:r>
          </a:p>
          <a:p>
            <a:pPr lvl="1" eaLnBrk="1" hangingPunct="1"/>
            <a:r>
              <a:rPr lang="zh-CN" altLang="en-US">
                <a:solidFill>
                  <a:schemeClr val="accent2"/>
                </a:solidFill>
                <a:latin typeface="华文细黑" panose="02010600040101010101" pitchFamily="2" charset="-122"/>
                <a:ea typeface="华文细黑" panose="02010600040101010101" pitchFamily="2" charset="-122"/>
              </a:rPr>
              <a:t>实验的在线监测</a:t>
            </a:r>
          </a:p>
          <a:p>
            <a:pPr lvl="1" eaLnBrk="1" hangingPunct="1"/>
            <a:r>
              <a:rPr lang="zh-CN" altLang="en-US">
                <a:solidFill>
                  <a:schemeClr val="accent2"/>
                </a:solidFill>
                <a:latin typeface="华文细黑" panose="02010600040101010101" pitchFamily="2" charset="-122"/>
                <a:ea typeface="华文细黑" panose="02010600040101010101" pitchFamily="2" charset="-122"/>
              </a:rPr>
              <a:t>其它任务</a:t>
            </a:r>
          </a:p>
          <a:p>
            <a:pPr lvl="2" eaLnBrk="1" hangingPunct="1"/>
            <a:r>
              <a:rPr lang="zh-CN" altLang="en-US">
                <a:solidFill>
                  <a:schemeClr val="accent2"/>
                </a:solidFill>
                <a:latin typeface="华文细黑" panose="02010600040101010101" pitchFamily="2" charset="-122"/>
                <a:ea typeface="华文细黑" panose="02010600040101010101" pitchFamily="2" charset="-122"/>
              </a:rPr>
              <a:t>电子学刻度和存档</a:t>
            </a:r>
          </a:p>
          <a:p>
            <a:pPr lvl="2" eaLnBrk="1" hangingPunct="1"/>
            <a:r>
              <a:rPr lang="zh-CN" altLang="en-US">
                <a:solidFill>
                  <a:schemeClr val="accent2"/>
                </a:solidFill>
                <a:latin typeface="华文细黑" panose="02010600040101010101" pitchFamily="2" charset="-122"/>
                <a:ea typeface="华文细黑" panose="02010600040101010101" pitchFamily="2" charset="-122"/>
              </a:rPr>
              <a:t>运行时初始化</a:t>
            </a:r>
          </a:p>
          <a:p>
            <a:pPr lvl="2" eaLnBrk="1" hangingPunct="1"/>
            <a:r>
              <a:rPr lang="zh-CN" altLang="en-US">
                <a:solidFill>
                  <a:schemeClr val="accent2"/>
                </a:solidFill>
                <a:latin typeface="华文细黑" panose="02010600040101010101" pitchFamily="2" charset="-122"/>
                <a:ea typeface="华文细黑" panose="02010600040101010101" pitchFamily="2" charset="-122"/>
              </a:rPr>
              <a:t>错误处理（显示、报警、记录）等</a:t>
            </a:r>
          </a:p>
          <a:p>
            <a:pPr eaLnBrk="1" hangingPunct="1"/>
            <a:endParaRPr lang="en-US" altLang="zh-CN">
              <a:latin typeface="华文细黑" panose="02010600040101010101" pitchFamily="2" charset="-122"/>
              <a:ea typeface="华文细黑" panose="02010600040101010101" pitchFamily="2" charset="-122"/>
            </a:endParaRPr>
          </a:p>
        </p:txBody>
      </p:sp>
      <p:sp>
        <p:nvSpPr>
          <p:cNvPr id="4" name="页脚占位符 3">
            <a:extLst>
              <a:ext uri="{FF2B5EF4-FFF2-40B4-BE49-F238E27FC236}">
                <a16:creationId xmlns:a16="http://schemas.microsoft.com/office/drawing/2014/main" id="{D9AC35EA-C4BD-4FE0-8B94-BB7C39FC14D1}"/>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9FB95B70-7635-4A4F-B477-967528D19A75}"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747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2">
            <a:extLst>
              <a:ext uri="{FF2B5EF4-FFF2-40B4-BE49-F238E27FC236}">
                <a16:creationId xmlns:a16="http://schemas.microsoft.com/office/drawing/2014/main" id="{D579D309-9BED-40C1-9286-F09B32EEB30D}"/>
              </a:ext>
            </a:extLst>
          </p:cNvPr>
          <p:cNvSpPr>
            <a:spLocks noGrp="1" noChangeArrowheads="1"/>
          </p:cNvSpPr>
          <p:nvPr>
            <p:ph type="title"/>
          </p:nvPr>
        </p:nvSpPr>
        <p:spPr>
          <a:xfrm>
            <a:off x="323850" y="620713"/>
            <a:ext cx="8362950" cy="504825"/>
          </a:xfrm>
        </p:spPr>
        <p:txBody>
          <a:bodyPr/>
          <a:lstStyle/>
          <a:p>
            <a:pPr eaLnBrk="1" hangingPunct="1"/>
            <a:r>
              <a:rPr lang="zh-CN" altLang="en-US" sz="2800" b="1">
                <a:latin typeface="华文细黑" panose="02010600040101010101" pitchFamily="2" charset="-122"/>
                <a:ea typeface="华文细黑" panose="02010600040101010101" pitchFamily="2" charset="-122"/>
              </a:rPr>
              <a:t>五、数据采集主系统</a:t>
            </a:r>
          </a:p>
        </p:txBody>
      </p:sp>
      <p:sp>
        <p:nvSpPr>
          <p:cNvPr id="11266" name="Rectangle 3">
            <a:extLst>
              <a:ext uri="{FF2B5EF4-FFF2-40B4-BE49-F238E27FC236}">
                <a16:creationId xmlns:a16="http://schemas.microsoft.com/office/drawing/2014/main" id="{EF39AFAA-CDE3-4250-80A8-A164D5E15ECC}"/>
              </a:ext>
            </a:extLst>
          </p:cNvPr>
          <p:cNvSpPr>
            <a:spLocks noGrp="1" noChangeArrowheads="1"/>
          </p:cNvSpPr>
          <p:nvPr>
            <p:ph idx="1"/>
          </p:nvPr>
        </p:nvSpPr>
        <p:spPr/>
        <p:txBody>
          <a:bodyPr/>
          <a:lstStyle/>
          <a:p>
            <a:pPr eaLnBrk="1" hangingPunct="1">
              <a:buFont typeface="Wingdings" panose="05000000000000000000" pitchFamily="2" charset="2"/>
              <a:buAutoNum type="arabicPeriod" startAt="2"/>
            </a:pPr>
            <a:r>
              <a:rPr lang="zh-CN" altLang="en-US" b="1">
                <a:solidFill>
                  <a:srgbClr val="990033"/>
                </a:solidFill>
                <a:latin typeface="华文细黑" panose="02010600040101010101" pitchFamily="2" charset="-122"/>
                <a:ea typeface="华文细黑" panose="02010600040101010101" pitchFamily="2" charset="-122"/>
              </a:rPr>
              <a:t>事例组建（</a:t>
            </a:r>
            <a:r>
              <a:rPr lang="en-US" altLang="zh-CN" b="1">
                <a:solidFill>
                  <a:srgbClr val="990033"/>
                </a:solidFill>
                <a:latin typeface="华文细黑" panose="02010600040101010101" pitchFamily="2" charset="-122"/>
                <a:ea typeface="华文细黑" panose="02010600040101010101" pitchFamily="2" charset="-122"/>
              </a:rPr>
              <a:t>Event Building</a:t>
            </a:r>
            <a:r>
              <a:rPr lang="zh-CN" altLang="en-US" b="1">
                <a:solidFill>
                  <a:srgbClr val="990033"/>
                </a:solidFill>
                <a:latin typeface="华文细黑" panose="02010600040101010101" pitchFamily="2" charset="-122"/>
                <a:ea typeface="华文细黑" panose="02010600040101010101" pitchFamily="2" charset="-122"/>
              </a:rPr>
              <a:t>）</a:t>
            </a:r>
          </a:p>
          <a:p>
            <a:pPr lvl="1" eaLnBrk="1" hangingPunct="1">
              <a:buFontTx/>
              <a:buChar char="l"/>
            </a:pPr>
            <a:r>
              <a:rPr lang="zh-CN" altLang="en-US" sz="2400">
                <a:solidFill>
                  <a:schemeClr val="accent2"/>
                </a:solidFill>
                <a:latin typeface="华文细黑" panose="02010600040101010101" pitchFamily="2" charset="-122"/>
                <a:ea typeface="华文细黑" panose="02010600040101010101" pitchFamily="2" charset="-122"/>
              </a:rPr>
              <a:t>在大型粒子物理实验中，数据通道量极大</a:t>
            </a:r>
            <a:r>
              <a:rPr lang="en-US" altLang="zh-CN" sz="2400">
                <a:solidFill>
                  <a:schemeClr val="accent2"/>
                </a:solidFill>
                <a:latin typeface="华文细黑" panose="02010600040101010101" pitchFamily="2" charset="-122"/>
                <a:ea typeface="华文细黑" panose="02010600040101010101" pitchFamily="2" charset="-122"/>
              </a:rPr>
              <a:t>(10</a:t>
            </a:r>
            <a:r>
              <a:rPr lang="en-US" altLang="zh-CN" sz="2400" baseline="30000">
                <a:solidFill>
                  <a:schemeClr val="accent2"/>
                </a:solidFill>
                <a:latin typeface="华文细黑" panose="02010600040101010101" pitchFamily="2" charset="-122"/>
                <a:ea typeface="华文细黑" panose="02010600040101010101" pitchFamily="2" charset="-122"/>
              </a:rPr>
              <a:t>5</a:t>
            </a:r>
            <a:r>
              <a:rPr lang="zh-CN" altLang="en-US" sz="2400">
                <a:solidFill>
                  <a:schemeClr val="accent2"/>
                </a:solidFill>
                <a:latin typeface="华文细黑" panose="02010600040101010101" pitchFamily="2" charset="-122"/>
                <a:ea typeface="华文细黑" panose="02010600040101010101" pitchFamily="2" charset="-122"/>
              </a:rPr>
              <a:t>～</a:t>
            </a:r>
            <a:r>
              <a:rPr lang="en-US" altLang="zh-CN" sz="2400">
                <a:solidFill>
                  <a:schemeClr val="accent2"/>
                </a:solidFill>
                <a:latin typeface="华文细黑" panose="02010600040101010101" pitchFamily="2" charset="-122"/>
                <a:ea typeface="华文细黑" panose="02010600040101010101" pitchFamily="2" charset="-122"/>
              </a:rPr>
              <a:t>10</a:t>
            </a:r>
            <a:r>
              <a:rPr lang="en-US" altLang="zh-CN" sz="2400" baseline="30000">
                <a:solidFill>
                  <a:schemeClr val="accent2"/>
                </a:solidFill>
                <a:latin typeface="华文细黑" panose="02010600040101010101" pitchFamily="2" charset="-122"/>
                <a:ea typeface="华文细黑" panose="02010600040101010101" pitchFamily="2" charset="-122"/>
              </a:rPr>
              <a:t>7</a:t>
            </a:r>
            <a:r>
              <a:rPr lang="en-US" altLang="zh-CN" sz="2400">
                <a:solidFill>
                  <a:schemeClr val="accent2"/>
                </a:solidFill>
                <a:latin typeface="华文细黑" panose="02010600040101010101" pitchFamily="2" charset="-122"/>
                <a:ea typeface="华文细黑" panose="02010600040101010101" pitchFamily="2" charset="-122"/>
              </a:rPr>
              <a:t> channels)</a:t>
            </a:r>
            <a:r>
              <a:rPr lang="zh-CN" altLang="en-US" sz="2400">
                <a:solidFill>
                  <a:schemeClr val="accent2"/>
                </a:solidFill>
                <a:latin typeface="华文细黑" panose="02010600040101010101" pitchFamily="2" charset="-122"/>
                <a:ea typeface="华文细黑" panose="02010600040101010101" pitchFamily="2" charset="-122"/>
              </a:rPr>
              <a:t>。通常把物理功能相对独立的一组探测单元组成一个探测器子系统，每个子探测器系统也有成千上万个信号通道构成，它的信息集合称为</a:t>
            </a:r>
            <a:r>
              <a:rPr lang="zh-CN" altLang="en-US" sz="2400" b="1">
                <a:solidFill>
                  <a:schemeClr val="accent2"/>
                </a:solidFill>
                <a:latin typeface="华文细黑" panose="02010600040101010101" pitchFamily="2" charset="-122"/>
                <a:ea typeface="华文细黑" panose="02010600040101010101" pitchFamily="2" charset="-122"/>
              </a:rPr>
              <a:t>子事例</a:t>
            </a:r>
            <a:r>
              <a:rPr lang="en-US" altLang="zh-CN" sz="2400" b="1">
                <a:solidFill>
                  <a:schemeClr val="accent2"/>
                </a:solidFill>
                <a:latin typeface="华文细黑" panose="02010600040101010101" pitchFamily="2" charset="-122"/>
                <a:ea typeface="华文细黑" panose="02010600040101010101" pitchFamily="2" charset="-122"/>
              </a:rPr>
              <a:t>(</a:t>
            </a:r>
            <a:r>
              <a:rPr lang="en-US" altLang="zh-CN" sz="2400">
                <a:solidFill>
                  <a:schemeClr val="accent2"/>
                </a:solidFill>
                <a:latin typeface="华文细黑" panose="02010600040101010101" pitchFamily="2" charset="-122"/>
                <a:ea typeface="华文细黑" panose="02010600040101010101" pitchFamily="2" charset="-122"/>
              </a:rPr>
              <a:t>Sub-event)</a:t>
            </a:r>
            <a:r>
              <a:rPr lang="zh-CN" altLang="en-US" sz="2400">
                <a:solidFill>
                  <a:schemeClr val="accent2"/>
                </a:solidFill>
                <a:latin typeface="华文细黑" panose="02010600040101010101" pitchFamily="2" charset="-122"/>
                <a:ea typeface="华文细黑" panose="02010600040101010101" pitchFamily="2" charset="-122"/>
              </a:rPr>
              <a:t>；每一个作用事例</a:t>
            </a:r>
            <a:r>
              <a:rPr lang="en-US" altLang="zh-CN" sz="2400">
                <a:solidFill>
                  <a:schemeClr val="accent2"/>
                </a:solidFill>
                <a:latin typeface="华文细黑" panose="02010600040101010101" pitchFamily="2" charset="-122"/>
                <a:ea typeface="华文细黑" panose="02010600040101010101" pitchFamily="2" charset="-122"/>
              </a:rPr>
              <a:t>( Event)</a:t>
            </a:r>
            <a:r>
              <a:rPr lang="zh-CN" altLang="en-US" sz="2400">
                <a:solidFill>
                  <a:schemeClr val="accent2"/>
                </a:solidFill>
                <a:latin typeface="华文细黑" panose="02010600040101010101" pitchFamily="2" charset="-122"/>
                <a:ea typeface="华文细黑" panose="02010600040101010101" pitchFamily="2" charset="-122"/>
              </a:rPr>
              <a:t>由这些子事例组成。而子事例又由子探测器系统中各</a:t>
            </a:r>
            <a:r>
              <a:rPr lang="zh-CN" altLang="en-US" sz="2400" b="1">
                <a:solidFill>
                  <a:schemeClr val="accent2"/>
                </a:solidFill>
                <a:latin typeface="华文细黑" panose="02010600040101010101" pitchFamily="2" charset="-122"/>
                <a:ea typeface="华文细黑" panose="02010600040101010101" pitchFamily="2" charset="-122"/>
              </a:rPr>
              <a:t>通道段</a:t>
            </a:r>
            <a:r>
              <a:rPr lang="en-US" altLang="zh-CN" sz="2400">
                <a:solidFill>
                  <a:schemeClr val="accent2"/>
                </a:solidFill>
                <a:latin typeface="华文细黑" panose="02010600040101010101" pitchFamily="2" charset="-122"/>
                <a:ea typeface="华文细黑" panose="02010600040101010101" pitchFamily="2" charset="-122"/>
              </a:rPr>
              <a:t>(Sector) </a:t>
            </a:r>
            <a:r>
              <a:rPr lang="zh-CN" altLang="en-US" sz="2400">
                <a:solidFill>
                  <a:schemeClr val="accent2"/>
                </a:solidFill>
                <a:latin typeface="华文细黑" panose="02010600040101010101" pitchFamily="2" charset="-122"/>
                <a:ea typeface="华文细黑" panose="02010600040101010101" pitchFamily="2" charset="-122"/>
              </a:rPr>
              <a:t>信息组成，通道段包括若干个通道。因此描述一个事例的数据结构为一</a:t>
            </a:r>
            <a:r>
              <a:rPr lang="zh-CN" altLang="en-US" sz="2400" b="1">
                <a:solidFill>
                  <a:schemeClr val="accent2"/>
                </a:solidFill>
                <a:latin typeface="华文细黑" panose="02010600040101010101" pitchFamily="2" charset="-122"/>
                <a:ea typeface="华文细黑" panose="02010600040101010101" pitchFamily="2" charset="-122"/>
              </a:rPr>
              <a:t>树型结构：</a:t>
            </a:r>
          </a:p>
          <a:p>
            <a:pPr lvl="2" eaLnBrk="1" hangingPunct="1">
              <a:buFontTx/>
              <a:buChar char="l"/>
            </a:pPr>
            <a:r>
              <a:rPr lang="zh-CN" altLang="en-US" sz="2000">
                <a:solidFill>
                  <a:srgbClr val="CC00CC"/>
                </a:solidFill>
                <a:latin typeface="华文细黑" panose="02010600040101010101" pitchFamily="2" charset="-122"/>
                <a:ea typeface="华文细黑" panose="02010600040101010101" pitchFamily="2" charset="-122"/>
              </a:rPr>
              <a:t>从各通道数据输入产生</a:t>
            </a:r>
            <a:r>
              <a:rPr lang="en-US" altLang="zh-CN" sz="2000">
                <a:solidFill>
                  <a:srgbClr val="CC00CC"/>
                </a:solidFill>
                <a:latin typeface="华文细黑" panose="02010600040101010101" pitchFamily="2" charset="-122"/>
                <a:ea typeface="华文细黑" panose="02010600040101010101" pitchFamily="2" charset="-122"/>
              </a:rPr>
              <a:t>Sector</a:t>
            </a:r>
            <a:r>
              <a:rPr lang="zh-CN" altLang="en-US" sz="2000">
                <a:solidFill>
                  <a:srgbClr val="CC00CC"/>
                </a:solidFill>
                <a:latin typeface="华文细黑" panose="02010600040101010101" pitchFamily="2" charset="-122"/>
                <a:ea typeface="华文细黑" panose="02010600040101010101" pitchFamily="2" charset="-122"/>
              </a:rPr>
              <a:t>，从</a:t>
            </a:r>
            <a:r>
              <a:rPr lang="en-US" altLang="zh-CN" sz="2000">
                <a:solidFill>
                  <a:srgbClr val="CC00CC"/>
                </a:solidFill>
                <a:latin typeface="华文细黑" panose="02010600040101010101" pitchFamily="2" charset="-122"/>
                <a:ea typeface="华文细黑" panose="02010600040101010101" pitchFamily="2" charset="-122"/>
              </a:rPr>
              <a:t>Sector</a:t>
            </a:r>
            <a:r>
              <a:rPr lang="zh-CN" altLang="en-US" sz="2000">
                <a:solidFill>
                  <a:srgbClr val="CC00CC"/>
                </a:solidFill>
                <a:latin typeface="华文细黑" panose="02010600040101010101" pitchFamily="2" charset="-122"/>
                <a:ea typeface="华文细黑" panose="02010600040101010101" pitchFamily="2" charset="-122"/>
              </a:rPr>
              <a:t>信息包产生 </a:t>
            </a:r>
            <a:r>
              <a:rPr lang="en-US" altLang="zh-CN" sz="2000">
                <a:solidFill>
                  <a:srgbClr val="CC00CC"/>
                </a:solidFill>
                <a:latin typeface="华文细黑" panose="02010600040101010101" pitchFamily="2" charset="-122"/>
                <a:ea typeface="华文细黑" panose="02010600040101010101" pitchFamily="2" charset="-122"/>
              </a:rPr>
              <a:t>Sub-event </a:t>
            </a:r>
            <a:r>
              <a:rPr lang="zh-CN" altLang="en-US" sz="2000">
                <a:solidFill>
                  <a:srgbClr val="CC00CC"/>
                </a:solidFill>
                <a:latin typeface="华文细黑" panose="02010600040101010101" pitchFamily="2" charset="-122"/>
                <a:ea typeface="华文细黑" panose="02010600040101010101" pitchFamily="2" charset="-122"/>
              </a:rPr>
              <a:t>以及由各</a:t>
            </a:r>
            <a:r>
              <a:rPr lang="en-US" altLang="zh-CN" sz="2000">
                <a:solidFill>
                  <a:srgbClr val="CC00CC"/>
                </a:solidFill>
                <a:latin typeface="华文细黑" panose="02010600040101010101" pitchFamily="2" charset="-122"/>
                <a:ea typeface="华文细黑" panose="02010600040101010101" pitchFamily="2" charset="-122"/>
              </a:rPr>
              <a:t>Sub-event </a:t>
            </a:r>
            <a:r>
              <a:rPr lang="zh-CN" altLang="en-US" sz="2000">
                <a:solidFill>
                  <a:srgbClr val="CC00CC"/>
                </a:solidFill>
                <a:latin typeface="华文细黑" panose="02010600040101010101" pitchFamily="2" charset="-122"/>
                <a:ea typeface="华文细黑" panose="02010600040101010101" pitchFamily="2" charset="-122"/>
              </a:rPr>
              <a:t>数据块组成 </a:t>
            </a:r>
            <a:r>
              <a:rPr lang="en-US" altLang="zh-CN" sz="2000">
                <a:solidFill>
                  <a:srgbClr val="CC00CC"/>
                </a:solidFill>
                <a:latin typeface="华文细黑" panose="02010600040101010101" pitchFamily="2" charset="-122"/>
                <a:ea typeface="华文细黑" panose="02010600040101010101" pitchFamily="2" charset="-122"/>
              </a:rPr>
              <a:t>Event </a:t>
            </a:r>
            <a:r>
              <a:rPr lang="zh-CN" altLang="en-US" sz="2000">
                <a:solidFill>
                  <a:srgbClr val="CC00CC"/>
                </a:solidFill>
                <a:latin typeface="华文细黑" panose="02010600040101010101" pitchFamily="2" charset="-122"/>
                <a:ea typeface="华文细黑" panose="02010600040101010101" pitchFamily="2" charset="-122"/>
              </a:rPr>
              <a:t>，即为组建事例的任务。</a:t>
            </a:r>
          </a:p>
        </p:txBody>
      </p:sp>
      <p:sp>
        <p:nvSpPr>
          <p:cNvPr id="4" name="页脚占位符 3">
            <a:extLst>
              <a:ext uri="{FF2B5EF4-FFF2-40B4-BE49-F238E27FC236}">
                <a16:creationId xmlns:a16="http://schemas.microsoft.com/office/drawing/2014/main" id="{2FC326F7-A4F6-4E7F-87D4-77B03751DDC3}"/>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E1209558-AB21-43BA-A323-2AF1B6DFF8CE}"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748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Rectangle 2">
            <a:extLst>
              <a:ext uri="{FF2B5EF4-FFF2-40B4-BE49-F238E27FC236}">
                <a16:creationId xmlns:a16="http://schemas.microsoft.com/office/drawing/2014/main" id="{8F5999A7-3953-42D5-87C3-66C569AEB571}"/>
              </a:ext>
            </a:extLst>
          </p:cNvPr>
          <p:cNvSpPr>
            <a:spLocks noGrp="1" noChangeArrowheads="1"/>
          </p:cNvSpPr>
          <p:nvPr>
            <p:ph type="title"/>
          </p:nvPr>
        </p:nvSpPr>
        <p:spPr>
          <a:xfrm>
            <a:off x="323850" y="620713"/>
            <a:ext cx="8362950" cy="504825"/>
          </a:xfrm>
        </p:spPr>
        <p:txBody>
          <a:bodyPr/>
          <a:lstStyle/>
          <a:p>
            <a:pPr eaLnBrk="1" hangingPunct="1"/>
            <a:r>
              <a:rPr lang="zh-CN" altLang="en-US" sz="2800" b="1">
                <a:latin typeface="华文细黑" panose="02010600040101010101" pitchFamily="2" charset="-122"/>
                <a:ea typeface="华文细黑" panose="02010600040101010101" pitchFamily="2" charset="-122"/>
              </a:rPr>
              <a:t>五、数据采集主系统</a:t>
            </a:r>
          </a:p>
        </p:txBody>
      </p:sp>
      <p:pic>
        <p:nvPicPr>
          <p:cNvPr id="12290" name="Picture 4" descr="未命名">
            <a:extLst>
              <a:ext uri="{FF2B5EF4-FFF2-40B4-BE49-F238E27FC236}">
                <a16:creationId xmlns:a16="http://schemas.microsoft.com/office/drawing/2014/main" id="{C645BD2F-4E7F-41A3-BC7D-0581BCA624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825" y="1125538"/>
            <a:ext cx="8604250" cy="537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页脚占位符 3">
            <a:extLst>
              <a:ext uri="{FF2B5EF4-FFF2-40B4-BE49-F238E27FC236}">
                <a16:creationId xmlns:a16="http://schemas.microsoft.com/office/drawing/2014/main" id="{6CB17C26-8F51-47B0-ABFF-4B73C67F2BE7}"/>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60D152B2-AFE7-4345-854B-3C82E0409424}"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749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a:xfrm>
            <a:off x="0" y="609600"/>
            <a:ext cx="9144000" cy="515938"/>
          </a:xfrm>
        </p:spPr>
        <p:txBody>
          <a:bodyPr rtlCol="0">
            <a:normAutofit fontScale="90000"/>
          </a:bodyPr>
          <a:lstStyle/>
          <a:p>
            <a:pPr eaLnBrk="1" fontAlgn="auto" hangingPunct="1">
              <a:spcAft>
                <a:spcPts val="0"/>
              </a:spcAft>
              <a:defRPr/>
            </a:pPr>
            <a:r>
              <a:rPr lang="zh-CN" altLang="en-US" sz="3200" b="1" dirty="0">
                <a:solidFill>
                  <a:schemeClr val="bg1"/>
                </a:solidFill>
                <a:latin typeface="华文行楷" pitchFamily="2" charset="-122"/>
                <a:ea typeface="华文行楷" pitchFamily="2" charset="-122"/>
              </a:rPr>
              <a:t>专用集成芯片</a:t>
            </a:r>
            <a:r>
              <a:rPr lang="zh-CN" altLang="en-US" sz="3200" b="1" dirty="0">
                <a:solidFill>
                  <a:schemeClr val="bg1"/>
                </a:solidFill>
                <a:ea typeface="华文行楷" pitchFamily="2" charset="-122"/>
              </a:rPr>
              <a:t>（</a:t>
            </a:r>
            <a:r>
              <a:rPr lang="en-US" altLang="zh-CN" sz="3200" b="1" dirty="0">
                <a:solidFill>
                  <a:schemeClr val="bg1"/>
                </a:solidFill>
                <a:ea typeface="华文行楷" pitchFamily="2" charset="-122"/>
              </a:rPr>
              <a:t>ASIC</a:t>
            </a:r>
            <a:r>
              <a:rPr lang="zh-CN" altLang="en-US" sz="3200" b="1" dirty="0">
                <a:solidFill>
                  <a:schemeClr val="bg1"/>
                </a:solidFill>
                <a:ea typeface="华文行楷" pitchFamily="2" charset="-122"/>
              </a:rPr>
              <a:t>）</a:t>
            </a:r>
            <a:r>
              <a:rPr lang="zh-CN" altLang="en-US" sz="3200" b="1" dirty="0">
                <a:solidFill>
                  <a:schemeClr val="bg1"/>
                </a:solidFill>
                <a:latin typeface="华文行楷" pitchFamily="2" charset="-122"/>
                <a:ea typeface="华文行楷" pitchFamily="2" charset="-122"/>
              </a:rPr>
              <a:t>和可编程逻辑器</a:t>
            </a:r>
            <a:r>
              <a:rPr lang="zh-CN" altLang="en-US" sz="3200" b="1" dirty="0">
                <a:solidFill>
                  <a:schemeClr val="bg1"/>
                </a:solidFill>
                <a:ea typeface="华文行楷" pitchFamily="2" charset="-122"/>
              </a:rPr>
              <a:t>（</a:t>
            </a:r>
            <a:r>
              <a:rPr lang="en-US" altLang="zh-CN" sz="3200" b="1" dirty="0">
                <a:solidFill>
                  <a:schemeClr val="bg1"/>
                </a:solidFill>
                <a:ea typeface="华文行楷" pitchFamily="2" charset="-122"/>
              </a:rPr>
              <a:t>PLD</a:t>
            </a:r>
            <a:r>
              <a:rPr lang="zh-CN" altLang="en-US" sz="3200" b="1" dirty="0">
                <a:solidFill>
                  <a:schemeClr val="bg1"/>
                </a:solidFill>
                <a:ea typeface="华文行楷" pitchFamily="2" charset="-122"/>
              </a:rPr>
              <a:t>）</a:t>
            </a:r>
            <a:r>
              <a:rPr lang="zh-CN" altLang="en-US" sz="4000" dirty="0">
                <a:solidFill>
                  <a:schemeClr val="bg1"/>
                </a:solidFill>
              </a:rPr>
              <a:t> </a:t>
            </a:r>
          </a:p>
        </p:txBody>
      </p:sp>
      <p:sp>
        <p:nvSpPr>
          <p:cNvPr id="4" name="灯片编号占位符 3"/>
          <p:cNvSpPr>
            <a:spLocks noGrp="1"/>
          </p:cNvSpPr>
          <p:nvPr>
            <p:ph type="sldNum" sz="quarter" idx="12"/>
          </p:nvPr>
        </p:nvSpPr>
        <p:spPr/>
        <p:txBody>
          <a:bodyPr/>
          <a:lstStyle/>
          <a:p>
            <a:pPr>
              <a:defRPr/>
            </a:pPr>
            <a:fld id="{B6FF0DD4-D114-48A0-8580-18443C6E4136}" type="slidenum">
              <a:rPr lang="en-US" altLang="zh-CN" smtClean="0"/>
              <a:pPr>
                <a:defRPr/>
              </a:pPr>
              <a:t>75</a:t>
            </a:fld>
            <a:endParaRPr lang="en-US" altLang="zh-CN"/>
          </a:p>
        </p:txBody>
      </p:sp>
      <p:graphicFrame>
        <p:nvGraphicFramePr>
          <p:cNvPr id="5" name="内容占位符 5"/>
          <p:cNvGraphicFramePr>
            <a:graphicFrameLocks/>
          </p:cNvGraphicFramePr>
          <p:nvPr/>
        </p:nvGraphicFramePr>
        <p:xfrm>
          <a:off x="251520" y="692696"/>
          <a:ext cx="8496944" cy="56612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Rectangle 2">
            <a:extLst>
              <a:ext uri="{FF2B5EF4-FFF2-40B4-BE49-F238E27FC236}">
                <a16:creationId xmlns:a16="http://schemas.microsoft.com/office/drawing/2014/main" id="{67B91460-4D45-4FDD-A32D-6FA4A4EB5F4D}"/>
              </a:ext>
            </a:extLst>
          </p:cNvPr>
          <p:cNvSpPr>
            <a:spLocks noGrp="1" noChangeArrowheads="1"/>
          </p:cNvSpPr>
          <p:nvPr>
            <p:ph type="title"/>
          </p:nvPr>
        </p:nvSpPr>
        <p:spPr>
          <a:xfrm>
            <a:off x="395288" y="620713"/>
            <a:ext cx="8291512" cy="504825"/>
          </a:xfrm>
        </p:spPr>
        <p:txBody>
          <a:bodyPr/>
          <a:lstStyle/>
          <a:p>
            <a:pPr eaLnBrk="1" hangingPunct="1"/>
            <a:r>
              <a:rPr lang="zh-CN" altLang="en-US" sz="2800" b="1">
                <a:latin typeface="华文细黑" panose="02010600040101010101" pitchFamily="2" charset="-122"/>
                <a:ea typeface="华文细黑" panose="02010600040101010101" pitchFamily="2" charset="-122"/>
              </a:rPr>
              <a:t>五、数据采集主系统</a:t>
            </a:r>
          </a:p>
        </p:txBody>
      </p:sp>
      <p:sp>
        <p:nvSpPr>
          <p:cNvPr id="13314" name="Rectangle 3">
            <a:extLst>
              <a:ext uri="{FF2B5EF4-FFF2-40B4-BE49-F238E27FC236}">
                <a16:creationId xmlns:a16="http://schemas.microsoft.com/office/drawing/2014/main" id="{18FAB94E-C581-41D5-A634-1F6A00DC60F9}"/>
              </a:ext>
            </a:extLst>
          </p:cNvPr>
          <p:cNvSpPr>
            <a:spLocks noGrp="1" noChangeArrowheads="1"/>
          </p:cNvSpPr>
          <p:nvPr>
            <p:ph idx="1"/>
          </p:nvPr>
        </p:nvSpPr>
        <p:spPr/>
        <p:txBody>
          <a:bodyPr/>
          <a:lstStyle/>
          <a:p>
            <a:pPr eaLnBrk="1" hangingPunct="1">
              <a:buFont typeface="Wingdings" panose="05000000000000000000" pitchFamily="2" charset="2"/>
              <a:buAutoNum type="arabicPeriod" startAt="2"/>
            </a:pPr>
            <a:r>
              <a:rPr lang="zh-CN" altLang="en-US">
                <a:solidFill>
                  <a:srgbClr val="990033"/>
                </a:solidFill>
                <a:latin typeface="华文细黑" panose="02010600040101010101" pitchFamily="2" charset="-122"/>
                <a:ea typeface="华文细黑" panose="02010600040101010101" pitchFamily="2" charset="-122"/>
              </a:rPr>
              <a:t>事例组建（</a:t>
            </a:r>
            <a:r>
              <a:rPr lang="en-US" altLang="zh-CN">
                <a:solidFill>
                  <a:srgbClr val="990033"/>
                </a:solidFill>
                <a:latin typeface="华文细黑" panose="02010600040101010101" pitchFamily="2" charset="-122"/>
                <a:ea typeface="华文细黑" panose="02010600040101010101" pitchFamily="2" charset="-122"/>
              </a:rPr>
              <a:t>Event Building</a:t>
            </a:r>
            <a:r>
              <a:rPr lang="zh-CN" altLang="en-US">
                <a:solidFill>
                  <a:srgbClr val="990033"/>
                </a:solidFill>
                <a:latin typeface="华文细黑" panose="02010600040101010101" pitchFamily="2" charset="-122"/>
                <a:ea typeface="华文细黑" panose="02010600040101010101" pitchFamily="2" charset="-122"/>
              </a:rPr>
              <a:t>）</a:t>
            </a:r>
          </a:p>
          <a:p>
            <a:pPr lvl="1" eaLnBrk="1" hangingPunct="1">
              <a:buFontTx/>
              <a:buChar char="l"/>
            </a:pPr>
            <a:r>
              <a:rPr lang="zh-CN" altLang="en-US">
                <a:solidFill>
                  <a:schemeClr val="accent2"/>
                </a:solidFill>
                <a:latin typeface="华文细黑" panose="02010600040101010101" pitchFamily="2" charset="-122"/>
                <a:ea typeface="华文细黑" panose="02010600040101010101" pitchFamily="2" charset="-122"/>
              </a:rPr>
              <a:t>事例组建器的结构</a:t>
            </a:r>
          </a:p>
          <a:p>
            <a:pPr lvl="2" eaLnBrk="1" hangingPunct="1">
              <a:buFont typeface="Wingdings" panose="05000000000000000000" pitchFamily="2" charset="2"/>
              <a:buChar char="p"/>
            </a:pPr>
            <a:r>
              <a:rPr lang="zh-CN" altLang="en-US">
                <a:solidFill>
                  <a:srgbClr val="CC00CC"/>
                </a:solidFill>
                <a:latin typeface="华文细黑" panose="02010600040101010101" pitchFamily="2" charset="-122"/>
                <a:ea typeface="华文细黑" panose="02010600040101010101" pitchFamily="2" charset="-122"/>
              </a:rPr>
              <a:t>开关网络式事例组建器，开关网络互连方法是把缓冲存储器用一个开关网络来替代。开关网络能够做到数据传送过程中不发生数据阻塞，能达到高传输率的目的。数据缓冲功能分别在读出控制器和处理器上完成。最通用的是</a:t>
            </a:r>
            <a:r>
              <a:rPr lang="en-US" altLang="zh-CN">
                <a:solidFill>
                  <a:srgbClr val="CC00CC"/>
                </a:solidFill>
                <a:latin typeface="华文细黑" panose="02010600040101010101" pitchFamily="2" charset="-122"/>
                <a:ea typeface="华文细黑" panose="02010600040101010101" pitchFamily="2" charset="-122"/>
              </a:rPr>
              <a:t>N*N</a:t>
            </a:r>
            <a:r>
              <a:rPr lang="zh-CN" altLang="en-US">
                <a:solidFill>
                  <a:srgbClr val="CC00CC"/>
                </a:solidFill>
                <a:latin typeface="华文细黑" panose="02010600040101010101" pitchFamily="2" charset="-122"/>
                <a:ea typeface="华文细黑" panose="02010600040101010101" pitchFamily="2" charset="-122"/>
              </a:rPr>
              <a:t>双向门闩开关</a:t>
            </a:r>
            <a:r>
              <a:rPr lang="en-US" altLang="zh-CN">
                <a:solidFill>
                  <a:srgbClr val="CC00CC"/>
                </a:solidFill>
                <a:latin typeface="华文细黑" panose="02010600040101010101" pitchFamily="2" charset="-122"/>
                <a:ea typeface="华文细黑" panose="02010600040101010101" pitchFamily="2" charset="-122"/>
              </a:rPr>
              <a:t>(Crossbar Switch)</a:t>
            </a:r>
            <a:r>
              <a:rPr lang="zh-CN" altLang="en-US">
                <a:solidFill>
                  <a:srgbClr val="CC00CC"/>
                </a:solidFill>
                <a:latin typeface="华文细黑" panose="02010600040101010101" pitchFamily="2" charset="-122"/>
                <a:ea typeface="华文细黑" panose="02010600040101010101" pitchFamily="2" charset="-122"/>
              </a:rPr>
              <a:t>，此开关具有随机控制各个输入和输出之间连接</a:t>
            </a:r>
            <a:r>
              <a:rPr lang="en-US" altLang="zh-CN">
                <a:solidFill>
                  <a:srgbClr val="CC00CC"/>
                </a:solidFill>
                <a:latin typeface="华文细黑" panose="02010600040101010101" pitchFamily="2" charset="-122"/>
                <a:ea typeface="华文细黑" panose="02010600040101010101" pitchFamily="2" charset="-122"/>
              </a:rPr>
              <a:t>(</a:t>
            </a:r>
            <a:r>
              <a:rPr lang="zh-CN" altLang="en-US">
                <a:solidFill>
                  <a:srgbClr val="CC00CC"/>
                </a:solidFill>
                <a:latin typeface="华文细黑" panose="02010600040101010101" pitchFamily="2" charset="-122"/>
                <a:ea typeface="华文细黑" panose="02010600040101010101" pitchFamily="2" charset="-122"/>
              </a:rPr>
              <a:t>标准数字电话开关网</a:t>
            </a:r>
            <a:r>
              <a:rPr lang="en-US" altLang="zh-CN">
                <a:solidFill>
                  <a:srgbClr val="CC00CC"/>
                </a:solidFill>
                <a:latin typeface="华文细黑" panose="02010600040101010101" pitchFamily="2" charset="-122"/>
                <a:ea typeface="华文细黑" panose="02010600040101010101" pitchFamily="2" charset="-122"/>
              </a:rPr>
              <a:t>)</a:t>
            </a:r>
            <a:r>
              <a:rPr lang="zh-CN" altLang="en-US">
                <a:solidFill>
                  <a:srgbClr val="CC00CC"/>
                </a:solidFill>
                <a:latin typeface="华文细黑" panose="02010600040101010101" pitchFamily="2" charset="-122"/>
                <a:ea typeface="华文细黑" panose="02010600040101010101" pitchFamily="2" charset="-122"/>
              </a:rPr>
              <a:t>的功能。在</a:t>
            </a:r>
            <a:r>
              <a:rPr lang="en-US" altLang="zh-CN">
                <a:solidFill>
                  <a:srgbClr val="CC00CC"/>
                </a:solidFill>
                <a:latin typeface="华文细黑" panose="02010600040101010101" pitchFamily="2" charset="-122"/>
                <a:ea typeface="华文细黑" panose="02010600040101010101" pitchFamily="2" charset="-122"/>
              </a:rPr>
              <a:t>DAQ</a:t>
            </a:r>
            <a:r>
              <a:rPr lang="zh-CN" altLang="en-US">
                <a:solidFill>
                  <a:srgbClr val="CC00CC"/>
                </a:solidFill>
                <a:latin typeface="华文细黑" panose="02010600040101010101" pitchFamily="2" charset="-122"/>
                <a:ea typeface="华文细黑" panose="02010600040101010101" pitchFamily="2" charset="-122"/>
              </a:rPr>
              <a:t>中这种开关网又可大大简化。</a:t>
            </a:r>
          </a:p>
        </p:txBody>
      </p:sp>
      <p:sp>
        <p:nvSpPr>
          <p:cNvPr id="4" name="页脚占位符 3">
            <a:extLst>
              <a:ext uri="{FF2B5EF4-FFF2-40B4-BE49-F238E27FC236}">
                <a16:creationId xmlns:a16="http://schemas.microsoft.com/office/drawing/2014/main" id="{D5F19221-7CA5-4B51-8D36-778678AC647F}"/>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B9C27ED5-784C-46D8-A94C-1C08E15551AA}"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a:extLst>
              <a:ext uri="{FF2B5EF4-FFF2-40B4-BE49-F238E27FC236}">
                <a16:creationId xmlns:a16="http://schemas.microsoft.com/office/drawing/2014/main" id="{5DEF8996-E3C8-43E2-A1D3-1F99D2D65F32}"/>
              </a:ext>
            </a:extLst>
          </p:cNvPr>
          <p:cNvSpPr>
            <a:spLocks noGrp="1" noChangeArrowheads="1"/>
          </p:cNvSpPr>
          <p:nvPr>
            <p:ph type="title"/>
          </p:nvPr>
        </p:nvSpPr>
        <p:spPr>
          <a:xfrm>
            <a:off x="323850" y="620713"/>
            <a:ext cx="8362950" cy="504825"/>
          </a:xfrm>
        </p:spPr>
        <p:txBody>
          <a:bodyPr/>
          <a:lstStyle/>
          <a:p>
            <a:pPr eaLnBrk="1" hangingPunct="1"/>
            <a:r>
              <a:rPr lang="zh-CN" altLang="en-US" sz="2800" b="1">
                <a:latin typeface="华文细黑" panose="02010600040101010101" pitchFamily="2" charset="-122"/>
                <a:ea typeface="华文细黑" panose="02010600040101010101" pitchFamily="2" charset="-122"/>
              </a:rPr>
              <a:t>五、数据采集主系统</a:t>
            </a:r>
          </a:p>
        </p:txBody>
      </p:sp>
      <p:pic>
        <p:nvPicPr>
          <p:cNvPr id="14338" name="Picture 4" descr="未命名1">
            <a:extLst>
              <a:ext uri="{FF2B5EF4-FFF2-40B4-BE49-F238E27FC236}">
                <a16:creationId xmlns:a16="http://schemas.microsoft.com/office/drawing/2014/main" id="{72F6135C-706C-4310-92D7-4D6A208CA035}"/>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395288" y="1473200"/>
            <a:ext cx="8351837" cy="5051425"/>
          </a:xfrm>
        </p:spPr>
      </p:pic>
      <p:sp>
        <p:nvSpPr>
          <p:cNvPr id="4" name="页脚占位符 3">
            <a:extLst>
              <a:ext uri="{FF2B5EF4-FFF2-40B4-BE49-F238E27FC236}">
                <a16:creationId xmlns:a16="http://schemas.microsoft.com/office/drawing/2014/main" id="{321CD658-9DF6-4754-9148-E56182B47D2D}"/>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C4C4AE96-AAF3-4CE0-8D44-F9225B78177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2">
            <a:extLst>
              <a:ext uri="{FF2B5EF4-FFF2-40B4-BE49-F238E27FC236}">
                <a16:creationId xmlns:a16="http://schemas.microsoft.com/office/drawing/2014/main" id="{2958EFAE-9098-4F38-878A-57819FA039C9}"/>
              </a:ext>
            </a:extLst>
          </p:cNvPr>
          <p:cNvSpPr>
            <a:spLocks noGrp="1" noChangeArrowheads="1"/>
          </p:cNvSpPr>
          <p:nvPr>
            <p:ph type="title"/>
          </p:nvPr>
        </p:nvSpPr>
        <p:spPr/>
        <p:txBody>
          <a:bodyPr/>
          <a:lstStyle/>
          <a:p>
            <a:pPr eaLnBrk="1" hangingPunct="1"/>
            <a:r>
              <a:rPr lang="zh-CN" altLang="en-US" sz="2800" b="1"/>
              <a:t>开关网络</a:t>
            </a:r>
          </a:p>
        </p:txBody>
      </p:sp>
      <p:pic>
        <p:nvPicPr>
          <p:cNvPr id="15362" name="Picture 4" descr="fi95">
            <a:extLst>
              <a:ext uri="{FF2B5EF4-FFF2-40B4-BE49-F238E27FC236}">
                <a16:creationId xmlns:a16="http://schemas.microsoft.com/office/drawing/2014/main" id="{7F01B46B-27F4-4377-B6CB-9E79834E1A2E}"/>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0" y="1844675"/>
            <a:ext cx="9144000" cy="4152900"/>
          </a:xfrm>
        </p:spPr>
      </p:pic>
      <p:sp>
        <p:nvSpPr>
          <p:cNvPr id="4" name="页脚占位符 3">
            <a:extLst>
              <a:ext uri="{FF2B5EF4-FFF2-40B4-BE49-F238E27FC236}">
                <a16:creationId xmlns:a16="http://schemas.microsoft.com/office/drawing/2014/main" id="{74DB1244-6148-4850-83D7-0C458161F15C}"/>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1A72C0D2-410D-444F-9E21-B8C0568B1E4C}"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2">
            <a:extLst>
              <a:ext uri="{FF2B5EF4-FFF2-40B4-BE49-F238E27FC236}">
                <a16:creationId xmlns:a16="http://schemas.microsoft.com/office/drawing/2014/main" id="{9CEC6CE8-45FD-4405-9264-E00D51A72793}"/>
              </a:ext>
            </a:extLst>
          </p:cNvPr>
          <p:cNvSpPr>
            <a:spLocks noGrp="1" noChangeArrowheads="1"/>
          </p:cNvSpPr>
          <p:nvPr>
            <p:ph type="title"/>
          </p:nvPr>
        </p:nvSpPr>
        <p:spPr>
          <a:xfrm>
            <a:off x="323850" y="620713"/>
            <a:ext cx="8362950" cy="504825"/>
          </a:xfrm>
        </p:spPr>
        <p:txBody>
          <a:bodyPr/>
          <a:lstStyle/>
          <a:p>
            <a:pPr eaLnBrk="1" hangingPunct="1"/>
            <a:r>
              <a:rPr lang="zh-CN" altLang="en-US" sz="2800" b="1">
                <a:latin typeface="华文细黑" panose="02010600040101010101" pitchFamily="2" charset="-122"/>
                <a:ea typeface="华文细黑" panose="02010600040101010101" pitchFamily="2" charset="-122"/>
              </a:rPr>
              <a:t>五、数据采集主系统</a:t>
            </a:r>
          </a:p>
        </p:txBody>
      </p:sp>
      <p:sp>
        <p:nvSpPr>
          <p:cNvPr id="16386" name="Rectangle 3">
            <a:extLst>
              <a:ext uri="{FF2B5EF4-FFF2-40B4-BE49-F238E27FC236}">
                <a16:creationId xmlns:a16="http://schemas.microsoft.com/office/drawing/2014/main" id="{7030ABCE-BBAD-443A-8CB9-21B5934014B8}"/>
              </a:ext>
            </a:extLst>
          </p:cNvPr>
          <p:cNvSpPr>
            <a:spLocks noGrp="1" noChangeArrowheads="1"/>
          </p:cNvSpPr>
          <p:nvPr>
            <p:ph idx="1"/>
          </p:nvPr>
        </p:nvSpPr>
        <p:spPr/>
        <p:txBody>
          <a:bodyPr/>
          <a:lstStyle/>
          <a:p>
            <a:pPr eaLnBrk="1" hangingPunct="1">
              <a:buFont typeface="Wingdings" panose="05000000000000000000" pitchFamily="2" charset="2"/>
              <a:buAutoNum type="arabicPeriod" startAt="3"/>
            </a:pPr>
            <a:r>
              <a:rPr lang="zh-CN" altLang="en-US" sz="2800">
                <a:solidFill>
                  <a:srgbClr val="990033"/>
                </a:solidFill>
                <a:latin typeface="华文细黑" panose="02010600040101010101" pitchFamily="2" charset="-122"/>
                <a:ea typeface="华文细黑" panose="02010600040101010101" pitchFamily="2" charset="-122"/>
              </a:rPr>
              <a:t>事例在线过滤</a:t>
            </a:r>
            <a:r>
              <a:rPr lang="en-US" altLang="zh-CN" sz="2800">
                <a:solidFill>
                  <a:srgbClr val="990033"/>
                </a:solidFill>
                <a:latin typeface="华文细黑" panose="02010600040101010101" pitchFamily="2" charset="-122"/>
                <a:ea typeface="华文细黑" panose="02010600040101010101" pitchFamily="2" charset="-122"/>
              </a:rPr>
              <a:t>(</a:t>
            </a:r>
            <a:r>
              <a:rPr lang="zh-CN" altLang="en-US" sz="2800">
                <a:solidFill>
                  <a:srgbClr val="990033"/>
                </a:solidFill>
                <a:latin typeface="华文细黑" panose="02010600040101010101" pitchFamily="2" charset="-122"/>
                <a:ea typeface="华文细黑" panose="02010600040101010101" pitchFamily="2" charset="-122"/>
              </a:rPr>
              <a:t>计算机在线判断和处理</a:t>
            </a:r>
            <a:r>
              <a:rPr lang="en-US" altLang="zh-CN" sz="2800">
                <a:solidFill>
                  <a:srgbClr val="990033"/>
                </a:solidFill>
                <a:latin typeface="华文细黑" panose="02010600040101010101" pitchFamily="2" charset="-122"/>
                <a:ea typeface="华文细黑" panose="02010600040101010101" pitchFamily="2" charset="-122"/>
              </a:rPr>
              <a:t>)</a:t>
            </a:r>
          </a:p>
          <a:p>
            <a:pPr lvl="1" eaLnBrk="1" hangingPunct="1"/>
            <a:r>
              <a:rPr lang="zh-CN" altLang="en-US" sz="2400">
                <a:solidFill>
                  <a:schemeClr val="accent2"/>
                </a:solidFill>
                <a:latin typeface="华文细黑" panose="02010600040101010101" pitchFamily="2" charset="-122"/>
                <a:ea typeface="华文细黑" panose="02010600040101010101" pitchFamily="2" charset="-122"/>
              </a:rPr>
              <a:t>事例在线过滤的作用</a:t>
            </a:r>
          </a:p>
          <a:p>
            <a:pPr lvl="2" eaLnBrk="1" hangingPunct="1">
              <a:buFontTx/>
              <a:buChar char="l"/>
            </a:pPr>
            <a:r>
              <a:rPr lang="zh-CN" altLang="en-US">
                <a:solidFill>
                  <a:srgbClr val="CC00CC"/>
                </a:solidFill>
                <a:latin typeface="华文细黑" panose="02010600040101010101" pitchFamily="2" charset="-122"/>
                <a:ea typeface="华文细黑" panose="02010600040101010101" pitchFamily="2" charset="-122"/>
              </a:rPr>
              <a:t>接收由事例组建器传送来的全事例信息包，按规定格式打包</a:t>
            </a:r>
          </a:p>
          <a:p>
            <a:pPr lvl="2" eaLnBrk="1" hangingPunct="1">
              <a:buFontTx/>
              <a:buChar char="l"/>
            </a:pPr>
            <a:r>
              <a:rPr lang="zh-CN" altLang="en-US">
                <a:solidFill>
                  <a:srgbClr val="CC00CC"/>
                </a:solidFill>
                <a:latin typeface="华文细黑" panose="02010600040101010101" pitchFamily="2" charset="-122"/>
                <a:ea typeface="华文细黑" panose="02010600040101010101" pitchFamily="2" charset="-122"/>
              </a:rPr>
              <a:t>用事例全部信息在线重建事例，进一步仔细检验是否符合好事例条件，即进行计算机在线触发判选。</a:t>
            </a:r>
          </a:p>
          <a:p>
            <a:pPr lvl="2" eaLnBrk="1" hangingPunct="1">
              <a:buFontTx/>
              <a:buChar char="l"/>
            </a:pPr>
            <a:r>
              <a:rPr lang="zh-CN" altLang="en-US">
                <a:solidFill>
                  <a:srgbClr val="CC00CC"/>
                </a:solidFill>
                <a:latin typeface="华文细黑" panose="02010600040101010101" pitchFamily="2" charset="-122"/>
                <a:ea typeface="华文细黑" panose="02010600040101010101" pitchFamily="2" charset="-122"/>
              </a:rPr>
              <a:t>符合好事例条件的事例信息输入到存储系统。</a:t>
            </a:r>
          </a:p>
        </p:txBody>
      </p:sp>
      <p:sp>
        <p:nvSpPr>
          <p:cNvPr id="4" name="页脚占位符 3">
            <a:extLst>
              <a:ext uri="{FF2B5EF4-FFF2-40B4-BE49-F238E27FC236}">
                <a16:creationId xmlns:a16="http://schemas.microsoft.com/office/drawing/2014/main" id="{D9E9FD18-9EBA-484E-ABF7-B8BB891AC483}"/>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A8FF3A8D-79D9-4CAD-BDB4-9EA357EF95F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Rectangle 2">
            <a:extLst>
              <a:ext uri="{FF2B5EF4-FFF2-40B4-BE49-F238E27FC236}">
                <a16:creationId xmlns:a16="http://schemas.microsoft.com/office/drawing/2014/main" id="{65F70C19-73F2-442D-8C22-EBC2FD9C1EA1}"/>
              </a:ext>
            </a:extLst>
          </p:cNvPr>
          <p:cNvSpPr>
            <a:spLocks noGrp="1" noChangeArrowheads="1"/>
          </p:cNvSpPr>
          <p:nvPr>
            <p:ph type="title"/>
          </p:nvPr>
        </p:nvSpPr>
        <p:spPr>
          <a:xfrm>
            <a:off x="395288" y="620713"/>
            <a:ext cx="8291512" cy="504825"/>
          </a:xfrm>
        </p:spPr>
        <p:txBody>
          <a:bodyPr/>
          <a:lstStyle/>
          <a:p>
            <a:pPr eaLnBrk="1" hangingPunct="1"/>
            <a:r>
              <a:rPr lang="zh-CN" altLang="en-US" sz="2800" b="1">
                <a:latin typeface="华文细黑" panose="02010600040101010101" pitchFamily="2" charset="-122"/>
                <a:ea typeface="华文细黑" panose="02010600040101010101" pitchFamily="2" charset="-122"/>
              </a:rPr>
              <a:t>五、数据采集主系统</a:t>
            </a:r>
          </a:p>
        </p:txBody>
      </p:sp>
      <p:sp>
        <p:nvSpPr>
          <p:cNvPr id="17410" name="Rectangle 3">
            <a:extLst>
              <a:ext uri="{FF2B5EF4-FFF2-40B4-BE49-F238E27FC236}">
                <a16:creationId xmlns:a16="http://schemas.microsoft.com/office/drawing/2014/main" id="{0912A5A8-7D58-42E2-B45A-7264D37C05C2}"/>
              </a:ext>
            </a:extLst>
          </p:cNvPr>
          <p:cNvSpPr>
            <a:spLocks noGrp="1" noChangeArrowheads="1"/>
          </p:cNvSpPr>
          <p:nvPr>
            <p:ph idx="1"/>
          </p:nvPr>
        </p:nvSpPr>
        <p:spPr/>
        <p:txBody>
          <a:bodyPr/>
          <a:lstStyle/>
          <a:p>
            <a:pPr eaLnBrk="1" hangingPunct="1">
              <a:buFont typeface="Wingdings" panose="05000000000000000000" pitchFamily="2" charset="2"/>
              <a:buAutoNum type="arabicPeriod" startAt="3"/>
            </a:pPr>
            <a:r>
              <a:rPr lang="zh-CN" altLang="en-US" sz="2800">
                <a:solidFill>
                  <a:srgbClr val="990033"/>
                </a:solidFill>
                <a:latin typeface="华文细黑" panose="02010600040101010101" pitchFamily="2" charset="-122"/>
                <a:ea typeface="华文细黑" panose="02010600040101010101" pitchFamily="2" charset="-122"/>
              </a:rPr>
              <a:t>事例在线过滤</a:t>
            </a:r>
            <a:r>
              <a:rPr lang="en-US" altLang="zh-CN" sz="2800">
                <a:solidFill>
                  <a:srgbClr val="990033"/>
                </a:solidFill>
                <a:latin typeface="华文细黑" panose="02010600040101010101" pitchFamily="2" charset="-122"/>
                <a:ea typeface="华文细黑" panose="02010600040101010101" pitchFamily="2" charset="-122"/>
              </a:rPr>
              <a:t>(</a:t>
            </a:r>
            <a:r>
              <a:rPr lang="zh-CN" altLang="en-US" sz="2800">
                <a:solidFill>
                  <a:srgbClr val="990033"/>
                </a:solidFill>
                <a:latin typeface="华文细黑" panose="02010600040101010101" pitchFamily="2" charset="-122"/>
                <a:ea typeface="华文细黑" panose="02010600040101010101" pitchFamily="2" charset="-122"/>
              </a:rPr>
              <a:t>计算机在线判断和处理</a:t>
            </a:r>
            <a:r>
              <a:rPr lang="en-US" altLang="zh-CN" sz="2800">
                <a:solidFill>
                  <a:srgbClr val="990033"/>
                </a:solidFill>
                <a:latin typeface="华文细黑" panose="02010600040101010101" pitchFamily="2" charset="-122"/>
                <a:ea typeface="华文细黑" panose="02010600040101010101" pitchFamily="2" charset="-122"/>
              </a:rPr>
              <a:t>)</a:t>
            </a:r>
          </a:p>
          <a:p>
            <a:pPr lvl="1" eaLnBrk="1" hangingPunct="1"/>
            <a:r>
              <a:rPr lang="zh-CN" altLang="en-US" sz="2400">
                <a:solidFill>
                  <a:schemeClr val="accent2"/>
                </a:solidFill>
                <a:latin typeface="华文细黑" panose="02010600040101010101" pitchFamily="2" charset="-122"/>
                <a:ea typeface="华文细黑" panose="02010600040101010101" pitchFamily="2" charset="-122"/>
              </a:rPr>
              <a:t>事例在线判选和处理的特点</a:t>
            </a:r>
          </a:p>
          <a:p>
            <a:pPr lvl="2" eaLnBrk="1" hangingPunct="1">
              <a:buFontTx/>
              <a:buChar char="l"/>
            </a:pPr>
            <a:r>
              <a:rPr lang="zh-CN" altLang="en-US">
                <a:solidFill>
                  <a:srgbClr val="CC00CC"/>
                </a:solidFill>
                <a:latin typeface="华文细黑" panose="02010600040101010101" pitchFamily="2" charset="-122"/>
                <a:ea typeface="华文细黑" panose="02010600040101010101" pitchFamily="2" charset="-122"/>
              </a:rPr>
              <a:t>事例之间相互独立，不相关。决定了它们之间可以并行处理。</a:t>
            </a:r>
            <a:r>
              <a:rPr lang="zh-CN" altLang="en-US" sz="2000">
                <a:solidFill>
                  <a:srgbClr val="CC00CC"/>
                </a:solidFill>
                <a:latin typeface="华文细黑" panose="02010600040101010101" pitchFamily="2" charset="-122"/>
                <a:ea typeface="华文细黑" panose="02010600040101010101" pitchFamily="2" charset="-122"/>
              </a:rPr>
              <a:t> </a:t>
            </a:r>
            <a:endParaRPr lang="zh-CN" altLang="en-US">
              <a:solidFill>
                <a:srgbClr val="CC00CC"/>
              </a:solidFill>
              <a:latin typeface="华文细黑" panose="02010600040101010101" pitchFamily="2" charset="-122"/>
              <a:ea typeface="华文细黑" panose="02010600040101010101" pitchFamily="2" charset="-122"/>
            </a:endParaRPr>
          </a:p>
          <a:p>
            <a:pPr lvl="2" eaLnBrk="1" hangingPunct="1">
              <a:buFontTx/>
              <a:buChar char="l"/>
            </a:pPr>
            <a:r>
              <a:rPr lang="zh-CN" altLang="en-US">
                <a:solidFill>
                  <a:srgbClr val="CC00CC"/>
                </a:solidFill>
                <a:latin typeface="华文细黑" panose="02010600040101010101" pitchFamily="2" charset="-122"/>
                <a:ea typeface="华文细黑" panose="02010600040101010101" pitchFamily="2" charset="-122"/>
              </a:rPr>
              <a:t>事例与事例往往有差别，处理过程工序不完全一样，决定了事例处理方式不宜用流水线方式。</a:t>
            </a:r>
          </a:p>
          <a:p>
            <a:pPr lvl="1" eaLnBrk="1" hangingPunct="1"/>
            <a:r>
              <a:rPr lang="zh-CN" altLang="en-US" sz="2400">
                <a:solidFill>
                  <a:schemeClr val="accent2"/>
                </a:solidFill>
                <a:latin typeface="华文细黑" panose="02010600040101010101" pitchFamily="2" charset="-122"/>
                <a:ea typeface="华文细黑" panose="02010600040101010101" pitchFamily="2" charset="-122"/>
              </a:rPr>
              <a:t>系统结构 </a:t>
            </a:r>
          </a:p>
          <a:p>
            <a:pPr lvl="2" eaLnBrk="1" hangingPunct="1">
              <a:buFontTx/>
              <a:buChar char="l"/>
            </a:pPr>
            <a:r>
              <a:rPr lang="zh-CN" altLang="en-US">
                <a:solidFill>
                  <a:schemeClr val="accent2"/>
                </a:solidFill>
                <a:latin typeface="华文细黑" panose="02010600040101010101" pitchFamily="2" charset="-122"/>
                <a:ea typeface="华文细黑" panose="02010600040101010101" pitchFamily="2" charset="-122"/>
              </a:rPr>
              <a:t>处理器群阵</a:t>
            </a:r>
            <a:r>
              <a:rPr lang="en-US" altLang="zh-CN">
                <a:solidFill>
                  <a:schemeClr val="accent2"/>
                </a:solidFill>
                <a:latin typeface="华文细黑" panose="02010600040101010101" pitchFamily="2" charset="-122"/>
                <a:ea typeface="华文细黑" panose="02010600040101010101" pitchFamily="2" charset="-122"/>
              </a:rPr>
              <a:t>--processor farm</a:t>
            </a:r>
            <a:r>
              <a:rPr lang="zh-CN" altLang="en-US">
                <a:solidFill>
                  <a:schemeClr val="accent2"/>
                </a:solidFill>
                <a:latin typeface="华文细黑" panose="02010600040101010101" pitchFamily="2" charset="-122"/>
                <a:ea typeface="华文细黑" panose="02010600040101010101" pitchFamily="2" charset="-122"/>
              </a:rPr>
              <a:t>，这是一种平行计算机系统</a:t>
            </a:r>
          </a:p>
        </p:txBody>
      </p:sp>
      <p:sp>
        <p:nvSpPr>
          <p:cNvPr id="4" name="页脚占位符 3">
            <a:extLst>
              <a:ext uri="{FF2B5EF4-FFF2-40B4-BE49-F238E27FC236}">
                <a16:creationId xmlns:a16="http://schemas.microsoft.com/office/drawing/2014/main" id="{C23F7505-E7F2-4A12-A821-85A314EB16CC}"/>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C5A6A0F8-9CEC-4AEB-9C05-737377710495}"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2">
            <a:extLst>
              <a:ext uri="{FF2B5EF4-FFF2-40B4-BE49-F238E27FC236}">
                <a16:creationId xmlns:a16="http://schemas.microsoft.com/office/drawing/2014/main" id="{7D06E1F4-6939-4AC2-8A28-1B0CBE1383B1}"/>
              </a:ext>
            </a:extLst>
          </p:cNvPr>
          <p:cNvSpPr>
            <a:spLocks noGrp="1" noChangeArrowheads="1"/>
          </p:cNvSpPr>
          <p:nvPr>
            <p:ph type="title"/>
          </p:nvPr>
        </p:nvSpPr>
        <p:spPr>
          <a:xfrm>
            <a:off x="395288" y="620713"/>
            <a:ext cx="8291512" cy="504825"/>
          </a:xfrm>
        </p:spPr>
        <p:txBody>
          <a:bodyPr/>
          <a:lstStyle/>
          <a:p>
            <a:pPr eaLnBrk="1" hangingPunct="1"/>
            <a:r>
              <a:rPr lang="zh-CN" altLang="en-US" sz="2800" b="1">
                <a:latin typeface="华文细黑" panose="02010600040101010101" pitchFamily="2" charset="-122"/>
                <a:ea typeface="华文细黑" panose="02010600040101010101" pitchFamily="2" charset="-122"/>
              </a:rPr>
              <a:t>五、数据采集主系统</a:t>
            </a:r>
          </a:p>
        </p:txBody>
      </p:sp>
      <p:sp>
        <p:nvSpPr>
          <p:cNvPr id="18434" name="Rectangle 3">
            <a:extLst>
              <a:ext uri="{FF2B5EF4-FFF2-40B4-BE49-F238E27FC236}">
                <a16:creationId xmlns:a16="http://schemas.microsoft.com/office/drawing/2014/main" id="{FEEAFF06-894F-439D-887B-828FF06613BF}"/>
              </a:ext>
            </a:extLst>
          </p:cNvPr>
          <p:cNvSpPr>
            <a:spLocks noGrp="1" noChangeArrowheads="1"/>
          </p:cNvSpPr>
          <p:nvPr>
            <p:ph idx="1"/>
          </p:nvPr>
        </p:nvSpPr>
        <p:spPr/>
        <p:txBody>
          <a:bodyPr/>
          <a:lstStyle/>
          <a:p>
            <a:pPr eaLnBrk="1" hangingPunct="1">
              <a:lnSpc>
                <a:spcPct val="80000"/>
              </a:lnSpc>
              <a:buFont typeface="Wingdings" panose="05000000000000000000" pitchFamily="2" charset="2"/>
              <a:buAutoNum type="arabicPeriod" startAt="4"/>
            </a:pPr>
            <a:r>
              <a:rPr lang="zh-CN" altLang="en-US" sz="2800">
                <a:solidFill>
                  <a:srgbClr val="990033"/>
                </a:solidFill>
                <a:latin typeface="华文细黑" panose="02010600040101010101" pitchFamily="2" charset="-122"/>
                <a:ea typeface="华文细黑" panose="02010600040101010101" pitchFamily="2" charset="-122"/>
              </a:rPr>
              <a:t>实验的在线监测</a:t>
            </a:r>
          </a:p>
          <a:p>
            <a:pPr lvl="1" algn="just" eaLnBrk="1" hangingPunct="1">
              <a:lnSpc>
                <a:spcPct val="80000"/>
              </a:lnSpc>
            </a:pPr>
            <a:r>
              <a:rPr lang="zh-CN" altLang="en-US" sz="2400">
                <a:solidFill>
                  <a:schemeClr val="accent2"/>
                </a:solidFill>
                <a:latin typeface="华文细黑" panose="02010600040101010101" pitchFamily="2" charset="-122"/>
                <a:ea typeface="华文细黑" panose="02010600040101010101" pitchFamily="2" charset="-122"/>
              </a:rPr>
              <a:t>把事例数据按规定格式组成事例数据块，存入永久存储器中</a:t>
            </a:r>
            <a:r>
              <a:rPr lang="en-US" altLang="zh-CN" sz="2400">
                <a:solidFill>
                  <a:schemeClr val="accent2"/>
                </a:solidFill>
                <a:latin typeface="华文细黑" panose="02010600040101010101" pitchFamily="2" charset="-122"/>
                <a:ea typeface="华文细黑" panose="02010600040101010101" pitchFamily="2" charset="-122"/>
              </a:rPr>
              <a:t>(</a:t>
            </a:r>
            <a:r>
              <a:rPr lang="zh-CN" altLang="en-US" sz="2400">
                <a:solidFill>
                  <a:schemeClr val="accent2"/>
                </a:solidFill>
                <a:latin typeface="华文细黑" panose="02010600040101010101" pitchFamily="2" charset="-122"/>
                <a:ea typeface="华文细黑" panose="02010600040101010101" pitchFamily="2" charset="-122"/>
              </a:rPr>
              <a:t>磁带和磁盘</a:t>
            </a:r>
            <a:r>
              <a:rPr lang="en-US" altLang="zh-CN" sz="2400">
                <a:solidFill>
                  <a:schemeClr val="accent2"/>
                </a:solidFill>
                <a:latin typeface="华文细黑" panose="02010600040101010101" pitchFamily="2" charset="-122"/>
                <a:ea typeface="华文细黑" panose="02010600040101010101" pitchFamily="2" charset="-122"/>
              </a:rPr>
              <a:t>)</a:t>
            </a:r>
            <a:r>
              <a:rPr lang="zh-CN" altLang="en-US" sz="2400">
                <a:solidFill>
                  <a:schemeClr val="accent2"/>
                </a:solidFill>
                <a:latin typeface="华文细黑" panose="02010600040101010101" pitchFamily="2" charset="-122"/>
                <a:ea typeface="华文细黑" panose="02010600040101010101" pitchFamily="2" charset="-122"/>
              </a:rPr>
              <a:t>。</a:t>
            </a:r>
          </a:p>
          <a:p>
            <a:pPr lvl="1" algn="just" eaLnBrk="1" hangingPunct="1">
              <a:lnSpc>
                <a:spcPct val="80000"/>
              </a:lnSpc>
            </a:pPr>
            <a:r>
              <a:rPr lang="zh-CN" altLang="en-US" sz="2400">
                <a:solidFill>
                  <a:schemeClr val="accent2"/>
                </a:solidFill>
                <a:latin typeface="华文细黑" panose="02010600040101010101" pitchFamily="2" charset="-122"/>
                <a:ea typeface="华文细黑" panose="02010600040101010101" pitchFamily="2" charset="-122"/>
              </a:rPr>
              <a:t>实时地进行事例</a:t>
            </a:r>
            <a:r>
              <a:rPr lang="en-US" altLang="zh-CN" sz="2400">
                <a:solidFill>
                  <a:schemeClr val="accent2"/>
                </a:solidFill>
                <a:latin typeface="华文细黑" panose="02010600040101010101" pitchFamily="2" charset="-122"/>
                <a:ea typeface="华文细黑" panose="02010600040101010101" pitchFamily="2" charset="-122"/>
              </a:rPr>
              <a:t>(</a:t>
            </a:r>
            <a:r>
              <a:rPr lang="zh-CN" altLang="en-US" sz="2400">
                <a:solidFill>
                  <a:schemeClr val="accent2"/>
                </a:solidFill>
                <a:latin typeface="华文细黑" panose="02010600040101010101" pitchFamily="2" charset="-122"/>
                <a:ea typeface="华文细黑" panose="02010600040101010101" pitchFamily="2" charset="-122"/>
              </a:rPr>
              <a:t>取样</a:t>
            </a:r>
            <a:r>
              <a:rPr lang="en-US" altLang="zh-CN" sz="2400">
                <a:solidFill>
                  <a:schemeClr val="accent2"/>
                </a:solidFill>
                <a:latin typeface="华文细黑" panose="02010600040101010101" pitchFamily="2" charset="-122"/>
                <a:ea typeface="华文细黑" panose="02010600040101010101" pitchFamily="2" charset="-122"/>
              </a:rPr>
              <a:t>)</a:t>
            </a:r>
            <a:r>
              <a:rPr lang="zh-CN" altLang="en-US" sz="2400">
                <a:solidFill>
                  <a:schemeClr val="accent2"/>
                </a:solidFill>
                <a:latin typeface="华文细黑" panose="02010600040101010101" pitchFamily="2" charset="-122"/>
                <a:ea typeface="华文细黑" panose="02010600040101010101" pitchFamily="2" charset="-122"/>
              </a:rPr>
              <a:t>分析，以检查实验质量，监测实验系统各部分</a:t>
            </a:r>
            <a:r>
              <a:rPr lang="en-US" altLang="zh-CN" sz="2400">
                <a:solidFill>
                  <a:schemeClr val="accent2"/>
                </a:solidFill>
                <a:latin typeface="华文细黑" panose="02010600040101010101" pitchFamily="2" charset="-122"/>
                <a:ea typeface="华文细黑" panose="02010600040101010101" pitchFamily="2" charset="-122"/>
              </a:rPr>
              <a:t>(</a:t>
            </a:r>
            <a:r>
              <a:rPr lang="zh-CN" altLang="en-US" sz="2400">
                <a:solidFill>
                  <a:schemeClr val="accent2"/>
                </a:solidFill>
                <a:latin typeface="华文细黑" panose="02010600040101010101" pitchFamily="2" charset="-122"/>
                <a:ea typeface="华文细黑" panose="02010600040101010101" pitchFamily="2" charset="-122"/>
              </a:rPr>
              <a:t>包括相应支持设备</a:t>
            </a:r>
            <a:r>
              <a:rPr lang="en-US" altLang="zh-CN" sz="2400">
                <a:solidFill>
                  <a:schemeClr val="accent2"/>
                </a:solidFill>
                <a:latin typeface="华文细黑" panose="02010600040101010101" pitchFamily="2" charset="-122"/>
                <a:ea typeface="华文细黑" panose="02010600040101010101" pitchFamily="2" charset="-122"/>
              </a:rPr>
              <a:t>)</a:t>
            </a:r>
            <a:r>
              <a:rPr lang="zh-CN" altLang="en-US" sz="2400">
                <a:solidFill>
                  <a:schemeClr val="accent2"/>
                </a:solidFill>
                <a:latin typeface="华文细黑" panose="02010600040101010101" pitchFamily="2" charset="-122"/>
                <a:ea typeface="华文细黑" panose="02010600040101010101" pitchFamily="2" charset="-122"/>
              </a:rPr>
              <a:t>工作是否正常。</a:t>
            </a:r>
          </a:p>
          <a:p>
            <a:pPr lvl="2" algn="just" eaLnBrk="1" hangingPunct="1">
              <a:lnSpc>
                <a:spcPct val="80000"/>
              </a:lnSpc>
              <a:buFontTx/>
              <a:buChar char="l"/>
            </a:pPr>
            <a:r>
              <a:rPr lang="zh-CN" altLang="en-US" sz="2000">
                <a:solidFill>
                  <a:srgbClr val="CC00CC"/>
                </a:solidFill>
                <a:latin typeface="华文细黑" panose="02010600040101010101" pitchFamily="2" charset="-122"/>
                <a:ea typeface="华文细黑" panose="02010600040101010101" pitchFamily="2" charset="-122"/>
              </a:rPr>
              <a:t>把采集到的事例信息中一部分取样提取，对其全部或部分数据进行数据分析，以直方图方式或以事例图象重建方式存储在主机系统内存或磁盘中，供实验者调用，在显示终端上以图形、图象或表格方式输出。</a:t>
            </a:r>
          </a:p>
          <a:p>
            <a:pPr lvl="2" algn="just" eaLnBrk="1" hangingPunct="1">
              <a:lnSpc>
                <a:spcPct val="80000"/>
              </a:lnSpc>
              <a:buFontTx/>
              <a:buChar char="l"/>
            </a:pPr>
            <a:r>
              <a:rPr lang="zh-CN" altLang="en-US" sz="2000">
                <a:solidFill>
                  <a:srgbClr val="CC00CC"/>
                </a:solidFill>
                <a:latin typeface="华文细黑" panose="02010600040101010101" pitchFamily="2" charset="-122"/>
                <a:ea typeface="华文细黑" panose="02010600040101010101" pitchFamily="2" charset="-122"/>
              </a:rPr>
              <a:t>定时地测量各种被监测量，将定时结果制成图表</a:t>
            </a:r>
            <a:r>
              <a:rPr lang="en-US" altLang="zh-CN" sz="2000">
                <a:solidFill>
                  <a:srgbClr val="CC00CC"/>
                </a:solidFill>
                <a:latin typeface="华文细黑" panose="02010600040101010101" pitchFamily="2" charset="-122"/>
                <a:ea typeface="华文细黑" panose="02010600040101010101" pitchFamily="2" charset="-122"/>
              </a:rPr>
              <a:t>(</a:t>
            </a:r>
            <a:r>
              <a:rPr lang="zh-CN" altLang="en-US" sz="2000">
                <a:solidFill>
                  <a:srgbClr val="CC00CC"/>
                </a:solidFill>
                <a:latin typeface="华文细黑" panose="02010600040101010101" pitchFamily="2" charset="-122"/>
                <a:ea typeface="华文细黑" panose="02010600040101010101" pitchFamily="2" charset="-122"/>
              </a:rPr>
              <a:t>监视图</a:t>
            </a:r>
            <a:r>
              <a:rPr lang="en-US" altLang="zh-CN" sz="2000">
                <a:solidFill>
                  <a:srgbClr val="CC00CC"/>
                </a:solidFill>
                <a:latin typeface="华文细黑" panose="02010600040101010101" pitchFamily="2" charset="-122"/>
                <a:ea typeface="华文细黑" panose="02010600040101010101" pitchFamily="2" charset="-122"/>
              </a:rPr>
              <a:t>)</a:t>
            </a:r>
            <a:r>
              <a:rPr lang="zh-CN" altLang="en-US" sz="2000">
                <a:solidFill>
                  <a:srgbClr val="CC00CC"/>
                </a:solidFill>
                <a:latin typeface="华文细黑" panose="02010600040101010101" pitchFamily="2" charset="-122"/>
                <a:ea typeface="华文细黑" panose="02010600040101010101" pitchFamily="2" charset="-122"/>
              </a:rPr>
              <a:t>存放在内存或磁盘中，用户随时可调用并在显示终端上输出或打印；被监测量与标准值相比较，在反常情况下输出警报以及紧急</a:t>
            </a:r>
            <a:r>
              <a:rPr lang="en-US" altLang="zh-CN" sz="2000">
                <a:solidFill>
                  <a:srgbClr val="CC00CC"/>
                </a:solidFill>
                <a:latin typeface="华文细黑" panose="02010600040101010101" pitchFamily="2" charset="-122"/>
                <a:ea typeface="华文细黑" panose="02010600040101010101" pitchFamily="2" charset="-122"/>
              </a:rPr>
              <a:t>(</a:t>
            </a:r>
            <a:r>
              <a:rPr lang="zh-CN" altLang="en-US" sz="2000">
                <a:solidFill>
                  <a:srgbClr val="CC00CC"/>
                </a:solidFill>
                <a:latin typeface="华文细黑" panose="02010600040101010101" pitchFamily="2" charset="-122"/>
                <a:ea typeface="华文细黑" panose="02010600040101010101" pitchFamily="2" charset="-122"/>
              </a:rPr>
              <a:t>自动</a:t>
            </a:r>
            <a:r>
              <a:rPr lang="en-US" altLang="zh-CN" sz="2000">
                <a:solidFill>
                  <a:srgbClr val="CC00CC"/>
                </a:solidFill>
                <a:latin typeface="华文细黑" panose="02010600040101010101" pitchFamily="2" charset="-122"/>
                <a:ea typeface="华文细黑" panose="02010600040101010101" pitchFamily="2" charset="-122"/>
              </a:rPr>
              <a:t>)</a:t>
            </a:r>
            <a:r>
              <a:rPr lang="zh-CN" altLang="en-US" sz="2000">
                <a:solidFill>
                  <a:srgbClr val="CC00CC"/>
                </a:solidFill>
                <a:latin typeface="华文细黑" panose="02010600040101010101" pitchFamily="2" charset="-122"/>
                <a:ea typeface="华文细黑" panose="02010600040101010101" pitchFamily="2" charset="-122"/>
              </a:rPr>
              <a:t>处理。</a:t>
            </a:r>
          </a:p>
          <a:p>
            <a:pPr lvl="2" algn="just" eaLnBrk="1" hangingPunct="1">
              <a:lnSpc>
                <a:spcPct val="80000"/>
              </a:lnSpc>
              <a:buFontTx/>
              <a:buNone/>
            </a:pPr>
            <a:r>
              <a:rPr lang="zh-CN" altLang="en-US" sz="2000">
                <a:solidFill>
                  <a:schemeClr val="accent2"/>
                </a:solidFill>
                <a:latin typeface="华文细黑" panose="02010600040101010101" pitchFamily="2" charset="-122"/>
                <a:ea typeface="华文细黑" panose="02010600040101010101" pitchFamily="2" charset="-122"/>
              </a:rPr>
              <a:t>       </a:t>
            </a:r>
            <a:r>
              <a:rPr lang="zh-CN" altLang="en-US" sz="2000">
                <a:latin typeface="华文细黑" panose="02010600040101010101" pitchFamily="2" charset="-122"/>
                <a:ea typeface="华文细黑" panose="02010600040101010101" pitchFamily="2" charset="-122"/>
              </a:rPr>
              <a:t>被监测量包括：各探测单元供电高压和低压、气体室气体成份比、气体流量、真空度、束流管道温度、磁铁供电电流、安全连锁系统和束流强度</a:t>
            </a:r>
            <a:r>
              <a:rPr lang="en-US" altLang="zh-CN" sz="2000">
                <a:latin typeface="华文细黑" panose="02010600040101010101" pitchFamily="2" charset="-122"/>
                <a:ea typeface="华文细黑" panose="02010600040101010101" pitchFamily="2" charset="-122"/>
              </a:rPr>
              <a:t>(</a:t>
            </a:r>
            <a:r>
              <a:rPr lang="zh-CN" altLang="en-US" sz="2000">
                <a:latin typeface="华文细黑" panose="02010600040101010101" pitchFamily="2" charset="-122"/>
                <a:ea typeface="华文细黑" panose="02010600040101010101" pitchFamily="2" charset="-122"/>
              </a:rPr>
              <a:t>亮度</a:t>
            </a:r>
            <a:r>
              <a:rPr lang="en-US" altLang="zh-CN" sz="2000">
                <a:latin typeface="华文细黑" panose="02010600040101010101" pitchFamily="2" charset="-122"/>
                <a:ea typeface="华文细黑" panose="02010600040101010101" pitchFamily="2" charset="-122"/>
              </a:rPr>
              <a:t>)</a:t>
            </a:r>
            <a:r>
              <a:rPr lang="zh-CN" altLang="en-US" sz="2000">
                <a:latin typeface="华文细黑" panose="02010600040101010101" pitchFamily="2" charset="-122"/>
                <a:ea typeface="华文细黑" panose="02010600040101010101" pitchFamily="2" charset="-122"/>
              </a:rPr>
              <a:t>等。</a:t>
            </a:r>
            <a:endParaRPr lang="zh-CN" altLang="en-US" sz="2000">
              <a:solidFill>
                <a:srgbClr val="990033"/>
              </a:solidFill>
              <a:latin typeface="华文细黑" panose="02010600040101010101" pitchFamily="2" charset="-122"/>
              <a:ea typeface="华文细黑" panose="02010600040101010101" pitchFamily="2" charset="-122"/>
            </a:endParaRPr>
          </a:p>
          <a:p>
            <a:pPr eaLnBrk="1" hangingPunct="1">
              <a:lnSpc>
                <a:spcPct val="80000"/>
              </a:lnSpc>
            </a:pPr>
            <a:endParaRPr lang="en-US" altLang="zh-CN" sz="2800">
              <a:latin typeface="华文细黑" panose="02010600040101010101" pitchFamily="2" charset="-122"/>
              <a:ea typeface="华文细黑" panose="02010600040101010101" pitchFamily="2" charset="-122"/>
            </a:endParaRPr>
          </a:p>
        </p:txBody>
      </p:sp>
      <p:sp>
        <p:nvSpPr>
          <p:cNvPr id="4" name="页脚占位符 3">
            <a:extLst>
              <a:ext uri="{FF2B5EF4-FFF2-40B4-BE49-F238E27FC236}">
                <a16:creationId xmlns:a16="http://schemas.microsoft.com/office/drawing/2014/main" id="{984C0420-04B2-4F18-838B-0A4390D70359}"/>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C5D9CABB-3D91-408C-96E3-2E1DAAEF49B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a:extLst>
              <a:ext uri="{FF2B5EF4-FFF2-40B4-BE49-F238E27FC236}">
                <a16:creationId xmlns:a16="http://schemas.microsoft.com/office/drawing/2014/main" id="{917BFDD0-B5FA-4770-9A67-DB42D12C6312}"/>
              </a:ext>
            </a:extLst>
          </p:cNvPr>
          <p:cNvSpPr>
            <a:spLocks noGrp="1" noChangeArrowheads="1"/>
          </p:cNvSpPr>
          <p:nvPr>
            <p:ph type="title"/>
          </p:nvPr>
        </p:nvSpPr>
        <p:spPr/>
        <p:txBody>
          <a:bodyPr/>
          <a:lstStyle/>
          <a:p>
            <a:pPr marL="609600" indent="-609600" eaLnBrk="1" hangingPunct="1"/>
            <a:r>
              <a:rPr lang="en-US" altLang="zh-CN" sz="2800" b="1"/>
              <a:t>ATLAS DAQ/EF-1</a:t>
            </a:r>
          </a:p>
        </p:txBody>
      </p:sp>
      <p:pic>
        <p:nvPicPr>
          <p:cNvPr id="19458" name="Picture 3">
            <a:extLst>
              <a:ext uri="{FF2B5EF4-FFF2-40B4-BE49-F238E27FC236}">
                <a16:creationId xmlns:a16="http://schemas.microsoft.com/office/drawing/2014/main" id="{11A7981F-5DA9-48E0-B101-E54C5EF8DDE0}"/>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206375" y="1279525"/>
            <a:ext cx="8748713" cy="5240338"/>
          </a:xfrm>
        </p:spPr>
      </p:pic>
      <p:sp>
        <p:nvSpPr>
          <p:cNvPr id="4" name="页脚占位符 3">
            <a:extLst>
              <a:ext uri="{FF2B5EF4-FFF2-40B4-BE49-F238E27FC236}">
                <a16:creationId xmlns:a16="http://schemas.microsoft.com/office/drawing/2014/main" id="{2DAF5CCC-49E1-4FB2-94DF-B9F62760DDE9}"/>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BD1C69FE-4599-47AB-A4DC-677684A9D43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1E0331D6-094B-4AB0-8C5F-BFAAF4C9FDE7}"/>
              </a:ext>
            </a:extLst>
          </p:cNvPr>
          <p:cNvSpPr>
            <a:spLocks noGrp="1" noChangeArrowheads="1"/>
          </p:cNvSpPr>
          <p:nvPr>
            <p:ph type="title"/>
          </p:nvPr>
        </p:nvSpPr>
        <p:spPr/>
        <p:txBody>
          <a:bodyPr/>
          <a:lstStyle/>
          <a:p>
            <a:pPr eaLnBrk="1" hangingPunct="1">
              <a:defRPr/>
            </a:pPr>
            <a:r>
              <a:rPr lang="en-US" altLang="zh-CN" sz="2800" b="1" dirty="0">
                <a:effectLst>
                  <a:outerShdw blurRad="38100" dist="38100" dir="2700000" algn="tl">
                    <a:srgbClr val="000000">
                      <a:alpha val="43137"/>
                    </a:srgbClr>
                  </a:outerShdw>
                </a:effectLst>
              </a:rPr>
              <a:t>ATLAS DAQ</a:t>
            </a:r>
            <a:r>
              <a:rPr lang="zh-CN" altLang="en-US" sz="2800" b="1" dirty="0">
                <a:effectLst>
                  <a:outerShdw blurRad="38100" dist="38100" dir="2700000" algn="tl">
                    <a:srgbClr val="000000">
                      <a:alpha val="43137"/>
                    </a:srgbClr>
                  </a:outerShdw>
                </a:effectLst>
              </a:rPr>
              <a:t>结构</a:t>
            </a:r>
          </a:p>
        </p:txBody>
      </p:sp>
      <p:sp>
        <p:nvSpPr>
          <p:cNvPr id="32771" name="Rectangle 3">
            <a:extLst>
              <a:ext uri="{FF2B5EF4-FFF2-40B4-BE49-F238E27FC236}">
                <a16:creationId xmlns:a16="http://schemas.microsoft.com/office/drawing/2014/main" id="{3FDD47E8-7593-4089-B9AC-75491DCCE91E}"/>
              </a:ext>
            </a:extLst>
          </p:cNvPr>
          <p:cNvSpPr>
            <a:spLocks noGrp="1" noChangeArrowheads="1"/>
          </p:cNvSpPr>
          <p:nvPr>
            <p:ph idx="1"/>
          </p:nvPr>
        </p:nvSpPr>
        <p:spPr/>
        <p:txBody>
          <a:bodyPr/>
          <a:lstStyle/>
          <a:p>
            <a:pPr eaLnBrk="1" hangingPunct="1">
              <a:defRPr/>
            </a:pPr>
            <a:r>
              <a:rPr lang="en-US" altLang="zh-CN" dirty="0" err="1">
                <a:effectLst>
                  <a:outerShdw blurRad="38100" dist="38100" dir="2700000" algn="tl">
                    <a:srgbClr val="000000">
                      <a:alpha val="43137"/>
                    </a:srgbClr>
                  </a:outerShdw>
                </a:effectLst>
              </a:rPr>
              <a:t>DataFlow</a:t>
            </a:r>
            <a:endParaRPr lang="en-US" altLang="zh-CN" dirty="0">
              <a:effectLst>
                <a:outerShdw blurRad="38100" dist="38100" dir="2700000" algn="tl">
                  <a:srgbClr val="000000">
                    <a:alpha val="43137"/>
                  </a:srgbClr>
                </a:outerShdw>
              </a:effectLst>
            </a:endParaRPr>
          </a:p>
          <a:p>
            <a:pPr eaLnBrk="1" hangingPunct="1">
              <a:defRPr/>
            </a:pPr>
            <a:r>
              <a:rPr lang="en-US" altLang="zh-CN" dirty="0">
                <a:effectLst>
                  <a:outerShdw blurRad="38100" dist="38100" dir="2700000" algn="tl">
                    <a:srgbClr val="000000">
                      <a:alpha val="43137"/>
                    </a:srgbClr>
                  </a:outerShdw>
                </a:effectLst>
              </a:rPr>
              <a:t>Back-End</a:t>
            </a:r>
          </a:p>
          <a:p>
            <a:pPr eaLnBrk="1" hangingPunct="1">
              <a:defRPr/>
            </a:pPr>
            <a:r>
              <a:rPr lang="en-US" altLang="zh-CN" dirty="0">
                <a:effectLst>
                  <a:outerShdw blurRad="38100" dist="38100" dir="2700000" algn="tl">
                    <a:srgbClr val="000000">
                      <a:alpha val="43137"/>
                    </a:srgbClr>
                  </a:outerShdw>
                </a:effectLst>
              </a:rPr>
              <a:t>Event Filter</a:t>
            </a:r>
          </a:p>
          <a:p>
            <a:pPr eaLnBrk="1" hangingPunct="1">
              <a:defRPr/>
            </a:pPr>
            <a:r>
              <a:rPr lang="en-US" altLang="zh-CN" dirty="0">
                <a:effectLst>
                  <a:outerShdw blurRad="38100" dist="38100" dir="2700000" algn="tl">
                    <a:srgbClr val="000000">
                      <a:alpha val="43137"/>
                    </a:srgbClr>
                  </a:outerShdw>
                </a:effectLst>
              </a:rPr>
              <a:t>Detector Interface</a:t>
            </a:r>
          </a:p>
        </p:txBody>
      </p:sp>
      <p:sp>
        <p:nvSpPr>
          <p:cNvPr id="4" name="页脚占位符 3">
            <a:extLst>
              <a:ext uri="{FF2B5EF4-FFF2-40B4-BE49-F238E27FC236}">
                <a16:creationId xmlns:a16="http://schemas.microsoft.com/office/drawing/2014/main" id="{DC0411B8-36A0-48B5-A665-DEC598DDA47E}"/>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09B76378-2ED8-4570-A825-0151A302012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id="{CA1C2818-F9FB-4D94-AC34-799D53AE6AFF}"/>
              </a:ext>
            </a:extLst>
          </p:cNvPr>
          <p:cNvSpPr>
            <a:spLocks noGrp="1" noChangeArrowheads="1"/>
          </p:cNvSpPr>
          <p:nvPr>
            <p:ph type="title"/>
          </p:nvPr>
        </p:nvSpPr>
        <p:spPr/>
        <p:txBody>
          <a:bodyPr/>
          <a:lstStyle/>
          <a:p>
            <a:pPr eaLnBrk="1" hangingPunct="1">
              <a:defRPr/>
            </a:pPr>
            <a:r>
              <a:rPr lang="en-US" altLang="zh-CN" sz="2800" b="1" dirty="0" err="1">
                <a:effectLst>
                  <a:outerShdw blurRad="38100" dist="38100" dir="2700000" algn="tl">
                    <a:srgbClr val="000000">
                      <a:alpha val="43137"/>
                    </a:srgbClr>
                  </a:outerShdw>
                </a:effectLst>
              </a:rPr>
              <a:t>DataFlow</a:t>
            </a:r>
            <a:r>
              <a:rPr lang="en-US" altLang="zh-CN" sz="2800" b="1" dirty="0">
                <a:effectLst>
                  <a:outerShdw blurRad="38100" dist="38100" dir="2700000" algn="tl">
                    <a:srgbClr val="000000">
                      <a:alpha val="43137"/>
                    </a:srgbClr>
                  </a:outerShdw>
                </a:effectLst>
              </a:rPr>
              <a:t> system</a:t>
            </a:r>
          </a:p>
        </p:txBody>
      </p:sp>
      <p:sp>
        <p:nvSpPr>
          <p:cNvPr id="33795" name="Rectangle 3">
            <a:extLst>
              <a:ext uri="{FF2B5EF4-FFF2-40B4-BE49-F238E27FC236}">
                <a16:creationId xmlns:a16="http://schemas.microsoft.com/office/drawing/2014/main" id="{11D601B7-24C0-4A2D-AE43-6D5266C8EB25}"/>
              </a:ext>
            </a:extLst>
          </p:cNvPr>
          <p:cNvSpPr>
            <a:spLocks noGrp="1" noChangeArrowheads="1"/>
          </p:cNvSpPr>
          <p:nvPr>
            <p:ph idx="1"/>
          </p:nvPr>
        </p:nvSpPr>
        <p:spPr/>
        <p:txBody>
          <a:bodyPr/>
          <a:lstStyle/>
          <a:p>
            <a:pPr eaLnBrk="1" hangingPunct="1">
              <a:defRPr/>
            </a:pPr>
            <a:r>
              <a:rPr lang="en-US" altLang="zh-CN" sz="2400" b="1" dirty="0">
                <a:effectLst>
                  <a:outerShdw blurRad="38100" dist="38100" dir="2700000" algn="tl">
                    <a:srgbClr val="000000">
                      <a:alpha val="43137"/>
                    </a:srgbClr>
                  </a:outerShdw>
                </a:effectLst>
              </a:rPr>
              <a:t>The </a:t>
            </a:r>
            <a:r>
              <a:rPr lang="en-US" altLang="zh-CN" sz="2400" b="1" dirty="0" err="1">
                <a:effectLst>
                  <a:outerShdw blurRad="38100" dist="38100" dir="2700000" algn="tl">
                    <a:srgbClr val="000000">
                      <a:alpha val="43137"/>
                    </a:srgbClr>
                  </a:outerShdw>
                </a:effectLst>
              </a:rPr>
              <a:t>DataFlow</a:t>
            </a:r>
            <a:r>
              <a:rPr lang="en-US" altLang="zh-CN" sz="2400" b="1" dirty="0">
                <a:effectLst>
                  <a:outerShdw blurRad="38100" dist="38100" dir="2700000" algn="tl">
                    <a:srgbClr val="000000">
                      <a:alpha val="43137"/>
                    </a:srgbClr>
                  </a:outerShdw>
                </a:effectLst>
              </a:rPr>
              <a:t> system is responsible for moving the event data from the detector readout links to the final mass storage. It provides event data for monitoring purposes and implements local control for the various </a:t>
            </a:r>
            <a:r>
              <a:rPr lang="en-US" altLang="zh-CN" sz="2400" b="1" dirty="0" err="1">
                <a:effectLst>
                  <a:outerShdw blurRad="38100" dist="38100" dir="2700000" algn="tl">
                    <a:srgbClr val="000000">
                      <a:alpha val="43137"/>
                    </a:srgbClr>
                  </a:outerShdw>
                </a:effectLst>
              </a:rPr>
              <a:t>DataFlow</a:t>
            </a:r>
            <a:r>
              <a:rPr lang="en-US" altLang="zh-CN" sz="2400" b="1" dirty="0">
                <a:effectLst>
                  <a:outerShdw blurRad="38100" dist="38100" dir="2700000" algn="tl">
                    <a:srgbClr val="000000">
                      <a:alpha val="43137"/>
                    </a:srgbClr>
                  </a:outerShdw>
                </a:effectLst>
              </a:rPr>
              <a:t> elements.</a:t>
            </a:r>
          </a:p>
          <a:p>
            <a:pPr eaLnBrk="1" hangingPunct="1">
              <a:defRPr/>
            </a:pPr>
            <a:endParaRPr lang="en-US" altLang="zh-CN" dirty="0"/>
          </a:p>
        </p:txBody>
      </p:sp>
      <p:sp>
        <p:nvSpPr>
          <p:cNvPr id="4" name="页脚占位符 3">
            <a:extLst>
              <a:ext uri="{FF2B5EF4-FFF2-40B4-BE49-F238E27FC236}">
                <a16:creationId xmlns:a16="http://schemas.microsoft.com/office/drawing/2014/main" id="{583E01C4-D541-4C0E-B893-AE4DD8CD0D0C}"/>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FFE8B43A-FE3F-4C86-983C-8BDFDF0AD20E}"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3E1513A2-5B94-4751-899D-A2319168BECE}"/>
              </a:ext>
            </a:extLst>
          </p:cNvPr>
          <p:cNvSpPr>
            <a:spLocks noGrp="1" noChangeArrowheads="1"/>
          </p:cNvSpPr>
          <p:nvPr>
            <p:ph type="title"/>
          </p:nvPr>
        </p:nvSpPr>
        <p:spPr/>
        <p:txBody>
          <a:bodyPr/>
          <a:lstStyle/>
          <a:p>
            <a:pPr eaLnBrk="1" hangingPunct="1">
              <a:defRPr/>
            </a:pPr>
            <a:r>
              <a:rPr lang="en-US" altLang="zh-CN" sz="2800" b="1" dirty="0">
                <a:effectLst>
                  <a:outerShdw blurRad="38100" dist="38100" dir="2700000" algn="tl">
                    <a:srgbClr val="000000">
                      <a:alpha val="43137"/>
                    </a:srgbClr>
                  </a:outerShdw>
                </a:effectLst>
              </a:rPr>
              <a:t>Dataflow system</a:t>
            </a:r>
          </a:p>
        </p:txBody>
      </p:sp>
      <p:pic>
        <p:nvPicPr>
          <p:cNvPr id="22530" name="Picture 3">
            <a:extLst>
              <a:ext uri="{FF2B5EF4-FFF2-40B4-BE49-F238E27FC236}">
                <a16:creationId xmlns:a16="http://schemas.microsoft.com/office/drawing/2014/main" id="{6A92962F-22FB-425D-902D-5B044ACCB23C}"/>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468313" y="1125538"/>
            <a:ext cx="8229600" cy="4929187"/>
          </a:xfrm>
        </p:spPr>
      </p:pic>
      <p:sp>
        <p:nvSpPr>
          <p:cNvPr id="4" name="页脚占位符 3">
            <a:extLst>
              <a:ext uri="{FF2B5EF4-FFF2-40B4-BE49-F238E27FC236}">
                <a16:creationId xmlns:a16="http://schemas.microsoft.com/office/drawing/2014/main" id="{06B1EDC9-E725-4617-AE8C-2619931C207E}"/>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95E045B6-CC84-49BE-AD68-8E366CA0EDBE}"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759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a:xfrm>
            <a:off x="685800" y="609600"/>
            <a:ext cx="7772400" cy="658813"/>
          </a:xfrm>
        </p:spPr>
        <p:txBody>
          <a:bodyPr/>
          <a:lstStyle/>
          <a:p>
            <a:pPr eaLnBrk="1" hangingPunct="1"/>
            <a:r>
              <a:rPr lang="zh-CN" altLang="en-US" sz="3200" b="1" dirty="0">
                <a:solidFill>
                  <a:schemeClr val="bg1"/>
                </a:solidFill>
                <a:latin typeface="华文行楷" pitchFamily="2" charset="-122"/>
                <a:ea typeface="华文行楷" pitchFamily="2" charset="-122"/>
              </a:rPr>
              <a:t>总线（</a:t>
            </a:r>
            <a:r>
              <a:rPr lang="en-US" altLang="zh-CN" sz="3200" b="1" dirty="0">
                <a:solidFill>
                  <a:schemeClr val="bg1"/>
                </a:solidFill>
              </a:rPr>
              <a:t>Bus</a:t>
            </a:r>
            <a:r>
              <a:rPr lang="zh-CN" altLang="en-US" sz="3200" b="1" dirty="0">
                <a:solidFill>
                  <a:schemeClr val="bg1"/>
                </a:solidFill>
                <a:latin typeface="华文行楷" pitchFamily="2" charset="-122"/>
                <a:ea typeface="华文行楷" pitchFamily="2" charset="-122"/>
              </a:rPr>
              <a:t>）</a:t>
            </a:r>
          </a:p>
        </p:txBody>
      </p:sp>
      <p:sp>
        <p:nvSpPr>
          <p:cNvPr id="4" name="灯片编号占位符 3"/>
          <p:cNvSpPr>
            <a:spLocks noGrp="1"/>
          </p:cNvSpPr>
          <p:nvPr>
            <p:ph type="sldNum" sz="quarter" idx="12"/>
          </p:nvPr>
        </p:nvSpPr>
        <p:spPr/>
        <p:txBody>
          <a:bodyPr/>
          <a:lstStyle/>
          <a:p>
            <a:pPr>
              <a:defRPr/>
            </a:pPr>
            <a:fld id="{9F67BEB7-9764-4BFB-9E0A-FCCCA52699D3}" type="slidenum">
              <a:rPr lang="en-US" altLang="zh-CN" smtClean="0"/>
              <a:pPr>
                <a:defRPr/>
              </a:pPr>
              <a:t>76</a:t>
            </a:fld>
            <a:endParaRPr lang="en-US" altLang="zh-CN"/>
          </a:p>
        </p:txBody>
      </p:sp>
      <p:graphicFrame>
        <p:nvGraphicFramePr>
          <p:cNvPr id="5" name="内容占位符 5"/>
          <p:cNvGraphicFramePr>
            <a:graphicFrameLocks/>
          </p:cNvGraphicFramePr>
          <p:nvPr/>
        </p:nvGraphicFramePr>
        <p:xfrm>
          <a:off x="395536" y="720080"/>
          <a:ext cx="8496944" cy="56612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CD99EFA1-EC17-4916-A75D-B0597AE95442}"/>
              </a:ext>
            </a:extLst>
          </p:cNvPr>
          <p:cNvSpPr>
            <a:spLocks noGrp="1" noChangeArrowheads="1"/>
          </p:cNvSpPr>
          <p:nvPr>
            <p:ph type="title"/>
          </p:nvPr>
        </p:nvSpPr>
        <p:spPr>
          <a:xfrm>
            <a:off x="395288" y="620713"/>
            <a:ext cx="8229600" cy="504825"/>
          </a:xfrm>
        </p:spPr>
        <p:txBody>
          <a:bodyPr/>
          <a:lstStyle/>
          <a:p>
            <a:pPr eaLnBrk="1" hangingPunct="1">
              <a:buFontTx/>
              <a:buChar char="•"/>
            </a:pPr>
            <a:r>
              <a:rPr lang="en-US" altLang="zh-CN" sz="2400" b="1">
                <a:solidFill>
                  <a:schemeClr val="tx1"/>
                </a:solidFill>
                <a:effectLst>
                  <a:outerShdw blurRad="38100" dist="38100" dir="2700000" algn="tl">
                    <a:srgbClr val="C0C0C0"/>
                  </a:outerShdw>
                </a:effectLst>
              </a:rPr>
              <a:t>Back-End system </a:t>
            </a:r>
          </a:p>
        </p:txBody>
      </p:sp>
      <p:sp>
        <p:nvSpPr>
          <p:cNvPr id="34819" name="Rectangle 3">
            <a:extLst>
              <a:ext uri="{FF2B5EF4-FFF2-40B4-BE49-F238E27FC236}">
                <a16:creationId xmlns:a16="http://schemas.microsoft.com/office/drawing/2014/main" id="{23A54227-CA97-4F72-BFB5-C1AEDF6C6882}"/>
              </a:ext>
            </a:extLst>
          </p:cNvPr>
          <p:cNvSpPr>
            <a:spLocks noGrp="1" noChangeArrowheads="1"/>
          </p:cNvSpPr>
          <p:nvPr>
            <p:ph idx="1"/>
          </p:nvPr>
        </p:nvSpPr>
        <p:spPr>
          <a:xfrm>
            <a:off x="539750" y="1196975"/>
            <a:ext cx="7920038" cy="2951163"/>
          </a:xfrm>
        </p:spPr>
        <p:txBody>
          <a:bodyPr/>
          <a:lstStyle/>
          <a:p>
            <a:pPr marL="0" indent="27305" algn="just" eaLnBrk="1" hangingPunct="1">
              <a:buFont typeface="Wingdings" panose="05000000000000000000" pitchFamily="2" charset="2"/>
              <a:buNone/>
              <a:defRPr/>
            </a:pPr>
            <a:r>
              <a:rPr lang="en-US" altLang="zh-CN" sz="2400" b="1" kern="1200" dirty="0">
                <a:effectLst>
                  <a:outerShdw blurRad="38100" dist="38100" dir="2700000" algn="tl">
                    <a:srgbClr val="000000">
                      <a:alpha val="43137"/>
                    </a:srgbClr>
                  </a:outerShdw>
                </a:effectLst>
              </a:rPr>
              <a:t>The Back-End system encompasses the software needed to configure, control and monitor the DAQ, but excludes the processing and transportation of physics data. The Back-End software is essentially the glue that holds the subsystems together. It does not contain any elements that are detector specific as it will be used by all possible configurations of the DAQ and detector instrumentation. </a:t>
            </a:r>
          </a:p>
          <a:p>
            <a:pPr marL="0" indent="27305" algn="just" eaLnBrk="1" hangingPunct="1">
              <a:buFont typeface="Wingdings" panose="05000000000000000000" pitchFamily="2" charset="2"/>
              <a:buNone/>
              <a:defRPr/>
            </a:pPr>
            <a:endParaRPr lang="en-US" altLang="zh-CN" sz="2400" dirty="0"/>
          </a:p>
        </p:txBody>
      </p:sp>
      <p:sp>
        <p:nvSpPr>
          <p:cNvPr id="4" name="矩形 3">
            <a:extLst>
              <a:ext uri="{FF2B5EF4-FFF2-40B4-BE49-F238E27FC236}">
                <a16:creationId xmlns:a16="http://schemas.microsoft.com/office/drawing/2014/main" id="{C4478751-E338-48C4-8164-27B0225A9C00}"/>
              </a:ext>
            </a:extLst>
          </p:cNvPr>
          <p:cNvSpPr/>
          <p:nvPr/>
        </p:nvSpPr>
        <p:spPr>
          <a:xfrm>
            <a:off x="539750" y="4797425"/>
            <a:ext cx="7993063" cy="1200150"/>
          </a:xfrm>
          <a:prstGeom prst="rect">
            <a:avLst/>
          </a:prstGeom>
        </p:spPr>
        <p:txBody>
          <a:bodyPr>
            <a:spAutoFit/>
          </a:bodyPr>
          <a:lstStyle/>
          <a:p>
            <a:pPr marL="0" marR="0" lvl="0" indent="27305" algn="just"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宋体" panose="02010600030101010101" pitchFamily="2" charset="-122"/>
                <a:cs typeface="+mn-cs"/>
              </a:rPr>
              <a:t>The DAQ system includes interfaces required by the triggers, processor farms, accelerator, event builder, data-flow and detector control system (DCS).</a:t>
            </a:r>
          </a:p>
        </p:txBody>
      </p:sp>
      <p:sp>
        <p:nvSpPr>
          <p:cNvPr id="5" name="矩形 4">
            <a:extLst>
              <a:ext uri="{FF2B5EF4-FFF2-40B4-BE49-F238E27FC236}">
                <a16:creationId xmlns:a16="http://schemas.microsoft.com/office/drawing/2014/main" id="{CF28BB1D-8FFE-4E8E-82C1-173E505AD2D3}"/>
              </a:ext>
            </a:extLst>
          </p:cNvPr>
          <p:cNvSpPr/>
          <p:nvPr/>
        </p:nvSpPr>
        <p:spPr>
          <a:xfrm>
            <a:off x="468313" y="4365625"/>
            <a:ext cx="2881312" cy="4603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zh-CN"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宋体" panose="02010600030101010101" pitchFamily="2" charset="-122"/>
                <a:cs typeface="+mn-cs"/>
              </a:rPr>
              <a:t>Detector Interface</a:t>
            </a:r>
            <a:endParaRPr kumimoji="0" lang="zh-CN" alt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宋体" panose="02010600030101010101" pitchFamily="2" charset="-122"/>
              <a:cs typeface="+mn-cs"/>
            </a:endParaRPr>
          </a:p>
        </p:txBody>
      </p:sp>
      <p:sp>
        <p:nvSpPr>
          <p:cNvPr id="6" name="页脚占位符 3">
            <a:extLst>
              <a:ext uri="{FF2B5EF4-FFF2-40B4-BE49-F238E27FC236}">
                <a16:creationId xmlns:a16="http://schemas.microsoft.com/office/drawing/2014/main" id="{5A66BDCC-3E73-4C6B-A30F-ACE12B16F49C}"/>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135743A1-6FC4-451E-8162-F5BBD835B5B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760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94DB5E53-F13B-49D3-AB5C-AA001D75931B}"/>
              </a:ext>
            </a:extLst>
          </p:cNvPr>
          <p:cNvSpPr>
            <a:spLocks noGrp="1" noChangeArrowheads="1"/>
          </p:cNvSpPr>
          <p:nvPr>
            <p:ph type="title"/>
          </p:nvPr>
        </p:nvSpPr>
        <p:spPr/>
        <p:txBody>
          <a:bodyPr/>
          <a:lstStyle/>
          <a:p>
            <a:pPr eaLnBrk="1" hangingPunct="1">
              <a:defRPr/>
            </a:pPr>
            <a:r>
              <a:rPr lang="en-US" altLang="zh-CN" sz="2800" b="1" dirty="0">
                <a:effectLst>
                  <a:outerShdw blurRad="38100" dist="38100" dir="2700000" algn="tl">
                    <a:srgbClr val="000000">
                      <a:alpha val="43137"/>
                    </a:srgbClr>
                  </a:outerShdw>
                </a:effectLst>
              </a:rPr>
              <a:t>Back-End DAQ operational environment</a:t>
            </a:r>
          </a:p>
        </p:txBody>
      </p:sp>
      <p:pic>
        <p:nvPicPr>
          <p:cNvPr id="24578" name="Picture 3">
            <a:extLst>
              <a:ext uri="{FF2B5EF4-FFF2-40B4-BE49-F238E27FC236}">
                <a16:creationId xmlns:a16="http://schemas.microsoft.com/office/drawing/2014/main" id="{EAB73AC8-73F9-434A-B1A2-878ED115FF08}"/>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468313" y="1341438"/>
            <a:ext cx="8243887" cy="4938712"/>
          </a:xfrm>
        </p:spPr>
      </p:pic>
      <p:sp>
        <p:nvSpPr>
          <p:cNvPr id="4" name="页脚占位符 3">
            <a:extLst>
              <a:ext uri="{FF2B5EF4-FFF2-40B4-BE49-F238E27FC236}">
                <a16:creationId xmlns:a16="http://schemas.microsoft.com/office/drawing/2014/main" id="{3E0A36CD-DC35-4CB0-BC74-C544D98901AE}"/>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F77E4AE7-1025-4D7B-8E20-6BA3BF37E43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761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7A454A78-0D15-4C9B-B447-A3AC66C6611A}"/>
              </a:ext>
            </a:extLst>
          </p:cNvPr>
          <p:cNvSpPr>
            <a:spLocks noGrp="1" noChangeArrowheads="1"/>
          </p:cNvSpPr>
          <p:nvPr>
            <p:ph type="title"/>
          </p:nvPr>
        </p:nvSpPr>
        <p:spPr/>
        <p:txBody>
          <a:bodyPr/>
          <a:lstStyle/>
          <a:p>
            <a:pPr eaLnBrk="1" hangingPunct="1">
              <a:defRPr/>
            </a:pPr>
            <a:r>
              <a:rPr lang="en-US" altLang="zh-CN" sz="2800" b="1" dirty="0">
                <a:effectLst>
                  <a:outerShdw blurRad="38100" dist="38100" dir="2700000" algn="tl">
                    <a:srgbClr val="000000">
                      <a:alpha val="43137"/>
                    </a:srgbClr>
                  </a:outerShdw>
                </a:effectLst>
              </a:rPr>
              <a:t>Event Filter system</a:t>
            </a:r>
          </a:p>
        </p:txBody>
      </p:sp>
      <p:sp>
        <p:nvSpPr>
          <p:cNvPr id="35843" name="Rectangle 3">
            <a:extLst>
              <a:ext uri="{FF2B5EF4-FFF2-40B4-BE49-F238E27FC236}">
                <a16:creationId xmlns:a16="http://schemas.microsoft.com/office/drawing/2014/main" id="{19B97AF0-667F-428F-83CF-BBE411D653F8}"/>
              </a:ext>
            </a:extLst>
          </p:cNvPr>
          <p:cNvSpPr>
            <a:spLocks noGrp="1" noChangeArrowheads="1"/>
          </p:cNvSpPr>
          <p:nvPr>
            <p:ph idx="1"/>
          </p:nvPr>
        </p:nvSpPr>
        <p:spPr/>
        <p:txBody>
          <a:bodyPr/>
          <a:lstStyle/>
          <a:p>
            <a:pPr marL="73025" indent="27305" algn="just" eaLnBrk="1" hangingPunct="1">
              <a:buFont typeface="Wingdings" panose="05000000000000000000" pitchFamily="2" charset="2"/>
              <a:buNone/>
              <a:defRPr/>
            </a:pPr>
            <a:r>
              <a:rPr lang="en-US" altLang="zh-CN" sz="2400" b="1" dirty="0">
                <a:effectLst>
                  <a:outerShdw blurRad="38100" dist="38100" dir="2700000" algn="tl">
                    <a:srgbClr val="000000">
                      <a:alpha val="43137"/>
                    </a:srgbClr>
                  </a:outerShdw>
                </a:effectLst>
              </a:rPr>
              <a:t>Inside DAQ/EF -1, the Event Filter system is in charge of distributing events to the different processing nodes of the </a:t>
            </a:r>
            <a:r>
              <a:rPr lang="en-US" altLang="zh-CN" sz="2400" b="1" dirty="0" err="1">
                <a:effectLst>
                  <a:outerShdw blurRad="38100" dist="38100" dir="2700000" algn="tl">
                    <a:srgbClr val="000000">
                      <a:alpha val="43137"/>
                    </a:srgbClr>
                  </a:outerShdw>
                </a:effectLst>
              </a:rPr>
              <a:t>SubFarms</a:t>
            </a:r>
            <a:r>
              <a:rPr lang="en-US" altLang="zh-CN" sz="2400" b="1" dirty="0">
                <a:effectLst>
                  <a:outerShdw blurRad="38100" dist="38100" dir="2700000" algn="tl">
                    <a:srgbClr val="000000">
                      <a:alpha val="43137"/>
                    </a:srgbClr>
                  </a:outerShdw>
                </a:effectLst>
              </a:rPr>
              <a:t> connected to the ports of the Event Builder(EB) and of providing the means to supervise (control and monitoring) the whole Farm. </a:t>
            </a:r>
          </a:p>
          <a:p>
            <a:pPr marL="73025" indent="27305" algn="just" eaLnBrk="1" hangingPunct="1">
              <a:defRPr/>
            </a:pPr>
            <a:endParaRPr lang="en-US" altLang="zh-CN" dirty="0"/>
          </a:p>
        </p:txBody>
      </p:sp>
      <p:sp>
        <p:nvSpPr>
          <p:cNvPr id="4" name="页脚占位符 3">
            <a:extLst>
              <a:ext uri="{FF2B5EF4-FFF2-40B4-BE49-F238E27FC236}">
                <a16:creationId xmlns:a16="http://schemas.microsoft.com/office/drawing/2014/main" id="{AC4BDB73-E06B-4118-8592-CF7EFB8E7BAB}"/>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2E7A8C4F-8284-4811-91BD-736227D0B4B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762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432601AE-9392-4819-97BD-966BC7D4CB41}"/>
              </a:ext>
            </a:extLst>
          </p:cNvPr>
          <p:cNvSpPr>
            <a:spLocks noGrp="1" noChangeArrowheads="1"/>
          </p:cNvSpPr>
          <p:nvPr>
            <p:ph type="title"/>
          </p:nvPr>
        </p:nvSpPr>
        <p:spPr/>
        <p:txBody>
          <a:bodyPr/>
          <a:lstStyle/>
          <a:p>
            <a:pPr eaLnBrk="1" hangingPunct="1">
              <a:defRPr/>
            </a:pPr>
            <a:r>
              <a:rPr lang="en-US" altLang="zh-CN" sz="2800" b="1" dirty="0">
                <a:effectLst>
                  <a:outerShdw blurRad="38100" dist="38100" dir="2700000" algn="tl">
                    <a:srgbClr val="000000">
                      <a:alpha val="43137"/>
                    </a:srgbClr>
                  </a:outerShdw>
                </a:effectLst>
              </a:rPr>
              <a:t>Event Filter Farm</a:t>
            </a:r>
          </a:p>
        </p:txBody>
      </p:sp>
      <p:pic>
        <p:nvPicPr>
          <p:cNvPr id="26626" name="Picture 3">
            <a:extLst>
              <a:ext uri="{FF2B5EF4-FFF2-40B4-BE49-F238E27FC236}">
                <a16:creationId xmlns:a16="http://schemas.microsoft.com/office/drawing/2014/main" id="{229FFB9F-B5DC-4BA9-9E7F-944834C40BD6}"/>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p:pic>
      <p:sp>
        <p:nvSpPr>
          <p:cNvPr id="37892" name="Text Box 4">
            <a:extLst>
              <a:ext uri="{FF2B5EF4-FFF2-40B4-BE49-F238E27FC236}">
                <a16:creationId xmlns:a16="http://schemas.microsoft.com/office/drawing/2014/main" id="{FBC07854-078A-440C-A7F8-9B5865459CBB}"/>
              </a:ext>
            </a:extLst>
          </p:cNvPr>
          <p:cNvSpPr txBox="1">
            <a:spLocks noChangeArrowheads="1"/>
          </p:cNvSpPr>
          <p:nvPr/>
        </p:nvSpPr>
        <p:spPr bwMode="auto">
          <a:xfrm>
            <a:off x="2124075" y="5734050"/>
            <a:ext cx="360363" cy="366713"/>
          </a:xfrm>
          <a:prstGeom prst="rect">
            <a:avLst/>
          </a:prstGeom>
          <a:solidFill>
            <a:schemeClr val="bg1"/>
          </a:solidFill>
          <a:ln w="9525">
            <a:noFill/>
            <a:miter lim="800000"/>
          </a:ln>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zh-CN" sz="1800" b="0" i="0" u="none" strike="noStrike" kern="1200" cap="none" spc="0" normalizeH="0" baseline="0" noProof="1">
                <a:ln>
                  <a:noFill/>
                </a:ln>
                <a:solidFill>
                  <a:srgbClr val="000000"/>
                </a:solidFill>
                <a:effectLst>
                  <a:outerShdw blurRad="38100" dist="38100" dir="2700000">
                    <a:srgbClr val="C0C0C0"/>
                  </a:outerShdw>
                </a:effectLst>
                <a:uLnTx/>
                <a:uFillTx/>
                <a:latin typeface="Arial" panose="020B0604020202020204" pitchFamily="34" charset="0"/>
                <a:ea typeface="宋体" panose="02010600030101010101" pitchFamily="2" charset="-122"/>
                <a:cs typeface="+mn-cs"/>
              </a:rPr>
              <a:t>4</a:t>
            </a:r>
          </a:p>
        </p:txBody>
      </p:sp>
      <p:sp>
        <p:nvSpPr>
          <p:cNvPr id="5" name="页脚占位符 3">
            <a:extLst>
              <a:ext uri="{FF2B5EF4-FFF2-40B4-BE49-F238E27FC236}">
                <a16:creationId xmlns:a16="http://schemas.microsoft.com/office/drawing/2014/main" id="{3DF0E639-134A-4929-BE4F-44BB64033AB6}"/>
              </a:ext>
            </a:extLst>
          </p:cNvPr>
          <p:cNvSpPr txBox="1"/>
          <p:nvPr/>
        </p:nvSpPr>
        <p:spPr>
          <a:xfrm>
            <a:off x="8604250" y="6453188"/>
            <a:ext cx="539750" cy="404812"/>
          </a:xfrm>
          <a:prstGeom prst="rect">
            <a:avLst/>
          </a:prstGeom>
          <a:noFill/>
        </p:spPr>
        <p:txBody>
          <a:bodyPr/>
          <a:lstStyle>
            <a:lvl1pPr>
              <a:defRPr b="1">
                <a:solidFill>
                  <a:schemeClr val="tx1"/>
                </a:solidFill>
                <a:latin typeface="Arial" panose="020B0604020202020204" pitchFamily="34" charset="0"/>
                <a:ea typeface="宋体" panose="02010600030101010101" pitchFamily="2" charset="-122"/>
              </a:defRPr>
            </a:lvl1pPr>
            <a:lvl2pPr>
              <a:defRPr b="1">
                <a:solidFill>
                  <a:schemeClr val="tx1"/>
                </a:solidFill>
                <a:latin typeface="Arial" panose="020B0604020202020204" pitchFamily="34" charset="0"/>
                <a:ea typeface="宋体" panose="02010600030101010101" pitchFamily="2" charset="-122"/>
              </a:defRPr>
            </a:lvl2pPr>
            <a:lvl3pPr>
              <a:defRPr b="1">
                <a:solidFill>
                  <a:schemeClr val="tx1"/>
                </a:solidFill>
                <a:latin typeface="Arial" panose="020B0604020202020204" pitchFamily="34" charset="0"/>
                <a:ea typeface="宋体" panose="02010600030101010101" pitchFamily="2" charset="-122"/>
              </a:defRPr>
            </a:lvl3pPr>
            <a:lvl4pPr>
              <a:defRPr b="1">
                <a:solidFill>
                  <a:schemeClr val="tx1"/>
                </a:solidFill>
                <a:latin typeface="Arial" panose="020B0604020202020204" pitchFamily="34" charset="0"/>
                <a:ea typeface="宋体" panose="02010600030101010101" pitchFamily="2" charset="-122"/>
              </a:defRPr>
            </a:lvl4pPr>
            <a:lvl5pPr>
              <a:defRPr b="1">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b="1">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fld id="{DCA39D26-9A0F-4941-953C-ADB229F93B9A}"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tabLst/>
                <a:defRPr/>
              </a:pPr>
              <a:t>763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4">
            <a:extLst>
              <a:ext uri="{FF2B5EF4-FFF2-40B4-BE49-F238E27FC236}">
                <a16:creationId xmlns:a16="http://schemas.microsoft.com/office/drawing/2014/main" id="{0EBB57B2-4BA8-4699-82AB-7782A909F1EB}"/>
              </a:ext>
            </a:extLst>
          </p:cNvPr>
          <p:cNvSpPr>
            <a:spLocks noGrp="1" noChangeArrowheads="1"/>
          </p:cNvSpPr>
          <p:nvPr>
            <p:ph type="title"/>
          </p:nvPr>
        </p:nvSpPr>
        <p:spPr>
          <a:xfrm>
            <a:off x="457200" y="620713"/>
            <a:ext cx="8147050" cy="4176712"/>
          </a:xfrm>
        </p:spPr>
        <p:txBody>
          <a:bodyPr/>
          <a:lstStyle/>
          <a:p>
            <a:pPr algn="ctr" eaLnBrk="1" hangingPunct="1"/>
            <a:r>
              <a:rPr lang="en-US" altLang="zh-CN" sz="4800"/>
              <a:t>Introduction</a:t>
            </a:r>
          </a:p>
        </p:txBody>
      </p:sp>
      <p:pic>
        <p:nvPicPr>
          <p:cNvPr id="2051" name="Picture 4" descr="http://bes3.ihep.ac.cn/images/BES3_logo.jpg">
            <a:extLst>
              <a:ext uri="{FF2B5EF4-FFF2-40B4-BE49-F238E27FC236}">
                <a16:creationId xmlns:a16="http://schemas.microsoft.com/office/drawing/2014/main" id="{6EAC08AE-81FE-4B14-AB19-7EDCC0C6354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92500" y="1412875"/>
            <a:ext cx="1905000" cy="89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2" name="Picture 6" descr="http://bes3.ihep.ac.cn/images/index1.jpg">
            <a:extLst>
              <a:ext uri="{FF2B5EF4-FFF2-40B4-BE49-F238E27FC236}">
                <a16:creationId xmlns:a16="http://schemas.microsoft.com/office/drawing/2014/main" id="{F82E704D-16D2-471F-AF07-0D26E8E5C0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32363" y="3573463"/>
            <a:ext cx="3132137" cy="250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3" name="Picture 8" descr="http://bes3.ihep.ac.cn/images/iheplogo.gif">
            <a:extLst>
              <a:ext uri="{FF2B5EF4-FFF2-40B4-BE49-F238E27FC236}">
                <a16:creationId xmlns:a16="http://schemas.microsoft.com/office/drawing/2014/main" id="{0E38A4D5-042B-45A7-99E2-D2CC4837FD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3713" y="3933825"/>
            <a:ext cx="2244725" cy="151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A44654E2-FD8A-4D5C-89FE-5A253DDE0656}"/>
              </a:ext>
            </a:extLst>
          </p:cNvPr>
          <p:cNvSpPr>
            <a:spLocks noGrp="1" noChangeArrowheads="1"/>
          </p:cNvSpPr>
          <p:nvPr>
            <p:ph type="title"/>
          </p:nvPr>
        </p:nvSpPr>
        <p:spPr/>
        <p:txBody>
          <a:bodyPr/>
          <a:lstStyle/>
          <a:p>
            <a:pPr eaLnBrk="1" hangingPunct="1"/>
            <a:r>
              <a:rPr lang="en-US" altLang="zh-CN" sz="2800"/>
              <a:t>BES - Introduction</a:t>
            </a:r>
          </a:p>
        </p:txBody>
      </p:sp>
      <p:sp>
        <p:nvSpPr>
          <p:cNvPr id="3075" name="Rectangle 3">
            <a:extLst>
              <a:ext uri="{FF2B5EF4-FFF2-40B4-BE49-F238E27FC236}">
                <a16:creationId xmlns:a16="http://schemas.microsoft.com/office/drawing/2014/main" id="{1C753941-A974-4B5E-8D6C-E5D15CEF8160}"/>
              </a:ext>
            </a:extLst>
          </p:cNvPr>
          <p:cNvSpPr>
            <a:spLocks noGrp="1" noChangeArrowheads="1"/>
          </p:cNvSpPr>
          <p:nvPr>
            <p:ph type="body" idx="1"/>
          </p:nvPr>
        </p:nvSpPr>
        <p:spPr/>
        <p:txBody>
          <a:bodyPr/>
          <a:lstStyle/>
          <a:p>
            <a:pPr eaLnBrk="1" hangingPunct="1"/>
            <a:r>
              <a:rPr lang="zh-CN" altLang="en-US">
                <a:latin typeface="Times New Roman" panose="02020603050405020304" pitchFamily="18" charset="0"/>
                <a:ea typeface="华文细黑" panose="02010600040101010101" pitchFamily="2" charset="-122"/>
                <a:cs typeface="Times New Roman" panose="02020603050405020304" pitchFamily="18" charset="0"/>
              </a:rPr>
              <a:t>北京正负电子对撞机（</a:t>
            </a:r>
            <a:r>
              <a:rPr lang="en-US" altLang="zh-CN">
                <a:latin typeface="Times New Roman" panose="02020603050405020304" pitchFamily="18" charset="0"/>
                <a:ea typeface="华文细黑" panose="02010600040101010101" pitchFamily="2" charset="-122"/>
                <a:cs typeface="Times New Roman" panose="02020603050405020304" pitchFamily="18" charset="0"/>
              </a:rPr>
              <a:t>BEPC</a:t>
            </a:r>
            <a:r>
              <a:rPr lang="zh-CN" altLang="en-US">
                <a:latin typeface="Times New Roman" panose="02020603050405020304" pitchFamily="18" charset="0"/>
                <a:ea typeface="华文细黑" panose="02010600040101010101" pitchFamily="2" charset="-122"/>
                <a:cs typeface="Times New Roman" panose="02020603050405020304" pitchFamily="18" charset="0"/>
              </a:rPr>
              <a:t>）及其探测器</a:t>
            </a:r>
            <a:r>
              <a:rPr lang="en-US" altLang="zh-CN">
                <a:latin typeface="Times New Roman" panose="02020603050405020304" pitchFamily="18" charset="0"/>
                <a:ea typeface="华文细黑" panose="02010600040101010101" pitchFamily="2" charset="-122"/>
                <a:cs typeface="Times New Roman" panose="02020603050405020304" pitchFamily="18" charset="0"/>
              </a:rPr>
              <a:t>—</a:t>
            </a:r>
            <a:r>
              <a:rPr lang="zh-CN" altLang="en-US">
                <a:latin typeface="Times New Roman" panose="02020603050405020304" pitchFamily="18" charset="0"/>
                <a:ea typeface="华文细黑" panose="02010600040101010101" pitchFamily="2" charset="-122"/>
                <a:cs typeface="Times New Roman" panose="02020603050405020304" pitchFamily="18" charset="0"/>
              </a:rPr>
              <a:t>北京谱仪（</a:t>
            </a:r>
            <a:r>
              <a:rPr lang="en-US" altLang="zh-CN">
                <a:latin typeface="Times New Roman" panose="02020603050405020304" pitchFamily="18" charset="0"/>
                <a:ea typeface="华文细黑" panose="02010600040101010101" pitchFamily="2" charset="-122"/>
                <a:cs typeface="Times New Roman" panose="02020603050405020304" pitchFamily="18" charset="0"/>
              </a:rPr>
              <a:t>BES</a:t>
            </a:r>
            <a:r>
              <a:rPr lang="zh-CN" altLang="en-US">
                <a:latin typeface="Times New Roman" panose="02020603050405020304" pitchFamily="18" charset="0"/>
                <a:ea typeface="华文细黑" panose="02010600040101010101" pitchFamily="2" charset="-122"/>
                <a:cs typeface="Times New Roman" panose="02020603050405020304" pitchFamily="18" charset="0"/>
              </a:rPr>
              <a:t>）</a:t>
            </a:r>
          </a:p>
          <a:p>
            <a:pPr lvl="1" eaLnBrk="1" hangingPunct="1"/>
            <a:r>
              <a:rPr lang="en-US" altLang="zh-CN">
                <a:latin typeface="Times New Roman" panose="02020603050405020304" pitchFamily="18" charset="0"/>
                <a:ea typeface="华文细黑" panose="02010600040101010101" pitchFamily="2" charset="-122"/>
                <a:cs typeface="Times New Roman" panose="02020603050405020304" pitchFamily="18" charset="0"/>
              </a:rPr>
              <a:t>1989</a:t>
            </a:r>
            <a:r>
              <a:rPr lang="zh-CN" altLang="en-US">
                <a:latin typeface="Times New Roman" panose="02020603050405020304" pitchFamily="18" charset="0"/>
                <a:ea typeface="华文细黑" panose="02010600040101010101" pitchFamily="2" charset="-122"/>
                <a:cs typeface="Times New Roman" panose="02020603050405020304" pitchFamily="18" charset="0"/>
              </a:rPr>
              <a:t>年建成</a:t>
            </a:r>
          </a:p>
          <a:p>
            <a:pPr lvl="1" eaLnBrk="1" hangingPunct="1"/>
            <a:r>
              <a:rPr lang="en-US" altLang="zh-CN">
                <a:latin typeface="Times New Roman" panose="02020603050405020304" pitchFamily="18" charset="0"/>
                <a:ea typeface="华文细黑" panose="02010600040101010101" pitchFamily="2" charset="-122"/>
                <a:cs typeface="Times New Roman" panose="02020603050405020304" pitchFamily="18" charset="0"/>
              </a:rPr>
              <a:t>1996</a:t>
            </a:r>
            <a:r>
              <a:rPr lang="zh-CN" altLang="en-US">
                <a:latin typeface="Times New Roman" panose="02020603050405020304" pitchFamily="18" charset="0"/>
                <a:ea typeface="华文细黑" panose="02010600040101010101" pitchFamily="2" charset="-122"/>
                <a:cs typeface="Times New Roman" panose="02020603050405020304" pitchFamily="18" charset="0"/>
              </a:rPr>
              <a:t>年加速器和探测器进行了升级，使性能有了相当大的改进。此后，对撞机仍称为</a:t>
            </a:r>
            <a:r>
              <a:rPr lang="en-US" altLang="zh-CN">
                <a:latin typeface="Times New Roman" panose="02020603050405020304" pitchFamily="18" charset="0"/>
                <a:ea typeface="华文细黑" panose="02010600040101010101" pitchFamily="2" charset="-122"/>
                <a:cs typeface="Times New Roman" panose="02020603050405020304" pitchFamily="18" charset="0"/>
              </a:rPr>
              <a:t>BEPC</a:t>
            </a:r>
            <a:r>
              <a:rPr lang="zh-CN" altLang="en-US">
                <a:latin typeface="Times New Roman" panose="02020603050405020304" pitchFamily="18" charset="0"/>
                <a:ea typeface="华文细黑" panose="02010600040101010101" pitchFamily="2" charset="-122"/>
                <a:cs typeface="Times New Roman" panose="02020603050405020304" pitchFamily="18" charset="0"/>
              </a:rPr>
              <a:t>，而谱仪则称为</a:t>
            </a:r>
            <a:r>
              <a:rPr lang="en-US" altLang="zh-CN">
                <a:latin typeface="Times New Roman" panose="02020603050405020304" pitchFamily="18" charset="0"/>
                <a:ea typeface="华文细黑" panose="02010600040101010101" pitchFamily="2" charset="-122"/>
                <a:cs typeface="Times New Roman" panose="02020603050405020304" pitchFamily="18" charset="0"/>
              </a:rPr>
              <a:t>BESII</a:t>
            </a:r>
          </a:p>
          <a:p>
            <a:pPr lvl="1" eaLnBrk="1" hangingPunct="1"/>
            <a:r>
              <a:rPr lang="zh-CN" altLang="en-US">
                <a:latin typeface="Times New Roman" panose="02020603050405020304" pitchFamily="18" charset="0"/>
                <a:ea typeface="华文细黑" panose="02010600040101010101" pitchFamily="2" charset="-122"/>
                <a:cs typeface="Times New Roman" panose="02020603050405020304" pitchFamily="18" charset="0"/>
              </a:rPr>
              <a:t>由</a:t>
            </a:r>
            <a:r>
              <a:rPr lang="en-US" altLang="zh-CN">
                <a:latin typeface="Times New Roman" panose="02020603050405020304" pitchFamily="18" charset="0"/>
                <a:ea typeface="华文细黑" panose="02010600040101010101" pitchFamily="2" charset="-122"/>
                <a:cs typeface="Times New Roman" panose="02020603050405020304" pitchFamily="18" charset="0"/>
              </a:rPr>
              <a:t>J/</a:t>
            </a:r>
            <a:r>
              <a:rPr lang="en-US" altLang="zh-CN">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a:latin typeface="Times New Roman" panose="02020603050405020304" pitchFamily="18" charset="0"/>
                <a:ea typeface="华文细黑" panose="02010600040101010101" pitchFamily="2" charset="-122"/>
                <a:cs typeface="Times New Roman" panose="02020603050405020304" pitchFamily="18" charset="0"/>
              </a:rPr>
              <a:t>，</a:t>
            </a:r>
            <a:r>
              <a:rPr lang="zh-CN" altLang="en-US">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a:latin typeface="Times New Roman" panose="02020603050405020304" pitchFamily="18" charset="0"/>
                <a:ea typeface="华文细黑" panose="02010600040101010101" pitchFamily="2" charset="-122"/>
                <a:cs typeface="Times New Roman" panose="02020603050405020304" pitchFamily="18" charset="0"/>
              </a:rPr>
              <a:t>，</a:t>
            </a:r>
            <a:r>
              <a:rPr lang="zh-CN" altLang="en-US">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a:latin typeface="Times New Roman" panose="02020603050405020304" pitchFamily="18" charset="0"/>
                <a:ea typeface="华文细黑" panose="02010600040101010101" pitchFamily="2" charset="-122"/>
                <a:cs typeface="Times New Roman" panose="02020603050405020304" pitchFamily="18" charset="0"/>
              </a:rPr>
              <a:t>，</a:t>
            </a:r>
            <a:r>
              <a:rPr lang="en-US" altLang="zh-CN">
                <a:latin typeface="Times New Roman" panose="02020603050405020304" pitchFamily="18" charset="0"/>
                <a:ea typeface="华文细黑" panose="02010600040101010101" pitchFamily="2" charset="-122"/>
                <a:cs typeface="Times New Roman" panose="02020603050405020304" pitchFamily="18" charset="0"/>
              </a:rPr>
              <a:t>D</a:t>
            </a:r>
            <a:r>
              <a:rPr lang="zh-CN" altLang="en-US">
                <a:latin typeface="Times New Roman" panose="02020603050405020304" pitchFamily="18" charset="0"/>
                <a:ea typeface="华文细黑" panose="02010600040101010101" pitchFamily="2" charset="-122"/>
                <a:cs typeface="Times New Roman" panose="02020603050405020304" pitchFamily="18" charset="0"/>
              </a:rPr>
              <a:t>和</a:t>
            </a:r>
            <a:r>
              <a:rPr lang="en-US" altLang="zh-CN">
                <a:latin typeface="Times New Roman" panose="02020603050405020304" pitchFamily="18" charset="0"/>
                <a:ea typeface="华文细黑" panose="02010600040101010101" pitchFamily="2" charset="-122"/>
                <a:cs typeface="Times New Roman" panose="02020603050405020304" pitchFamily="18" charset="0"/>
              </a:rPr>
              <a:t>Ds</a:t>
            </a:r>
            <a:r>
              <a:rPr lang="zh-CN" altLang="en-US">
                <a:latin typeface="Times New Roman" panose="02020603050405020304" pitchFamily="18" charset="0"/>
                <a:ea typeface="华文细黑" panose="02010600040101010101" pitchFamily="2" charset="-122"/>
                <a:cs typeface="Times New Roman" panose="02020603050405020304" pitchFamily="18" charset="0"/>
              </a:rPr>
              <a:t>数据得到了许多重要的物理结果</a:t>
            </a:r>
          </a:p>
        </p:txBody>
      </p:sp>
      <p:sp>
        <p:nvSpPr>
          <p:cNvPr id="4" name="页脚占位符 3">
            <a:extLst>
              <a:ext uri="{FF2B5EF4-FFF2-40B4-BE49-F238E27FC236}">
                <a16:creationId xmlns:a16="http://schemas.microsoft.com/office/drawing/2014/main" id="{086B235E-3EEF-4387-8599-FFF0FCB61022}"/>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05AAC2DE-5DFD-4572-A79E-857741017305}"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765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B468C8B1-F7AC-4DE8-9AA1-3457A8BD8CB3}"/>
              </a:ext>
            </a:extLst>
          </p:cNvPr>
          <p:cNvSpPr>
            <a:spLocks noGrp="1" noChangeArrowheads="1"/>
          </p:cNvSpPr>
          <p:nvPr>
            <p:ph type="title"/>
          </p:nvPr>
        </p:nvSpPr>
        <p:spPr/>
        <p:txBody>
          <a:bodyPr/>
          <a:lstStyle/>
          <a:p>
            <a:pPr eaLnBrk="1" hangingPunct="1"/>
            <a:r>
              <a:rPr lang="en-US" altLang="zh-CN" sz="2800"/>
              <a:t>BES - Introduction</a:t>
            </a:r>
          </a:p>
        </p:txBody>
      </p:sp>
      <p:sp>
        <p:nvSpPr>
          <p:cNvPr id="4099" name="Rectangle 3">
            <a:extLst>
              <a:ext uri="{FF2B5EF4-FFF2-40B4-BE49-F238E27FC236}">
                <a16:creationId xmlns:a16="http://schemas.microsoft.com/office/drawing/2014/main" id="{4E42E817-643F-4370-950A-E375906543D7}"/>
              </a:ext>
            </a:extLst>
          </p:cNvPr>
          <p:cNvSpPr>
            <a:spLocks noGrp="1" noChangeArrowheads="1"/>
          </p:cNvSpPr>
          <p:nvPr>
            <p:ph type="body" idx="1"/>
          </p:nvPr>
        </p:nvSpPr>
        <p:spPr/>
        <p:txBody>
          <a:bodyPr/>
          <a:lstStyle/>
          <a:p>
            <a:pPr eaLnBrk="1" hangingPunct="1"/>
            <a:r>
              <a:rPr lang="en-US" altLang="zh-CN" i="1" u="sng"/>
              <a:t>BEPC</a:t>
            </a:r>
            <a:r>
              <a:rPr lang="en-US" altLang="zh-CN"/>
              <a:t> Beijing electron-positron collider </a:t>
            </a:r>
          </a:p>
        </p:txBody>
      </p:sp>
      <p:graphicFrame>
        <p:nvGraphicFramePr>
          <p:cNvPr id="40181" name="Group 245">
            <a:extLst>
              <a:ext uri="{FF2B5EF4-FFF2-40B4-BE49-F238E27FC236}">
                <a16:creationId xmlns:a16="http://schemas.microsoft.com/office/drawing/2014/main" id="{CA71559A-D9F9-44F0-998F-994CF17FD228}"/>
              </a:ext>
            </a:extLst>
          </p:cNvPr>
          <p:cNvGraphicFramePr>
            <a:graphicFrameLocks noGrp="1"/>
          </p:cNvGraphicFramePr>
          <p:nvPr/>
        </p:nvGraphicFramePr>
        <p:xfrm>
          <a:off x="1403350" y="1844675"/>
          <a:ext cx="6337300" cy="3889375"/>
        </p:xfrm>
        <a:graphic>
          <a:graphicData uri="http://schemas.openxmlformats.org/drawingml/2006/table">
            <a:tbl>
              <a:tblPr/>
              <a:tblGrid>
                <a:gridCol w="1497013">
                  <a:extLst>
                    <a:ext uri="{9D8B030D-6E8A-4147-A177-3AD203B41FA5}">
                      <a16:colId xmlns:a16="http://schemas.microsoft.com/office/drawing/2014/main" val="20000"/>
                    </a:ext>
                  </a:extLst>
                </a:gridCol>
                <a:gridCol w="1855787">
                  <a:extLst>
                    <a:ext uri="{9D8B030D-6E8A-4147-A177-3AD203B41FA5}">
                      <a16:colId xmlns:a16="http://schemas.microsoft.com/office/drawing/2014/main" val="20001"/>
                    </a:ext>
                  </a:extLst>
                </a:gridCol>
                <a:gridCol w="1101725">
                  <a:extLst>
                    <a:ext uri="{9D8B030D-6E8A-4147-A177-3AD203B41FA5}">
                      <a16:colId xmlns:a16="http://schemas.microsoft.com/office/drawing/2014/main" val="20002"/>
                    </a:ext>
                  </a:extLst>
                </a:gridCol>
                <a:gridCol w="1882775">
                  <a:extLst>
                    <a:ext uri="{9D8B030D-6E8A-4147-A177-3AD203B41FA5}">
                      <a16:colId xmlns:a16="http://schemas.microsoft.com/office/drawing/2014/main" val="20003"/>
                    </a:ext>
                  </a:extLst>
                </a:gridCol>
              </a:tblGrid>
              <a:tr h="403225">
                <a:tc rowSpan="6">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rPr>
                        <a:t>BESI</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chemeClr val="tx1"/>
                          </a:solidFill>
                          <a:effectLst/>
                          <a:latin typeface="Times New Roman" pitchFamily="18" charset="0"/>
                          <a:ea typeface="宋体" pitchFamily="2" charset="-122"/>
                          <a:cs typeface="Times New Roman" pitchFamily="18" charset="0"/>
                        </a:rPr>
                        <a:t>Ecm (GeV)</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chemeClr val="tx1"/>
                          </a:solidFill>
                          <a:effectLst/>
                          <a:latin typeface="Times New Roman" pitchFamily="18" charset="0"/>
                          <a:ea typeface="宋体" pitchFamily="2" charset="-122"/>
                          <a:cs typeface="Times New Roman" pitchFamily="18" charset="0"/>
                        </a:rPr>
                        <a:t>Physics</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chemeClr val="tx1"/>
                          </a:solidFill>
                          <a:effectLst/>
                          <a:latin typeface="Times New Roman" pitchFamily="18" charset="0"/>
                          <a:ea typeface="宋体" pitchFamily="2" charset="-122"/>
                          <a:cs typeface="Times New Roman" pitchFamily="18" charset="0"/>
                        </a:rPr>
                        <a:t>Data</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0"/>
                  </a:ext>
                </a:extLst>
              </a:tr>
              <a:tr h="387350">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3.1</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J/</a:t>
                      </a: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rPr>
                        <a:t></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7.8</a:t>
                      </a: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rPr>
                        <a:t></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10</a:t>
                      </a: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sym typeface="Symbol" pitchFamily="18" charset="2"/>
                        </a:rPr>
                        <a:t>6</a:t>
                      </a:r>
                      <a:endPar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87350">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3.69</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rPr>
                        <a:t></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 (2S)</a:t>
                      </a:r>
                      <a:endPar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3.96</a:t>
                      </a: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rPr>
                        <a:t></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10</a:t>
                      </a: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sym typeface="Symbol" pitchFamily="18" charset="2"/>
                        </a:rPr>
                        <a:t>6</a:t>
                      </a:r>
                      <a:endPar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87350">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4.03</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rPr>
                        <a:t></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1.0</a:t>
                      </a: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rPr>
                        <a:t></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10</a:t>
                      </a: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sym typeface="Symbol" pitchFamily="18" charset="2"/>
                        </a:rPr>
                        <a:t>5</a:t>
                      </a:r>
                      <a:endPar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87350">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4.03</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Ds, D</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22.3pb</a:t>
                      </a: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rPr>
                        <a:t>-1</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87350">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rPr>
                        <a:t>~</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3.55 (m</a:t>
                      </a:r>
                      <a:r>
                        <a:rPr kumimoji="0" lang="en-US" altLang="zh-CN" sz="1800" b="0" i="0" u="none" strike="noStrike" cap="none" normalizeH="0" baseline="-30000">
                          <a:ln>
                            <a:noFill/>
                          </a:ln>
                          <a:solidFill>
                            <a:schemeClr val="tx1"/>
                          </a:solidFill>
                          <a:effectLst/>
                          <a:latin typeface="宋体" pitchFamily="2" charset="-122"/>
                          <a:ea typeface="宋体" pitchFamily="2" charset="-122"/>
                          <a:cs typeface="Times New Roman" pitchFamily="18" charset="0"/>
                          <a:sym typeface="Symbol" pitchFamily="18" charset="2"/>
                        </a:rPr>
                        <a:t></a:t>
                      </a: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rPr>
                        <a:t> </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sym typeface="Symbol" pitchFamily="18" charset="2"/>
                        </a:rPr>
                        <a:t>scan)</a:t>
                      </a:r>
                      <a:endParaRPr kumimoji="0" lang="en-US" altLang="zh-CN" sz="1800" b="0" i="0" u="none" strike="noStrike" cap="none" normalizeH="0" baseline="-30000">
                        <a:ln>
                          <a:noFill/>
                        </a:ln>
                        <a:solidFill>
                          <a:schemeClr val="tx1"/>
                        </a:solidFill>
                        <a:effectLst/>
                        <a:latin typeface="宋体" pitchFamily="2" charset="-122"/>
                        <a:ea typeface="宋体" pitchFamily="2" charset="-122"/>
                        <a:cs typeface="Times New Roman" pitchFamily="18" charset="0"/>
                        <a:sym typeface="Symbol" pitchFamily="18" charset="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m</a:t>
                      </a:r>
                      <a:r>
                        <a:rPr kumimoji="0" lang="en-US" altLang="zh-CN" sz="1800" b="0" i="0" u="none" strike="noStrike" cap="none" normalizeH="0" baseline="-30000">
                          <a:ln>
                            <a:noFill/>
                          </a:ln>
                          <a:solidFill>
                            <a:schemeClr val="tx1"/>
                          </a:solidFill>
                          <a:effectLst/>
                          <a:latin typeface="宋体" pitchFamily="2" charset="-122"/>
                          <a:ea typeface="宋体" pitchFamily="2" charset="-122"/>
                          <a:cs typeface="Times New Roman" pitchFamily="18" charset="0"/>
                          <a:sym typeface="Symbol" pitchFamily="18" charset="2"/>
                        </a:rPr>
                        <a:t></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5pb</a:t>
                      </a: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rPr>
                        <a:t>-1</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87350">
                <a:tc rowSpan="4">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rPr>
                        <a:t>BESII</a:t>
                      </a:r>
                      <a:endParaRPr kumimoji="0" lang="en-US" altLang="zh-CN" sz="1800" b="0" i="0" u="none" strike="noStrike" cap="none" normalizeH="0" baseline="0">
                        <a:ln>
                          <a:noFill/>
                        </a:ln>
                        <a:solidFill>
                          <a:schemeClr val="tx1"/>
                        </a:solidFill>
                        <a:effectLst/>
                        <a:latin typeface="Arial" charset="0"/>
                        <a:ea typeface="宋体" pitchFamily="2" charset="-122"/>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2-5 (R scan)</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R value</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6+85 points</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87350">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3.1</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J/</a:t>
                      </a: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rPr>
                        <a:t></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5.8</a:t>
                      </a: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rPr>
                        <a:t></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10</a:t>
                      </a: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sym typeface="Symbol" pitchFamily="18" charset="2"/>
                        </a:rPr>
                        <a:t>7</a:t>
                      </a:r>
                      <a:endPar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87350">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3.69</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Symbol" pitchFamily="18" charset="2"/>
                          <a:ea typeface="宋体" pitchFamily="2" charset="-122"/>
                          <a:cs typeface="Times New Roman" pitchFamily="18" charset="0"/>
                        </a:rPr>
                        <a:t>y </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 (2S)</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1.4</a:t>
                      </a:r>
                      <a:r>
                        <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rPr>
                        <a:t></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10</a:t>
                      </a: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sym typeface="Symbol" pitchFamily="18" charset="2"/>
                        </a:rPr>
                        <a:t>7</a:t>
                      </a:r>
                      <a:endParaRPr kumimoji="0" lang="en-US" altLang="zh-CN" sz="1800" b="0" i="0" u="none" strike="noStrike" cap="none" normalizeH="0" baseline="0">
                        <a:ln>
                          <a:noFill/>
                        </a:ln>
                        <a:solidFill>
                          <a:schemeClr val="tx1"/>
                        </a:solidFill>
                        <a:effectLst/>
                        <a:latin typeface="宋体" pitchFamily="2" charset="-122"/>
                        <a:ea typeface="宋体" pitchFamily="2" charset="-122"/>
                        <a:cs typeface="Times New Roman" pitchFamily="18" charset="0"/>
                        <a:sym typeface="Symbol" pitchFamily="18" charset="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87350">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3.77</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Symbol" pitchFamily="18" charset="2"/>
                          <a:ea typeface="宋体" pitchFamily="2" charset="-122"/>
                          <a:cs typeface="Times New Roman" pitchFamily="18" charset="0"/>
                        </a:rPr>
                        <a:t>y </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 (3770)</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rPr>
                        <a:t>~</a:t>
                      </a:r>
                      <a:r>
                        <a:rPr kumimoji="0" lang="en-US" altLang="zh-CN" sz="1800" b="0" i="0" u="none" strike="noStrike" cap="none" normalizeH="0" baseline="0">
                          <a:ln>
                            <a:noFill/>
                          </a:ln>
                          <a:solidFill>
                            <a:schemeClr val="tx1"/>
                          </a:solidFill>
                          <a:effectLst/>
                          <a:latin typeface="Times New Roman" pitchFamily="18" charset="0"/>
                          <a:ea typeface="宋体" pitchFamily="2" charset="-122"/>
                          <a:cs typeface="Times New Roman" pitchFamily="18" charset="0"/>
                        </a:rPr>
                        <a:t>7pb</a:t>
                      </a:r>
                      <a:r>
                        <a:rPr kumimoji="0" lang="en-US" altLang="zh-CN" sz="1800" b="0" i="0" u="none" strike="noStrike" cap="none" normalizeH="0" baseline="30000">
                          <a:ln>
                            <a:noFill/>
                          </a:ln>
                          <a:solidFill>
                            <a:schemeClr val="tx1"/>
                          </a:solidFill>
                          <a:effectLst/>
                          <a:latin typeface="Times New Roman" pitchFamily="18" charset="0"/>
                          <a:ea typeface="宋体" pitchFamily="2" charset="-122"/>
                          <a:cs typeface="Times New Roman" pitchFamily="18" charset="0"/>
                        </a:rPr>
                        <a:t>-1</a:t>
                      </a:r>
                      <a:endParaRPr kumimoji="0" lang="en-US" altLang="zh-CN" sz="1800" b="0" i="0" u="none" strike="noStrike" cap="none" normalizeH="0" baseline="0">
                        <a:ln>
                          <a:noFill/>
                        </a:ln>
                        <a:solidFill>
                          <a:schemeClr val="tx1"/>
                        </a:solidFill>
                        <a:effectLst/>
                        <a:latin typeface="Arial" charset="0"/>
                        <a:ea typeface="宋体"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bl>
          </a:graphicData>
        </a:graphic>
      </p:graphicFrame>
      <p:sp>
        <p:nvSpPr>
          <p:cNvPr id="40182" name="Rectangle 246">
            <a:extLst>
              <a:ext uri="{FF2B5EF4-FFF2-40B4-BE49-F238E27FC236}">
                <a16:creationId xmlns:a16="http://schemas.microsoft.com/office/drawing/2014/main" id="{1C78AADA-95B2-45DA-8A59-EB82AE9BCFE9}"/>
              </a:ext>
            </a:extLst>
          </p:cNvPr>
          <p:cNvSpPr>
            <a:spLocks noChangeArrowheads="1"/>
          </p:cNvSpPr>
          <p:nvPr/>
        </p:nvSpPr>
        <p:spPr bwMode="auto">
          <a:xfrm>
            <a:off x="2700338" y="6021388"/>
            <a:ext cx="3879850" cy="366712"/>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宋体" panose="02010600030101010101" pitchFamily="2" charset="-122"/>
                <a:cs typeface="+mn-cs"/>
              </a:rPr>
              <a:t>all data collected at BESI and BESII</a:t>
            </a:r>
            <a:r>
              <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rPr>
              <a:t> </a:t>
            </a:r>
          </a:p>
        </p:txBody>
      </p:sp>
      <p:sp>
        <p:nvSpPr>
          <p:cNvPr id="6" name="页脚占位符 3">
            <a:extLst>
              <a:ext uri="{FF2B5EF4-FFF2-40B4-BE49-F238E27FC236}">
                <a16:creationId xmlns:a16="http://schemas.microsoft.com/office/drawing/2014/main" id="{B19E4199-ED06-42DE-88C8-0F51FFC4DCB0}"/>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A67698CD-44D7-4E8F-B86D-1663718B2784}"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766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a:extLst>
              <a:ext uri="{FF2B5EF4-FFF2-40B4-BE49-F238E27FC236}">
                <a16:creationId xmlns:a16="http://schemas.microsoft.com/office/drawing/2014/main" id="{3C67DA26-0001-47EF-8F20-5CC38FEBD15E}"/>
              </a:ext>
            </a:extLst>
          </p:cNvPr>
          <p:cNvSpPr>
            <a:spLocks noGrp="1" noChangeArrowheads="1"/>
          </p:cNvSpPr>
          <p:nvPr>
            <p:ph type="title"/>
          </p:nvPr>
        </p:nvSpPr>
        <p:spPr/>
        <p:txBody>
          <a:bodyPr/>
          <a:lstStyle/>
          <a:p>
            <a:pPr eaLnBrk="1" hangingPunct="1"/>
            <a:r>
              <a:rPr lang="zh-CN" altLang="en-US" sz="2800">
                <a:latin typeface="华文细黑" panose="02010600040101010101" pitchFamily="2" charset="-122"/>
                <a:ea typeface="华文细黑" panose="02010600040101010101" pitchFamily="2" charset="-122"/>
              </a:rPr>
              <a:t>主要的物理结果</a:t>
            </a:r>
          </a:p>
        </p:txBody>
      </p:sp>
      <p:sp>
        <p:nvSpPr>
          <p:cNvPr id="5123" name="Rectangle 3">
            <a:extLst>
              <a:ext uri="{FF2B5EF4-FFF2-40B4-BE49-F238E27FC236}">
                <a16:creationId xmlns:a16="http://schemas.microsoft.com/office/drawing/2014/main" id="{85B0DF81-51CD-415F-8FED-3C2FF65C258A}"/>
              </a:ext>
            </a:extLst>
          </p:cNvPr>
          <p:cNvSpPr>
            <a:spLocks noGrp="1" noChangeArrowheads="1"/>
          </p:cNvSpPr>
          <p:nvPr>
            <p:ph type="body" idx="1"/>
          </p:nvPr>
        </p:nvSpPr>
        <p:spPr>
          <a:xfrm>
            <a:off x="457200" y="1196975"/>
            <a:ext cx="8229600" cy="5111750"/>
          </a:xfrm>
        </p:spPr>
        <p:txBody>
          <a:bodyPr/>
          <a:lstStyle/>
          <a:p>
            <a:pPr marL="341313" indent="-341313" eaLnBrk="1" hangingPunct="1">
              <a:lnSpc>
                <a:spcPts val="2400"/>
              </a:lnSpc>
              <a:buFont typeface="Wingdings" panose="05000000000000000000" pitchFamily="2" charset="2"/>
              <a:buNone/>
            </a:pP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1</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rPr>
              <a:t>质量的精确测量</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：相对于以前的测量，其中心值移动了</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3</a:t>
            </a:r>
            <a:r>
              <a:rPr lang="en-US" altLang="zh-CN"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，误差减小了</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10</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倍。这个结果解除了当时对轻子普适性的疑虑，证实</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的确是一个如标准模型所描述的正常轻子。</a:t>
            </a:r>
          </a:p>
          <a:p>
            <a:pPr marL="341313" indent="-341313" eaLnBrk="1" hangingPunct="1">
              <a:lnSpc>
                <a:spcPts val="2400"/>
              </a:lnSpc>
              <a:buFont typeface="Wingdings" panose="05000000000000000000" pitchFamily="2" charset="2"/>
              <a:buNone/>
            </a:pP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2</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b="1">
                <a:latin typeface="Times New Roman" panose="02020603050405020304" pitchFamily="18" charset="0"/>
                <a:ea typeface="华文细黑" panose="02010600040101010101" pitchFamily="2" charset="-122"/>
                <a:cs typeface="Times New Roman" panose="02020603050405020304" pitchFamily="18" charset="0"/>
              </a:rPr>
              <a:t>2-5GeV</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rPr>
              <a:t>能区的</a:t>
            </a:r>
            <a:r>
              <a:rPr lang="en-US" altLang="zh-CN" sz="1800" b="1">
                <a:latin typeface="Times New Roman" panose="02020603050405020304" pitchFamily="18" charset="0"/>
                <a:ea typeface="华文细黑" panose="02010600040101010101" pitchFamily="2" charset="-122"/>
                <a:cs typeface="Times New Roman" panose="02020603050405020304" pitchFamily="18" charset="0"/>
              </a:rPr>
              <a:t>R</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rPr>
              <a:t>值精确测量</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：该测量减小了以前的误差</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2-3</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倍，获得了较高的</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Higgs</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质量预期值，与</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LEP</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上直接寻找</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Higgs</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的结果更加符合。同时，它也减小了</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g-2</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的</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QED</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预言误差，对</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BNL</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最新的</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g-2</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实验具有极深远的影响。</a:t>
            </a:r>
          </a:p>
          <a:p>
            <a:pPr marL="341313" indent="-341313" eaLnBrk="1" hangingPunct="1">
              <a:lnSpc>
                <a:spcPts val="2400"/>
              </a:lnSpc>
              <a:buFont typeface="Wingdings" panose="05000000000000000000" pitchFamily="2" charset="2"/>
              <a:buNone/>
            </a:pP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3</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b="1">
                <a:latin typeface="Times New Roman" panose="02020603050405020304" pitchFamily="18" charset="0"/>
                <a:ea typeface="华文细黑" panose="02010600040101010101" pitchFamily="2" charset="-122"/>
                <a:cs typeface="Times New Roman" panose="02020603050405020304" pitchFamily="18" charset="0"/>
              </a:rPr>
              <a:t>(2S) </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rPr>
              <a:t>衰变的研究</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：首次观测到</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(2S)</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和</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baseline="-25000">
                <a:latin typeface="Times New Roman" panose="02020603050405020304" pitchFamily="18" charset="0"/>
                <a:ea typeface="华文细黑" panose="02010600040101010101" pitchFamily="2" charset="-122"/>
                <a:cs typeface="Times New Roman" panose="02020603050405020304" pitchFamily="18" charset="0"/>
              </a:rPr>
              <a:t>cJ</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的若干新衰变道，如</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(2S)</a:t>
            </a:r>
            <a:r>
              <a:rPr lang="en-US" altLang="zh-CN"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baseline="300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baseline="300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和重子</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反重子对等；确认了 </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(2S</a:t>
            </a:r>
            <a:r>
              <a:rPr lang="en-US" altLang="zh-CN" sz="1800" u="sng">
                <a:latin typeface="Times New Roman" panose="02020603050405020304" pitchFamily="18" charset="0"/>
                <a:ea typeface="华文细黑" panose="02010600040101010101" pitchFamily="2" charset="-122"/>
                <a:cs typeface="Times New Roman" panose="02020603050405020304" pitchFamily="18" charset="0"/>
              </a:rPr>
              <a:t>) </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到</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K</a:t>
            </a:r>
            <a:r>
              <a:rPr lang="en-US" altLang="zh-CN" sz="1800" baseline="300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(892)K</a:t>
            </a:r>
            <a:r>
              <a:rPr lang="en-US" altLang="zh-CN" sz="1800" baseline="300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+c.c.</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道的矢量</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赝标量压低，在</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f</a:t>
            </a:r>
            <a:r>
              <a:rPr lang="en-US" altLang="zh-CN" sz="1800" baseline="-25000">
                <a:latin typeface="Times New Roman" panose="02020603050405020304" pitchFamily="18" charset="0"/>
                <a:ea typeface="华文细黑" panose="02010600040101010101" pitchFamily="2" charset="-122"/>
                <a:cs typeface="Times New Roman" panose="02020603050405020304" pitchFamily="18" charset="0"/>
              </a:rPr>
              <a:t>2</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a</a:t>
            </a:r>
            <a:r>
              <a:rPr lang="en-US" altLang="zh-CN" sz="1800" baseline="-25000">
                <a:latin typeface="Times New Roman" panose="02020603050405020304" pitchFamily="18" charset="0"/>
                <a:ea typeface="华文细黑" panose="02010600040101010101" pitchFamily="2" charset="-122"/>
                <a:cs typeface="Times New Roman" panose="02020603050405020304" pitchFamily="18" charset="0"/>
              </a:rPr>
              <a:t>2</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 </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K</a:t>
            </a:r>
            <a:r>
              <a:rPr lang="en-US" altLang="zh-CN" sz="1800" baseline="30000">
                <a:latin typeface="Times New Roman" panose="02020603050405020304" pitchFamily="18" charset="0"/>
                <a:ea typeface="华文细黑" panose="02010600040101010101" pitchFamily="2" charset="-122"/>
                <a:cs typeface="Times New Roman" panose="02020603050405020304" pitchFamily="18" charset="0"/>
              </a:rPr>
              <a:t>*0</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(892)K</a:t>
            </a:r>
            <a:r>
              <a:rPr lang="en-US" altLang="zh-CN" sz="1800" baseline="-25000">
                <a:latin typeface="Times New Roman" panose="02020603050405020304" pitchFamily="18" charset="0"/>
                <a:ea typeface="华文细黑" panose="02010600040101010101" pitchFamily="2" charset="-122"/>
                <a:cs typeface="Times New Roman" panose="02020603050405020304" pitchFamily="18" charset="0"/>
              </a:rPr>
              <a:t>2</a:t>
            </a:r>
            <a:r>
              <a:rPr lang="en-US" altLang="zh-CN" sz="1800" baseline="30000">
                <a:latin typeface="Times New Roman" panose="02020603050405020304" pitchFamily="18" charset="0"/>
                <a:ea typeface="华文细黑" panose="02010600040101010101" pitchFamily="2" charset="-122"/>
                <a:cs typeface="Times New Roman" panose="02020603050405020304" pitchFamily="18" charset="0"/>
              </a:rPr>
              <a:t>*0</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+c.c.</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和</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f</a:t>
            </a:r>
            <a:r>
              <a:rPr lang="en-US" altLang="zh-CN"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2</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衰变道首次观测到矢量</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张量压低。在</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baseline="30000">
                <a:latin typeface="Times New Roman" panose="02020603050405020304" pitchFamily="18" charset="0"/>
                <a:ea typeface="华文细黑" panose="02010600040101010101" pitchFamily="2" charset="-122"/>
                <a:cs typeface="Times New Roman" panose="02020603050405020304" pitchFamily="18" charset="0"/>
              </a:rPr>
              <a:t>0</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 </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K</a:t>
            </a:r>
            <a:r>
              <a:rPr lang="en-US" altLang="zh-CN" sz="1800" baseline="300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K*</a:t>
            </a:r>
            <a:r>
              <a:rPr lang="en-US" altLang="zh-CN" sz="1800" baseline="300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(892) +c.c.</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等衰变道观测到大的同位旋破坏效应。</a:t>
            </a:r>
          </a:p>
          <a:p>
            <a:pPr marL="341313" indent="-341313" eaLnBrk="1" hangingPunct="1">
              <a:lnSpc>
                <a:spcPts val="2400"/>
              </a:lnSpc>
              <a:buFont typeface="Wingdings" panose="05000000000000000000" pitchFamily="2" charset="2"/>
              <a:buNone/>
            </a:pP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4</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b="1">
                <a:latin typeface="Times New Roman" panose="02020603050405020304" pitchFamily="18" charset="0"/>
                <a:ea typeface="华文细黑" panose="02010600040101010101" pitchFamily="2" charset="-122"/>
                <a:cs typeface="Times New Roman" panose="02020603050405020304" pitchFamily="18" charset="0"/>
              </a:rPr>
              <a:t>D</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rPr>
              <a:t>和</a:t>
            </a:r>
            <a:r>
              <a:rPr lang="en-US" altLang="zh-CN" sz="1800" b="1">
                <a:latin typeface="Times New Roman" panose="02020603050405020304" pitchFamily="18" charset="0"/>
                <a:ea typeface="华文细黑" panose="02010600040101010101" pitchFamily="2" charset="-122"/>
                <a:cs typeface="Times New Roman" panose="02020603050405020304" pitchFamily="18" charset="0"/>
              </a:rPr>
              <a:t>D</a:t>
            </a:r>
            <a:r>
              <a:rPr lang="en-US" altLang="zh-CN" sz="1800" b="1" baseline="-25000">
                <a:latin typeface="Times New Roman" panose="02020603050405020304" pitchFamily="18" charset="0"/>
                <a:ea typeface="华文细黑" panose="02010600040101010101" pitchFamily="2" charset="-122"/>
                <a:cs typeface="Times New Roman" panose="02020603050405020304" pitchFamily="18" charset="0"/>
              </a:rPr>
              <a:t>s</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rPr>
              <a:t>衰变的研究</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：首次观测到</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D</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介子的纯轻子衰变，测量了</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D(D</a:t>
            </a:r>
            <a:r>
              <a:rPr lang="en-US" altLang="zh-CN" sz="1800" baseline="-25000">
                <a:latin typeface="Times New Roman" panose="02020603050405020304" pitchFamily="18" charset="0"/>
                <a:ea typeface="华文细黑" panose="02010600040101010101" pitchFamily="2" charset="-122"/>
                <a:cs typeface="Times New Roman" panose="02020603050405020304" pitchFamily="18" charset="0"/>
              </a:rPr>
              <a:t>s</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和</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D</a:t>
            </a:r>
            <a:r>
              <a:rPr lang="en-US" altLang="zh-CN" sz="1800" baseline="-25000">
                <a:latin typeface="Times New Roman" panose="02020603050405020304" pitchFamily="18" charset="0"/>
                <a:ea typeface="华文细黑" panose="02010600040101010101" pitchFamily="2" charset="-122"/>
                <a:cs typeface="Times New Roman" panose="02020603050405020304" pitchFamily="18" charset="0"/>
              </a:rPr>
              <a:t>s</a:t>
            </a:r>
            <a:r>
              <a:rPr lang="en-US" altLang="zh-CN"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的分支比，并给出了衰变常数</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f</a:t>
            </a:r>
            <a:r>
              <a:rPr lang="en-US" altLang="zh-CN" sz="1800" baseline="-25000">
                <a:latin typeface="Times New Roman" panose="02020603050405020304" pitchFamily="18" charset="0"/>
                <a:ea typeface="华文细黑" panose="02010600040101010101" pitchFamily="2" charset="-122"/>
                <a:cs typeface="Times New Roman" panose="02020603050405020304" pitchFamily="18" charset="0"/>
              </a:rPr>
              <a:t>D</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和</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f</a:t>
            </a:r>
            <a:r>
              <a:rPr lang="en-US" altLang="zh-CN" sz="1800" baseline="-25000">
                <a:latin typeface="Times New Roman" panose="02020603050405020304" pitchFamily="18" charset="0"/>
                <a:ea typeface="华文细黑" panose="02010600040101010101" pitchFamily="2" charset="-122"/>
                <a:cs typeface="Times New Roman" panose="02020603050405020304" pitchFamily="18" charset="0"/>
              </a:rPr>
              <a:t>Ds</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的测量。</a:t>
            </a:r>
          </a:p>
          <a:p>
            <a:pPr marL="341313" indent="-341313" eaLnBrk="1" hangingPunct="1">
              <a:lnSpc>
                <a:spcPts val="2400"/>
              </a:lnSpc>
              <a:buFont typeface="Wingdings" panose="05000000000000000000" pitchFamily="2" charset="2"/>
              <a:buNone/>
            </a:pP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5</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b="1">
                <a:latin typeface="Times New Roman" panose="02020603050405020304" pitchFamily="18" charset="0"/>
                <a:ea typeface="华文细黑" panose="02010600040101010101" pitchFamily="2" charset="-122"/>
                <a:cs typeface="Times New Roman" panose="02020603050405020304" pitchFamily="18" charset="0"/>
              </a:rPr>
              <a:t>J/</a:t>
            </a:r>
            <a:r>
              <a:rPr lang="en-US" altLang="zh-CN" sz="1800" b="1">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rPr>
              <a:t>衰变的研究</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BESI</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的许多测量已发表。</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BESII</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上所获取的世界上的最大的</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J/</a:t>
            </a:r>
            <a:r>
              <a:rPr lang="en-US" altLang="zh-CN"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数据样本，将会给出更多的结果。</a:t>
            </a:r>
          </a:p>
          <a:p>
            <a:pPr marL="341313" indent="-341313" eaLnBrk="1" hangingPunct="1">
              <a:lnSpc>
                <a:spcPts val="2400"/>
              </a:lnSpc>
              <a:buFont typeface="Wingdings" panose="05000000000000000000" pitchFamily="2" charset="2"/>
              <a:buNone/>
            </a:pP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6</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1800" b="1">
                <a:latin typeface="Times New Roman" panose="02020603050405020304" pitchFamily="18" charset="0"/>
                <a:ea typeface="华文细黑" panose="02010600040101010101" pitchFamily="2" charset="-122"/>
                <a:cs typeface="Times New Roman" panose="02020603050405020304" pitchFamily="18" charset="0"/>
              </a:rPr>
              <a:t>许多的重要测量已为国际高能物理界所接受</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 </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如</a:t>
            </a:r>
            <a:r>
              <a:rPr lang="zh-CN" altLang="en-US" sz="1800">
                <a:latin typeface="Times New Roman" panose="02020603050405020304" pitchFamily="18" charset="0"/>
                <a:ea typeface="华文细黑" panose="02010600040101010101" pitchFamily="2" charset="-122"/>
                <a:cs typeface="Times New Roman" panose="02020603050405020304" pitchFamily="18" charset="0"/>
                <a:sym typeface="Symbol" panose="05050102010706020507" pitchFamily="18" charset="2"/>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(1440) </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f2(1525) </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等，总共</a:t>
            </a:r>
            <a:r>
              <a:rPr lang="en-US" altLang="zh-CN" sz="1800">
                <a:latin typeface="Times New Roman" panose="02020603050405020304" pitchFamily="18" charset="0"/>
                <a:ea typeface="华文细黑" panose="02010600040101010101" pitchFamily="2" charset="-122"/>
                <a:cs typeface="Times New Roman" panose="02020603050405020304" pitchFamily="18" charset="0"/>
              </a:rPr>
              <a:t>116</a:t>
            </a:r>
            <a:r>
              <a:rPr lang="zh-CN" altLang="en-US" sz="1800">
                <a:latin typeface="Times New Roman" panose="02020603050405020304" pitchFamily="18" charset="0"/>
                <a:ea typeface="华文细黑" panose="02010600040101010101" pitchFamily="2" charset="-122"/>
                <a:cs typeface="Times New Roman" panose="02020603050405020304" pitchFamily="18" charset="0"/>
              </a:rPr>
              <a:t>次引证</a:t>
            </a:r>
          </a:p>
        </p:txBody>
      </p:sp>
      <p:sp>
        <p:nvSpPr>
          <p:cNvPr id="4" name="页脚占位符 3">
            <a:extLst>
              <a:ext uri="{FF2B5EF4-FFF2-40B4-BE49-F238E27FC236}">
                <a16:creationId xmlns:a16="http://schemas.microsoft.com/office/drawing/2014/main" id="{C0772BED-91FD-4FDA-9B94-0E6F2344C7AC}"/>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9F9CFA5-0F15-41E2-BDA3-15589784E6B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767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C3C27E85-963C-4FC2-83C2-17CB7E6C72D5}"/>
              </a:ext>
            </a:extLst>
          </p:cNvPr>
          <p:cNvSpPr>
            <a:spLocks noGrp="1" noChangeArrowheads="1"/>
          </p:cNvSpPr>
          <p:nvPr>
            <p:ph type="title"/>
          </p:nvPr>
        </p:nvSpPr>
        <p:spPr/>
        <p:txBody>
          <a:bodyPr/>
          <a:lstStyle/>
          <a:p>
            <a:pPr eaLnBrk="1" hangingPunct="1"/>
            <a:r>
              <a:rPr lang="en-US" altLang="zh-CN" sz="2800"/>
              <a:t>BEPC</a:t>
            </a:r>
          </a:p>
        </p:txBody>
      </p:sp>
      <p:pic>
        <p:nvPicPr>
          <p:cNvPr id="6147" name="Picture 4" descr="bepc-buzhi-01">
            <a:extLst>
              <a:ext uri="{FF2B5EF4-FFF2-40B4-BE49-F238E27FC236}">
                <a16:creationId xmlns:a16="http://schemas.microsoft.com/office/drawing/2014/main" id="{A6B0CE89-92DD-4B5E-AD44-A2551CC4E5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8313" y="1196975"/>
            <a:ext cx="8207375" cy="541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页脚占位符 3">
            <a:extLst>
              <a:ext uri="{FF2B5EF4-FFF2-40B4-BE49-F238E27FC236}">
                <a16:creationId xmlns:a16="http://schemas.microsoft.com/office/drawing/2014/main" id="{8BF0DF9A-65A4-463B-BF3D-D57C1AB48806}"/>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36CBBCC-9469-4502-A3F5-7AB0FA372BE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768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a:extLst>
              <a:ext uri="{FF2B5EF4-FFF2-40B4-BE49-F238E27FC236}">
                <a16:creationId xmlns:a16="http://schemas.microsoft.com/office/drawing/2014/main" id="{D61C7E57-17D2-46E1-9CFF-B7FABA58FF37}"/>
              </a:ext>
            </a:extLst>
          </p:cNvPr>
          <p:cNvSpPr>
            <a:spLocks noGrp="1" noChangeArrowheads="1"/>
          </p:cNvSpPr>
          <p:nvPr>
            <p:ph type="title"/>
          </p:nvPr>
        </p:nvSpPr>
        <p:spPr/>
        <p:txBody>
          <a:bodyPr/>
          <a:lstStyle/>
          <a:p>
            <a:pPr eaLnBrk="1" hangingPunct="1"/>
            <a:endParaRPr lang="zh-CN" altLang="zh-CN"/>
          </a:p>
        </p:txBody>
      </p:sp>
      <p:pic>
        <p:nvPicPr>
          <p:cNvPr id="7171" name="Picture 4" descr="bepc15-01">
            <a:extLst>
              <a:ext uri="{FF2B5EF4-FFF2-40B4-BE49-F238E27FC236}">
                <a16:creationId xmlns:a16="http://schemas.microsoft.com/office/drawing/2014/main" id="{21D922F1-0343-4B71-B703-F5790270AD1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8313" y="692150"/>
            <a:ext cx="8207375"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页脚占位符 3">
            <a:extLst>
              <a:ext uri="{FF2B5EF4-FFF2-40B4-BE49-F238E27FC236}">
                <a16:creationId xmlns:a16="http://schemas.microsoft.com/office/drawing/2014/main" id="{A0E9A55C-0A0A-4404-8087-6AF3B028BC3B}"/>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E01FBE0-BD18-4E79-89F1-576E721FC55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769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a:xfrm>
            <a:off x="0" y="609600"/>
            <a:ext cx="8964613" cy="658813"/>
          </a:xfrm>
        </p:spPr>
        <p:txBody>
          <a:bodyPr/>
          <a:lstStyle/>
          <a:p>
            <a:pPr eaLnBrk="1" hangingPunct="1"/>
            <a:r>
              <a:rPr lang="zh-CN" altLang="en-US" sz="3200" b="1" dirty="0">
                <a:solidFill>
                  <a:schemeClr val="bg1"/>
                </a:solidFill>
                <a:latin typeface="华文行楷" pitchFamily="2" charset="-122"/>
                <a:ea typeface="华文行楷" pitchFamily="2" charset="-122"/>
              </a:rPr>
              <a:t>锁相环（</a:t>
            </a:r>
            <a:r>
              <a:rPr lang="en-US" altLang="zh-CN" sz="3200" b="1" dirty="0">
                <a:solidFill>
                  <a:schemeClr val="bg1"/>
                </a:solidFill>
                <a:ea typeface="华文行楷" pitchFamily="2" charset="-122"/>
              </a:rPr>
              <a:t>PLL</a:t>
            </a:r>
            <a:r>
              <a:rPr lang="en-US" altLang="zh-CN" sz="3200" b="1" dirty="0">
                <a:solidFill>
                  <a:schemeClr val="bg1"/>
                </a:solidFill>
                <a:latin typeface="华文行楷" pitchFamily="2" charset="-122"/>
                <a:ea typeface="华文行楷" pitchFamily="2" charset="-122"/>
              </a:rPr>
              <a:t>)</a:t>
            </a:r>
            <a:r>
              <a:rPr lang="zh-CN" altLang="en-US" sz="3200" b="1" dirty="0">
                <a:solidFill>
                  <a:schemeClr val="bg1"/>
                </a:solidFill>
                <a:latin typeface="华文行楷" pitchFamily="2" charset="-122"/>
                <a:ea typeface="华文行楷" pitchFamily="2" charset="-122"/>
              </a:rPr>
              <a:t>和延时锁定环（</a:t>
            </a:r>
            <a:r>
              <a:rPr lang="en-US" altLang="zh-CN" sz="3200" b="1" dirty="0">
                <a:solidFill>
                  <a:schemeClr val="bg1"/>
                </a:solidFill>
                <a:ea typeface="华文行楷" pitchFamily="2" charset="-122"/>
              </a:rPr>
              <a:t>DDL</a:t>
            </a:r>
            <a:r>
              <a:rPr lang="zh-CN" altLang="en-US" sz="3200" b="1" dirty="0">
                <a:solidFill>
                  <a:schemeClr val="bg1"/>
                </a:solidFill>
                <a:latin typeface="华文行楷" pitchFamily="2" charset="-122"/>
                <a:ea typeface="华文行楷" pitchFamily="2" charset="-122"/>
              </a:rPr>
              <a:t>）</a:t>
            </a:r>
          </a:p>
        </p:txBody>
      </p:sp>
      <p:sp>
        <p:nvSpPr>
          <p:cNvPr id="4" name="灯片编号占位符 3"/>
          <p:cNvSpPr>
            <a:spLocks noGrp="1"/>
          </p:cNvSpPr>
          <p:nvPr>
            <p:ph type="sldNum" sz="quarter" idx="12"/>
          </p:nvPr>
        </p:nvSpPr>
        <p:spPr/>
        <p:txBody>
          <a:bodyPr/>
          <a:lstStyle/>
          <a:p>
            <a:pPr>
              <a:defRPr/>
            </a:pPr>
            <a:fld id="{032ABBC7-38CF-44E4-8B5E-654FB073E02A}" type="slidenum">
              <a:rPr lang="en-US" altLang="zh-CN" smtClean="0"/>
              <a:pPr>
                <a:defRPr/>
              </a:pPr>
              <a:t>77</a:t>
            </a:fld>
            <a:endParaRPr lang="en-US" altLang="zh-CN"/>
          </a:p>
        </p:txBody>
      </p:sp>
      <p:graphicFrame>
        <p:nvGraphicFramePr>
          <p:cNvPr id="5" name="内容占位符 5"/>
          <p:cNvGraphicFramePr>
            <a:graphicFrameLocks/>
          </p:cNvGraphicFramePr>
          <p:nvPr/>
        </p:nvGraphicFramePr>
        <p:xfrm>
          <a:off x="395536" y="548680"/>
          <a:ext cx="8496944" cy="56612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23EA8524-D059-476C-976B-8A14ACF5F943}"/>
              </a:ext>
            </a:extLst>
          </p:cNvPr>
          <p:cNvSpPr>
            <a:spLocks noGrp="1" noChangeArrowheads="1"/>
          </p:cNvSpPr>
          <p:nvPr>
            <p:ph type="title"/>
          </p:nvPr>
        </p:nvSpPr>
        <p:spPr/>
        <p:txBody>
          <a:bodyPr/>
          <a:lstStyle/>
          <a:p>
            <a:pPr eaLnBrk="1" hangingPunct="1"/>
            <a:r>
              <a:rPr lang="en-US" altLang="zh-CN"/>
              <a:t>BES</a:t>
            </a:r>
            <a:r>
              <a:rPr lang="zh-CN" altLang="en-US"/>
              <a:t>（</a:t>
            </a:r>
            <a:r>
              <a:rPr lang="en-US" altLang="zh-CN"/>
              <a:t>I/II</a:t>
            </a:r>
            <a:r>
              <a:rPr lang="zh-CN" altLang="en-US"/>
              <a:t>）</a:t>
            </a:r>
            <a:endParaRPr lang="zh-CN" altLang="zh-CN"/>
          </a:p>
        </p:txBody>
      </p:sp>
      <p:pic>
        <p:nvPicPr>
          <p:cNvPr id="8195" name="Picture 4" descr="BES-01">
            <a:extLst>
              <a:ext uri="{FF2B5EF4-FFF2-40B4-BE49-F238E27FC236}">
                <a16:creationId xmlns:a16="http://schemas.microsoft.com/office/drawing/2014/main" id="{D03B5564-DBC6-406B-94FD-40769C77B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95963" y="1268413"/>
            <a:ext cx="3098800" cy="436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6" name="Picture 5" descr="271">
            <a:extLst>
              <a:ext uri="{FF2B5EF4-FFF2-40B4-BE49-F238E27FC236}">
                <a16:creationId xmlns:a16="http://schemas.microsoft.com/office/drawing/2014/main" id="{46EB7565-BA91-4151-A5E5-5016FA5D54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825" y="1484313"/>
            <a:ext cx="5399088" cy="374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3E0350A9-C977-4856-807B-BB5C4083FA66}"/>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35578D5-437D-4CFE-A666-AAC20A28BF48}"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19F69BF2-8667-4EF5-AACB-9CF431656D80}"/>
              </a:ext>
            </a:extLst>
          </p:cNvPr>
          <p:cNvSpPr>
            <a:spLocks noGrp="1" noChangeArrowheads="1"/>
          </p:cNvSpPr>
          <p:nvPr>
            <p:ph type="title"/>
          </p:nvPr>
        </p:nvSpPr>
        <p:spPr/>
        <p:txBody>
          <a:bodyPr/>
          <a:lstStyle/>
          <a:p>
            <a:pPr eaLnBrk="1" hangingPunct="1"/>
            <a:endParaRPr lang="zh-CN" altLang="zh-CN"/>
          </a:p>
        </p:txBody>
      </p:sp>
      <p:pic>
        <p:nvPicPr>
          <p:cNvPr id="9219" name="Picture 4" descr="BES-jie1">
            <a:extLst>
              <a:ext uri="{FF2B5EF4-FFF2-40B4-BE49-F238E27FC236}">
                <a16:creationId xmlns:a16="http://schemas.microsoft.com/office/drawing/2014/main" id="{1F3F338B-96E5-465E-B297-DC8B6EC501E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825" y="1341438"/>
            <a:ext cx="4579938" cy="467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0" name="Picture 5" descr="BES-jie2">
            <a:extLst>
              <a:ext uri="{FF2B5EF4-FFF2-40B4-BE49-F238E27FC236}">
                <a16:creationId xmlns:a16="http://schemas.microsoft.com/office/drawing/2014/main" id="{EFC775AE-86B1-41C1-9C7E-7E1F4BE368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6763" y="1341438"/>
            <a:ext cx="4551362" cy="467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3939BCCF-B68D-4E3C-BA84-558A84E1198D}"/>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E12DC6E-E761-4FFA-9B83-0F316C9660C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871F448F-B46A-4001-8C66-4853FCDE0B99}"/>
              </a:ext>
            </a:extLst>
          </p:cNvPr>
          <p:cNvSpPr>
            <a:spLocks noGrp="1" noChangeArrowheads="1"/>
          </p:cNvSpPr>
          <p:nvPr>
            <p:ph type="title"/>
          </p:nvPr>
        </p:nvSpPr>
        <p:spPr/>
        <p:txBody>
          <a:bodyPr/>
          <a:lstStyle/>
          <a:p>
            <a:pPr eaLnBrk="1" hangingPunct="1"/>
            <a:r>
              <a:rPr lang="en-US" altLang="zh-CN" sz="2800"/>
              <a:t>BEPCII</a:t>
            </a:r>
          </a:p>
        </p:txBody>
      </p:sp>
      <p:sp>
        <p:nvSpPr>
          <p:cNvPr id="10243" name="Rectangle 3">
            <a:extLst>
              <a:ext uri="{FF2B5EF4-FFF2-40B4-BE49-F238E27FC236}">
                <a16:creationId xmlns:a16="http://schemas.microsoft.com/office/drawing/2014/main" id="{E64DA80A-1340-485E-9C7A-A6D145506082}"/>
              </a:ext>
            </a:extLst>
          </p:cNvPr>
          <p:cNvSpPr>
            <a:spLocks noGrp="1" noChangeArrowheads="1"/>
          </p:cNvSpPr>
          <p:nvPr>
            <p:ph type="body" idx="1"/>
          </p:nvPr>
        </p:nvSpPr>
        <p:spPr>
          <a:xfrm>
            <a:off x="457200" y="1196975"/>
            <a:ext cx="8229600" cy="5472113"/>
          </a:xfrm>
        </p:spPr>
        <p:txBody>
          <a:bodyPr/>
          <a:lstStyle/>
          <a:p>
            <a:pPr eaLnBrk="1" hangingPunct="1">
              <a:lnSpc>
                <a:spcPts val="2200"/>
              </a:lnSpc>
            </a:pPr>
            <a:r>
              <a:rPr lang="zh-CN" altLang="en-US" sz="1800">
                <a:latin typeface="华文细黑" panose="02010600040101010101" pitchFamily="2" charset="-122"/>
                <a:ea typeface="华文细黑" panose="02010600040101010101" pitchFamily="2" charset="-122"/>
              </a:rPr>
              <a:t>北京正负电子对撞机重大改造工程</a:t>
            </a:r>
            <a:r>
              <a:rPr lang="en-US" altLang="zh-CN" sz="1800">
                <a:latin typeface="华文细黑" panose="02010600040101010101" pitchFamily="2" charset="-122"/>
                <a:ea typeface="华文细黑" panose="02010600040101010101" pitchFamily="2" charset="-122"/>
              </a:rPr>
              <a:t>(BEPCII)</a:t>
            </a:r>
            <a:r>
              <a:rPr lang="zh-CN" altLang="en-US" sz="1800">
                <a:latin typeface="华文细黑" panose="02010600040101010101" pitchFamily="2" charset="-122"/>
                <a:ea typeface="华文细黑" panose="02010600040101010101" pitchFamily="2" charset="-122"/>
              </a:rPr>
              <a:t>的建设目标是对北京正负电子对撞机和北京谱仪进行重大改造。任务是在对撞机现有隧道内新建一个储存环，采用多束团、大交叉角对撞方式，成为当前国际上最先进的双环对撞机，将亮度提高两个数量级，在质心系能量</a:t>
            </a:r>
            <a:r>
              <a:rPr lang="en-US" altLang="zh-CN" sz="1800">
                <a:latin typeface="华文细黑" panose="02010600040101010101" pitchFamily="2" charset="-122"/>
                <a:ea typeface="华文细黑" panose="02010600040101010101" pitchFamily="2" charset="-122"/>
              </a:rPr>
              <a:t>3.77 GeV</a:t>
            </a:r>
            <a:r>
              <a:rPr lang="zh-CN" altLang="en-US" sz="1800">
                <a:latin typeface="华文细黑" panose="02010600040101010101" pitchFamily="2" charset="-122"/>
                <a:ea typeface="华文细黑" panose="02010600040101010101" pitchFamily="2" charset="-122"/>
              </a:rPr>
              <a:t>时达到</a:t>
            </a:r>
            <a:r>
              <a:rPr lang="en-US" altLang="zh-CN" sz="1800">
                <a:latin typeface="华文细黑" panose="02010600040101010101" pitchFamily="2" charset="-122"/>
                <a:ea typeface="华文细黑" panose="02010600040101010101" pitchFamily="2" charset="-122"/>
              </a:rPr>
              <a:t>3×10</a:t>
            </a:r>
            <a:r>
              <a:rPr lang="en-US" altLang="zh-CN" sz="1800" baseline="30000">
                <a:latin typeface="华文细黑" panose="02010600040101010101" pitchFamily="2" charset="-122"/>
                <a:ea typeface="华文细黑" panose="02010600040101010101" pitchFamily="2" charset="-122"/>
              </a:rPr>
              <a:t>32 </a:t>
            </a:r>
            <a:r>
              <a:rPr lang="en-US" altLang="zh-CN" sz="1800">
                <a:latin typeface="华文细黑" panose="02010600040101010101" pitchFamily="2" charset="-122"/>
                <a:ea typeface="华文细黑" panose="02010600040101010101" pitchFamily="2" charset="-122"/>
              </a:rPr>
              <a:t>– 10×10</a:t>
            </a:r>
            <a:r>
              <a:rPr lang="en-US" altLang="zh-CN" sz="1800" baseline="30000">
                <a:latin typeface="华文细黑" panose="02010600040101010101" pitchFamily="2" charset="-122"/>
                <a:ea typeface="华文细黑" panose="02010600040101010101" pitchFamily="2" charset="-122"/>
              </a:rPr>
              <a:t>32</a:t>
            </a:r>
            <a:r>
              <a:rPr lang="en-US" altLang="zh-CN" sz="1800">
                <a:latin typeface="华文细黑" panose="02010600040101010101" pitchFamily="2" charset="-122"/>
                <a:ea typeface="华文细黑" panose="02010600040101010101" pitchFamily="2" charset="-122"/>
              </a:rPr>
              <a:t> cm</a:t>
            </a:r>
            <a:r>
              <a:rPr lang="en-US" altLang="zh-CN" sz="1800" baseline="30000">
                <a:latin typeface="华文细黑" panose="02010600040101010101" pitchFamily="2" charset="-122"/>
                <a:ea typeface="华文细黑" panose="02010600040101010101" pitchFamily="2" charset="-122"/>
              </a:rPr>
              <a:t>-2</a:t>
            </a:r>
            <a:r>
              <a:rPr lang="en-US" altLang="zh-CN" sz="1800">
                <a:latin typeface="华文细黑" panose="02010600040101010101" pitchFamily="2" charset="-122"/>
                <a:ea typeface="华文细黑" panose="02010600040101010101" pitchFamily="2" charset="-122"/>
              </a:rPr>
              <a:t>s</a:t>
            </a:r>
            <a:r>
              <a:rPr lang="en-US" altLang="zh-CN" sz="1800" baseline="30000">
                <a:latin typeface="华文细黑" panose="02010600040101010101" pitchFamily="2" charset="-122"/>
                <a:ea typeface="华文细黑" panose="02010600040101010101" pitchFamily="2" charset="-122"/>
              </a:rPr>
              <a:t>-1</a:t>
            </a:r>
            <a:r>
              <a:rPr lang="zh-CN" altLang="en-US" sz="1800">
                <a:latin typeface="华文细黑" panose="02010600040101010101" pitchFamily="2" charset="-122"/>
                <a:ea typeface="华文细黑" panose="02010600040101010101" pitchFamily="2" charset="-122"/>
              </a:rPr>
              <a:t>。北京谱仪将进行全面改造，大幅度提高探测器性能，减少系统误差，与对撞机的高事例率相匹配，实现精确测量，并适应</a:t>
            </a:r>
            <a:r>
              <a:rPr lang="en-US" altLang="zh-CN" sz="1800">
                <a:latin typeface="华文细黑" panose="02010600040101010101" pitchFamily="2" charset="-122"/>
                <a:ea typeface="华文细黑" panose="02010600040101010101" pitchFamily="2" charset="-122"/>
              </a:rPr>
              <a:t>BEPCII</a:t>
            </a:r>
            <a:r>
              <a:rPr lang="zh-CN" altLang="en-US" sz="1800">
                <a:latin typeface="华文细黑" panose="02010600040101010101" pitchFamily="2" charset="-122"/>
                <a:ea typeface="华文细黑" panose="02010600040101010101" pitchFamily="2" charset="-122"/>
              </a:rPr>
              <a:t>高计数率运行的要求。采用双环方案改造后的北京正负电子对撞机的亮度是美国康奈尔大学对撞机设计亮度的</a:t>
            </a:r>
            <a:r>
              <a:rPr lang="en-US" altLang="zh-CN" sz="1800">
                <a:latin typeface="华文细黑" panose="02010600040101010101" pitchFamily="2" charset="-122"/>
                <a:ea typeface="华文细黑" panose="02010600040101010101" pitchFamily="2" charset="-122"/>
              </a:rPr>
              <a:t>3</a:t>
            </a:r>
            <a:r>
              <a:rPr lang="zh-CN" altLang="en-US" sz="1800">
                <a:latin typeface="华文细黑" panose="02010600040101010101" pitchFamily="2" charset="-122"/>
                <a:ea typeface="华文细黑" panose="02010600040101010101" pitchFamily="2" charset="-122"/>
              </a:rPr>
              <a:t>至</a:t>
            </a:r>
            <a:r>
              <a:rPr lang="en-US" altLang="zh-CN" sz="1800">
                <a:latin typeface="华文细黑" panose="02010600040101010101" pitchFamily="2" charset="-122"/>
                <a:ea typeface="华文细黑" panose="02010600040101010101" pitchFamily="2" charset="-122"/>
              </a:rPr>
              <a:t>7</a:t>
            </a:r>
            <a:r>
              <a:rPr lang="zh-CN" altLang="en-US" sz="1800">
                <a:latin typeface="华文细黑" panose="02010600040101010101" pitchFamily="2" charset="-122"/>
                <a:ea typeface="华文细黑" panose="02010600040101010101" pitchFamily="2" charset="-122"/>
              </a:rPr>
              <a:t>倍，将在世界同类型装置中继续保持领先地位。高统计的数据是粲物理的精确测量、寻找新粒子和稀有衰变事例、探索新物理现象等主要物理目标研究的关键。 </a:t>
            </a:r>
            <a:r>
              <a:rPr lang="en-US" altLang="zh-CN" sz="1800">
                <a:latin typeface="华文细黑" panose="02010600040101010101" pitchFamily="2" charset="-122"/>
                <a:ea typeface="华文细黑" panose="02010600040101010101" pitchFamily="2" charset="-122"/>
              </a:rPr>
              <a:t>BEPCII</a:t>
            </a:r>
            <a:r>
              <a:rPr lang="zh-CN" altLang="en-US" sz="1800">
                <a:latin typeface="华文细黑" panose="02010600040101010101" pitchFamily="2" charset="-122"/>
                <a:ea typeface="华文细黑" panose="02010600040101010101" pitchFamily="2" charset="-122"/>
              </a:rPr>
              <a:t>的物理目标是在</a:t>
            </a:r>
            <a:r>
              <a:rPr lang="en-US" altLang="zh-CN" sz="1800">
                <a:latin typeface="华文细黑" panose="02010600040101010101" pitchFamily="2" charset="-122"/>
                <a:ea typeface="华文细黑" panose="02010600040101010101" pitchFamily="2" charset="-122"/>
              </a:rPr>
              <a:t>t-</a:t>
            </a:r>
            <a:r>
              <a:rPr lang="zh-CN" altLang="en-US" sz="1800">
                <a:latin typeface="华文细黑" panose="02010600040101010101" pitchFamily="2" charset="-122"/>
                <a:ea typeface="华文细黑" panose="02010600040101010101" pitchFamily="2" charset="-122"/>
              </a:rPr>
              <a:t>粲能区进行精确测量，探索新的物理现象，为我国在今后相当长的时期内继续保持</a:t>
            </a:r>
            <a:r>
              <a:rPr lang="en-US" altLang="zh-CN" sz="1800">
                <a:latin typeface="华文细黑" panose="02010600040101010101" pitchFamily="2" charset="-122"/>
                <a:ea typeface="华文细黑" panose="02010600040101010101" pitchFamily="2" charset="-122"/>
              </a:rPr>
              <a:t>t-</a:t>
            </a:r>
            <a:r>
              <a:rPr lang="zh-CN" altLang="en-US" sz="1800">
                <a:latin typeface="华文细黑" panose="02010600040101010101" pitchFamily="2" charset="-122"/>
                <a:ea typeface="华文细黑" panose="02010600040101010101" pitchFamily="2" charset="-122"/>
              </a:rPr>
              <a:t>粲物理研究的国际领先地位，攀登世界科学高峰，取得原始创新性物理成果奠定基础。 </a:t>
            </a:r>
          </a:p>
          <a:p>
            <a:pPr eaLnBrk="1" hangingPunct="1">
              <a:lnSpc>
                <a:spcPts val="2200"/>
              </a:lnSpc>
            </a:pPr>
            <a:r>
              <a:rPr lang="zh-CN" altLang="en-US" sz="1800">
                <a:latin typeface="华文细黑" panose="02010600040101010101" pitchFamily="2" charset="-122"/>
                <a:ea typeface="华文细黑" panose="02010600040101010101" pitchFamily="2" charset="-122"/>
              </a:rPr>
              <a:t>采用双环方案改造后的北京正负电子对撞机在世界</a:t>
            </a:r>
            <a:r>
              <a:rPr lang="zh-CN" altLang="en-US" sz="1800">
                <a:latin typeface="华文细黑" panose="02010600040101010101" pitchFamily="2" charset="-122"/>
                <a:ea typeface="华文细黑" panose="02010600040101010101" pitchFamily="2" charset="-122"/>
                <a:sym typeface="Symbol" panose="05050102010706020507" pitchFamily="18" charset="2"/>
              </a:rPr>
              <a:t></a:t>
            </a:r>
            <a:r>
              <a:rPr lang="en-US" altLang="zh-CN" sz="1800">
                <a:latin typeface="华文细黑" panose="02010600040101010101" pitchFamily="2" charset="-122"/>
                <a:ea typeface="华文细黑" panose="02010600040101010101" pitchFamily="2" charset="-122"/>
              </a:rPr>
              <a:t>-</a:t>
            </a:r>
            <a:r>
              <a:rPr lang="zh-CN" altLang="en-US" sz="1800">
                <a:latin typeface="华文细黑" panose="02010600040101010101" pitchFamily="2" charset="-122"/>
                <a:ea typeface="华文细黑" panose="02010600040101010101" pitchFamily="2" charset="-122"/>
              </a:rPr>
              <a:t>粲物理研究领域同类装置中将继续处于领先地位，有望取得原创性的重大物理成果。在</a:t>
            </a:r>
            <a:r>
              <a:rPr lang="en-US" altLang="zh-CN" sz="1800">
                <a:latin typeface="华文细黑" panose="02010600040101010101" pitchFamily="2" charset="-122"/>
                <a:ea typeface="华文细黑" panose="02010600040101010101" pitchFamily="2" charset="-122"/>
              </a:rPr>
              <a:t>BEPCII </a:t>
            </a:r>
            <a:r>
              <a:rPr lang="zh-CN" altLang="en-US" sz="1800">
                <a:latin typeface="华文细黑" panose="02010600040101010101" pitchFamily="2" charset="-122"/>
                <a:ea typeface="华文细黑" panose="02010600040101010101" pitchFamily="2" charset="-122"/>
              </a:rPr>
              <a:t>建成之后，预期每年能获取</a:t>
            </a:r>
            <a:r>
              <a:rPr lang="en-US" altLang="zh-CN" sz="1800">
                <a:latin typeface="华文细黑" panose="02010600040101010101" pitchFamily="2" charset="-122"/>
                <a:ea typeface="华文细黑" panose="02010600040101010101" pitchFamily="2" charset="-122"/>
              </a:rPr>
              <a:t>80</a:t>
            </a:r>
            <a:r>
              <a:rPr lang="zh-CN" altLang="en-US" sz="1800">
                <a:latin typeface="华文细黑" panose="02010600040101010101" pitchFamily="2" charset="-122"/>
                <a:ea typeface="华文细黑" panose="02010600040101010101" pitchFamily="2" charset="-122"/>
              </a:rPr>
              <a:t>亿</a:t>
            </a:r>
            <a:r>
              <a:rPr lang="en-US" altLang="zh-CN" sz="1800">
                <a:latin typeface="华文细黑" panose="02010600040101010101" pitchFamily="2" charset="-122"/>
                <a:ea typeface="华文细黑" panose="02010600040101010101" pitchFamily="2" charset="-122"/>
              </a:rPr>
              <a:t>J/</a:t>
            </a:r>
            <a:r>
              <a:rPr lang="en-US" altLang="zh-CN" sz="1800">
                <a:latin typeface="华文细黑" panose="02010600040101010101" pitchFamily="2" charset="-122"/>
                <a:ea typeface="华文细黑" panose="02010600040101010101" pitchFamily="2" charset="-122"/>
                <a:sym typeface="Symbol" panose="05050102010706020507" pitchFamily="18" charset="2"/>
              </a:rPr>
              <a:t></a:t>
            </a:r>
            <a:r>
              <a:rPr lang="zh-CN" altLang="en-US" sz="1800">
                <a:latin typeface="华文细黑" panose="02010600040101010101" pitchFamily="2" charset="-122"/>
                <a:ea typeface="华文细黑" panose="02010600040101010101" pitchFamily="2" charset="-122"/>
              </a:rPr>
              <a:t>事例或</a:t>
            </a:r>
            <a:r>
              <a:rPr lang="en-US" altLang="zh-CN" sz="1800">
                <a:latin typeface="华文细黑" panose="02010600040101010101" pitchFamily="2" charset="-122"/>
                <a:ea typeface="华文细黑" panose="02010600040101010101" pitchFamily="2" charset="-122"/>
              </a:rPr>
              <a:t>20</a:t>
            </a:r>
            <a:r>
              <a:rPr lang="zh-CN" altLang="en-US" sz="1800">
                <a:latin typeface="华文细黑" panose="02010600040101010101" pitchFamily="2" charset="-122"/>
                <a:ea typeface="华文细黑" panose="02010600040101010101" pitchFamily="2" charset="-122"/>
              </a:rPr>
              <a:t>亿</a:t>
            </a:r>
            <a:r>
              <a:rPr lang="zh-CN" altLang="en-US" sz="1800">
                <a:latin typeface="华文细黑" panose="02010600040101010101" pitchFamily="2" charset="-122"/>
                <a:ea typeface="华文细黑" panose="02010600040101010101" pitchFamily="2" charset="-122"/>
                <a:sym typeface="Symbol" panose="05050102010706020507" pitchFamily="18" charset="2"/>
              </a:rPr>
              <a:t></a:t>
            </a:r>
            <a:r>
              <a:rPr lang="zh-CN" altLang="en-US" sz="1800">
                <a:latin typeface="华文细黑" panose="02010600040101010101" pitchFamily="2" charset="-122"/>
                <a:ea typeface="华文细黑" panose="02010600040101010101" pitchFamily="2" charset="-122"/>
              </a:rPr>
              <a:t>（</a:t>
            </a:r>
            <a:r>
              <a:rPr lang="en-US" altLang="zh-CN" sz="1800">
                <a:latin typeface="华文细黑" panose="02010600040101010101" pitchFamily="2" charset="-122"/>
                <a:ea typeface="华文细黑" panose="02010600040101010101" pitchFamily="2" charset="-122"/>
              </a:rPr>
              <a:t>2S</a:t>
            </a:r>
            <a:r>
              <a:rPr lang="zh-CN" altLang="en-US" sz="1800">
                <a:latin typeface="华文细黑" panose="02010600040101010101" pitchFamily="2" charset="-122"/>
                <a:ea typeface="华文细黑" panose="02010600040101010101" pitchFamily="2" charset="-122"/>
              </a:rPr>
              <a:t>）事例，为</a:t>
            </a:r>
            <a:r>
              <a:rPr lang="zh-CN" altLang="en-US" sz="1800">
                <a:latin typeface="华文细黑" panose="02010600040101010101" pitchFamily="2" charset="-122"/>
                <a:ea typeface="华文细黑" panose="02010600040101010101" pitchFamily="2" charset="-122"/>
                <a:sym typeface="Symbol" panose="05050102010706020507" pitchFamily="18" charset="2"/>
              </a:rPr>
              <a:t></a:t>
            </a:r>
            <a:r>
              <a:rPr lang="en-US" altLang="zh-CN" sz="1800">
                <a:latin typeface="华文细黑" panose="02010600040101010101" pitchFamily="2" charset="-122"/>
                <a:ea typeface="华文细黑" panose="02010600040101010101" pitchFamily="2" charset="-122"/>
              </a:rPr>
              <a:t>-</a:t>
            </a:r>
            <a:r>
              <a:rPr lang="zh-CN" altLang="en-US" sz="1800">
                <a:latin typeface="华文细黑" panose="02010600040101010101" pitchFamily="2" charset="-122"/>
                <a:ea typeface="华文细黑" panose="02010600040101010101" pitchFamily="2" charset="-122"/>
              </a:rPr>
              <a:t>粲物理实验研究提供高统计量的数据和小的系统误差的精确测量，并探索新的物理现象。</a:t>
            </a:r>
          </a:p>
        </p:txBody>
      </p:sp>
      <p:sp>
        <p:nvSpPr>
          <p:cNvPr id="4" name="页脚占位符 3">
            <a:extLst>
              <a:ext uri="{FF2B5EF4-FFF2-40B4-BE49-F238E27FC236}">
                <a16:creationId xmlns:a16="http://schemas.microsoft.com/office/drawing/2014/main" id="{E43667E0-C08A-4427-B326-9999F2B1FF8D}"/>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BF97541-0534-4D84-A8B1-06ED909E81E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050A2DF1-2810-4ED7-9658-5D611B1C56B0}"/>
              </a:ext>
            </a:extLst>
          </p:cNvPr>
          <p:cNvSpPr>
            <a:spLocks noGrp="1" noChangeArrowheads="1"/>
          </p:cNvSpPr>
          <p:nvPr>
            <p:ph type="title"/>
          </p:nvPr>
        </p:nvSpPr>
        <p:spPr/>
        <p:txBody>
          <a:bodyPr/>
          <a:lstStyle/>
          <a:p>
            <a:pPr eaLnBrk="1" hangingPunct="1"/>
            <a:r>
              <a:rPr lang="zh-CN" altLang="en-US" sz="2800">
                <a:latin typeface="华文细黑" panose="02010600040101010101" pitchFamily="2" charset="-122"/>
                <a:ea typeface="华文细黑" panose="02010600040101010101" pitchFamily="2" charset="-122"/>
              </a:rPr>
              <a:t>物理目标</a:t>
            </a:r>
          </a:p>
        </p:txBody>
      </p:sp>
      <p:sp>
        <p:nvSpPr>
          <p:cNvPr id="11267" name="Rectangle 3">
            <a:extLst>
              <a:ext uri="{FF2B5EF4-FFF2-40B4-BE49-F238E27FC236}">
                <a16:creationId xmlns:a16="http://schemas.microsoft.com/office/drawing/2014/main" id="{E22F64D2-8F1A-4CF0-9D40-64D012D58902}"/>
              </a:ext>
            </a:extLst>
          </p:cNvPr>
          <p:cNvSpPr>
            <a:spLocks noGrp="1" noChangeArrowheads="1"/>
          </p:cNvSpPr>
          <p:nvPr>
            <p:ph type="body" sz="half" idx="1"/>
          </p:nvPr>
        </p:nvSpPr>
        <p:spPr>
          <a:xfrm>
            <a:off x="457200" y="1196975"/>
            <a:ext cx="8075613" cy="5184775"/>
          </a:xfrm>
        </p:spPr>
        <p:txBody>
          <a:bodyPr/>
          <a:lstStyle/>
          <a:p>
            <a:pPr eaLnBrk="1" hangingPunct="1">
              <a:lnSpc>
                <a:spcPct val="80000"/>
              </a:lnSpc>
            </a:pPr>
            <a:r>
              <a:rPr lang="zh-CN" altLang="en-US" sz="2400">
                <a:latin typeface="华文细黑" panose="02010600040101010101" pitchFamily="2" charset="-122"/>
                <a:ea typeface="华文细黑" panose="02010600040101010101" pitchFamily="2" charset="-122"/>
              </a:rPr>
              <a:t>寻找胶子球和夸克－胶子混杂态；胶子球和夸克－胶子混杂态是量子色动力学预言的新物质形态，对检验量子色动力学具有重大意义； </a:t>
            </a:r>
          </a:p>
          <a:p>
            <a:pPr eaLnBrk="1" hangingPunct="1">
              <a:lnSpc>
                <a:spcPct val="80000"/>
              </a:lnSpc>
            </a:pPr>
            <a:r>
              <a:rPr lang="zh-CN" altLang="en-US" sz="2400">
                <a:latin typeface="华文细黑" panose="02010600040101010101" pitchFamily="2" charset="-122"/>
                <a:ea typeface="华文细黑" panose="02010600040101010101" pitchFamily="2" charset="-122"/>
              </a:rPr>
              <a:t>寻找</a:t>
            </a:r>
            <a:r>
              <a:rPr lang="en-US" altLang="zh-CN" sz="2400" baseline="30000">
                <a:latin typeface="华文细黑" panose="02010600040101010101" pitchFamily="2" charset="-122"/>
                <a:ea typeface="华文细黑" panose="02010600040101010101" pitchFamily="2" charset="-122"/>
              </a:rPr>
              <a:t>1</a:t>
            </a:r>
            <a:r>
              <a:rPr lang="en-US" altLang="zh-CN" sz="2400">
                <a:latin typeface="华文细黑" panose="02010600040101010101" pitchFamily="2" charset="-122"/>
                <a:ea typeface="华文细黑" panose="02010600040101010101" pitchFamily="2" charset="-122"/>
              </a:rPr>
              <a:t>P</a:t>
            </a:r>
            <a:r>
              <a:rPr lang="en-US" altLang="zh-CN" sz="2400" baseline="-25000">
                <a:latin typeface="华文细黑" panose="02010600040101010101" pitchFamily="2" charset="-122"/>
                <a:ea typeface="华文细黑" panose="02010600040101010101" pitchFamily="2" charset="-122"/>
              </a:rPr>
              <a:t>1</a:t>
            </a:r>
            <a:r>
              <a:rPr lang="zh-CN" altLang="en-US" sz="2400">
                <a:latin typeface="华文细黑" panose="02010600040101010101" pitchFamily="2" charset="-122"/>
                <a:ea typeface="华文细黑" panose="02010600040101010101" pitchFamily="2" charset="-122"/>
              </a:rPr>
              <a:t>和</a:t>
            </a:r>
            <a:r>
              <a:rPr lang="zh-CN" altLang="en-US" sz="2400">
                <a:latin typeface="华文细黑" panose="02010600040101010101" pitchFamily="2" charset="-122"/>
                <a:ea typeface="华文细黑" panose="02010600040101010101" pitchFamily="2" charset="-122"/>
                <a:sym typeface="Symbol" panose="05050102010706020507" pitchFamily="18" charset="2"/>
              </a:rPr>
              <a:t></a:t>
            </a:r>
            <a:r>
              <a:rPr lang="en-US" altLang="zh-CN" sz="2400" baseline="-25000">
                <a:latin typeface="华文细黑" panose="02010600040101010101" pitchFamily="2" charset="-122"/>
                <a:ea typeface="华文细黑" panose="02010600040101010101" pitchFamily="2" charset="-122"/>
              </a:rPr>
              <a:t>c</a:t>
            </a:r>
            <a:r>
              <a:rPr lang="zh-CN" altLang="en-US" sz="2400">
                <a:latin typeface="华文细黑" panose="02010600040101010101" pitchFamily="2" charset="-122"/>
                <a:ea typeface="华文细黑" panose="02010600040101010101" pitchFamily="2" charset="-122"/>
              </a:rPr>
              <a:t>；它们是</a:t>
            </a:r>
            <a:r>
              <a:rPr lang="en-US" altLang="zh-CN" sz="2400">
                <a:latin typeface="华文细黑" panose="02010600040101010101" pitchFamily="2" charset="-122"/>
                <a:ea typeface="华文细黑" panose="02010600040101010101" pitchFamily="2" charset="-122"/>
              </a:rPr>
              <a:t>J/</a:t>
            </a:r>
            <a:r>
              <a:rPr lang="en-US" altLang="zh-CN" sz="2400">
                <a:latin typeface="华文细黑" panose="02010600040101010101" pitchFamily="2" charset="-122"/>
                <a:ea typeface="华文细黑" panose="02010600040101010101" pitchFamily="2" charset="-122"/>
                <a:sym typeface="Symbol" panose="05050102010706020507" pitchFamily="18" charset="2"/>
              </a:rPr>
              <a:t></a:t>
            </a:r>
            <a:r>
              <a:rPr lang="zh-CN" altLang="en-US" sz="2400">
                <a:latin typeface="华文细黑" panose="02010600040101010101" pitchFamily="2" charset="-122"/>
                <a:ea typeface="华文细黑" panose="02010600040101010101" pitchFamily="2" charset="-122"/>
              </a:rPr>
              <a:t>家族中尚未发现的重要成员； </a:t>
            </a:r>
          </a:p>
          <a:p>
            <a:pPr eaLnBrk="1" hangingPunct="1">
              <a:lnSpc>
                <a:spcPct val="80000"/>
              </a:lnSpc>
            </a:pPr>
            <a:r>
              <a:rPr lang="zh-CN" altLang="en-US" sz="2400">
                <a:latin typeface="华文细黑" panose="02010600040101010101" pitchFamily="2" charset="-122"/>
                <a:ea typeface="华文细黑" panose="02010600040101010101" pitchFamily="2" charset="-122"/>
              </a:rPr>
              <a:t>精确测量</a:t>
            </a:r>
            <a:r>
              <a:rPr lang="en-US" altLang="zh-CN" sz="2400">
                <a:latin typeface="华文细黑" panose="02010600040101010101" pitchFamily="2" charset="-122"/>
                <a:ea typeface="华文细黑" panose="02010600040101010101" pitchFamily="2" charset="-122"/>
              </a:rPr>
              <a:t>CKM</a:t>
            </a:r>
            <a:r>
              <a:rPr lang="zh-CN" altLang="en-US" sz="2400">
                <a:latin typeface="华文细黑" panose="02010600040101010101" pitchFamily="2" charset="-122"/>
                <a:ea typeface="华文细黑" panose="02010600040101010101" pitchFamily="2" charset="-122"/>
              </a:rPr>
              <a:t>矩阵元； </a:t>
            </a:r>
          </a:p>
          <a:p>
            <a:pPr eaLnBrk="1" hangingPunct="1">
              <a:lnSpc>
                <a:spcPct val="80000"/>
              </a:lnSpc>
            </a:pPr>
            <a:r>
              <a:rPr lang="zh-CN" altLang="en-US" sz="2400">
                <a:latin typeface="华文细黑" panose="02010600040101010101" pitchFamily="2" charset="-122"/>
                <a:ea typeface="华文细黑" panose="02010600040101010101" pitchFamily="2" charset="-122"/>
              </a:rPr>
              <a:t>研究粲夸克偶素谱及其衰变性质，研究轻强子谱； </a:t>
            </a:r>
          </a:p>
          <a:p>
            <a:pPr eaLnBrk="1" hangingPunct="1">
              <a:lnSpc>
                <a:spcPct val="80000"/>
              </a:lnSpc>
            </a:pPr>
            <a:r>
              <a:rPr lang="zh-CN" altLang="en-US" sz="2400">
                <a:latin typeface="华文细黑" panose="02010600040101010101" pitchFamily="2" charset="-122"/>
                <a:ea typeface="华文细黑" panose="02010600040101010101" pitchFamily="2" charset="-122"/>
              </a:rPr>
              <a:t>精确测量</a:t>
            </a:r>
            <a:r>
              <a:rPr lang="en-US" altLang="zh-CN" sz="2400">
                <a:latin typeface="华文细黑" panose="02010600040101010101" pitchFamily="2" charset="-122"/>
                <a:ea typeface="华文细黑" panose="02010600040101010101" pitchFamily="2" charset="-122"/>
              </a:rPr>
              <a:t>2 - 4.2 GeV</a:t>
            </a:r>
            <a:r>
              <a:rPr lang="zh-CN" altLang="en-US" sz="2400">
                <a:latin typeface="华文细黑" panose="02010600040101010101" pitchFamily="2" charset="-122"/>
                <a:ea typeface="华文细黑" panose="02010600040101010101" pitchFamily="2" charset="-122"/>
              </a:rPr>
              <a:t>能区强子的</a:t>
            </a:r>
            <a:r>
              <a:rPr lang="en-US" altLang="zh-CN" sz="2400">
                <a:latin typeface="华文细黑" panose="02010600040101010101" pitchFamily="2" charset="-122"/>
                <a:ea typeface="华文细黑" panose="02010600040101010101" pitchFamily="2" charset="-122"/>
              </a:rPr>
              <a:t>R</a:t>
            </a:r>
            <a:r>
              <a:rPr lang="zh-CN" altLang="en-US" sz="2400">
                <a:latin typeface="华文细黑" panose="02010600040101010101" pitchFamily="2" charset="-122"/>
                <a:ea typeface="华文细黑" panose="02010600040101010101" pitchFamily="2" charset="-122"/>
              </a:rPr>
              <a:t>值，将精度进一步提高到</a:t>
            </a:r>
            <a:r>
              <a:rPr lang="en-US" altLang="zh-CN" sz="2400">
                <a:latin typeface="华文细黑" panose="02010600040101010101" pitchFamily="2" charset="-122"/>
                <a:ea typeface="华文细黑" panose="02010600040101010101" pitchFamily="2" charset="-122"/>
              </a:rPr>
              <a:t>3%</a:t>
            </a:r>
            <a:r>
              <a:rPr lang="zh-CN" altLang="en-US" sz="2400">
                <a:latin typeface="华文细黑" panose="02010600040101010101" pitchFamily="2" charset="-122"/>
                <a:ea typeface="华文细黑" panose="02010600040101010101" pitchFamily="2" charset="-122"/>
              </a:rPr>
              <a:t>左右； </a:t>
            </a:r>
          </a:p>
          <a:p>
            <a:pPr eaLnBrk="1" hangingPunct="1">
              <a:lnSpc>
                <a:spcPct val="80000"/>
              </a:lnSpc>
            </a:pPr>
            <a:r>
              <a:rPr lang="zh-CN" altLang="en-US" sz="2400">
                <a:latin typeface="华文细黑" panose="02010600040101010101" pitchFamily="2" charset="-122"/>
                <a:ea typeface="华文细黑" panose="02010600040101010101" pitchFamily="2" charset="-122"/>
              </a:rPr>
              <a:t>粲物理，包括</a:t>
            </a:r>
            <a:r>
              <a:rPr lang="en-US" altLang="zh-CN" sz="2400">
                <a:latin typeface="华文细黑" panose="02010600040101010101" pitchFamily="2" charset="-122"/>
                <a:ea typeface="华文细黑" panose="02010600040101010101" pitchFamily="2" charset="-122"/>
              </a:rPr>
              <a:t>D</a:t>
            </a:r>
            <a:r>
              <a:rPr lang="zh-CN" altLang="en-US" sz="2400">
                <a:latin typeface="华文细黑" panose="02010600040101010101" pitchFamily="2" charset="-122"/>
                <a:ea typeface="华文细黑" panose="02010600040101010101" pitchFamily="2" charset="-122"/>
              </a:rPr>
              <a:t>和</a:t>
            </a:r>
            <a:r>
              <a:rPr lang="en-US" altLang="zh-CN" sz="2400">
                <a:latin typeface="华文细黑" panose="02010600040101010101" pitchFamily="2" charset="-122"/>
                <a:ea typeface="华文细黑" panose="02010600040101010101" pitchFamily="2" charset="-122"/>
              </a:rPr>
              <a:t>D</a:t>
            </a:r>
            <a:r>
              <a:rPr lang="en-US" altLang="zh-CN" sz="2400" baseline="-25000">
                <a:latin typeface="华文细黑" panose="02010600040101010101" pitchFamily="2" charset="-122"/>
                <a:ea typeface="华文细黑" panose="02010600040101010101" pitchFamily="2" charset="-122"/>
              </a:rPr>
              <a:t>s</a:t>
            </a:r>
            <a:r>
              <a:rPr lang="zh-CN" altLang="en-US" sz="2400">
                <a:latin typeface="华文细黑" panose="02010600040101010101" pitchFamily="2" charset="-122"/>
                <a:ea typeface="华文细黑" panose="02010600040101010101" pitchFamily="2" charset="-122"/>
              </a:rPr>
              <a:t>，衰变的性质，衰变常数</a:t>
            </a:r>
            <a:r>
              <a:rPr lang="en-US" altLang="zh-CN" sz="2400">
                <a:latin typeface="华文细黑" panose="02010600040101010101" pitchFamily="2" charset="-122"/>
                <a:ea typeface="华文细黑" panose="02010600040101010101" pitchFamily="2" charset="-122"/>
              </a:rPr>
              <a:t>f</a:t>
            </a:r>
            <a:r>
              <a:rPr lang="en-US" altLang="zh-CN" sz="2400" baseline="-25000">
                <a:latin typeface="华文细黑" panose="02010600040101010101" pitchFamily="2" charset="-122"/>
                <a:ea typeface="华文细黑" panose="02010600040101010101" pitchFamily="2" charset="-122"/>
              </a:rPr>
              <a:t>D</a:t>
            </a:r>
            <a:r>
              <a:rPr lang="zh-CN" altLang="en-US" sz="2400">
                <a:latin typeface="华文细黑" panose="02010600040101010101" pitchFamily="2" charset="-122"/>
                <a:ea typeface="华文细黑" panose="02010600040101010101" pitchFamily="2" charset="-122"/>
              </a:rPr>
              <a:t>和</a:t>
            </a:r>
            <a:r>
              <a:rPr lang="en-US" altLang="zh-CN" sz="2400">
                <a:latin typeface="华文细黑" panose="02010600040101010101" pitchFamily="2" charset="-122"/>
                <a:ea typeface="华文细黑" panose="02010600040101010101" pitchFamily="2" charset="-122"/>
              </a:rPr>
              <a:t>f</a:t>
            </a:r>
            <a:r>
              <a:rPr lang="en-US" altLang="zh-CN" sz="2400" baseline="-25000">
                <a:latin typeface="华文细黑" panose="02010600040101010101" pitchFamily="2" charset="-122"/>
                <a:ea typeface="华文细黑" panose="02010600040101010101" pitchFamily="2" charset="-122"/>
              </a:rPr>
              <a:t>Ds</a:t>
            </a:r>
            <a:r>
              <a:rPr lang="zh-CN" altLang="en-US" sz="2400">
                <a:latin typeface="华文细黑" panose="02010600040101010101" pitchFamily="2" charset="-122"/>
                <a:ea typeface="华文细黑" panose="02010600040101010101" pitchFamily="2" charset="-122"/>
              </a:rPr>
              <a:t>的测定； </a:t>
            </a:r>
          </a:p>
          <a:p>
            <a:pPr eaLnBrk="1" hangingPunct="1">
              <a:lnSpc>
                <a:spcPct val="80000"/>
              </a:lnSpc>
            </a:pPr>
            <a:r>
              <a:rPr lang="zh-CN" altLang="en-US" sz="2400">
                <a:latin typeface="华文细黑" panose="02010600040101010101" pitchFamily="2" charset="-122"/>
                <a:ea typeface="华文细黑" panose="02010600040101010101" pitchFamily="2" charset="-122"/>
              </a:rPr>
              <a:t>利用粲夸克偶素衰变研究重子激发态； </a:t>
            </a:r>
          </a:p>
          <a:p>
            <a:pPr eaLnBrk="1" hangingPunct="1">
              <a:lnSpc>
                <a:spcPct val="80000"/>
              </a:lnSpc>
            </a:pPr>
            <a:r>
              <a:rPr lang="zh-CN" altLang="en-US" sz="2400">
                <a:latin typeface="华文细黑" panose="02010600040101010101" pitchFamily="2" charset="-122"/>
                <a:ea typeface="华文细黑" panose="02010600040101010101" pitchFamily="2" charset="-122"/>
              </a:rPr>
              <a:t>寻找</a:t>
            </a:r>
            <a:r>
              <a:rPr lang="zh-CN" altLang="en-US" sz="2400">
                <a:latin typeface="华文细黑" panose="02010600040101010101" pitchFamily="2" charset="-122"/>
                <a:ea typeface="华文细黑" panose="02010600040101010101" pitchFamily="2" charset="-122"/>
                <a:sym typeface="Symbol" panose="05050102010706020507" pitchFamily="18" charset="2"/>
              </a:rPr>
              <a:t></a:t>
            </a:r>
            <a:r>
              <a:rPr lang="zh-CN" altLang="en-US" sz="2400">
                <a:latin typeface="华文细黑" panose="02010600040101010101" pitchFamily="2" charset="-122"/>
                <a:ea typeface="华文细黑" panose="02010600040101010101" pitchFamily="2" charset="-122"/>
              </a:rPr>
              <a:t>轻子和粲夸克偶素衰变中的</a:t>
            </a:r>
            <a:r>
              <a:rPr lang="en-US" altLang="zh-CN" sz="2400">
                <a:latin typeface="华文细黑" panose="02010600040101010101" pitchFamily="2" charset="-122"/>
                <a:ea typeface="华文细黑" panose="02010600040101010101" pitchFamily="2" charset="-122"/>
              </a:rPr>
              <a:t>CP</a:t>
            </a:r>
            <a:r>
              <a:rPr lang="zh-CN" altLang="en-US" sz="2400">
                <a:latin typeface="华文细黑" panose="02010600040101010101" pitchFamily="2" charset="-122"/>
                <a:ea typeface="华文细黑" panose="02010600040101010101" pitchFamily="2" charset="-122"/>
              </a:rPr>
              <a:t>破坏； </a:t>
            </a:r>
          </a:p>
          <a:p>
            <a:pPr eaLnBrk="1" hangingPunct="1">
              <a:lnSpc>
                <a:spcPct val="80000"/>
              </a:lnSpc>
            </a:pPr>
            <a:r>
              <a:rPr lang="zh-CN" altLang="en-US" sz="2400">
                <a:latin typeface="华文细黑" panose="02010600040101010101" pitchFamily="2" charset="-122"/>
                <a:ea typeface="华文细黑" panose="02010600040101010101" pitchFamily="2" charset="-122"/>
              </a:rPr>
              <a:t>寻找         混合和</a:t>
            </a:r>
            <a:r>
              <a:rPr lang="en-US" altLang="zh-CN" sz="2400">
                <a:latin typeface="华文细黑" panose="02010600040101010101" pitchFamily="2" charset="-122"/>
                <a:ea typeface="华文细黑" panose="02010600040101010101" pitchFamily="2" charset="-122"/>
              </a:rPr>
              <a:t>CP</a:t>
            </a:r>
            <a:r>
              <a:rPr lang="zh-CN" altLang="en-US" sz="2400">
                <a:latin typeface="华文细黑" panose="02010600040101010101" pitchFamily="2" charset="-122"/>
                <a:ea typeface="华文细黑" panose="02010600040101010101" pitchFamily="2" charset="-122"/>
              </a:rPr>
              <a:t>破坏等。 </a:t>
            </a:r>
          </a:p>
        </p:txBody>
      </p:sp>
      <p:graphicFrame>
        <p:nvGraphicFramePr>
          <p:cNvPr id="11268" name="Object 4">
            <a:extLst>
              <a:ext uri="{FF2B5EF4-FFF2-40B4-BE49-F238E27FC236}">
                <a16:creationId xmlns:a16="http://schemas.microsoft.com/office/drawing/2014/main" id="{42894446-FB5B-4FCD-831B-783C40543F47}"/>
              </a:ext>
            </a:extLst>
          </p:cNvPr>
          <p:cNvGraphicFramePr>
            <a:graphicFrameLocks noChangeAspect="1"/>
          </p:cNvGraphicFramePr>
          <p:nvPr>
            <p:ph sz="half" idx="2"/>
          </p:nvPr>
        </p:nvGraphicFramePr>
        <p:xfrm>
          <a:off x="1763713" y="5300663"/>
          <a:ext cx="792162" cy="276225"/>
        </p:xfrm>
        <a:graphic>
          <a:graphicData uri="http://schemas.openxmlformats.org/presentationml/2006/ole">
            <mc:AlternateContent xmlns:mc="http://schemas.openxmlformats.org/markup-compatibility/2006">
              <mc:Choice xmlns:v="urn:schemas-microsoft-com:vml" Requires="v">
                <p:oleObj spid="_x0000_s36866" name="公式" r:id="rId3" imgW="545863" imgH="190417" progId="Equation.3">
                  <p:embed/>
                </p:oleObj>
              </mc:Choice>
              <mc:Fallback>
                <p:oleObj name="公式" r:id="rId3" imgW="545863" imgH="190417" progId="Equation.3">
                  <p:embed/>
                  <p:pic>
                    <p:nvPicPr>
                      <p:cNvPr id="11268" name="Object 4">
                        <a:extLst>
                          <a:ext uri="{FF2B5EF4-FFF2-40B4-BE49-F238E27FC236}">
                            <a16:creationId xmlns:a16="http://schemas.microsoft.com/office/drawing/2014/main" id="{42894446-FB5B-4FCD-831B-783C40543F4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3713" y="5300663"/>
                        <a:ext cx="792162"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页脚占位符 3">
            <a:extLst>
              <a:ext uri="{FF2B5EF4-FFF2-40B4-BE49-F238E27FC236}">
                <a16:creationId xmlns:a16="http://schemas.microsoft.com/office/drawing/2014/main" id="{65D9AABE-FBB9-4804-B85E-1838EBC1BDE6}"/>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AD9EE57F-D65E-4B41-B62D-59B6CDDBE03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73836E13-72C0-4B56-A440-2A17A644C553}"/>
              </a:ext>
            </a:extLst>
          </p:cNvPr>
          <p:cNvSpPr>
            <a:spLocks noGrp="1" noChangeArrowheads="1"/>
          </p:cNvSpPr>
          <p:nvPr>
            <p:ph type="title"/>
          </p:nvPr>
        </p:nvSpPr>
        <p:spPr/>
        <p:txBody>
          <a:bodyPr/>
          <a:lstStyle/>
          <a:p>
            <a:pPr eaLnBrk="1" hangingPunct="1"/>
            <a:r>
              <a:rPr lang="zh-CN" altLang="en-US" sz="2800">
                <a:latin typeface="华文细黑" panose="02010600040101010101" pitchFamily="2" charset="-122"/>
                <a:ea typeface="华文细黑" panose="02010600040101010101" pitchFamily="2" charset="-122"/>
              </a:rPr>
              <a:t>技术措施</a:t>
            </a:r>
          </a:p>
        </p:txBody>
      </p:sp>
      <p:sp>
        <p:nvSpPr>
          <p:cNvPr id="12291" name="Rectangle 3">
            <a:extLst>
              <a:ext uri="{FF2B5EF4-FFF2-40B4-BE49-F238E27FC236}">
                <a16:creationId xmlns:a16="http://schemas.microsoft.com/office/drawing/2014/main" id="{5156843B-AD67-4221-A615-55ED47C477E9}"/>
              </a:ext>
            </a:extLst>
          </p:cNvPr>
          <p:cNvSpPr>
            <a:spLocks noGrp="1" noChangeArrowheads="1"/>
          </p:cNvSpPr>
          <p:nvPr>
            <p:ph type="body" idx="1"/>
          </p:nvPr>
        </p:nvSpPr>
        <p:spPr/>
        <p:txBody>
          <a:bodyPr/>
          <a:lstStyle/>
          <a:p>
            <a:pPr eaLnBrk="1" hangingPunct="1">
              <a:lnSpc>
                <a:spcPct val="90000"/>
              </a:lnSpc>
            </a:pPr>
            <a:r>
              <a:rPr lang="zh-CN" altLang="en-US" sz="2400">
                <a:latin typeface="华文细黑" panose="02010600040101010101" pitchFamily="2" charset="-122"/>
                <a:ea typeface="华文细黑" panose="02010600040101010101" pitchFamily="2" charset="-122"/>
              </a:rPr>
              <a:t>在</a:t>
            </a:r>
            <a:r>
              <a:rPr lang="en-US" altLang="zh-CN" sz="2400">
                <a:latin typeface="华文细黑" panose="02010600040101010101" pitchFamily="2" charset="-122"/>
                <a:ea typeface="华文细黑" panose="02010600040101010101" pitchFamily="2" charset="-122"/>
              </a:rPr>
              <a:t>BEPC</a:t>
            </a:r>
            <a:r>
              <a:rPr lang="zh-CN" altLang="en-US" sz="2400">
                <a:latin typeface="华文细黑" panose="02010600040101010101" pitchFamily="2" charset="-122"/>
                <a:ea typeface="华文细黑" panose="02010600040101010101" pitchFamily="2" charset="-122"/>
              </a:rPr>
              <a:t>原有的储存环内建造一个新的储存环，新建的内环与现有的外环在南北两个对撞点相互交叉，正负电子各走半个内环和半个外环，在南对撞点以 </a:t>
            </a:r>
            <a:r>
              <a:rPr lang="en-US" altLang="zh-CN" sz="2400">
                <a:latin typeface="华文细黑" panose="02010600040101010101" pitchFamily="2" charset="-122"/>
                <a:ea typeface="华文细黑" panose="02010600040101010101" pitchFamily="2" charset="-122"/>
              </a:rPr>
              <a:t>±11 mrad</a:t>
            </a:r>
            <a:r>
              <a:rPr lang="zh-CN" altLang="en-US" sz="2400">
                <a:latin typeface="华文细黑" panose="02010600040101010101" pitchFamily="2" charset="-122"/>
                <a:ea typeface="华文细黑" panose="02010600040101010101" pitchFamily="2" charset="-122"/>
              </a:rPr>
              <a:t>的水平交叉角对撞。</a:t>
            </a:r>
          </a:p>
          <a:p>
            <a:pPr eaLnBrk="1" hangingPunct="1">
              <a:lnSpc>
                <a:spcPct val="90000"/>
              </a:lnSpc>
            </a:pPr>
            <a:r>
              <a:rPr lang="zh-CN" altLang="en-US" sz="2400">
                <a:latin typeface="华文细黑" panose="02010600040101010101" pitchFamily="2" charset="-122"/>
                <a:ea typeface="华文细黑" panose="02010600040101010101" pitchFamily="2" charset="-122"/>
              </a:rPr>
              <a:t>双环对撞机的每个环内的束团数将大幅度增加，每环的总流强可达</a:t>
            </a:r>
            <a:r>
              <a:rPr lang="en-US" altLang="zh-CN" sz="2400">
                <a:latin typeface="华文细黑" panose="02010600040101010101" pitchFamily="2" charset="-122"/>
                <a:ea typeface="华文细黑" panose="02010600040101010101" pitchFamily="2" charset="-122"/>
              </a:rPr>
              <a:t>910 mA</a:t>
            </a:r>
            <a:r>
              <a:rPr lang="zh-CN" altLang="en-US" sz="2400">
                <a:latin typeface="华文细黑" panose="02010600040101010101" pitchFamily="2" charset="-122"/>
                <a:ea typeface="华文细黑" panose="02010600040101010101" pitchFamily="2" charset="-122"/>
              </a:rPr>
              <a:t>左右。</a:t>
            </a:r>
          </a:p>
          <a:p>
            <a:pPr eaLnBrk="1" hangingPunct="1">
              <a:lnSpc>
                <a:spcPct val="90000"/>
              </a:lnSpc>
            </a:pPr>
            <a:r>
              <a:rPr lang="en-US" altLang="zh-CN" sz="2400">
                <a:latin typeface="华文细黑" panose="02010600040101010101" pitchFamily="2" charset="-122"/>
                <a:ea typeface="华文细黑" panose="02010600040101010101" pitchFamily="2" charset="-122"/>
              </a:rPr>
              <a:t>BEPCII</a:t>
            </a:r>
            <a:r>
              <a:rPr lang="zh-CN" altLang="en-US" sz="2400">
                <a:latin typeface="华文细黑" panose="02010600040101010101" pitchFamily="2" charset="-122"/>
                <a:ea typeface="华文细黑" panose="02010600040101010101" pitchFamily="2" charset="-122"/>
              </a:rPr>
              <a:t>采用超导插入磁铁压缩束团尺寸、</a:t>
            </a:r>
            <a:r>
              <a:rPr lang="en-US" altLang="zh-CN" sz="2400">
                <a:latin typeface="华文细黑" panose="02010600040101010101" pitchFamily="2" charset="-122"/>
                <a:ea typeface="华文细黑" panose="02010600040101010101" pitchFamily="2" charset="-122"/>
              </a:rPr>
              <a:t>500 MHz</a:t>
            </a:r>
            <a:r>
              <a:rPr lang="zh-CN" altLang="en-US" sz="2400">
                <a:latin typeface="华文细黑" panose="02010600040101010101" pitchFamily="2" charset="-122"/>
                <a:ea typeface="华文细黑" panose="02010600040101010101" pitchFamily="2" charset="-122"/>
              </a:rPr>
              <a:t>超导高频系统减小束团长度、新型低阻抗前室真空管道减少储存环的阻抗等先进技术，预期</a:t>
            </a:r>
            <a:r>
              <a:rPr lang="en-US" altLang="zh-CN" sz="2400">
                <a:latin typeface="华文细黑" panose="02010600040101010101" pitchFamily="2" charset="-122"/>
                <a:ea typeface="华文细黑" panose="02010600040101010101" pitchFamily="2" charset="-122"/>
              </a:rPr>
              <a:t>BEPCII</a:t>
            </a:r>
            <a:r>
              <a:rPr lang="zh-CN" altLang="en-US" sz="2400">
                <a:latin typeface="华文细黑" panose="02010600040101010101" pitchFamily="2" charset="-122"/>
                <a:ea typeface="华文细黑" panose="02010600040101010101" pitchFamily="2" charset="-122"/>
              </a:rPr>
              <a:t>将使亮度提高两个数量级，在束流能量</a:t>
            </a:r>
            <a:r>
              <a:rPr lang="en-US" altLang="zh-CN" sz="2400">
                <a:latin typeface="华文细黑" panose="02010600040101010101" pitchFamily="2" charset="-122"/>
                <a:ea typeface="华文细黑" panose="02010600040101010101" pitchFamily="2" charset="-122"/>
              </a:rPr>
              <a:t>1.89 GeV</a:t>
            </a:r>
            <a:r>
              <a:rPr lang="zh-CN" altLang="en-US" sz="2400">
                <a:latin typeface="华文细黑" panose="02010600040101010101" pitchFamily="2" charset="-122"/>
                <a:ea typeface="华文细黑" panose="02010600040101010101" pitchFamily="2" charset="-122"/>
              </a:rPr>
              <a:t>时可达到   </a:t>
            </a:r>
            <a:r>
              <a:rPr lang="en-US" altLang="zh-CN" sz="2400">
                <a:latin typeface="华文细黑" panose="02010600040101010101" pitchFamily="2" charset="-122"/>
                <a:ea typeface="华文细黑" panose="02010600040101010101" pitchFamily="2" charset="-122"/>
              </a:rPr>
              <a:t>1×10</a:t>
            </a:r>
            <a:r>
              <a:rPr lang="en-US" altLang="zh-CN" sz="2400" baseline="30000">
                <a:latin typeface="华文细黑" panose="02010600040101010101" pitchFamily="2" charset="-122"/>
                <a:ea typeface="华文细黑" panose="02010600040101010101" pitchFamily="2" charset="-122"/>
              </a:rPr>
              <a:t>33</a:t>
            </a:r>
            <a:r>
              <a:rPr lang="en-US" altLang="zh-CN" sz="2400">
                <a:latin typeface="华文细黑" panose="02010600040101010101" pitchFamily="2" charset="-122"/>
                <a:ea typeface="华文细黑" panose="02010600040101010101" pitchFamily="2" charset="-122"/>
              </a:rPr>
              <a:t>  cm</a:t>
            </a:r>
            <a:r>
              <a:rPr lang="en-US" altLang="zh-CN" sz="2400" baseline="30000">
                <a:latin typeface="华文细黑" panose="02010600040101010101" pitchFamily="2" charset="-122"/>
                <a:ea typeface="华文细黑" panose="02010600040101010101" pitchFamily="2" charset="-122"/>
              </a:rPr>
              <a:t>-2</a:t>
            </a:r>
            <a:r>
              <a:rPr lang="en-US" altLang="zh-CN" sz="2400">
                <a:latin typeface="华文细黑" panose="02010600040101010101" pitchFamily="2" charset="-122"/>
                <a:ea typeface="华文细黑" panose="02010600040101010101" pitchFamily="2" charset="-122"/>
              </a:rPr>
              <a:t>s</a:t>
            </a:r>
            <a:r>
              <a:rPr lang="en-US" altLang="zh-CN" sz="2400" baseline="30000">
                <a:latin typeface="华文细黑" panose="02010600040101010101" pitchFamily="2" charset="-122"/>
                <a:ea typeface="华文细黑" panose="02010600040101010101" pitchFamily="2" charset="-122"/>
              </a:rPr>
              <a:t>-1</a:t>
            </a:r>
            <a:r>
              <a:rPr lang="zh-CN" altLang="en-US" sz="2400">
                <a:latin typeface="华文细黑" panose="02010600040101010101" pitchFamily="2" charset="-122"/>
                <a:ea typeface="华文细黑" panose="02010600040101010101" pitchFamily="2" charset="-122"/>
              </a:rPr>
              <a:t>。</a:t>
            </a:r>
          </a:p>
          <a:p>
            <a:pPr eaLnBrk="1" hangingPunct="1">
              <a:lnSpc>
                <a:spcPct val="90000"/>
              </a:lnSpc>
            </a:pPr>
            <a:r>
              <a:rPr lang="zh-CN" altLang="en-US" sz="2400">
                <a:latin typeface="华文细黑" panose="02010600040101010101" pitchFamily="2" charset="-122"/>
                <a:ea typeface="华文细黑" panose="02010600040101010101" pitchFamily="2" charset="-122"/>
              </a:rPr>
              <a:t>改进注入器性能，实现束流能量</a:t>
            </a:r>
            <a:r>
              <a:rPr lang="en-US" altLang="zh-CN" sz="2400">
                <a:latin typeface="华文细黑" panose="02010600040101010101" pitchFamily="2" charset="-122"/>
                <a:ea typeface="华文细黑" panose="02010600040101010101" pitchFamily="2" charset="-122"/>
              </a:rPr>
              <a:t>1.89 GeV</a:t>
            </a:r>
            <a:r>
              <a:rPr lang="zh-CN" altLang="en-US" sz="2400">
                <a:latin typeface="华文细黑" panose="02010600040101010101" pitchFamily="2" charset="-122"/>
                <a:ea typeface="华文细黑" panose="02010600040101010101" pitchFamily="2" charset="-122"/>
              </a:rPr>
              <a:t>时的全能量注入，以便采用</a:t>
            </a:r>
            <a:r>
              <a:rPr lang="en-US" altLang="zh-CN" sz="2400">
                <a:latin typeface="华文细黑" panose="02010600040101010101" pitchFamily="2" charset="-122"/>
                <a:ea typeface="华文细黑" panose="02010600040101010101" pitchFamily="2" charset="-122"/>
              </a:rPr>
              <a:t>top-up</a:t>
            </a:r>
            <a:r>
              <a:rPr lang="zh-CN" altLang="en-US" sz="2400">
                <a:latin typeface="华文细黑" panose="02010600040101010101" pitchFamily="2" charset="-122"/>
                <a:ea typeface="华文细黑" panose="02010600040101010101" pitchFamily="2" charset="-122"/>
              </a:rPr>
              <a:t>运行方式</a:t>
            </a:r>
            <a:r>
              <a:rPr lang="en-US" altLang="zh-CN" sz="2400">
                <a:latin typeface="华文细黑" panose="02010600040101010101" pitchFamily="2" charset="-122"/>
                <a:ea typeface="华文细黑" panose="02010600040101010101" pitchFamily="2" charset="-122"/>
              </a:rPr>
              <a:t>, </a:t>
            </a:r>
            <a:r>
              <a:rPr lang="zh-CN" altLang="en-US" sz="2400">
                <a:latin typeface="华文细黑" panose="02010600040101010101" pitchFamily="2" charset="-122"/>
                <a:ea typeface="华文细黑" panose="02010600040101010101" pitchFamily="2" charset="-122"/>
              </a:rPr>
              <a:t>大幅度提高正电子注入速率，达到</a:t>
            </a:r>
            <a:r>
              <a:rPr lang="en-US" altLang="zh-CN" sz="2400">
                <a:latin typeface="华文细黑" panose="02010600040101010101" pitchFamily="2" charset="-122"/>
                <a:ea typeface="华文细黑" panose="02010600040101010101" pitchFamily="2" charset="-122"/>
              </a:rPr>
              <a:t>50mA/min.</a:t>
            </a:r>
            <a:r>
              <a:rPr lang="zh-CN" altLang="en-US" sz="2400">
                <a:latin typeface="华文细黑" panose="02010600040101010101" pitchFamily="2" charset="-122"/>
                <a:ea typeface="华文细黑" panose="02010600040101010101" pitchFamily="2" charset="-122"/>
              </a:rPr>
              <a:t>。</a:t>
            </a:r>
          </a:p>
        </p:txBody>
      </p:sp>
      <p:sp>
        <p:nvSpPr>
          <p:cNvPr id="4" name="页脚占位符 3">
            <a:extLst>
              <a:ext uri="{FF2B5EF4-FFF2-40B4-BE49-F238E27FC236}">
                <a16:creationId xmlns:a16="http://schemas.microsoft.com/office/drawing/2014/main" id="{0D79D52E-E97C-4AAA-A030-15311F1AD726}"/>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94D1D8A-4F72-4C0A-8E71-5CB2998710C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C6F8DDBA-F494-4675-9C75-5EC20061E14B}"/>
              </a:ext>
            </a:extLst>
          </p:cNvPr>
          <p:cNvSpPr>
            <a:spLocks noGrp="1" noChangeArrowheads="1"/>
          </p:cNvSpPr>
          <p:nvPr>
            <p:ph type="title"/>
          </p:nvPr>
        </p:nvSpPr>
        <p:spPr/>
        <p:txBody>
          <a:bodyPr/>
          <a:lstStyle/>
          <a:p>
            <a:pPr eaLnBrk="1" hangingPunct="1"/>
            <a:r>
              <a:rPr lang="zh-CN" altLang="en-US" sz="2800">
                <a:latin typeface="华文细黑" panose="02010600040101010101" pitchFamily="2" charset="-122"/>
                <a:ea typeface="华文细黑" panose="02010600040101010101" pitchFamily="2" charset="-122"/>
              </a:rPr>
              <a:t>北京谱仪</a:t>
            </a:r>
            <a:r>
              <a:rPr lang="en-US" altLang="zh-CN" sz="2800">
                <a:latin typeface="华文细黑" panose="02010600040101010101" pitchFamily="2" charset="-122"/>
                <a:ea typeface="华文细黑" panose="02010600040101010101" pitchFamily="2" charset="-122"/>
              </a:rPr>
              <a:t>BESIII</a:t>
            </a:r>
            <a:r>
              <a:rPr lang="zh-CN" altLang="en-US" sz="2800">
                <a:latin typeface="华文细黑" panose="02010600040101010101" pitchFamily="2" charset="-122"/>
                <a:ea typeface="华文细黑" panose="02010600040101010101" pitchFamily="2" charset="-122"/>
              </a:rPr>
              <a:t>主要目标</a:t>
            </a:r>
          </a:p>
        </p:txBody>
      </p:sp>
      <p:sp>
        <p:nvSpPr>
          <p:cNvPr id="13315" name="Rectangle 3">
            <a:extLst>
              <a:ext uri="{FF2B5EF4-FFF2-40B4-BE49-F238E27FC236}">
                <a16:creationId xmlns:a16="http://schemas.microsoft.com/office/drawing/2014/main" id="{AD24C2BA-C31E-421C-934D-7E9E0AB72360}"/>
              </a:ext>
            </a:extLst>
          </p:cNvPr>
          <p:cNvSpPr>
            <a:spLocks noGrp="1" noChangeArrowheads="1"/>
          </p:cNvSpPr>
          <p:nvPr>
            <p:ph type="body" idx="1"/>
          </p:nvPr>
        </p:nvSpPr>
        <p:spPr/>
        <p:txBody>
          <a:bodyPr/>
          <a:lstStyle/>
          <a:p>
            <a:pPr eaLnBrk="1" hangingPunct="1">
              <a:lnSpc>
                <a:spcPct val="90000"/>
              </a:lnSpc>
            </a:pPr>
            <a:r>
              <a:rPr lang="zh-CN" altLang="en-US" sz="2800">
                <a:latin typeface="华文细黑" panose="02010600040101010101" pitchFamily="2" charset="-122"/>
                <a:ea typeface="华文细黑" panose="02010600040101010101" pitchFamily="2" charset="-122"/>
              </a:rPr>
              <a:t>提高探测器的分辨率和粒子识别能力，减少系统误差，以便与</a:t>
            </a:r>
            <a:r>
              <a:rPr lang="en-US" altLang="zh-CN" sz="2800">
                <a:latin typeface="华文细黑" panose="02010600040101010101" pitchFamily="2" charset="-122"/>
                <a:ea typeface="华文细黑" panose="02010600040101010101" pitchFamily="2" charset="-122"/>
              </a:rPr>
              <a:t>BEPCII</a:t>
            </a:r>
            <a:r>
              <a:rPr lang="zh-CN" altLang="en-US" sz="2800">
                <a:latin typeface="华文细黑" panose="02010600040101010101" pitchFamily="2" charset="-122"/>
                <a:ea typeface="华文细黑" panose="02010600040101010101" pitchFamily="2" charset="-122"/>
              </a:rPr>
              <a:t>的高亮度提供的高统计精度相匹配。</a:t>
            </a:r>
          </a:p>
          <a:p>
            <a:pPr eaLnBrk="1" hangingPunct="1">
              <a:lnSpc>
                <a:spcPct val="90000"/>
              </a:lnSpc>
            </a:pPr>
            <a:r>
              <a:rPr lang="zh-CN" altLang="en-US" sz="2800">
                <a:latin typeface="华文细黑" panose="02010600040101010101" pitchFamily="2" charset="-122"/>
                <a:ea typeface="华文细黑" panose="02010600040101010101" pitchFamily="2" charset="-122"/>
              </a:rPr>
              <a:t>增加接收度，并适应</a:t>
            </a:r>
            <a:r>
              <a:rPr lang="en-US" altLang="zh-CN" sz="2800">
                <a:latin typeface="华文细黑" panose="02010600040101010101" pitchFamily="2" charset="-122"/>
                <a:ea typeface="华文细黑" panose="02010600040101010101" pitchFamily="2" charset="-122"/>
              </a:rPr>
              <a:t>BEPCII</a:t>
            </a:r>
            <a:r>
              <a:rPr lang="zh-CN" altLang="en-US" sz="2800">
                <a:latin typeface="华文细黑" panose="02010600040101010101" pitchFamily="2" charset="-122"/>
                <a:ea typeface="华文细黑" panose="02010600040101010101" pitchFamily="2" charset="-122"/>
              </a:rPr>
              <a:t>高计数率的要求。</a:t>
            </a:r>
          </a:p>
          <a:p>
            <a:pPr eaLnBrk="1" hangingPunct="1">
              <a:lnSpc>
                <a:spcPct val="90000"/>
              </a:lnSpc>
            </a:pPr>
            <a:r>
              <a:rPr lang="zh-CN" altLang="en-US" sz="2800">
                <a:latin typeface="华文细黑" panose="02010600040101010101" pitchFamily="2" charset="-122"/>
                <a:ea typeface="华文细黑" panose="02010600040101010101" pitchFamily="2" charset="-122"/>
              </a:rPr>
              <a:t>主要建设内容</a:t>
            </a:r>
          </a:p>
          <a:p>
            <a:pPr lvl="1" eaLnBrk="1" hangingPunct="1">
              <a:lnSpc>
                <a:spcPct val="90000"/>
              </a:lnSpc>
            </a:pPr>
            <a:r>
              <a:rPr lang="zh-CN" altLang="en-US" sz="2400">
                <a:latin typeface="华文细黑" panose="02010600040101010101" pitchFamily="2" charset="-122"/>
                <a:ea typeface="华文细黑" panose="02010600040101010101" pitchFamily="2" charset="-122"/>
              </a:rPr>
              <a:t>新建</a:t>
            </a:r>
            <a:r>
              <a:rPr lang="en-US" altLang="zh-CN" sz="2400">
                <a:latin typeface="华文细黑" panose="02010600040101010101" pitchFamily="2" charset="-122"/>
                <a:ea typeface="华文细黑" panose="02010600040101010101" pitchFamily="2" charset="-122"/>
              </a:rPr>
              <a:t>1 Tesla</a:t>
            </a:r>
            <a:r>
              <a:rPr lang="zh-CN" altLang="en-US" sz="2400">
                <a:latin typeface="华文细黑" panose="02010600040101010101" pitchFamily="2" charset="-122"/>
                <a:ea typeface="华文细黑" panose="02010600040101010101" pitchFamily="2" charset="-122"/>
              </a:rPr>
              <a:t>的超导磁铁</a:t>
            </a:r>
          </a:p>
          <a:p>
            <a:pPr lvl="1" eaLnBrk="1" hangingPunct="1">
              <a:lnSpc>
                <a:spcPct val="90000"/>
              </a:lnSpc>
            </a:pPr>
            <a:r>
              <a:rPr lang="zh-CN" altLang="en-US" sz="2400">
                <a:latin typeface="华文细黑" panose="02010600040101010101" pitchFamily="2" charset="-122"/>
                <a:ea typeface="华文细黑" panose="02010600040101010101" pitchFamily="2" charset="-122"/>
              </a:rPr>
              <a:t>采用</a:t>
            </a:r>
            <a:r>
              <a:rPr lang="en-US" altLang="zh-CN" sz="2400">
                <a:latin typeface="华文细黑" panose="02010600040101010101" pitchFamily="2" charset="-122"/>
                <a:ea typeface="华文细黑" panose="02010600040101010101" pitchFamily="2" charset="-122"/>
              </a:rPr>
              <a:t>CsI</a:t>
            </a:r>
            <a:r>
              <a:rPr lang="zh-CN" altLang="en-US" sz="2400">
                <a:latin typeface="华文细黑" panose="02010600040101010101" pitchFamily="2" charset="-122"/>
                <a:ea typeface="华文细黑" panose="02010600040101010101" pitchFamily="2" charset="-122"/>
              </a:rPr>
              <a:t>晶体电磁量能器</a:t>
            </a:r>
          </a:p>
          <a:p>
            <a:pPr lvl="1" eaLnBrk="1" hangingPunct="1">
              <a:lnSpc>
                <a:spcPct val="90000"/>
              </a:lnSpc>
            </a:pPr>
            <a:r>
              <a:rPr lang="zh-CN" altLang="en-US" sz="2400">
                <a:latin typeface="华文细黑" panose="02010600040101010101" pitchFamily="2" charset="-122"/>
                <a:ea typeface="华文细黑" panose="02010600040101010101" pitchFamily="2" charset="-122"/>
              </a:rPr>
              <a:t>小单元氦基气体主漂移室</a:t>
            </a:r>
          </a:p>
          <a:p>
            <a:pPr lvl="1" eaLnBrk="1" hangingPunct="1">
              <a:lnSpc>
                <a:spcPct val="90000"/>
              </a:lnSpc>
            </a:pPr>
            <a:r>
              <a:rPr lang="zh-CN" altLang="en-US" sz="2400">
                <a:latin typeface="华文细黑" panose="02010600040101010101" pitchFamily="2" charset="-122"/>
                <a:ea typeface="华文细黑" panose="02010600040101010101" pitchFamily="2" charset="-122"/>
              </a:rPr>
              <a:t>飞行时间计数器等</a:t>
            </a:r>
          </a:p>
          <a:p>
            <a:pPr lvl="1" eaLnBrk="1" hangingPunct="1">
              <a:lnSpc>
                <a:spcPct val="90000"/>
              </a:lnSpc>
            </a:pPr>
            <a:r>
              <a:rPr lang="zh-CN" altLang="en-US" sz="2400">
                <a:latin typeface="华文细黑" panose="02010600040101010101" pitchFamily="2" charset="-122"/>
                <a:ea typeface="华文细黑" panose="02010600040101010101" pitchFamily="2" charset="-122"/>
              </a:rPr>
              <a:t>更新读出电子学系统、触发判选和数据获取系统，以便适应在</a:t>
            </a:r>
            <a:r>
              <a:rPr lang="en-US" altLang="zh-CN" sz="2400">
                <a:latin typeface="华文细黑" panose="02010600040101010101" pitchFamily="2" charset="-122"/>
                <a:ea typeface="华文细黑" panose="02010600040101010101" pitchFamily="2" charset="-122"/>
              </a:rPr>
              <a:t>BEPCII</a:t>
            </a:r>
            <a:r>
              <a:rPr lang="zh-CN" altLang="en-US" sz="2400">
                <a:latin typeface="华文细黑" panose="02010600040101010101" pitchFamily="2" charset="-122"/>
                <a:ea typeface="华文细黑" panose="02010600040101010101" pitchFamily="2" charset="-122"/>
              </a:rPr>
              <a:t>多束团和高亮度条件下的运行要求。</a:t>
            </a:r>
          </a:p>
        </p:txBody>
      </p:sp>
      <p:sp>
        <p:nvSpPr>
          <p:cNvPr id="4" name="页脚占位符 3">
            <a:extLst>
              <a:ext uri="{FF2B5EF4-FFF2-40B4-BE49-F238E27FC236}">
                <a16:creationId xmlns:a16="http://schemas.microsoft.com/office/drawing/2014/main" id="{2FD50692-EADB-442D-BF8B-C6FB8D060187}"/>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3986AEE9-9934-4D7A-9CA4-1E44010F058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5F149186-20AA-42F9-A93F-3651961BD7C1}"/>
              </a:ext>
            </a:extLst>
          </p:cNvPr>
          <p:cNvSpPr>
            <a:spLocks noGrp="1" noChangeArrowheads="1"/>
          </p:cNvSpPr>
          <p:nvPr>
            <p:ph type="title"/>
          </p:nvPr>
        </p:nvSpPr>
        <p:spPr/>
        <p:txBody>
          <a:bodyPr/>
          <a:lstStyle/>
          <a:p>
            <a:pPr eaLnBrk="1" hangingPunct="1"/>
            <a:r>
              <a:rPr lang="en-US" altLang="zh-CN" sz="2800"/>
              <a:t>BESIII</a:t>
            </a:r>
            <a:r>
              <a:rPr lang="zh-CN" altLang="en-US" sz="2800"/>
              <a:t>模型</a:t>
            </a:r>
          </a:p>
        </p:txBody>
      </p:sp>
      <p:pic>
        <p:nvPicPr>
          <p:cNvPr id="14339" name="Picture 4" descr="viewBESIII">
            <a:extLst>
              <a:ext uri="{FF2B5EF4-FFF2-40B4-BE49-F238E27FC236}">
                <a16:creationId xmlns:a16="http://schemas.microsoft.com/office/drawing/2014/main" id="{DD2D30EC-8144-4F91-B223-2487F73D419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76375" y="1268413"/>
            <a:ext cx="6121400" cy="5030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页脚占位符 3">
            <a:extLst>
              <a:ext uri="{FF2B5EF4-FFF2-40B4-BE49-F238E27FC236}">
                <a16:creationId xmlns:a16="http://schemas.microsoft.com/office/drawing/2014/main" id="{2533B1D4-E47D-41BA-BBC8-B6C39854866B}"/>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9E85EEEF-124D-45E5-9AC3-FD8FBA6051C5}"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62" name="Object 8">
            <a:extLst>
              <a:ext uri="{FF2B5EF4-FFF2-40B4-BE49-F238E27FC236}">
                <a16:creationId xmlns:a16="http://schemas.microsoft.com/office/drawing/2014/main" id="{6E21098A-7F83-4C26-BFAE-714B5B142163}"/>
              </a:ext>
            </a:extLst>
          </p:cNvPr>
          <p:cNvGraphicFramePr>
            <a:graphicFrameLocks noChangeAspect="1"/>
          </p:cNvGraphicFramePr>
          <p:nvPr/>
        </p:nvGraphicFramePr>
        <p:xfrm>
          <a:off x="3419475" y="549275"/>
          <a:ext cx="5746750" cy="6308725"/>
        </p:xfrm>
        <a:graphic>
          <a:graphicData uri="http://schemas.openxmlformats.org/presentationml/2006/ole">
            <mc:AlternateContent xmlns:mc="http://schemas.openxmlformats.org/markup-compatibility/2006">
              <mc:Choice xmlns:v="urn:schemas-microsoft-com:vml" Requires="v">
                <p:oleObj spid="_x0000_s37890" r:id="rId3" imgW="6675120" imgH="3208020" progId="AutoCAD.Drawing.15">
                  <p:embed/>
                </p:oleObj>
              </mc:Choice>
              <mc:Fallback>
                <p:oleObj r:id="rId3" imgW="6675120" imgH="3208020" progId="AutoCAD.Drawing.15">
                  <p:embed/>
                  <p:pic>
                    <p:nvPicPr>
                      <p:cNvPr id="15362" name="Object 8">
                        <a:extLst>
                          <a:ext uri="{FF2B5EF4-FFF2-40B4-BE49-F238E27FC236}">
                            <a16:creationId xmlns:a16="http://schemas.microsoft.com/office/drawing/2014/main" id="{6E21098A-7F83-4C26-BFAE-714B5B14216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5855" t="8858" r="27318" b="7439"/>
                      <a:stretch>
                        <a:fillRect/>
                      </a:stretch>
                    </p:blipFill>
                    <p:spPr bwMode="auto">
                      <a:xfrm>
                        <a:off x="3419475" y="549275"/>
                        <a:ext cx="5746750" cy="630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363" name="Rectangle 2">
            <a:extLst>
              <a:ext uri="{FF2B5EF4-FFF2-40B4-BE49-F238E27FC236}">
                <a16:creationId xmlns:a16="http://schemas.microsoft.com/office/drawing/2014/main" id="{387BC3CE-37EA-423F-B753-589796CF02A5}"/>
              </a:ext>
            </a:extLst>
          </p:cNvPr>
          <p:cNvSpPr>
            <a:spLocks noGrp="1" noChangeArrowheads="1"/>
          </p:cNvSpPr>
          <p:nvPr>
            <p:ph type="title"/>
          </p:nvPr>
        </p:nvSpPr>
        <p:spPr/>
        <p:txBody>
          <a:bodyPr/>
          <a:lstStyle/>
          <a:p>
            <a:pPr marL="609600" indent="-609600" eaLnBrk="1" hangingPunct="1"/>
            <a:r>
              <a:rPr lang="en-US" altLang="zh-CN" sz="2800" b="1"/>
              <a:t>BESIII-Introduction</a:t>
            </a:r>
          </a:p>
        </p:txBody>
      </p:sp>
      <p:sp>
        <p:nvSpPr>
          <p:cNvPr id="18438" name="Rectangle 6">
            <a:extLst>
              <a:ext uri="{FF2B5EF4-FFF2-40B4-BE49-F238E27FC236}">
                <a16:creationId xmlns:a16="http://schemas.microsoft.com/office/drawing/2014/main" id="{43F6B6E9-7D68-4BDE-8DDD-E09EBF7BD967}"/>
              </a:ext>
            </a:extLst>
          </p:cNvPr>
          <p:cNvSpPr>
            <a:spLocks noChangeArrowheads="1"/>
          </p:cNvSpPr>
          <p:nvPr/>
        </p:nvSpPr>
        <p:spPr bwMode="auto">
          <a:xfrm>
            <a:off x="0" y="2252663"/>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18439" name="Text Box 7">
            <a:extLst>
              <a:ext uri="{FF2B5EF4-FFF2-40B4-BE49-F238E27FC236}">
                <a16:creationId xmlns:a16="http://schemas.microsoft.com/office/drawing/2014/main" id="{5396A999-05E8-4F94-9A7F-174B681A9485}"/>
              </a:ext>
            </a:extLst>
          </p:cNvPr>
          <p:cNvSpPr txBox="1">
            <a:spLocks noChangeArrowheads="1"/>
          </p:cNvSpPr>
          <p:nvPr/>
        </p:nvSpPr>
        <p:spPr bwMode="auto">
          <a:xfrm>
            <a:off x="468313" y="1268413"/>
            <a:ext cx="2808287" cy="1187450"/>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 typeface="Wingdings" pitchFamily="2" charset="2"/>
              <a:buChar char="l"/>
              <a:tabLst/>
              <a:defRPr/>
            </a:pPr>
            <a:r>
              <a:rPr kumimoji="0" lang="en-US" altLang="zh-CN" sz="2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rPr>
              <a:t> Schematic drawing of the BESIII detector </a:t>
            </a:r>
          </a:p>
        </p:txBody>
      </p:sp>
      <p:sp>
        <p:nvSpPr>
          <p:cNvPr id="18441" name="Rectangle 9">
            <a:extLst>
              <a:ext uri="{FF2B5EF4-FFF2-40B4-BE49-F238E27FC236}">
                <a16:creationId xmlns:a16="http://schemas.microsoft.com/office/drawing/2014/main" id="{D928A87F-E847-456F-A635-3F9012D0416E}"/>
              </a:ext>
            </a:extLst>
          </p:cNvPr>
          <p:cNvSpPr>
            <a:spLocks noChangeArrowheads="1"/>
          </p:cNvSpPr>
          <p:nvPr/>
        </p:nvSpPr>
        <p:spPr bwMode="auto">
          <a:xfrm>
            <a:off x="0" y="966788"/>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 name="页脚占位符 3">
            <a:extLst>
              <a:ext uri="{FF2B5EF4-FFF2-40B4-BE49-F238E27FC236}">
                <a16:creationId xmlns:a16="http://schemas.microsoft.com/office/drawing/2014/main" id="{8B2C804E-95AA-4658-87F7-B987895649EE}"/>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334AA388-F533-4864-9D63-E99A68807036}"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42A0C037-E0F6-4506-99E5-12179D77577E}"/>
              </a:ext>
            </a:extLst>
          </p:cNvPr>
          <p:cNvSpPr>
            <a:spLocks noGrp="1" noChangeArrowheads="1"/>
          </p:cNvSpPr>
          <p:nvPr>
            <p:ph type="title"/>
          </p:nvPr>
        </p:nvSpPr>
        <p:spPr/>
        <p:txBody>
          <a:bodyPr/>
          <a:lstStyle/>
          <a:p>
            <a:pPr eaLnBrk="1" hangingPunct="1"/>
            <a:r>
              <a:rPr lang="en-US" altLang="zh-CN" sz="2800"/>
              <a:t>BESIII-Introduction</a:t>
            </a:r>
          </a:p>
        </p:txBody>
      </p:sp>
      <p:sp>
        <p:nvSpPr>
          <p:cNvPr id="16387" name="Rectangle 5">
            <a:extLst>
              <a:ext uri="{FF2B5EF4-FFF2-40B4-BE49-F238E27FC236}">
                <a16:creationId xmlns:a16="http://schemas.microsoft.com/office/drawing/2014/main" id="{D4A12CBD-1136-4845-B803-1D28450CB91F}"/>
              </a:ext>
            </a:extLst>
          </p:cNvPr>
          <p:cNvSpPr>
            <a:spLocks noGrp="1" noChangeArrowheads="1"/>
          </p:cNvSpPr>
          <p:nvPr>
            <p:ph type="body" idx="1"/>
          </p:nvPr>
        </p:nvSpPr>
        <p:spPr>
          <a:xfrm>
            <a:off x="395288" y="1125538"/>
            <a:ext cx="8229600" cy="4929187"/>
          </a:xfrm>
        </p:spPr>
        <p:txBody>
          <a:bodyPr/>
          <a:lstStyle/>
          <a:p>
            <a:pPr eaLnBrk="1" hangingPunct="1"/>
            <a:r>
              <a:rPr lang="en-US" altLang="zh-CN"/>
              <a:t>1) A He gas based drift chamber with a single wire resolution better than 130mm;</a:t>
            </a:r>
          </a:p>
          <a:p>
            <a:pPr eaLnBrk="1" hangingPunct="1"/>
            <a:r>
              <a:rPr lang="en-US" altLang="zh-CN"/>
              <a:t>2) A CsI calorimeter with an energy resolution better than </a:t>
            </a:r>
            <a:r>
              <a:rPr lang="en-US" altLang="zh-CN">
                <a:hlinkClick r:id="rId2"/>
              </a:rPr>
              <a:t>3.5%@1</a:t>
            </a:r>
            <a:r>
              <a:rPr lang="en-US" altLang="zh-CN"/>
              <a:t> GeV;</a:t>
            </a:r>
          </a:p>
          <a:p>
            <a:pPr eaLnBrk="1" hangingPunct="1"/>
            <a:r>
              <a:rPr lang="en-US" altLang="zh-CN"/>
              <a:t>3) A Time-of-Flight system with a time resolution better than 90 ps;</a:t>
            </a:r>
          </a:p>
          <a:p>
            <a:pPr eaLnBrk="1" hangingPunct="1"/>
            <a:r>
              <a:rPr lang="en-US" altLang="zh-CN"/>
              <a:t>4) A super-conducting solenoid magnet with a field of 1.0 Tesla;</a:t>
            </a:r>
          </a:p>
          <a:p>
            <a:pPr eaLnBrk="1" hangingPunct="1"/>
            <a:r>
              <a:rPr lang="en-US" altLang="zh-CN"/>
              <a:t>5) A RPC based muon chamber system. </a:t>
            </a:r>
          </a:p>
        </p:txBody>
      </p:sp>
      <p:sp>
        <p:nvSpPr>
          <p:cNvPr id="4" name="页脚占位符 3">
            <a:extLst>
              <a:ext uri="{FF2B5EF4-FFF2-40B4-BE49-F238E27FC236}">
                <a16:creationId xmlns:a16="http://schemas.microsoft.com/office/drawing/2014/main" id="{656E8A89-4E6D-4CA3-B276-94896FBDC3B3}"/>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23F4817-586A-4170-9940-F4D0A481C140}"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a:extLst>
              <a:ext uri="{FF2B5EF4-FFF2-40B4-BE49-F238E27FC236}">
                <a16:creationId xmlns:a16="http://schemas.microsoft.com/office/drawing/2014/main" id="{3984107F-7362-4C3D-B7A1-E6C77587F8BC}"/>
              </a:ext>
            </a:extLst>
          </p:cNvPr>
          <p:cNvSpPr>
            <a:spLocks noGrp="1" noChangeArrowheads="1"/>
          </p:cNvSpPr>
          <p:nvPr>
            <p:ph type="title"/>
          </p:nvPr>
        </p:nvSpPr>
        <p:spPr/>
        <p:txBody>
          <a:bodyPr/>
          <a:lstStyle/>
          <a:p>
            <a:pPr eaLnBrk="1" hangingPunct="1"/>
            <a:r>
              <a:rPr lang="en-US" altLang="zh-CN"/>
              <a:t>Main Drift Chamber - MDC</a:t>
            </a:r>
          </a:p>
        </p:txBody>
      </p:sp>
      <p:sp>
        <p:nvSpPr>
          <p:cNvPr id="64517" name="Rectangle 5">
            <a:extLst>
              <a:ext uri="{FF2B5EF4-FFF2-40B4-BE49-F238E27FC236}">
                <a16:creationId xmlns:a16="http://schemas.microsoft.com/office/drawing/2014/main" id="{D1A28971-1295-4636-996C-9C667C239FB0}"/>
              </a:ext>
            </a:extLst>
          </p:cNvPr>
          <p:cNvSpPr>
            <a:spLocks noChangeArrowheads="1"/>
          </p:cNvSpPr>
          <p:nvPr/>
        </p:nvSpPr>
        <p:spPr bwMode="auto">
          <a:xfrm>
            <a:off x="0" y="0"/>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aphicFrame>
        <p:nvGraphicFramePr>
          <p:cNvPr id="17412" name="Object 4">
            <a:extLst>
              <a:ext uri="{FF2B5EF4-FFF2-40B4-BE49-F238E27FC236}">
                <a16:creationId xmlns:a16="http://schemas.microsoft.com/office/drawing/2014/main" id="{86B791DA-43E7-4FF5-9B81-18A29290E09E}"/>
              </a:ext>
            </a:extLst>
          </p:cNvPr>
          <p:cNvGraphicFramePr>
            <a:graphicFrameLocks noChangeAspect="1"/>
          </p:cNvGraphicFramePr>
          <p:nvPr/>
        </p:nvGraphicFramePr>
        <p:xfrm>
          <a:off x="827088" y="1484313"/>
          <a:ext cx="7416800" cy="4833937"/>
        </p:xfrm>
        <a:graphic>
          <a:graphicData uri="http://schemas.openxmlformats.org/presentationml/2006/ole">
            <mc:AlternateContent xmlns:mc="http://schemas.openxmlformats.org/markup-compatibility/2006">
              <mc:Choice xmlns:v="urn:schemas-microsoft-com:vml" Requires="v">
                <p:oleObj spid="_x0000_s38914" r:id="rId3" imgW="8620125" imgH="4724400" progId="AutoCAD.Drawing.15">
                  <p:embed/>
                </p:oleObj>
              </mc:Choice>
              <mc:Fallback>
                <p:oleObj r:id="rId3" imgW="8620125" imgH="4724400" progId="AutoCAD.Drawing.15">
                  <p:embed/>
                  <p:pic>
                    <p:nvPicPr>
                      <p:cNvPr id="17412" name="Object 4">
                        <a:extLst>
                          <a:ext uri="{FF2B5EF4-FFF2-40B4-BE49-F238E27FC236}">
                            <a16:creationId xmlns:a16="http://schemas.microsoft.com/office/drawing/2014/main" id="{86B791DA-43E7-4FF5-9B81-18A29290E0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5058" t="28957" r="32156" b="22861"/>
                      <a:stretch>
                        <a:fillRect/>
                      </a:stretch>
                    </p:blipFill>
                    <p:spPr bwMode="auto">
                      <a:xfrm>
                        <a:off x="827088" y="1484313"/>
                        <a:ext cx="7416800" cy="4833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页脚占位符 3">
            <a:extLst>
              <a:ext uri="{FF2B5EF4-FFF2-40B4-BE49-F238E27FC236}">
                <a16:creationId xmlns:a16="http://schemas.microsoft.com/office/drawing/2014/main" id="{74F3FC6D-7526-49E5-AC2E-BF5EE4520F0A}"/>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AA95DFC2-005C-44D7-9ED1-F7476D9A3178}"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779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a:xfrm>
            <a:off x="685800" y="681038"/>
            <a:ext cx="7772400" cy="587375"/>
          </a:xfrm>
        </p:spPr>
        <p:txBody>
          <a:bodyPr/>
          <a:lstStyle/>
          <a:p>
            <a:pPr eaLnBrk="1" hangingPunct="1"/>
            <a:r>
              <a:rPr lang="zh-CN" altLang="en-US" sz="3200" b="1" dirty="0">
                <a:solidFill>
                  <a:schemeClr val="bg1"/>
                </a:solidFill>
                <a:latin typeface="华文行楷" pitchFamily="2" charset="-122"/>
                <a:ea typeface="华文行楷" pitchFamily="2" charset="-122"/>
              </a:rPr>
              <a:t>嵌入式系统（</a:t>
            </a:r>
            <a:r>
              <a:rPr lang="en-US" altLang="zh-CN" sz="3200" b="1" dirty="0">
                <a:solidFill>
                  <a:schemeClr val="bg1"/>
                </a:solidFill>
                <a:ea typeface="华文行楷" pitchFamily="2" charset="-122"/>
              </a:rPr>
              <a:t>Embedded System</a:t>
            </a:r>
            <a:r>
              <a:rPr lang="zh-CN" altLang="en-US" sz="3200" b="1" dirty="0">
                <a:solidFill>
                  <a:schemeClr val="bg1"/>
                </a:solidFill>
                <a:latin typeface="华文行楷" pitchFamily="2" charset="-122"/>
                <a:ea typeface="华文行楷" pitchFamily="2" charset="-122"/>
              </a:rPr>
              <a:t>）</a:t>
            </a:r>
          </a:p>
        </p:txBody>
      </p:sp>
      <p:sp>
        <p:nvSpPr>
          <p:cNvPr id="4" name="灯片编号占位符 3"/>
          <p:cNvSpPr>
            <a:spLocks noGrp="1"/>
          </p:cNvSpPr>
          <p:nvPr>
            <p:ph type="sldNum" sz="quarter" idx="12"/>
          </p:nvPr>
        </p:nvSpPr>
        <p:spPr/>
        <p:txBody>
          <a:bodyPr/>
          <a:lstStyle/>
          <a:p>
            <a:pPr>
              <a:defRPr/>
            </a:pPr>
            <a:fld id="{009DB5BC-4DF6-4215-9C3C-6861EC2B0EF7}" type="slidenum">
              <a:rPr lang="en-US" altLang="zh-CN" smtClean="0"/>
              <a:pPr>
                <a:defRPr/>
              </a:pPr>
              <a:t>78</a:t>
            </a:fld>
            <a:endParaRPr lang="en-US" altLang="zh-CN"/>
          </a:p>
        </p:txBody>
      </p:sp>
      <p:grpSp>
        <p:nvGrpSpPr>
          <p:cNvPr id="2" name="组合 6"/>
          <p:cNvGrpSpPr>
            <a:grpSpLocks/>
          </p:cNvGrpSpPr>
          <p:nvPr/>
        </p:nvGrpSpPr>
        <p:grpSpPr bwMode="auto">
          <a:xfrm>
            <a:off x="2411413" y="5157788"/>
            <a:ext cx="5005387" cy="646112"/>
            <a:chOff x="2995857" y="5229199"/>
            <a:chExt cx="3706833" cy="318756"/>
          </a:xfrm>
        </p:grpSpPr>
        <p:sp>
          <p:nvSpPr>
            <p:cNvPr id="81926" name="矩形 4"/>
            <p:cNvSpPr>
              <a:spLocks noChangeArrowheads="1"/>
            </p:cNvSpPr>
            <p:nvPr/>
          </p:nvSpPr>
          <p:spPr bwMode="auto">
            <a:xfrm>
              <a:off x="2995857" y="5229199"/>
              <a:ext cx="978615" cy="318756"/>
            </a:xfrm>
            <a:prstGeom prst="rect">
              <a:avLst/>
            </a:prstGeom>
            <a:noFill/>
            <a:ln w="9525">
              <a:noFill/>
              <a:miter lim="800000"/>
              <a:headEnd/>
              <a:tailEnd/>
            </a:ln>
          </p:spPr>
          <p:txBody>
            <a:bodyPr wrap="none">
              <a:spAutoFit/>
            </a:bodyPr>
            <a:lstStyle/>
            <a:p>
              <a:r>
                <a:rPr lang="en-US" altLang="zh-CN" sz="3600">
                  <a:latin typeface="Swis721 BlkEx BT" pitchFamily="34" charset="0"/>
                </a:rPr>
                <a:t>IOS</a:t>
              </a:r>
              <a:endParaRPr lang="zh-CN" altLang="en-US" sz="3600">
                <a:latin typeface="Swis721 BlkEx BT" pitchFamily="34" charset="0"/>
              </a:endParaRPr>
            </a:p>
          </p:txBody>
        </p:sp>
        <p:sp>
          <p:nvSpPr>
            <p:cNvPr id="81927" name="矩形 5"/>
            <p:cNvSpPr>
              <a:spLocks noChangeArrowheads="1"/>
            </p:cNvSpPr>
            <p:nvPr/>
          </p:nvSpPr>
          <p:spPr bwMode="auto">
            <a:xfrm>
              <a:off x="4716016" y="5229199"/>
              <a:ext cx="1986674" cy="318756"/>
            </a:xfrm>
            <a:prstGeom prst="rect">
              <a:avLst/>
            </a:prstGeom>
            <a:noFill/>
            <a:ln w="9525">
              <a:noFill/>
              <a:miter lim="800000"/>
              <a:headEnd/>
              <a:tailEnd/>
            </a:ln>
          </p:spPr>
          <p:txBody>
            <a:bodyPr wrap="none">
              <a:spAutoFit/>
            </a:bodyPr>
            <a:lstStyle/>
            <a:p>
              <a:r>
                <a:rPr lang="en-US" altLang="zh-CN" sz="3600">
                  <a:latin typeface="Swis721 BlkEx BT" pitchFamily="34" charset="0"/>
                </a:rPr>
                <a:t>Android</a:t>
              </a:r>
              <a:endParaRPr lang="zh-CN" altLang="en-US" sz="3600">
                <a:latin typeface="Swis721 BlkEx BT" pitchFamily="34" charset="0"/>
              </a:endParaRPr>
            </a:p>
          </p:txBody>
        </p:sp>
      </p:grpSp>
      <p:graphicFrame>
        <p:nvGraphicFramePr>
          <p:cNvPr id="8" name="内容占位符 5"/>
          <p:cNvGraphicFramePr>
            <a:graphicFrameLocks/>
          </p:cNvGraphicFramePr>
          <p:nvPr/>
        </p:nvGraphicFramePr>
        <p:xfrm>
          <a:off x="395536" y="764704"/>
          <a:ext cx="8352928" cy="56612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C06ABE0C-3725-45CA-92E9-7682E9EF6756}"/>
              </a:ext>
            </a:extLst>
          </p:cNvPr>
          <p:cNvSpPr>
            <a:spLocks noGrp="1" noChangeArrowheads="1"/>
          </p:cNvSpPr>
          <p:nvPr>
            <p:ph type="title"/>
          </p:nvPr>
        </p:nvSpPr>
        <p:spPr/>
        <p:txBody>
          <a:bodyPr/>
          <a:lstStyle/>
          <a:p>
            <a:pPr eaLnBrk="1" hangingPunct="1"/>
            <a:r>
              <a:rPr lang="en-US" altLang="zh-CN"/>
              <a:t>MDC-wires</a:t>
            </a:r>
          </a:p>
        </p:txBody>
      </p:sp>
      <p:sp>
        <p:nvSpPr>
          <p:cNvPr id="66565" name="Rectangle 5">
            <a:extLst>
              <a:ext uri="{FF2B5EF4-FFF2-40B4-BE49-F238E27FC236}">
                <a16:creationId xmlns:a16="http://schemas.microsoft.com/office/drawing/2014/main" id="{DA56AA83-8212-4D49-A9C4-C8B072A0CF85}"/>
              </a:ext>
            </a:extLst>
          </p:cNvPr>
          <p:cNvSpPr>
            <a:spLocks noChangeArrowheads="1"/>
          </p:cNvSpPr>
          <p:nvPr/>
        </p:nvSpPr>
        <p:spPr bwMode="auto">
          <a:xfrm>
            <a:off x="0" y="0"/>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aphicFrame>
        <p:nvGraphicFramePr>
          <p:cNvPr id="18436" name="Object 4">
            <a:extLst>
              <a:ext uri="{FF2B5EF4-FFF2-40B4-BE49-F238E27FC236}">
                <a16:creationId xmlns:a16="http://schemas.microsoft.com/office/drawing/2014/main" id="{48EC7B54-D2BA-4CA0-BD76-60F4DCA7507A}"/>
              </a:ext>
            </a:extLst>
          </p:cNvPr>
          <p:cNvGraphicFramePr>
            <a:graphicFrameLocks noChangeAspect="1"/>
          </p:cNvGraphicFramePr>
          <p:nvPr/>
        </p:nvGraphicFramePr>
        <p:xfrm>
          <a:off x="539750" y="1628775"/>
          <a:ext cx="8101013" cy="3659188"/>
        </p:xfrm>
        <a:graphic>
          <a:graphicData uri="http://schemas.openxmlformats.org/presentationml/2006/ole">
            <mc:AlternateContent xmlns:mc="http://schemas.openxmlformats.org/markup-compatibility/2006">
              <mc:Choice xmlns:v="urn:schemas-microsoft-com:vml" Requires="v">
                <p:oleObj spid="_x0000_s39938" r:id="rId3" imgW="6267450" imgH="3619500" progId="AutoCAD.Drawing.15">
                  <p:embed/>
                </p:oleObj>
              </mc:Choice>
              <mc:Fallback>
                <p:oleObj r:id="rId3" imgW="6267450" imgH="3619500" progId="AutoCAD.Drawing.15">
                  <p:embed/>
                  <p:pic>
                    <p:nvPicPr>
                      <p:cNvPr id="18436" name="Object 4">
                        <a:extLst>
                          <a:ext uri="{FF2B5EF4-FFF2-40B4-BE49-F238E27FC236}">
                            <a16:creationId xmlns:a16="http://schemas.microsoft.com/office/drawing/2014/main" id="{48EC7B54-D2BA-4CA0-BD76-60F4DCA750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5743" t="3978" b="21881"/>
                      <a:stretch>
                        <a:fillRect/>
                      </a:stretch>
                    </p:blipFill>
                    <p:spPr bwMode="auto">
                      <a:xfrm>
                        <a:off x="539750" y="1628775"/>
                        <a:ext cx="8101013" cy="3659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页脚占位符 3">
            <a:extLst>
              <a:ext uri="{FF2B5EF4-FFF2-40B4-BE49-F238E27FC236}">
                <a16:creationId xmlns:a16="http://schemas.microsoft.com/office/drawing/2014/main" id="{2CA3DB3A-1F55-48B8-BD07-81D3B2811EC1}"/>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02D5BF9-3F91-4939-A774-C56AAC93C90E}"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a:extLst>
              <a:ext uri="{FF2B5EF4-FFF2-40B4-BE49-F238E27FC236}">
                <a16:creationId xmlns:a16="http://schemas.microsoft.com/office/drawing/2014/main" id="{186C869A-93B8-4E15-868E-3A066A0B5D7D}"/>
              </a:ext>
            </a:extLst>
          </p:cNvPr>
          <p:cNvSpPr>
            <a:spLocks noGrp="1" noChangeArrowheads="1"/>
          </p:cNvSpPr>
          <p:nvPr>
            <p:ph type="title"/>
          </p:nvPr>
        </p:nvSpPr>
        <p:spPr/>
        <p:txBody>
          <a:bodyPr/>
          <a:lstStyle/>
          <a:p>
            <a:pPr eaLnBrk="1" hangingPunct="1"/>
            <a:r>
              <a:rPr lang="en-US" altLang="zh-CN"/>
              <a:t>MDC-HV</a:t>
            </a:r>
          </a:p>
        </p:txBody>
      </p:sp>
      <p:sp>
        <p:nvSpPr>
          <p:cNvPr id="65541" name="Rectangle 5">
            <a:extLst>
              <a:ext uri="{FF2B5EF4-FFF2-40B4-BE49-F238E27FC236}">
                <a16:creationId xmlns:a16="http://schemas.microsoft.com/office/drawing/2014/main" id="{9FAA044C-F968-4F24-BB1B-4E6EB6A1D22B}"/>
              </a:ext>
            </a:extLst>
          </p:cNvPr>
          <p:cNvSpPr>
            <a:spLocks noChangeArrowheads="1"/>
          </p:cNvSpPr>
          <p:nvPr/>
        </p:nvSpPr>
        <p:spPr bwMode="auto">
          <a:xfrm>
            <a:off x="0" y="0"/>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aphicFrame>
        <p:nvGraphicFramePr>
          <p:cNvPr id="19460" name="Object 4">
            <a:extLst>
              <a:ext uri="{FF2B5EF4-FFF2-40B4-BE49-F238E27FC236}">
                <a16:creationId xmlns:a16="http://schemas.microsoft.com/office/drawing/2014/main" id="{F1E733F4-07CF-46CE-B1FD-B14809BD3E9E}"/>
              </a:ext>
            </a:extLst>
          </p:cNvPr>
          <p:cNvGraphicFramePr>
            <a:graphicFrameLocks noChangeAspect="1"/>
          </p:cNvGraphicFramePr>
          <p:nvPr/>
        </p:nvGraphicFramePr>
        <p:xfrm>
          <a:off x="0" y="2133600"/>
          <a:ext cx="9144000" cy="2427288"/>
        </p:xfrm>
        <a:graphic>
          <a:graphicData uri="http://schemas.openxmlformats.org/presentationml/2006/ole">
            <mc:AlternateContent xmlns:mc="http://schemas.openxmlformats.org/markup-compatibility/2006">
              <mc:Choice xmlns:v="urn:schemas-microsoft-com:vml" Requires="v">
                <p:oleObj spid="_x0000_s40962" r:id="rId3" imgW="9439275" imgH="5543550" progId="AutoCAD.Drawing.15">
                  <p:embed/>
                </p:oleObj>
              </mc:Choice>
              <mc:Fallback>
                <p:oleObj r:id="rId3" imgW="9439275" imgH="5543550" progId="AutoCAD.Drawing.15">
                  <p:embed/>
                  <p:pic>
                    <p:nvPicPr>
                      <p:cNvPr id="19460" name="Object 4">
                        <a:extLst>
                          <a:ext uri="{FF2B5EF4-FFF2-40B4-BE49-F238E27FC236}">
                            <a16:creationId xmlns:a16="http://schemas.microsoft.com/office/drawing/2014/main" id="{F1E733F4-07CF-46CE-B1FD-B14809BD3E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2967" t="13637" r="7628" b="50653"/>
                      <a:stretch>
                        <a:fillRect/>
                      </a:stretch>
                    </p:blipFill>
                    <p:spPr bwMode="auto">
                      <a:xfrm>
                        <a:off x="0" y="2133600"/>
                        <a:ext cx="9144000" cy="242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页脚占位符 3">
            <a:extLst>
              <a:ext uri="{FF2B5EF4-FFF2-40B4-BE49-F238E27FC236}">
                <a16:creationId xmlns:a16="http://schemas.microsoft.com/office/drawing/2014/main" id="{AABEF38E-7DFA-4286-B362-F45F5E4821FE}"/>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ACF1CA9B-802C-441D-875E-FBBE11D8F176}"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020B39DF-C862-424C-9ABA-54E5E4312569}"/>
              </a:ext>
            </a:extLst>
          </p:cNvPr>
          <p:cNvSpPr>
            <a:spLocks noGrp="1" noChangeArrowheads="1"/>
          </p:cNvSpPr>
          <p:nvPr>
            <p:ph type="title"/>
          </p:nvPr>
        </p:nvSpPr>
        <p:spPr/>
        <p:txBody>
          <a:bodyPr/>
          <a:lstStyle/>
          <a:p>
            <a:pPr eaLnBrk="1" hangingPunct="1"/>
            <a:r>
              <a:rPr lang="en-US" altLang="zh-CN" sz="2800"/>
              <a:t>MDC-Electronics</a:t>
            </a:r>
          </a:p>
        </p:txBody>
      </p:sp>
      <p:grpSp>
        <p:nvGrpSpPr>
          <p:cNvPr id="20483" name="Group 4">
            <a:extLst>
              <a:ext uri="{FF2B5EF4-FFF2-40B4-BE49-F238E27FC236}">
                <a16:creationId xmlns:a16="http://schemas.microsoft.com/office/drawing/2014/main" id="{7871697F-52F1-47E5-A1F0-AA138AFC3A65}"/>
              </a:ext>
            </a:extLst>
          </p:cNvPr>
          <p:cNvGrpSpPr>
            <a:grpSpLocks/>
          </p:cNvGrpSpPr>
          <p:nvPr/>
        </p:nvGrpSpPr>
        <p:grpSpPr bwMode="auto">
          <a:xfrm>
            <a:off x="827088" y="1196975"/>
            <a:ext cx="7058025" cy="5184775"/>
            <a:chOff x="1686" y="2451"/>
            <a:chExt cx="8370" cy="6279"/>
          </a:xfrm>
        </p:grpSpPr>
        <p:sp>
          <p:nvSpPr>
            <p:cNvPr id="76805" name="Text Box 5">
              <a:extLst>
                <a:ext uri="{FF2B5EF4-FFF2-40B4-BE49-F238E27FC236}">
                  <a16:creationId xmlns:a16="http://schemas.microsoft.com/office/drawing/2014/main" id="{B9E3FEC7-8463-4EA6-ACA0-A47D0C8ED1B1}"/>
                </a:ext>
              </a:extLst>
            </p:cNvPr>
            <p:cNvSpPr txBox="1">
              <a:spLocks noChangeArrowheads="1"/>
            </p:cNvSpPr>
            <p:nvPr/>
          </p:nvSpPr>
          <p:spPr bwMode="auto">
            <a:xfrm>
              <a:off x="2637" y="3854"/>
              <a:ext cx="1299" cy="727"/>
            </a:xfrm>
            <a:prstGeom prst="rect">
              <a:avLst/>
            </a:prstGeom>
            <a:solidFill>
              <a:srgbClr val="FFFFFF"/>
            </a:solidFill>
            <a:ln w="12700">
              <a:solidFill>
                <a:srgbClr val="FFFFFF"/>
              </a:solidFill>
              <a:miter lim="800000"/>
              <a:headEnd/>
              <a:tailEnd/>
            </a:ln>
          </p:spPr>
          <p:txBody>
            <a:bodyPr/>
            <a:lstStyle/>
            <a:p>
              <a:pPr marL="457200" marR="0" lvl="1" indent="0" algn="just" defTabSz="914400" rtl="0" eaLnBrk="1" fontAlgn="base" latinLnBrk="0" hangingPunct="1">
                <a:lnSpc>
                  <a:spcPct val="100000"/>
                </a:lnSpc>
                <a:spcBef>
                  <a:spcPts val="1200"/>
                </a:spcBef>
                <a:spcAft>
                  <a:spcPts val="313"/>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Arial" charset="0"/>
                  <a:ea typeface="黑体" pitchFamily="2" charset="-122"/>
                  <a:cs typeface="+mn-cs"/>
                </a:rPr>
                <a:t>Preamp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06" name="Text Box 6">
              <a:extLst>
                <a:ext uri="{FF2B5EF4-FFF2-40B4-BE49-F238E27FC236}">
                  <a16:creationId xmlns:a16="http://schemas.microsoft.com/office/drawing/2014/main" id="{A8E61F85-CBA8-4BBE-BEB4-863D93C4D1FE}"/>
                </a:ext>
              </a:extLst>
            </p:cNvPr>
            <p:cNvSpPr txBox="1">
              <a:spLocks noChangeArrowheads="1"/>
            </p:cNvSpPr>
            <p:nvPr/>
          </p:nvSpPr>
          <p:spPr bwMode="auto">
            <a:xfrm>
              <a:off x="8638" y="7555"/>
              <a:ext cx="1258" cy="604"/>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VMEbus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07" name="Text Box 7">
              <a:extLst>
                <a:ext uri="{FF2B5EF4-FFF2-40B4-BE49-F238E27FC236}">
                  <a16:creationId xmlns:a16="http://schemas.microsoft.com/office/drawing/2014/main" id="{CC241C87-B41A-4621-B318-C0A431EB9160}"/>
                </a:ext>
              </a:extLst>
            </p:cNvPr>
            <p:cNvSpPr txBox="1">
              <a:spLocks noChangeArrowheads="1"/>
            </p:cNvSpPr>
            <p:nvPr/>
          </p:nvSpPr>
          <p:spPr bwMode="auto">
            <a:xfrm>
              <a:off x="4604" y="2451"/>
              <a:ext cx="1163" cy="586"/>
            </a:xfrm>
            <a:prstGeom prst="rect">
              <a:avLst/>
            </a:prstGeom>
            <a:solidFill>
              <a:srgbClr val="FFFFFF"/>
            </a:solidFill>
            <a:ln w="12700">
              <a:solidFill>
                <a:srgbClr val="FFFFFF"/>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Trigger</a:t>
              </a:r>
              <a:endParaRPr kumimoji="0" lang="en-US" altLang="zh-CN" sz="1200" b="1"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endParaRPr>
            </a:p>
            <a:p>
              <a:pPr marL="457200" marR="0" lvl="1" indent="0" algn="just" defTabSz="914400" rtl="0" eaLnBrk="1" fontAlgn="base" latinLnBrk="0" hangingPunct="1">
                <a:lnSpc>
                  <a:spcPct val="100000"/>
                </a:lnSpc>
                <a:spcBef>
                  <a:spcPts val="1200"/>
                </a:spcBef>
                <a:spcAft>
                  <a:spcPts val="313"/>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Arial" charset="0"/>
                  <a:ea typeface="黑体" pitchFamily="2" charset="-122"/>
                  <a:cs typeface="+mn-cs"/>
                </a:rPr>
                <a:t>rigger </a:t>
              </a:r>
              <a:r>
                <a:rPr kumimoji="0" lang="en-US" altLang="zh-CN" sz="1000" b="0" i="0" u="none" strike="noStrike" kern="1200" cap="none" spc="0" normalizeH="0" baseline="30000" noProof="0">
                  <a:ln>
                    <a:noFill/>
                  </a:ln>
                  <a:solidFill>
                    <a:srgbClr val="000000"/>
                  </a:solidFill>
                  <a:effectLst/>
                  <a:uLnTx/>
                  <a:uFillTx/>
                  <a:latin typeface="Arial" charset="0"/>
                  <a:ea typeface="黑体" pitchFamily="2" charset="-122"/>
                  <a:cs typeface="+mn-cs"/>
                </a:rPr>
                <a:t>rigger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08" name="Text Box 8">
              <a:extLst>
                <a:ext uri="{FF2B5EF4-FFF2-40B4-BE49-F238E27FC236}">
                  <a16:creationId xmlns:a16="http://schemas.microsoft.com/office/drawing/2014/main" id="{AEF84F0D-D1F7-4869-8E8E-32C4B014B0F1}"/>
                </a:ext>
              </a:extLst>
            </p:cNvPr>
            <p:cNvSpPr txBox="1">
              <a:spLocks noChangeArrowheads="1"/>
            </p:cNvSpPr>
            <p:nvPr/>
          </p:nvSpPr>
          <p:spPr bwMode="auto">
            <a:xfrm>
              <a:off x="6103" y="2513"/>
              <a:ext cx="1371" cy="721"/>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SDQT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09" name="Rectangle 9">
              <a:extLst>
                <a:ext uri="{FF2B5EF4-FFF2-40B4-BE49-F238E27FC236}">
                  <a16:creationId xmlns:a16="http://schemas.microsoft.com/office/drawing/2014/main" id="{036729AF-C79F-48C3-8C2E-FE2D88457C4A}"/>
                </a:ext>
              </a:extLst>
            </p:cNvPr>
            <p:cNvSpPr>
              <a:spLocks noChangeArrowheads="1"/>
            </p:cNvSpPr>
            <p:nvPr/>
          </p:nvSpPr>
          <p:spPr bwMode="auto">
            <a:xfrm>
              <a:off x="3832" y="3145"/>
              <a:ext cx="5761" cy="3664"/>
            </a:xfrm>
            <a:prstGeom prst="rect">
              <a:avLst/>
            </a:prstGeom>
            <a:solidFill>
              <a:srgbClr val="FFFFFF"/>
            </a:solidFill>
            <a:ln w="9525">
              <a:solidFill>
                <a:srgbClr val="000000"/>
              </a:solidFill>
              <a:prstDash val="sysDot"/>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10" name="Text Box 10">
              <a:extLst>
                <a:ext uri="{FF2B5EF4-FFF2-40B4-BE49-F238E27FC236}">
                  <a16:creationId xmlns:a16="http://schemas.microsoft.com/office/drawing/2014/main" id="{F1DC814E-D681-4CFE-8D8A-87470E300A2A}"/>
                </a:ext>
              </a:extLst>
            </p:cNvPr>
            <p:cNvSpPr txBox="1">
              <a:spLocks noChangeArrowheads="1"/>
            </p:cNvSpPr>
            <p:nvPr/>
          </p:nvSpPr>
          <p:spPr bwMode="auto">
            <a:xfrm>
              <a:off x="1686" y="6286"/>
              <a:ext cx="932" cy="565"/>
            </a:xfrm>
            <a:prstGeom prst="rect">
              <a:avLst/>
            </a:prstGeom>
            <a:solidFill>
              <a:srgbClr val="FFFFFF"/>
            </a:solidFill>
            <a:ln w="12700">
              <a:solidFill>
                <a:srgbClr val="FFFFFF"/>
              </a:solidFill>
              <a:miter lim="800000"/>
              <a:headEnd/>
              <a:tailEnd/>
            </a:ln>
          </p:spPr>
          <p:txBody>
            <a:bodyPr lIns="0" tIns="0" rIns="0" bIns="0"/>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Clock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11" name="Line 11">
              <a:extLst>
                <a:ext uri="{FF2B5EF4-FFF2-40B4-BE49-F238E27FC236}">
                  <a16:creationId xmlns:a16="http://schemas.microsoft.com/office/drawing/2014/main" id="{46D71D6F-1A6B-4705-9DBA-0AC322CF9F1D}"/>
                </a:ext>
              </a:extLst>
            </p:cNvPr>
            <p:cNvSpPr>
              <a:spLocks noChangeShapeType="1"/>
            </p:cNvSpPr>
            <p:nvPr/>
          </p:nvSpPr>
          <p:spPr bwMode="auto">
            <a:xfrm>
              <a:off x="6833" y="3851"/>
              <a:ext cx="1182" cy="4"/>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12" name="Line 12">
              <a:extLst>
                <a:ext uri="{FF2B5EF4-FFF2-40B4-BE49-F238E27FC236}">
                  <a16:creationId xmlns:a16="http://schemas.microsoft.com/office/drawing/2014/main" id="{DE19E6A4-1557-48EA-9957-B03194805B8F}"/>
                </a:ext>
              </a:extLst>
            </p:cNvPr>
            <p:cNvSpPr>
              <a:spLocks noChangeShapeType="1"/>
            </p:cNvSpPr>
            <p:nvPr/>
          </p:nvSpPr>
          <p:spPr bwMode="auto">
            <a:xfrm>
              <a:off x="6831" y="5552"/>
              <a:ext cx="1197"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13" name="Text Box 13">
              <a:extLst>
                <a:ext uri="{FF2B5EF4-FFF2-40B4-BE49-F238E27FC236}">
                  <a16:creationId xmlns:a16="http://schemas.microsoft.com/office/drawing/2014/main" id="{E32161AF-1C67-4158-A36E-D70FC439249B}"/>
                </a:ext>
              </a:extLst>
            </p:cNvPr>
            <p:cNvSpPr txBox="1">
              <a:spLocks noChangeArrowheads="1"/>
            </p:cNvSpPr>
            <p:nvPr/>
          </p:nvSpPr>
          <p:spPr bwMode="auto">
            <a:xfrm>
              <a:off x="1694" y="5854"/>
              <a:ext cx="1188" cy="536"/>
            </a:xfrm>
            <a:prstGeom prst="rect">
              <a:avLst/>
            </a:prstGeom>
            <a:solidFill>
              <a:srgbClr val="FFFFFF"/>
            </a:solidFill>
            <a:ln w="12700">
              <a:solidFill>
                <a:srgbClr val="FFFFFF"/>
              </a:solidFill>
              <a:miter lim="800000"/>
              <a:headEnd/>
              <a:tailEnd/>
            </a:ln>
          </p:spPr>
          <p:txBody>
            <a:bodyPr lIns="0" tIns="0" rIns="0" bIns="0"/>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Trigger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14" name="Text Box 14">
              <a:extLst>
                <a:ext uri="{FF2B5EF4-FFF2-40B4-BE49-F238E27FC236}">
                  <a16:creationId xmlns:a16="http://schemas.microsoft.com/office/drawing/2014/main" id="{5865C68D-F4A8-46DB-A99B-499384FE7384}"/>
                </a:ext>
              </a:extLst>
            </p:cNvPr>
            <p:cNvSpPr txBox="1">
              <a:spLocks noChangeArrowheads="1"/>
            </p:cNvSpPr>
            <p:nvPr/>
          </p:nvSpPr>
          <p:spPr bwMode="auto">
            <a:xfrm>
              <a:off x="6108" y="4614"/>
              <a:ext cx="930" cy="506"/>
            </a:xfrm>
            <a:prstGeom prst="rect">
              <a:avLst/>
            </a:prstGeom>
            <a:solidFill>
              <a:srgbClr val="FFFFFF"/>
            </a:solidFill>
            <a:ln w="12700">
              <a:solidFill>
                <a:srgbClr val="FFFFFF"/>
              </a:solidFill>
              <a:miter lim="800000"/>
              <a:headEnd/>
              <a:tailEnd/>
            </a:ln>
          </p:spPr>
          <p:txBody>
            <a:bodyPr/>
            <a:lstStyle/>
            <a:p>
              <a:pPr marL="0" marR="0" lvl="0" indent="0" algn="just" defTabSz="914400" rtl="0" eaLnBrk="1" fontAlgn="base" latinLnBrk="0" hangingPunct="1">
                <a:lnSpc>
                  <a:spcPct val="144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Timing</a:t>
              </a: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15" name="Line 15">
              <a:extLst>
                <a:ext uri="{FF2B5EF4-FFF2-40B4-BE49-F238E27FC236}">
                  <a16:creationId xmlns:a16="http://schemas.microsoft.com/office/drawing/2014/main" id="{97CD1C2E-E4CE-437B-B680-C13BF2033688}"/>
                </a:ext>
              </a:extLst>
            </p:cNvPr>
            <p:cNvSpPr>
              <a:spLocks noChangeShapeType="1"/>
            </p:cNvSpPr>
            <p:nvPr/>
          </p:nvSpPr>
          <p:spPr bwMode="auto">
            <a:xfrm flipV="1">
              <a:off x="6076" y="5008"/>
              <a:ext cx="749"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16" name="Line 16">
              <a:extLst>
                <a:ext uri="{FF2B5EF4-FFF2-40B4-BE49-F238E27FC236}">
                  <a16:creationId xmlns:a16="http://schemas.microsoft.com/office/drawing/2014/main" id="{EF04205E-ED72-4298-A4D5-A55E7E0A051C}"/>
                </a:ext>
              </a:extLst>
            </p:cNvPr>
            <p:cNvSpPr>
              <a:spLocks noChangeShapeType="1"/>
            </p:cNvSpPr>
            <p:nvPr/>
          </p:nvSpPr>
          <p:spPr bwMode="auto">
            <a:xfrm flipV="1">
              <a:off x="9395" y="3864"/>
              <a:ext cx="369" cy="0"/>
            </a:xfrm>
            <a:prstGeom prst="line">
              <a:avLst/>
            </a:prstGeom>
            <a:noFill/>
            <a:ln w="2857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17" name="Text Box 17">
              <a:extLst>
                <a:ext uri="{FF2B5EF4-FFF2-40B4-BE49-F238E27FC236}">
                  <a16:creationId xmlns:a16="http://schemas.microsoft.com/office/drawing/2014/main" id="{0A9B7FC7-527C-4078-9701-B8D07380F39C}"/>
                </a:ext>
              </a:extLst>
            </p:cNvPr>
            <p:cNvSpPr txBox="1">
              <a:spLocks noChangeArrowheads="1"/>
            </p:cNvSpPr>
            <p:nvPr/>
          </p:nvSpPr>
          <p:spPr bwMode="auto">
            <a:xfrm>
              <a:off x="1688" y="3933"/>
              <a:ext cx="970" cy="890"/>
            </a:xfrm>
            <a:prstGeom prst="rect">
              <a:avLst/>
            </a:prstGeom>
            <a:solidFill>
              <a:srgbClr val="FFFFFF"/>
            </a:solidFill>
            <a:ln w="12700">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Wire       </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Signal  </a:t>
              </a: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18" name="Text Box 18">
              <a:extLst>
                <a:ext uri="{FF2B5EF4-FFF2-40B4-BE49-F238E27FC236}">
                  <a16:creationId xmlns:a16="http://schemas.microsoft.com/office/drawing/2014/main" id="{EB3CFBF9-9D5B-4C8D-B4CB-48DC597ECB06}"/>
                </a:ext>
              </a:extLst>
            </p:cNvPr>
            <p:cNvSpPr txBox="1">
              <a:spLocks noChangeArrowheads="1"/>
            </p:cNvSpPr>
            <p:nvPr/>
          </p:nvSpPr>
          <p:spPr bwMode="auto">
            <a:xfrm>
              <a:off x="6121" y="4181"/>
              <a:ext cx="843" cy="488"/>
            </a:xfrm>
            <a:prstGeom prst="rect">
              <a:avLst/>
            </a:prstGeom>
            <a:solidFill>
              <a:srgbClr val="FFFFFF"/>
            </a:solidFill>
            <a:ln w="12700">
              <a:solidFill>
                <a:srgbClr val="FFFFFF"/>
              </a:solidFill>
              <a:miter lim="800000"/>
              <a:headEnd/>
              <a:tailEnd/>
            </a:ln>
          </p:spPr>
          <p:txBody>
            <a:bodyPr/>
            <a:lstStyle/>
            <a:p>
              <a:pPr marL="0" marR="0" lvl="0" indent="0" algn="just" defTabSz="914400" rtl="0" eaLnBrk="1" fontAlgn="base" latinLnBrk="0" hangingPunct="1">
                <a:lnSpc>
                  <a:spcPct val="144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dE/dx</a:t>
              </a: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19" name="Text Box 19">
              <a:extLst>
                <a:ext uri="{FF2B5EF4-FFF2-40B4-BE49-F238E27FC236}">
                  <a16:creationId xmlns:a16="http://schemas.microsoft.com/office/drawing/2014/main" id="{D3CB8AC3-292D-48AC-AB5E-679B6F3E0911}"/>
                </a:ext>
              </a:extLst>
            </p:cNvPr>
            <p:cNvSpPr txBox="1">
              <a:spLocks noChangeArrowheads="1"/>
            </p:cNvSpPr>
            <p:nvPr/>
          </p:nvSpPr>
          <p:spPr bwMode="auto">
            <a:xfrm>
              <a:off x="4041" y="4233"/>
              <a:ext cx="2167" cy="1061"/>
            </a:xfrm>
            <a:prstGeom prst="rect">
              <a:avLst/>
            </a:prstGeom>
            <a:solidFill>
              <a:srgbClr val="FFFFFF"/>
            </a:solidFill>
            <a:ln w="12700">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A</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20" name="Text Box 20">
              <a:extLst>
                <a:ext uri="{FF2B5EF4-FFF2-40B4-BE49-F238E27FC236}">
                  <a16:creationId xmlns:a16="http://schemas.microsoft.com/office/drawing/2014/main" id="{58FD4EB9-2419-4246-ADFE-05C0D9BACB50}"/>
                </a:ext>
              </a:extLst>
            </p:cNvPr>
            <p:cNvSpPr txBox="1">
              <a:spLocks noChangeArrowheads="1"/>
            </p:cNvSpPr>
            <p:nvPr/>
          </p:nvSpPr>
          <p:spPr bwMode="auto">
            <a:xfrm>
              <a:off x="7569" y="3310"/>
              <a:ext cx="1824" cy="1061"/>
            </a:xfrm>
            <a:prstGeom prst="rect">
              <a:avLst/>
            </a:prstGeom>
            <a:solidFill>
              <a:srgbClr val="FFFFFF"/>
            </a:solidFill>
            <a:ln w="1270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21" name="Text Box 21">
              <a:extLst>
                <a:ext uri="{FF2B5EF4-FFF2-40B4-BE49-F238E27FC236}">
                  <a16:creationId xmlns:a16="http://schemas.microsoft.com/office/drawing/2014/main" id="{985A85AE-EA27-4042-88BA-A1E4E1FA8BF4}"/>
                </a:ext>
              </a:extLst>
            </p:cNvPr>
            <p:cNvSpPr txBox="1">
              <a:spLocks noChangeArrowheads="1"/>
            </p:cNvSpPr>
            <p:nvPr/>
          </p:nvSpPr>
          <p:spPr bwMode="auto">
            <a:xfrm>
              <a:off x="7622" y="3401"/>
              <a:ext cx="1743" cy="854"/>
            </a:xfrm>
            <a:prstGeom prst="rect">
              <a:avLst/>
            </a:prstGeom>
            <a:solidFill>
              <a:srgbClr val="FFFFFF"/>
            </a:solidFill>
            <a:ln w="12700">
              <a:solidFill>
                <a:srgbClr val="FFFFFF"/>
              </a:solidFill>
              <a:miter lim="800000"/>
              <a:headEnd/>
              <a:tailEnd/>
            </a:ln>
          </p:spPr>
          <p:txBody>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Times New Roman" pitchFamily="18" charset="0"/>
                  <a:ea typeface="宋体" charset="-122"/>
                  <a:cs typeface="+mn-cs"/>
                </a:rPr>
                <a:t>Q</a:t>
              </a:r>
            </a:p>
            <a:p>
              <a:pPr marL="0" marR="0" lvl="0" indent="0" algn="ctr" defTabSz="914400" rtl="0" eaLnBrk="1" fontAlgn="base" latinLnBrk="0" hangingPunct="1">
                <a:lnSpc>
                  <a:spcPct val="144000"/>
                </a:lnSpc>
                <a:spcBef>
                  <a:spcPct val="0"/>
                </a:spcBef>
                <a:spcAft>
                  <a:spcPts val="600"/>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t>Measurement</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charset="-122"/>
                <a:cs typeface="+mn-cs"/>
              </a:endParaRPr>
            </a:p>
          </p:txBody>
        </p:sp>
        <p:sp>
          <p:nvSpPr>
            <p:cNvPr id="76822" name="Line 22">
              <a:extLst>
                <a:ext uri="{FF2B5EF4-FFF2-40B4-BE49-F238E27FC236}">
                  <a16:creationId xmlns:a16="http://schemas.microsoft.com/office/drawing/2014/main" id="{52D97F4E-8B6A-4BF4-90A7-673EB2C711AA}"/>
                </a:ext>
              </a:extLst>
            </p:cNvPr>
            <p:cNvSpPr>
              <a:spLocks noChangeShapeType="1"/>
            </p:cNvSpPr>
            <p:nvPr/>
          </p:nvSpPr>
          <p:spPr bwMode="auto">
            <a:xfrm>
              <a:off x="7221" y="4285"/>
              <a:ext cx="0"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23" name="Line 23">
              <a:extLst>
                <a:ext uri="{FF2B5EF4-FFF2-40B4-BE49-F238E27FC236}">
                  <a16:creationId xmlns:a16="http://schemas.microsoft.com/office/drawing/2014/main" id="{B014A290-FC48-4A34-942F-F2F42BB04F7A}"/>
                </a:ext>
              </a:extLst>
            </p:cNvPr>
            <p:cNvSpPr>
              <a:spLocks noChangeShapeType="1"/>
            </p:cNvSpPr>
            <p:nvPr/>
          </p:nvSpPr>
          <p:spPr bwMode="auto">
            <a:xfrm>
              <a:off x="8074" y="4093"/>
              <a:ext cx="0"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24" name="Line 24">
              <a:extLst>
                <a:ext uri="{FF2B5EF4-FFF2-40B4-BE49-F238E27FC236}">
                  <a16:creationId xmlns:a16="http://schemas.microsoft.com/office/drawing/2014/main" id="{9336F8CA-E909-41A5-ADDD-A78321B3BBEC}"/>
                </a:ext>
              </a:extLst>
            </p:cNvPr>
            <p:cNvSpPr>
              <a:spLocks noChangeShapeType="1"/>
            </p:cNvSpPr>
            <p:nvPr/>
          </p:nvSpPr>
          <p:spPr bwMode="auto">
            <a:xfrm flipH="1">
              <a:off x="2089" y="4610"/>
              <a:ext cx="890"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25" name="Line 25">
              <a:extLst>
                <a:ext uri="{FF2B5EF4-FFF2-40B4-BE49-F238E27FC236}">
                  <a16:creationId xmlns:a16="http://schemas.microsoft.com/office/drawing/2014/main" id="{7425F55F-7DCB-41C5-9ACD-8B588E609A6F}"/>
                </a:ext>
              </a:extLst>
            </p:cNvPr>
            <p:cNvSpPr>
              <a:spLocks noChangeShapeType="1"/>
            </p:cNvSpPr>
            <p:nvPr/>
          </p:nvSpPr>
          <p:spPr bwMode="auto">
            <a:xfrm>
              <a:off x="2989" y="4414"/>
              <a:ext cx="0" cy="648"/>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26" name="Line 26">
              <a:extLst>
                <a:ext uri="{FF2B5EF4-FFF2-40B4-BE49-F238E27FC236}">
                  <a16:creationId xmlns:a16="http://schemas.microsoft.com/office/drawing/2014/main" id="{0E38F81C-AC59-4152-990C-3E4FBFAF78B1}"/>
                </a:ext>
              </a:extLst>
            </p:cNvPr>
            <p:cNvSpPr>
              <a:spLocks noChangeShapeType="1"/>
            </p:cNvSpPr>
            <p:nvPr/>
          </p:nvSpPr>
          <p:spPr bwMode="auto">
            <a:xfrm>
              <a:off x="2989" y="4414"/>
              <a:ext cx="672" cy="344"/>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27" name="Line 27">
              <a:extLst>
                <a:ext uri="{FF2B5EF4-FFF2-40B4-BE49-F238E27FC236}">
                  <a16:creationId xmlns:a16="http://schemas.microsoft.com/office/drawing/2014/main" id="{E05B2F9D-11E2-481B-B2CF-575B47F97A5C}"/>
                </a:ext>
              </a:extLst>
            </p:cNvPr>
            <p:cNvSpPr>
              <a:spLocks noChangeShapeType="1"/>
            </p:cNvSpPr>
            <p:nvPr/>
          </p:nvSpPr>
          <p:spPr bwMode="auto">
            <a:xfrm flipH="1">
              <a:off x="2989" y="4758"/>
              <a:ext cx="672" cy="283"/>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28" name="Line 28">
              <a:extLst>
                <a:ext uri="{FF2B5EF4-FFF2-40B4-BE49-F238E27FC236}">
                  <a16:creationId xmlns:a16="http://schemas.microsoft.com/office/drawing/2014/main" id="{358A8942-C901-4A27-B311-E94B2F4D8A9C}"/>
                </a:ext>
              </a:extLst>
            </p:cNvPr>
            <p:cNvSpPr>
              <a:spLocks noChangeShapeType="1"/>
            </p:cNvSpPr>
            <p:nvPr/>
          </p:nvSpPr>
          <p:spPr bwMode="auto">
            <a:xfrm>
              <a:off x="3636" y="4758"/>
              <a:ext cx="405"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29" name="Line 29">
              <a:extLst>
                <a:ext uri="{FF2B5EF4-FFF2-40B4-BE49-F238E27FC236}">
                  <a16:creationId xmlns:a16="http://schemas.microsoft.com/office/drawing/2014/main" id="{F6918022-6658-41F5-BF0A-476960A1E473}"/>
                </a:ext>
              </a:extLst>
            </p:cNvPr>
            <p:cNvSpPr>
              <a:spLocks noChangeShapeType="1"/>
            </p:cNvSpPr>
            <p:nvPr/>
          </p:nvSpPr>
          <p:spPr bwMode="auto">
            <a:xfrm>
              <a:off x="5080" y="2868"/>
              <a:ext cx="0" cy="1382"/>
            </a:xfrm>
            <a:prstGeom prst="line">
              <a:avLst/>
            </a:prstGeom>
            <a:noFill/>
            <a:ln w="12700">
              <a:solidFill>
                <a:srgbClr val="000000"/>
              </a:solidFill>
              <a:round/>
              <a:headEnd type="triangle" w="med" len="me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30" name="Text Box 30">
              <a:extLst>
                <a:ext uri="{FF2B5EF4-FFF2-40B4-BE49-F238E27FC236}">
                  <a16:creationId xmlns:a16="http://schemas.microsoft.com/office/drawing/2014/main" id="{5A698623-BDA0-44BD-9426-968E29D29BA9}"/>
                </a:ext>
              </a:extLst>
            </p:cNvPr>
            <p:cNvSpPr txBox="1">
              <a:spLocks noChangeArrowheads="1"/>
            </p:cNvSpPr>
            <p:nvPr/>
          </p:nvSpPr>
          <p:spPr bwMode="auto">
            <a:xfrm>
              <a:off x="7563" y="5031"/>
              <a:ext cx="1813" cy="975"/>
            </a:xfrm>
            <a:prstGeom prst="rect">
              <a:avLst/>
            </a:prstGeom>
            <a:solidFill>
              <a:srgbClr val="FFFFFF"/>
            </a:solidFill>
            <a:ln w="1270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31" name="Text Box 31">
              <a:extLst>
                <a:ext uri="{FF2B5EF4-FFF2-40B4-BE49-F238E27FC236}">
                  <a16:creationId xmlns:a16="http://schemas.microsoft.com/office/drawing/2014/main" id="{F5C289FD-1F14-487A-8795-09C2E1071D48}"/>
                </a:ext>
              </a:extLst>
            </p:cNvPr>
            <p:cNvSpPr txBox="1">
              <a:spLocks noChangeArrowheads="1"/>
            </p:cNvSpPr>
            <p:nvPr/>
          </p:nvSpPr>
          <p:spPr bwMode="auto">
            <a:xfrm>
              <a:off x="7597" y="5062"/>
              <a:ext cx="1728" cy="854"/>
            </a:xfrm>
            <a:prstGeom prst="rect">
              <a:avLst/>
            </a:prstGeom>
            <a:solidFill>
              <a:srgbClr val="FFFFFF"/>
            </a:solidFill>
            <a:ln w="12700">
              <a:solidFill>
                <a:srgbClr val="FFFFFF"/>
              </a:solidFill>
              <a:miter lim="800000"/>
              <a:headEnd/>
              <a:tailEnd/>
            </a:ln>
          </p:spPr>
          <p:txBody>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Times New Roman" pitchFamily="18" charset="0"/>
                  <a:ea typeface="宋体" charset="-122"/>
                  <a:cs typeface="+mn-cs"/>
                </a:rPr>
                <a:t>T</a:t>
              </a:r>
            </a:p>
            <a:p>
              <a:pPr marL="0" marR="0" lvl="0" indent="0" algn="ctr" defTabSz="914400" rtl="0" eaLnBrk="1" fontAlgn="base" latinLnBrk="0" hangingPunct="1">
                <a:lnSpc>
                  <a:spcPct val="144000"/>
                </a:lnSpc>
                <a:spcBef>
                  <a:spcPct val="0"/>
                </a:spcBef>
                <a:spcAft>
                  <a:spcPts val="600"/>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Times New Roman" pitchFamily="18" charset="0"/>
                  <a:ea typeface="宋体" charset="-122"/>
                  <a:cs typeface="+mn-cs"/>
                </a:rPr>
                <a:t>Measurement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charset="-122"/>
                <a:cs typeface="+mn-cs"/>
              </a:endParaRPr>
            </a:p>
          </p:txBody>
        </p:sp>
        <p:sp>
          <p:nvSpPr>
            <p:cNvPr id="76832" name="Line 32">
              <a:extLst>
                <a:ext uri="{FF2B5EF4-FFF2-40B4-BE49-F238E27FC236}">
                  <a16:creationId xmlns:a16="http://schemas.microsoft.com/office/drawing/2014/main" id="{3C29F5AD-D032-4E7B-B985-DACCB0D3A478}"/>
                </a:ext>
              </a:extLst>
            </p:cNvPr>
            <p:cNvSpPr>
              <a:spLocks noChangeShapeType="1"/>
            </p:cNvSpPr>
            <p:nvPr/>
          </p:nvSpPr>
          <p:spPr bwMode="auto">
            <a:xfrm flipV="1">
              <a:off x="6820" y="3837"/>
              <a:ext cx="9" cy="717"/>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33" name="Line 33">
              <a:extLst>
                <a:ext uri="{FF2B5EF4-FFF2-40B4-BE49-F238E27FC236}">
                  <a16:creationId xmlns:a16="http://schemas.microsoft.com/office/drawing/2014/main" id="{D30C927B-6F83-4177-A784-255F3C99894D}"/>
                </a:ext>
              </a:extLst>
            </p:cNvPr>
            <p:cNvSpPr>
              <a:spLocks noChangeShapeType="1"/>
            </p:cNvSpPr>
            <p:nvPr/>
          </p:nvSpPr>
          <p:spPr bwMode="auto">
            <a:xfrm>
              <a:off x="6824" y="5012"/>
              <a:ext cx="0" cy="548"/>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34" name="Line 34">
              <a:extLst>
                <a:ext uri="{FF2B5EF4-FFF2-40B4-BE49-F238E27FC236}">
                  <a16:creationId xmlns:a16="http://schemas.microsoft.com/office/drawing/2014/main" id="{DD055EA3-5591-4FC3-9792-05A49860B9A2}"/>
                </a:ext>
              </a:extLst>
            </p:cNvPr>
            <p:cNvSpPr>
              <a:spLocks noChangeShapeType="1"/>
            </p:cNvSpPr>
            <p:nvPr/>
          </p:nvSpPr>
          <p:spPr bwMode="auto">
            <a:xfrm flipV="1">
              <a:off x="2093" y="6658"/>
              <a:ext cx="6662"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35" name="Line 35">
              <a:extLst>
                <a:ext uri="{FF2B5EF4-FFF2-40B4-BE49-F238E27FC236}">
                  <a16:creationId xmlns:a16="http://schemas.microsoft.com/office/drawing/2014/main" id="{27EF9F91-C1C1-4651-9B61-4A940345B5C0}"/>
                </a:ext>
              </a:extLst>
            </p:cNvPr>
            <p:cNvSpPr>
              <a:spLocks noChangeShapeType="1"/>
            </p:cNvSpPr>
            <p:nvPr/>
          </p:nvSpPr>
          <p:spPr bwMode="auto">
            <a:xfrm flipV="1">
              <a:off x="8746" y="6006"/>
              <a:ext cx="4" cy="652"/>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36" name="Line 36">
              <a:extLst>
                <a:ext uri="{FF2B5EF4-FFF2-40B4-BE49-F238E27FC236}">
                  <a16:creationId xmlns:a16="http://schemas.microsoft.com/office/drawing/2014/main" id="{AEB949D3-38AC-4873-8E73-AC48847E49A7}"/>
                </a:ext>
              </a:extLst>
            </p:cNvPr>
            <p:cNvSpPr>
              <a:spLocks noChangeShapeType="1"/>
            </p:cNvSpPr>
            <p:nvPr/>
          </p:nvSpPr>
          <p:spPr bwMode="auto">
            <a:xfrm flipV="1">
              <a:off x="7289" y="4887"/>
              <a:ext cx="0" cy="1771"/>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37" name="Line 37">
              <a:extLst>
                <a:ext uri="{FF2B5EF4-FFF2-40B4-BE49-F238E27FC236}">
                  <a16:creationId xmlns:a16="http://schemas.microsoft.com/office/drawing/2014/main" id="{FD5215C4-A25C-406F-96BE-D36229164F62}"/>
                </a:ext>
              </a:extLst>
            </p:cNvPr>
            <p:cNvSpPr>
              <a:spLocks noChangeShapeType="1"/>
            </p:cNvSpPr>
            <p:nvPr/>
          </p:nvSpPr>
          <p:spPr bwMode="auto">
            <a:xfrm>
              <a:off x="7287" y="4885"/>
              <a:ext cx="1480"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38" name="Line 38">
              <a:extLst>
                <a:ext uri="{FF2B5EF4-FFF2-40B4-BE49-F238E27FC236}">
                  <a16:creationId xmlns:a16="http://schemas.microsoft.com/office/drawing/2014/main" id="{5DBCC788-22CF-4A25-B75A-4D4A320552A7}"/>
                </a:ext>
              </a:extLst>
            </p:cNvPr>
            <p:cNvSpPr>
              <a:spLocks noChangeShapeType="1"/>
            </p:cNvSpPr>
            <p:nvPr/>
          </p:nvSpPr>
          <p:spPr bwMode="auto">
            <a:xfrm flipV="1">
              <a:off x="8753" y="4362"/>
              <a:ext cx="13" cy="521"/>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39" name="Line 39">
              <a:extLst>
                <a:ext uri="{FF2B5EF4-FFF2-40B4-BE49-F238E27FC236}">
                  <a16:creationId xmlns:a16="http://schemas.microsoft.com/office/drawing/2014/main" id="{E0F9ABE5-DF5B-46D6-A700-A3EDC10D6229}"/>
                </a:ext>
              </a:extLst>
            </p:cNvPr>
            <p:cNvSpPr>
              <a:spLocks noChangeShapeType="1"/>
            </p:cNvSpPr>
            <p:nvPr/>
          </p:nvSpPr>
          <p:spPr bwMode="auto">
            <a:xfrm>
              <a:off x="9399" y="5527"/>
              <a:ext cx="363" cy="0"/>
            </a:xfrm>
            <a:prstGeom prst="line">
              <a:avLst/>
            </a:prstGeom>
            <a:noFill/>
            <a:ln w="2857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40" name="Line 40">
              <a:extLst>
                <a:ext uri="{FF2B5EF4-FFF2-40B4-BE49-F238E27FC236}">
                  <a16:creationId xmlns:a16="http://schemas.microsoft.com/office/drawing/2014/main" id="{9101970A-D88C-4B57-BFC6-E02D8537F6A2}"/>
                </a:ext>
              </a:extLst>
            </p:cNvPr>
            <p:cNvSpPr>
              <a:spLocks noChangeShapeType="1"/>
            </p:cNvSpPr>
            <p:nvPr/>
          </p:nvSpPr>
          <p:spPr bwMode="auto">
            <a:xfrm flipH="1" flipV="1">
              <a:off x="7059" y="4747"/>
              <a:ext cx="13" cy="1575"/>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41" name="Text Box 41">
              <a:extLst>
                <a:ext uri="{FF2B5EF4-FFF2-40B4-BE49-F238E27FC236}">
                  <a16:creationId xmlns:a16="http://schemas.microsoft.com/office/drawing/2014/main" id="{F072E038-858E-4FBB-AF42-29D06302CB08}"/>
                </a:ext>
              </a:extLst>
            </p:cNvPr>
            <p:cNvSpPr txBox="1">
              <a:spLocks noChangeArrowheads="1"/>
            </p:cNvSpPr>
            <p:nvPr/>
          </p:nvSpPr>
          <p:spPr bwMode="auto">
            <a:xfrm>
              <a:off x="5965" y="6944"/>
              <a:ext cx="1709" cy="811"/>
            </a:xfrm>
            <a:prstGeom prst="rect">
              <a:avLst/>
            </a:prstGeom>
            <a:solidFill>
              <a:srgbClr val="FFFFFF"/>
            </a:solidFill>
            <a:ln w="12700">
              <a:solidFill>
                <a:srgbClr val="000000"/>
              </a:solidFill>
              <a:miter lim="800000"/>
              <a:headEnd/>
              <a:tailEnd/>
            </a:ln>
          </p:spPr>
          <p:txBody>
            <a:bodyPr/>
            <a:lstStyle/>
            <a:p>
              <a:pPr marL="0" marR="0" lvl="0" indent="0" algn="just" defTabSz="914400" rtl="0" eaLnBrk="1" fontAlgn="base" latinLnBrk="0" hangingPunct="1">
                <a:lnSpc>
                  <a:spcPct val="144000"/>
                </a:lnSpc>
                <a:spcBef>
                  <a:spcPts val="300"/>
                </a:spcBef>
                <a:spcAft>
                  <a:spcPts val="30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Calibration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42" name="Line 42">
              <a:extLst>
                <a:ext uri="{FF2B5EF4-FFF2-40B4-BE49-F238E27FC236}">
                  <a16:creationId xmlns:a16="http://schemas.microsoft.com/office/drawing/2014/main" id="{91889C2C-C725-4F60-9B14-5AB94F3AC679}"/>
                </a:ext>
              </a:extLst>
            </p:cNvPr>
            <p:cNvSpPr>
              <a:spLocks noChangeShapeType="1"/>
            </p:cNvSpPr>
            <p:nvPr/>
          </p:nvSpPr>
          <p:spPr bwMode="auto">
            <a:xfrm flipH="1">
              <a:off x="2706" y="7338"/>
              <a:ext cx="3257" cy="4"/>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43" name="Line 43">
              <a:extLst>
                <a:ext uri="{FF2B5EF4-FFF2-40B4-BE49-F238E27FC236}">
                  <a16:creationId xmlns:a16="http://schemas.microsoft.com/office/drawing/2014/main" id="{0DBED455-9DA6-457E-BE2F-C686AE753567}"/>
                </a:ext>
              </a:extLst>
            </p:cNvPr>
            <p:cNvSpPr>
              <a:spLocks noChangeShapeType="1"/>
            </p:cNvSpPr>
            <p:nvPr/>
          </p:nvSpPr>
          <p:spPr bwMode="auto">
            <a:xfrm flipV="1">
              <a:off x="2720" y="4864"/>
              <a:ext cx="0" cy="2478"/>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44" name="Line 44">
              <a:extLst>
                <a:ext uri="{FF2B5EF4-FFF2-40B4-BE49-F238E27FC236}">
                  <a16:creationId xmlns:a16="http://schemas.microsoft.com/office/drawing/2014/main" id="{83DDAA92-A430-4D88-A06C-EFF0FD72DECA}"/>
                </a:ext>
              </a:extLst>
            </p:cNvPr>
            <p:cNvSpPr>
              <a:spLocks noChangeShapeType="1"/>
            </p:cNvSpPr>
            <p:nvPr/>
          </p:nvSpPr>
          <p:spPr bwMode="auto">
            <a:xfrm>
              <a:off x="2723" y="4873"/>
              <a:ext cx="260"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45" name="Line 45">
              <a:extLst>
                <a:ext uri="{FF2B5EF4-FFF2-40B4-BE49-F238E27FC236}">
                  <a16:creationId xmlns:a16="http://schemas.microsoft.com/office/drawing/2014/main" id="{0EECA2BE-A7A1-423D-BBE2-A380611B54F9}"/>
                </a:ext>
              </a:extLst>
            </p:cNvPr>
            <p:cNvSpPr>
              <a:spLocks noChangeShapeType="1"/>
            </p:cNvSpPr>
            <p:nvPr/>
          </p:nvSpPr>
          <p:spPr bwMode="auto">
            <a:xfrm flipV="1">
              <a:off x="7675" y="7338"/>
              <a:ext cx="2086" cy="4"/>
            </a:xfrm>
            <a:prstGeom prst="line">
              <a:avLst/>
            </a:prstGeom>
            <a:noFill/>
            <a:ln w="28575">
              <a:solidFill>
                <a:srgbClr val="000000"/>
              </a:solidFill>
              <a:round/>
              <a:headEnd type="triangle" w="med" len="me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46" name="Text Box 46">
              <a:extLst>
                <a:ext uri="{FF2B5EF4-FFF2-40B4-BE49-F238E27FC236}">
                  <a16:creationId xmlns:a16="http://schemas.microsoft.com/office/drawing/2014/main" id="{82A84249-EA9F-4B1E-8284-DE41118B602E}"/>
                </a:ext>
              </a:extLst>
            </p:cNvPr>
            <p:cNvSpPr txBox="1">
              <a:spLocks noChangeArrowheads="1"/>
            </p:cNvSpPr>
            <p:nvPr/>
          </p:nvSpPr>
          <p:spPr bwMode="auto">
            <a:xfrm>
              <a:off x="4124" y="4360"/>
              <a:ext cx="2033" cy="782"/>
            </a:xfrm>
            <a:prstGeom prst="rect">
              <a:avLst/>
            </a:prstGeom>
            <a:solidFill>
              <a:srgbClr val="FFFFFF"/>
            </a:solidFill>
            <a:ln w="12700">
              <a:solidFill>
                <a:srgbClr val="FFFFFF"/>
              </a:solidFill>
              <a:miter lim="800000"/>
              <a:headEnd/>
              <a:tailEnd/>
            </a:ln>
          </p:spPr>
          <p:txBody>
            <a:bodyPr/>
            <a:lstStyle/>
            <a:p>
              <a:pPr marL="0" marR="0" lvl="0" indent="0" algn="l" defTabSz="914400" rtl="0" eaLnBrk="1" fontAlgn="base" latinLnBrk="0" hangingPunct="1">
                <a:lnSpc>
                  <a:spcPct val="144000"/>
                </a:lnSpc>
                <a:spcBef>
                  <a:spcPct val="0"/>
                </a:spcBef>
                <a:spcAft>
                  <a:spcPct val="0"/>
                </a:spcAft>
                <a:buClrTx/>
                <a:buSzTx/>
                <a:buFontTx/>
                <a:buNone/>
                <a:tabLst/>
                <a:defRPr/>
              </a:pPr>
              <a:r>
                <a:rPr kumimoji="0" lang="en-US" altLang="zh-CN"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Amp</a:t>
              </a:r>
              <a:r>
                <a:rPr kumimoji="0" lang="zh-CN" altLang="en-US"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a:t>
              </a:r>
              <a:r>
                <a:rPr kumimoji="0" lang="en-US" altLang="zh-CN"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 Shaper +Discriminator</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47" name="AutoShape 47">
              <a:extLst>
                <a:ext uri="{FF2B5EF4-FFF2-40B4-BE49-F238E27FC236}">
                  <a16:creationId xmlns:a16="http://schemas.microsoft.com/office/drawing/2014/main" id="{84F12DE1-86D4-4DCE-8567-BCA466B234C3}"/>
                </a:ext>
              </a:extLst>
            </p:cNvPr>
            <p:cNvSpPr>
              <a:spLocks noChangeArrowheads="1"/>
            </p:cNvSpPr>
            <p:nvPr/>
          </p:nvSpPr>
          <p:spPr bwMode="auto">
            <a:xfrm>
              <a:off x="9661" y="2478"/>
              <a:ext cx="395" cy="6252"/>
            </a:xfrm>
            <a:prstGeom prst="upDownArrow">
              <a:avLst>
                <a:gd name="adj1" fmla="val 50000"/>
                <a:gd name="adj2" fmla="val 316608"/>
              </a:avLst>
            </a:prstGeom>
            <a:solidFill>
              <a:srgbClr val="FFFFFF"/>
            </a:solidFill>
            <a:ln w="1270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48" name="Line 48">
              <a:extLst>
                <a:ext uri="{FF2B5EF4-FFF2-40B4-BE49-F238E27FC236}">
                  <a16:creationId xmlns:a16="http://schemas.microsoft.com/office/drawing/2014/main" id="{B8D474EE-BC24-4163-9CC7-6A14639A8689}"/>
                </a:ext>
              </a:extLst>
            </p:cNvPr>
            <p:cNvSpPr>
              <a:spLocks noChangeShapeType="1"/>
            </p:cNvSpPr>
            <p:nvPr/>
          </p:nvSpPr>
          <p:spPr bwMode="auto">
            <a:xfrm flipH="1">
              <a:off x="2091" y="6313"/>
              <a:ext cx="6030"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49" name="Line 49">
              <a:extLst>
                <a:ext uri="{FF2B5EF4-FFF2-40B4-BE49-F238E27FC236}">
                  <a16:creationId xmlns:a16="http://schemas.microsoft.com/office/drawing/2014/main" id="{1CA02297-4B57-4524-9F90-875F31733A86}"/>
                </a:ext>
              </a:extLst>
            </p:cNvPr>
            <p:cNvSpPr>
              <a:spLocks noChangeShapeType="1"/>
            </p:cNvSpPr>
            <p:nvPr/>
          </p:nvSpPr>
          <p:spPr bwMode="auto">
            <a:xfrm flipV="1">
              <a:off x="7059" y="4739"/>
              <a:ext cx="1066" cy="2"/>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50" name="Line 50">
              <a:extLst>
                <a:ext uri="{FF2B5EF4-FFF2-40B4-BE49-F238E27FC236}">
                  <a16:creationId xmlns:a16="http://schemas.microsoft.com/office/drawing/2014/main" id="{704D7D7C-E3EB-4CAD-BDA4-A650368EAE51}"/>
                </a:ext>
              </a:extLst>
            </p:cNvPr>
            <p:cNvSpPr>
              <a:spLocks noChangeShapeType="1"/>
            </p:cNvSpPr>
            <p:nvPr/>
          </p:nvSpPr>
          <p:spPr bwMode="auto">
            <a:xfrm flipV="1">
              <a:off x="8123" y="4372"/>
              <a:ext cx="0" cy="367"/>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51" name="Line 51">
              <a:extLst>
                <a:ext uri="{FF2B5EF4-FFF2-40B4-BE49-F238E27FC236}">
                  <a16:creationId xmlns:a16="http://schemas.microsoft.com/office/drawing/2014/main" id="{84D19BF1-D659-4230-9A86-C399F8EA392A}"/>
                </a:ext>
              </a:extLst>
            </p:cNvPr>
            <p:cNvSpPr>
              <a:spLocks noChangeShapeType="1"/>
            </p:cNvSpPr>
            <p:nvPr/>
          </p:nvSpPr>
          <p:spPr bwMode="auto">
            <a:xfrm flipV="1">
              <a:off x="8121" y="6006"/>
              <a:ext cx="0" cy="308"/>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52" name="Line 52">
              <a:extLst>
                <a:ext uri="{FF2B5EF4-FFF2-40B4-BE49-F238E27FC236}">
                  <a16:creationId xmlns:a16="http://schemas.microsoft.com/office/drawing/2014/main" id="{ED5F1D8E-2878-4F64-BF64-C6C78660E39B}"/>
                </a:ext>
              </a:extLst>
            </p:cNvPr>
            <p:cNvSpPr>
              <a:spLocks noChangeShapeType="1"/>
            </p:cNvSpPr>
            <p:nvPr/>
          </p:nvSpPr>
          <p:spPr bwMode="auto">
            <a:xfrm flipV="1">
              <a:off x="6214" y="4554"/>
              <a:ext cx="612"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53" name="Text Box 53">
              <a:extLst>
                <a:ext uri="{FF2B5EF4-FFF2-40B4-BE49-F238E27FC236}">
                  <a16:creationId xmlns:a16="http://schemas.microsoft.com/office/drawing/2014/main" id="{34EE31F7-B45D-4822-9691-3424CC4BC477}"/>
                </a:ext>
              </a:extLst>
            </p:cNvPr>
            <p:cNvSpPr txBox="1">
              <a:spLocks noChangeArrowheads="1"/>
            </p:cNvSpPr>
            <p:nvPr/>
          </p:nvSpPr>
          <p:spPr bwMode="auto">
            <a:xfrm>
              <a:off x="3823" y="7992"/>
              <a:ext cx="4481" cy="531"/>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2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图</a:t>
              </a:r>
              <a:r>
                <a:rPr kumimoji="0" lang="en-US" altLang="zh-CN" sz="12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3.10-5 MDC</a:t>
              </a:r>
              <a:r>
                <a:rPr kumimoji="0" lang="zh-CN" altLang="en-US" sz="12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电子学系统概念图    </a:t>
              </a:r>
              <a:endParaRPr kumimoji="0" lang="zh-CN" altLang="en-US"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54" name="Text Box 54">
              <a:extLst>
                <a:ext uri="{FF2B5EF4-FFF2-40B4-BE49-F238E27FC236}">
                  <a16:creationId xmlns:a16="http://schemas.microsoft.com/office/drawing/2014/main" id="{1D42410E-2CE0-4C46-855D-9FDBB5490061}"/>
                </a:ext>
              </a:extLst>
            </p:cNvPr>
            <p:cNvSpPr txBox="1">
              <a:spLocks noChangeArrowheads="1"/>
            </p:cNvSpPr>
            <p:nvPr/>
          </p:nvSpPr>
          <p:spPr bwMode="auto">
            <a:xfrm>
              <a:off x="4555" y="5512"/>
              <a:ext cx="1073" cy="646"/>
            </a:xfrm>
            <a:prstGeom prst="rect">
              <a:avLst/>
            </a:prstGeom>
            <a:solidFill>
              <a:srgbClr val="FFFFFF"/>
            </a:solidFill>
            <a:ln w="9525">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9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Threshold Voltage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6855" name="Line 55">
              <a:extLst>
                <a:ext uri="{FF2B5EF4-FFF2-40B4-BE49-F238E27FC236}">
                  <a16:creationId xmlns:a16="http://schemas.microsoft.com/office/drawing/2014/main" id="{59706A58-1022-4B5B-9678-CF4C52C56930}"/>
                </a:ext>
              </a:extLst>
            </p:cNvPr>
            <p:cNvSpPr>
              <a:spLocks noChangeShapeType="1"/>
            </p:cNvSpPr>
            <p:nvPr/>
          </p:nvSpPr>
          <p:spPr bwMode="auto">
            <a:xfrm flipV="1">
              <a:off x="5078" y="5289"/>
              <a:ext cx="0" cy="221"/>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56" name="Line 56">
              <a:extLst>
                <a:ext uri="{FF2B5EF4-FFF2-40B4-BE49-F238E27FC236}">
                  <a16:creationId xmlns:a16="http://schemas.microsoft.com/office/drawing/2014/main" id="{73193187-4E26-4DDE-A5E6-9273F26BB73B}"/>
                </a:ext>
              </a:extLst>
            </p:cNvPr>
            <p:cNvSpPr>
              <a:spLocks noChangeShapeType="1"/>
            </p:cNvSpPr>
            <p:nvPr/>
          </p:nvSpPr>
          <p:spPr bwMode="auto">
            <a:xfrm flipH="1">
              <a:off x="5078" y="6171"/>
              <a:ext cx="2" cy="325"/>
            </a:xfrm>
            <a:prstGeom prst="line">
              <a:avLst/>
            </a:prstGeom>
            <a:noFill/>
            <a:ln w="2857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6857" name="Line 57">
              <a:extLst>
                <a:ext uri="{FF2B5EF4-FFF2-40B4-BE49-F238E27FC236}">
                  <a16:creationId xmlns:a16="http://schemas.microsoft.com/office/drawing/2014/main" id="{E6B76FDF-73BE-4375-B8D0-B6D5989DC501}"/>
                </a:ext>
              </a:extLst>
            </p:cNvPr>
            <p:cNvSpPr>
              <a:spLocks noChangeShapeType="1"/>
            </p:cNvSpPr>
            <p:nvPr/>
          </p:nvSpPr>
          <p:spPr bwMode="auto">
            <a:xfrm>
              <a:off x="5078" y="6496"/>
              <a:ext cx="4684" cy="0"/>
            </a:xfrm>
            <a:prstGeom prst="line">
              <a:avLst/>
            </a:prstGeom>
            <a:noFill/>
            <a:ln w="2857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sp>
        <p:nvSpPr>
          <p:cNvPr id="57" name="页脚占位符 3">
            <a:extLst>
              <a:ext uri="{FF2B5EF4-FFF2-40B4-BE49-F238E27FC236}">
                <a16:creationId xmlns:a16="http://schemas.microsoft.com/office/drawing/2014/main" id="{788B2597-B2F7-4402-9C57-B9F21FB0B522}"/>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F4874B47-2E45-439D-B6EB-8ECCBC58BFC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69F71FEB-1A78-467C-AC1B-BEB6DAFD7220}"/>
              </a:ext>
            </a:extLst>
          </p:cNvPr>
          <p:cNvSpPr>
            <a:spLocks noGrp="1" noChangeArrowheads="1"/>
          </p:cNvSpPr>
          <p:nvPr>
            <p:ph type="title"/>
          </p:nvPr>
        </p:nvSpPr>
        <p:spPr/>
        <p:txBody>
          <a:bodyPr/>
          <a:lstStyle/>
          <a:p>
            <a:pPr eaLnBrk="1" hangingPunct="1"/>
            <a:r>
              <a:rPr lang="en-US" altLang="zh-CN" sz="2800"/>
              <a:t>MDC-Electronics-AMP</a:t>
            </a:r>
          </a:p>
        </p:txBody>
      </p:sp>
      <p:grpSp>
        <p:nvGrpSpPr>
          <p:cNvPr id="21507" name="Group 4">
            <a:extLst>
              <a:ext uri="{FF2B5EF4-FFF2-40B4-BE49-F238E27FC236}">
                <a16:creationId xmlns:a16="http://schemas.microsoft.com/office/drawing/2014/main" id="{FC686DE3-B99A-472F-A636-ED9921BFFFA1}"/>
              </a:ext>
            </a:extLst>
          </p:cNvPr>
          <p:cNvGrpSpPr>
            <a:grpSpLocks/>
          </p:cNvGrpSpPr>
          <p:nvPr/>
        </p:nvGrpSpPr>
        <p:grpSpPr bwMode="auto">
          <a:xfrm>
            <a:off x="539750" y="2133600"/>
            <a:ext cx="7920038" cy="2665413"/>
            <a:chOff x="1904" y="4280"/>
            <a:chExt cx="7929" cy="3067"/>
          </a:xfrm>
        </p:grpSpPr>
        <p:sp>
          <p:nvSpPr>
            <p:cNvPr id="77829" name="Line 5">
              <a:extLst>
                <a:ext uri="{FF2B5EF4-FFF2-40B4-BE49-F238E27FC236}">
                  <a16:creationId xmlns:a16="http://schemas.microsoft.com/office/drawing/2014/main" id="{43A21393-C0A4-4A59-AA3D-942B9CA7C1DB}"/>
                </a:ext>
              </a:extLst>
            </p:cNvPr>
            <p:cNvSpPr>
              <a:spLocks noChangeShapeType="1"/>
            </p:cNvSpPr>
            <p:nvPr/>
          </p:nvSpPr>
          <p:spPr bwMode="auto">
            <a:xfrm>
              <a:off x="5911" y="4709"/>
              <a:ext cx="389"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30" name="Text Box 6">
              <a:extLst>
                <a:ext uri="{FF2B5EF4-FFF2-40B4-BE49-F238E27FC236}">
                  <a16:creationId xmlns:a16="http://schemas.microsoft.com/office/drawing/2014/main" id="{68D4057C-33F5-4ACB-B358-876F13C8C173}"/>
                </a:ext>
              </a:extLst>
            </p:cNvPr>
            <p:cNvSpPr txBox="1">
              <a:spLocks noChangeArrowheads="1"/>
            </p:cNvSpPr>
            <p:nvPr/>
          </p:nvSpPr>
          <p:spPr bwMode="auto">
            <a:xfrm>
              <a:off x="8748" y="5796"/>
              <a:ext cx="1085" cy="464"/>
            </a:xfrm>
            <a:prstGeom prst="rect">
              <a:avLst/>
            </a:prstGeom>
            <a:solidFill>
              <a:srgbClr val="FFFFFF"/>
            </a:solidFill>
            <a:ln w="9525">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Timing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31" name="Text Box 7">
              <a:extLst>
                <a:ext uri="{FF2B5EF4-FFF2-40B4-BE49-F238E27FC236}">
                  <a16:creationId xmlns:a16="http://schemas.microsoft.com/office/drawing/2014/main" id="{A6D508AC-8335-471B-9B8F-819F51EDA6EA}"/>
                </a:ext>
              </a:extLst>
            </p:cNvPr>
            <p:cNvSpPr txBox="1">
              <a:spLocks noChangeArrowheads="1"/>
            </p:cNvSpPr>
            <p:nvPr/>
          </p:nvSpPr>
          <p:spPr bwMode="auto">
            <a:xfrm>
              <a:off x="7885" y="5202"/>
              <a:ext cx="1071" cy="466"/>
            </a:xfrm>
            <a:prstGeom prst="rect">
              <a:avLst/>
            </a:prstGeom>
            <a:solidFill>
              <a:srgbClr val="FFFFFF"/>
            </a:solidFill>
            <a:ln w="9525">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Trigger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32" name="Text Box 8">
              <a:extLst>
                <a:ext uri="{FF2B5EF4-FFF2-40B4-BE49-F238E27FC236}">
                  <a16:creationId xmlns:a16="http://schemas.microsoft.com/office/drawing/2014/main" id="{7F1D4D0A-BBE6-44B3-BE0B-CB3B16706622}"/>
                </a:ext>
              </a:extLst>
            </p:cNvPr>
            <p:cNvSpPr txBox="1">
              <a:spLocks noChangeArrowheads="1"/>
            </p:cNvSpPr>
            <p:nvPr/>
          </p:nvSpPr>
          <p:spPr bwMode="auto">
            <a:xfrm>
              <a:off x="8778" y="4497"/>
              <a:ext cx="998" cy="466"/>
            </a:xfrm>
            <a:prstGeom prst="rect">
              <a:avLst/>
            </a:prstGeom>
            <a:solidFill>
              <a:srgbClr val="FFFFFF"/>
            </a:solidFill>
            <a:ln w="9525">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dE/dX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33" name="Text Box 9">
              <a:extLst>
                <a:ext uri="{FF2B5EF4-FFF2-40B4-BE49-F238E27FC236}">
                  <a16:creationId xmlns:a16="http://schemas.microsoft.com/office/drawing/2014/main" id="{BD467158-BA53-4921-8FF2-83E33E79D4EB}"/>
                </a:ext>
              </a:extLst>
            </p:cNvPr>
            <p:cNvSpPr txBox="1">
              <a:spLocks noChangeArrowheads="1"/>
            </p:cNvSpPr>
            <p:nvPr/>
          </p:nvSpPr>
          <p:spPr bwMode="auto">
            <a:xfrm>
              <a:off x="7594" y="4483"/>
              <a:ext cx="586" cy="466"/>
            </a:xfrm>
            <a:prstGeom prst="rect">
              <a:avLst/>
            </a:prstGeom>
            <a:solidFill>
              <a:srgbClr val="FFFFFF"/>
            </a:solidFill>
            <a:ln w="9525">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A3</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34" name="Text Box 10">
              <a:extLst>
                <a:ext uri="{FF2B5EF4-FFF2-40B4-BE49-F238E27FC236}">
                  <a16:creationId xmlns:a16="http://schemas.microsoft.com/office/drawing/2014/main" id="{92ACB65F-426C-4133-8B11-4B7E920E9B1E}"/>
                </a:ext>
              </a:extLst>
            </p:cNvPr>
            <p:cNvSpPr txBox="1">
              <a:spLocks noChangeArrowheads="1"/>
            </p:cNvSpPr>
            <p:nvPr/>
          </p:nvSpPr>
          <p:spPr bwMode="auto">
            <a:xfrm>
              <a:off x="3894" y="5648"/>
              <a:ext cx="586" cy="468"/>
            </a:xfrm>
            <a:prstGeom prst="rect">
              <a:avLst/>
            </a:prstGeom>
            <a:solidFill>
              <a:srgbClr val="FFFFFF"/>
            </a:solidFill>
            <a:ln w="9525">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A4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35" name="Text Box 11">
              <a:extLst>
                <a:ext uri="{FF2B5EF4-FFF2-40B4-BE49-F238E27FC236}">
                  <a16:creationId xmlns:a16="http://schemas.microsoft.com/office/drawing/2014/main" id="{5B2D09ED-8664-4808-9639-AC615511CDC3}"/>
                </a:ext>
              </a:extLst>
            </p:cNvPr>
            <p:cNvSpPr txBox="1">
              <a:spLocks noChangeArrowheads="1"/>
            </p:cNvSpPr>
            <p:nvPr/>
          </p:nvSpPr>
          <p:spPr bwMode="auto">
            <a:xfrm>
              <a:off x="3886" y="4435"/>
              <a:ext cx="629" cy="480"/>
            </a:xfrm>
            <a:prstGeom prst="rect">
              <a:avLst/>
            </a:prstGeom>
            <a:solidFill>
              <a:srgbClr val="FFFFFF"/>
            </a:solidFill>
            <a:ln w="9525">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A2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36" name="Text Box 12">
              <a:extLst>
                <a:ext uri="{FF2B5EF4-FFF2-40B4-BE49-F238E27FC236}">
                  <a16:creationId xmlns:a16="http://schemas.microsoft.com/office/drawing/2014/main" id="{98819CBD-191B-40D3-9E09-8097FC000FBD}"/>
                </a:ext>
              </a:extLst>
            </p:cNvPr>
            <p:cNvSpPr txBox="1">
              <a:spLocks noChangeArrowheads="1"/>
            </p:cNvSpPr>
            <p:nvPr/>
          </p:nvSpPr>
          <p:spPr bwMode="auto">
            <a:xfrm>
              <a:off x="2403" y="4970"/>
              <a:ext cx="586" cy="466"/>
            </a:xfrm>
            <a:prstGeom prst="rect">
              <a:avLst/>
            </a:prstGeom>
            <a:solidFill>
              <a:srgbClr val="FFFFFF"/>
            </a:solidFill>
            <a:ln w="9525">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A1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37" name="Text Box 13">
              <a:extLst>
                <a:ext uri="{FF2B5EF4-FFF2-40B4-BE49-F238E27FC236}">
                  <a16:creationId xmlns:a16="http://schemas.microsoft.com/office/drawing/2014/main" id="{2ABB1F43-4D05-4C80-8996-783C1D91C79E}"/>
                </a:ext>
              </a:extLst>
            </p:cNvPr>
            <p:cNvSpPr txBox="1">
              <a:spLocks noChangeArrowheads="1"/>
            </p:cNvSpPr>
            <p:nvPr/>
          </p:nvSpPr>
          <p:spPr bwMode="auto">
            <a:xfrm>
              <a:off x="5845" y="5352"/>
              <a:ext cx="704" cy="438"/>
            </a:xfrm>
            <a:prstGeom prst="rect">
              <a:avLst/>
            </a:prstGeom>
            <a:solidFill>
              <a:srgbClr val="FFFFFF"/>
            </a:solidFill>
            <a:ln w="9525">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38" name="Text Box 14">
              <a:extLst>
                <a:ext uri="{FF2B5EF4-FFF2-40B4-BE49-F238E27FC236}">
                  <a16:creationId xmlns:a16="http://schemas.microsoft.com/office/drawing/2014/main" id="{C791C6C7-CE49-4BCE-BDF0-EC9BCE06C35D}"/>
                </a:ext>
              </a:extLst>
            </p:cNvPr>
            <p:cNvSpPr txBox="1">
              <a:spLocks noChangeArrowheads="1"/>
            </p:cNvSpPr>
            <p:nvPr/>
          </p:nvSpPr>
          <p:spPr bwMode="auto">
            <a:xfrm>
              <a:off x="4951" y="6423"/>
              <a:ext cx="863" cy="466"/>
            </a:xfrm>
            <a:prstGeom prst="rect">
              <a:avLst/>
            </a:prstGeom>
            <a:solidFill>
              <a:srgbClr val="FFFFFF"/>
            </a:solidFill>
            <a:ln w="9525">
              <a:solidFill>
                <a:srgbClr val="FFFFFF"/>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V</a:t>
              </a:r>
              <a:r>
                <a:rPr kumimoji="0" lang="en-US" altLang="zh-CN" sz="9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th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grpSp>
          <p:nvGrpSpPr>
            <p:cNvPr id="21519" name="Group 15">
              <a:extLst>
                <a:ext uri="{FF2B5EF4-FFF2-40B4-BE49-F238E27FC236}">
                  <a16:creationId xmlns:a16="http://schemas.microsoft.com/office/drawing/2014/main" id="{F5405BC2-136B-4130-B315-987EBD900164}"/>
                </a:ext>
              </a:extLst>
            </p:cNvPr>
            <p:cNvGrpSpPr>
              <a:grpSpLocks/>
            </p:cNvGrpSpPr>
            <p:nvPr/>
          </p:nvGrpSpPr>
          <p:grpSpPr bwMode="auto">
            <a:xfrm>
              <a:off x="2457" y="4830"/>
              <a:ext cx="733" cy="748"/>
              <a:chOff x="3179" y="12075"/>
              <a:chExt cx="750" cy="795"/>
            </a:xfrm>
          </p:grpSpPr>
          <p:sp>
            <p:nvSpPr>
              <p:cNvPr id="77840" name="Line 16">
                <a:extLst>
                  <a:ext uri="{FF2B5EF4-FFF2-40B4-BE49-F238E27FC236}">
                    <a16:creationId xmlns:a16="http://schemas.microsoft.com/office/drawing/2014/main" id="{97053AB6-EF36-47E8-8127-DCF6024CEED3}"/>
                  </a:ext>
                </a:extLst>
              </p:cNvPr>
              <p:cNvSpPr>
                <a:spLocks noChangeShapeType="1"/>
              </p:cNvSpPr>
              <p:nvPr/>
            </p:nvSpPr>
            <p:spPr bwMode="auto">
              <a:xfrm>
                <a:off x="3179" y="12075"/>
                <a:ext cx="0" cy="81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41" name="Line 17">
                <a:extLst>
                  <a:ext uri="{FF2B5EF4-FFF2-40B4-BE49-F238E27FC236}">
                    <a16:creationId xmlns:a16="http://schemas.microsoft.com/office/drawing/2014/main" id="{7BE0FC23-74C5-4B94-8D32-AEF24977F3EA}"/>
                  </a:ext>
                </a:extLst>
              </p:cNvPr>
              <p:cNvSpPr>
                <a:spLocks noChangeShapeType="1"/>
              </p:cNvSpPr>
              <p:nvPr/>
            </p:nvSpPr>
            <p:spPr bwMode="auto">
              <a:xfrm>
                <a:off x="3179" y="12075"/>
                <a:ext cx="750" cy="466"/>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42" name="Line 18">
                <a:extLst>
                  <a:ext uri="{FF2B5EF4-FFF2-40B4-BE49-F238E27FC236}">
                    <a16:creationId xmlns:a16="http://schemas.microsoft.com/office/drawing/2014/main" id="{715C7794-A873-4E60-9ABE-3CC49B782352}"/>
                  </a:ext>
                </a:extLst>
              </p:cNvPr>
              <p:cNvSpPr>
                <a:spLocks noChangeShapeType="1"/>
              </p:cNvSpPr>
              <p:nvPr/>
            </p:nvSpPr>
            <p:spPr bwMode="auto">
              <a:xfrm flipH="1">
                <a:off x="3179" y="12541"/>
                <a:ext cx="750" cy="316"/>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sp>
          <p:nvSpPr>
            <p:cNvPr id="77843" name="Line 19">
              <a:extLst>
                <a:ext uri="{FF2B5EF4-FFF2-40B4-BE49-F238E27FC236}">
                  <a16:creationId xmlns:a16="http://schemas.microsoft.com/office/drawing/2014/main" id="{727F237B-6415-483D-955B-27135DC198F0}"/>
                </a:ext>
              </a:extLst>
            </p:cNvPr>
            <p:cNvSpPr>
              <a:spLocks noChangeShapeType="1"/>
            </p:cNvSpPr>
            <p:nvPr/>
          </p:nvSpPr>
          <p:spPr bwMode="auto">
            <a:xfrm flipV="1">
              <a:off x="3177" y="5261"/>
              <a:ext cx="321" cy="7"/>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44" name="Line 20">
              <a:extLst>
                <a:ext uri="{FF2B5EF4-FFF2-40B4-BE49-F238E27FC236}">
                  <a16:creationId xmlns:a16="http://schemas.microsoft.com/office/drawing/2014/main" id="{A1DF699D-2022-4419-9088-1F4053C97603}"/>
                </a:ext>
              </a:extLst>
            </p:cNvPr>
            <p:cNvSpPr>
              <a:spLocks noChangeShapeType="1"/>
            </p:cNvSpPr>
            <p:nvPr/>
          </p:nvSpPr>
          <p:spPr bwMode="auto">
            <a:xfrm>
              <a:off x="3498" y="4675"/>
              <a:ext cx="2" cy="121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45" name="Line 21">
              <a:extLst>
                <a:ext uri="{FF2B5EF4-FFF2-40B4-BE49-F238E27FC236}">
                  <a16:creationId xmlns:a16="http://schemas.microsoft.com/office/drawing/2014/main" id="{B9DD1E75-5CC3-4647-BEAF-BBFADF0EC7AA}"/>
                </a:ext>
              </a:extLst>
            </p:cNvPr>
            <p:cNvSpPr>
              <a:spLocks noChangeShapeType="1"/>
            </p:cNvSpPr>
            <p:nvPr/>
          </p:nvSpPr>
          <p:spPr bwMode="auto">
            <a:xfrm flipV="1">
              <a:off x="3500" y="4673"/>
              <a:ext cx="423" cy="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nvGrpSpPr>
            <p:cNvPr id="21523" name="Group 22">
              <a:extLst>
                <a:ext uri="{FF2B5EF4-FFF2-40B4-BE49-F238E27FC236}">
                  <a16:creationId xmlns:a16="http://schemas.microsoft.com/office/drawing/2014/main" id="{AA2C9094-1719-47C1-9A1C-514A2AF1F846}"/>
                </a:ext>
              </a:extLst>
            </p:cNvPr>
            <p:cNvGrpSpPr>
              <a:grpSpLocks/>
            </p:cNvGrpSpPr>
            <p:nvPr/>
          </p:nvGrpSpPr>
          <p:grpSpPr bwMode="auto">
            <a:xfrm>
              <a:off x="3923" y="4280"/>
              <a:ext cx="734" cy="748"/>
              <a:chOff x="3179" y="12075"/>
              <a:chExt cx="750" cy="795"/>
            </a:xfrm>
          </p:grpSpPr>
          <p:sp>
            <p:nvSpPr>
              <p:cNvPr id="77847" name="Line 23">
                <a:extLst>
                  <a:ext uri="{FF2B5EF4-FFF2-40B4-BE49-F238E27FC236}">
                    <a16:creationId xmlns:a16="http://schemas.microsoft.com/office/drawing/2014/main" id="{8B5B1370-2A9E-41E5-A6DE-169022C6638E}"/>
                  </a:ext>
                </a:extLst>
              </p:cNvPr>
              <p:cNvSpPr>
                <a:spLocks noChangeShapeType="1"/>
              </p:cNvSpPr>
              <p:nvPr/>
            </p:nvSpPr>
            <p:spPr bwMode="auto">
              <a:xfrm>
                <a:off x="3177" y="12075"/>
                <a:ext cx="0" cy="779"/>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48" name="Line 24">
                <a:extLst>
                  <a:ext uri="{FF2B5EF4-FFF2-40B4-BE49-F238E27FC236}">
                    <a16:creationId xmlns:a16="http://schemas.microsoft.com/office/drawing/2014/main" id="{0F22FB58-EEA9-4526-A6E5-B26DB761A44D}"/>
                  </a:ext>
                </a:extLst>
              </p:cNvPr>
              <p:cNvSpPr>
                <a:spLocks noChangeShapeType="1"/>
              </p:cNvSpPr>
              <p:nvPr/>
            </p:nvSpPr>
            <p:spPr bwMode="auto">
              <a:xfrm>
                <a:off x="3177" y="12075"/>
                <a:ext cx="750" cy="464"/>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49" name="Line 25">
                <a:extLst>
                  <a:ext uri="{FF2B5EF4-FFF2-40B4-BE49-F238E27FC236}">
                    <a16:creationId xmlns:a16="http://schemas.microsoft.com/office/drawing/2014/main" id="{6463044E-E642-462A-ABEA-3E4CA1F0ED34}"/>
                  </a:ext>
                </a:extLst>
              </p:cNvPr>
              <p:cNvSpPr>
                <a:spLocks noChangeShapeType="1"/>
              </p:cNvSpPr>
              <p:nvPr/>
            </p:nvSpPr>
            <p:spPr bwMode="auto">
              <a:xfrm flipH="1">
                <a:off x="3177" y="12539"/>
                <a:ext cx="750" cy="31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sp>
          <p:nvSpPr>
            <p:cNvPr id="77850" name="Line 26">
              <a:extLst>
                <a:ext uri="{FF2B5EF4-FFF2-40B4-BE49-F238E27FC236}">
                  <a16:creationId xmlns:a16="http://schemas.microsoft.com/office/drawing/2014/main" id="{CCA36E42-578B-4BC2-930C-05CD7748FB67}"/>
                </a:ext>
              </a:extLst>
            </p:cNvPr>
            <p:cNvSpPr>
              <a:spLocks noChangeShapeType="1"/>
            </p:cNvSpPr>
            <p:nvPr/>
          </p:nvSpPr>
          <p:spPr bwMode="auto">
            <a:xfrm>
              <a:off x="4642" y="4717"/>
              <a:ext cx="412" cy="13"/>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51" name="Text Box 27">
              <a:extLst>
                <a:ext uri="{FF2B5EF4-FFF2-40B4-BE49-F238E27FC236}">
                  <a16:creationId xmlns:a16="http://schemas.microsoft.com/office/drawing/2014/main" id="{19F783AD-4E7C-42A4-A720-991583C0303B}"/>
                </a:ext>
              </a:extLst>
            </p:cNvPr>
            <p:cNvSpPr txBox="1">
              <a:spLocks noChangeArrowheads="1"/>
            </p:cNvSpPr>
            <p:nvPr/>
          </p:nvSpPr>
          <p:spPr bwMode="auto">
            <a:xfrm>
              <a:off x="4860" y="4331"/>
              <a:ext cx="1052" cy="734"/>
            </a:xfrm>
            <a:prstGeom prst="rect">
              <a:avLst/>
            </a:prstGeom>
            <a:solidFill>
              <a:srgbClr val="FFFFFF"/>
            </a:solidFill>
            <a:ln w="9525">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RC</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Filtering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52" name="Line 28">
              <a:extLst>
                <a:ext uri="{FF2B5EF4-FFF2-40B4-BE49-F238E27FC236}">
                  <a16:creationId xmlns:a16="http://schemas.microsoft.com/office/drawing/2014/main" id="{D966CA6F-502F-4901-9AB7-728B37A3F3F1}"/>
                </a:ext>
              </a:extLst>
            </p:cNvPr>
            <p:cNvSpPr>
              <a:spLocks noChangeShapeType="1"/>
            </p:cNvSpPr>
            <p:nvPr/>
          </p:nvSpPr>
          <p:spPr bwMode="auto">
            <a:xfrm flipV="1">
              <a:off x="7176" y="4704"/>
              <a:ext cx="461" cy="4"/>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nvGrpSpPr>
            <p:cNvPr id="21527" name="Group 29">
              <a:extLst>
                <a:ext uri="{FF2B5EF4-FFF2-40B4-BE49-F238E27FC236}">
                  <a16:creationId xmlns:a16="http://schemas.microsoft.com/office/drawing/2014/main" id="{1F906616-CFE1-4712-BCBF-5E13CFB035A1}"/>
                </a:ext>
              </a:extLst>
            </p:cNvPr>
            <p:cNvGrpSpPr>
              <a:grpSpLocks/>
            </p:cNvGrpSpPr>
            <p:nvPr/>
          </p:nvGrpSpPr>
          <p:grpSpPr bwMode="auto">
            <a:xfrm>
              <a:off x="7639" y="4336"/>
              <a:ext cx="733" cy="748"/>
              <a:chOff x="3179" y="12075"/>
              <a:chExt cx="750" cy="795"/>
            </a:xfrm>
          </p:grpSpPr>
          <p:sp>
            <p:nvSpPr>
              <p:cNvPr id="77854" name="Line 30">
                <a:extLst>
                  <a:ext uri="{FF2B5EF4-FFF2-40B4-BE49-F238E27FC236}">
                    <a16:creationId xmlns:a16="http://schemas.microsoft.com/office/drawing/2014/main" id="{FBFCA967-1514-4B34-8D42-F7A37D63C708}"/>
                  </a:ext>
                </a:extLst>
              </p:cNvPr>
              <p:cNvSpPr>
                <a:spLocks noChangeShapeType="1"/>
              </p:cNvSpPr>
              <p:nvPr/>
            </p:nvSpPr>
            <p:spPr bwMode="auto">
              <a:xfrm>
                <a:off x="3181" y="12081"/>
                <a:ext cx="0" cy="779"/>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55" name="Line 31">
                <a:extLst>
                  <a:ext uri="{FF2B5EF4-FFF2-40B4-BE49-F238E27FC236}">
                    <a16:creationId xmlns:a16="http://schemas.microsoft.com/office/drawing/2014/main" id="{CF954305-8F1F-49BD-8D66-35683248C586}"/>
                  </a:ext>
                </a:extLst>
              </p:cNvPr>
              <p:cNvSpPr>
                <a:spLocks noChangeShapeType="1"/>
              </p:cNvSpPr>
              <p:nvPr/>
            </p:nvSpPr>
            <p:spPr bwMode="auto">
              <a:xfrm>
                <a:off x="3181" y="12081"/>
                <a:ext cx="750" cy="458"/>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56" name="Line 32">
                <a:extLst>
                  <a:ext uri="{FF2B5EF4-FFF2-40B4-BE49-F238E27FC236}">
                    <a16:creationId xmlns:a16="http://schemas.microsoft.com/office/drawing/2014/main" id="{2E2F7E36-DFE7-42DA-A13B-533DFFC81DED}"/>
                  </a:ext>
                </a:extLst>
              </p:cNvPr>
              <p:cNvSpPr>
                <a:spLocks noChangeShapeType="1"/>
              </p:cNvSpPr>
              <p:nvPr/>
            </p:nvSpPr>
            <p:spPr bwMode="auto">
              <a:xfrm flipH="1">
                <a:off x="3181" y="12540"/>
                <a:ext cx="750" cy="31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grpSp>
          <p:nvGrpSpPr>
            <p:cNvPr id="21528" name="Group 33">
              <a:extLst>
                <a:ext uri="{FF2B5EF4-FFF2-40B4-BE49-F238E27FC236}">
                  <a16:creationId xmlns:a16="http://schemas.microsoft.com/office/drawing/2014/main" id="{B7CA0DD3-ED92-4789-8595-46FAC179F88B}"/>
                </a:ext>
              </a:extLst>
            </p:cNvPr>
            <p:cNvGrpSpPr>
              <a:grpSpLocks/>
            </p:cNvGrpSpPr>
            <p:nvPr/>
          </p:nvGrpSpPr>
          <p:grpSpPr bwMode="auto">
            <a:xfrm>
              <a:off x="3923" y="5508"/>
              <a:ext cx="734" cy="748"/>
              <a:chOff x="3179" y="12075"/>
              <a:chExt cx="750" cy="795"/>
            </a:xfrm>
          </p:grpSpPr>
          <p:sp>
            <p:nvSpPr>
              <p:cNvPr id="77858" name="Line 34">
                <a:extLst>
                  <a:ext uri="{FF2B5EF4-FFF2-40B4-BE49-F238E27FC236}">
                    <a16:creationId xmlns:a16="http://schemas.microsoft.com/office/drawing/2014/main" id="{9AD4DBEF-A6CE-4BBC-B7D2-701203ED0964}"/>
                  </a:ext>
                </a:extLst>
              </p:cNvPr>
              <p:cNvSpPr>
                <a:spLocks noChangeShapeType="1"/>
              </p:cNvSpPr>
              <p:nvPr/>
            </p:nvSpPr>
            <p:spPr bwMode="auto">
              <a:xfrm>
                <a:off x="3177" y="12075"/>
                <a:ext cx="0" cy="81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59" name="Line 35">
                <a:extLst>
                  <a:ext uri="{FF2B5EF4-FFF2-40B4-BE49-F238E27FC236}">
                    <a16:creationId xmlns:a16="http://schemas.microsoft.com/office/drawing/2014/main" id="{A30F2042-248B-4BB2-A67B-B13500BA7FDC}"/>
                  </a:ext>
                </a:extLst>
              </p:cNvPr>
              <p:cNvSpPr>
                <a:spLocks noChangeShapeType="1"/>
              </p:cNvSpPr>
              <p:nvPr/>
            </p:nvSpPr>
            <p:spPr bwMode="auto">
              <a:xfrm>
                <a:off x="3177" y="12075"/>
                <a:ext cx="750" cy="466"/>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60" name="Line 36">
                <a:extLst>
                  <a:ext uri="{FF2B5EF4-FFF2-40B4-BE49-F238E27FC236}">
                    <a16:creationId xmlns:a16="http://schemas.microsoft.com/office/drawing/2014/main" id="{146E8B7F-B778-4B37-9B6F-DA179568DDA5}"/>
                  </a:ext>
                </a:extLst>
              </p:cNvPr>
              <p:cNvSpPr>
                <a:spLocks noChangeShapeType="1"/>
              </p:cNvSpPr>
              <p:nvPr/>
            </p:nvSpPr>
            <p:spPr bwMode="auto">
              <a:xfrm flipH="1">
                <a:off x="3177" y="12540"/>
                <a:ext cx="750" cy="31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sp>
          <p:nvSpPr>
            <p:cNvPr id="77861" name="Line 37">
              <a:extLst>
                <a:ext uri="{FF2B5EF4-FFF2-40B4-BE49-F238E27FC236}">
                  <a16:creationId xmlns:a16="http://schemas.microsoft.com/office/drawing/2014/main" id="{A22B237A-6F26-4FD9-8785-9397BC9DD424}"/>
                </a:ext>
              </a:extLst>
            </p:cNvPr>
            <p:cNvSpPr>
              <a:spLocks noChangeShapeType="1"/>
            </p:cNvSpPr>
            <p:nvPr/>
          </p:nvSpPr>
          <p:spPr bwMode="auto">
            <a:xfrm>
              <a:off x="3500" y="5889"/>
              <a:ext cx="439" cy="7"/>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62" name="Line 38">
              <a:extLst>
                <a:ext uri="{FF2B5EF4-FFF2-40B4-BE49-F238E27FC236}">
                  <a16:creationId xmlns:a16="http://schemas.microsoft.com/office/drawing/2014/main" id="{2D54DC7B-7062-4187-99E8-9A8CA8798C38}"/>
                </a:ext>
              </a:extLst>
            </p:cNvPr>
            <p:cNvSpPr>
              <a:spLocks noChangeShapeType="1"/>
            </p:cNvSpPr>
            <p:nvPr/>
          </p:nvSpPr>
          <p:spPr bwMode="auto">
            <a:xfrm flipV="1">
              <a:off x="4642" y="5939"/>
              <a:ext cx="917" cy="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63" name="Text Box 39">
              <a:extLst>
                <a:ext uri="{FF2B5EF4-FFF2-40B4-BE49-F238E27FC236}">
                  <a16:creationId xmlns:a16="http://schemas.microsoft.com/office/drawing/2014/main" id="{48BD7D8B-43A5-4CFF-ADFE-0515C71600A9}"/>
                </a:ext>
              </a:extLst>
            </p:cNvPr>
            <p:cNvSpPr txBox="1">
              <a:spLocks noChangeArrowheads="1"/>
            </p:cNvSpPr>
            <p:nvPr/>
          </p:nvSpPr>
          <p:spPr bwMode="auto">
            <a:xfrm>
              <a:off x="5566" y="5765"/>
              <a:ext cx="1688" cy="522"/>
            </a:xfrm>
            <a:prstGeom prst="rect">
              <a:avLst/>
            </a:prstGeom>
            <a:solidFill>
              <a:srgbClr val="FFFFFF"/>
            </a:solidFill>
            <a:ln w="9525">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Discriminator</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64" name="Line 40">
              <a:extLst>
                <a:ext uri="{FF2B5EF4-FFF2-40B4-BE49-F238E27FC236}">
                  <a16:creationId xmlns:a16="http://schemas.microsoft.com/office/drawing/2014/main" id="{2C58165E-84FE-48E2-B1BC-3F72F55605BD}"/>
                </a:ext>
              </a:extLst>
            </p:cNvPr>
            <p:cNvSpPr>
              <a:spLocks noChangeShapeType="1"/>
            </p:cNvSpPr>
            <p:nvPr/>
          </p:nvSpPr>
          <p:spPr bwMode="auto">
            <a:xfrm flipH="1" flipV="1">
              <a:off x="5227" y="6087"/>
              <a:ext cx="339" cy="7"/>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65" name="Line 41">
              <a:extLst>
                <a:ext uri="{FF2B5EF4-FFF2-40B4-BE49-F238E27FC236}">
                  <a16:creationId xmlns:a16="http://schemas.microsoft.com/office/drawing/2014/main" id="{B65C6179-A6C0-4579-B3A1-3E0FA8EBF228}"/>
                </a:ext>
              </a:extLst>
            </p:cNvPr>
            <p:cNvSpPr>
              <a:spLocks noChangeShapeType="1"/>
            </p:cNvSpPr>
            <p:nvPr/>
          </p:nvSpPr>
          <p:spPr bwMode="auto">
            <a:xfrm>
              <a:off x="5229" y="6096"/>
              <a:ext cx="2" cy="39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66" name="Line 42">
              <a:extLst>
                <a:ext uri="{FF2B5EF4-FFF2-40B4-BE49-F238E27FC236}">
                  <a16:creationId xmlns:a16="http://schemas.microsoft.com/office/drawing/2014/main" id="{058A3049-C260-4EC2-9120-CC4DB387A7A1}"/>
                </a:ext>
              </a:extLst>
            </p:cNvPr>
            <p:cNvSpPr>
              <a:spLocks noChangeShapeType="1"/>
            </p:cNvSpPr>
            <p:nvPr/>
          </p:nvSpPr>
          <p:spPr bwMode="auto">
            <a:xfrm flipV="1">
              <a:off x="8107" y="4631"/>
              <a:ext cx="342" cy="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67" name="Line 43">
              <a:extLst>
                <a:ext uri="{FF2B5EF4-FFF2-40B4-BE49-F238E27FC236}">
                  <a16:creationId xmlns:a16="http://schemas.microsoft.com/office/drawing/2014/main" id="{D337CDDE-8150-485E-81EC-9E601117ADF8}"/>
                </a:ext>
              </a:extLst>
            </p:cNvPr>
            <p:cNvSpPr>
              <a:spLocks noChangeShapeType="1"/>
            </p:cNvSpPr>
            <p:nvPr/>
          </p:nvSpPr>
          <p:spPr bwMode="auto">
            <a:xfrm flipV="1">
              <a:off x="8125" y="4883"/>
              <a:ext cx="326" cy="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68" name="Line 44">
              <a:extLst>
                <a:ext uri="{FF2B5EF4-FFF2-40B4-BE49-F238E27FC236}">
                  <a16:creationId xmlns:a16="http://schemas.microsoft.com/office/drawing/2014/main" id="{EDB3533F-674A-424B-B647-0ED8BEA681A0}"/>
                </a:ext>
              </a:extLst>
            </p:cNvPr>
            <p:cNvSpPr>
              <a:spLocks noChangeShapeType="1"/>
            </p:cNvSpPr>
            <p:nvPr/>
          </p:nvSpPr>
          <p:spPr bwMode="auto">
            <a:xfrm flipV="1">
              <a:off x="7254" y="5929"/>
              <a:ext cx="297" cy="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69" name="Line 45">
              <a:extLst>
                <a:ext uri="{FF2B5EF4-FFF2-40B4-BE49-F238E27FC236}">
                  <a16:creationId xmlns:a16="http://schemas.microsoft.com/office/drawing/2014/main" id="{61E4409F-707D-49F1-BEC9-D97B327ADBE2}"/>
                </a:ext>
              </a:extLst>
            </p:cNvPr>
            <p:cNvSpPr>
              <a:spLocks noChangeShapeType="1"/>
            </p:cNvSpPr>
            <p:nvPr/>
          </p:nvSpPr>
          <p:spPr bwMode="auto">
            <a:xfrm>
              <a:off x="7254" y="6143"/>
              <a:ext cx="315" cy="11"/>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0" name="Line 46">
              <a:extLst>
                <a:ext uri="{FF2B5EF4-FFF2-40B4-BE49-F238E27FC236}">
                  <a16:creationId xmlns:a16="http://schemas.microsoft.com/office/drawing/2014/main" id="{E0EB0DB3-30AC-4872-8846-0957D1B312BE}"/>
                </a:ext>
              </a:extLst>
            </p:cNvPr>
            <p:cNvSpPr>
              <a:spLocks noChangeShapeType="1"/>
            </p:cNvSpPr>
            <p:nvPr/>
          </p:nvSpPr>
          <p:spPr bwMode="auto">
            <a:xfrm flipV="1">
              <a:off x="6432" y="5436"/>
              <a:ext cx="2" cy="32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1" name="Line 47">
              <a:extLst>
                <a:ext uri="{FF2B5EF4-FFF2-40B4-BE49-F238E27FC236}">
                  <a16:creationId xmlns:a16="http://schemas.microsoft.com/office/drawing/2014/main" id="{690DA208-4758-4C43-BC68-55D73C716E91}"/>
                </a:ext>
              </a:extLst>
            </p:cNvPr>
            <p:cNvSpPr>
              <a:spLocks noChangeShapeType="1"/>
            </p:cNvSpPr>
            <p:nvPr/>
          </p:nvSpPr>
          <p:spPr bwMode="auto">
            <a:xfrm flipV="1">
              <a:off x="6432" y="5433"/>
              <a:ext cx="1484" cy="4"/>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2" name="Line 48">
              <a:extLst>
                <a:ext uri="{FF2B5EF4-FFF2-40B4-BE49-F238E27FC236}">
                  <a16:creationId xmlns:a16="http://schemas.microsoft.com/office/drawing/2014/main" id="{E3121B9E-A3AF-4412-B548-8820D8B949D2}"/>
                </a:ext>
              </a:extLst>
            </p:cNvPr>
            <p:cNvSpPr>
              <a:spLocks noChangeShapeType="1"/>
            </p:cNvSpPr>
            <p:nvPr/>
          </p:nvSpPr>
          <p:spPr bwMode="auto">
            <a:xfrm flipH="1" flipV="1">
              <a:off x="2297" y="5044"/>
              <a:ext cx="159" cy="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3" name="Line 49">
              <a:extLst>
                <a:ext uri="{FF2B5EF4-FFF2-40B4-BE49-F238E27FC236}">
                  <a16:creationId xmlns:a16="http://schemas.microsoft.com/office/drawing/2014/main" id="{68DCA1E0-FE95-4E82-A383-EA6D60F0CA1C}"/>
                </a:ext>
              </a:extLst>
            </p:cNvPr>
            <p:cNvSpPr>
              <a:spLocks noChangeShapeType="1"/>
            </p:cNvSpPr>
            <p:nvPr/>
          </p:nvSpPr>
          <p:spPr bwMode="auto">
            <a:xfrm flipH="1" flipV="1">
              <a:off x="2297" y="5352"/>
              <a:ext cx="159" cy="4"/>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4" name="Line 50">
              <a:extLst>
                <a:ext uri="{FF2B5EF4-FFF2-40B4-BE49-F238E27FC236}">
                  <a16:creationId xmlns:a16="http://schemas.microsoft.com/office/drawing/2014/main" id="{826B57BD-6077-4285-B58C-725B065B1F22}"/>
                </a:ext>
              </a:extLst>
            </p:cNvPr>
            <p:cNvSpPr>
              <a:spLocks noChangeShapeType="1"/>
            </p:cNvSpPr>
            <p:nvPr/>
          </p:nvSpPr>
          <p:spPr bwMode="auto">
            <a:xfrm>
              <a:off x="1904" y="5047"/>
              <a:ext cx="219" cy="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5" name="Line 51">
              <a:extLst>
                <a:ext uri="{FF2B5EF4-FFF2-40B4-BE49-F238E27FC236}">
                  <a16:creationId xmlns:a16="http://schemas.microsoft.com/office/drawing/2014/main" id="{37415B10-4276-41FA-844C-754D3B08CDAB}"/>
                </a:ext>
              </a:extLst>
            </p:cNvPr>
            <p:cNvSpPr>
              <a:spLocks noChangeShapeType="1"/>
            </p:cNvSpPr>
            <p:nvPr/>
          </p:nvSpPr>
          <p:spPr bwMode="auto">
            <a:xfrm>
              <a:off x="1918" y="5354"/>
              <a:ext cx="205" cy="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6" name="Line 52">
              <a:extLst>
                <a:ext uri="{FF2B5EF4-FFF2-40B4-BE49-F238E27FC236}">
                  <a16:creationId xmlns:a16="http://schemas.microsoft.com/office/drawing/2014/main" id="{24453543-014D-4669-BE54-195313DE19A0}"/>
                </a:ext>
              </a:extLst>
            </p:cNvPr>
            <p:cNvSpPr>
              <a:spLocks noChangeShapeType="1"/>
            </p:cNvSpPr>
            <p:nvPr/>
          </p:nvSpPr>
          <p:spPr bwMode="auto">
            <a:xfrm flipH="1">
              <a:off x="2103" y="5042"/>
              <a:ext cx="194" cy="32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7" name="Line 53">
              <a:extLst>
                <a:ext uri="{FF2B5EF4-FFF2-40B4-BE49-F238E27FC236}">
                  <a16:creationId xmlns:a16="http://schemas.microsoft.com/office/drawing/2014/main" id="{BBF3F2F5-BFAC-4A41-9D6D-73B64E763FB2}"/>
                </a:ext>
              </a:extLst>
            </p:cNvPr>
            <p:cNvSpPr>
              <a:spLocks noChangeShapeType="1"/>
            </p:cNvSpPr>
            <p:nvPr/>
          </p:nvSpPr>
          <p:spPr bwMode="auto">
            <a:xfrm flipH="1" flipV="1">
              <a:off x="2104" y="5027"/>
              <a:ext cx="192" cy="32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8" name="Line 54">
              <a:extLst>
                <a:ext uri="{FF2B5EF4-FFF2-40B4-BE49-F238E27FC236}">
                  <a16:creationId xmlns:a16="http://schemas.microsoft.com/office/drawing/2014/main" id="{1F9F8B90-9E8D-4063-9502-BFDBFEDF41B9}"/>
                </a:ext>
              </a:extLst>
            </p:cNvPr>
            <p:cNvSpPr>
              <a:spLocks noChangeShapeType="1"/>
            </p:cNvSpPr>
            <p:nvPr/>
          </p:nvSpPr>
          <p:spPr bwMode="auto">
            <a:xfrm>
              <a:off x="8446" y="4633"/>
              <a:ext cx="175" cy="254"/>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79" name="Line 55">
              <a:extLst>
                <a:ext uri="{FF2B5EF4-FFF2-40B4-BE49-F238E27FC236}">
                  <a16:creationId xmlns:a16="http://schemas.microsoft.com/office/drawing/2014/main" id="{A669C857-0431-42D6-984F-0139B585C259}"/>
                </a:ext>
              </a:extLst>
            </p:cNvPr>
            <p:cNvSpPr>
              <a:spLocks noChangeShapeType="1"/>
            </p:cNvSpPr>
            <p:nvPr/>
          </p:nvSpPr>
          <p:spPr bwMode="auto">
            <a:xfrm flipV="1">
              <a:off x="8620" y="4885"/>
              <a:ext cx="192" cy="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80" name="Line 56">
              <a:extLst>
                <a:ext uri="{FF2B5EF4-FFF2-40B4-BE49-F238E27FC236}">
                  <a16:creationId xmlns:a16="http://schemas.microsoft.com/office/drawing/2014/main" id="{2660605B-A174-4BE6-A0CE-FA64510ADCAC}"/>
                </a:ext>
              </a:extLst>
            </p:cNvPr>
            <p:cNvSpPr>
              <a:spLocks noChangeShapeType="1"/>
            </p:cNvSpPr>
            <p:nvPr/>
          </p:nvSpPr>
          <p:spPr bwMode="auto">
            <a:xfrm flipV="1">
              <a:off x="8460" y="4633"/>
              <a:ext cx="161" cy="254"/>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81" name="Line 57">
              <a:extLst>
                <a:ext uri="{FF2B5EF4-FFF2-40B4-BE49-F238E27FC236}">
                  <a16:creationId xmlns:a16="http://schemas.microsoft.com/office/drawing/2014/main" id="{BA2CFC3C-C281-4405-A8A2-E5A55087271A}"/>
                </a:ext>
              </a:extLst>
            </p:cNvPr>
            <p:cNvSpPr>
              <a:spLocks noChangeShapeType="1"/>
            </p:cNvSpPr>
            <p:nvPr/>
          </p:nvSpPr>
          <p:spPr bwMode="auto">
            <a:xfrm flipV="1">
              <a:off x="8620" y="4631"/>
              <a:ext cx="192" cy="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82" name="Line 58">
              <a:extLst>
                <a:ext uri="{FF2B5EF4-FFF2-40B4-BE49-F238E27FC236}">
                  <a16:creationId xmlns:a16="http://schemas.microsoft.com/office/drawing/2014/main" id="{BE98A5B1-93C9-43E8-BF32-44BA2CC8508D}"/>
                </a:ext>
              </a:extLst>
            </p:cNvPr>
            <p:cNvSpPr>
              <a:spLocks noChangeShapeType="1"/>
            </p:cNvSpPr>
            <p:nvPr/>
          </p:nvSpPr>
          <p:spPr bwMode="auto">
            <a:xfrm>
              <a:off x="7560" y="5931"/>
              <a:ext cx="176" cy="21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83" name="Line 59">
              <a:extLst>
                <a:ext uri="{FF2B5EF4-FFF2-40B4-BE49-F238E27FC236}">
                  <a16:creationId xmlns:a16="http://schemas.microsoft.com/office/drawing/2014/main" id="{F1D84513-B7E1-4ACD-99F1-E2C493EC3F16}"/>
                </a:ext>
              </a:extLst>
            </p:cNvPr>
            <p:cNvSpPr>
              <a:spLocks noChangeShapeType="1"/>
            </p:cNvSpPr>
            <p:nvPr/>
          </p:nvSpPr>
          <p:spPr bwMode="auto">
            <a:xfrm>
              <a:off x="7737" y="6143"/>
              <a:ext cx="1027" cy="13"/>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84" name="Line 60">
              <a:extLst>
                <a:ext uri="{FF2B5EF4-FFF2-40B4-BE49-F238E27FC236}">
                  <a16:creationId xmlns:a16="http://schemas.microsoft.com/office/drawing/2014/main" id="{7CF13B3D-21FD-4902-AAB3-A8F212F5E732}"/>
                </a:ext>
              </a:extLst>
            </p:cNvPr>
            <p:cNvSpPr>
              <a:spLocks noChangeShapeType="1"/>
            </p:cNvSpPr>
            <p:nvPr/>
          </p:nvSpPr>
          <p:spPr bwMode="auto">
            <a:xfrm flipV="1">
              <a:off x="7560" y="5931"/>
              <a:ext cx="176" cy="21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85" name="Line 61">
              <a:extLst>
                <a:ext uri="{FF2B5EF4-FFF2-40B4-BE49-F238E27FC236}">
                  <a16:creationId xmlns:a16="http://schemas.microsoft.com/office/drawing/2014/main" id="{C159D5C0-C7F5-4F57-9613-FB5D7A731BEB}"/>
                </a:ext>
              </a:extLst>
            </p:cNvPr>
            <p:cNvSpPr>
              <a:spLocks noChangeShapeType="1"/>
            </p:cNvSpPr>
            <p:nvPr/>
          </p:nvSpPr>
          <p:spPr bwMode="auto">
            <a:xfrm flipV="1">
              <a:off x="7737" y="5928"/>
              <a:ext cx="1031" cy="4"/>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7886" name="Text Box 62">
              <a:extLst>
                <a:ext uri="{FF2B5EF4-FFF2-40B4-BE49-F238E27FC236}">
                  <a16:creationId xmlns:a16="http://schemas.microsoft.com/office/drawing/2014/main" id="{8492FBDC-7201-446A-B320-ED362CA01988}"/>
                </a:ext>
              </a:extLst>
            </p:cNvPr>
            <p:cNvSpPr txBox="1">
              <a:spLocks noChangeArrowheads="1"/>
            </p:cNvSpPr>
            <p:nvPr/>
          </p:nvSpPr>
          <p:spPr bwMode="auto">
            <a:xfrm>
              <a:off x="3341" y="6881"/>
              <a:ext cx="4984" cy="466"/>
            </a:xfrm>
            <a:prstGeom prst="rect">
              <a:avLst/>
            </a:prstGeom>
            <a:solidFill>
              <a:srgbClr val="FFFFFF"/>
            </a:solidFill>
            <a:ln w="9525">
              <a:solidFill>
                <a:srgbClr val="FFFFFF"/>
              </a:solidFill>
              <a:miter lim="800000"/>
              <a:headEnd/>
              <a:tailEnd/>
            </a:ln>
          </p:spPr>
          <p:txBody>
            <a:bodyPr lIns="0" tIns="0" rIns="0" bIns="0"/>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图</a:t>
              </a:r>
              <a:r>
                <a:rPr kumimoji="0" lang="en-US" altLang="zh-CN"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3.10-6  “</a:t>
              </a:r>
              <a:r>
                <a:rPr kumimoji="0" lang="zh-CN" altLang="en-US"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后放大</a:t>
              </a:r>
              <a:r>
                <a:rPr kumimoji="0" lang="en-US" altLang="zh-CN"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a:t>
              </a:r>
              <a:r>
                <a:rPr kumimoji="0" lang="zh-CN" altLang="en-US"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成形</a:t>
              </a:r>
              <a:r>
                <a:rPr kumimoji="0" lang="en-US" altLang="zh-CN"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a:t>
              </a:r>
              <a:r>
                <a:rPr kumimoji="0" lang="zh-CN" altLang="en-US"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甄别</a:t>
              </a:r>
              <a:r>
                <a:rPr kumimoji="0" lang="zh-CN" altLang="en-US" sz="1200" b="0" i="0" u="none" strike="noStrike" kern="1200" cap="none" spc="0" normalizeH="0" baseline="30000" noProof="0">
                  <a:ln>
                    <a:noFill/>
                  </a:ln>
                  <a:solidFill>
                    <a:srgbClr val="000000"/>
                  </a:solidFill>
                  <a:effectLst/>
                  <a:uLnTx/>
                  <a:uFillTx/>
                  <a:latin typeface="Times New Roman"/>
                  <a:ea typeface="宋体" panose="02010600030101010101" pitchFamily="2" charset="-122"/>
                  <a:cs typeface="+mn-cs"/>
                </a:rPr>
                <a:t>”</a:t>
              </a:r>
              <a:r>
                <a:rPr kumimoji="0" lang="zh-CN" altLang="en-US" sz="12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电路方块图    </a:t>
              </a:r>
              <a:endParaRPr kumimoji="0" lang="zh-CN" altLang="en-US"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7887" name="Text Box 63">
              <a:extLst>
                <a:ext uri="{FF2B5EF4-FFF2-40B4-BE49-F238E27FC236}">
                  <a16:creationId xmlns:a16="http://schemas.microsoft.com/office/drawing/2014/main" id="{7090297C-A5DB-4EBD-B823-3F82467E54DA}"/>
                </a:ext>
              </a:extLst>
            </p:cNvPr>
            <p:cNvSpPr txBox="1">
              <a:spLocks noChangeArrowheads="1"/>
            </p:cNvSpPr>
            <p:nvPr/>
          </p:nvSpPr>
          <p:spPr bwMode="auto">
            <a:xfrm>
              <a:off x="6151" y="4348"/>
              <a:ext cx="1157" cy="732"/>
            </a:xfrm>
            <a:prstGeom prst="rect">
              <a:avLst/>
            </a:prstGeom>
            <a:solidFill>
              <a:srgbClr val="FFFFFF"/>
            </a:solidFill>
            <a:ln w="9525">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Pole-zero </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Shaping  </a:t>
              </a:r>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grpSp>
      <p:sp>
        <p:nvSpPr>
          <p:cNvPr id="63" name="页脚占位符 3">
            <a:extLst>
              <a:ext uri="{FF2B5EF4-FFF2-40B4-BE49-F238E27FC236}">
                <a16:creationId xmlns:a16="http://schemas.microsoft.com/office/drawing/2014/main" id="{3D2B45EC-3B68-4A4F-BFD1-B37892129D0B}"/>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D60CF2CF-0CD4-4828-A30D-A5F08F7D20CD}"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C4DF7502-BABF-490B-BB67-17147B52D6DB}"/>
              </a:ext>
            </a:extLst>
          </p:cNvPr>
          <p:cNvSpPr>
            <a:spLocks noGrp="1" noChangeArrowheads="1"/>
          </p:cNvSpPr>
          <p:nvPr>
            <p:ph type="title"/>
          </p:nvPr>
        </p:nvSpPr>
        <p:spPr/>
        <p:txBody>
          <a:bodyPr/>
          <a:lstStyle/>
          <a:p>
            <a:pPr eaLnBrk="1" hangingPunct="1"/>
            <a:r>
              <a:rPr lang="en-US" altLang="zh-CN"/>
              <a:t>MDC-Q measurement</a:t>
            </a:r>
          </a:p>
        </p:txBody>
      </p:sp>
      <p:grpSp>
        <p:nvGrpSpPr>
          <p:cNvPr id="22531" name="Group 4">
            <a:extLst>
              <a:ext uri="{FF2B5EF4-FFF2-40B4-BE49-F238E27FC236}">
                <a16:creationId xmlns:a16="http://schemas.microsoft.com/office/drawing/2014/main" id="{0D59A674-7AF7-4327-B312-963A1C11FC0A}"/>
              </a:ext>
            </a:extLst>
          </p:cNvPr>
          <p:cNvGrpSpPr>
            <a:grpSpLocks/>
          </p:cNvGrpSpPr>
          <p:nvPr/>
        </p:nvGrpSpPr>
        <p:grpSpPr bwMode="auto">
          <a:xfrm>
            <a:off x="1406525" y="1125538"/>
            <a:ext cx="6837363" cy="5732462"/>
            <a:chOff x="1648" y="6696"/>
            <a:chExt cx="8554" cy="7029"/>
          </a:xfrm>
        </p:grpSpPr>
        <p:sp>
          <p:nvSpPr>
            <p:cNvPr id="78853" name="Text Box 5">
              <a:extLst>
                <a:ext uri="{FF2B5EF4-FFF2-40B4-BE49-F238E27FC236}">
                  <a16:creationId xmlns:a16="http://schemas.microsoft.com/office/drawing/2014/main" id="{D1341A24-240C-4005-87D4-9469B61CF558}"/>
                </a:ext>
              </a:extLst>
            </p:cNvPr>
            <p:cNvSpPr txBox="1">
              <a:spLocks noChangeArrowheads="1"/>
            </p:cNvSpPr>
            <p:nvPr/>
          </p:nvSpPr>
          <p:spPr bwMode="auto">
            <a:xfrm>
              <a:off x="5654" y="12734"/>
              <a:ext cx="2715" cy="568"/>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Global FPGA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54" name="Rectangle 6">
              <a:extLst>
                <a:ext uri="{FF2B5EF4-FFF2-40B4-BE49-F238E27FC236}">
                  <a16:creationId xmlns:a16="http://schemas.microsoft.com/office/drawing/2014/main" id="{90E57A94-092C-4882-933F-26D43A5CB532}"/>
                </a:ext>
              </a:extLst>
            </p:cNvPr>
            <p:cNvSpPr>
              <a:spLocks noChangeArrowheads="1"/>
            </p:cNvSpPr>
            <p:nvPr/>
          </p:nvSpPr>
          <p:spPr bwMode="auto">
            <a:xfrm>
              <a:off x="3857" y="11490"/>
              <a:ext cx="5805" cy="1275"/>
            </a:xfrm>
            <a:prstGeom prst="rect">
              <a:avLst/>
            </a:prstGeom>
            <a:solidFill>
              <a:srgbClr val="FFFFFF"/>
            </a:solidFill>
            <a:ln w="9525">
              <a:solidFill>
                <a:srgbClr val="000000"/>
              </a:solidFill>
              <a:prstDash val="sysDot"/>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55" name="Text Box 7">
              <a:extLst>
                <a:ext uri="{FF2B5EF4-FFF2-40B4-BE49-F238E27FC236}">
                  <a16:creationId xmlns:a16="http://schemas.microsoft.com/office/drawing/2014/main" id="{C3CD201A-1347-4477-A818-AC8025563D27}"/>
                </a:ext>
              </a:extLst>
            </p:cNvPr>
            <p:cNvSpPr txBox="1">
              <a:spLocks noChangeArrowheads="1"/>
            </p:cNvSpPr>
            <p:nvPr/>
          </p:nvSpPr>
          <p:spPr bwMode="auto">
            <a:xfrm>
              <a:off x="9572" y="7050"/>
              <a:ext cx="630" cy="1141"/>
            </a:xfrm>
            <a:prstGeom prst="rect">
              <a:avLst/>
            </a:prstGeom>
            <a:solidFill>
              <a:srgbClr val="FFFFFF"/>
            </a:solidFill>
            <a:ln w="9525">
              <a:noFill/>
              <a:miter lim="800000"/>
              <a:headEnd/>
              <a:tailEnd/>
            </a:ln>
          </p:spPr>
          <p:txBody>
            <a:bodyPr vert="eaVert"/>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VMEbus   </a:t>
              </a:r>
            </a:p>
            <a:p>
              <a:pPr marL="0" marR="0" lvl="0" indent="0" algn="just"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56" name="Text Box 8">
              <a:extLst>
                <a:ext uri="{FF2B5EF4-FFF2-40B4-BE49-F238E27FC236}">
                  <a16:creationId xmlns:a16="http://schemas.microsoft.com/office/drawing/2014/main" id="{0CF3CAEA-2EE4-4FE6-A823-E73A637C94A3}"/>
                </a:ext>
              </a:extLst>
            </p:cNvPr>
            <p:cNvSpPr txBox="1">
              <a:spLocks noChangeArrowheads="1"/>
            </p:cNvSpPr>
            <p:nvPr/>
          </p:nvSpPr>
          <p:spPr bwMode="auto">
            <a:xfrm>
              <a:off x="5563" y="6696"/>
              <a:ext cx="2449" cy="679"/>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Local FPGA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57" name="Rectangle 9">
              <a:extLst>
                <a:ext uri="{FF2B5EF4-FFF2-40B4-BE49-F238E27FC236}">
                  <a16:creationId xmlns:a16="http://schemas.microsoft.com/office/drawing/2014/main" id="{430A484B-282E-4EBC-8BB4-7FC5B1FBFF57}"/>
                </a:ext>
              </a:extLst>
            </p:cNvPr>
            <p:cNvSpPr>
              <a:spLocks noChangeArrowheads="1"/>
            </p:cNvSpPr>
            <p:nvPr/>
          </p:nvSpPr>
          <p:spPr bwMode="auto">
            <a:xfrm>
              <a:off x="4305" y="7334"/>
              <a:ext cx="5386" cy="4035"/>
            </a:xfrm>
            <a:prstGeom prst="rect">
              <a:avLst/>
            </a:prstGeom>
            <a:solidFill>
              <a:srgbClr val="FFFFFF"/>
            </a:solidFill>
            <a:ln w="9525">
              <a:solidFill>
                <a:srgbClr val="000000"/>
              </a:solidFill>
              <a:prstDash val="sysDot"/>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58" name="Text Box 10">
              <a:extLst>
                <a:ext uri="{FF2B5EF4-FFF2-40B4-BE49-F238E27FC236}">
                  <a16:creationId xmlns:a16="http://schemas.microsoft.com/office/drawing/2014/main" id="{AA4BB695-9AF6-4C03-B2FC-0F76DF602874}"/>
                </a:ext>
              </a:extLst>
            </p:cNvPr>
            <p:cNvSpPr txBox="1">
              <a:spLocks noChangeArrowheads="1"/>
            </p:cNvSpPr>
            <p:nvPr/>
          </p:nvSpPr>
          <p:spPr bwMode="auto">
            <a:xfrm>
              <a:off x="1668" y="12000"/>
              <a:ext cx="1035" cy="537"/>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Check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59" name="Text Box 11">
              <a:extLst>
                <a:ext uri="{FF2B5EF4-FFF2-40B4-BE49-F238E27FC236}">
                  <a16:creationId xmlns:a16="http://schemas.microsoft.com/office/drawing/2014/main" id="{306BB7F5-CB0D-4D38-A6EB-03E1AA26D20E}"/>
                </a:ext>
              </a:extLst>
            </p:cNvPr>
            <p:cNvSpPr txBox="1">
              <a:spLocks noChangeArrowheads="1"/>
            </p:cNvSpPr>
            <p:nvPr/>
          </p:nvSpPr>
          <p:spPr bwMode="auto">
            <a:xfrm>
              <a:off x="3360" y="7190"/>
              <a:ext cx="872" cy="880"/>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96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40MHz </a:t>
              </a:r>
            </a:p>
            <a:p>
              <a:pPr marL="0" marR="0" lvl="0" indent="0" algn="just" defTabSz="914400" rtl="0" eaLnBrk="1" fontAlgn="base" latinLnBrk="0" hangingPunct="1">
                <a:lnSpc>
                  <a:spcPct val="96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10- bit  </a:t>
              </a:r>
            </a:p>
            <a:p>
              <a:pPr marL="0" marR="0" lvl="0" indent="0" algn="just" defTabSz="914400" rtl="0" eaLnBrk="1" fontAlgn="base" latinLnBrk="0" hangingPunct="1">
                <a:lnSpc>
                  <a:spcPct val="96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FADC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60" name="Text Box 12">
              <a:extLst>
                <a:ext uri="{FF2B5EF4-FFF2-40B4-BE49-F238E27FC236}">
                  <a16:creationId xmlns:a16="http://schemas.microsoft.com/office/drawing/2014/main" id="{63106061-E299-48EF-BE66-198E7AC04FC9}"/>
                </a:ext>
              </a:extLst>
            </p:cNvPr>
            <p:cNvSpPr txBox="1">
              <a:spLocks noChangeArrowheads="1"/>
            </p:cNvSpPr>
            <p:nvPr/>
          </p:nvSpPr>
          <p:spPr bwMode="auto">
            <a:xfrm>
              <a:off x="5326" y="8582"/>
              <a:ext cx="508" cy="496"/>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R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61" name="Text Box 13">
              <a:extLst>
                <a:ext uri="{FF2B5EF4-FFF2-40B4-BE49-F238E27FC236}">
                  <a16:creationId xmlns:a16="http://schemas.microsoft.com/office/drawing/2014/main" id="{36067DC7-1FA7-48A3-8ED0-F72A140564D6}"/>
                </a:ext>
              </a:extLst>
            </p:cNvPr>
            <p:cNvSpPr txBox="1">
              <a:spLocks noChangeArrowheads="1"/>
            </p:cNvSpPr>
            <p:nvPr/>
          </p:nvSpPr>
          <p:spPr bwMode="auto">
            <a:xfrm>
              <a:off x="4697" y="8567"/>
              <a:ext cx="497" cy="541"/>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W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62" name="Text Box 14">
              <a:extLst>
                <a:ext uri="{FF2B5EF4-FFF2-40B4-BE49-F238E27FC236}">
                  <a16:creationId xmlns:a16="http://schemas.microsoft.com/office/drawing/2014/main" id="{3A2AC879-E22B-4D89-A7C5-B1BC04B6D8B3}"/>
                </a:ext>
              </a:extLst>
            </p:cNvPr>
            <p:cNvSpPr txBox="1">
              <a:spLocks noChangeArrowheads="1"/>
            </p:cNvSpPr>
            <p:nvPr/>
          </p:nvSpPr>
          <p:spPr bwMode="auto">
            <a:xfrm>
              <a:off x="1648" y="7905"/>
              <a:ext cx="1184" cy="535"/>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Vin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63" name="Text Box 15">
              <a:extLst>
                <a:ext uri="{FF2B5EF4-FFF2-40B4-BE49-F238E27FC236}">
                  <a16:creationId xmlns:a16="http://schemas.microsoft.com/office/drawing/2014/main" id="{116AE8E0-29B3-4AB7-A9B5-1B49DDFE65F2}"/>
                </a:ext>
              </a:extLst>
            </p:cNvPr>
            <p:cNvSpPr txBox="1">
              <a:spLocks noChangeArrowheads="1"/>
            </p:cNvSpPr>
            <p:nvPr/>
          </p:nvSpPr>
          <p:spPr bwMode="auto">
            <a:xfrm>
              <a:off x="1648" y="8812"/>
              <a:ext cx="1639" cy="592"/>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40MHz Clock</a:t>
              </a: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64" name="Text Box 16">
              <a:extLst>
                <a:ext uri="{FF2B5EF4-FFF2-40B4-BE49-F238E27FC236}">
                  <a16:creationId xmlns:a16="http://schemas.microsoft.com/office/drawing/2014/main" id="{B3C4A8C2-2F61-4BBA-AFE8-339F3C9C3580}"/>
                </a:ext>
              </a:extLst>
            </p:cNvPr>
            <p:cNvSpPr txBox="1">
              <a:spLocks noChangeArrowheads="1"/>
            </p:cNvSpPr>
            <p:nvPr/>
          </p:nvSpPr>
          <p:spPr bwMode="auto">
            <a:xfrm>
              <a:off x="1648" y="10455"/>
              <a:ext cx="1035" cy="537"/>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Trigger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65" name="Line 17">
              <a:extLst>
                <a:ext uri="{FF2B5EF4-FFF2-40B4-BE49-F238E27FC236}">
                  <a16:creationId xmlns:a16="http://schemas.microsoft.com/office/drawing/2014/main" id="{6F419AC6-E03D-4275-8E61-FB7015F28CFD}"/>
                </a:ext>
              </a:extLst>
            </p:cNvPr>
            <p:cNvSpPr>
              <a:spLocks noChangeShapeType="1"/>
            </p:cNvSpPr>
            <p:nvPr/>
          </p:nvSpPr>
          <p:spPr bwMode="auto">
            <a:xfrm>
              <a:off x="3213" y="8327"/>
              <a:ext cx="389"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66" name="Text Box 18">
              <a:extLst>
                <a:ext uri="{FF2B5EF4-FFF2-40B4-BE49-F238E27FC236}">
                  <a16:creationId xmlns:a16="http://schemas.microsoft.com/office/drawing/2014/main" id="{B86EB164-0DBE-4B00-B5CA-435C1120C9DC}"/>
                </a:ext>
              </a:extLst>
            </p:cNvPr>
            <p:cNvSpPr txBox="1">
              <a:spLocks noChangeArrowheads="1"/>
            </p:cNvSpPr>
            <p:nvPr/>
          </p:nvSpPr>
          <p:spPr bwMode="auto">
            <a:xfrm>
              <a:off x="8550" y="7410"/>
              <a:ext cx="989" cy="672"/>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Data   </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Buffer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67" name="Text Box 19">
              <a:extLst>
                <a:ext uri="{FF2B5EF4-FFF2-40B4-BE49-F238E27FC236}">
                  <a16:creationId xmlns:a16="http://schemas.microsoft.com/office/drawing/2014/main" id="{D27E5931-501B-4D88-9204-5F657CBC925A}"/>
                </a:ext>
              </a:extLst>
            </p:cNvPr>
            <p:cNvSpPr txBox="1">
              <a:spLocks noChangeArrowheads="1"/>
            </p:cNvSpPr>
            <p:nvPr/>
          </p:nvSpPr>
          <p:spPr bwMode="auto">
            <a:xfrm>
              <a:off x="7006" y="7591"/>
              <a:ext cx="1410" cy="537"/>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Accumulator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68" name="Text Box 20">
              <a:extLst>
                <a:ext uri="{FF2B5EF4-FFF2-40B4-BE49-F238E27FC236}">
                  <a16:creationId xmlns:a16="http://schemas.microsoft.com/office/drawing/2014/main" id="{5BFCBBC0-FE6B-4D4B-9545-B07DF2156FC5}"/>
                </a:ext>
              </a:extLst>
            </p:cNvPr>
            <p:cNvSpPr txBox="1">
              <a:spLocks noChangeArrowheads="1"/>
            </p:cNvSpPr>
            <p:nvPr/>
          </p:nvSpPr>
          <p:spPr bwMode="auto">
            <a:xfrm>
              <a:off x="5886" y="7591"/>
              <a:ext cx="1245" cy="537"/>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Subtracter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69" name="Text Box 21">
              <a:extLst>
                <a:ext uri="{FF2B5EF4-FFF2-40B4-BE49-F238E27FC236}">
                  <a16:creationId xmlns:a16="http://schemas.microsoft.com/office/drawing/2014/main" id="{A5917952-0B57-48CF-AC6B-46E96FC3F541}"/>
                </a:ext>
              </a:extLst>
            </p:cNvPr>
            <p:cNvSpPr txBox="1">
              <a:spLocks noChangeArrowheads="1"/>
            </p:cNvSpPr>
            <p:nvPr/>
          </p:nvSpPr>
          <p:spPr bwMode="auto">
            <a:xfrm>
              <a:off x="4577" y="7605"/>
              <a:ext cx="1126" cy="537"/>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96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Pipeline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70" name="Line 22">
              <a:extLst>
                <a:ext uri="{FF2B5EF4-FFF2-40B4-BE49-F238E27FC236}">
                  <a16:creationId xmlns:a16="http://schemas.microsoft.com/office/drawing/2014/main" id="{49FB65CA-381F-40D6-95EB-A07851F2C121}"/>
                </a:ext>
              </a:extLst>
            </p:cNvPr>
            <p:cNvSpPr>
              <a:spLocks noChangeShapeType="1"/>
            </p:cNvSpPr>
            <p:nvPr/>
          </p:nvSpPr>
          <p:spPr bwMode="auto">
            <a:xfrm>
              <a:off x="4015" y="8343"/>
              <a:ext cx="546" cy="0"/>
            </a:xfrm>
            <a:prstGeom prst="line">
              <a:avLst/>
            </a:prstGeom>
            <a:noFill/>
            <a:ln w="1905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71" name="Text Box 23">
              <a:extLst>
                <a:ext uri="{FF2B5EF4-FFF2-40B4-BE49-F238E27FC236}">
                  <a16:creationId xmlns:a16="http://schemas.microsoft.com/office/drawing/2014/main" id="{90F1BA25-E2B4-425F-95DA-2261C42019FD}"/>
                </a:ext>
              </a:extLst>
            </p:cNvPr>
            <p:cNvSpPr txBox="1">
              <a:spLocks noChangeArrowheads="1"/>
            </p:cNvSpPr>
            <p:nvPr/>
          </p:nvSpPr>
          <p:spPr bwMode="auto">
            <a:xfrm>
              <a:off x="2377" y="7418"/>
              <a:ext cx="1106" cy="637"/>
            </a:xfrm>
            <a:prstGeom prst="rect">
              <a:avLst/>
            </a:prstGeom>
            <a:solidFill>
              <a:srgbClr val="FFFFFF"/>
            </a:solidFill>
            <a:ln w="9525">
              <a:noFill/>
              <a:miter lim="800000"/>
              <a:headEnd/>
              <a:tailEnd/>
            </a:ln>
          </p:spPr>
          <p:txBody>
            <a:bodyPr lIns="0" tIns="0" rIns="0" bIns="0"/>
            <a:lstStyle/>
            <a:p>
              <a:pPr marL="0" marR="0" lvl="0" indent="0" algn="just" defTabSz="914400" rtl="0" eaLnBrk="1" fontAlgn="base" latinLnBrk="0" hangingPunct="1">
                <a:lnSpc>
                  <a:spcPct val="8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Analog     </a:t>
              </a:r>
            </a:p>
            <a:p>
              <a:pPr marL="0" marR="0" lvl="0" indent="0" algn="just" defTabSz="914400" rtl="0" eaLnBrk="1" fontAlgn="base" latinLnBrk="0" hangingPunct="1">
                <a:lnSpc>
                  <a:spcPct val="8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processing</a:t>
              </a:r>
            </a:p>
            <a:p>
              <a:pPr marL="0" marR="0" lvl="0" indent="0" algn="just"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&amp; driver</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72" name="Text Box 24">
              <a:extLst>
                <a:ext uri="{FF2B5EF4-FFF2-40B4-BE49-F238E27FC236}">
                  <a16:creationId xmlns:a16="http://schemas.microsoft.com/office/drawing/2014/main" id="{2FB93BD0-2713-4C9A-A893-479B8ECB3237}"/>
                </a:ext>
              </a:extLst>
            </p:cNvPr>
            <p:cNvSpPr txBox="1">
              <a:spLocks noChangeArrowheads="1"/>
            </p:cNvSpPr>
            <p:nvPr/>
          </p:nvSpPr>
          <p:spPr bwMode="auto">
            <a:xfrm>
              <a:off x="2522" y="8029"/>
              <a:ext cx="691" cy="584"/>
            </a:xfrm>
            <a:prstGeom prst="rect">
              <a:avLst/>
            </a:prstGeom>
            <a:solidFill>
              <a:srgbClr val="FFFFFF"/>
            </a:solidFill>
            <a:ln w="12700">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73" name="Text Box 25">
              <a:extLst>
                <a:ext uri="{FF2B5EF4-FFF2-40B4-BE49-F238E27FC236}">
                  <a16:creationId xmlns:a16="http://schemas.microsoft.com/office/drawing/2014/main" id="{DD6A7447-E814-4C08-B5DB-54FAD15A0152}"/>
                </a:ext>
              </a:extLst>
            </p:cNvPr>
            <p:cNvSpPr txBox="1">
              <a:spLocks noChangeArrowheads="1"/>
            </p:cNvSpPr>
            <p:nvPr/>
          </p:nvSpPr>
          <p:spPr bwMode="auto">
            <a:xfrm>
              <a:off x="3505" y="8029"/>
              <a:ext cx="691" cy="584"/>
            </a:xfrm>
            <a:prstGeom prst="rect">
              <a:avLst/>
            </a:prstGeom>
            <a:solidFill>
              <a:srgbClr val="FFFFFF"/>
            </a:solidFill>
            <a:ln w="12700">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74" name="Text Box 26">
              <a:extLst>
                <a:ext uri="{FF2B5EF4-FFF2-40B4-BE49-F238E27FC236}">
                  <a16:creationId xmlns:a16="http://schemas.microsoft.com/office/drawing/2014/main" id="{37A13C5C-DF07-46BE-B3B2-06167A41BD55}"/>
                </a:ext>
              </a:extLst>
            </p:cNvPr>
            <p:cNvSpPr txBox="1">
              <a:spLocks noChangeArrowheads="1"/>
            </p:cNvSpPr>
            <p:nvPr/>
          </p:nvSpPr>
          <p:spPr bwMode="auto">
            <a:xfrm>
              <a:off x="4548" y="8029"/>
              <a:ext cx="1057" cy="582"/>
            </a:xfrm>
            <a:prstGeom prst="rect">
              <a:avLst/>
            </a:prstGeom>
            <a:solidFill>
              <a:srgbClr val="FFFFFF"/>
            </a:solidFill>
            <a:ln w="1270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75" name="Text Box 27">
              <a:extLst>
                <a:ext uri="{FF2B5EF4-FFF2-40B4-BE49-F238E27FC236}">
                  <a16:creationId xmlns:a16="http://schemas.microsoft.com/office/drawing/2014/main" id="{EB6B7EDE-D935-4907-BAF4-64DD9CC083AA}"/>
                </a:ext>
              </a:extLst>
            </p:cNvPr>
            <p:cNvSpPr txBox="1">
              <a:spLocks noChangeArrowheads="1"/>
            </p:cNvSpPr>
            <p:nvPr/>
          </p:nvSpPr>
          <p:spPr bwMode="auto">
            <a:xfrm>
              <a:off x="6198" y="8029"/>
              <a:ext cx="691" cy="584"/>
            </a:xfrm>
            <a:prstGeom prst="rect">
              <a:avLst/>
            </a:prstGeom>
            <a:solidFill>
              <a:srgbClr val="FFFFFF"/>
            </a:solidFill>
            <a:ln w="1270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76" name="Text Box 28">
              <a:extLst>
                <a:ext uri="{FF2B5EF4-FFF2-40B4-BE49-F238E27FC236}">
                  <a16:creationId xmlns:a16="http://schemas.microsoft.com/office/drawing/2014/main" id="{3F073D5C-01A9-49D2-90DE-0FF255751AFE}"/>
                </a:ext>
              </a:extLst>
            </p:cNvPr>
            <p:cNvSpPr txBox="1">
              <a:spLocks noChangeArrowheads="1"/>
            </p:cNvSpPr>
            <p:nvPr/>
          </p:nvSpPr>
          <p:spPr bwMode="auto">
            <a:xfrm>
              <a:off x="7280" y="8029"/>
              <a:ext cx="802" cy="584"/>
            </a:xfrm>
            <a:prstGeom prst="rect">
              <a:avLst/>
            </a:prstGeom>
            <a:solidFill>
              <a:srgbClr val="FFFFFF"/>
            </a:solidFill>
            <a:ln w="1270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77" name="Text Box 29">
              <a:extLst>
                <a:ext uri="{FF2B5EF4-FFF2-40B4-BE49-F238E27FC236}">
                  <a16:creationId xmlns:a16="http://schemas.microsoft.com/office/drawing/2014/main" id="{B51234D1-8CD1-43CF-85A6-3FB993D949D8}"/>
                </a:ext>
              </a:extLst>
            </p:cNvPr>
            <p:cNvSpPr txBox="1">
              <a:spLocks noChangeArrowheads="1"/>
            </p:cNvSpPr>
            <p:nvPr/>
          </p:nvSpPr>
          <p:spPr bwMode="auto">
            <a:xfrm>
              <a:off x="8605" y="8029"/>
              <a:ext cx="727" cy="584"/>
            </a:xfrm>
            <a:prstGeom prst="rect">
              <a:avLst/>
            </a:prstGeom>
            <a:solidFill>
              <a:srgbClr val="FFFFFF"/>
            </a:solidFill>
            <a:ln w="12700">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78" name="AutoShape 30">
              <a:extLst>
                <a:ext uri="{FF2B5EF4-FFF2-40B4-BE49-F238E27FC236}">
                  <a16:creationId xmlns:a16="http://schemas.microsoft.com/office/drawing/2014/main" id="{19B9411B-AC2F-4A61-898B-B49325574E1C}"/>
                </a:ext>
              </a:extLst>
            </p:cNvPr>
            <p:cNvSpPr>
              <a:spLocks noChangeArrowheads="1"/>
            </p:cNvSpPr>
            <p:nvPr/>
          </p:nvSpPr>
          <p:spPr bwMode="auto">
            <a:xfrm>
              <a:off x="9777" y="8066"/>
              <a:ext cx="250" cy="5209"/>
            </a:xfrm>
            <a:prstGeom prst="upDownArrow">
              <a:avLst>
                <a:gd name="adj1" fmla="val 50000"/>
                <a:gd name="adj2" fmla="val 413333"/>
              </a:avLst>
            </a:prstGeom>
            <a:solidFill>
              <a:srgbClr val="FFFFFF"/>
            </a:solidFill>
            <a:ln w="1905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79" name="Line 31">
              <a:extLst>
                <a:ext uri="{FF2B5EF4-FFF2-40B4-BE49-F238E27FC236}">
                  <a16:creationId xmlns:a16="http://schemas.microsoft.com/office/drawing/2014/main" id="{AA7FDC98-988A-43C2-B24A-A61FB1A927F1}"/>
                </a:ext>
              </a:extLst>
            </p:cNvPr>
            <p:cNvSpPr>
              <a:spLocks noChangeShapeType="1"/>
            </p:cNvSpPr>
            <p:nvPr/>
          </p:nvSpPr>
          <p:spPr bwMode="auto">
            <a:xfrm>
              <a:off x="9332" y="8343"/>
              <a:ext cx="232" cy="4"/>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80" name="Line 32">
              <a:extLst>
                <a:ext uri="{FF2B5EF4-FFF2-40B4-BE49-F238E27FC236}">
                  <a16:creationId xmlns:a16="http://schemas.microsoft.com/office/drawing/2014/main" id="{398FDD6F-7866-453C-95F8-34CCFB6CDAB4}"/>
                </a:ext>
              </a:extLst>
            </p:cNvPr>
            <p:cNvSpPr>
              <a:spLocks noChangeShapeType="1"/>
            </p:cNvSpPr>
            <p:nvPr/>
          </p:nvSpPr>
          <p:spPr bwMode="auto">
            <a:xfrm flipH="1">
              <a:off x="2085" y="8327"/>
              <a:ext cx="437"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81" name="Line 33">
              <a:extLst>
                <a:ext uri="{FF2B5EF4-FFF2-40B4-BE49-F238E27FC236}">
                  <a16:creationId xmlns:a16="http://schemas.microsoft.com/office/drawing/2014/main" id="{1759F335-74A7-4F13-96D3-532F76DC3C74}"/>
                </a:ext>
              </a:extLst>
            </p:cNvPr>
            <p:cNvSpPr>
              <a:spLocks noChangeShapeType="1"/>
            </p:cNvSpPr>
            <p:nvPr/>
          </p:nvSpPr>
          <p:spPr bwMode="auto">
            <a:xfrm flipV="1">
              <a:off x="5606" y="8242"/>
              <a:ext cx="606" cy="2"/>
            </a:xfrm>
            <a:prstGeom prst="line">
              <a:avLst/>
            </a:prstGeom>
            <a:noFill/>
            <a:ln w="1905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82" name="Line 34">
              <a:extLst>
                <a:ext uri="{FF2B5EF4-FFF2-40B4-BE49-F238E27FC236}">
                  <a16:creationId xmlns:a16="http://schemas.microsoft.com/office/drawing/2014/main" id="{B7E5D181-67B4-4642-9C2C-6E85E6EBE92C}"/>
                </a:ext>
              </a:extLst>
            </p:cNvPr>
            <p:cNvSpPr>
              <a:spLocks noChangeShapeType="1"/>
            </p:cNvSpPr>
            <p:nvPr/>
          </p:nvSpPr>
          <p:spPr bwMode="auto">
            <a:xfrm>
              <a:off x="6887" y="8327"/>
              <a:ext cx="393" cy="0"/>
            </a:xfrm>
            <a:prstGeom prst="line">
              <a:avLst/>
            </a:prstGeom>
            <a:noFill/>
            <a:ln w="1905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83" name="Line 35">
              <a:extLst>
                <a:ext uri="{FF2B5EF4-FFF2-40B4-BE49-F238E27FC236}">
                  <a16:creationId xmlns:a16="http://schemas.microsoft.com/office/drawing/2014/main" id="{EDC4FAD6-5C9B-4A84-9389-C58592694AE7}"/>
                </a:ext>
              </a:extLst>
            </p:cNvPr>
            <p:cNvSpPr>
              <a:spLocks noChangeShapeType="1"/>
            </p:cNvSpPr>
            <p:nvPr/>
          </p:nvSpPr>
          <p:spPr bwMode="auto">
            <a:xfrm>
              <a:off x="8083" y="8327"/>
              <a:ext cx="522" cy="0"/>
            </a:xfrm>
            <a:prstGeom prst="line">
              <a:avLst/>
            </a:prstGeom>
            <a:noFill/>
            <a:ln w="1905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84" name="Text Box 36">
              <a:extLst>
                <a:ext uri="{FF2B5EF4-FFF2-40B4-BE49-F238E27FC236}">
                  <a16:creationId xmlns:a16="http://schemas.microsoft.com/office/drawing/2014/main" id="{490E1E43-C92B-49C6-AB91-04D638464C5B}"/>
                </a:ext>
              </a:extLst>
            </p:cNvPr>
            <p:cNvSpPr txBox="1">
              <a:spLocks noChangeArrowheads="1"/>
            </p:cNvSpPr>
            <p:nvPr/>
          </p:nvSpPr>
          <p:spPr bwMode="auto">
            <a:xfrm>
              <a:off x="5340" y="9376"/>
              <a:ext cx="1082" cy="781"/>
            </a:xfrm>
            <a:prstGeom prst="rect">
              <a:avLst/>
            </a:prstGeom>
            <a:solidFill>
              <a:srgbClr val="FFFFFF"/>
            </a:solidFill>
            <a:ln w="12700">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Baseline </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Register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85" name="Line 37">
              <a:extLst>
                <a:ext uri="{FF2B5EF4-FFF2-40B4-BE49-F238E27FC236}">
                  <a16:creationId xmlns:a16="http://schemas.microsoft.com/office/drawing/2014/main" id="{EDDD4560-A52A-401A-AD36-6AD486FB35DA}"/>
                </a:ext>
              </a:extLst>
            </p:cNvPr>
            <p:cNvSpPr>
              <a:spLocks noChangeShapeType="1"/>
            </p:cNvSpPr>
            <p:nvPr/>
          </p:nvSpPr>
          <p:spPr bwMode="auto">
            <a:xfrm>
              <a:off x="6423" y="8314"/>
              <a:ext cx="232" cy="0"/>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86" name="Line 38">
              <a:extLst>
                <a:ext uri="{FF2B5EF4-FFF2-40B4-BE49-F238E27FC236}">
                  <a16:creationId xmlns:a16="http://schemas.microsoft.com/office/drawing/2014/main" id="{EE823B8B-759F-4E6E-8468-09B0B3A50422}"/>
                </a:ext>
              </a:extLst>
            </p:cNvPr>
            <p:cNvSpPr>
              <a:spLocks noChangeShapeType="1"/>
            </p:cNvSpPr>
            <p:nvPr/>
          </p:nvSpPr>
          <p:spPr bwMode="auto">
            <a:xfrm>
              <a:off x="5759" y="8242"/>
              <a:ext cx="4" cy="1135"/>
            </a:xfrm>
            <a:prstGeom prst="line">
              <a:avLst/>
            </a:prstGeom>
            <a:noFill/>
            <a:ln w="1905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87" name="Line 39">
              <a:extLst>
                <a:ext uri="{FF2B5EF4-FFF2-40B4-BE49-F238E27FC236}">
                  <a16:creationId xmlns:a16="http://schemas.microsoft.com/office/drawing/2014/main" id="{89653EE1-39A5-4A58-B98B-B49A10CF76FB}"/>
                </a:ext>
              </a:extLst>
            </p:cNvPr>
            <p:cNvSpPr>
              <a:spLocks noChangeShapeType="1"/>
            </p:cNvSpPr>
            <p:nvPr/>
          </p:nvSpPr>
          <p:spPr bwMode="auto">
            <a:xfrm>
              <a:off x="5934" y="8440"/>
              <a:ext cx="292" cy="2"/>
            </a:xfrm>
            <a:prstGeom prst="line">
              <a:avLst/>
            </a:prstGeom>
            <a:noFill/>
            <a:ln w="1905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88" name="Line 40">
              <a:extLst>
                <a:ext uri="{FF2B5EF4-FFF2-40B4-BE49-F238E27FC236}">
                  <a16:creationId xmlns:a16="http://schemas.microsoft.com/office/drawing/2014/main" id="{3656C347-7718-441B-B3F0-0E964D149FB5}"/>
                </a:ext>
              </a:extLst>
            </p:cNvPr>
            <p:cNvSpPr>
              <a:spLocks noChangeShapeType="1"/>
            </p:cNvSpPr>
            <p:nvPr/>
          </p:nvSpPr>
          <p:spPr bwMode="auto">
            <a:xfrm>
              <a:off x="5934" y="8440"/>
              <a:ext cx="0" cy="936"/>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89" name="Line 41">
              <a:extLst>
                <a:ext uri="{FF2B5EF4-FFF2-40B4-BE49-F238E27FC236}">
                  <a16:creationId xmlns:a16="http://schemas.microsoft.com/office/drawing/2014/main" id="{0EC36CFE-927A-497A-BEA3-E11BD6650C31}"/>
                </a:ext>
              </a:extLst>
            </p:cNvPr>
            <p:cNvSpPr>
              <a:spLocks noChangeShapeType="1"/>
            </p:cNvSpPr>
            <p:nvPr/>
          </p:nvSpPr>
          <p:spPr bwMode="auto">
            <a:xfrm>
              <a:off x="7610" y="8171"/>
              <a:ext cx="218" cy="0"/>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90" name="Line 42">
              <a:extLst>
                <a:ext uri="{FF2B5EF4-FFF2-40B4-BE49-F238E27FC236}">
                  <a16:creationId xmlns:a16="http://schemas.microsoft.com/office/drawing/2014/main" id="{9C80F5C7-402D-42C5-A377-B233845E8507}"/>
                </a:ext>
              </a:extLst>
            </p:cNvPr>
            <p:cNvSpPr>
              <a:spLocks noChangeShapeType="1"/>
            </p:cNvSpPr>
            <p:nvPr/>
          </p:nvSpPr>
          <p:spPr bwMode="auto">
            <a:xfrm>
              <a:off x="7610" y="8171"/>
              <a:ext cx="183" cy="128"/>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91" name="Line 43">
              <a:extLst>
                <a:ext uri="{FF2B5EF4-FFF2-40B4-BE49-F238E27FC236}">
                  <a16:creationId xmlns:a16="http://schemas.microsoft.com/office/drawing/2014/main" id="{3F0F0F16-03D1-417C-A83D-91895636053F}"/>
                </a:ext>
              </a:extLst>
            </p:cNvPr>
            <p:cNvSpPr>
              <a:spLocks noChangeShapeType="1"/>
            </p:cNvSpPr>
            <p:nvPr/>
          </p:nvSpPr>
          <p:spPr bwMode="auto">
            <a:xfrm flipH="1">
              <a:off x="7610" y="8300"/>
              <a:ext cx="183" cy="127"/>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92" name="Line 44">
              <a:extLst>
                <a:ext uri="{FF2B5EF4-FFF2-40B4-BE49-F238E27FC236}">
                  <a16:creationId xmlns:a16="http://schemas.microsoft.com/office/drawing/2014/main" id="{20DF5A21-BA02-4552-B0E6-DDF981A80E25}"/>
                </a:ext>
              </a:extLst>
            </p:cNvPr>
            <p:cNvSpPr>
              <a:spLocks noChangeShapeType="1"/>
            </p:cNvSpPr>
            <p:nvPr/>
          </p:nvSpPr>
          <p:spPr bwMode="auto">
            <a:xfrm>
              <a:off x="7610" y="8426"/>
              <a:ext cx="230" cy="0"/>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93" name="Line 45">
              <a:extLst>
                <a:ext uri="{FF2B5EF4-FFF2-40B4-BE49-F238E27FC236}">
                  <a16:creationId xmlns:a16="http://schemas.microsoft.com/office/drawing/2014/main" id="{44D50198-AB35-4337-9EDE-8CD2D9E97179}"/>
                </a:ext>
              </a:extLst>
            </p:cNvPr>
            <p:cNvSpPr>
              <a:spLocks noChangeShapeType="1"/>
            </p:cNvSpPr>
            <p:nvPr/>
          </p:nvSpPr>
          <p:spPr bwMode="auto">
            <a:xfrm>
              <a:off x="2073" y="9178"/>
              <a:ext cx="3277"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94" name="Line 46">
              <a:extLst>
                <a:ext uri="{FF2B5EF4-FFF2-40B4-BE49-F238E27FC236}">
                  <a16:creationId xmlns:a16="http://schemas.microsoft.com/office/drawing/2014/main" id="{7B58D966-328F-4C46-9B73-522A917A4A74}"/>
                </a:ext>
              </a:extLst>
            </p:cNvPr>
            <p:cNvSpPr>
              <a:spLocks noChangeShapeType="1"/>
            </p:cNvSpPr>
            <p:nvPr/>
          </p:nvSpPr>
          <p:spPr bwMode="auto">
            <a:xfrm flipV="1">
              <a:off x="3835" y="8613"/>
              <a:ext cx="0" cy="565"/>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95" name="Line 47">
              <a:extLst>
                <a:ext uri="{FF2B5EF4-FFF2-40B4-BE49-F238E27FC236}">
                  <a16:creationId xmlns:a16="http://schemas.microsoft.com/office/drawing/2014/main" id="{1931F550-60DA-498D-A23E-DB9B2794AFD3}"/>
                </a:ext>
              </a:extLst>
            </p:cNvPr>
            <p:cNvSpPr>
              <a:spLocks noChangeShapeType="1"/>
            </p:cNvSpPr>
            <p:nvPr/>
          </p:nvSpPr>
          <p:spPr bwMode="auto">
            <a:xfrm flipV="1">
              <a:off x="4709" y="8613"/>
              <a:ext cx="0" cy="565"/>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96" name="Text Box 48">
              <a:extLst>
                <a:ext uri="{FF2B5EF4-FFF2-40B4-BE49-F238E27FC236}">
                  <a16:creationId xmlns:a16="http://schemas.microsoft.com/office/drawing/2014/main" id="{86BC5596-19CD-4414-840E-2AED775F0222}"/>
                </a:ext>
              </a:extLst>
            </p:cNvPr>
            <p:cNvSpPr txBox="1">
              <a:spLocks noChangeArrowheads="1"/>
            </p:cNvSpPr>
            <p:nvPr/>
          </p:nvSpPr>
          <p:spPr bwMode="auto">
            <a:xfrm>
              <a:off x="8577" y="9320"/>
              <a:ext cx="840" cy="666"/>
            </a:xfrm>
            <a:prstGeom prst="rect">
              <a:avLst/>
            </a:prstGeom>
            <a:solidFill>
              <a:srgbClr val="FFFFFF"/>
            </a:solidFill>
            <a:ln w="12700">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Compa- </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rator   </a:t>
              </a:r>
              <a:endParaRPr kumimoji="0" lang="en-US" altLang="zh-CN" sz="11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897" name="Line 49">
              <a:extLst>
                <a:ext uri="{FF2B5EF4-FFF2-40B4-BE49-F238E27FC236}">
                  <a16:creationId xmlns:a16="http://schemas.microsoft.com/office/drawing/2014/main" id="{6139BCB7-D70B-4ADE-AB12-3D61C6D2E8DF}"/>
                </a:ext>
              </a:extLst>
            </p:cNvPr>
            <p:cNvSpPr>
              <a:spLocks noChangeShapeType="1"/>
            </p:cNvSpPr>
            <p:nvPr/>
          </p:nvSpPr>
          <p:spPr bwMode="auto">
            <a:xfrm flipH="1">
              <a:off x="8277" y="8327"/>
              <a:ext cx="0" cy="1162"/>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98" name="Line 50">
              <a:extLst>
                <a:ext uri="{FF2B5EF4-FFF2-40B4-BE49-F238E27FC236}">
                  <a16:creationId xmlns:a16="http://schemas.microsoft.com/office/drawing/2014/main" id="{86800DA4-FF1F-453E-8C17-01CC2AF1EB17}"/>
                </a:ext>
              </a:extLst>
            </p:cNvPr>
            <p:cNvSpPr>
              <a:spLocks noChangeShapeType="1"/>
            </p:cNvSpPr>
            <p:nvPr/>
          </p:nvSpPr>
          <p:spPr bwMode="auto">
            <a:xfrm>
              <a:off x="8277" y="9489"/>
              <a:ext cx="292" cy="0"/>
            </a:xfrm>
            <a:prstGeom prst="line">
              <a:avLst/>
            </a:prstGeom>
            <a:noFill/>
            <a:ln w="1905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899" name="Line 51">
              <a:extLst>
                <a:ext uri="{FF2B5EF4-FFF2-40B4-BE49-F238E27FC236}">
                  <a16:creationId xmlns:a16="http://schemas.microsoft.com/office/drawing/2014/main" id="{82ED6312-FE3B-44BA-9E35-74879E4152C9}"/>
                </a:ext>
              </a:extLst>
            </p:cNvPr>
            <p:cNvSpPr>
              <a:spLocks noChangeShapeType="1"/>
            </p:cNvSpPr>
            <p:nvPr/>
          </p:nvSpPr>
          <p:spPr bwMode="auto">
            <a:xfrm>
              <a:off x="8071" y="9803"/>
              <a:ext cx="499" cy="0"/>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00" name="Line 52">
              <a:extLst>
                <a:ext uri="{FF2B5EF4-FFF2-40B4-BE49-F238E27FC236}">
                  <a16:creationId xmlns:a16="http://schemas.microsoft.com/office/drawing/2014/main" id="{2072AC46-7046-4A89-9C38-D4E7CB31E190}"/>
                </a:ext>
              </a:extLst>
            </p:cNvPr>
            <p:cNvSpPr>
              <a:spLocks noChangeShapeType="1"/>
            </p:cNvSpPr>
            <p:nvPr/>
          </p:nvSpPr>
          <p:spPr bwMode="auto">
            <a:xfrm flipV="1">
              <a:off x="9006" y="8613"/>
              <a:ext cx="0" cy="707"/>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01" name="Line 53">
              <a:extLst>
                <a:ext uri="{FF2B5EF4-FFF2-40B4-BE49-F238E27FC236}">
                  <a16:creationId xmlns:a16="http://schemas.microsoft.com/office/drawing/2014/main" id="{945BC987-6C71-42F3-AE42-D1C17CA41635}"/>
                </a:ext>
              </a:extLst>
            </p:cNvPr>
            <p:cNvSpPr>
              <a:spLocks noChangeShapeType="1"/>
            </p:cNvSpPr>
            <p:nvPr/>
          </p:nvSpPr>
          <p:spPr bwMode="auto">
            <a:xfrm flipV="1">
              <a:off x="5338" y="8613"/>
              <a:ext cx="0" cy="565"/>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02" name="Text Box 54">
              <a:extLst>
                <a:ext uri="{FF2B5EF4-FFF2-40B4-BE49-F238E27FC236}">
                  <a16:creationId xmlns:a16="http://schemas.microsoft.com/office/drawing/2014/main" id="{CA4D4A11-0067-40D7-8D4B-68D8570A040E}"/>
                </a:ext>
              </a:extLst>
            </p:cNvPr>
            <p:cNvSpPr txBox="1">
              <a:spLocks noChangeArrowheads="1"/>
            </p:cNvSpPr>
            <p:nvPr/>
          </p:nvSpPr>
          <p:spPr bwMode="auto">
            <a:xfrm>
              <a:off x="5326" y="10356"/>
              <a:ext cx="1100" cy="851"/>
            </a:xfrm>
            <a:prstGeom prst="rect">
              <a:avLst/>
            </a:prstGeom>
            <a:solidFill>
              <a:srgbClr val="FFFFFF"/>
            </a:solidFill>
            <a:ln w="12700">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Logic   </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Control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903" name="Line 55">
              <a:extLst>
                <a:ext uri="{FF2B5EF4-FFF2-40B4-BE49-F238E27FC236}">
                  <a16:creationId xmlns:a16="http://schemas.microsoft.com/office/drawing/2014/main" id="{68FB3A6E-23E4-49A4-AC05-F1CE2D1E4698}"/>
                </a:ext>
              </a:extLst>
            </p:cNvPr>
            <p:cNvSpPr>
              <a:spLocks noChangeShapeType="1"/>
            </p:cNvSpPr>
            <p:nvPr/>
          </p:nvSpPr>
          <p:spPr bwMode="auto">
            <a:xfrm>
              <a:off x="4550" y="9178"/>
              <a:ext cx="2" cy="1433"/>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04" name="Line 56">
              <a:extLst>
                <a:ext uri="{FF2B5EF4-FFF2-40B4-BE49-F238E27FC236}">
                  <a16:creationId xmlns:a16="http://schemas.microsoft.com/office/drawing/2014/main" id="{4B2C2575-9FC8-489F-93E7-C8217D78061E}"/>
                </a:ext>
              </a:extLst>
            </p:cNvPr>
            <p:cNvSpPr>
              <a:spLocks noChangeShapeType="1"/>
            </p:cNvSpPr>
            <p:nvPr/>
          </p:nvSpPr>
          <p:spPr bwMode="auto">
            <a:xfrm>
              <a:off x="4550" y="10611"/>
              <a:ext cx="777" cy="0"/>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05" name="Line 57">
              <a:extLst>
                <a:ext uri="{FF2B5EF4-FFF2-40B4-BE49-F238E27FC236}">
                  <a16:creationId xmlns:a16="http://schemas.microsoft.com/office/drawing/2014/main" id="{99D7A199-2960-4519-B07E-334F67466331}"/>
                </a:ext>
              </a:extLst>
            </p:cNvPr>
            <p:cNvSpPr>
              <a:spLocks noChangeShapeType="1"/>
            </p:cNvSpPr>
            <p:nvPr/>
          </p:nvSpPr>
          <p:spPr bwMode="auto">
            <a:xfrm flipH="1">
              <a:off x="2073" y="10906"/>
              <a:ext cx="3253" cy="0"/>
            </a:xfrm>
            <a:prstGeom prst="line">
              <a:avLst/>
            </a:prstGeom>
            <a:noFill/>
            <a:ln w="12700">
              <a:solidFill>
                <a:srgbClr val="000000"/>
              </a:solidFill>
              <a:round/>
              <a:headEnd type="triangle" w="med" len="me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06" name="Line 58">
              <a:extLst>
                <a:ext uri="{FF2B5EF4-FFF2-40B4-BE49-F238E27FC236}">
                  <a16:creationId xmlns:a16="http://schemas.microsoft.com/office/drawing/2014/main" id="{3CA93076-254D-4089-AE3D-EFE3E5888CDC}"/>
                </a:ext>
              </a:extLst>
            </p:cNvPr>
            <p:cNvSpPr>
              <a:spLocks noChangeShapeType="1"/>
            </p:cNvSpPr>
            <p:nvPr/>
          </p:nvSpPr>
          <p:spPr bwMode="auto">
            <a:xfrm>
              <a:off x="6444" y="10780"/>
              <a:ext cx="618"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07" name="Line 59">
              <a:extLst>
                <a:ext uri="{FF2B5EF4-FFF2-40B4-BE49-F238E27FC236}">
                  <a16:creationId xmlns:a16="http://schemas.microsoft.com/office/drawing/2014/main" id="{210A54E2-DF84-4C49-AFF2-3C975855FA15}"/>
                </a:ext>
              </a:extLst>
            </p:cNvPr>
            <p:cNvSpPr>
              <a:spLocks noChangeShapeType="1"/>
            </p:cNvSpPr>
            <p:nvPr/>
          </p:nvSpPr>
          <p:spPr bwMode="auto">
            <a:xfrm flipV="1">
              <a:off x="7062" y="9135"/>
              <a:ext cx="0" cy="1645"/>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08" name="Line 60">
              <a:extLst>
                <a:ext uri="{FF2B5EF4-FFF2-40B4-BE49-F238E27FC236}">
                  <a16:creationId xmlns:a16="http://schemas.microsoft.com/office/drawing/2014/main" id="{10720833-A272-44E8-B71C-3B68FA48A52D}"/>
                </a:ext>
              </a:extLst>
            </p:cNvPr>
            <p:cNvSpPr>
              <a:spLocks noChangeShapeType="1"/>
            </p:cNvSpPr>
            <p:nvPr/>
          </p:nvSpPr>
          <p:spPr bwMode="auto">
            <a:xfrm>
              <a:off x="6530" y="9151"/>
              <a:ext cx="1178"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09" name="Line 61">
              <a:extLst>
                <a:ext uri="{FF2B5EF4-FFF2-40B4-BE49-F238E27FC236}">
                  <a16:creationId xmlns:a16="http://schemas.microsoft.com/office/drawing/2014/main" id="{DD5DAC34-FB26-410B-8952-8E4B2F67AC87}"/>
                </a:ext>
              </a:extLst>
            </p:cNvPr>
            <p:cNvSpPr>
              <a:spLocks noChangeShapeType="1"/>
            </p:cNvSpPr>
            <p:nvPr/>
          </p:nvSpPr>
          <p:spPr bwMode="auto">
            <a:xfrm flipV="1">
              <a:off x="6530" y="8613"/>
              <a:ext cx="0" cy="537"/>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10" name="Line 62">
              <a:extLst>
                <a:ext uri="{FF2B5EF4-FFF2-40B4-BE49-F238E27FC236}">
                  <a16:creationId xmlns:a16="http://schemas.microsoft.com/office/drawing/2014/main" id="{49E1EB23-3FB9-4A93-B9AE-1CFE8C1211BE}"/>
                </a:ext>
              </a:extLst>
            </p:cNvPr>
            <p:cNvSpPr>
              <a:spLocks noChangeShapeType="1"/>
            </p:cNvSpPr>
            <p:nvPr/>
          </p:nvSpPr>
          <p:spPr bwMode="auto">
            <a:xfrm flipV="1">
              <a:off x="7707" y="8613"/>
              <a:ext cx="0" cy="537"/>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11" name="Line 63">
              <a:extLst>
                <a:ext uri="{FF2B5EF4-FFF2-40B4-BE49-F238E27FC236}">
                  <a16:creationId xmlns:a16="http://schemas.microsoft.com/office/drawing/2014/main" id="{C1968C16-E14C-4378-AFB9-0169BDD83074}"/>
                </a:ext>
              </a:extLst>
            </p:cNvPr>
            <p:cNvSpPr>
              <a:spLocks noChangeShapeType="1"/>
            </p:cNvSpPr>
            <p:nvPr/>
          </p:nvSpPr>
          <p:spPr bwMode="auto">
            <a:xfrm>
              <a:off x="6444" y="10552"/>
              <a:ext cx="389"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12" name="Line 64">
              <a:extLst>
                <a:ext uri="{FF2B5EF4-FFF2-40B4-BE49-F238E27FC236}">
                  <a16:creationId xmlns:a16="http://schemas.microsoft.com/office/drawing/2014/main" id="{D7455539-F3F7-4EFE-B2B3-9A4BB05A3677}"/>
                </a:ext>
              </a:extLst>
            </p:cNvPr>
            <p:cNvSpPr>
              <a:spLocks noChangeShapeType="1"/>
            </p:cNvSpPr>
            <p:nvPr/>
          </p:nvSpPr>
          <p:spPr bwMode="auto">
            <a:xfrm flipV="1">
              <a:off x="6834" y="9787"/>
              <a:ext cx="0" cy="765"/>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13" name="Line 65">
              <a:extLst>
                <a:ext uri="{FF2B5EF4-FFF2-40B4-BE49-F238E27FC236}">
                  <a16:creationId xmlns:a16="http://schemas.microsoft.com/office/drawing/2014/main" id="{939B5AC4-BCCB-4649-A600-2D35D9E033B1}"/>
                </a:ext>
              </a:extLst>
            </p:cNvPr>
            <p:cNvSpPr>
              <a:spLocks noChangeShapeType="1"/>
            </p:cNvSpPr>
            <p:nvPr/>
          </p:nvSpPr>
          <p:spPr bwMode="auto">
            <a:xfrm flipH="1">
              <a:off x="6419" y="9787"/>
              <a:ext cx="415" cy="0"/>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14" name="Line 66">
              <a:extLst>
                <a:ext uri="{FF2B5EF4-FFF2-40B4-BE49-F238E27FC236}">
                  <a16:creationId xmlns:a16="http://schemas.microsoft.com/office/drawing/2014/main" id="{7FE2080B-D805-4235-A635-74F09D078B03}"/>
                </a:ext>
              </a:extLst>
            </p:cNvPr>
            <p:cNvSpPr>
              <a:spLocks noChangeShapeType="1"/>
            </p:cNvSpPr>
            <p:nvPr/>
          </p:nvSpPr>
          <p:spPr bwMode="auto">
            <a:xfrm flipV="1">
              <a:off x="7743" y="10509"/>
              <a:ext cx="2107" cy="2"/>
            </a:xfrm>
            <a:prstGeom prst="line">
              <a:avLst/>
            </a:prstGeom>
            <a:noFill/>
            <a:ln w="2857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15" name="Text Box 67">
              <a:extLst>
                <a:ext uri="{FF2B5EF4-FFF2-40B4-BE49-F238E27FC236}">
                  <a16:creationId xmlns:a16="http://schemas.microsoft.com/office/drawing/2014/main" id="{F84D1489-557F-4E3E-ABB6-4C6AF12463BB}"/>
                </a:ext>
              </a:extLst>
            </p:cNvPr>
            <p:cNvSpPr txBox="1">
              <a:spLocks noChangeArrowheads="1"/>
            </p:cNvSpPr>
            <p:nvPr/>
          </p:nvSpPr>
          <p:spPr bwMode="auto">
            <a:xfrm>
              <a:off x="7251" y="9517"/>
              <a:ext cx="953" cy="557"/>
            </a:xfrm>
            <a:prstGeom prst="rect">
              <a:avLst/>
            </a:prstGeom>
            <a:solidFill>
              <a:srgbClr val="FFFFFF"/>
            </a:solidFill>
            <a:ln w="12700">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Digital   </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Threshold</a:t>
              </a:r>
              <a:r>
                <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 </a:t>
              </a:r>
              <a:endParaRPr kumimoji="0" lang="en-US" altLang="zh-CN" sz="14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916" name="Line 68">
              <a:extLst>
                <a:ext uri="{FF2B5EF4-FFF2-40B4-BE49-F238E27FC236}">
                  <a16:creationId xmlns:a16="http://schemas.microsoft.com/office/drawing/2014/main" id="{F20409E6-CA3A-4616-8D4B-A734ED42B608}"/>
                </a:ext>
              </a:extLst>
            </p:cNvPr>
            <p:cNvSpPr>
              <a:spLocks noChangeShapeType="1"/>
            </p:cNvSpPr>
            <p:nvPr/>
          </p:nvSpPr>
          <p:spPr bwMode="auto">
            <a:xfrm>
              <a:off x="6444" y="11008"/>
              <a:ext cx="2622" cy="0"/>
            </a:xfrm>
            <a:prstGeom prst="line">
              <a:avLst/>
            </a:prstGeom>
            <a:noFill/>
            <a:ln w="1270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17" name="Line 69">
              <a:extLst>
                <a:ext uri="{FF2B5EF4-FFF2-40B4-BE49-F238E27FC236}">
                  <a16:creationId xmlns:a16="http://schemas.microsoft.com/office/drawing/2014/main" id="{21E3E980-1806-4852-827B-D36B66FF2F66}"/>
                </a:ext>
              </a:extLst>
            </p:cNvPr>
            <p:cNvSpPr>
              <a:spLocks noChangeShapeType="1"/>
            </p:cNvSpPr>
            <p:nvPr/>
          </p:nvSpPr>
          <p:spPr bwMode="auto">
            <a:xfrm flipV="1">
              <a:off x="9066" y="9986"/>
              <a:ext cx="0" cy="1022"/>
            </a:xfrm>
            <a:prstGeom prst="line">
              <a:avLst/>
            </a:prstGeom>
            <a:noFill/>
            <a:ln w="1270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18" name="Line 70">
              <a:extLst>
                <a:ext uri="{FF2B5EF4-FFF2-40B4-BE49-F238E27FC236}">
                  <a16:creationId xmlns:a16="http://schemas.microsoft.com/office/drawing/2014/main" id="{593ABED2-B16F-45FD-BCA2-24C2DA8D54BC}"/>
                </a:ext>
              </a:extLst>
            </p:cNvPr>
            <p:cNvSpPr>
              <a:spLocks noChangeShapeType="1"/>
            </p:cNvSpPr>
            <p:nvPr/>
          </p:nvSpPr>
          <p:spPr bwMode="auto">
            <a:xfrm flipV="1">
              <a:off x="7743" y="10060"/>
              <a:ext cx="0" cy="452"/>
            </a:xfrm>
            <a:prstGeom prst="line">
              <a:avLst/>
            </a:prstGeom>
            <a:noFill/>
            <a:ln w="2857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19" name="Text Box 71">
              <a:extLst>
                <a:ext uri="{FF2B5EF4-FFF2-40B4-BE49-F238E27FC236}">
                  <a16:creationId xmlns:a16="http://schemas.microsoft.com/office/drawing/2014/main" id="{E0D65CCC-DEFF-4A3A-A960-79166E263861}"/>
                </a:ext>
              </a:extLst>
            </p:cNvPr>
            <p:cNvSpPr txBox="1">
              <a:spLocks noChangeArrowheads="1"/>
            </p:cNvSpPr>
            <p:nvPr/>
          </p:nvSpPr>
          <p:spPr bwMode="auto">
            <a:xfrm>
              <a:off x="3970" y="13260"/>
              <a:ext cx="3946" cy="465"/>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图</a:t>
              </a:r>
              <a:r>
                <a:rPr kumimoji="0" lang="en-US" altLang="zh-CN" sz="14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3.10-8  </a:t>
              </a:r>
              <a:r>
                <a:rPr kumimoji="0" lang="zh-CN" altLang="en-US" sz="1400" b="0" i="0" u="none" strike="noStrike" kern="1200" cap="none" spc="0" normalizeH="0" baseline="30000" noProof="0">
                  <a:ln>
                    <a:noFill/>
                  </a:ln>
                  <a:solidFill>
                    <a:srgbClr val="000000"/>
                  </a:solidFill>
                  <a:effectLst/>
                  <a:uLnTx/>
                  <a:uFillTx/>
                  <a:latin typeface="Times New Roman" pitchFamily="18" charset="0"/>
                  <a:ea typeface="宋体" panose="02010600030101010101" pitchFamily="2" charset="-122"/>
                  <a:cs typeface="+mn-cs"/>
                </a:rPr>
                <a:t>电荷测量电路方块图      </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920" name="Text Box 72">
              <a:extLst>
                <a:ext uri="{FF2B5EF4-FFF2-40B4-BE49-F238E27FC236}">
                  <a16:creationId xmlns:a16="http://schemas.microsoft.com/office/drawing/2014/main" id="{7B7A783F-BDA6-4DA8-BB06-7C098FA47BF8}"/>
                </a:ext>
              </a:extLst>
            </p:cNvPr>
            <p:cNvSpPr txBox="1">
              <a:spLocks noChangeArrowheads="1"/>
            </p:cNvSpPr>
            <p:nvPr/>
          </p:nvSpPr>
          <p:spPr bwMode="auto">
            <a:xfrm>
              <a:off x="8299" y="11786"/>
              <a:ext cx="1124" cy="660"/>
            </a:xfrm>
            <a:prstGeom prst="rect">
              <a:avLst/>
            </a:prstGeom>
            <a:solidFill>
              <a:srgbClr val="FFFFFF"/>
            </a:solidFill>
            <a:ln w="9525">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Global Buffer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921" name="Line 73">
              <a:extLst>
                <a:ext uri="{FF2B5EF4-FFF2-40B4-BE49-F238E27FC236}">
                  <a16:creationId xmlns:a16="http://schemas.microsoft.com/office/drawing/2014/main" id="{455047AA-1CB8-4EC5-BCCF-C55C959B8373}"/>
                </a:ext>
              </a:extLst>
            </p:cNvPr>
            <p:cNvSpPr>
              <a:spLocks noChangeShapeType="1"/>
            </p:cNvSpPr>
            <p:nvPr/>
          </p:nvSpPr>
          <p:spPr bwMode="auto">
            <a:xfrm flipH="1">
              <a:off x="9560" y="8341"/>
              <a:ext cx="0" cy="3284"/>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22" name="Line 74">
              <a:extLst>
                <a:ext uri="{FF2B5EF4-FFF2-40B4-BE49-F238E27FC236}">
                  <a16:creationId xmlns:a16="http://schemas.microsoft.com/office/drawing/2014/main" id="{75EF63CF-36CE-4B9F-8639-57D9ACFC4580}"/>
                </a:ext>
              </a:extLst>
            </p:cNvPr>
            <p:cNvSpPr>
              <a:spLocks noChangeShapeType="1"/>
            </p:cNvSpPr>
            <p:nvPr/>
          </p:nvSpPr>
          <p:spPr bwMode="auto">
            <a:xfrm flipH="1">
              <a:off x="7954" y="11625"/>
              <a:ext cx="1605" cy="0"/>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23" name="Line 75">
              <a:extLst>
                <a:ext uri="{FF2B5EF4-FFF2-40B4-BE49-F238E27FC236}">
                  <a16:creationId xmlns:a16="http://schemas.microsoft.com/office/drawing/2014/main" id="{25D6C3F7-326D-42EA-B562-4BE34A62FD3F}"/>
                </a:ext>
              </a:extLst>
            </p:cNvPr>
            <p:cNvSpPr>
              <a:spLocks noChangeShapeType="1"/>
            </p:cNvSpPr>
            <p:nvPr/>
          </p:nvSpPr>
          <p:spPr bwMode="auto">
            <a:xfrm flipH="1">
              <a:off x="7954" y="11625"/>
              <a:ext cx="0" cy="345"/>
            </a:xfrm>
            <a:prstGeom prst="line">
              <a:avLst/>
            </a:prstGeom>
            <a:noFill/>
            <a:ln w="1905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24" name="Line 76">
              <a:extLst>
                <a:ext uri="{FF2B5EF4-FFF2-40B4-BE49-F238E27FC236}">
                  <a16:creationId xmlns:a16="http://schemas.microsoft.com/office/drawing/2014/main" id="{9F44D011-3BD9-4AAC-8FEE-D1ACEE73DF3E}"/>
                </a:ext>
              </a:extLst>
            </p:cNvPr>
            <p:cNvSpPr>
              <a:spLocks noChangeShapeType="1"/>
            </p:cNvSpPr>
            <p:nvPr/>
          </p:nvSpPr>
          <p:spPr bwMode="auto">
            <a:xfrm>
              <a:off x="7954" y="11973"/>
              <a:ext cx="344" cy="0"/>
            </a:xfrm>
            <a:prstGeom prst="line">
              <a:avLst/>
            </a:prstGeom>
            <a:noFill/>
            <a:ln w="1905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25" name="Text Box 77">
              <a:extLst>
                <a:ext uri="{FF2B5EF4-FFF2-40B4-BE49-F238E27FC236}">
                  <a16:creationId xmlns:a16="http://schemas.microsoft.com/office/drawing/2014/main" id="{845F780F-6ED1-48F5-94BC-2DD91B681E70}"/>
                </a:ext>
              </a:extLst>
            </p:cNvPr>
            <p:cNvSpPr txBox="1">
              <a:spLocks noChangeArrowheads="1"/>
            </p:cNvSpPr>
            <p:nvPr/>
          </p:nvSpPr>
          <p:spPr bwMode="auto">
            <a:xfrm>
              <a:off x="5328" y="11808"/>
              <a:ext cx="1094" cy="765"/>
            </a:xfrm>
            <a:prstGeom prst="rect">
              <a:avLst/>
            </a:prstGeom>
            <a:solidFill>
              <a:srgbClr val="FFFFFF"/>
            </a:solidFill>
            <a:ln w="9525">
              <a:solidFill>
                <a:srgbClr val="000000"/>
              </a:solid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Trigger  </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Counter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8926" name="Line 78">
              <a:extLst>
                <a:ext uri="{FF2B5EF4-FFF2-40B4-BE49-F238E27FC236}">
                  <a16:creationId xmlns:a16="http://schemas.microsoft.com/office/drawing/2014/main" id="{D036DEB3-AE23-444E-A9FD-B29512AD2BC2}"/>
                </a:ext>
              </a:extLst>
            </p:cNvPr>
            <p:cNvSpPr>
              <a:spLocks noChangeShapeType="1"/>
            </p:cNvSpPr>
            <p:nvPr/>
          </p:nvSpPr>
          <p:spPr bwMode="auto">
            <a:xfrm>
              <a:off x="6424" y="12199"/>
              <a:ext cx="1873" cy="0"/>
            </a:xfrm>
            <a:prstGeom prst="line">
              <a:avLst/>
            </a:prstGeom>
            <a:noFill/>
            <a:ln w="19050">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27" name="Line 79">
              <a:extLst>
                <a:ext uri="{FF2B5EF4-FFF2-40B4-BE49-F238E27FC236}">
                  <a16:creationId xmlns:a16="http://schemas.microsoft.com/office/drawing/2014/main" id="{B0E663FE-1B84-4296-9776-E17040302E09}"/>
                </a:ext>
              </a:extLst>
            </p:cNvPr>
            <p:cNvSpPr>
              <a:spLocks noChangeShapeType="1"/>
            </p:cNvSpPr>
            <p:nvPr/>
          </p:nvSpPr>
          <p:spPr bwMode="auto">
            <a:xfrm>
              <a:off x="4053" y="12199"/>
              <a:ext cx="1275"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28" name="Line 80">
              <a:extLst>
                <a:ext uri="{FF2B5EF4-FFF2-40B4-BE49-F238E27FC236}">
                  <a16:creationId xmlns:a16="http://schemas.microsoft.com/office/drawing/2014/main" id="{F4B3ACA5-E662-4C4A-9D05-033FCDE4AEE8}"/>
                </a:ext>
              </a:extLst>
            </p:cNvPr>
            <p:cNvSpPr>
              <a:spLocks noChangeShapeType="1"/>
            </p:cNvSpPr>
            <p:nvPr/>
          </p:nvSpPr>
          <p:spPr bwMode="auto">
            <a:xfrm>
              <a:off x="9423" y="12078"/>
              <a:ext cx="421" cy="0"/>
            </a:xfrm>
            <a:prstGeom prst="line">
              <a:avLst/>
            </a:prstGeom>
            <a:noFill/>
            <a:ln w="2857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29" name="Line 81">
              <a:extLst>
                <a:ext uri="{FF2B5EF4-FFF2-40B4-BE49-F238E27FC236}">
                  <a16:creationId xmlns:a16="http://schemas.microsoft.com/office/drawing/2014/main" id="{110ADBAB-5D18-4429-B63C-A99DD584E435}"/>
                </a:ext>
              </a:extLst>
            </p:cNvPr>
            <p:cNvSpPr>
              <a:spLocks noChangeShapeType="1"/>
            </p:cNvSpPr>
            <p:nvPr/>
          </p:nvSpPr>
          <p:spPr bwMode="auto">
            <a:xfrm flipV="1">
              <a:off x="4049" y="10891"/>
              <a:ext cx="0" cy="1304"/>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8930" name="Line 82">
              <a:extLst>
                <a:ext uri="{FF2B5EF4-FFF2-40B4-BE49-F238E27FC236}">
                  <a16:creationId xmlns:a16="http://schemas.microsoft.com/office/drawing/2014/main" id="{A0416C90-0B8B-475F-99BC-41938AF2694E}"/>
                </a:ext>
              </a:extLst>
            </p:cNvPr>
            <p:cNvSpPr>
              <a:spLocks noChangeShapeType="1"/>
            </p:cNvSpPr>
            <p:nvPr/>
          </p:nvSpPr>
          <p:spPr bwMode="auto">
            <a:xfrm>
              <a:off x="2039" y="12405"/>
              <a:ext cx="282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sp>
        <p:nvSpPr>
          <p:cNvPr id="82" name="页脚占位符 3">
            <a:extLst>
              <a:ext uri="{FF2B5EF4-FFF2-40B4-BE49-F238E27FC236}">
                <a16:creationId xmlns:a16="http://schemas.microsoft.com/office/drawing/2014/main" id="{132CC18F-87BC-4ACF-BAE7-FF34AB9A85E3}"/>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2136A42E-47D2-4969-AC55-7C76B92F31D5}"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6DAD957E-9D6F-4C07-B734-AE8476C88799}"/>
              </a:ext>
            </a:extLst>
          </p:cNvPr>
          <p:cNvSpPr>
            <a:spLocks noGrp="1" noChangeArrowheads="1"/>
          </p:cNvSpPr>
          <p:nvPr>
            <p:ph type="title"/>
          </p:nvPr>
        </p:nvSpPr>
        <p:spPr/>
        <p:txBody>
          <a:bodyPr/>
          <a:lstStyle/>
          <a:p>
            <a:pPr eaLnBrk="1" hangingPunct="1"/>
            <a:r>
              <a:rPr lang="en-US" altLang="zh-CN" sz="2800"/>
              <a:t>TOF-barrel</a:t>
            </a:r>
          </a:p>
        </p:txBody>
      </p:sp>
      <p:pic>
        <p:nvPicPr>
          <p:cNvPr id="23555" name="Picture 4" descr="3">
            <a:extLst>
              <a:ext uri="{FF2B5EF4-FFF2-40B4-BE49-F238E27FC236}">
                <a16:creationId xmlns:a16="http://schemas.microsoft.com/office/drawing/2014/main" id="{7FEB40F2-4A43-4D88-A9FC-7AB21B29F473}"/>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457200" y="1211263"/>
            <a:ext cx="8229600" cy="4899025"/>
          </a:xfrm>
          <a:noFill/>
        </p:spPr>
      </p:pic>
      <p:sp>
        <p:nvSpPr>
          <p:cNvPr id="4" name="页脚占位符 3">
            <a:extLst>
              <a:ext uri="{FF2B5EF4-FFF2-40B4-BE49-F238E27FC236}">
                <a16:creationId xmlns:a16="http://schemas.microsoft.com/office/drawing/2014/main" id="{07B58235-F172-48D1-B585-6BA510638E3D}"/>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DFF0118-5FB1-4126-B1CE-4B57DDBAEE2C}"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44A65D36-D5DB-4D8A-8CC5-FEA12EA237BB}"/>
              </a:ext>
            </a:extLst>
          </p:cNvPr>
          <p:cNvSpPr>
            <a:spLocks noGrp="1" noChangeArrowheads="1"/>
          </p:cNvSpPr>
          <p:nvPr>
            <p:ph type="title"/>
          </p:nvPr>
        </p:nvSpPr>
        <p:spPr/>
        <p:txBody>
          <a:bodyPr/>
          <a:lstStyle/>
          <a:p>
            <a:pPr eaLnBrk="1" hangingPunct="1"/>
            <a:r>
              <a:rPr lang="en-US" altLang="zh-CN" sz="2800"/>
              <a:t>TOF-Endcap</a:t>
            </a:r>
          </a:p>
        </p:txBody>
      </p:sp>
      <p:grpSp>
        <p:nvGrpSpPr>
          <p:cNvPr id="24579" name="Group 4">
            <a:extLst>
              <a:ext uri="{FF2B5EF4-FFF2-40B4-BE49-F238E27FC236}">
                <a16:creationId xmlns:a16="http://schemas.microsoft.com/office/drawing/2014/main" id="{3ACE3CA2-8104-4ECD-A563-4B95F9E760C4}"/>
              </a:ext>
            </a:extLst>
          </p:cNvPr>
          <p:cNvGrpSpPr>
            <a:grpSpLocks/>
          </p:cNvGrpSpPr>
          <p:nvPr/>
        </p:nvGrpSpPr>
        <p:grpSpPr bwMode="auto">
          <a:xfrm>
            <a:off x="395288" y="1624013"/>
            <a:ext cx="8137525" cy="5233987"/>
            <a:chOff x="2117" y="1349"/>
            <a:chExt cx="7901" cy="5443"/>
          </a:xfrm>
        </p:grpSpPr>
        <p:pic>
          <p:nvPicPr>
            <p:cNvPr id="24581" name="Picture 5" descr="duangai">
              <a:extLst>
                <a:ext uri="{FF2B5EF4-FFF2-40B4-BE49-F238E27FC236}">
                  <a16:creationId xmlns:a16="http://schemas.microsoft.com/office/drawing/2014/main" id="{4E0F038E-ED72-47B3-9FA4-E335722612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7" y="1349"/>
              <a:ext cx="7901" cy="4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4" name="Text Box 6">
              <a:extLst>
                <a:ext uri="{FF2B5EF4-FFF2-40B4-BE49-F238E27FC236}">
                  <a16:creationId xmlns:a16="http://schemas.microsoft.com/office/drawing/2014/main" id="{FE8037A2-4A73-4EB2-9648-88C0C24A78D0}"/>
                </a:ext>
              </a:extLst>
            </p:cNvPr>
            <p:cNvSpPr txBox="1">
              <a:spLocks noChangeArrowheads="1"/>
            </p:cNvSpPr>
            <p:nvPr/>
          </p:nvSpPr>
          <p:spPr bwMode="auto">
            <a:xfrm>
              <a:off x="4367" y="6247"/>
              <a:ext cx="3345" cy="545"/>
            </a:xfrm>
            <a:prstGeom prst="rect">
              <a:avLst/>
            </a:prstGeom>
            <a:noFill/>
            <a:ln w="9525">
              <a:noFill/>
              <a:miter lim="800000"/>
              <a:headEnd/>
              <a:tailEnd/>
            </a:ln>
            <a:effectLst/>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宋体" pitchFamily="2" charset="-122"/>
                  <a:ea typeface="宋体" panose="02010600030101010101" pitchFamily="2" charset="-122"/>
                  <a:cs typeface="+mn-cs"/>
                </a:rPr>
                <a:t>图</a:t>
              </a:r>
              <a:r>
                <a:rPr kumimoji="0" lang="en-US" altLang="zh-CN" sz="1600" b="0" i="0" u="none" strike="noStrike" kern="1200" cap="none" spc="0" normalizeH="0" baseline="0" noProof="0">
                  <a:ln>
                    <a:noFill/>
                  </a:ln>
                  <a:solidFill>
                    <a:srgbClr val="000000"/>
                  </a:solidFill>
                  <a:effectLst/>
                  <a:uLnTx/>
                  <a:uFillTx/>
                  <a:latin typeface="宋体" pitchFamily="2" charset="-122"/>
                  <a:ea typeface="宋体" panose="02010600030101010101" pitchFamily="2" charset="-122"/>
                  <a:cs typeface="+mn-cs"/>
                </a:rPr>
                <a:t>3.6-22 </a:t>
              </a:r>
              <a:r>
                <a:rPr kumimoji="0" lang="zh-CN" altLang="en-US" sz="1600" b="0" i="0" u="none" strike="noStrike" kern="1200" cap="none" spc="0" normalizeH="0" baseline="0" noProof="0">
                  <a:ln>
                    <a:noFill/>
                  </a:ln>
                  <a:solidFill>
                    <a:srgbClr val="000000"/>
                  </a:solidFill>
                  <a:effectLst/>
                  <a:uLnTx/>
                  <a:uFillTx/>
                  <a:latin typeface="宋体" pitchFamily="2" charset="-122"/>
                  <a:ea typeface="宋体" panose="02010600030101010101" pitchFamily="2" charset="-122"/>
                  <a:cs typeface="+mn-cs"/>
                </a:rPr>
                <a:t>端盖</a:t>
              </a:r>
              <a:r>
                <a:rPr kumimoji="0" lang="en-US" altLang="zh-CN" sz="1600" b="0" i="0" u="none" strike="noStrike" kern="1200" cap="none" spc="0" normalizeH="0" baseline="0" noProof="0">
                  <a:ln>
                    <a:noFill/>
                  </a:ln>
                  <a:solidFill>
                    <a:srgbClr val="000000"/>
                  </a:solidFill>
                  <a:effectLst/>
                  <a:uLnTx/>
                  <a:uFillTx/>
                  <a:latin typeface="宋体" pitchFamily="2" charset="-122"/>
                  <a:ea typeface="宋体" panose="02010600030101010101" pitchFamily="2" charset="-122"/>
                  <a:cs typeface="+mn-cs"/>
                </a:rPr>
                <a:t>TOF</a:t>
              </a:r>
              <a:r>
                <a:rPr kumimoji="0" lang="zh-CN" altLang="en-US" sz="1600" b="0" i="0" u="none" strike="noStrike" kern="1200" cap="none" spc="0" normalizeH="0" baseline="0" noProof="0">
                  <a:ln>
                    <a:noFill/>
                  </a:ln>
                  <a:solidFill>
                    <a:srgbClr val="000000"/>
                  </a:solidFill>
                  <a:effectLst/>
                  <a:uLnTx/>
                  <a:uFillTx/>
                  <a:latin typeface="宋体" pitchFamily="2" charset="-122"/>
                  <a:ea typeface="宋体" panose="02010600030101010101" pitchFamily="2" charset="-122"/>
                  <a:cs typeface="+mn-cs"/>
                </a:rPr>
                <a:t>结构图</a:t>
              </a:r>
              <a:endParaRPr kumimoji="0" lang="zh-CN" altLang="en-US" sz="16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grpSp>
      <p:sp>
        <p:nvSpPr>
          <p:cNvPr id="6" name="页脚占位符 3">
            <a:extLst>
              <a:ext uri="{FF2B5EF4-FFF2-40B4-BE49-F238E27FC236}">
                <a16:creationId xmlns:a16="http://schemas.microsoft.com/office/drawing/2014/main" id="{F9F9085F-BCE4-490F-9834-4458C4B88443}"/>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5F32D9E-8C9B-4608-8423-429E8DF62D20}"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id="{08788C19-711D-44FC-BF26-3564D94BBA3B}"/>
              </a:ext>
            </a:extLst>
          </p:cNvPr>
          <p:cNvSpPr>
            <a:spLocks noGrp="1" noChangeArrowheads="1"/>
          </p:cNvSpPr>
          <p:nvPr>
            <p:ph type="title"/>
          </p:nvPr>
        </p:nvSpPr>
        <p:spPr/>
        <p:txBody>
          <a:bodyPr/>
          <a:lstStyle/>
          <a:p>
            <a:pPr eaLnBrk="1" hangingPunct="1"/>
            <a:r>
              <a:rPr lang="en-US" altLang="zh-CN" sz="2800"/>
              <a:t>TOF-electronics structure</a:t>
            </a:r>
          </a:p>
        </p:txBody>
      </p:sp>
      <p:pic>
        <p:nvPicPr>
          <p:cNvPr id="25603" name="Picture 4">
            <a:extLst>
              <a:ext uri="{FF2B5EF4-FFF2-40B4-BE49-F238E27FC236}">
                <a16:creationId xmlns:a16="http://schemas.microsoft.com/office/drawing/2014/main" id="{E2FE37A4-B928-401C-AAEE-8D2588966B17}"/>
              </a:ext>
            </a:extLst>
          </p:cNvPr>
          <p:cNvPicPr>
            <a:picLocks noChangeAspect="1" noChangeArrowheads="1"/>
          </p:cNvPicPr>
          <p:nvPr>
            <p:ph type="body" idx="1"/>
          </p:nvPr>
        </p:nvPicPr>
        <p:blipFill>
          <a:blip r:embed="rId2" cstate="print">
            <a:extLst>
              <a:ext uri="{28A0092B-C50C-407E-A947-70E740481C1C}">
                <a14:useLocalDpi xmlns:a14="http://schemas.microsoft.com/office/drawing/2010/main" val="0"/>
              </a:ext>
            </a:extLst>
          </a:blip>
          <a:srcRect/>
          <a:stretch>
            <a:fillRect/>
          </a:stretch>
        </p:blipFill>
        <p:spPr>
          <a:xfrm>
            <a:off x="457200" y="1346200"/>
            <a:ext cx="8229600" cy="4630738"/>
          </a:xfrm>
          <a:noFill/>
        </p:spPr>
      </p:pic>
      <p:sp>
        <p:nvSpPr>
          <p:cNvPr id="4" name="页脚占位符 3">
            <a:extLst>
              <a:ext uri="{FF2B5EF4-FFF2-40B4-BE49-F238E27FC236}">
                <a16:creationId xmlns:a16="http://schemas.microsoft.com/office/drawing/2014/main" id="{B49F9988-CDF4-457B-91F1-6F4D91B17A31}"/>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018362F7-8827-4F13-A035-420A19C2E59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626" name="Object 4">
            <a:extLst>
              <a:ext uri="{FF2B5EF4-FFF2-40B4-BE49-F238E27FC236}">
                <a16:creationId xmlns:a16="http://schemas.microsoft.com/office/drawing/2014/main" id="{2AB713CD-1D08-4503-AA13-EC2DA4105977}"/>
              </a:ext>
            </a:extLst>
          </p:cNvPr>
          <p:cNvGraphicFramePr>
            <a:graphicFrameLocks noChangeAspect="1"/>
          </p:cNvGraphicFramePr>
          <p:nvPr/>
        </p:nvGraphicFramePr>
        <p:xfrm>
          <a:off x="468313" y="692150"/>
          <a:ext cx="8170862" cy="5784850"/>
        </p:xfrm>
        <a:graphic>
          <a:graphicData uri="http://schemas.openxmlformats.org/presentationml/2006/ole">
            <mc:AlternateContent xmlns:mc="http://schemas.openxmlformats.org/markup-compatibility/2006">
              <mc:Choice xmlns:v="urn:schemas-microsoft-com:vml" Requires="v">
                <p:oleObj spid="_x0000_s41986" r:id="rId3" imgW="8534400" imgH="5191125" progId="AutoCAD.Drawing.15">
                  <p:embed/>
                </p:oleObj>
              </mc:Choice>
              <mc:Fallback>
                <p:oleObj r:id="rId3" imgW="8534400" imgH="5191125" progId="AutoCAD.Drawing.15">
                  <p:embed/>
                  <p:pic>
                    <p:nvPicPr>
                      <p:cNvPr id="26626" name="Object 4">
                        <a:extLst>
                          <a:ext uri="{FF2B5EF4-FFF2-40B4-BE49-F238E27FC236}">
                            <a16:creationId xmlns:a16="http://schemas.microsoft.com/office/drawing/2014/main" id="{2AB713CD-1D08-4503-AA13-EC2DA41059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8313" y="692150"/>
                        <a:ext cx="8170862" cy="578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6627" name="Rectangle 2">
            <a:extLst>
              <a:ext uri="{FF2B5EF4-FFF2-40B4-BE49-F238E27FC236}">
                <a16:creationId xmlns:a16="http://schemas.microsoft.com/office/drawing/2014/main" id="{D39D7C05-F4E4-42AE-8366-DDBAC04E05CF}"/>
              </a:ext>
            </a:extLst>
          </p:cNvPr>
          <p:cNvSpPr>
            <a:spLocks noGrp="1" noChangeArrowheads="1"/>
          </p:cNvSpPr>
          <p:nvPr>
            <p:ph type="title"/>
          </p:nvPr>
        </p:nvSpPr>
        <p:spPr/>
        <p:txBody>
          <a:bodyPr/>
          <a:lstStyle/>
          <a:p>
            <a:pPr eaLnBrk="1" hangingPunct="1"/>
            <a:r>
              <a:rPr lang="en-US" altLang="zh-CN"/>
              <a:t>EMC</a:t>
            </a:r>
          </a:p>
        </p:txBody>
      </p:sp>
      <p:sp>
        <p:nvSpPr>
          <p:cNvPr id="67589" name="Rectangle 5">
            <a:extLst>
              <a:ext uri="{FF2B5EF4-FFF2-40B4-BE49-F238E27FC236}">
                <a16:creationId xmlns:a16="http://schemas.microsoft.com/office/drawing/2014/main" id="{0D0721CE-6932-4436-968D-D201CCA57B5C}"/>
              </a:ext>
            </a:extLst>
          </p:cNvPr>
          <p:cNvSpPr>
            <a:spLocks noChangeArrowheads="1"/>
          </p:cNvSpPr>
          <p:nvPr/>
        </p:nvSpPr>
        <p:spPr bwMode="auto">
          <a:xfrm>
            <a:off x="0" y="0"/>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 name="页脚占位符 3">
            <a:extLst>
              <a:ext uri="{FF2B5EF4-FFF2-40B4-BE49-F238E27FC236}">
                <a16:creationId xmlns:a16="http://schemas.microsoft.com/office/drawing/2014/main" id="{39CFC70C-4C10-4A6F-8252-F86048BBD1CB}"/>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F3365A98-FD96-4EE9-9E96-313D1C110CD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78C031DA-1F15-4EEF-A7E8-5AE4C7DBAE64}"/>
              </a:ext>
            </a:extLst>
          </p:cNvPr>
          <p:cNvSpPr>
            <a:spLocks noGrp="1" noChangeArrowheads="1"/>
          </p:cNvSpPr>
          <p:nvPr>
            <p:ph type="title"/>
          </p:nvPr>
        </p:nvSpPr>
        <p:spPr/>
        <p:txBody>
          <a:bodyPr/>
          <a:lstStyle/>
          <a:p>
            <a:pPr eaLnBrk="1" hangingPunct="1"/>
            <a:r>
              <a:rPr lang="en-US" altLang="zh-CN" sz="2800"/>
              <a:t>EMC-ReadOut</a:t>
            </a:r>
          </a:p>
        </p:txBody>
      </p:sp>
      <p:pic>
        <p:nvPicPr>
          <p:cNvPr id="27651" name="Picture 4" descr="Measure2">
            <a:extLst>
              <a:ext uri="{FF2B5EF4-FFF2-40B4-BE49-F238E27FC236}">
                <a16:creationId xmlns:a16="http://schemas.microsoft.com/office/drawing/2014/main" id="{7256C02C-33BB-4589-BEAA-6FFD18378C1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0" y="1196975"/>
            <a:ext cx="9144000" cy="5661025"/>
          </a:xfrm>
          <a:noFill/>
        </p:spPr>
      </p:pic>
      <p:sp>
        <p:nvSpPr>
          <p:cNvPr id="4" name="页脚占位符 3">
            <a:extLst>
              <a:ext uri="{FF2B5EF4-FFF2-40B4-BE49-F238E27FC236}">
                <a16:creationId xmlns:a16="http://schemas.microsoft.com/office/drawing/2014/main" id="{1FAE049C-70AC-4F00-B0A6-FED5B53B6FA7}"/>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00820E33-B406-4748-B83B-E080FE4F98BE}"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789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a:xfrm>
            <a:off x="685800" y="609600"/>
            <a:ext cx="7772400" cy="658813"/>
          </a:xfrm>
        </p:spPr>
        <p:txBody>
          <a:bodyPr/>
          <a:lstStyle/>
          <a:p>
            <a:pPr eaLnBrk="1" hangingPunct="1"/>
            <a:r>
              <a:rPr lang="zh-CN" altLang="en-US" sz="3200" b="1" dirty="0">
                <a:solidFill>
                  <a:schemeClr val="bg1"/>
                </a:solidFill>
                <a:ea typeface="华文行楷" pitchFamily="2" charset="-122"/>
              </a:rPr>
              <a:t>虚拟仪器</a:t>
            </a:r>
          </a:p>
        </p:txBody>
      </p:sp>
      <p:sp>
        <p:nvSpPr>
          <p:cNvPr id="4" name="灯片编号占位符 3"/>
          <p:cNvSpPr>
            <a:spLocks noGrp="1"/>
          </p:cNvSpPr>
          <p:nvPr>
            <p:ph type="sldNum" sz="quarter" idx="12"/>
          </p:nvPr>
        </p:nvSpPr>
        <p:spPr/>
        <p:txBody>
          <a:bodyPr/>
          <a:lstStyle/>
          <a:p>
            <a:pPr>
              <a:defRPr/>
            </a:pPr>
            <a:fld id="{8D41C586-8D54-4D78-A718-544107507F5C}" type="slidenum">
              <a:rPr lang="en-US" altLang="zh-CN" smtClean="0"/>
              <a:pPr>
                <a:defRPr/>
              </a:pPr>
              <a:t>79</a:t>
            </a:fld>
            <a:endParaRPr lang="en-US" altLang="zh-CN"/>
          </a:p>
        </p:txBody>
      </p:sp>
      <p:graphicFrame>
        <p:nvGraphicFramePr>
          <p:cNvPr id="5" name="内容占位符 5"/>
          <p:cNvGraphicFramePr>
            <a:graphicFrameLocks/>
          </p:cNvGraphicFramePr>
          <p:nvPr/>
        </p:nvGraphicFramePr>
        <p:xfrm>
          <a:off x="395536" y="620688"/>
          <a:ext cx="8352928" cy="56612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40A4724D-26E2-4325-9499-DE2C62544AE1}"/>
              </a:ext>
            </a:extLst>
          </p:cNvPr>
          <p:cNvSpPr>
            <a:spLocks noGrp="1" noChangeArrowheads="1"/>
          </p:cNvSpPr>
          <p:nvPr>
            <p:ph type="title"/>
          </p:nvPr>
        </p:nvSpPr>
        <p:spPr/>
        <p:txBody>
          <a:bodyPr/>
          <a:lstStyle/>
          <a:p>
            <a:pPr eaLnBrk="1" hangingPunct="1"/>
            <a:r>
              <a:rPr lang="en-US" altLang="zh-CN"/>
              <a:t>EMC-electronics</a:t>
            </a:r>
          </a:p>
        </p:txBody>
      </p:sp>
      <p:grpSp>
        <p:nvGrpSpPr>
          <p:cNvPr id="28675" name="Group 4">
            <a:extLst>
              <a:ext uri="{FF2B5EF4-FFF2-40B4-BE49-F238E27FC236}">
                <a16:creationId xmlns:a16="http://schemas.microsoft.com/office/drawing/2014/main" id="{D790823B-D795-4F44-94DA-E0664B59D6CF}"/>
              </a:ext>
            </a:extLst>
          </p:cNvPr>
          <p:cNvGrpSpPr>
            <a:grpSpLocks/>
          </p:cNvGrpSpPr>
          <p:nvPr/>
        </p:nvGrpSpPr>
        <p:grpSpPr bwMode="auto">
          <a:xfrm>
            <a:off x="539750" y="1054100"/>
            <a:ext cx="8064500" cy="5803900"/>
            <a:chOff x="1887" y="6249"/>
            <a:chExt cx="8145" cy="4020"/>
          </a:xfrm>
        </p:grpSpPr>
        <p:sp>
          <p:nvSpPr>
            <p:cNvPr id="79877" name="AutoShape 5">
              <a:extLst>
                <a:ext uri="{FF2B5EF4-FFF2-40B4-BE49-F238E27FC236}">
                  <a16:creationId xmlns:a16="http://schemas.microsoft.com/office/drawing/2014/main" id="{617F614F-8E82-4111-8030-27B7AA37E3BA}"/>
                </a:ext>
              </a:extLst>
            </p:cNvPr>
            <p:cNvSpPr>
              <a:spLocks noChangeArrowheads="1"/>
            </p:cNvSpPr>
            <p:nvPr/>
          </p:nvSpPr>
          <p:spPr bwMode="auto">
            <a:xfrm>
              <a:off x="9267" y="6249"/>
              <a:ext cx="765" cy="4013"/>
            </a:xfrm>
            <a:prstGeom prst="upDownArrow">
              <a:avLst>
                <a:gd name="adj1" fmla="val 50000"/>
                <a:gd name="adj2" fmla="val 104915"/>
              </a:avLst>
            </a:prstGeom>
            <a:solidFill>
              <a:srgbClr val="FFFFFF"/>
            </a:solidFill>
            <a:ln w="9525">
              <a:solidFill>
                <a:srgbClr val="000000"/>
              </a:solidFill>
              <a:miter lim="800000"/>
              <a:headEnd/>
              <a:tailEnd/>
            </a:ln>
          </p:spPr>
          <p:txBody>
            <a:bodyPr vert="eaVe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78" name="Text Box 6">
              <a:extLst>
                <a:ext uri="{FF2B5EF4-FFF2-40B4-BE49-F238E27FC236}">
                  <a16:creationId xmlns:a16="http://schemas.microsoft.com/office/drawing/2014/main" id="{37073180-74EA-4AFD-9C88-8FF8B977F6B8}"/>
                </a:ext>
              </a:extLst>
            </p:cNvPr>
            <p:cNvSpPr txBox="1">
              <a:spLocks noChangeArrowheads="1"/>
            </p:cNvSpPr>
            <p:nvPr/>
          </p:nvSpPr>
          <p:spPr bwMode="auto">
            <a:xfrm>
              <a:off x="1887" y="7539"/>
              <a:ext cx="1275" cy="406"/>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From Detector</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79" name="Rectangle 7">
              <a:extLst>
                <a:ext uri="{FF2B5EF4-FFF2-40B4-BE49-F238E27FC236}">
                  <a16:creationId xmlns:a16="http://schemas.microsoft.com/office/drawing/2014/main" id="{A9BB6DDD-6D16-46ED-B26D-EB8D0A53804A}"/>
                </a:ext>
              </a:extLst>
            </p:cNvPr>
            <p:cNvSpPr>
              <a:spLocks noChangeArrowheads="1"/>
            </p:cNvSpPr>
            <p:nvPr/>
          </p:nvSpPr>
          <p:spPr bwMode="auto">
            <a:xfrm>
              <a:off x="4197" y="7374"/>
              <a:ext cx="1754" cy="465"/>
            </a:xfrm>
            <a:prstGeom prst="rect">
              <a:avLst/>
            </a:prstGeom>
            <a:solidFill>
              <a:srgbClr val="FFFFFF"/>
            </a:solidFill>
            <a:ln w="1905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80" name="Text Box 8">
              <a:extLst>
                <a:ext uri="{FF2B5EF4-FFF2-40B4-BE49-F238E27FC236}">
                  <a16:creationId xmlns:a16="http://schemas.microsoft.com/office/drawing/2014/main" id="{BEC234CC-39E9-48A9-A9AD-0F7CC2D89843}"/>
                </a:ext>
              </a:extLst>
            </p:cNvPr>
            <p:cNvSpPr txBox="1">
              <a:spLocks noChangeArrowheads="1"/>
            </p:cNvSpPr>
            <p:nvPr/>
          </p:nvSpPr>
          <p:spPr bwMode="auto">
            <a:xfrm>
              <a:off x="4302" y="7404"/>
              <a:ext cx="1592" cy="46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Post amplifier</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81" name="Rectangle 9">
              <a:extLst>
                <a:ext uri="{FF2B5EF4-FFF2-40B4-BE49-F238E27FC236}">
                  <a16:creationId xmlns:a16="http://schemas.microsoft.com/office/drawing/2014/main" id="{040937EA-50F8-44D3-8CF1-F6CCFA32E549}"/>
                </a:ext>
              </a:extLst>
            </p:cNvPr>
            <p:cNvSpPr>
              <a:spLocks noChangeArrowheads="1"/>
            </p:cNvSpPr>
            <p:nvPr/>
          </p:nvSpPr>
          <p:spPr bwMode="auto">
            <a:xfrm>
              <a:off x="7002" y="7358"/>
              <a:ext cx="1515" cy="481"/>
            </a:xfrm>
            <a:prstGeom prst="rect">
              <a:avLst/>
            </a:prstGeom>
            <a:solidFill>
              <a:srgbClr val="FFFFFF"/>
            </a:solidFill>
            <a:ln w="1905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82" name="Text Box 10">
              <a:extLst>
                <a:ext uri="{FF2B5EF4-FFF2-40B4-BE49-F238E27FC236}">
                  <a16:creationId xmlns:a16="http://schemas.microsoft.com/office/drawing/2014/main" id="{33EFCB4D-B5A7-4562-9500-FE5FA78862F7}"/>
                </a:ext>
              </a:extLst>
            </p:cNvPr>
            <p:cNvSpPr txBox="1">
              <a:spLocks noChangeArrowheads="1"/>
            </p:cNvSpPr>
            <p:nvPr/>
          </p:nvSpPr>
          <p:spPr bwMode="auto">
            <a:xfrm>
              <a:off x="7136" y="7374"/>
              <a:ext cx="1276" cy="450"/>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Q Module</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83" name="Rectangle 11">
              <a:extLst>
                <a:ext uri="{FF2B5EF4-FFF2-40B4-BE49-F238E27FC236}">
                  <a16:creationId xmlns:a16="http://schemas.microsoft.com/office/drawing/2014/main" id="{2567B0F0-5A0E-4881-98C6-A0CE0BF14FFD}"/>
                </a:ext>
              </a:extLst>
            </p:cNvPr>
            <p:cNvSpPr>
              <a:spLocks noChangeArrowheads="1"/>
            </p:cNvSpPr>
            <p:nvPr/>
          </p:nvSpPr>
          <p:spPr bwMode="auto">
            <a:xfrm>
              <a:off x="7152" y="8964"/>
              <a:ext cx="1244" cy="930"/>
            </a:xfrm>
            <a:prstGeom prst="rect">
              <a:avLst/>
            </a:prstGeom>
            <a:solidFill>
              <a:srgbClr val="FFFFFF"/>
            </a:solidFill>
            <a:ln w="1905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84" name="Text Box 12">
              <a:extLst>
                <a:ext uri="{FF2B5EF4-FFF2-40B4-BE49-F238E27FC236}">
                  <a16:creationId xmlns:a16="http://schemas.microsoft.com/office/drawing/2014/main" id="{F4718763-DEE2-4EE0-A221-30995127A318}"/>
                </a:ext>
              </a:extLst>
            </p:cNvPr>
            <p:cNvSpPr txBox="1">
              <a:spLocks noChangeArrowheads="1"/>
            </p:cNvSpPr>
            <p:nvPr/>
          </p:nvSpPr>
          <p:spPr bwMode="auto">
            <a:xfrm>
              <a:off x="7257" y="9009"/>
              <a:ext cx="1005" cy="840"/>
            </a:xfrm>
            <a:prstGeom prst="rect">
              <a:avLst/>
            </a:prstGeom>
            <a:noFill/>
            <a:ln w="19050">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TEST</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Control</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85" name="Rectangle 13">
              <a:extLst>
                <a:ext uri="{FF2B5EF4-FFF2-40B4-BE49-F238E27FC236}">
                  <a16:creationId xmlns:a16="http://schemas.microsoft.com/office/drawing/2014/main" id="{E9D51ACD-FDD2-4EEB-8CE6-E9FB504644B2}"/>
                </a:ext>
              </a:extLst>
            </p:cNvPr>
            <p:cNvSpPr>
              <a:spLocks noChangeArrowheads="1"/>
            </p:cNvSpPr>
            <p:nvPr/>
          </p:nvSpPr>
          <p:spPr bwMode="auto">
            <a:xfrm>
              <a:off x="4528" y="8994"/>
              <a:ext cx="1095" cy="1140"/>
            </a:xfrm>
            <a:prstGeom prst="rect">
              <a:avLst/>
            </a:prstGeom>
            <a:solidFill>
              <a:srgbClr val="FFFFFF"/>
            </a:solidFill>
            <a:ln w="1905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86" name="Text Box 14">
              <a:extLst>
                <a:ext uri="{FF2B5EF4-FFF2-40B4-BE49-F238E27FC236}">
                  <a16:creationId xmlns:a16="http://schemas.microsoft.com/office/drawing/2014/main" id="{2E2414F8-A66B-423A-9171-F0EC91227ADD}"/>
                </a:ext>
              </a:extLst>
            </p:cNvPr>
            <p:cNvSpPr txBox="1">
              <a:spLocks noChangeArrowheads="1"/>
            </p:cNvSpPr>
            <p:nvPr/>
          </p:nvSpPr>
          <p:spPr bwMode="auto">
            <a:xfrm>
              <a:off x="4542" y="9309"/>
              <a:ext cx="1050" cy="495"/>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Fan-out</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87" name="Rectangle 15">
              <a:extLst>
                <a:ext uri="{FF2B5EF4-FFF2-40B4-BE49-F238E27FC236}">
                  <a16:creationId xmlns:a16="http://schemas.microsoft.com/office/drawing/2014/main" id="{2FD14AE3-A8E6-4A24-ABB3-B595024B628A}"/>
                </a:ext>
              </a:extLst>
            </p:cNvPr>
            <p:cNvSpPr>
              <a:spLocks noChangeArrowheads="1"/>
            </p:cNvSpPr>
            <p:nvPr/>
          </p:nvSpPr>
          <p:spPr bwMode="auto">
            <a:xfrm>
              <a:off x="2562" y="9189"/>
              <a:ext cx="1154" cy="930"/>
            </a:xfrm>
            <a:prstGeom prst="rect">
              <a:avLst/>
            </a:prstGeom>
            <a:solidFill>
              <a:srgbClr val="FFFFFF"/>
            </a:solidFill>
            <a:ln w="19050">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88" name="Text Box 16">
              <a:extLst>
                <a:ext uri="{FF2B5EF4-FFF2-40B4-BE49-F238E27FC236}">
                  <a16:creationId xmlns:a16="http://schemas.microsoft.com/office/drawing/2014/main" id="{D4366024-3EBC-42FB-8D4F-9E888F3CA0FF}"/>
                </a:ext>
              </a:extLst>
            </p:cNvPr>
            <p:cNvSpPr txBox="1">
              <a:spLocks noChangeArrowheads="1"/>
            </p:cNvSpPr>
            <p:nvPr/>
          </p:nvSpPr>
          <p:spPr bwMode="auto">
            <a:xfrm>
              <a:off x="2621" y="9384"/>
              <a:ext cx="1021" cy="540"/>
            </a:xfrm>
            <a:prstGeom prst="rect">
              <a:avLst/>
            </a:prstGeom>
            <a:solidFill>
              <a:srgbClr val="FFFFFF"/>
            </a:solid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Trigger</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89" name="Text Box 17">
              <a:extLst>
                <a:ext uri="{FF2B5EF4-FFF2-40B4-BE49-F238E27FC236}">
                  <a16:creationId xmlns:a16="http://schemas.microsoft.com/office/drawing/2014/main" id="{CF6B2315-C10D-41B0-AE01-738C67D59E37}"/>
                </a:ext>
              </a:extLst>
            </p:cNvPr>
            <p:cNvSpPr txBox="1">
              <a:spLocks noChangeArrowheads="1"/>
            </p:cNvSpPr>
            <p:nvPr/>
          </p:nvSpPr>
          <p:spPr bwMode="auto">
            <a:xfrm>
              <a:off x="5937" y="8124"/>
              <a:ext cx="1230" cy="37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TEST </a:t>
              </a: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DAC</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90" name="Text Box 18">
              <a:extLst>
                <a:ext uri="{FF2B5EF4-FFF2-40B4-BE49-F238E27FC236}">
                  <a16:creationId xmlns:a16="http://schemas.microsoft.com/office/drawing/2014/main" id="{238C155C-9AA6-4A03-8E49-471636798C8A}"/>
                </a:ext>
              </a:extLst>
            </p:cNvPr>
            <p:cNvSpPr txBox="1">
              <a:spLocks noChangeArrowheads="1"/>
            </p:cNvSpPr>
            <p:nvPr/>
          </p:nvSpPr>
          <p:spPr bwMode="auto">
            <a:xfrm>
              <a:off x="8097" y="7778"/>
              <a:ext cx="750" cy="464"/>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CLK</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91" name="Text Box 19">
              <a:extLst>
                <a:ext uri="{FF2B5EF4-FFF2-40B4-BE49-F238E27FC236}">
                  <a16:creationId xmlns:a16="http://schemas.microsoft.com/office/drawing/2014/main" id="{5FC5C9F3-9804-483A-8F8E-B225B8564FED}"/>
                </a:ext>
              </a:extLst>
            </p:cNvPr>
            <p:cNvSpPr txBox="1">
              <a:spLocks noChangeArrowheads="1"/>
            </p:cNvSpPr>
            <p:nvPr/>
          </p:nvSpPr>
          <p:spPr bwMode="auto">
            <a:xfrm>
              <a:off x="3792" y="9354"/>
              <a:ext cx="630" cy="40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CLK</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92" name="Text Box 20">
              <a:extLst>
                <a:ext uri="{FF2B5EF4-FFF2-40B4-BE49-F238E27FC236}">
                  <a16:creationId xmlns:a16="http://schemas.microsoft.com/office/drawing/2014/main" id="{D5188F8A-9070-4EF5-A707-4864899D131C}"/>
                </a:ext>
              </a:extLst>
            </p:cNvPr>
            <p:cNvSpPr txBox="1">
              <a:spLocks noChangeArrowheads="1"/>
            </p:cNvSpPr>
            <p:nvPr/>
          </p:nvSpPr>
          <p:spPr bwMode="auto">
            <a:xfrm>
              <a:off x="3806" y="9504"/>
              <a:ext cx="511" cy="484"/>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L1</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893" name="Text Box 21">
              <a:extLst>
                <a:ext uri="{FF2B5EF4-FFF2-40B4-BE49-F238E27FC236}">
                  <a16:creationId xmlns:a16="http://schemas.microsoft.com/office/drawing/2014/main" id="{F331DCA9-04E6-42E3-9293-657B04723F5C}"/>
                </a:ext>
              </a:extLst>
            </p:cNvPr>
            <p:cNvSpPr txBox="1">
              <a:spLocks noChangeArrowheads="1"/>
            </p:cNvSpPr>
            <p:nvPr/>
          </p:nvSpPr>
          <p:spPr bwMode="auto">
            <a:xfrm>
              <a:off x="9402" y="7584"/>
              <a:ext cx="510" cy="1440"/>
            </a:xfrm>
            <a:prstGeom prst="rect">
              <a:avLst/>
            </a:prstGeom>
            <a:noFill/>
            <a:ln w="9525">
              <a:noFill/>
              <a:miter lim="800000"/>
              <a:headEnd/>
              <a:tailEnd/>
            </a:ln>
          </p:spPr>
          <p:txBody>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t>V</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t>M</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charset="-122"/>
                  <a:cs typeface="+mn-cs"/>
                </a:rPr>
                <a:t>E</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charset="-122"/>
                <a:cs typeface="+mn-cs"/>
              </a:endParaRPr>
            </a:p>
          </p:txBody>
        </p:sp>
        <p:sp>
          <p:nvSpPr>
            <p:cNvPr id="79894" name="Line 22">
              <a:extLst>
                <a:ext uri="{FF2B5EF4-FFF2-40B4-BE49-F238E27FC236}">
                  <a16:creationId xmlns:a16="http://schemas.microsoft.com/office/drawing/2014/main" id="{61C98E69-1CBE-4912-974A-0AF92F471BDF}"/>
                </a:ext>
              </a:extLst>
            </p:cNvPr>
            <p:cNvSpPr>
              <a:spLocks noChangeShapeType="1"/>
            </p:cNvSpPr>
            <p:nvPr/>
          </p:nvSpPr>
          <p:spPr bwMode="auto">
            <a:xfrm>
              <a:off x="5951" y="7614"/>
              <a:ext cx="105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95" name="Line 23">
              <a:extLst>
                <a:ext uri="{FF2B5EF4-FFF2-40B4-BE49-F238E27FC236}">
                  <a16:creationId xmlns:a16="http://schemas.microsoft.com/office/drawing/2014/main" id="{12591EF4-2CDC-4105-8CB7-6E629B07B547}"/>
                </a:ext>
              </a:extLst>
            </p:cNvPr>
            <p:cNvSpPr>
              <a:spLocks noChangeShapeType="1"/>
            </p:cNvSpPr>
            <p:nvPr/>
          </p:nvSpPr>
          <p:spPr bwMode="auto">
            <a:xfrm>
              <a:off x="8066" y="7854"/>
              <a:ext cx="0" cy="1095"/>
            </a:xfrm>
            <a:prstGeom prst="line">
              <a:avLst/>
            </a:prstGeom>
            <a:noFill/>
            <a:ln w="9525">
              <a:solidFill>
                <a:srgbClr val="000000"/>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96" name="Line 24">
              <a:extLst>
                <a:ext uri="{FF2B5EF4-FFF2-40B4-BE49-F238E27FC236}">
                  <a16:creationId xmlns:a16="http://schemas.microsoft.com/office/drawing/2014/main" id="{233AB5AF-FCBB-4886-977E-2126888FA61C}"/>
                </a:ext>
              </a:extLst>
            </p:cNvPr>
            <p:cNvSpPr>
              <a:spLocks noChangeShapeType="1"/>
            </p:cNvSpPr>
            <p:nvPr/>
          </p:nvSpPr>
          <p:spPr bwMode="auto">
            <a:xfrm>
              <a:off x="5607" y="9129"/>
              <a:ext cx="1530" cy="0"/>
            </a:xfrm>
            <a:prstGeom prst="line">
              <a:avLst/>
            </a:prstGeom>
            <a:noFill/>
            <a:ln w="9525">
              <a:solidFill>
                <a:srgbClr val="000000"/>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97" name="Line 25">
              <a:extLst>
                <a:ext uri="{FF2B5EF4-FFF2-40B4-BE49-F238E27FC236}">
                  <a16:creationId xmlns:a16="http://schemas.microsoft.com/office/drawing/2014/main" id="{C26CE7D3-0BE5-46CC-B685-B7242697BC98}"/>
                </a:ext>
              </a:extLst>
            </p:cNvPr>
            <p:cNvSpPr>
              <a:spLocks noChangeShapeType="1"/>
            </p:cNvSpPr>
            <p:nvPr/>
          </p:nvSpPr>
          <p:spPr bwMode="auto">
            <a:xfrm>
              <a:off x="3716" y="9459"/>
              <a:ext cx="826" cy="0"/>
            </a:xfrm>
            <a:prstGeom prst="line">
              <a:avLst/>
            </a:prstGeom>
            <a:noFill/>
            <a:ln w="9525">
              <a:solidFill>
                <a:srgbClr val="000000"/>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98" name="Line 26">
              <a:extLst>
                <a:ext uri="{FF2B5EF4-FFF2-40B4-BE49-F238E27FC236}">
                  <a16:creationId xmlns:a16="http://schemas.microsoft.com/office/drawing/2014/main" id="{3A3F3ED1-8334-41A2-A562-0B2E22A19029}"/>
                </a:ext>
              </a:extLst>
            </p:cNvPr>
            <p:cNvSpPr>
              <a:spLocks noChangeShapeType="1"/>
            </p:cNvSpPr>
            <p:nvPr/>
          </p:nvSpPr>
          <p:spPr bwMode="auto">
            <a:xfrm>
              <a:off x="4707" y="7839"/>
              <a:ext cx="0" cy="33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899" name="Line 27">
              <a:extLst>
                <a:ext uri="{FF2B5EF4-FFF2-40B4-BE49-F238E27FC236}">
                  <a16:creationId xmlns:a16="http://schemas.microsoft.com/office/drawing/2014/main" id="{FCFECD74-F8E1-46CB-8998-D6BF473E5E15}"/>
                </a:ext>
              </a:extLst>
            </p:cNvPr>
            <p:cNvSpPr>
              <a:spLocks noChangeShapeType="1"/>
            </p:cNvSpPr>
            <p:nvPr/>
          </p:nvSpPr>
          <p:spPr bwMode="auto">
            <a:xfrm flipH="1">
              <a:off x="3117" y="8169"/>
              <a:ext cx="1591"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00" name="Line 28">
              <a:extLst>
                <a:ext uri="{FF2B5EF4-FFF2-40B4-BE49-F238E27FC236}">
                  <a16:creationId xmlns:a16="http://schemas.microsoft.com/office/drawing/2014/main" id="{81202C3A-D84F-4423-AF75-8438A7586F7A}"/>
                </a:ext>
              </a:extLst>
            </p:cNvPr>
            <p:cNvSpPr>
              <a:spLocks noChangeShapeType="1"/>
            </p:cNvSpPr>
            <p:nvPr/>
          </p:nvSpPr>
          <p:spPr bwMode="auto">
            <a:xfrm>
              <a:off x="3117" y="8169"/>
              <a:ext cx="0" cy="102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01" name="Line 29">
              <a:extLst>
                <a:ext uri="{FF2B5EF4-FFF2-40B4-BE49-F238E27FC236}">
                  <a16:creationId xmlns:a16="http://schemas.microsoft.com/office/drawing/2014/main" id="{1EB24E34-7538-45D0-ACD5-4D1D8E5EDD9F}"/>
                </a:ext>
              </a:extLst>
            </p:cNvPr>
            <p:cNvSpPr>
              <a:spLocks noChangeShapeType="1"/>
            </p:cNvSpPr>
            <p:nvPr/>
          </p:nvSpPr>
          <p:spPr bwMode="auto">
            <a:xfrm flipV="1">
              <a:off x="7484" y="8740"/>
              <a:ext cx="0" cy="199"/>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02" name="Line 30">
              <a:extLst>
                <a:ext uri="{FF2B5EF4-FFF2-40B4-BE49-F238E27FC236}">
                  <a16:creationId xmlns:a16="http://schemas.microsoft.com/office/drawing/2014/main" id="{7A7AA296-AAE3-4491-988E-7DE62F094728}"/>
                </a:ext>
              </a:extLst>
            </p:cNvPr>
            <p:cNvSpPr>
              <a:spLocks noChangeShapeType="1"/>
            </p:cNvSpPr>
            <p:nvPr/>
          </p:nvSpPr>
          <p:spPr bwMode="auto">
            <a:xfrm flipH="1">
              <a:off x="5442" y="8740"/>
              <a:ext cx="2041"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03" name="Line 31">
              <a:extLst>
                <a:ext uri="{FF2B5EF4-FFF2-40B4-BE49-F238E27FC236}">
                  <a16:creationId xmlns:a16="http://schemas.microsoft.com/office/drawing/2014/main" id="{FEDBAB79-5B6C-4E66-ACF1-B624637B0FFE}"/>
                </a:ext>
              </a:extLst>
            </p:cNvPr>
            <p:cNvSpPr>
              <a:spLocks noChangeShapeType="1"/>
            </p:cNvSpPr>
            <p:nvPr/>
          </p:nvSpPr>
          <p:spPr bwMode="auto">
            <a:xfrm flipV="1">
              <a:off x="5472" y="7854"/>
              <a:ext cx="0" cy="885"/>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04" name="Line 32">
              <a:extLst>
                <a:ext uri="{FF2B5EF4-FFF2-40B4-BE49-F238E27FC236}">
                  <a16:creationId xmlns:a16="http://schemas.microsoft.com/office/drawing/2014/main" id="{F64483B1-B28F-485F-910C-7D6B96BFB898}"/>
                </a:ext>
              </a:extLst>
            </p:cNvPr>
            <p:cNvSpPr>
              <a:spLocks noChangeShapeType="1"/>
            </p:cNvSpPr>
            <p:nvPr/>
          </p:nvSpPr>
          <p:spPr bwMode="auto">
            <a:xfrm>
              <a:off x="8368" y="9264"/>
              <a:ext cx="1093" cy="0"/>
            </a:xfrm>
            <a:prstGeom prst="line">
              <a:avLst/>
            </a:prstGeom>
            <a:noFill/>
            <a:ln w="38100">
              <a:solidFill>
                <a:srgbClr val="000000"/>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05" name="Line 33">
              <a:extLst>
                <a:ext uri="{FF2B5EF4-FFF2-40B4-BE49-F238E27FC236}">
                  <a16:creationId xmlns:a16="http://schemas.microsoft.com/office/drawing/2014/main" id="{ED40B49E-BF79-4D16-B410-91B61E8DA196}"/>
                </a:ext>
              </a:extLst>
            </p:cNvPr>
            <p:cNvSpPr>
              <a:spLocks noChangeShapeType="1"/>
            </p:cNvSpPr>
            <p:nvPr/>
          </p:nvSpPr>
          <p:spPr bwMode="auto">
            <a:xfrm>
              <a:off x="8517" y="7584"/>
              <a:ext cx="944" cy="0"/>
            </a:xfrm>
            <a:prstGeom prst="line">
              <a:avLst/>
            </a:prstGeom>
            <a:noFill/>
            <a:ln w="28575">
              <a:solidFill>
                <a:srgbClr val="000000"/>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06" name="Text Box 34">
              <a:extLst>
                <a:ext uri="{FF2B5EF4-FFF2-40B4-BE49-F238E27FC236}">
                  <a16:creationId xmlns:a16="http://schemas.microsoft.com/office/drawing/2014/main" id="{703FD3EF-A5D1-498F-AA61-153DA0B4F973}"/>
                </a:ext>
              </a:extLst>
            </p:cNvPr>
            <p:cNvSpPr txBox="1">
              <a:spLocks noChangeArrowheads="1"/>
            </p:cNvSpPr>
            <p:nvPr/>
          </p:nvSpPr>
          <p:spPr bwMode="auto">
            <a:xfrm>
              <a:off x="3806" y="9669"/>
              <a:ext cx="811" cy="43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L1 reset</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907" name="Text Box 35">
              <a:extLst>
                <a:ext uri="{FF2B5EF4-FFF2-40B4-BE49-F238E27FC236}">
                  <a16:creationId xmlns:a16="http://schemas.microsoft.com/office/drawing/2014/main" id="{5B179407-1EED-42DD-9324-7C63707FA340}"/>
                </a:ext>
              </a:extLst>
            </p:cNvPr>
            <p:cNvSpPr txBox="1">
              <a:spLocks noChangeArrowheads="1"/>
            </p:cNvSpPr>
            <p:nvPr/>
          </p:nvSpPr>
          <p:spPr bwMode="auto">
            <a:xfrm>
              <a:off x="3702" y="9834"/>
              <a:ext cx="944" cy="43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Buffer full</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grpSp>
          <p:nvGrpSpPr>
            <p:cNvPr id="28708" name="Group 36">
              <a:extLst>
                <a:ext uri="{FF2B5EF4-FFF2-40B4-BE49-F238E27FC236}">
                  <a16:creationId xmlns:a16="http://schemas.microsoft.com/office/drawing/2014/main" id="{5BADBB7C-6973-4392-B714-68F473C4A915}"/>
                </a:ext>
              </a:extLst>
            </p:cNvPr>
            <p:cNvGrpSpPr>
              <a:grpSpLocks/>
            </p:cNvGrpSpPr>
            <p:nvPr/>
          </p:nvGrpSpPr>
          <p:grpSpPr bwMode="auto">
            <a:xfrm>
              <a:off x="6192" y="9054"/>
              <a:ext cx="960" cy="915"/>
              <a:chOff x="6015" y="4860"/>
              <a:chExt cx="960" cy="915"/>
            </a:xfrm>
          </p:grpSpPr>
          <p:grpSp>
            <p:nvGrpSpPr>
              <p:cNvPr id="28732" name="Group 37">
                <a:extLst>
                  <a:ext uri="{FF2B5EF4-FFF2-40B4-BE49-F238E27FC236}">
                    <a16:creationId xmlns:a16="http://schemas.microsoft.com/office/drawing/2014/main" id="{3EBD6160-CACA-4582-8439-D113ED30D083}"/>
                  </a:ext>
                </a:extLst>
              </p:cNvPr>
              <p:cNvGrpSpPr>
                <a:grpSpLocks/>
              </p:cNvGrpSpPr>
              <p:nvPr/>
            </p:nvGrpSpPr>
            <p:grpSpPr bwMode="auto">
              <a:xfrm>
                <a:off x="6030" y="4860"/>
                <a:ext cx="855" cy="720"/>
                <a:chOff x="6030" y="4860"/>
                <a:chExt cx="855" cy="720"/>
              </a:xfrm>
            </p:grpSpPr>
            <p:sp>
              <p:nvSpPr>
                <p:cNvPr id="79910" name="Text Box 38">
                  <a:extLst>
                    <a:ext uri="{FF2B5EF4-FFF2-40B4-BE49-F238E27FC236}">
                      <a16:creationId xmlns:a16="http://schemas.microsoft.com/office/drawing/2014/main" id="{CE41BED2-6972-4E8D-B7CC-2D59C8821961}"/>
                    </a:ext>
                  </a:extLst>
                </p:cNvPr>
                <p:cNvSpPr txBox="1">
                  <a:spLocks noChangeArrowheads="1"/>
                </p:cNvSpPr>
                <p:nvPr/>
              </p:nvSpPr>
              <p:spPr bwMode="auto">
                <a:xfrm>
                  <a:off x="6028" y="4860"/>
                  <a:ext cx="723" cy="37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CLK</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911" name="Text Box 39">
                  <a:extLst>
                    <a:ext uri="{FF2B5EF4-FFF2-40B4-BE49-F238E27FC236}">
                      <a16:creationId xmlns:a16="http://schemas.microsoft.com/office/drawing/2014/main" id="{4B6BD4F6-99FA-4D2E-A25B-493E642911C4}"/>
                    </a:ext>
                  </a:extLst>
                </p:cNvPr>
                <p:cNvSpPr txBox="1">
                  <a:spLocks noChangeArrowheads="1"/>
                </p:cNvSpPr>
                <p:nvPr/>
              </p:nvSpPr>
              <p:spPr bwMode="auto">
                <a:xfrm>
                  <a:off x="6028" y="5010"/>
                  <a:ext cx="483" cy="410"/>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L1</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912" name="Text Box 40">
                  <a:extLst>
                    <a:ext uri="{FF2B5EF4-FFF2-40B4-BE49-F238E27FC236}">
                      <a16:creationId xmlns:a16="http://schemas.microsoft.com/office/drawing/2014/main" id="{3228EF1C-3D6A-496E-A918-374E235A1310}"/>
                    </a:ext>
                  </a:extLst>
                </p:cNvPr>
                <p:cNvSpPr txBox="1">
                  <a:spLocks noChangeArrowheads="1"/>
                </p:cNvSpPr>
                <p:nvPr/>
              </p:nvSpPr>
              <p:spPr bwMode="auto">
                <a:xfrm>
                  <a:off x="6028" y="5176"/>
                  <a:ext cx="859" cy="410"/>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L1 reset</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grpSp>
          <p:sp>
            <p:nvSpPr>
              <p:cNvPr id="79913" name="Text Box 41">
                <a:extLst>
                  <a:ext uri="{FF2B5EF4-FFF2-40B4-BE49-F238E27FC236}">
                    <a16:creationId xmlns:a16="http://schemas.microsoft.com/office/drawing/2014/main" id="{F615BFE7-EA5F-4D6B-AC58-C859EBC08A58}"/>
                  </a:ext>
                </a:extLst>
              </p:cNvPr>
              <p:cNvSpPr txBox="1">
                <a:spLocks noChangeArrowheads="1"/>
              </p:cNvSpPr>
              <p:nvPr/>
            </p:nvSpPr>
            <p:spPr bwMode="auto">
              <a:xfrm>
                <a:off x="6015" y="5370"/>
                <a:ext cx="960" cy="40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Buffer full</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grpSp>
        <p:sp>
          <p:nvSpPr>
            <p:cNvPr id="79914" name="Text Box 42">
              <a:extLst>
                <a:ext uri="{FF2B5EF4-FFF2-40B4-BE49-F238E27FC236}">
                  <a16:creationId xmlns:a16="http://schemas.microsoft.com/office/drawing/2014/main" id="{0A093640-25A9-45FE-8AC5-687A77CF5FE0}"/>
                </a:ext>
              </a:extLst>
            </p:cNvPr>
            <p:cNvSpPr txBox="1">
              <a:spLocks noChangeArrowheads="1"/>
            </p:cNvSpPr>
            <p:nvPr/>
          </p:nvSpPr>
          <p:spPr bwMode="auto">
            <a:xfrm>
              <a:off x="8127" y="7974"/>
              <a:ext cx="510" cy="389"/>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L1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915" name="Text Box 43">
              <a:extLst>
                <a:ext uri="{FF2B5EF4-FFF2-40B4-BE49-F238E27FC236}">
                  <a16:creationId xmlns:a16="http://schemas.microsoft.com/office/drawing/2014/main" id="{0FD00EF5-9962-4D10-AC33-B3B1C1D06EC1}"/>
                </a:ext>
              </a:extLst>
            </p:cNvPr>
            <p:cNvSpPr txBox="1">
              <a:spLocks noChangeArrowheads="1"/>
            </p:cNvSpPr>
            <p:nvPr/>
          </p:nvSpPr>
          <p:spPr bwMode="auto">
            <a:xfrm>
              <a:off x="8127" y="8139"/>
              <a:ext cx="795" cy="40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L1 reset</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916" name="Text Box 44">
              <a:extLst>
                <a:ext uri="{FF2B5EF4-FFF2-40B4-BE49-F238E27FC236}">
                  <a16:creationId xmlns:a16="http://schemas.microsoft.com/office/drawing/2014/main" id="{5BEB8728-59C9-493C-B7FA-5AF2EA562ACA}"/>
                </a:ext>
              </a:extLst>
            </p:cNvPr>
            <p:cNvSpPr txBox="1">
              <a:spLocks noChangeArrowheads="1"/>
            </p:cNvSpPr>
            <p:nvPr/>
          </p:nvSpPr>
          <p:spPr bwMode="auto">
            <a:xfrm>
              <a:off x="8127" y="8349"/>
              <a:ext cx="930" cy="40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Buffer full</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917" name="Text Box 45">
              <a:extLst>
                <a:ext uri="{FF2B5EF4-FFF2-40B4-BE49-F238E27FC236}">
                  <a16:creationId xmlns:a16="http://schemas.microsoft.com/office/drawing/2014/main" id="{FD29D514-19CE-4942-B557-D760052643CB}"/>
                </a:ext>
              </a:extLst>
            </p:cNvPr>
            <p:cNvSpPr txBox="1">
              <a:spLocks noChangeArrowheads="1"/>
            </p:cNvSpPr>
            <p:nvPr/>
          </p:nvSpPr>
          <p:spPr bwMode="auto">
            <a:xfrm>
              <a:off x="5934" y="8334"/>
              <a:ext cx="1215" cy="420"/>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SCLK </a:t>
              </a: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 </a:t>
              </a: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DIN  </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grpSp>
          <p:nvGrpSpPr>
            <p:cNvPr id="28713" name="Group 46">
              <a:extLst>
                <a:ext uri="{FF2B5EF4-FFF2-40B4-BE49-F238E27FC236}">
                  <a16:creationId xmlns:a16="http://schemas.microsoft.com/office/drawing/2014/main" id="{0F61B372-5ED4-4ACA-BE5D-770DFBA5AED3}"/>
                </a:ext>
              </a:extLst>
            </p:cNvPr>
            <p:cNvGrpSpPr>
              <a:grpSpLocks/>
            </p:cNvGrpSpPr>
            <p:nvPr/>
          </p:nvGrpSpPr>
          <p:grpSpPr bwMode="auto">
            <a:xfrm>
              <a:off x="2367" y="6909"/>
              <a:ext cx="1650" cy="947"/>
              <a:chOff x="2625" y="7260"/>
              <a:chExt cx="1650" cy="947"/>
            </a:xfrm>
          </p:grpSpPr>
          <p:sp>
            <p:nvSpPr>
              <p:cNvPr id="79919" name="Line 47">
                <a:extLst>
                  <a:ext uri="{FF2B5EF4-FFF2-40B4-BE49-F238E27FC236}">
                    <a16:creationId xmlns:a16="http://schemas.microsoft.com/office/drawing/2014/main" id="{F8021923-C7C2-43EB-BADF-F28F057256AE}"/>
                  </a:ext>
                </a:extLst>
              </p:cNvPr>
              <p:cNvSpPr>
                <a:spLocks noChangeShapeType="1"/>
              </p:cNvSpPr>
              <p:nvPr/>
            </p:nvSpPr>
            <p:spPr bwMode="auto">
              <a:xfrm flipH="1">
                <a:off x="2623" y="7935"/>
                <a:ext cx="675"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nvGrpSpPr>
              <p:cNvPr id="28723" name="Group 48">
                <a:extLst>
                  <a:ext uri="{FF2B5EF4-FFF2-40B4-BE49-F238E27FC236}">
                    <a16:creationId xmlns:a16="http://schemas.microsoft.com/office/drawing/2014/main" id="{08FF2B5D-AD36-4B18-84AC-FBA2F006810B}"/>
                  </a:ext>
                </a:extLst>
              </p:cNvPr>
              <p:cNvGrpSpPr>
                <a:grpSpLocks/>
              </p:cNvGrpSpPr>
              <p:nvPr/>
            </p:nvGrpSpPr>
            <p:grpSpPr bwMode="auto">
              <a:xfrm>
                <a:off x="3060" y="7260"/>
                <a:ext cx="1215" cy="947"/>
                <a:chOff x="3060" y="7260"/>
                <a:chExt cx="1215" cy="947"/>
              </a:xfrm>
            </p:grpSpPr>
            <p:sp>
              <p:nvSpPr>
                <p:cNvPr id="79921" name="AutoShape 49">
                  <a:extLst>
                    <a:ext uri="{FF2B5EF4-FFF2-40B4-BE49-F238E27FC236}">
                      <a16:creationId xmlns:a16="http://schemas.microsoft.com/office/drawing/2014/main" id="{29AE484E-1BBB-43C3-8F4A-1A6A8FD0CC5D}"/>
                    </a:ext>
                  </a:extLst>
                </p:cNvPr>
                <p:cNvSpPr>
                  <a:spLocks noChangeArrowheads="1"/>
                </p:cNvSpPr>
                <p:nvPr/>
              </p:nvSpPr>
              <p:spPr bwMode="auto">
                <a:xfrm rot="-16200088">
                  <a:off x="3288" y="7676"/>
                  <a:ext cx="540" cy="510"/>
                </a:xfrm>
                <a:prstGeom prst="triangle">
                  <a:avLst>
                    <a:gd name="adj" fmla="val 50000"/>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22" name="Line 50">
                  <a:extLst>
                    <a:ext uri="{FF2B5EF4-FFF2-40B4-BE49-F238E27FC236}">
                      <a16:creationId xmlns:a16="http://schemas.microsoft.com/office/drawing/2014/main" id="{0D1EB928-94A8-43C0-A1A0-A9FCE8206C49}"/>
                    </a:ext>
                  </a:extLst>
                </p:cNvPr>
                <p:cNvSpPr>
                  <a:spLocks noChangeShapeType="1"/>
                </p:cNvSpPr>
                <p:nvPr/>
              </p:nvSpPr>
              <p:spPr bwMode="auto">
                <a:xfrm>
                  <a:off x="3808" y="7935"/>
                  <a:ext cx="465"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23" name="Line 51">
                  <a:extLst>
                    <a:ext uri="{FF2B5EF4-FFF2-40B4-BE49-F238E27FC236}">
                      <a16:creationId xmlns:a16="http://schemas.microsoft.com/office/drawing/2014/main" id="{3B3022E1-1C73-4AA4-B21F-415252BCCA8C}"/>
                    </a:ext>
                  </a:extLst>
                </p:cNvPr>
                <p:cNvSpPr>
                  <a:spLocks noChangeShapeType="1"/>
                </p:cNvSpPr>
                <p:nvPr/>
              </p:nvSpPr>
              <p:spPr bwMode="auto">
                <a:xfrm flipV="1">
                  <a:off x="3056" y="7350"/>
                  <a:ext cx="0" cy="585"/>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24" name="Line 52">
                  <a:extLst>
                    <a:ext uri="{FF2B5EF4-FFF2-40B4-BE49-F238E27FC236}">
                      <a16:creationId xmlns:a16="http://schemas.microsoft.com/office/drawing/2014/main" id="{FC893A9A-51BE-4D84-B1D9-17D8CB7E19B8}"/>
                    </a:ext>
                  </a:extLst>
                </p:cNvPr>
                <p:cNvSpPr>
                  <a:spLocks noChangeShapeType="1"/>
                </p:cNvSpPr>
                <p:nvPr/>
              </p:nvSpPr>
              <p:spPr bwMode="auto">
                <a:xfrm flipV="1">
                  <a:off x="4018" y="7364"/>
                  <a:ext cx="0" cy="571"/>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25" name="Line 53">
                  <a:extLst>
                    <a:ext uri="{FF2B5EF4-FFF2-40B4-BE49-F238E27FC236}">
                      <a16:creationId xmlns:a16="http://schemas.microsoft.com/office/drawing/2014/main" id="{B4F22E3C-8CB9-4CA5-875C-81EBB4DA4C1F}"/>
                    </a:ext>
                  </a:extLst>
                </p:cNvPr>
                <p:cNvSpPr>
                  <a:spLocks noChangeShapeType="1"/>
                </p:cNvSpPr>
                <p:nvPr/>
              </p:nvSpPr>
              <p:spPr bwMode="auto">
                <a:xfrm>
                  <a:off x="3056" y="7364"/>
                  <a:ext cx="451"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26" name="Line 54">
                  <a:extLst>
                    <a:ext uri="{FF2B5EF4-FFF2-40B4-BE49-F238E27FC236}">
                      <a16:creationId xmlns:a16="http://schemas.microsoft.com/office/drawing/2014/main" id="{4BD201FA-B350-42CA-8AFE-B8A4F54402BD}"/>
                    </a:ext>
                  </a:extLst>
                </p:cNvPr>
                <p:cNvSpPr>
                  <a:spLocks noChangeShapeType="1"/>
                </p:cNvSpPr>
                <p:nvPr/>
              </p:nvSpPr>
              <p:spPr bwMode="auto">
                <a:xfrm>
                  <a:off x="3593" y="7364"/>
                  <a:ext cx="436"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27" name="Line 55">
                  <a:extLst>
                    <a:ext uri="{FF2B5EF4-FFF2-40B4-BE49-F238E27FC236}">
                      <a16:creationId xmlns:a16="http://schemas.microsoft.com/office/drawing/2014/main" id="{DB805B7F-CC65-4F66-889E-A174F25A0D26}"/>
                    </a:ext>
                  </a:extLst>
                </p:cNvPr>
                <p:cNvSpPr>
                  <a:spLocks noChangeShapeType="1"/>
                </p:cNvSpPr>
                <p:nvPr/>
              </p:nvSpPr>
              <p:spPr bwMode="auto">
                <a:xfrm>
                  <a:off x="3500" y="7260"/>
                  <a:ext cx="0" cy="23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28" name="Line 56">
                  <a:extLst>
                    <a:ext uri="{FF2B5EF4-FFF2-40B4-BE49-F238E27FC236}">
                      <a16:creationId xmlns:a16="http://schemas.microsoft.com/office/drawing/2014/main" id="{6E221A8A-C713-433F-9011-A33D4FE758E5}"/>
                    </a:ext>
                  </a:extLst>
                </p:cNvPr>
                <p:cNvSpPr>
                  <a:spLocks noChangeShapeType="1"/>
                </p:cNvSpPr>
                <p:nvPr/>
              </p:nvSpPr>
              <p:spPr bwMode="auto">
                <a:xfrm>
                  <a:off x="3598" y="7260"/>
                  <a:ext cx="0" cy="23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grpSp>
        <p:sp>
          <p:nvSpPr>
            <p:cNvPr id="79929" name="Line 57">
              <a:extLst>
                <a:ext uri="{FF2B5EF4-FFF2-40B4-BE49-F238E27FC236}">
                  <a16:creationId xmlns:a16="http://schemas.microsoft.com/office/drawing/2014/main" id="{30497D52-6EE5-4C97-9E89-4C7EBED989A9}"/>
                </a:ext>
              </a:extLst>
            </p:cNvPr>
            <p:cNvSpPr>
              <a:spLocks noChangeShapeType="1"/>
            </p:cNvSpPr>
            <p:nvPr/>
          </p:nvSpPr>
          <p:spPr bwMode="auto">
            <a:xfrm>
              <a:off x="4002" y="7584"/>
              <a:ext cx="196"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30" name="Text Box 58">
              <a:extLst>
                <a:ext uri="{FF2B5EF4-FFF2-40B4-BE49-F238E27FC236}">
                  <a16:creationId xmlns:a16="http://schemas.microsoft.com/office/drawing/2014/main" id="{C0689924-B375-4A01-A8A0-0B7336EEA469}"/>
                </a:ext>
              </a:extLst>
            </p:cNvPr>
            <p:cNvSpPr txBox="1">
              <a:spLocks noChangeArrowheads="1"/>
            </p:cNvSpPr>
            <p:nvPr/>
          </p:nvSpPr>
          <p:spPr bwMode="auto">
            <a:xfrm>
              <a:off x="3162" y="8079"/>
              <a:ext cx="1126" cy="451"/>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Analog Sum</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931" name="Line 59">
              <a:extLst>
                <a:ext uri="{FF2B5EF4-FFF2-40B4-BE49-F238E27FC236}">
                  <a16:creationId xmlns:a16="http://schemas.microsoft.com/office/drawing/2014/main" id="{E95B6AA6-D4E7-440B-A2FB-3AD42EC8D139}"/>
                </a:ext>
              </a:extLst>
            </p:cNvPr>
            <p:cNvSpPr>
              <a:spLocks noChangeShapeType="1"/>
            </p:cNvSpPr>
            <p:nvPr/>
          </p:nvSpPr>
          <p:spPr bwMode="auto">
            <a:xfrm>
              <a:off x="5623" y="9399"/>
              <a:ext cx="555" cy="0"/>
            </a:xfrm>
            <a:prstGeom prst="line">
              <a:avLst/>
            </a:prstGeom>
            <a:noFill/>
            <a:ln w="9525">
              <a:solidFill>
                <a:srgbClr val="000000"/>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32" name="Line 60">
              <a:extLst>
                <a:ext uri="{FF2B5EF4-FFF2-40B4-BE49-F238E27FC236}">
                  <a16:creationId xmlns:a16="http://schemas.microsoft.com/office/drawing/2014/main" id="{AF6F13CA-8840-496E-A45C-AA8BB60E9643}"/>
                </a:ext>
              </a:extLst>
            </p:cNvPr>
            <p:cNvSpPr>
              <a:spLocks noChangeShapeType="1"/>
            </p:cNvSpPr>
            <p:nvPr/>
          </p:nvSpPr>
          <p:spPr bwMode="auto">
            <a:xfrm>
              <a:off x="5637" y="9624"/>
              <a:ext cx="555" cy="0"/>
            </a:xfrm>
            <a:prstGeom prst="line">
              <a:avLst/>
            </a:prstGeom>
            <a:noFill/>
            <a:ln w="9525">
              <a:solidFill>
                <a:srgbClr val="000000"/>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33" name="Line 61">
              <a:extLst>
                <a:ext uri="{FF2B5EF4-FFF2-40B4-BE49-F238E27FC236}">
                  <a16:creationId xmlns:a16="http://schemas.microsoft.com/office/drawing/2014/main" id="{C9A86F15-75A9-4A1F-9622-E26202E9AFAC}"/>
                </a:ext>
              </a:extLst>
            </p:cNvPr>
            <p:cNvSpPr>
              <a:spLocks noChangeShapeType="1"/>
            </p:cNvSpPr>
            <p:nvPr/>
          </p:nvSpPr>
          <p:spPr bwMode="auto">
            <a:xfrm>
              <a:off x="5637" y="10089"/>
              <a:ext cx="555" cy="0"/>
            </a:xfrm>
            <a:prstGeom prst="line">
              <a:avLst/>
            </a:prstGeom>
            <a:noFill/>
            <a:ln w="9525">
              <a:solidFill>
                <a:srgbClr val="000000"/>
              </a:solidFill>
              <a:round/>
              <a:headEnd type="triangle" w="med" len="me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34" name="Line 62">
              <a:extLst>
                <a:ext uri="{FF2B5EF4-FFF2-40B4-BE49-F238E27FC236}">
                  <a16:creationId xmlns:a16="http://schemas.microsoft.com/office/drawing/2014/main" id="{D7BAE74B-0DBD-426B-8B26-30BA2B988776}"/>
                </a:ext>
              </a:extLst>
            </p:cNvPr>
            <p:cNvSpPr>
              <a:spLocks noChangeShapeType="1"/>
            </p:cNvSpPr>
            <p:nvPr/>
          </p:nvSpPr>
          <p:spPr bwMode="auto">
            <a:xfrm>
              <a:off x="5892" y="9714"/>
              <a:ext cx="0" cy="285"/>
            </a:xfrm>
            <a:prstGeom prst="line">
              <a:avLst/>
            </a:prstGeom>
            <a:noFill/>
            <a:ln w="9525">
              <a:solidFill>
                <a:srgbClr val="000000"/>
              </a:solidFill>
              <a:prstDash val="dash"/>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79935" name="Text Box 63">
              <a:extLst>
                <a:ext uri="{FF2B5EF4-FFF2-40B4-BE49-F238E27FC236}">
                  <a16:creationId xmlns:a16="http://schemas.microsoft.com/office/drawing/2014/main" id="{0A588935-CA80-408E-81E2-41BB2EC6C9F1}"/>
                </a:ext>
              </a:extLst>
            </p:cNvPr>
            <p:cNvSpPr txBox="1">
              <a:spLocks noChangeArrowheads="1"/>
            </p:cNvSpPr>
            <p:nvPr/>
          </p:nvSpPr>
          <p:spPr bwMode="auto">
            <a:xfrm>
              <a:off x="2758" y="6429"/>
              <a:ext cx="1140" cy="420"/>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Preamplifier</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79936" name="Line 64">
              <a:extLst>
                <a:ext uri="{FF2B5EF4-FFF2-40B4-BE49-F238E27FC236}">
                  <a16:creationId xmlns:a16="http://schemas.microsoft.com/office/drawing/2014/main" id="{C6883CCA-D2D2-49F6-A1DE-106C4ACC53ED}"/>
                </a:ext>
              </a:extLst>
            </p:cNvPr>
            <p:cNvSpPr>
              <a:spLocks noChangeShapeType="1"/>
            </p:cNvSpPr>
            <p:nvPr/>
          </p:nvSpPr>
          <p:spPr bwMode="auto">
            <a:xfrm flipH="1">
              <a:off x="2022" y="7584"/>
              <a:ext cx="375"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sp>
        <p:nvSpPr>
          <p:cNvPr id="64" name="页脚占位符 3">
            <a:extLst>
              <a:ext uri="{FF2B5EF4-FFF2-40B4-BE49-F238E27FC236}">
                <a16:creationId xmlns:a16="http://schemas.microsoft.com/office/drawing/2014/main" id="{F9F1EB8F-321E-4027-8C21-3EEAAFBB7C36}"/>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C0EAD49-362F-4AE2-993D-206A69415D1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a:extLst>
              <a:ext uri="{FF2B5EF4-FFF2-40B4-BE49-F238E27FC236}">
                <a16:creationId xmlns:a16="http://schemas.microsoft.com/office/drawing/2014/main" id="{B5CE592B-EDF2-4C46-9BBD-6770C6F14F07}"/>
              </a:ext>
            </a:extLst>
          </p:cNvPr>
          <p:cNvSpPr>
            <a:spLocks noGrp="1" noChangeArrowheads="1"/>
          </p:cNvSpPr>
          <p:nvPr>
            <p:ph type="title"/>
          </p:nvPr>
        </p:nvSpPr>
        <p:spPr/>
        <p:txBody>
          <a:bodyPr/>
          <a:lstStyle/>
          <a:p>
            <a:pPr eaLnBrk="1" hangingPunct="1"/>
            <a:r>
              <a:rPr lang="en-US" altLang="zh-CN" sz="2800"/>
              <a:t>EMC-Q measument</a:t>
            </a:r>
          </a:p>
        </p:txBody>
      </p:sp>
      <p:grpSp>
        <p:nvGrpSpPr>
          <p:cNvPr id="29699" name="Group 4">
            <a:extLst>
              <a:ext uri="{FF2B5EF4-FFF2-40B4-BE49-F238E27FC236}">
                <a16:creationId xmlns:a16="http://schemas.microsoft.com/office/drawing/2014/main" id="{3C778F84-1F16-4D82-B975-BE292005BB47}"/>
              </a:ext>
            </a:extLst>
          </p:cNvPr>
          <p:cNvGrpSpPr>
            <a:grpSpLocks/>
          </p:cNvGrpSpPr>
          <p:nvPr/>
        </p:nvGrpSpPr>
        <p:grpSpPr bwMode="auto">
          <a:xfrm>
            <a:off x="684213" y="1412875"/>
            <a:ext cx="7632700" cy="4895850"/>
            <a:chOff x="1767" y="6778"/>
            <a:chExt cx="8144" cy="3027"/>
          </a:xfrm>
        </p:grpSpPr>
        <p:sp>
          <p:nvSpPr>
            <p:cNvPr id="80901" name="Rectangle 5">
              <a:extLst>
                <a:ext uri="{FF2B5EF4-FFF2-40B4-BE49-F238E27FC236}">
                  <a16:creationId xmlns:a16="http://schemas.microsoft.com/office/drawing/2014/main" id="{AC7600B6-8020-4265-B758-7C68DD405256}"/>
                </a:ext>
              </a:extLst>
            </p:cNvPr>
            <p:cNvSpPr>
              <a:spLocks noChangeArrowheads="1"/>
            </p:cNvSpPr>
            <p:nvPr/>
          </p:nvSpPr>
          <p:spPr bwMode="auto">
            <a:xfrm>
              <a:off x="7948" y="6836"/>
              <a:ext cx="899" cy="1644"/>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02" name="AutoShape 6">
              <a:extLst>
                <a:ext uri="{FF2B5EF4-FFF2-40B4-BE49-F238E27FC236}">
                  <a16:creationId xmlns:a16="http://schemas.microsoft.com/office/drawing/2014/main" id="{46487A51-BF4A-4C94-BD56-44ABB34A4830}"/>
                </a:ext>
              </a:extLst>
            </p:cNvPr>
            <p:cNvSpPr>
              <a:spLocks noChangeArrowheads="1"/>
            </p:cNvSpPr>
            <p:nvPr/>
          </p:nvSpPr>
          <p:spPr bwMode="auto">
            <a:xfrm rot="5400000">
              <a:off x="3118" y="6780"/>
              <a:ext cx="474" cy="469"/>
            </a:xfrm>
            <a:prstGeom prst="triangle">
              <a:avLst>
                <a:gd name="adj" fmla="val 50000"/>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03" name="Rectangle 7">
              <a:extLst>
                <a:ext uri="{FF2B5EF4-FFF2-40B4-BE49-F238E27FC236}">
                  <a16:creationId xmlns:a16="http://schemas.microsoft.com/office/drawing/2014/main" id="{86CC7869-4CDB-40F8-B40D-8F89F03E259C}"/>
                </a:ext>
              </a:extLst>
            </p:cNvPr>
            <p:cNvSpPr>
              <a:spLocks noChangeArrowheads="1"/>
            </p:cNvSpPr>
            <p:nvPr/>
          </p:nvSpPr>
          <p:spPr bwMode="auto">
            <a:xfrm>
              <a:off x="5200" y="6875"/>
              <a:ext cx="901" cy="274"/>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04" name="Rectangle 8">
              <a:extLst>
                <a:ext uri="{FF2B5EF4-FFF2-40B4-BE49-F238E27FC236}">
                  <a16:creationId xmlns:a16="http://schemas.microsoft.com/office/drawing/2014/main" id="{4D3EEB61-495F-431A-8C24-5F4DEB8FB701}"/>
                </a:ext>
              </a:extLst>
            </p:cNvPr>
            <p:cNvSpPr>
              <a:spLocks noChangeArrowheads="1"/>
            </p:cNvSpPr>
            <p:nvPr/>
          </p:nvSpPr>
          <p:spPr bwMode="auto">
            <a:xfrm>
              <a:off x="6506" y="6875"/>
              <a:ext cx="899" cy="274"/>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05" name="Line 9">
              <a:extLst>
                <a:ext uri="{FF2B5EF4-FFF2-40B4-BE49-F238E27FC236}">
                  <a16:creationId xmlns:a16="http://schemas.microsoft.com/office/drawing/2014/main" id="{D7B34411-0E8E-4EAA-B11A-EB7D5AA5CAA1}"/>
                </a:ext>
              </a:extLst>
            </p:cNvPr>
            <p:cNvSpPr>
              <a:spLocks noChangeShapeType="1"/>
            </p:cNvSpPr>
            <p:nvPr/>
          </p:nvSpPr>
          <p:spPr bwMode="auto">
            <a:xfrm flipV="1">
              <a:off x="6102" y="7012"/>
              <a:ext cx="405"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06" name="Line 10">
              <a:extLst>
                <a:ext uri="{FF2B5EF4-FFF2-40B4-BE49-F238E27FC236}">
                  <a16:creationId xmlns:a16="http://schemas.microsoft.com/office/drawing/2014/main" id="{7F82E3DC-BD86-4E9B-9211-CEED67EE60A8}"/>
                </a:ext>
              </a:extLst>
            </p:cNvPr>
            <p:cNvSpPr>
              <a:spLocks noChangeShapeType="1"/>
            </p:cNvSpPr>
            <p:nvPr/>
          </p:nvSpPr>
          <p:spPr bwMode="auto">
            <a:xfrm>
              <a:off x="7406" y="7012"/>
              <a:ext cx="54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07" name="Line 11">
              <a:extLst>
                <a:ext uri="{FF2B5EF4-FFF2-40B4-BE49-F238E27FC236}">
                  <a16:creationId xmlns:a16="http://schemas.microsoft.com/office/drawing/2014/main" id="{C6B4B354-F339-4D09-B9DF-ACB96496C860}"/>
                </a:ext>
              </a:extLst>
            </p:cNvPr>
            <p:cNvSpPr>
              <a:spLocks noChangeShapeType="1"/>
            </p:cNvSpPr>
            <p:nvPr/>
          </p:nvSpPr>
          <p:spPr bwMode="auto">
            <a:xfrm flipH="1">
              <a:off x="2683" y="7012"/>
              <a:ext cx="437"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08" name="AutoShape 12">
              <a:extLst>
                <a:ext uri="{FF2B5EF4-FFF2-40B4-BE49-F238E27FC236}">
                  <a16:creationId xmlns:a16="http://schemas.microsoft.com/office/drawing/2014/main" id="{7DBAE7B7-13FF-4123-A869-F0A278661382}"/>
                </a:ext>
              </a:extLst>
            </p:cNvPr>
            <p:cNvSpPr>
              <a:spLocks noChangeArrowheads="1"/>
            </p:cNvSpPr>
            <p:nvPr/>
          </p:nvSpPr>
          <p:spPr bwMode="auto">
            <a:xfrm rot="5400000">
              <a:off x="3117" y="7426"/>
              <a:ext cx="475" cy="469"/>
            </a:xfrm>
            <a:prstGeom prst="triangle">
              <a:avLst>
                <a:gd name="adj" fmla="val 50000"/>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09" name="Rectangle 13">
              <a:extLst>
                <a:ext uri="{FF2B5EF4-FFF2-40B4-BE49-F238E27FC236}">
                  <a16:creationId xmlns:a16="http://schemas.microsoft.com/office/drawing/2014/main" id="{5264617F-06DB-4FFE-9363-14AEB33E9D7A}"/>
                </a:ext>
              </a:extLst>
            </p:cNvPr>
            <p:cNvSpPr>
              <a:spLocks noChangeArrowheads="1"/>
            </p:cNvSpPr>
            <p:nvPr/>
          </p:nvSpPr>
          <p:spPr bwMode="auto">
            <a:xfrm>
              <a:off x="5200" y="7521"/>
              <a:ext cx="901" cy="274"/>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0" name="Rectangle 14">
              <a:extLst>
                <a:ext uri="{FF2B5EF4-FFF2-40B4-BE49-F238E27FC236}">
                  <a16:creationId xmlns:a16="http://schemas.microsoft.com/office/drawing/2014/main" id="{A3F07C7D-6BCA-4805-A375-943AEF3BD9D2}"/>
                </a:ext>
              </a:extLst>
            </p:cNvPr>
            <p:cNvSpPr>
              <a:spLocks noChangeArrowheads="1"/>
            </p:cNvSpPr>
            <p:nvPr/>
          </p:nvSpPr>
          <p:spPr bwMode="auto">
            <a:xfrm>
              <a:off x="6506" y="7521"/>
              <a:ext cx="899" cy="274"/>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1" name="Line 15">
              <a:extLst>
                <a:ext uri="{FF2B5EF4-FFF2-40B4-BE49-F238E27FC236}">
                  <a16:creationId xmlns:a16="http://schemas.microsoft.com/office/drawing/2014/main" id="{0900B231-E943-441B-A8B8-3CA51FB92E2C}"/>
                </a:ext>
              </a:extLst>
            </p:cNvPr>
            <p:cNvSpPr>
              <a:spLocks noChangeShapeType="1"/>
            </p:cNvSpPr>
            <p:nvPr/>
          </p:nvSpPr>
          <p:spPr bwMode="auto">
            <a:xfrm flipV="1">
              <a:off x="6117" y="7658"/>
              <a:ext cx="39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2" name="Line 16">
              <a:extLst>
                <a:ext uri="{FF2B5EF4-FFF2-40B4-BE49-F238E27FC236}">
                  <a16:creationId xmlns:a16="http://schemas.microsoft.com/office/drawing/2014/main" id="{E3D2A146-14F5-4591-BAD7-A67DF28CCB2F}"/>
                </a:ext>
              </a:extLst>
            </p:cNvPr>
            <p:cNvSpPr>
              <a:spLocks noChangeShapeType="1"/>
            </p:cNvSpPr>
            <p:nvPr/>
          </p:nvSpPr>
          <p:spPr bwMode="auto">
            <a:xfrm>
              <a:off x="7406" y="7658"/>
              <a:ext cx="54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3" name="AutoShape 17">
              <a:extLst>
                <a:ext uri="{FF2B5EF4-FFF2-40B4-BE49-F238E27FC236}">
                  <a16:creationId xmlns:a16="http://schemas.microsoft.com/office/drawing/2014/main" id="{39C0DEEC-4744-4129-B8E6-A065BC0D3D98}"/>
                </a:ext>
              </a:extLst>
            </p:cNvPr>
            <p:cNvSpPr>
              <a:spLocks noChangeArrowheads="1"/>
            </p:cNvSpPr>
            <p:nvPr/>
          </p:nvSpPr>
          <p:spPr bwMode="auto">
            <a:xfrm rot="5400000">
              <a:off x="3118" y="8154"/>
              <a:ext cx="474" cy="469"/>
            </a:xfrm>
            <a:prstGeom prst="triangle">
              <a:avLst>
                <a:gd name="adj" fmla="val 50000"/>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4" name="Rectangle 18">
              <a:extLst>
                <a:ext uri="{FF2B5EF4-FFF2-40B4-BE49-F238E27FC236}">
                  <a16:creationId xmlns:a16="http://schemas.microsoft.com/office/drawing/2014/main" id="{47FB3DE8-06A7-473D-A237-CB65146965F5}"/>
                </a:ext>
              </a:extLst>
            </p:cNvPr>
            <p:cNvSpPr>
              <a:spLocks noChangeArrowheads="1"/>
            </p:cNvSpPr>
            <p:nvPr/>
          </p:nvSpPr>
          <p:spPr bwMode="auto">
            <a:xfrm>
              <a:off x="5200" y="8240"/>
              <a:ext cx="901" cy="274"/>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5" name="Rectangle 19">
              <a:extLst>
                <a:ext uri="{FF2B5EF4-FFF2-40B4-BE49-F238E27FC236}">
                  <a16:creationId xmlns:a16="http://schemas.microsoft.com/office/drawing/2014/main" id="{779E8D4B-8198-48D1-88CA-DE600DD8D6C8}"/>
                </a:ext>
              </a:extLst>
            </p:cNvPr>
            <p:cNvSpPr>
              <a:spLocks noChangeArrowheads="1"/>
            </p:cNvSpPr>
            <p:nvPr/>
          </p:nvSpPr>
          <p:spPr bwMode="auto">
            <a:xfrm>
              <a:off x="6506" y="8240"/>
              <a:ext cx="899" cy="274"/>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6" name="Line 20">
              <a:extLst>
                <a:ext uri="{FF2B5EF4-FFF2-40B4-BE49-F238E27FC236}">
                  <a16:creationId xmlns:a16="http://schemas.microsoft.com/office/drawing/2014/main" id="{8EED5FA2-2516-4EB6-A06A-57D0B547CF41}"/>
                </a:ext>
              </a:extLst>
            </p:cNvPr>
            <p:cNvSpPr>
              <a:spLocks noChangeShapeType="1"/>
            </p:cNvSpPr>
            <p:nvPr/>
          </p:nvSpPr>
          <p:spPr bwMode="auto">
            <a:xfrm>
              <a:off x="6117" y="8377"/>
              <a:ext cx="39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7" name="Line 21">
              <a:extLst>
                <a:ext uri="{FF2B5EF4-FFF2-40B4-BE49-F238E27FC236}">
                  <a16:creationId xmlns:a16="http://schemas.microsoft.com/office/drawing/2014/main" id="{43EE2ED6-3083-465A-B019-AC637E82D4F1}"/>
                </a:ext>
              </a:extLst>
            </p:cNvPr>
            <p:cNvSpPr>
              <a:spLocks noChangeShapeType="1"/>
            </p:cNvSpPr>
            <p:nvPr/>
          </p:nvSpPr>
          <p:spPr bwMode="auto">
            <a:xfrm>
              <a:off x="7406" y="8377"/>
              <a:ext cx="54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8" name="Line 22">
              <a:extLst>
                <a:ext uri="{FF2B5EF4-FFF2-40B4-BE49-F238E27FC236}">
                  <a16:creationId xmlns:a16="http://schemas.microsoft.com/office/drawing/2014/main" id="{32CA9F18-99AC-438E-B920-9140744EA11A}"/>
                </a:ext>
              </a:extLst>
            </p:cNvPr>
            <p:cNvSpPr>
              <a:spLocks noChangeShapeType="1"/>
            </p:cNvSpPr>
            <p:nvPr/>
          </p:nvSpPr>
          <p:spPr bwMode="auto">
            <a:xfrm flipH="1">
              <a:off x="2683" y="8377"/>
              <a:ext cx="437"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19" name="Line 23">
              <a:extLst>
                <a:ext uri="{FF2B5EF4-FFF2-40B4-BE49-F238E27FC236}">
                  <a16:creationId xmlns:a16="http://schemas.microsoft.com/office/drawing/2014/main" id="{5ABD74E0-FF40-4C0E-8608-77F842B7CA3B}"/>
                </a:ext>
              </a:extLst>
            </p:cNvPr>
            <p:cNvSpPr>
              <a:spLocks noChangeShapeType="1"/>
            </p:cNvSpPr>
            <p:nvPr/>
          </p:nvSpPr>
          <p:spPr bwMode="auto">
            <a:xfrm>
              <a:off x="2683" y="7012"/>
              <a:ext cx="0" cy="137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20" name="AutoShape 24">
              <a:extLst>
                <a:ext uri="{FF2B5EF4-FFF2-40B4-BE49-F238E27FC236}">
                  <a16:creationId xmlns:a16="http://schemas.microsoft.com/office/drawing/2014/main" id="{1E136B85-EEB4-429B-858A-B629CE099712}"/>
                </a:ext>
              </a:extLst>
            </p:cNvPr>
            <p:cNvSpPr>
              <a:spLocks noChangeArrowheads="1"/>
            </p:cNvSpPr>
            <p:nvPr/>
          </p:nvSpPr>
          <p:spPr bwMode="auto">
            <a:xfrm>
              <a:off x="9235" y="7397"/>
              <a:ext cx="617" cy="501"/>
            </a:xfrm>
            <a:prstGeom prst="flowChartProcess">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21" name="Line 25">
              <a:extLst>
                <a:ext uri="{FF2B5EF4-FFF2-40B4-BE49-F238E27FC236}">
                  <a16:creationId xmlns:a16="http://schemas.microsoft.com/office/drawing/2014/main" id="{31625DBE-88D9-4D51-BEB7-F30E4082BA66}"/>
                </a:ext>
              </a:extLst>
            </p:cNvPr>
            <p:cNvSpPr>
              <a:spLocks noChangeShapeType="1"/>
            </p:cNvSpPr>
            <p:nvPr/>
          </p:nvSpPr>
          <p:spPr bwMode="auto">
            <a:xfrm>
              <a:off x="8846" y="7647"/>
              <a:ext cx="39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22" name="Text Box 26">
              <a:extLst>
                <a:ext uri="{FF2B5EF4-FFF2-40B4-BE49-F238E27FC236}">
                  <a16:creationId xmlns:a16="http://schemas.microsoft.com/office/drawing/2014/main" id="{A28D84F3-1FA3-46B4-A86A-7A8991ECDB34}"/>
                </a:ext>
              </a:extLst>
            </p:cNvPr>
            <p:cNvSpPr txBox="1">
              <a:spLocks noChangeArrowheads="1"/>
            </p:cNvSpPr>
            <p:nvPr/>
          </p:nvSpPr>
          <p:spPr bwMode="auto">
            <a:xfrm>
              <a:off x="3071" y="6927"/>
              <a:ext cx="630" cy="382"/>
            </a:xfrm>
            <a:prstGeom prst="rect">
              <a:avLst/>
            </a:prstGeom>
            <a:noFill/>
            <a:ln w="9525">
              <a:noFill/>
              <a:miter lim="800000"/>
              <a:headEnd/>
              <a:tailEnd/>
            </a:ln>
          </p:spPr>
          <p:txBody>
            <a:bodyPr/>
            <a:lstStyle/>
            <a:p>
              <a:pPr marL="0" marR="0" lvl="0" indent="0" algn="just" defTabSz="914400" rtl="0" eaLnBrk="1" fontAlgn="base" latinLnBrk="0" hangingPunct="1">
                <a:lnSpc>
                  <a:spcPct val="64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a:t>
              </a:r>
            </a:p>
            <a:p>
              <a:pPr marL="0" marR="0" lvl="0" indent="0" algn="just" defTabSz="914400" rtl="0" eaLnBrk="1" fontAlgn="base" latinLnBrk="0" hangingPunct="1">
                <a:lnSpc>
                  <a:spcPct val="64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1/4</a:t>
              </a:r>
              <a:endParaRPr kumimoji="0" lang="en-US" altLang="zh-CN" sz="14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23" name="Text Box 27">
              <a:extLst>
                <a:ext uri="{FF2B5EF4-FFF2-40B4-BE49-F238E27FC236}">
                  <a16:creationId xmlns:a16="http://schemas.microsoft.com/office/drawing/2014/main" id="{B2AF4548-B4F6-4C81-8995-B43EF9C2509F}"/>
                </a:ext>
              </a:extLst>
            </p:cNvPr>
            <p:cNvSpPr txBox="1">
              <a:spLocks noChangeArrowheads="1"/>
            </p:cNvSpPr>
            <p:nvPr/>
          </p:nvSpPr>
          <p:spPr bwMode="auto">
            <a:xfrm>
              <a:off x="5231" y="6912"/>
              <a:ext cx="840" cy="382"/>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流水线</a:t>
              </a:r>
              <a:endParaRPr kumimoji="0" lang="zh-CN" altLang="en-US" sz="14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24" name="Text Box 28">
              <a:extLst>
                <a:ext uri="{FF2B5EF4-FFF2-40B4-BE49-F238E27FC236}">
                  <a16:creationId xmlns:a16="http://schemas.microsoft.com/office/drawing/2014/main" id="{FD73B7A2-9C0D-4EF8-A992-D82F8E0D7CC1}"/>
                </a:ext>
              </a:extLst>
            </p:cNvPr>
            <p:cNvSpPr txBox="1">
              <a:spLocks noChangeArrowheads="1"/>
            </p:cNvSpPr>
            <p:nvPr/>
          </p:nvSpPr>
          <p:spPr bwMode="auto">
            <a:xfrm>
              <a:off x="3088" y="7585"/>
              <a:ext cx="630" cy="382"/>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×1</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25" name="Text Box 29">
              <a:extLst>
                <a:ext uri="{FF2B5EF4-FFF2-40B4-BE49-F238E27FC236}">
                  <a16:creationId xmlns:a16="http://schemas.microsoft.com/office/drawing/2014/main" id="{3C9003A8-642B-4973-8552-590D7B8077B6}"/>
                </a:ext>
              </a:extLst>
            </p:cNvPr>
            <p:cNvSpPr txBox="1">
              <a:spLocks noChangeArrowheads="1"/>
            </p:cNvSpPr>
            <p:nvPr/>
          </p:nvSpPr>
          <p:spPr bwMode="auto">
            <a:xfrm>
              <a:off x="3102" y="8310"/>
              <a:ext cx="628" cy="382"/>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×8</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26" name="Text Box 30">
              <a:extLst>
                <a:ext uri="{FF2B5EF4-FFF2-40B4-BE49-F238E27FC236}">
                  <a16:creationId xmlns:a16="http://schemas.microsoft.com/office/drawing/2014/main" id="{8F452B82-BEBA-4457-AFD4-EE7A76419DD2}"/>
                </a:ext>
              </a:extLst>
            </p:cNvPr>
            <p:cNvSpPr txBox="1">
              <a:spLocks noChangeArrowheads="1"/>
            </p:cNvSpPr>
            <p:nvPr/>
          </p:nvSpPr>
          <p:spPr bwMode="auto">
            <a:xfrm>
              <a:off x="5216" y="7570"/>
              <a:ext cx="840" cy="382"/>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流水线</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27" name="Text Box 31">
              <a:extLst>
                <a:ext uri="{FF2B5EF4-FFF2-40B4-BE49-F238E27FC236}">
                  <a16:creationId xmlns:a16="http://schemas.microsoft.com/office/drawing/2014/main" id="{22A06815-C42A-4D97-BFB3-95F3C896E258}"/>
                </a:ext>
              </a:extLst>
            </p:cNvPr>
            <p:cNvSpPr txBox="1">
              <a:spLocks noChangeArrowheads="1"/>
            </p:cNvSpPr>
            <p:nvPr/>
          </p:nvSpPr>
          <p:spPr bwMode="auto">
            <a:xfrm>
              <a:off x="5231" y="8295"/>
              <a:ext cx="840" cy="382"/>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流水线</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28" name="Text Box 32">
              <a:extLst>
                <a:ext uri="{FF2B5EF4-FFF2-40B4-BE49-F238E27FC236}">
                  <a16:creationId xmlns:a16="http://schemas.microsoft.com/office/drawing/2014/main" id="{D9D07F27-7265-4E51-9D68-3F7A691BA004}"/>
                </a:ext>
              </a:extLst>
            </p:cNvPr>
            <p:cNvSpPr txBox="1">
              <a:spLocks noChangeArrowheads="1"/>
            </p:cNvSpPr>
            <p:nvPr/>
          </p:nvSpPr>
          <p:spPr bwMode="auto">
            <a:xfrm>
              <a:off x="7900" y="7083"/>
              <a:ext cx="1035" cy="1174"/>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选   峰</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量程编码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压  缩</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29" name="Text Box 33">
              <a:extLst>
                <a:ext uri="{FF2B5EF4-FFF2-40B4-BE49-F238E27FC236}">
                  <a16:creationId xmlns:a16="http://schemas.microsoft.com/office/drawing/2014/main" id="{8734DA86-B7F4-4237-9DFA-EC45D0D8F485}"/>
                </a:ext>
              </a:extLst>
            </p:cNvPr>
            <p:cNvSpPr txBox="1">
              <a:spLocks noChangeArrowheads="1"/>
            </p:cNvSpPr>
            <p:nvPr/>
          </p:nvSpPr>
          <p:spPr bwMode="auto">
            <a:xfrm>
              <a:off x="6627" y="6925"/>
              <a:ext cx="659" cy="401"/>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寻峰</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30" name="Text Box 34">
              <a:extLst>
                <a:ext uri="{FF2B5EF4-FFF2-40B4-BE49-F238E27FC236}">
                  <a16:creationId xmlns:a16="http://schemas.microsoft.com/office/drawing/2014/main" id="{B08E9F1D-9150-4965-BEF7-3CFC8FEA28E9}"/>
                </a:ext>
              </a:extLst>
            </p:cNvPr>
            <p:cNvSpPr txBox="1">
              <a:spLocks noChangeArrowheads="1"/>
            </p:cNvSpPr>
            <p:nvPr/>
          </p:nvSpPr>
          <p:spPr bwMode="auto">
            <a:xfrm>
              <a:off x="6611" y="7570"/>
              <a:ext cx="659" cy="408"/>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寻峰</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31" name="Text Box 35">
              <a:extLst>
                <a:ext uri="{FF2B5EF4-FFF2-40B4-BE49-F238E27FC236}">
                  <a16:creationId xmlns:a16="http://schemas.microsoft.com/office/drawing/2014/main" id="{95D35F3D-425D-4346-B105-2D0D24FD3489}"/>
                </a:ext>
              </a:extLst>
            </p:cNvPr>
            <p:cNvSpPr txBox="1">
              <a:spLocks noChangeArrowheads="1"/>
            </p:cNvSpPr>
            <p:nvPr/>
          </p:nvSpPr>
          <p:spPr bwMode="auto">
            <a:xfrm>
              <a:off x="6611" y="8295"/>
              <a:ext cx="659" cy="399"/>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寻峰</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32" name="Text Box 36">
              <a:extLst>
                <a:ext uri="{FF2B5EF4-FFF2-40B4-BE49-F238E27FC236}">
                  <a16:creationId xmlns:a16="http://schemas.microsoft.com/office/drawing/2014/main" id="{411B9689-084D-4797-889E-C1746B3ECEE7}"/>
                </a:ext>
              </a:extLst>
            </p:cNvPr>
            <p:cNvSpPr txBox="1">
              <a:spLocks noChangeArrowheads="1"/>
            </p:cNvSpPr>
            <p:nvPr/>
          </p:nvSpPr>
          <p:spPr bwMode="auto">
            <a:xfrm>
              <a:off x="9191" y="7450"/>
              <a:ext cx="720" cy="399"/>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缓存</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33" name="Text Box 37">
              <a:extLst>
                <a:ext uri="{FF2B5EF4-FFF2-40B4-BE49-F238E27FC236}">
                  <a16:creationId xmlns:a16="http://schemas.microsoft.com/office/drawing/2014/main" id="{43E73631-8A87-4804-A900-4F0A33CE412B}"/>
                </a:ext>
              </a:extLst>
            </p:cNvPr>
            <p:cNvSpPr txBox="1">
              <a:spLocks noChangeArrowheads="1"/>
            </p:cNvSpPr>
            <p:nvPr/>
          </p:nvSpPr>
          <p:spPr bwMode="auto">
            <a:xfrm>
              <a:off x="1767" y="7247"/>
              <a:ext cx="1026" cy="429"/>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主放输出</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34" name="Rectangle 38">
              <a:extLst>
                <a:ext uri="{FF2B5EF4-FFF2-40B4-BE49-F238E27FC236}">
                  <a16:creationId xmlns:a16="http://schemas.microsoft.com/office/drawing/2014/main" id="{6F1C452A-FF0A-4464-8403-B2B373BF80A0}"/>
                </a:ext>
              </a:extLst>
            </p:cNvPr>
            <p:cNvSpPr>
              <a:spLocks noChangeArrowheads="1"/>
            </p:cNvSpPr>
            <p:nvPr/>
          </p:nvSpPr>
          <p:spPr bwMode="auto">
            <a:xfrm>
              <a:off x="3955" y="6875"/>
              <a:ext cx="901" cy="274"/>
            </a:xfrm>
            <a:prstGeom prst="rect">
              <a:avLst/>
            </a:prstGeom>
            <a:solidFill>
              <a:srgbClr val="FFFFFF"/>
            </a:solidFill>
            <a:ln w="9525">
              <a:solidFill>
                <a:srgbClr val="000000"/>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35" name="Rectangle 39">
              <a:extLst>
                <a:ext uri="{FF2B5EF4-FFF2-40B4-BE49-F238E27FC236}">
                  <a16:creationId xmlns:a16="http://schemas.microsoft.com/office/drawing/2014/main" id="{A2281643-3BE6-4F22-A1F6-E6B499A2FEE7}"/>
                </a:ext>
              </a:extLst>
            </p:cNvPr>
            <p:cNvSpPr>
              <a:spLocks noChangeArrowheads="1"/>
            </p:cNvSpPr>
            <p:nvPr/>
          </p:nvSpPr>
          <p:spPr bwMode="auto">
            <a:xfrm>
              <a:off x="3955" y="7521"/>
              <a:ext cx="901" cy="274"/>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36" name="Rectangle 40">
              <a:extLst>
                <a:ext uri="{FF2B5EF4-FFF2-40B4-BE49-F238E27FC236}">
                  <a16:creationId xmlns:a16="http://schemas.microsoft.com/office/drawing/2014/main" id="{5907D8B0-6590-4CC7-BB16-0213B1185F2A}"/>
                </a:ext>
              </a:extLst>
            </p:cNvPr>
            <p:cNvSpPr>
              <a:spLocks noChangeArrowheads="1"/>
            </p:cNvSpPr>
            <p:nvPr/>
          </p:nvSpPr>
          <p:spPr bwMode="auto">
            <a:xfrm>
              <a:off x="3955" y="8240"/>
              <a:ext cx="901" cy="274"/>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37" name="Text Box 41">
              <a:extLst>
                <a:ext uri="{FF2B5EF4-FFF2-40B4-BE49-F238E27FC236}">
                  <a16:creationId xmlns:a16="http://schemas.microsoft.com/office/drawing/2014/main" id="{0497584E-8F99-4978-B7FB-947D9C7747E0}"/>
                </a:ext>
              </a:extLst>
            </p:cNvPr>
            <p:cNvSpPr txBox="1">
              <a:spLocks noChangeArrowheads="1"/>
            </p:cNvSpPr>
            <p:nvPr/>
          </p:nvSpPr>
          <p:spPr bwMode="auto">
            <a:xfrm>
              <a:off x="4071" y="6912"/>
              <a:ext cx="840" cy="382"/>
            </a:xfrm>
            <a:prstGeom prst="rect">
              <a:avLst/>
            </a:prstGeom>
            <a:noFill/>
            <a:ln w="9525">
              <a:noFill/>
              <a:miter lim="800000"/>
              <a:headEnd/>
              <a:tailEnd/>
            </a:ln>
          </p:spPr>
          <p:txBody>
            <a:bodyPr/>
            <a:lstStyle/>
            <a:p>
              <a:pPr marL="0" marR="0" lvl="0" indent="0" algn="just" defTabSz="914400" rtl="0" eaLnBrk="1" fontAlgn="base" latinLnBrk="0" hangingPunct="1">
                <a:lnSpc>
                  <a:spcPct val="64000"/>
                </a:lnSpc>
                <a:spcBef>
                  <a:spcPct val="0"/>
                </a:spcBef>
                <a:spcAft>
                  <a:spcPct val="0"/>
                </a:spcAft>
                <a:buClrTx/>
                <a:buSzTx/>
                <a:buFontTx/>
                <a:buNone/>
                <a:tabLst/>
                <a:defRPr/>
              </a:pPr>
              <a:r>
                <a:rPr kumimoji="0" lang="en-US" altLang="zh-CN" sz="1400" b="0" i="0" u="none" strike="noStrike" kern="1200" cap="none" spc="0" normalizeH="0" baseline="-25000" noProof="0" dirty="0">
                  <a:ln>
                    <a:noFill/>
                  </a:ln>
                  <a:solidFill>
                    <a:srgbClr val="000000"/>
                  </a:solidFill>
                  <a:effectLst/>
                  <a:uLnTx/>
                  <a:uFillTx/>
                  <a:latin typeface="Times New Roman" pitchFamily="18" charset="0"/>
                  <a:ea typeface="宋体" panose="02010600030101010101" pitchFamily="2" charset="-122"/>
                  <a:cs typeface="+mn-cs"/>
                </a:rPr>
                <a:t>FADC</a:t>
              </a:r>
              <a:endParaRPr kumimoji="0" lang="en-US" altLang="zh-CN" sz="14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38" name="Text Box 42">
              <a:extLst>
                <a:ext uri="{FF2B5EF4-FFF2-40B4-BE49-F238E27FC236}">
                  <a16:creationId xmlns:a16="http://schemas.microsoft.com/office/drawing/2014/main" id="{9C2E8BFC-434C-4870-894F-8C4E1D043356}"/>
                </a:ext>
              </a:extLst>
            </p:cNvPr>
            <p:cNvSpPr txBox="1">
              <a:spLocks noChangeArrowheads="1"/>
            </p:cNvSpPr>
            <p:nvPr/>
          </p:nvSpPr>
          <p:spPr bwMode="auto">
            <a:xfrm>
              <a:off x="4016" y="7557"/>
              <a:ext cx="840" cy="382"/>
            </a:xfrm>
            <a:prstGeom prst="rect">
              <a:avLst/>
            </a:prstGeom>
            <a:noFill/>
            <a:ln w="9525">
              <a:noFill/>
              <a:miter lim="800000"/>
              <a:headEnd/>
              <a:tailEnd/>
            </a:ln>
          </p:spPr>
          <p:txBody>
            <a:bodyPr/>
            <a:lstStyle/>
            <a:p>
              <a:pPr marL="0" marR="0" lvl="0" indent="0" algn="just" defTabSz="914400" rtl="0" eaLnBrk="1" fontAlgn="base" latinLnBrk="0" hangingPunct="1">
                <a:lnSpc>
                  <a:spcPct val="64000"/>
                </a:lnSpc>
                <a:spcBef>
                  <a:spcPct val="0"/>
                </a:spcBef>
                <a:spcAft>
                  <a:spcPct val="0"/>
                </a:spcAft>
                <a:buClrTx/>
                <a:buSzTx/>
                <a:buFontTx/>
                <a:buNone/>
                <a:tabLst/>
                <a:defRPr/>
              </a:pPr>
              <a:r>
                <a:rPr kumimoji="0" lang="en-US" altLang="zh-CN" sz="1400" b="0" i="0" u="none" strike="noStrike" kern="1200" cap="none" spc="0" normalizeH="0" baseline="-25000" noProof="0">
                  <a:ln>
                    <a:noFill/>
                  </a:ln>
                  <a:solidFill>
                    <a:srgbClr val="000000"/>
                  </a:solidFill>
                  <a:effectLst/>
                  <a:uLnTx/>
                  <a:uFillTx/>
                  <a:latin typeface="Times New Roman" pitchFamily="18" charset="0"/>
                  <a:ea typeface="宋体" panose="02010600030101010101" pitchFamily="2" charset="-122"/>
                  <a:cs typeface="+mn-cs"/>
                </a:rPr>
                <a:t>FADC</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39" name="Text Box 43">
              <a:extLst>
                <a:ext uri="{FF2B5EF4-FFF2-40B4-BE49-F238E27FC236}">
                  <a16:creationId xmlns:a16="http://schemas.microsoft.com/office/drawing/2014/main" id="{56645C63-C46D-4523-AB19-E29EB239DAE5}"/>
                </a:ext>
              </a:extLst>
            </p:cNvPr>
            <p:cNvSpPr txBox="1">
              <a:spLocks noChangeArrowheads="1"/>
            </p:cNvSpPr>
            <p:nvPr/>
          </p:nvSpPr>
          <p:spPr bwMode="auto">
            <a:xfrm>
              <a:off x="4032" y="8281"/>
              <a:ext cx="840" cy="382"/>
            </a:xfrm>
            <a:prstGeom prst="rect">
              <a:avLst/>
            </a:prstGeom>
            <a:noFill/>
            <a:ln w="9525">
              <a:noFill/>
              <a:miter lim="800000"/>
              <a:headEnd/>
              <a:tailEnd/>
            </a:ln>
          </p:spPr>
          <p:txBody>
            <a:bodyPr/>
            <a:lstStyle/>
            <a:p>
              <a:pPr marL="0" marR="0" lvl="0" indent="0" algn="just" defTabSz="914400" rtl="0" eaLnBrk="1" fontAlgn="base" latinLnBrk="0" hangingPunct="1">
                <a:lnSpc>
                  <a:spcPct val="64000"/>
                </a:lnSpc>
                <a:spcBef>
                  <a:spcPct val="0"/>
                </a:spcBef>
                <a:spcAft>
                  <a:spcPct val="0"/>
                </a:spcAft>
                <a:buClrTx/>
                <a:buSzTx/>
                <a:buFontTx/>
                <a:buNone/>
                <a:tabLst/>
                <a:defRPr/>
              </a:pPr>
              <a:r>
                <a:rPr kumimoji="0" lang="en-US" altLang="zh-CN" sz="1400" b="0" i="0" u="none" strike="noStrike" kern="1200" cap="none" spc="0" normalizeH="0" baseline="-25000" noProof="0">
                  <a:ln>
                    <a:noFill/>
                  </a:ln>
                  <a:solidFill>
                    <a:srgbClr val="000000"/>
                  </a:solidFill>
                  <a:effectLst/>
                  <a:uLnTx/>
                  <a:uFillTx/>
                  <a:latin typeface="Times New Roman" pitchFamily="18" charset="0"/>
                  <a:ea typeface="宋体" panose="02010600030101010101" pitchFamily="2" charset="-122"/>
                  <a:cs typeface="+mn-cs"/>
                </a:rPr>
                <a:t>FADC</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40" name="Line 44">
              <a:extLst>
                <a:ext uri="{FF2B5EF4-FFF2-40B4-BE49-F238E27FC236}">
                  <a16:creationId xmlns:a16="http://schemas.microsoft.com/office/drawing/2014/main" id="{3C7D61A2-B835-4EDF-AFF9-6D97689B5F4E}"/>
                </a:ext>
              </a:extLst>
            </p:cNvPr>
            <p:cNvSpPr>
              <a:spLocks noChangeShapeType="1"/>
            </p:cNvSpPr>
            <p:nvPr/>
          </p:nvSpPr>
          <p:spPr bwMode="auto">
            <a:xfrm>
              <a:off x="4857" y="7012"/>
              <a:ext cx="347"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41" name="Line 45">
              <a:extLst>
                <a:ext uri="{FF2B5EF4-FFF2-40B4-BE49-F238E27FC236}">
                  <a16:creationId xmlns:a16="http://schemas.microsoft.com/office/drawing/2014/main" id="{07944B18-8709-44FD-AD97-F89CA5C9BB49}"/>
                </a:ext>
              </a:extLst>
            </p:cNvPr>
            <p:cNvSpPr>
              <a:spLocks noChangeShapeType="1"/>
            </p:cNvSpPr>
            <p:nvPr/>
          </p:nvSpPr>
          <p:spPr bwMode="auto">
            <a:xfrm>
              <a:off x="4857" y="7658"/>
              <a:ext cx="347"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42" name="Line 46">
              <a:extLst>
                <a:ext uri="{FF2B5EF4-FFF2-40B4-BE49-F238E27FC236}">
                  <a16:creationId xmlns:a16="http://schemas.microsoft.com/office/drawing/2014/main" id="{DC161BC7-8215-44C2-8FD2-98D973A8AAA0}"/>
                </a:ext>
              </a:extLst>
            </p:cNvPr>
            <p:cNvSpPr>
              <a:spLocks noChangeShapeType="1"/>
            </p:cNvSpPr>
            <p:nvPr/>
          </p:nvSpPr>
          <p:spPr bwMode="auto">
            <a:xfrm>
              <a:off x="4872" y="8382"/>
              <a:ext cx="33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nvGrpSpPr>
            <p:cNvPr id="29743" name="Group 47">
              <a:extLst>
                <a:ext uri="{FF2B5EF4-FFF2-40B4-BE49-F238E27FC236}">
                  <a16:creationId xmlns:a16="http://schemas.microsoft.com/office/drawing/2014/main" id="{3279376F-F546-41C4-9415-A2847DE6D9BF}"/>
                </a:ext>
              </a:extLst>
            </p:cNvPr>
            <p:cNvGrpSpPr>
              <a:grpSpLocks/>
            </p:cNvGrpSpPr>
            <p:nvPr/>
          </p:nvGrpSpPr>
          <p:grpSpPr bwMode="auto">
            <a:xfrm>
              <a:off x="4391" y="8902"/>
              <a:ext cx="912" cy="422"/>
              <a:chOff x="4619" y="11658"/>
              <a:chExt cx="912" cy="481"/>
            </a:xfrm>
          </p:grpSpPr>
          <p:sp>
            <p:nvSpPr>
              <p:cNvPr id="80944" name="Rectangle 48">
                <a:extLst>
                  <a:ext uri="{FF2B5EF4-FFF2-40B4-BE49-F238E27FC236}">
                    <a16:creationId xmlns:a16="http://schemas.microsoft.com/office/drawing/2014/main" id="{993B1DE7-E547-4B00-8977-92C2D7AB1C8C}"/>
                  </a:ext>
                </a:extLst>
              </p:cNvPr>
              <p:cNvSpPr>
                <a:spLocks noChangeArrowheads="1"/>
              </p:cNvSpPr>
              <p:nvPr/>
            </p:nvSpPr>
            <p:spPr bwMode="auto">
              <a:xfrm>
                <a:off x="4619" y="11658"/>
                <a:ext cx="899" cy="312"/>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45" name="Text Box 49">
                <a:extLst>
                  <a:ext uri="{FF2B5EF4-FFF2-40B4-BE49-F238E27FC236}">
                    <a16:creationId xmlns:a16="http://schemas.microsoft.com/office/drawing/2014/main" id="{8719B87A-1F58-4FEB-BF4B-E932C2B73896}"/>
                  </a:ext>
                </a:extLst>
              </p:cNvPr>
              <p:cNvSpPr txBox="1">
                <a:spLocks noChangeArrowheads="1"/>
              </p:cNvSpPr>
              <p:nvPr/>
            </p:nvSpPr>
            <p:spPr bwMode="auto">
              <a:xfrm>
                <a:off x="4693" y="11704"/>
                <a:ext cx="838" cy="43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甄 别</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grpSp>
        <p:grpSp>
          <p:nvGrpSpPr>
            <p:cNvPr id="29744" name="Group 50">
              <a:extLst>
                <a:ext uri="{FF2B5EF4-FFF2-40B4-BE49-F238E27FC236}">
                  <a16:creationId xmlns:a16="http://schemas.microsoft.com/office/drawing/2014/main" id="{F1028970-56E2-4E5C-A0DC-9EC35BA21FCB}"/>
                </a:ext>
              </a:extLst>
            </p:cNvPr>
            <p:cNvGrpSpPr>
              <a:grpSpLocks/>
            </p:cNvGrpSpPr>
            <p:nvPr/>
          </p:nvGrpSpPr>
          <p:grpSpPr bwMode="auto">
            <a:xfrm>
              <a:off x="5561" y="8902"/>
              <a:ext cx="915" cy="422"/>
              <a:chOff x="4619" y="11658"/>
              <a:chExt cx="915" cy="481"/>
            </a:xfrm>
          </p:grpSpPr>
          <p:sp>
            <p:nvSpPr>
              <p:cNvPr id="80947" name="Rectangle 51">
                <a:extLst>
                  <a:ext uri="{FF2B5EF4-FFF2-40B4-BE49-F238E27FC236}">
                    <a16:creationId xmlns:a16="http://schemas.microsoft.com/office/drawing/2014/main" id="{8EF17589-7387-4443-8000-B0BFBA08CA4F}"/>
                  </a:ext>
                </a:extLst>
              </p:cNvPr>
              <p:cNvSpPr>
                <a:spLocks noChangeArrowheads="1"/>
              </p:cNvSpPr>
              <p:nvPr/>
            </p:nvSpPr>
            <p:spPr bwMode="auto">
              <a:xfrm>
                <a:off x="4619" y="11658"/>
                <a:ext cx="899" cy="312"/>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48" name="Text Box 52">
                <a:extLst>
                  <a:ext uri="{FF2B5EF4-FFF2-40B4-BE49-F238E27FC236}">
                    <a16:creationId xmlns:a16="http://schemas.microsoft.com/office/drawing/2014/main" id="{F4438FC0-FE52-4356-A05C-D927897EB1D1}"/>
                  </a:ext>
                </a:extLst>
              </p:cNvPr>
              <p:cNvSpPr txBox="1">
                <a:spLocks noChangeArrowheads="1"/>
              </p:cNvSpPr>
              <p:nvPr/>
            </p:nvSpPr>
            <p:spPr bwMode="auto">
              <a:xfrm>
                <a:off x="4694" y="11704"/>
                <a:ext cx="840" cy="435"/>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延  迟</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grpSp>
        <p:sp>
          <p:nvSpPr>
            <p:cNvPr id="80949" name="Line 53">
              <a:extLst>
                <a:ext uri="{FF2B5EF4-FFF2-40B4-BE49-F238E27FC236}">
                  <a16:creationId xmlns:a16="http://schemas.microsoft.com/office/drawing/2014/main" id="{82003ACF-5280-4A64-9C96-F7E73D5E421D}"/>
                </a:ext>
              </a:extLst>
            </p:cNvPr>
            <p:cNvSpPr>
              <a:spLocks noChangeShapeType="1"/>
            </p:cNvSpPr>
            <p:nvPr/>
          </p:nvSpPr>
          <p:spPr bwMode="auto">
            <a:xfrm>
              <a:off x="6926" y="8514"/>
              <a:ext cx="0" cy="290"/>
            </a:xfrm>
            <a:prstGeom prst="line">
              <a:avLst/>
            </a:prstGeom>
            <a:noFill/>
            <a:ln w="9525">
              <a:solidFill>
                <a:srgbClr val="000000"/>
              </a:solidFill>
              <a:round/>
              <a:headEnd type="triangle" w="med" len="me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50" name="Oval 54">
              <a:extLst>
                <a:ext uri="{FF2B5EF4-FFF2-40B4-BE49-F238E27FC236}">
                  <a16:creationId xmlns:a16="http://schemas.microsoft.com/office/drawing/2014/main" id="{584050AF-A193-478E-99F1-2524D072001C}"/>
                </a:ext>
              </a:extLst>
            </p:cNvPr>
            <p:cNvSpPr>
              <a:spLocks noChangeArrowheads="1"/>
            </p:cNvSpPr>
            <p:nvPr/>
          </p:nvSpPr>
          <p:spPr bwMode="auto">
            <a:xfrm>
              <a:off x="6716" y="9005"/>
              <a:ext cx="71" cy="62"/>
            </a:xfrm>
            <a:prstGeom prst="ellipse">
              <a:avLst/>
            </a:prstGeom>
            <a:solidFill>
              <a:srgbClr val="FFFFFF"/>
            </a:solid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51" name="Oval 55">
              <a:extLst>
                <a:ext uri="{FF2B5EF4-FFF2-40B4-BE49-F238E27FC236}">
                  <a16:creationId xmlns:a16="http://schemas.microsoft.com/office/drawing/2014/main" id="{979FC58C-3D1F-4123-B37A-65D108386F59}"/>
                </a:ext>
              </a:extLst>
            </p:cNvPr>
            <p:cNvSpPr>
              <a:spLocks noChangeArrowheads="1"/>
            </p:cNvSpPr>
            <p:nvPr/>
          </p:nvSpPr>
          <p:spPr bwMode="auto">
            <a:xfrm>
              <a:off x="6882" y="8755"/>
              <a:ext cx="71" cy="62"/>
            </a:xfrm>
            <a:prstGeom prst="ellipse">
              <a:avLst/>
            </a:prstGeom>
            <a:solidFill>
              <a:srgbClr val="FFFFFF"/>
            </a:solid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52" name="Oval 56">
              <a:extLst>
                <a:ext uri="{FF2B5EF4-FFF2-40B4-BE49-F238E27FC236}">
                  <a16:creationId xmlns:a16="http://schemas.microsoft.com/office/drawing/2014/main" id="{9F7E6F51-5FAA-4838-99CB-8F9F85A69A96}"/>
                </a:ext>
              </a:extLst>
            </p:cNvPr>
            <p:cNvSpPr>
              <a:spLocks noChangeArrowheads="1"/>
            </p:cNvSpPr>
            <p:nvPr/>
          </p:nvSpPr>
          <p:spPr bwMode="auto">
            <a:xfrm>
              <a:off x="7108" y="9005"/>
              <a:ext cx="71" cy="62"/>
            </a:xfrm>
            <a:prstGeom prst="ellipse">
              <a:avLst/>
            </a:prstGeom>
            <a:solidFill>
              <a:srgbClr val="FFFFFF"/>
            </a:solid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53" name="Line 57">
              <a:extLst>
                <a:ext uri="{FF2B5EF4-FFF2-40B4-BE49-F238E27FC236}">
                  <a16:creationId xmlns:a16="http://schemas.microsoft.com/office/drawing/2014/main" id="{5D089433-64DF-4CFA-BBC8-C865416A4E0C}"/>
                </a:ext>
              </a:extLst>
            </p:cNvPr>
            <p:cNvSpPr>
              <a:spLocks noChangeShapeType="1"/>
            </p:cNvSpPr>
            <p:nvPr/>
          </p:nvSpPr>
          <p:spPr bwMode="auto">
            <a:xfrm>
              <a:off x="6462" y="9041"/>
              <a:ext cx="285"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54" name="Line 58">
              <a:extLst>
                <a:ext uri="{FF2B5EF4-FFF2-40B4-BE49-F238E27FC236}">
                  <a16:creationId xmlns:a16="http://schemas.microsoft.com/office/drawing/2014/main" id="{0D906162-583A-4328-B3CF-EDE9EDEEC9F1}"/>
                </a:ext>
              </a:extLst>
            </p:cNvPr>
            <p:cNvSpPr>
              <a:spLocks noChangeShapeType="1"/>
            </p:cNvSpPr>
            <p:nvPr/>
          </p:nvSpPr>
          <p:spPr bwMode="auto">
            <a:xfrm>
              <a:off x="6926" y="8791"/>
              <a:ext cx="225" cy="25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55" name="Line 59">
              <a:extLst>
                <a:ext uri="{FF2B5EF4-FFF2-40B4-BE49-F238E27FC236}">
                  <a16:creationId xmlns:a16="http://schemas.microsoft.com/office/drawing/2014/main" id="{97B48786-5743-4E90-8DF7-E82CFA5F3F50}"/>
                </a:ext>
              </a:extLst>
            </p:cNvPr>
            <p:cNvSpPr>
              <a:spLocks noChangeShapeType="1"/>
            </p:cNvSpPr>
            <p:nvPr/>
          </p:nvSpPr>
          <p:spPr bwMode="auto">
            <a:xfrm>
              <a:off x="7152" y="9041"/>
              <a:ext cx="825" cy="0"/>
            </a:xfrm>
            <a:prstGeom prst="line">
              <a:avLst/>
            </a:prstGeom>
            <a:noFill/>
            <a:ln w="9525">
              <a:solidFill>
                <a:srgbClr val="000000"/>
              </a:solidFill>
              <a:round/>
              <a:headEnd type="triangle" w="med" len="me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56" name="Line 60">
              <a:extLst>
                <a:ext uri="{FF2B5EF4-FFF2-40B4-BE49-F238E27FC236}">
                  <a16:creationId xmlns:a16="http://schemas.microsoft.com/office/drawing/2014/main" id="{B061CF20-F447-499B-9118-82BA0EC33332}"/>
                </a:ext>
              </a:extLst>
            </p:cNvPr>
            <p:cNvSpPr>
              <a:spLocks noChangeShapeType="1"/>
            </p:cNvSpPr>
            <p:nvPr/>
          </p:nvSpPr>
          <p:spPr bwMode="auto">
            <a:xfrm>
              <a:off x="4933" y="8382"/>
              <a:ext cx="0" cy="527"/>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57" name="Line 61">
              <a:extLst>
                <a:ext uri="{FF2B5EF4-FFF2-40B4-BE49-F238E27FC236}">
                  <a16:creationId xmlns:a16="http://schemas.microsoft.com/office/drawing/2014/main" id="{2C713386-9C0D-4EF5-9F4D-3B02A3BF34F5}"/>
                </a:ext>
              </a:extLst>
            </p:cNvPr>
            <p:cNvSpPr>
              <a:spLocks noChangeShapeType="1"/>
            </p:cNvSpPr>
            <p:nvPr/>
          </p:nvSpPr>
          <p:spPr bwMode="auto">
            <a:xfrm>
              <a:off x="5292" y="9054"/>
              <a:ext cx="269"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58" name="Text Box 62">
              <a:extLst>
                <a:ext uri="{FF2B5EF4-FFF2-40B4-BE49-F238E27FC236}">
                  <a16:creationId xmlns:a16="http://schemas.microsoft.com/office/drawing/2014/main" id="{E5300893-2A8B-4AFA-97AB-3A868520439E}"/>
                </a:ext>
              </a:extLst>
            </p:cNvPr>
            <p:cNvSpPr txBox="1">
              <a:spLocks noChangeArrowheads="1"/>
            </p:cNvSpPr>
            <p:nvPr/>
          </p:nvSpPr>
          <p:spPr bwMode="auto">
            <a:xfrm>
              <a:off x="7872" y="8843"/>
              <a:ext cx="495" cy="409"/>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L1</a:t>
              </a:r>
              <a:endParaRPr kumimoji="0" lang="en-US" altLang="zh-CN"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59" name="Text Box 63">
              <a:extLst>
                <a:ext uri="{FF2B5EF4-FFF2-40B4-BE49-F238E27FC236}">
                  <a16:creationId xmlns:a16="http://schemas.microsoft.com/office/drawing/2014/main" id="{D0D4A609-7549-420A-B987-4D03641F128D}"/>
                </a:ext>
              </a:extLst>
            </p:cNvPr>
            <p:cNvSpPr txBox="1">
              <a:spLocks noChangeArrowheads="1"/>
            </p:cNvSpPr>
            <p:nvPr/>
          </p:nvSpPr>
          <p:spPr bwMode="auto">
            <a:xfrm>
              <a:off x="6987" y="9056"/>
              <a:ext cx="855" cy="409"/>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外触发</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60" name="Text Box 64">
              <a:extLst>
                <a:ext uri="{FF2B5EF4-FFF2-40B4-BE49-F238E27FC236}">
                  <a16:creationId xmlns:a16="http://schemas.microsoft.com/office/drawing/2014/main" id="{84EDCCE1-0D95-4AB6-BDCC-E1595ED4BC7D}"/>
                </a:ext>
              </a:extLst>
            </p:cNvPr>
            <p:cNvSpPr txBox="1">
              <a:spLocks noChangeArrowheads="1"/>
            </p:cNvSpPr>
            <p:nvPr/>
          </p:nvSpPr>
          <p:spPr bwMode="auto">
            <a:xfrm>
              <a:off x="6191" y="9056"/>
              <a:ext cx="855" cy="409"/>
            </a:xfrm>
            <a:prstGeom prst="rect">
              <a:avLst/>
            </a:prstGeom>
            <a:noFill/>
            <a:ln w="9525">
              <a:noFill/>
              <a:miter lim="800000"/>
              <a:headEnd/>
              <a:tailEnd/>
            </a:ln>
          </p:spPr>
          <p: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rPr>
                <a:t>内触发</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61" name="Rectangle 65">
              <a:extLst>
                <a:ext uri="{FF2B5EF4-FFF2-40B4-BE49-F238E27FC236}">
                  <a16:creationId xmlns:a16="http://schemas.microsoft.com/office/drawing/2014/main" id="{E24A17C8-5939-4A34-8635-724B2AC2F36A}"/>
                </a:ext>
              </a:extLst>
            </p:cNvPr>
            <p:cNvSpPr>
              <a:spLocks noChangeArrowheads="1"/>
            </p:cNvSpPr>
            <p:nvPr/>
          </p:nvSpPr>
          <p:spPr bwMode="auto">
            <a:xfrm>
              <a:off x="7707" y="9423"/>
              <a:ext cx="1394" cy="382"/>
            </a:xfrm>
            <a:prstGeom prst="rect">
              <a:avLst/>
            </a:prstGeom>
            <a:solidFill>
              <a:srgbClr val="FFFFFF"/>
            </a:solidFill>
            <a:ln w="952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62" name="Text Box 66">
              <a:extLst>
                <a:ext uri="{FF2B5EF4-FFF2-40B4-BE49-F238E27FC236}">
                  <a16:creationId xmlns:a16="http://schemas.microsoft.com/office/drawing/2014/main" id="{8FE5494F-2F1A-4A3E-B820-E54EE76574E0}"/>
                </a:ext>
              </a:extLst>
            </p:cNvPr>
            <p:cNvSpPr txBox="1">
              <a:spLocks noChangeArrowheads="1"/>
            </p:cNvSpPr>
            <p:nvPr/>
          </p:nvSpPr>
          <p:spPr bwMode="auto">
            <a:xfrm>
              <a:off x="7812" y="9410"/>
              <a:ext cx="1214" cy="395"/>
            </a:xfrm>
            <a:prstGeom prst="rect">
              <a:avLst/>
            </a:prstGeom>
            <a:noFill/>
            <a:ln w="9525">
              <a:noFill/>
              <a:miter lim="800000"/>
              <a:headEnd/>
              <a:tailEnd/>
            </a:ln>
          </p:spPr>
          <p:txBody>
            <a:bodyPr/>
            <a:lstStyle/>
            <a:p>
              <a:pPr marL="0" marR="0" lvl="0" indent="0" algn="just" defTabSz="914400" rtl="0" eaLnBrk="1" fontAlgn="base" latinLnBrk="0" hangingPunct="1">
                <a:lnSpc>
                  <a:spcPct val="64000"/>
                </a:lnSpc>
                <a:spcBef>
                  <a:spcPct val="0"/>
                </a:spcBef>
                <a:spcAft>
                  <a:spcPct val="0"/>
                </a:spcAft>
                <a:buClrTx/>
                <a:buSzTx/>
                <a:buFontTx/>
                <a:buNone/>
                <a:tabLst/>
                <a:defRPr/>
              </a:pPr>
              <a:r>
                <a:rPr kumimoji="0" lang="zh-CN" altLang="en-US" sz="1400" b="0" i="0" u="none" strike="noStrike" kern="1200" cap="none" spc="0" normalizeH="0" baseline="-25000" noProof="0">
                  <a:ln>
                    <a:noFill/>
                  </a:ln>
                  <a:solidFill>
                    <a:srgbClr val="000000"/>
                  </a:solidFill>
                  <a:effectLst/>
                  <a:uLnTx/>
                  <a:uFillTx/>
                  <a:latin typeface="Times New Roman" pitchFamily="18" charset="0"/>
                  <a:ea typeface="宋体" panose="02010600030101010101" pitchFamily="2" charset="-122"/>
                  <a:cs typeface="+mn-cs"/>
                </a:rPr>
                <a:t>阈值寄存器</a:t>
              </a:r>
              <a:endParaRPr kumimoji="0" lang="zh-CN" altLang="en-US" sz="14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charset="0"/>
                <a:ea typeface="宋体" panose="02010600030101010101" pitchFamily="2" charset="-122"/>
                <a:cs typeface="+mn-cs"/>
              </a:endParaRPr>
            </a:p>
          </p:txBody>
        </p:sp>
        <p:sp>
          <p:nvSpPr>
            <p:cNvPr id="80963" name="Line 67">
              <a:extLst>
                <a:ext uri="{FF2B5EF4-FFF2-40B4-BE49-F238E27FC236}">
                  <a16:creationId xmlns:a16="http://schemas.microsoft.com/office/drawing/2014/main" id="{39DAEF5E-7122-4703-80E2-EF5774A2A48B}"/>
                </a:ext>
              </a:extLst>
            </p:cNvPr>
            <p:cNvSpPr>
              <a:spLocks noChangeShapeType="1"/>
            </p:cNvSpPr>
            <p:nvPr/>
          </p:nvSpPr>
          <p:spPr bwMode="auto">
            <a:xfrm flipV="1">
              <a:off x="8381" y="8475"/>
              <a:ext cx="0" cy="948"/>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64" name="Line 68">
              <a:extLst>
                <a:ext uri="{FF2B5EF4-FFF2-40B4-BE49-F238E27FC236}">
                  <a16:creationId xmlns:a16="http://schemas.microsoft.com/office/drawing/2014/main" id="{D7A0FC9E-646F-4C43-AF8F-00A5EB59F443}"/>
                </a:ext>
              </a:extLst>
            </p:cNvPr>
            <p:cNvSpPr>
              <a:spLocks noChangeShapeType="1"/>
            </p:cNvSpPr>
            <p:nvPr/>
          </p:nvSpPr>
          <p:spPr bwMode="auto">
            <a:xfrm flipH="1">
              <a:off x="4918" y="9621"/>
              <a:ext cx="2790"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65" name="Line 69">
              <a:extLst>
                <a:ext uri="{FF2B5EF4-FFF2-40B4-BE49-F238E27FC236}">
                  <a16:creationId xmlns:a16="http://schemas.microsoft.com/office/drawing/2014/main" id="{6332E62D-CB2B-4D7D-A426-9FF90F52A82B}"/>
                </a:ext>
              </a:extLst>
            </p:cNvPr>
            <p:cNvSpPr>
              <a:spLocks noChangeShapeType="1"/>
            </p:cNvSpPr>
            <p:nvPr/>
          </p:nvSpPr>
          <p:spPr bwMode="auto">
            <a:xfrm flipV="1">
              <a:off x="4933" y="9186"/>
              <a:ext cx="0" cy="444"/>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66" name="Line 70">
              <a:extLst>
                <a:ext uri="{FF2B5EF4-FFF2-40B4-BE49-F238E27FC236}">
                  <a16:creationId xmlns:a16="http://schemas.microsoft.com/office/drawing/2014/main" id="{A1C0BAAB-07BA-4C9D-A520-48CAFF8F5379}"/>
                </a:ext>
              </a:extLst>
            </p:cNvPr>
            <p:cNvSpPr>
              <a:spLocks noChangeShapeType="1"/>
            </p:cNvSpPr>
            <p:nvPr/>
          </p:nvSpPr>
          <p:spPr bwMode="auto">
            <a:xfrm flipV="1">
              <a:off x="6911" y="7790"/>
              <a:ext cx="0" cy="447"/>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67" name="Line 71">
              <a:extLst>
                <a:ext uri="{FF2B5EF4-FFF2-40B4-BE49-F238E27FC236}">
                  <a16:creationId xmlns:a16="http://schemas.microsoft.com/office/drawing/2014/main" id="{6D34B8AA-787A-4287-B09C-1054408F6D24}"/>
                </a:ext>
              </a:extLst>
            </p:cNvPr>
            <p:cNvSpPr>
              <a:spLocks noChangeShapeType="1"/>
            </p:cNvSpPr>
            <p:nvPr/>
          </p:nvSpPr>
          <p:spPr bwMode="auto">
            <a:xfrm flipV="1">
              <a:off x="6911" y="7144"/>
              <a:ext cx="0" cy="382"/>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68" name="Line 72">
              <a:extLst>
                <a:ext uri="{FF2B5EF4-FFF2-40B4-BE49-F238E27FC236}">
                  <a16:creationId xmlns:a16="http://schemas.microsoft.com/office/drawing/2014/main" id="{7846CF16-9C83-4D02-B4E1-491BADE5578A}"/>
                </a:ext>
              </a:extLst>
            </p:cNvPr>
            <p:cNvSpPr>
              <a:spLocks noChangeShapeType="1"/>
            </p:cNvSpPr>
            <p:nvPr/>
          </p:nvSpPr>
          <p:spPr bwMode="auto">
            <a:xfrm>
              <a:off x="1860" y="7602"/>
              <a:ext cx="81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69" name="Line 73">
              <a:extLst>
                <a:ext uri="{FF2B5EF4-FFF2-40B4-BE49-F238E27FC236}">
                  <a16:creationId xmlns:a16="http://schemas.microsoft.com/office/drawing/2014/main" id="{D6D8A8A7-7EA9-416D-A4D8-B01E98FF0201}"/>
                </a:ext>
              </a:extLst>
            </p:cNvPr>
            <p:cNvSpPr>
              <a:spLocks noChangeShapeType="1"/>
            </p:cNvSpPr>
            <p:nvPr/>
          </p:nvSpPr>
          <p:spPr bwMode="auto">
            <a:xfrm>
              <a:off x="2685" y="7602"/>
              <a:ext cx="435"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70" name="Line 74">
              <a:extLst>
                <a:ext uri="{FF2B5EF4-FFF2-40B4-BE49-F238E27FC236}">
                  <a16:creationId xmlns:a16="http://schemas.microsoft.com/office/drawing/2014/main" id="{BBE577D9-6EEB-4C96-92B9-FD72D52C8387}"/>
                </a:ext>
              </a:extLst>
            </p:cNvPr>
            <p:cNvSpPr>
              <a:spLocks noChangeShapeType="1"/>
            </p:cNvSpPr>
            <p:nvPr/>
          </p:nvSpPr>
          <p:spPr bwMode="auto">
            <a:xfrm>
              <a:off x="2685" y="8366"/>
              <a:ext cx="420" cy="0"/>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71" name="Line 75">
              <a:extLst>
                <a:ext uri="{FF2B5EF4-FFF2-40B4-BE49-F238E27FC236}">
                  <a16:creationId xmlns:a16="http://schemas.microsoft.com/office/drawing/2014/main" id="{F8B7D559-9789-4094-8669-7FE7D4F4E29B}"/>
                </a:ext>
              </a:extLst>
            </p:cNvPr>
            <p:cNvSpPr>
              <a:spLocks noChangeShapeType="1"/>
            </p:cNvSpPr>
            <p:nvPr/>
          </p:nvSpPr>
          <p:spPr bwMode="auto">
            <a:xfrm>
              <a:off x="3600" y="7009"/>
              <a:ext cx="376"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72" name="Line 76">
              <a:extLst>
                <a:ext uri="{FF2B5EF4-FFF2-40B4-BE49-F238E27FC236}">
                  <a16:creationId xmlns:a16="http://schemas.microsoft.com/office/drawing/2014/main" id="{4C5AE673-563A-43CD-91B4-A1192D7A45EB}"/>
                </a:ext>
              </a:extLst>
            </p:cNvPr>
            <p:cNvSpPr>
              <a:spLocks noChangeShapeType="1"/>
            </p:cNvSpPr>
            <p:nvPr/>
          </p:nvSpPr>
          <p:spPr bwMode="auto">
            <a:xfrm>
              <a:off x="3584" y="7654"/>
              <a:ext cx="376"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80973" name="Line 77">
              <a:extLst>
                <a:ext uri="{FF2B5EF4-FFF2-40B4-BE49-F238E27FC236}">
                  <a16:creationId xmlns:a16="http://schemas.microsoft.com/office/drawing/2014/main" id="{2F61935E-FCDB-47E3-AE30-DD28ED2D4C30}"/>
                </a:ext>
              </a:extLst>
            </p:cNvPr>
            <p:cNvSpPr>
              <a:spLocks noChangeShapeType="1"/>
            </p:cNvSpPr>
            <p:nvPr/>
          </p:nvSpPr>
          <p:spPr bwMode="auto">
            <a:xfrm>
              <a:off x="3615" y="8379"/>
              <a:ext cx="330" cy="0"/>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sp>
        <p:nvSpPr>
          <p:cNvPr id="77" name="页脚占位符 3">
            <a:extLst>
              <a:ext uri="{FF2B5EF4-FFF2-40B4-BE49-F238E27FC236}">
                <a16:creationId xmlns:a16="http://schemas.microsoft.com/office/drawing/2014/main" id="{5EE5A805-199E-44C4-82CE-95BFD1344CAB}"/>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BACDDC96-8A9A-4B1B-9188-D711CABBCB3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9C10D023-837B-4C3F-B502-4B4378BA3D97}"/>
              </a:ext>
            </a:extLst>
          </p:cNvPr>
          <p:cNvSpPr>
            <a:spLocks noGrp="1" noChangeArrowheads="1"/>
          </p:cNvSpPr>
          <p:nvPr>
            <p:ph type="title"/>
          </p:nvPr>
        </p:nvSpPr>
        <p:spPr/>
        <p:txBody>
          <a:bodyPr/>
          <a:lstStyle/>
          <a:p>
            <a:pPr eaLnBrk="1" hangingPunct="1"/>
            <a:r>
              <a:rPr lang="en-US" altLang="zh-CN" sz="2800"/>
              <a:t>Muon Counter(MUC)</a:t>
            </a:r>
          </a:p>
        </p:txBody>
      </p:sp>
      <p:sp>
        <p:nvSpPr>
          <p:cNvPr id="30723" name="Rectangle 3">
            <a:extLst>
              <a:ext uri="{FF2B5EF4-FFF2-40B4-BE49-F238E27FC236}">
                <a16:creationId xmlns:a16="http://schemas.microsoft.com/office/drawing/2014/main" id="{B2D45AC8-031E-4E86-8618-DDF024C93FB2}"/>
              </a:ext>
            </a:extLst>
          </p:cNvPr>
          <p:cNvSpPr>
            <a:spLocks noGrp="1" noChangeArrowheads="1"/>
          </p:cNvSpPr>
          <p:nvPr>
            <p:ph type="body" idx="1"/>
          </p:nvPr>
        </p:nvSpPr>
        <p:spPr/>
        <p:txBody>
          <a:bodyPr/>
          <a:lstStyle/>
          <a:p>
            <a:pPr eaLnBrk="1" hangingPunct="1"/>
            <a:r>
              <a:rPr lang="en-US" altLang="zh-CN"/>
              <a:t>Detector –RPC</a:t>
            </a:r>
          </a:p>
          <a:p>
            <a:pPr eaLnBrk="1" hangingPunct="1"/>
            <a:r>
              <a:rPr lang="en-US" altLang="zh-CN"/>
              <a:t>Channels 10000</a:t>
            </a:r>
          </a:p>
          <a:p>
            <a:pPr eaLnBrk="1" hangingPunct="1"/>
            <a:r>
              <a:rPr lang="en-US" altLang="zh-CN"/>
              <a:t>Signals </a:t>
            </a:r>
          </a:p>
          <a:p>
            <a:pPr lvl="1" eaLnBrk="1" hangingPunct="1"/>
            <a:r>
              <a:rPr lang="en-US" altLang="zh-CN"/>
              <a:t>Signal charge—100~150 pC</a:t>
            </a:r>
          </a:p>
          <a:p>
            <a:pPr lvl="1" eaLnBrk="1" hangingPunct="1"/>
            <a:r>
              <a:rPr lang="en-US" altLang="zh-CN"/>
              <a:t>Typical amplitude(50Ω)—300~400mV</a:t>
            </a:r>
          </a:p>
          <a:p>
            <a:pPr lvl="1" eaLnBrk="1" hangingPunct="1"/>
            <a:r>
              <a:rPr lang="en-US" altLang="zh-CN"/>
              <a:t>Minimum signal amplitude(50Ω)—150mV</a:t>
            </a:r>
          </a:p>
          <a:p>
            <a:pPr lvl="1" eaLnBrk="1" hangingPunct="1"/>
            <a:r>
              <a:rPr lang="en-US" altLang="zh-CN"/>
              <a:t>Maximum signal amplitude(50Ω)—800mV</a:t>
            </a:r>
          </a:p>
          <a:p>
            <a:pPr lvl="1" eaLnBrk="1" hangingPunct="1"/>
            <a:r>
              <a:rPr lang="en-US" altLang="zh-CN"/>
              <a:t>Signal rise time—2~4ns</a:t>
            </a:r>
          </a:p>
          <a:p>
            <a:pPr lvl="1" eaLnBrk="1" hangingPunct="1"/>
            <a:r>
              <a:rPr lang="en-US" altLang="zh-CN"/>
              <a:t>Typical signal width—20ns</a:t>
            </a:r>
          </a:p>
        </p:txBody>
      </p:sp>
      <p:sp>
        <p:nvSpPr>
          <p:cNvPr id="4" name="页脚占位符 3">
            <a:extLst>
              <a:ext uri="{FF2B5EF4-FFF2-40B4-BE49-F238E27FC236}">
                <a16:creationId xmlns:a16="http://schemas.microsoft.com/office/drawing/2014/main" id="{7D968EBA-69D0-4B19-AA68-ED1789BD8F88}"/>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F0DDBF9B-7FD2-4838-82B2-4D4C8432060A}"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22298F5-2626-4B6F-BCA0-B9F82AEC96C5}"/>
              </a:ext>
            </a:extLst>
          </p:cNvPr>
          <p:cNvSpPr>
            <a:spLocks noGrp="1" noChangeArrowheads="1"/>
          </p:cNvSpPr>
          <p:nvPr>
            <p:ph type="title"/>
          </p:nvPr>
        </p:nvSpPr>
        <p:spPr/>
        <p:txBody>
          <a:bodyPr/>
          <a:lstStyle/>
          <a:p>
            <a:pPr eaLnBrk="1" hangingPunct="1"/>
            <a:r>
              <a:rPr lang="en-US" altLang="zh-CN" sz="2800"/>
              <a:t>Muon Counter(MUC)- RPC structure</a:t>
            </a:r>
          </a:p>
        </p:txBody>
      </p:sp>
      <p:pic>
        <p:nvPicPr>
          <p:cNvPr id="31747" name="Picture 4" descr="rpc0">
            <a:extLst>
              <a:ext uri="{FF2B5EF4-FFF2-40B4-BE49-F238E27FC236}">
                <a16:creationId xmlns:a16="http://schemas.microsoft.com/office/drawing/2014/main" id="{C7389D79-AF4B-4F16-BF35-94C6C2739AF2}"/>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b="28477"/>
          <a:stretch>
            <a:fillRect/>
          </a:stretch>
        </p:blipFill>
        <p:spPr>
          <a:xfrm>
            <a:off x="457200" y="1466850"/>
            <a:ext cx="8229600" cy="4387850"/>
          </a:xfrm>
          <a:noFill/>
        </p:spPr>
      </p:pic>
      <p:sp>
        <p:nvSpPr>
          <p:cNvPr id="4" name="页脚占位符 3">
            <a:extLst>
              <a:ext uri="{FF2B5EF4-FFF2-40B4-BE49-F238E27FC236}">
                <a16:creationId xmlns:a16="http://schemas.microsoft.com/office/drawing/2014/main" id="{35CF0AF8-FCBE-4359-A2EC-ECF0917D8D79}"/>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B1C2903B-97DA-494A-998C-19304F739B9D}"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3B1647F6-64EA-4F62-A773-AB99ECB4B19E}"/>
              </a:ext>
            </a:extLst>
          </p:cNvPr>
          <p:cNvSpPr>
            <a:spLocks noGrp="1" noChangeArrowheads="1"/>
          </p:cNvSpPr>
          <p:nvPr>
            <p:ph type="title"/>
          </p:nvPr>
        </p:nvSpPr>
        <p:spPr/>
        <p:txBody>
          <a:bodyPr/>
          <a:lstStyle/>
          <a:p>
            <a:pPr eaLnBrk="1" hangingPunct="1"/>
            <a:r>
              <a:rPr lang="en-US" altLang="zh-CN" sz="2800"/>
              <a:t>MUC-RPC signal</a:t>
            </a:r>
          </a:p>
        </p:txBody>
      </p:sp>
      <p:pic>
        <p:nvPicPr>
          <p:cNvPr id="32771" name="Picture 4" descr="av-atr">
            <a:extLst>
              <a:ext uri="{FF2B5EF4-FFF2-40B4-BE49-F238E27FC236}">
                <a16:creationId xmlns:a16="http://schemas.microsoft.com/office/drawing/2014/main" id="{6F181659-5B58-4281-AA46-F2030B72755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1038225" y="1379538"/>
            <a:ext cx="7067550" cy="4562475"/>
          </a:xfrm>
          <a:noFill/>
        </p:spPr>
      </p:pic>
      <p:sp>
        <p:nvSpPr>
          <p:cNvPr id="4" name="页脚占位符 3">
            <a:extLst>
              <a:ext uri="{FF2B5EF4-FFF2-40B4-BE49-F238E27FC236}">
                <a16:creationId xmlns:a16="http://schemas.microsoft.com/office/drawing/2014/main" id="{F800BF72-FC9A-4E96-B41D-337D4A3352D9}"/>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4CD28868-7093-47FD-ACEE-9F99908A5976}"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id="{D3D4DEFE-E670-482C-AFAE-19CCA0831E21}"/>
              </a:ext>
            </a:extLst>
          </p:cNvPr>
          <p:cNvSpPr>
            <a:spLocks noGrp="1" noChangeArrowheads="1"/>
          </p:cNvSpPr>
          <p:nvPr>
            <p:ph type="title"/>
          </p:nvPr>
        </p:nvSpPr>
        <p:spPr/>
        <p:txBody>
          <a:bodyPr/>
          <a:lstStyle/>
          <a:p>
            <a:pPr eaLnBrk="1" hangingPunct="1"/>
            <a:r>
              <a:rPr lang="en-US" altLang="zh-CN"/>
              <a:t>MUC-RPC of barrel</a:t>
            </a:r>
          </a:p>
        </p:txBody>
      </p:sp>
      <p:sp>
        <p:nvSpPr>
          <p:cNvPr id="72709" name="Rectangle 5">
            <a:extLst>
              <a:ext uri="{FF2B5EF4-FFF2-40B4-BE49-F238E27FC236}">
                <a16:creationId xmlns:a16="http://schemas.microsoft.com/office/drawing/2014/main" id="{10E968B6-0C82-4923-B828-0DDA5E6E757B}"/>
              </a:ext>
            </a:extLst>
          </p:cNvPr>
          <p:cNvSpPr>
            <a:spLocks noChangeArrowheads="1"/>
          </p:cNvSpPr>
          <p:nvPr/>
        </p:nvSpPr>
        <p:spPr bwMode="auto">
          <a:xfrm>
            <a:off x="0" y="0"/>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aphicFrame>
        <p:nvGraphicFramePr>
          <p:cNvPr id="33796" name="Object 4">
            <a:extLst>
              <a:ext uri="{FF2B5EF4-FFF2-40B4-BE49-F238E27FC236}">
                <a16:creationId xmlns:a16="http://schemas.microsoft.com/office/drawing/2014/main" id="{FE981BE7-5B5F-43FA-B626-FBD24D7A1772}"/>
              </a:ext>
            </a:extLst>
          </p:cNvPr>
          <p:cNvGraphicFramePr>
            <a:graphicFrameLocks noChangeAspect="1"/>
          </p:cNvGraphicFramePr>
          <p:nvPr/>
        </p:nvGraphicFramePr>
        <p:xfrm>
          <a:off x="468313" y="1341438"/>
          <a:ext cx="8353425" cy="5027612"/>
        </p:xfrm>
        <a:graphic>
          <a:graphicData uri="http://schemas.openxmlformats.org/presentationml/2006/ole">
            <mc:AlternateContent xmlns:mc="http://schemas.openxmlformats.org/markup-compatibility/2006">
              <mc:Choice xmlns:v="urn:schemas-microsoft-com:vml" Requires="v">
                <p:oleObj spid="_x0000_s43010" r:id="rId3" imgW="5052060" imgH="3467100" progId="AutoCAD.Drawing.15">
                  <p:embed/>
                </p:oleObj>
              </mc:Choice>
              <mc:Fallback>
                <p:oleObj r:id="rId3" imgW="5052060" imgH="3467100" progId="AutoCAD.Drawing.15">
                  <p:embed/>
                  <p:pic>
                    <p:nvPicPr>
                      <p:cNvPr id="33796" name="Object 4">
                        <a:extLst>
                          <a:ext uri="{FF2B5EF4-FFF2-40B4-BE49-F238E27FC236}">
                            <a16:creationId xmlns:a16="http://schemas.microsoft.com/office/drawing/2014/main" id="{FE981BE7-5B5F-43FA-B626-FBD24D7A177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1344" t="27637" r="7678" b="8997"/>
                      <a:stretch>
                        <a:fillRect/>
                      </a:stretch>
                    </p:blipFill>
                    <p:spPr bwMode="auto">
                      <a:xfrm>
                        <a:off x="468313" y="1341438"/>
                        <a:ext cx="8353425" cy="5027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页脚占位符 3">
            <a:extLst>
              <a:ext uri="{FF2B5EF4-FFF2-40B4-BE49-F238E27FC236}">
                <a16:creationId xmlns:a16="http://schemas.microsoft.com/office/drawing/2014/main" id="{A127D459-2EC3-44D5-914A-F6DE5AE55127}"/>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36BE809-A519-44C7-BF63-5D3C786CC1C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9ADFB579-4FE7-46A0-B9AF-78A7B287B97F}"/>
              </a:ext>
            </a:extLst>
          </p:cNvPr>
          <p:cNvSpPr>
            <a:spLocks noGrp="1" noChangeArrowheads="1"/>
          </p:cNvSpPr>
          <p:nvPr>
            <p:ph type="title"/>
          </p:nvPr>
        </p:nvSpPr>
        <p:spPr/>
        <p:txBody>
          <a:bodyPr/>
          <a:lstStyle/>
          <a:p>
            <a:pPr eaLnBrk="1" hangingPunct="1"/>
            <a:r>
              <a:rPr lang="en-US" altLang="zh-CN"/>
              <a:t>MUC-RPC of barrel</a:t>
            </a:r>
          </a:p>
        </p:txBody>
      </p:sp>
      <p:sp>
        <p:nvSpPr>
          <p:cNvPr id="73733" name="Rectangle 5">
            <a:extLst>
              <a:ext uri="{FF2B5EF4-FFF2-40B4-BE49-F238E27FC236}">
                <a16:creationId xmlns:a16="http://schemas.microsoft.com/office/drawing/2014/main" id="{523511C9-4176-4EA3-96CB-802A1D0C8619}"/>
              </a:ext>
            </a:extLst>
          </p:cNvPr>
          <p:cNvSpPr>
            <a:spLocks noChangeArrowheads="1"/>
          </p:cNvSpPr>
          <p:nvPr/>
        </p:nvSpPr>
        <p:spPr bwMode="auto">
          <a:xfrm>
            <a:off x="0" y="0"/>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aphicFrame>
        <p:nvGraphicFramePr>
          <p:cNvPr id="34820" name="Object 4">
            <a:extLst>
              <a:ext uri="{FF2B5EF4-FFF2-40B4-BE49-F238E27FC236}">
                <a16:creationId xmlns:a16="http://schemas.microsoft.com/office/drawing/2014/main" id="{0A65DEED-DC20-4477-A6D4-5EA1DFDAAB90}"/>
              </a:ext>
            </a:extLst>
          </p:cNvPr>
          <p:cNvGraphicFramePr>
            <a:graphicFrameLocks noChangeAspect="1"/>
          </p:cNvGraphicFramePr>
          <p:nvPr/>
        </p:nvGraphicFramePr>
        <p:xfrm>
          <a:off x="539750" y="1068388"/>
          <a:ext cx="7921625" cy="5789612"/>
        </p:xfrm>
        <a:graphic>
          <a:graphicData uri="http://schemas.openxmlformats.org/presentationml/2006/ole">
            <mc:AlternateContent xmlns:mc="http://schemas.openxmlformats.org/markup-compatibility/2006">
              <mc:Choice xmlns:v="urn:schemas-microsoft-com:vml" Requires="v">
                <p:oleObj spid="_x0000_s44034" r:id="rId3" imgW="7620000" imgH="5227320" progId="AutoCAD.Drawing.15">
                  <p:embed/>
                </p:oleObj>
              </mc:Choice>
              <mc:Fallback>
                <p:oleObj r:id="rId3" imgW="7620000" imgH="5227320" progId="AutoCAD.Drawing.15">
                  <p:embed/>
                  <p:pic>
                    <p:nvPicPr>
                      <p:cNvPr id="34820" name="Object 4">
                        <a:extLst>
                          <a:ext uri="{FF2B5EF4-FFF2-40B4-BE49-F238E27FC236}">
                            <a16:creationId xmlns:a16="http://schemas.microsoft.com/office/drawing/2014/main" id="{0A65DEED-DC20-4477-A6D4-5EA1DFDAAB9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5718" t="25517" r="14806"/>
                      <a:stretch>
                        <a:fillRect/>
                      </a:stretch>
                    </p:blipFill>
                    <p:spPr bwMode="auto">
                      <a:xfrm>
                        <a:off x="539750" y="1068388"/>
                        <a:ext cx="7921625" cy="578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3735" name="Rectangle 7">
            <a:extLst>
              <a:ext uri="{FF2B5EF4-FFF2-40B4-BE49-F238E27FC236}">
                <a16:creationId xmlns:a16="http://schemas.microsoft.com/office/drawing/2014/main" id="{1BAB191F-4546-43D2-849C-F5B24B466CD5}"/>
              </a:ext>
            </a:extLst>
          </p:cNvPr>
          <p:cNvSpPr>
            <a:spLocks noChangeArrowheads="1"/>
          </p:cNvSpPr>
          <p:nvPr/>
        </p:nvSpPr>
        <p:spPr bwMode="auto">
          <a:xfrm>
            <a:off x="0" y="0"/>
            <a:ext cx="9144000" cy="0"/>
          </a:xfrm>
          <a:prstGeom prst="rect">
            <a:avLst/>
          </a:prstGeom>
          <a:noFill/>
          <a:ln w="9525">
            <a:noFill/>
            <a:miter lim="800000"/>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6" name="页脚占位符 3">
            <a:extLst>
              <a:ext uri="{FF2B5EF4-FFF2-40B4-BE49-F238E27FC236}">
                <a16:creationId xmlns:a16="http://schemas.microsoft.com/office/drawing/2014/main" id="{BBA62B38-DE13-437C-805F-C0DB0B5FEC08}"/>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D1B80523-67F1-43A2-BF79-E102600C80DB}"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2213F4FF-16D2-4085-ADDA-5CC60887F6F1}"/>
              </a:ext>
            </a:extLst>
          </p:cNvPr>
          <p:cNvSpPr>
            <a:spLocks noGrp="1" noChangeArrowheads="1"/>
          </p:cNvSpPr>
          <p:nvPr>
            <p:ph type="title"/>
          </p:nvPr>
        </p:nvSpPr>
        <p:spPr/>
        <p:txBody>
          <a:bodyPr/>
          <a:lstStyle/>
          <a:p>
            <a:pPr eaLnBrk="1" hangingPunct="1"/>
            <a:r>
              <a:rPr lang="en-US" altLang="zh-CN" sz="2800"/>
              <a:t>MUC-RPC of endcap</a:t>
            </a:r>
          </a:p>
        </p:txBody>
      </p:sp>
      <p:pic>
        <p:nvPicPr>
          <p:cNvPr id="35843" name="Picture 4" descr="abcd">
            <a:extLst>
              <a:ext uri="{FF2B5EF4-FFF2-40B4-BE49-F238E27FC236}">
                <a16:creationId xmlns:a16="http://schemas.microsoft.com/office/drawing/2014/main" id="{DEEADC2E-5B1A-4D96-A885-E696C13787B6}"/>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900113" y="1295400"/>
            <a:ext cx="7416800" cy="4776788"/>
          </a:xfrm>
          <a:noFill/>
        </p:spPr>
      </p:pic>
      <p:sp>
        <p:nvSpPr>
          <p:cNvPr id="4" name="页脚占位符 3">
            <a:extLst>
              <a:ext uri="{FF2B5EF4-FFF2-40B4-BE49-F238E27FC236}">
                <a16:creationId xmlns:a16="http://schemas.microsoft.com/office/drawing/2014/main" id="{39CED748-F02D-4D1A-8057-891EC64A1BF8}"/>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17BF71B-9C1E-4AE5-B7A6-4FC22C2A98B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B2589CAD-9DE6-4BFF-9D10-739DE54D5EF8}"/>
              </a:ext>
            </a:extLst>
          </p:cNvPr>
          <p:cNvSpPr>
            <a:spLocks noGrp="1" noChangeArrowheads="1"/>
          </p:cNvSpPr>
          <p:nvPr>
            <p:ph type="title"/>
          </p:nvPr>
        </p:nvSpPr>
        <p:spPr/>
        <p:txBody>
          <a:bodyPr/>
          <a:lstStyle/>
          <a:p>
            <a:pPr eaLnBrk="1" hangingPunct="1"/>
            <a:r>
              <a:rPr lang="en-US" altLang="zh-CN" sz="2800"/>
              <a:t>MUC-RPC superlayer</a:t>
            </a:r>
          </a:p>
        </p:txBody>
      </p:sp>
      <p:pic>
        <p:nvPicPr>
          <p:cNvPr id="36867" name="Picture 4" descr="superlayer">
            <a:extLst>
              <a:ext uri="{FF2B5EF4-FFF2-40B4-BE49-F238E27FC236}">
                <a16:creationId xmlns:a16="http://schemas.microsoft.com/office/drawing/2014/main" id="{3D4E4C38-3E51-46EB-B0A8-CB8F34A07EFF}"/>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l="19507" t="7785" b="11740"/>
          <a:stretch>
            <a:fillRect/>
          </a:stretch>
        </p:blipFill>
        <p:spPr>
          <a:xfrm>
            <a:off x="2033588" y="1196975"/>
            <a:ext cx="5076825" cy="4929188"/>
          </a:xfrm>
          <a:noFill/>
        </p:spPr>
      </p:pic>
      <p:sp>
        <p:nvSpPr>
          <p:cNvPr id="4" name="页脚占位符 3">
            <a:extLst>
              <a:ext uri="{FF2B5EF4-FFF2-40B4-BE49-F238E27FC236}">
                <a16:creationId xmlns:a16="http://schemas.microsoft.com/office/drawing/2014/main" id="{8AE75B91-0EDD-4447-8900-7184ABD02EF3}"/>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78328CF-DA21-4CED-BA24-C3BCE93BB47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EC991594-19E2-4F79-B098-F72E7EEEE430}"/>
              </a:ext>
            </a:extLst>
          </p:cNvPr>
          <p:cNvSpPr>
            <a:spLocks noGrp="1" noChangeArrowheads="1"/>
          </p:cNvSpPr>
          <p:nvPr>
            <p:ph type="title"/>
          </p:nvPr>
        </p:nvSpPr>
        <p:spPr/>
        <p:txBody>
          <a:bodyPr/>
          <a:lstStyle/>
          <a:p>
            <a:pPr eaLnBrk="1" hangingPunct="1"/>
            <a:r>
              <a:rPr kumimoji="1" lang="en-US" altLang="zh-CN" sz="2800" b="1" u="sng">
                <a:solidFill>
                  <a:schemeClr val="tx1"/>
                </a:solidFill>
              </a:rPr>
              <a:t>Structure of MUC Electronics system</a:t>
            </a:r>
          </a:p>
        </p:txBody>
      </p:sp>
      <p:pic>
        <p:nvPicPr>
          <p:cNvPr id="37891" name="Picture 197">
            <a:extLst>
              <a:ext uri="{FF2B5EF4-FFF2-40B4-BE49-F238E27FC236}">
                <a16:creationId xmlns:a16="http://schemas.microsoft.com/office/drawing/2014/main" id="{09CE0B19-BB16-4A49-A107-9B77C0B7F6A1}"/>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539750" y="1125538"/>
            <a:ext cx="8064500" cy="5197475"/>
          </a:xfrm>
          <a:noFill/>
        </p:spPr>
      </p:pic>
      <p:sp>
        <p:nvSpPr>
          <p:cNvPr id="4" name="页脚占位符 3">
            <a:extLst>
              <a:ext uri="{FF2B5EF4-FFF2-40B4-BE49-F238E27FC236}">
                <a16:creationId xmlns:a16="http://schemas.microsoft.com/office/drawing/2014/main" id="{AF59B974-A910-4E98-A048-D96B28729CF0}"/>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5067EA9-ACDE-4126-AA9D-FD70376B392D}"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799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84213" y="476250"/>
            <a:ext cx="7772400" cy="865188"/>
          </a:xfrm>
        </p:spPr>
        <p:txBody>
          <a:bodyPr/>
          <a:lstStyle/>
          <a:p>
            <a:pPr eaLnBrk="1" hangingPunct="1"/>
            <a:r>
              <a:rPr lang="zh-CN" altLang="en-US" sz="4000">
                <a:solidFill>
                  <a:srgbClr val="0000FF"/>
                </a:solidFill>
                <a:latin typeface="华文细黑" pitchFamily="2" charset="-122"/>
                <a:ea typeface="华文细黑" pitchFamily="2" charset="-122"/>
              </a:rPr>
              <a:t>核电子学内容复习</a:t>
            </a:r>
          </a:p>
        </p:txBody>
      </p:sp>
      <p:sp>
        <p:nvSpPr>
          <p:cNvPr id="10243" name="Rectangle 3"/>
          <p:cNvSpPr>
            <a:spLocks noGrp="1" noChangeArrowheads="1"/>
          </p:cNvSpPr>
          <p:nvPr>
            <p:ph idx="1"/>
          </p:nvPr>
        </p:nvSpPr>
        <p:spPr>
          <a:xfrm>
            <a:off x="228600" y="1412875"/>
            <a:ext cx="8915400" cy="5181600"/>
          </a:xfrm>
        </p:spPr>
        <p:txBody>
          <a:bodyPr/>
          <a:lstStyle/>
          <a:p>
            <a:pPr marL="990600" lvl="1" indent="-533400" eaLnBrk="1" hangingPunct="1">
              <a:lnSpc>
                <a:spcPct val="90000"/>
              </a:lnSpc>
              <a:buFontTx/>
              <a:buAutoNum type="arabicPeriod"/>
            </a:pPr>
            <a:r>
              <a:rPr lang="zh-CN" altLang="en-US" sz="3600">
                <a:solidFill>
                  <a:srgbClr val="0070C0"/>
                </a:solidFill>
                <a:latin typeface="华文细黑" pitchFamily="2" charset="-122"/>
                <a:ea typeface="华文细黑" pitchFamily="2" charset="-122"/>
              </a:rPr>
              <a:t>信息提取</a:t>
            </a:r>
          </a:p>
          <a:p>
            <a:pPr marL="990600" lvl="1" indent="-533400" eaLnBrk="1" hangingPunct="1">
              <a:lnSpc>
                <a:spcPct val="90000"/>
              </a:lnSpc>
              <a:buFontTx/>
              <a:buNone/>
            </a:pPr>
            <a:r>
              <a:rPr lang="zh-CN" altLang="en-US" sz="2400" b="1">
                <a:solidFill>
                  <a:srgbClr val="0000FF"/>
                </a:solidFill>
                <a:latin typeface="华文细黑" pitchFamily="2" charset="-122"/>
                <a:ea typeface="华文细黑" pitchFamily="2" charset="-122"/>
                <a:cs typeface="Times New Roman" pitchFamily="18" charset="0"/>
              </a:rPr>
              <a:t> </a:t>
            </a:r>
            <a:r>
              <a:rPr lang="zh-CN" altLang="en-US" sz="2000" b="1">
                <a:solidFill>
                  <a:srgbClr val="0000FF"/>
                </a:solidFill>
                <a:latin typeface="华文细黑" pitchFamily="2" charset="-122"/>
                <a:ea typeface="华文细黑" pitchFamily="2" charset="-122"/>
              </a:rPr>
              <a:t>信息提取电路是从探测单元中提取出能量、时间、位置等信息，以电脉冲信号输出。</a:t>
            </a:r>
          </a:p>
          <a:p>
            <a:pPr marL="990600" lvl="1" indent="-533400" eaLnBrk="1" hangingPunct="1">
              <a:lnSpc>
                <a:spcPct val="90000"/>
              </a:lnSpc>
              <a:buFontTx/>
              <a:buNone/>
            </a:pPr>
            <a:endParaRPr lang="zh-CN" altLang="en-US" sz="2400">
              <a:solidFill>
                <a:srgbClr val="0070C0"/>
              </a:solidFill>
              <a:latin typeface="华文细黑" pitchFamily="2" charset="-122"/>
              <a:ea typeface="华文细黑" pitchFamily="2" charset="-122"/>
            </a:endParaRPr>
          </a:p>
          <a:p>
            <a:pPr marL="990600" lvl="1" indent="-533400" eaLnBrk="1" hangingPunct="1">
              <a:lnSpc>
                <a:spcPct val="90000"/>
              </a:lnSpc>
              <a:buFontTx/>
              <a:buNone/>
            </a:pPr>
            <a:endParaRPr lang="zh-CN" altLang="en-US" sz="2400">
              <a:solidFill>
                <a:srgbClr val="0070C0"/>
              </a:solidFill>
              <a:latin typeface="华文细黑" pitchFamily="2" charset="-122"/>
              <a:ea typeface="华文细黑" pitchFamily="2" charset="-122"/>
            </a:endParaRPr>
          </a:p>
          <a:p>
            <a:pPr marL="990600" lvl="1" indent="-533400" eaLnBrk="1" hangingPunct="1">
              <a:lnSpc>
                <a:spcPct val="90000"/>
              </a:lnSpc>
              <a:buFontTx/>
              <a:buNone/>
            </a:pPr>
            <a:endParaRPr lang="zh-CN" altLang="en-US" sz="2400">
              <a:solidFill>
                <a:srgbClr val="0070C0"/>
              </a:solidFill>
              <a:latin typeface="华文细黑" pitchFamily="2" charset="-122"/>
              <a:ea typeface="华文细黑" pitchFamily="2" charset="-122"/>
            </a:endParaRPr>
          </a:p>
          <a:p>
            <a:pPr marL="990600" lvl="1" indent="-533400" eaLnBrk="1" hangingPunct="1">
              <a:lnSpc>
                <a:spcPct val="90000"/>
              </a:lnSpc>
              <a:buFontTx/>
              <a:buNone/>
            </a:pPr>
            <a:r>
              <a:rPr lang="zh-CN" altLang="en-US" sz="2000">
                <a:solidFill>
                  <a:srgbClr val="0070C0"/>
                </a:solidFill>
                <a:latin typeface="华文细黑" pitchFamily="2" charset="-122"/>
                <a:ea typeface="华文细黑" pitchFamily="2" charset="-122"/>
              </a:rPr>
              <a:t>包括有：</a:t>
            </a:r>
            <a:r>
              <a:rPr lang="zh-CN" altLang="en-US" sz="2400">
                <a:solidFill>
                  <a:srgbClr val="0070C0"/>
                </a:solidFill>
                <a:latin typeface="华文细黑" pitchFamily="2" charset="-122"/>
                <a:ea typeface="华文细黑" pitchFamily="2" charset="-122"/>
              </a:rPr>
              <a:t> </a:t>
            </a:r>
          </a:p>
          <a:p>
            <a:pPr marL="1371600" lvl="2" indent="-457200" eaLnBrk="1" hangingPunct="1">
              <a:lnSpc>
                <a:spcPct val="90000"/>
              </a:lnSpc>
              <a:buFontTx/>
              <a:buNone/>
            </a:pPr>
            <a:r>
              <a:rPr lang="zh-CN" altLang="en-US" sz="2800">
                <a:solidFill>
                  <a:srgbClr val="0000FF"/>
                </a:solidFill>
                <a:latin typeface="华文细黑" pitchFamily="2" charset="-122"/>
                <a:ea typeface="华文细黑" pitchFamily="2" charset="-122"/>
              </a:rPr>
              <a:t>前置放大器 </a:t>
            </a:r>
          </a:p>
          <a:p>
            <a:pPr marL="1371600" lvl="2" indent="-457200" eaLnBrk="1" hangingPunct="1">
              <a:lnSpc>
                <a:spcPct val="90000"/>
              </a:lnSpc>
              <a:buFontTx/>
              <a:buNone/>
            </a:pPr>
            <a:r>
              <a:rPr lang="zh-CN" altLang="en-US" sz="2800">
                <a:solidFill>
                  <a:srgbClr val="0000FF"/>
                </a:solidFill>
                <a:latin typeface="华文细黑" pitchFamily="2" charset="-122"/>
                <a:ea typeface="华文细黑" pitchFamily="2" charset="-122"/>
              </a:rPr>
              <a:t>主放大器 </a:t>
            </a:r>
            <a:r>
              <a:rPr lang="en-US" altLang="zh-CN" sz="2800">
                <a:solidFill>
                  <a:srgbClr val="0000FF"/>
                </a:solidFill>
                <a:latin typeface="华文细黑" pitchFamily="2" charset="-122"/>
                <a:ea typeface="华文细黑" pitchFamily="2" charset="-122"/>
              </a:rPr>
              <a:t>(</a:t>
            </a:r>
            <a:r>
              <a:rPr lang="zh-CN" altLang="en-US" sz="2800">
                <a:solidFill>
                  <a:srgbClr val="0000FF"/>
                </a:solidFill>
                <a:latin typeface="华文细黑" pitchFamily="2" charset="-122"/>
                <a:ea typeface="华文细黑" pitchFamily="2" charset="-122"/>
              </a:rPr>
              <a:t>成形滤波放大、定时滤波放大） </a:t>
            </a:r>
          </a:p>
          <a:p>
            <a:pPr marL="1371600" lvl="2" indent="-457200" eaLnBrk="1" hangingPunct="1">
              <a:lnSpc>
                <a:spcPct val="90000"/>
              </a:lnSpc>
              <a:buFontTx/>
              <a:buNone/>
            </a:pPr>
            <a:r>
              <a:rPr lang="zh-CN" altLang="en-US" sz="2800">
                <a:solidFill>
                  <a:srgbClr val="0000FF"/>
                </a:solidFill>
                <a:latin typeface="华文细黑" pitchFamily="2" charset="-122"/>
                <a:ea typeface="华文细黑" pitchFamily="2" charset="-122"/>
              </a:rPr>
              <a:t>定时甄别器 </a:t>
            </a:r>
          </a:p>
          <a:p>
            <a:pPr marL="1371600" lvl="2" indent="-457200" eaLnBrk="1" hangingPunct="1">
              <a:lnSpc>
                <a:spcPct val="90000"/>
              </a:lnSpc>
              <a:buFontTx/>
              <a:buNone/>
            </a:pPr>
            <a:r>
              <a:rPr lang="zh-CN" altLang="en-US" sz="2800">
                <a:solidFill>
                  <a:srgbClr val="0000FF"/>
                </a:solidFill>
                <a:latin typeface="华文细黑" pitchFamily="2" charset="-122"/>
                <a:ea typeface="华文细黑" pitchFamily="2" charset="-122"/>
              </a:rPr>
              <a:t>脉冲形状甄别器等 </a:t>
            </a:r>
            <a:endParaRPr lang="zh-CN" altLang="en-US" sz="2000">
              <a:solidFill>
                <a:srgbClr val="0000FF"/>
              </a:solidFill>
              <a:latin typeface="华文细黑" pitchFamily="2" charset="-122"/>
              <a:ea typeface="华文细黑" pitchFamily="2" charset="-122"/>
            </a:endParaRPr>
          </a:p>
        </p:txBody>
      </p:sp>
      <p:grpSp>
        <p:nvGrpSpPr>
          <p:cNvPr id="10244" name="Group 4"/>
          <p:cNvGrpSpPr>
            <a:grpSpLocks/>
          </p:cNvGrpSpPr>
          <p:nvPr/>
        </p:nvGrpSpPr>
        <p:grpSpPr bwMode="auto">
          <a:xfrm>
            <a:off x="2124075" y="2708275"/>
            <a:ext cx="4468813" cy="1090613"/>
            <a:chOff x="2453" y="2376"/>
            <a:chExt cx="7038" cy="1716"/>
          </a:xfrm>
        </p:grpSpPr>
        <p:sp>
          <p:nvSpPr>
            <p:cNvPr id="10246" name="Freeform 5"/>
            <p:cNvSpPr>
              <a:spLocks/>
            </p:cNvSpPr>
            <p:nvPr/>
          </p:nvSpPr>
          <p:spPr bwMode="auto">
            <a:xfrm>
              <a:off x="2453" y="3312"/>
              <a:ext cx="828" cy="156"/>
            </a:xfrm>
            <a:custGeom>
              <a:avLst/>
              <a:gdLst>
                <a:gd name="T0" fmla="*/ 0 w 828"/>
                <a:gd name="T1" fmla="*/ 156 h 156"/>
                <a:gd name="T2" fmla="*/ 207 w 828"/>
                <a:gd name="T3" fmla="*/ 0 h 156"/>
                <a:gd name="T4" fmla="*/ 414 w 828"/>
                <a:gd name="T5" fmla="*/ 156 h 156"/>
                <a:gd name="T6" fmla="*/ 828 w 828"/>
                <a:gd name="T7" fmla="*/ 0 h 156"/>
                <a:gd name="T8" fmla="*/ 0 60000 65536"/>
                <a:gd name="T9" fmla="*/ 0 60000 65536"/>
                <a:gd name="T10" fmla="*/ 0 60000 65536"/>
                <a:gd name="T11" fmla="*/ 0 60000 65536"/>
                <a:gd name="T12" fmla="*/ 0 w 828"/>
                <a:gd name="T13" fmla="*/ 0 h 156"/>
                <a:gd name="T14" fmla="*/ 828 w 828"/>
                <a:gd name="T15" fmla="*/ 156 h 156"/>
              </a:gdLst>
              <a:ahLst/>
              <a:cxnLst>
                <a:cxn ang="T8">
                  <a:pos x="T0" y="T1"/>
                </a:cxn>
                <a:cxn ang="T9">
                  <a:pos x="T2" y="T3"/>
                </a:cxn>
                <a:cxn ang="T10">
                  <a:pos x="T4" y="T5"/>
                </a:cxn>
                <a:cxn ang="T11">
                  <a:pos x="T6" y="T7"/>
                </a:cxn>
              </a:cxnLst>
              <a:rect l="T12" t="T13" r="T14" b="T15"/>
              <a:pathLst>
                <a:path w="828" h="156">
                  <a:moveTo>
                    <a:pt x="0" y="156"/>
                  </a:moveTo>
                  <a:cubicBezTo>
                    <a:pt x="69" y="78"/>
                    <a:pt x="138" y="0"/>
                    <a:pt x="207" y="0"/>
                  </a:cubicBezTo>
                  <a:cubicBezTo>
                    <a:pt x="276" y="0"/>
                    <a:pt x="311" y="156"/>
                    <a:pt x="414" y="156"/>
                  </a:cubicBezTo>
                  <a:cubicBezTo>
                    <a:pt x="517" y="156"/>
                    <a:pt x="759" y="26"/>
                    <a:pt x="828" y="0"/>
                  </a:cubicBezTo>
                </a:path>
              </a:pathLst>
            </a:custGeom>
            <a:solidFill>
              <a:schemeClr val="accent1"/>
            </a:solidFill>
            <a:ln w="12700">
              <a:solidFill>
                <a:srgbClr val="FF0000"/>
              </a:solidFill>
              <a:round/>
              <a:headEnd/>
              <a:tailEnd/>
            </a:ln>
          </p:spPr>
          <p:txBody>
            <a:bodyPr/>
            <a:lstStyle/>
            <a:p>
              <a:endParaRPr lang="zh-CN" altLang="en-US"/>
            </a:p>
          </p:txBody>
        </p:sp>
        <p:sp>
          <p:nvSpPr>
            <p:cNvPr id="10247" name="Rectangle 6"/>
            <p:cNvSpPr>
              <a:spLocks noChangeArrowheads="1"/>
            </p:cNvSpPr>
            <p:nvPr/>
          </p:nvSpPr>
          <p:spPr bwMode="auto">
            <a:xfrm>
              <a:off x="3488" y="2844"/>
              <a:ext cx="828" cy="936"/>
            </a:xfrm>
            <a:prstGeom prst="rect">
              <a:avLst/>
            </a:prstGeom>
            <a:solidFill>
              <a:schemeClr val="accent1"/>
            </a:solidFill>
            <a:ln w="12700">
              <a:solidFill>
                <a:srgbClr val="FF0000"/>
              </a:solidFill>
              <a:miter lim="800000"/>
              <a:headEnd/>
              <a:tailEnd/>
            </a:ln>
          </p:spPr>
          <p:txBody>
            <a:bodyPr tIns="82800"/>
            <a:lstStyle/>
            <a:p>
              <a:pPr algn="just" eaLnBrk="0" hangingPunct="0"/>
              <a:r>
                <a:rPr kumimoji="0" lang="zh-CN" altLang="en-US" sz="1000">
                  <a:latin typeface="华文细黑" pitchFamily="2" charset="-122"/>
                  <a:ea typeface="华文细黑" pitchFamily="2" charset="-122"/>
                </a:rPr>
                <a:t>探测</a:t>
              </a:r>
            </a:p>
            <a:p>
              <a:pPr algn="just" eaLnBrk="0" hangingPunct="0"/>
              <a:r>
                <a:rPr kumimoji="0" lang="zh-CN" altLang="en-US" sz="1000">
                  <a:latin typeface="华文细黑" pitchFamily="2" charset="-122"/>
                  <a:ea typeface="华文细黑" pitchFamily="2" charset="-122"/>
                </a:rPr>
                <a:t>单元</a:t>
              </a:r>
            </a:p>
          </p:txBody>
        </p:sp>
        <p:sp>
          <p:nvSpPr>
            <p:cNvPr id="10248" name="AutoShape 7"/>
            <p:cNvSpPr>
              <a:spLocks noChangeArrowheads="1"/>
            </p:cNvSpPr>
            <p:nvPr/>
          </p:nvSpPr>
          <p:spPr bwMode="auto">
            <a:xfrm>
              <a:off x="4316" y="3156"/>
              <a:ext cx="828" cy="312"/>
            </a:xfrm>
            <a:prstGeom prst="rightArrow">
              <a:avLst>
                <a:gd name="adj1" fmla="val 50000"/>
                <a:gd name="adj2" fmla="val 66346"/>
              </a:avLst>
            </a:prstGeom>
            <a:solidFill>
              <a:schemeClr val="accent1"/>
            </a:solidFill>
            <a:ln w="12700">
              <a:solidFill>
                <a:srgbClr val="FF0000"/>
              </a:solidFill>
              <a:miter lim="800000"/>
              <a:headEnd/>
              <a:tailEnd/>
            </a:ln>
          </p:spPr>
          <p:txBody>
            <a:bodyPr/>
            <a:lstStyle/>
            <a:p>
              <a:endParaRPr lang="zh-CN" altLang="en-US">
                <a:latin typeface="华文细黑" pitchFamily="2" charset="-122"/>
                <a:ea typeface="华文细黑" pitchFamily="2" charset="-122"/>
              </a:endParaRPr>
            </a:p>
          </p:txBody>
        </p:sp>
        <p:sp>
          <p:nvSpPr>
            <p:cNvPr id="10249" name="Rectangle 8"/>
            <p:cNvSpPr>
              <a:spLocks noChangeArrowheads="1"/>
            </p:cNvSpPr>
            <p:nvPr/>
          </p:nvSpPr>
          <p:spPr bwMode="auto">
            <a:xfrm>
              <a:off x="6593" y="2376"/>
              <a:ext cx="1449" cy="1716"/>
            </a:xfrm>
            <a:prstGeom prst="rect">
              <a:avLst/>
            </a:prstGeom>
            <a:solidFill>
              <a:schemeClr val="accent1"/>
            </a:solidFill>
            <a:ln w="12700">
              <a:solidFill>
                <a:srgbClr val="FF0000"/>
              </a:solidFill>
              <a:miter lim="800000"/>
              <a:headEnd/>
              <a:tailEnd/>
            </a:ln>
          </p:spPr>
          <p:txBody>
            <a:bodyPr tIns="190800"/>
            <a:lstStyle/>
            <a:p>
              <a:pPr algn="just" eaLnBrk="0" hangingPunct="0"/>
              <a:r>
                <a:rPr kumimoji="0" lang="en-US" altLang="zh-CN" sz="1000">
                  <a:latin typeface="华文细黑" pitchFamily="2" charset="-122"/>
                  <a:ea typeface="华文细黑" pitchFamily="2" charset="-122"/>
                </a:rPr>
                <a:t>   </a:t>
              </a:r>
              <a:r>
                <a:rPr kumimoji="0" lang="zh-CN" altLang="en-US" sz="1000">
                  <a:latin typeface="华文细黑" pitchFamily="2" charset="-122"/>
                  <a:ea typeface="华文细黑" pitchFamily="2" charset="-122"/>
                </a:rPr>
                <a:t>信息</a:t>
              </a:r>
            </a:p>
            <a:p>
              <a:pPr algn="just" eaLnBrk="0" hangingPunct="0"/>
              <a:endParaRPr kumimoji="0" lang="zh-CN" altLang="en-US" sz="1000">
                <a:latin typeface="华文细黑" pitchFamily="2" charset="-122"/>
                <a:ea typeface="华文细黑" pitchFamily="2" charset="-122"/>
              </a:endParaRPr>
            </a:p>
            <a:p>
              <a:pPr algn="just" eaLnBrk="0" hangingPunct="0"/>
              <a:r>
                <a:rPr kumimoji="0" lang="zh-CN" altLang="en-US" sz="1000">
                  <a:latin typeface="华文细黑" pitchFamily="2" charset="-122"/>
                  <a:ea typeface="华文细黑" pitchFamily="2" charset="-122"/>
                </a:rPr>
                <a:t> 提取电路</a:t>
              </a:r>
            </a:p>
          </p:txBody>
        </p:sp>
        <p:sp>
          <p:nvSpPr>
            <p:cNvPr id="10250" name="Line 9"/>
            <p:cNvSpPr>
              <a:spLocks noChangeShapeType="1"/>
            </p:cNvSpPr>
            <p:nvPr/>
          </p:nvSpPr>
          <p:spPr bwMode="auto">
            <a:xfrm>
              <a:off x="8042" y="2844"/>
              <a:ext cx="828" cy="0"/>
            </a:xfrm>
            <a:prstGeom prst="line">
              <a:avLst/>
            </a:prstGeom>
            <a:noFill/>
            <a:ln w="12700">
              <a:solidFill>
                <a:srgbClr val="FF0000"/>
              </a:solidFill>
              <a:round/>
              <a:headEnd/>
              <a:tailEnd type="triangle" w="med" len="med"/>
            </a:ln>
          </p:spPr>
          <p:txBody>
            <a:bodyPr/>
            <a:lstStyle/>
            <a:p>
              <a:endParaRPr lang="zh-CN" altLang="en-US"/>
            </a:p>
          </p:txBody>
        </p:sp>
        <p:sp>
          <p:nvSpPr>
            <p:cNvPr id="10251" name="Line 10"/>
            <p:cNvSpPr>
              <a:spLocks noChangeShapeType="1"/>
            </p:cNvSpPr>
            <p:nvPr/>
          </p:nvSpPr>
          <p:spPr bwMode="auto">
            <a:xfrm>
              <a:off x="8042" y="3468"/>
              <a:ext cx="828" cy="0"/>
            </a:xfrm>
            <a:prstGeom prst="line">
              <a:avLst/>
            </a:prstGeom>
            <a:noFill/>
            <a:ln w="12700">
              <a:solidFill>
                <a:srgbClr val="FF0000"/>
              </a:solidFill>
              <a:round/>
              <a:headEnd/>
              <a:tailEnd type="triangle" w="med" len="med"/>
            </a:ln>
          </p:spPr>
          <p:txBody>
            <a:bodyPr/>
            <a:lstStyle/>
            <a:p>
              <a:endParaRPr lang="zh-CN" altLang="en-US"/>
            </a:p>
          </p:txBody>
        </p:sp>
        <p:sp>
          <p:nvSpPr>
            <p:cNvPr id="10252" name="Text Box 11"/>
            <p:cNvSpPr txBox="1">
              <a:spLocks noChangeArrowheads="1"/>
            </p:cNvSpPr>
            <p:nvPr/>
          </p:nvSpPr>
          <p:spPr bwMode="auto">
            <a:xfrm>
              <a:off x="8249" y="3000"/>
              <a:ext cx="1242" cy="312"/>
            </a:xfrm>
            <a:prstGeom prst="rect">
              <a:avLst/>
            </a:prstGeom>
            <a:solidFill>
              <a:schemeClr val="accent1"/>
            </a:solidFill>
            <a:ln w="12700">
              <a:solidFill>
                <a:srgbClr val="FF0000"/>
              </a:solidFill>
              <a:miter lim="800000"/>
              <a:headEnd/>
              <a:tailEnd/>
            </a:ln>
          </p:spPr>
          <p:txBody>
            <a:bodyPr lIns="0" tIns="0" rIns="0" bIns="0"/>
            <a:lstStyle/>
            <a:p>
              <a:pPr algn="just" eaLnBrk="0" hangingPunct="0"/>
              <a:r>
                <a:rPr kumimoji="0" lang="en-US" altLang="zh-CN" sz="1000">
                  <a:latin typeface="华文细黑" pitchFamily="2" charset="-122"/>
                  <a:ea typeface="华文细黑" pitchFamily="2" charset="-122"/>
                </a:rPr>
                <a:t> </a:t>
              </a:r>
              <a:r>
                <a:rPr kumimoji="0" lang="zh-CN" altLang="en-US" sz="1000">
                  <a:latin typeface="华文细黑" pitchFamily="2" charset="-122"/>
                  <a:ea typeface="华文细黑" pitchFamily="2" charset="-122"/>
                </a:rPr>
                <a:t>电脉冲信号</a:t>
              </a:r>
            </a:p>
          </p:txBody>
        </p:sp>
        <p:sp>
          <p:nvSpPr>
            <p:cNvPr id="10253" name="Line 12"/>
            <p:cNvSpPr>
              <a:spLocks noChangeShapeType="1"/>
            </p:cNvSpPr>
            <p:nvPr/>
          </p:nvSpPr>
          <p:spPr bwMode="auto">
            <a:xfrm flipH="1">
              <a:off x="5972" y="2688"/>
              <a:ext cx="621" cy="0"/>
            </a:xfrm>
            <a:prstGeom prst="line">
              <a:avLst/>
            </a:prstGeom>
            <a:noFill/>
            <a:ln w="12700">
              <a:solidFill>
                <a:srgbClr val="FF0000"/>
              </a:solidFill>
              <a:round/>
              <a:headEnd/>
              <a:tailEnd/>
            </a:ln>
          </p:spPr>
          <p:txBody>
            <a:bodyPr/>
            <a:lstStyle/>
            <a:p>
              <a:endParaRPr lang="zh-CN" altLang="en-US"/>
            </a:p>
          </p:txBody>
        </p:sp>
        <p:sp>
          <p:nvSpPr>
            <p:cNvPr id="10254" name="Line 13"/>
            <p:cNvSpPr>
              <a:spLocks noChangeShapeType="1"/>
            </p:cNvSpPr>
            <p:nvPr/>
          </p:nvSpPr>
          <p:spPr bwMode="auto">
            <a:xfrm flipH="1">
              <a:off x="5972" y="3780"/>
              <a:ext cx="621" cy="0"/>
            </a:xfrm>
            <a:prstGeom prst="line">
              <a:avLst/>
            </a:prstGeom>
            <a:noFill/>
            <a:ln w="12700">
              <a:solidFill>
                <a:srgbClr val="FF0000"/>
              </a:solidFill>
              <a:round/>
              <a:headEnd/>
              <a:tailEnd/>
            </a:ln>
          </p:spPr>
          <p:txBody>
            <a:bodyPr/>
            <a:lstStyle/>
            <a:p>
              <a:endParaRPr lang="zh-CN" altLang="en-US"/>
            </a:p>
          </p:txBody>
        </p:sp>
        <p:sp>
          <p:nvSpPr>
            <p:cNvPr id="10255" name="Oval 14"/>
            <p:cNvSpPr>
              <a:spLocks noChangeArrowheads="1"/>
            </p:cNvSpPr>
            <p:nvPr/>
          </p:nvSpPr>
          <p:spPr bwMode="auto">
            <a:xfrm>
              <a:off x="5765" y="3000"/>
              <a:ext cx="414" cy="468"/>
            </a:xfrm>
            <a:prstGeom prst="ellipse">
              <a:avLst/>
            </a:prstGeom>
            <a:solidFill>
              <a:schemeClr val="accent1"/>
            </a:solidFill>
            <a:ln w="12700">
              <a:solidFill>
                <a:srgbClr val="FF0000"/>
              </a:solidFill>
              <a:round/>
              <a:headEnd/>
              <a:tailEnd/>
            </a:ln>
          </p:spPr>
          <p:txBody>
            <a:bodyPr/>
            <a:lstStyle/>
            <a:p>
              <a:endParaRPr lang="zh-CN" altLang="en-US">
                <a:latin typeface="华文细黑" pitchFamily="2" charset="-122"/>
                <a:ea typeface="华文细黑" pitchFamily="2" charset="-122"/>
              </a:endParaRPr>
            </a:p>
          </p:txBody>
        </p:sp>
        <p:sp>
          <p:nvSpPr>
            <p:cNvPr id="10256" name="Line 15"/>
            <p:cNvSpPr>
              <a:spLocks noChangeShapeType="1"/>
            </p:cNvSpPr>
            <p:nvPr/>
          </p:nvSpPr>
          <p:spPr bwMode="auto">
            <a:xfrm>
              <a:off x="5972" y="2688"/>
              <a:ext cx="0" cy="1092"/>
            </a:xfrm>
            <a:prstGeom prst="line">
              <a:avLst/>
            </a:prstGeom>
            <a:noFill/>
            <a:ln w="12700">
              <a:solidFill>
                <a:srgbClr val="FF0000"/>
              </a:solidFill>
              <a:round/>
              <a:headEnd/>
              <a:tailEnd/>
            </a:ln>
          </p:spPr>
          <p:txBody>
            <a:bodyPr/>
            <a:lstStyle/>
            <a:p>
              <a:endParaRPr lang="zh-CN" altLang="en-US"/>
            </a:p>
          </p:txBody>
        </p:sp>
        <p:sp>
          <p:nvSpPr>
            <p:cNvPr id="10257" name="Line 16"/>
            <p:cNvSpPr>
              <a:spLocks noChangeShapeType="1"/>
            </p:cNvSpPr>
            <p:nvPr/>
          </p:nvSpPr>
          <p:spPr bwMode="auto">
            <a:xfrm>
              <a:off x="5972" y="3156"/>
              <a:ext cx="207" cy="207"/>
            </a:xfrm>
            <a:prstGeom prst="line">
              <a:avLst/>
            </a:prstGeom>
            <a:noFill/>
            <a:ln w="12700">
              <a:solidFill>
                <a:srgbClr val="FF0000"/>
              </a:solidFill>
              <a:round/>
              <a:headEnd/>
              <a:tailEnd/>
            </a:ln>
          </p:spPr>
          <p:txBody>
            <a:bodyPr/>
            <a:lstStyle/>
            <a:p>
              <a:endParaRPr lang="zh-CN" altLang="en-US"/>
            </a:p>
          </p:txBody>
        </p:sp>
        <p:sp>
          <p:nvSpPr>
            <p:cNvPr id="10258" name="Line 17"/>
            <p:cNvSpPr>
              <a:spLocks noChangeShapeType="1"/>
            </p:cNvSpPr>
            <p:nvPr/>
          </p:nvSpPr>
          <p:spPr bwMode="auto">
            <a:xfrm flipH="1">
              <a:off x="5765" y="3156"/>
              <a:ext cx="207" cy="207"/>
            </a:xfrm>
            <a:prstGeom prst="line">
              <a:avLst/>
            </a:prstGeom>
            <a:noFill/>
            <a:ln w="12700">
              <a:solidFill>
                <a:srgbClr val="FF0000"/>
              </a:solidFill>
              <a:round/>
              <a:headEnd/>
              <a:tailEnd/>
            </a:ln>
          </p:spPr>
          <p:txBody>
            <a:bodyPr/>
            <a:lstStyle/>
            <a:p>
              <a:endParaRPr lang="zh-CN" altLang="en-US"/>
            </a:p>
          </p:txBody>
        </p:sp>
      </p:grpSp>
      <p:sp>
        <p:nvSpPr>
          <p:cNvPr id="18" name="灯片编号占位符 17"/>
          <p:cNvSpPr>
            <a:spLocks noGrp="1"/>
          </p:cNvSpPr>
          <p:nvPr>
            <p:ph type="sldNum" sz="quarter" idx="12"/>
          </p:nvPr>
        </p:nvSpPr>
        <p:spPr/>
        <p:txBody>
          <a:bodyPr/>
          <a:lstStyle/>
          <a:p>
            <a:pPr>
              <a:defRPr/>
            </a:pPr>
            <a:fld id="{EE42E011-B3BE-44EB-AA16-5D5547A2C0DE}" type="slidenum">
              <a:rPr lang="en-US" altLang="zh-CN" smtClean="0">
                <a:latin typeface="华文细黑" pitchFamily="2" charset="-122"/>
                <a:ea typeface="华文细黑" pitchFamily="2" charset="-122"/>
              </a:rPr>
              <a:pPr>
                <a:defRPr/>
              </a:pPr>
              <a:t>8</a:t>
            </a:fld>
            <a:endParaRPr lang="en-US" altLang="zh-CN">
              <a:latin typeface="华文细黑" pitchFamily="2" charset="-122"/>
              <a:ea typeface="华文细黑" pitchFamily="2" charset="-122"/>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a:xfrm>
            <a:off x="685800" y="609600"/>
            <a:ext cx="7772400" cy="658813"/>
          </a:xfrm>
        </p:spPr>
        <p:txBody>
          <a:bodyPr/>
          <a:lstStyle/>
          <a:p>
            <a:pPr eaLnBrk="1" hangingPunct="1"/>
            <a:r>
              <a:rPr lang="zh-CN" altLang="en-US" sz="3200" b="1" dirty="0">
                <a:solidFill>
                  <a:schemeClr val="bg1"/>
                </a:solidFill>
                <a:latin typeface="华文行楷" pitchFamily="2" charset="-122"/>
                <a:ea typeface="华文行楷" pitchFamily="2" charset="-122"/>
              </a:rPr>
              <a:t>软件设计中面向对象方法</a:t>
            </a:r>
          </a:p>
        </p:txBody>
      </p:sp>
      <p:sp>
        <p:nvSpPr>
          <p:cNvPr id="4" name="灯片编号占位符 3"/>
          <p:cNvSpPr>
            <a:spLocks noGrp="1"/>
          </p:cNvSpPr>
          <p:nvPr>
            <p:ph type="sldNum" sz="quarter" idx="12"/>
          </p:nvPr>
        </p:nvSpPr>
        <p:spPr/>
        <p:txBody>
          <a:bodyPr/>
          <a:lstStyle/>
          <a:p>
            <a:pPr>
              <a:defRPr/>
            </a:pPr>
            <a:fld id="{4BEED906-02DC-4ED5-A0E5-2785C0E722A0}" type="slidenum">
              <a:rPr lang="en-US" altLang="zh-CN" smtClean="0"/>
              <a:pPr>
                <a:defRPr/>
              </a:pPr>
              <a:t>80</a:t>
            </a:fld>
            <a:endParaRPr lang="en-US" altLang="zh-CN"/>
          </a:p>
        </p:txBody>
      </p:sp>
      <p:graphicFrame>
        <p:nvGraphicFramePr>
          <p:cNvPr id="5" name="内容占位符 5"/>
          <p:cNvGraphicFramePr>
            <a:graphicFrameLocks/>
          </p:cNvGraphicFramePr>
          <p:nvPr/>
        </p:nvGraphicFramePr>
        <p:xfrm>
          <a:off x="395536" y="548680"/>
          <a:ext cx="8352928" cy="59046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a:extLst>
              <a:ext uri="{FF2B5EF4-FFF2-40B4-BE49-F238E27FC236}">
                <a16:creationId xmlns:a16="http://schemas.microsoft.com/office/drawing/2014/main" id="{5FDDFD3C-AFCE-4F4E-AD0D-B284ED6FC1BD}"/>
              </a:ext>
            </a:extLst>
          </p:cNvPr>
          <p:cNvSpPr>
            <a:spLocks noGrp="1" noChangeArrowheads="1"/>
          </p:cNvSpPr>
          <p:nvPr>
            <p:ph type="title"/>
          </p:nvPr>
        </p:nvSpPr>
        <p:spPr/>
        <p:txBody>
          <a:bodyPr/>
          <a:lstStyle/>
          <a:p>
            <a:pPr eaLnBrk="1" hangingPunct="1"/>
            <a:endParaRPr lang="zh-CN" altLang="zh-CN"/>
          </a:p>
        </p:txBody>
      </p:sp>
      <p:sp>
        <p:nvSpPr>
          <p:cNvPr id="38915" name="Rectangle 3">
            <a:extLst>
              <a:ext uri="{FF2B5EF4-FFF2-40B4-BE49-F238E27FC236}">
                <a16:creationId xmlns:a16="http://schemas.microsoft.com/office/drawing/2014/main" id="{ED5A217D-3939-4D54-BF5A-E62C43990B6C}"/>
              </a:ext>
            </a:extLst>
          </p:cNvPr>
          <p:cNvSpPr>
            <a:spLocks noGrp="1" noChangeArrowheads="1"/>
          </p:cNvSpPr>
          <p:nvPr>
            <p:ph type="body" idx="1"/>
          </p:nvPr>
        </p:nvSpPr>
        <p:spPr/>
        <p:txBody>
          <a:bodyPr/>
          <a:lstStyle/>
          <a:p>
            <a:pPr eaLnBrk="1" hangingPunct="1"/>
            <a:endParaRPr lang="zh-CN" altLang="zh-CN"/>
          </a:p>
        </p:txBody>
      </p:sp>
      <p:pic>
        <p:nvPicPr>
          <p:cNvPr id="38916" name="Picture 4">
            <a:extLst>
              <a:ext uri="{FF2B5EF4-FFF2-40B4-BE49-F238E27FC236}">
                <a16:creationId xmlns:a16="http://schemas.microsoft.com/office/drawing/2014/main" id="{70D925A9-AE95-4343-B297-811E15C6F5C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1125538"/>
            <a:ext cx="8748712" cy="518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E5EBF2BF-AD10-4AED-AC77-0EF9F07D5BD6}"/>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ECF5814F-1A27-4C72-AC2B-8BDA3ADDBDB8}"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3">
            <a:extLst>
              <a:ext uri="{FF2B5EF4-FFF2-40B4-BE49-F238E27FC236}">
                <a16:creationId xmlns:a16="http://schemas.microsoft.com/office/drawing/2014/main" id="{BEF02101-CA8D-4719-9104-F3EC4FC83CAF}"/>
              </a:ext>
            </a:extLst>
          </p:cNvPr>
          <p:cNvSpPr txBox="1">
            <a:spLocks noChangeArrowheads="1"/>
          </p:cNvSpPr>
          <p:nvPr/>
        </p:nvSpPr>
        <p:spPr bwMode="auto">
          <a:xfrm>
            <a:off x="3048000" y="1981200"/>
            <a:ext cx="472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9939" name="Text Box 4">
            <a:extLst>
              <a:ext uri="{FF2B5EF4-FFF2-40B4-BE49-F238E27FC236}">
                <a16:creationId xmlns:a16="http://schemas.microsoft.com/office/drawing/2014/main" id="{A7906DC7-64BA-4346-9628-22F555D1B572}"/>
              </a:ext>
            </a:extLst>
          </p:cNvPr>
          <p:cNvSpPr txBox="1">
            <a:spLocks noChangeArrowheads="1"/>
          </p:cNvSpPr>
          <p:nvPr/>
        </p:nvSpPr>
        <p:spPr bwMode="auto">
          <a:xfrm>
            <a:off x="3048000" y="2895600"/>
            <a:ext cx="5486400" cy="291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72000" rIns="0" bIns="72000">
            <a:spAutoFit/>
          </a:bodyPr>
          <a:lstStyle>
            <a:lvl1pPr marL="381000" indent="-381000"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381000" marR="0" lvl="0" indent="-381000"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 data chain contains 16 FECs</a:t>
            </a:r>
          </a:p>
          <a:p>
            <a:pPr marL="381000" marR="0" lvl="0" indent="-381000"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 FEC has a 16-shift register in daisy chain</a:t>
            </a:r>
          </a:p>
          <a:p>
            <a:pPr marL="381000" marR="0" lvl="0" indent="-381000" algn="l" defTabSz="914400" rtl="0" eaLnBrk="1" fontAlgn="base" latinLnBrk="0" hangingPunct="1">
              <a:lnSpc>
                <a:spcPct val="100000"/>
              </a:lnSpc>
              <a:spcBef>
                <a:spcPct val="30000"/>
              </a:spcBef>
              <a:spcAft>
                <a:spcPct val="0"/>
              </a:spcAft>
              <a:buClr>
                <a:srgbClr val="000099"/>
              </a:buClr>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Connection between FECs is: output port of last shift register on a FEC is connected to input port of first shift register on next FEC </a:t>
            </a:r>
          </a:p>
        </p:txBody>
      </p:sp>
      <p:grpSp>
        <p:nvGrpSpPr>
          <p:cNvPr id="39940" name="Group 5">
            <a:extLst>
              <a:ext uri="{FF2B5EF4-FFF2-40B4-BE49-F238E27FC236}">
                <a16:creationId xmlns:a16="http://schemas.microsoft.com/office/drawing/2014/main" id="{810EAC38-B116-4D3A-A965-684F450D9687}"/>
              </a:ext>
            </a:extLst>
          </p:cNvPr>
          <p:cNvGrpSpPr>
            <a:grpSpLocks/>
          </p:cNvGrpSpPr>
          <p:nvPr/>
        </p:nvGrpSpPr>
        <p:grpSpPr bwMode="auto">
          <a:xfrm>
            <a:off x="539750" y="1916113"/>
            <a:ext cx="5876925" cy="3405187"/>
            <a:chOff x="288" y="1087"/>
            <a:chExt cx="3702" cy="2145"/>
          </a:xfrm>
        </p:grpSpPr>
        <p:sp>
          <p:nvSpPr>
            <p:cNvPr id="39944" name="Text Box 6">
              <a:extLst>
                <a:ext uri="{FF2B5EF4-FFF2-40B4-BE49-F238E27FC236}">
                  <a16:creationId xmlns:a16="http://schemas.microsoft.com/office/drawing/2014/main" id="{942B3106-A0CF-4B43-8DAE-2F76D08028FF}"/>
                </a:ext>
              </a:extLst>
            </p:cNvPr>
            <p:cNvSpPr txBox="1">
              <a:spLocks noChangeArrowheads="1"/>
            </p:cNvSpPr>
            <p:nvPr/>
          </p:nvSpPr>
          <p:spPr bwMode="auto">
            <a:xfrm>
              <a:off x="822" y="1477"/>
              <a:ext cx="816" cy="225"/>
            </a:xfrm>
            <a:prstGeom prst="rect">
              <a:avLst/>
            </a:prstGeom>
            <a:solidFill>
              <a:srgbClr val="CCECFF"/>
            </a:solidFill>
            <a:ln w="9525">
              <a:solidFill>
                <a:schemeClr val="tx1"/>
              </a:solidFill>
              <a:miter lim="800000"/>
              <a:headEnd/>
              <a:tailEnd/>
            </a:ln>
          </p:spPr>
          <p:txBody>
            <a:bodyPr lIns="72000" tIns="36000" rIns="72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FEC 00</a:t>
              </a:r>
            </a:p>
          </p:txBody>
        </p:sp>
        <p:sp>
          <p:nvSpPr>
            <p:cNvPr id="39945" name="Text Box 7">
              <a:extLst>
                <a:ext uri="{FF2B5EF4-FFF2-40B4-BE49-F238E27FC236}">
                  <a16:creationId xmlns:a16="http://schemas.microsoft.com/office/drawing/2014/main" id="{83D05EA2-B388-440A-BBA0-90C7B0CABFC1}"/>
                </a:ext>
              </a:extLst>
            </p:cNvPr>
            <p:cNvSpPr txBox="1">
              <a:spLocks noChangeArrowheads="1"/>
            </p:cNvSpPr>
            <p:nvPr/>
          </p:nvSpPr>
          <p:spPr bwMode="auto">
            <a:xfrm>
              <a:off x="822" y="3007"/>
              <a:ext cx="816" cy="225"/>
            </a:xfrm>
            <a:prstGeom prst="rect">
              <a:avLst/>
            </a:prstGeom>
            <a:solidFill>
              <a:srgbClr val="CCECFF"/>
            </a:solidFill>
            <a:ln w="9525">
              <a:solidFill>
                <a:schemeClr val="tx1"/>
              </a:solidFill>
              <a:miter lim="800000"/>
              <a:headEnd/>
              <a:tailEnd/>
            </a:ln>
          </p:spPr>
          <p:txBody>
            <a:bodyPr lIns="72000" tIns="36000" rIns="72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FEC 15</a:t>
              </a:r>
            </a:p>
          </p:txBody>
        </p:sp>
        <p:sp>
          <p:nvSpPr>
            <p:cNvPr id="44040" name="Line 8">
              <a:extLst>
                <a:ext uri="{FF2B5EF4-FFF2-40B4-BE49-F238E27FC236}">
                  <a16:creationId xmlns:a16="http://schemas.microsoft.com/office/drawing/2014/main" id="{9DE50075-460A-4AF1-A74D-9E36D6EC8356}"/>
                </a:ext>
              </a:extLst>
            </p:cNvPr>
            <p:cNvSpPr>
              <a:spLocks noChangeShapeType="1"/>
            </p:cNvSpPr>
            <p:nvPr/>
          </p:nvSpPr>
          <p:spPr bwMode="auto">
            <a:xfrm flipV="1">
              <a:off x="1446" y="2863"/>
              <a:ext cx="0" cy="144"/>
            </a:xfrm>
            <a:prstGeom prst="line">
              <a:avLst/>
            </a:prstGeom>
            <a:noFill/>
            <a:ln w="9525">
              <a:solidFill>
                <a:schemeClr val="tx1"/>
              </a:solidFill>
              <a:round/>
              <a:headEnd/>
              <a:tailEnd type="triangle" w="med" len="med"/>
            </a:ln>
            <a:effectLst/>
          </p:spPr>
          <p:txBody>
            <a:bodyPr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4041" name="Line 9">
              <a:extLst>
                <a:ext uri="{FF2B5EF4-FFF2-40B4-BE49-F238E27FC236}">
                  <a16:creationId xmlns:a16="http://schemas.microsoft.com/office/drawing/2014/main" id="{46ADAEFC-508C-453A-88D1-8859615C881C}"/>
                </a:ext>
              </a:extLst>
            </p:cNvPr>
            <p:cNvSpPr>
              <a:spLocks noChangeShapeType="1"/>
            </p:cNvSpPr>
            <p:nvPr/>
          </p:nvSpPr>
          <p:spPr bwMode="auto">
            <a:xfrm flipV="1">
              <a:off x="1446" y="2287"/>
              <a:ext cx="0" cy="192"/>
            </a:xfrm>
            <a:prstGeom prst="line">
              <a:avLst/>
            </a:prstGeom>
            <a:noFill/>
            <a:ln w="9525">
              <a:solidFill>
                <a:schemeClr val="tx1"/>
              </a:solidFill>
              <a:round/>
              <a:headEnd/>
              <a:tailEnd type="triangle" w="med" len="med"/>
            </a:ln>
            <a:effectLst/>
          </p:spPr>
          <p:txBody>
            <a:bodyPr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4042" name="Freeform 10">
              <a:extLst>
                <a:ext uri="{FF2B5EF4-FFF2-40B4-BE49-F238E27FC236}">
                  <a16:creationId xmlns:a16="http://schemas.microsoft.com/office/drawing/2014/main" id="{D43F2F46-DFE5-4C65-91C8-E952988AF65E}"/>
                </a:ext>
              </a:extLst>
            </p:cNvPr>
            <p:cNvSpPr>
              <a:spLocks/>
            </p:cNvSpPr>
            <p:nvPr/>
          </p:nvSpPr>
          <p:spPr bwMode="auto">
            <a:xfrm flipH="1">
              <a:off x="1392" y="1699"/>
              <a:ext cx="57" cy="461"/>
            </a:xfrm>
            <a:custGeom>
              <a:avLst/>
              <a:gdLst/>
              <a:ahLst/>
              <a:cxnLst>
                <a:cxn ang="0">
                  <a:pos x="0" y="306"/>
                </a:cxn>
                <a:cxn ang="0">
                  <a:pos x="0" y="0"/>
                </a:cxn>
              </a:cxnLst>
              <a:rect l="0" t="0" r="r" b="b"/>
              <a:pathLst>
                <a:path w="1" h="306">
                  <a:moveTo>
                    <a:pt x="0" y="306"/>
                  </a:moveTo>
                  <a:lnTo>
                    <a:pt x="0" y="0"/>
                  </a:lnTo>
                </a:path>
              </a:pathLst>
            </a:custGeom>
            <a:noFill/>
            <a:ln w="9525" cap="flat" cmpd="sng">
              <a:solidFill>
                <a:schemeClr val="tx1"/>
              </a:solidFill>
              <a:prstDash val="solid"/>
              <a:round/>
              <a:headEnd type="none" w="med" len="med"/>
              <a:tailEnd type="triangle" w="med" len="med"/>
            </a:ln>
            <a:effectLst/>
          </p:spPr>
          <p:txBody>
            <a:bodyPr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4043" name="Freeform 11">
              <a:extLst>
                <a:ext uri="{FF2B5EF4-FFF2-40B4-BE49-F238E27FC236}">
                  <a16:creationId xmlns:a16="http://schemas.microsoft.com/office/drawing/2014/main" id="{FECC0344-B14E-4C16-9444-12A6EE95F496}"/>
                </a:ext>
              </a:extLst>
            </p:cNvPr>
            <p:cNvSpPr>
              <a:spLocks/>
            </p:cNvSpPr>
            <p:nvPr/>
          </p:nvSpPr>
          <p:spPr bwMode="auto">
            <a:xfrm>
              <a:off x="1449" y="1303"/>
              <a:ext cx="1" cy="171"/>
            </a:xfrm>
            <a:custGeom>
              <a:avLst/>
              <a:gdLst/>
              <a:ahLst/>
              <a:cxnLst>
                <a:cxn ang="0">
                  <a:pos x="0" y="171"/>
                </a:cxn>
                <a:cxn ang="0">
                  <a:pos x="0" y="0"/>
                </a:cxn>
              </a:cxnLst>
              <a:rect l="0" t="0" r="r" b="b"/>
              <a:pathLst>
                <a:path w="1" h="171">
                  <a:moveTo>
                    <a:pt x="0" y="171"/>
                  </a:moveTo>
                  <a:lnTo>
                    <a:pt x="0" y="0"/>
                  </a:lnTo>
                </a:path>
              </a:pathLst>
            </a:custGeom>
            <a:noFill/>
            <a:ln w="9525" cap="flat" cmpd="sng">
              <a:solidFill>
                <a:schemeClr val="tx1"/>
              </a:solidFill>
              <a:prstDash val="solid"/>
              <a:round/>
              <a:headEnd type="none" w="med" len="med"/>
              <a:tailEnd type="none" w="med" len="med"/>
            </a:ln>
            <a:effectLst/>
          </p:spPr>
          <p:txBody>
            <a:bodyPr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4044" name="Freeform 12">
              <a:extLst>
                <a:ext uri="{FF2B5EF4-FFF2-40B4-BE49-F238E27FC236}">
                  <a16:creationId xmlns:a16="http://schemas.microsoft.com/office/drawing/2014/main" id="{B4A05B05-18CE-4E5B-BCB8-C5BCA4392386}"/>
                </a:ext>
              </a:extLst>
            </p:cNvPr>
            <p:cNvSpPr>
              <a:spLocks/>
            </p:cNvSpPr>
            <p:nvPr/>
          </p:nvSpPr>
          <p:spPr bwMode="auto">
            <a:xfrm>
              <a:off x="1449" y="1303"/>
              <a:ext cx="513" cy="1"/>
            </a:xfrm>
            <a:custGeom>
              <a:avLst/>
              <a:gdLst/>
              <a:ahLst/>
              <a:cxnLst>
                <a:cxn ang="0">
                  <a:pos x="0" y="0"/>
                </a:cxn>
                <a:cxn ang="0">
                  <a:pos x="513" y="0"/>
                </a:cxn>
              </a:cxnLst>
              <a:rect l="0" t="0" r="r" b="b"/>
              <a:pathLst>
                <a:path w="513" h="1">
                  <a:moveTo>
                    <a:pt x="0" y="0"/>
                  </a:moveTo>
                  <a:lnTo>
                    <a:pt x="513" y="0"/>
                  </a:lnTo>
                </a:path>
              </a:pathLst>
            </a:custGeom>
            <a:noFill/>
            <a:ln w="9525" cap="flat" cmpd="sng">
              <a:solidFill>
                <a:schemeClr val="tx1"/>
              </a:solidFill>
              <a:prstDash val="solid"/>
              <a:round/>
              <a:headEnd type="none" w="med" len="med"/>
              <a:tailEnd type="triangle" w="med" len="med"/>
            </a:ln>
            <a:effectLst/>
          </p:spPr>
          <p:txBody>
            <a:bodyPr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4045" name="Line 13">
              <a:extLst>
                <a:ext uri="{FF2B5EF4-FFF2-40B4-BE49-F238E27FC236}">
                  <a16:creationId xmlns:a16="http://schemas.microsoft.com/office/drawing/2014/main" id="{3FDA9588-0C6A-46F9-B1BA-B17C735A12DD}"/>
                </a:ext>
              </a:extLst>
            </p:cNvPr>
            <p:cNvSpPr>
              <a:spLocks noChangeShapeType="1"/>
            </p:cNvSpPr>
            <p:nvPr/>
          </p:nvSpPr>
          <p:spPr bwMode="auto">
            <a:xfrm>
              <a:off x="1446" y="2575"/>
              <a:ext cx="0" cy="240"/>
            </a:xfrm>
            <a:prstGeom prst="line">
              <a:avLst/>
            </a:prstGeom>
            <a:noFill/>
            <a:ln w="9525">
              <a:solidFill>
                <a:schemeClr val="tx1"/>
              </a:solidFill>
              <a:prstDash val="dash"/>
              <a:round/>
              <a:headEnd/>
              <a:tailEnd/>
            </a:ln>
            <a:effectLst/>
          </p:spPr>
          <p:txBody>
            <a:bodyPr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4046" name="Line 14">
              <a:extLst>
                <a:ext uri="{FF2B5EF4-FFF2-40B4-BE49-F238E27FC236}">
                  <a16:creationId xmlns:a16="http://schemas.microsoft.com/office/drawing/2014/main" id="{B6F77827-1717-4FBF-ABA0-403C5D93464E}"/>
                </a:ext>
              </a:extLst>
            </p:cNvPr>
            <p:cNvSpPr>
              <a:spLocks noChangeShapeType="1"/>
            </p:cNvSpPr>
            <p:nvPr/>
          </p:nvSpPr>
          <p:spPr bwMode="auto">
            <a:xfrm>
              <a:off x="1062" y="2479"/>
              <a:ext cx="0" cy="336"/>
            </a:xfrm>
            <a:prstGeom prst="line">
              <a:avLst/>
            </a:prstGeom>
            <a:noFill/>
            <a:ln w="38100">
              <a:solidFill>
                <a:schemeClr val="tx1"/>
              </a:solidFill>
              <a:prstDash val="sysDot"/>
              <a:round/>
              <a:headEnd/>
              <a:tailEnd/>
            </a:ln>
            <a:effectLst/>
          </p:spPr>
          <p:txBody>
            <a:bodyPr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39953" name="Text Box 15">
              <a:extLst>
                <a:ext uri="{FF2B5EF4-FFF2-40B4-BE49-F238E27FC236}">
                  <a16:creationId xmlns:a16="http://schemas.microsoft.com/office/drawing/2014/main" id="{6532D70C-5DD7-4F67-A703-CF4DE7FE99C7}"/>
                </a:ext>
              </a:extLst>
            </p:cNvPr>
            <p:cNvSpPr txBox="1">
              <a:spLocks noChangeArrowheads="1"/>
            </p:cNvSpPr>
            <p:nvPr/>
          </p:nvSpPr>
          <p:spPr bwMode="auto">
            <a:xfrm>
              <a:off x="2550" y="1375"/>
              <a:ext cx="105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4048" name="Freeform 16">
              <a:extLst>
                <a:ext uri="{FF2B5EF4-FFF2-40B4-BE49-F238E27FC236}">
                  <a16:creationId xmlns:a16="http://schemas.microsoft.com/office/drawing/2014/main" id="{9A4ACAF2-7350-4537-907C-D710CE9A14E6}"/>
                </a:ext>
              </a:extLst>
            </p:cNvPr>
            <p:cNvSpPr>
              <a:spLocks/>
            </p:cNvSpPr>
            <p:nvPr/>
          </p:nvSpPr>
          <p:spPr bwMode="auto">
            <a:xfrm>
              <a:off x="288" y="3121"/>
              <a:ext cx="531" cy="1"/>
            </a:xfrm>
            <a:custGeom>
              <a:avLst/>
              <a:gdLst/>
              <a:ahLst/>
              <a:cxnLst>
                <a:cxn ang="0">
                  <a:pos x="0" y="0"/>
                </a:cxn>
                <a:cxn ang="0">
                  <a:pos x="531" y="0"/>
                </a:cxn>
              </a:cxnLst>
              <a:rect l="0" t="0" r="r" b="b"/>
              <a:pathLst>
                <a:path w="531" h="1">
                  <a:moveTo>
                    <a:pt x="0" y="0"/>
                  </a:moveTo>
                  <a:lnTo>
                    <a:pt x="531" y="0"/>
                  </a:lnTo>
                </a:path>
              </a:pathLst>
            </a:custGeom>
            <a:noFill/>
            <a:ln w="9525" cap="flat" cmpd="sng">
              <a:solidFill>
                <a:schemeClr val="tx1"/>
              </a:solidFill>
              <a:prstDash val="solid"/>
              <a:round/>
              <a:headEnd type="none" w="med" len="med"/>
              <a:tailEnd type="triangle" w="med" len="med"/>
            </a:ln>
            <a:effectLst/>
          </p:spPr>
          <p:txBody>
            <a:bodyPr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39955" name="Text Box 17">
              <a:extLst>
                <a:ext uri="{FF2B5EF4-FFF2-40B4-BE49-F238E27FC236}">
                  <a16:creationId xmlns:a16="http://schemas.microsoft.com/office/drawing/2014/main" id="{63AFD937-E457-4ACB-87D9-2FFB42956FB1}"/>
                </a:ext>
              </a:extLst>
            </p:cNvPr>
            <p:cNvSpPr txBox="1">
              <a:spLocks noChangeArrowheads="1"/>
            </p:cNvSpPr>
            <p:nvPr/>
          </p:nvSpPr>
          <p:spPr bwMode="auto">
            <a:xfrm>
              <a:off x="294" y="2959"/>
              <a:ext cx="4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sys clk</a:t>
              </a:r>
            </a:p>
          </p:txBody>
        </p:sp>
        <p:sp>
          <p:nvSpPr>
            <p:cNvPr id="44050" name="AutoShape 18">
              <a:extLst>
                <a:ext uri="{FF2B5EF4-FFF2-40B4-BE49-F238E27FC236}">
                  <a16:creationId xmlns:a16="http://schemas.microsoft.com/office/drawing/2014/main" id="{9BF87819-2868-435C-A1E1-52A4465E4C68}"/>
                </a:ext>
              </a:extLst>
            </p:cNvPr>
            <p:cNvSpPr>
              <a:spLocks noChangeArrowheads="1"/>
            </p:cNvSpPr>
            <p:nvPr/>
          </p:nvSpPr>
          <p:spPr bwMode="auto">
            <a:xfrm rot="5400000">
              <a:off x="1974" y="1087"/>
              <a:ext cx="480" cy="480"/>
            </a:xfrm>
            <a:prstGeom prst="triangle">
              <a:avLst>
                <a:gd name="adj" fmla="val 50000"/>
              </a:avLst>
            </a:prstGeom>
            <a:solidFill>
              <a:srgbClr val="FFFFCC"/>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4051" name="Line 19">
              <a:extLst>
                <a:ext uri="{FF2B5EF4-FFF2-40B4-BE49-F238E27FC236}">
                  <a16:creationId xmlns:a16="http://schemas.microsoft.com/office/drawing/2014/main" id="{E662A547-141F-41EB-8DCC-91B5D1773149}"/>
                </a:ext>
              </a:extLst>
            </p:cNvPr>
            <p:cNvSpPr>
              <a:spLocks noChangeShapeType="1"/>
            </p:cNvSpPr>
            <p:nvPr/>
          </p:nvSpPr>
          <p:spPr bwMode="auto">
            <a:xfrm>
              <a:off x="2214" y="1183"/>
              <a:ext cx="960" cy="0"/>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4052" name="Line 20">
              <a:extLst>
                <a:ext uri="{FF2B5EF4-FFF2-40B4-BE49-F238E27FC236}">
                  <a16:creationId xmlns:a16="http://schemas.microsoft.com/office/drawing/2014/main" id="{4E129C03-C1C0-46CF-BE9F-A5FAE95CF836}"/>
                </a:ext>
              </a:extLst>
            </p:cNvPr>
            <p:cNvSpPr>
              <a:spLocks noChangeShapeType="1"/>
            </p:cNvSpPr>
            <p:nvPr/>
          </p:nvSpPr>
          <p:spPr bwMode="auto">
            <a:xfrm>
              <a:off x="2214" y="1471"/>
              <a:ext cx="960" cy="0"/>
            </a:xfrm>
            <a:prstGeom prst="line">
              <a:avLst/>
            </a:prstGeom>
            <a:noFill/>
            <a:ln w="9525">
              <a:solidFill>
                <a:schemeClr val="tx1"/>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39959" name="Rectangle 21">
              <a:extLst>
                <a:ext uri="{FF2B5EF4-FFF2-40B4-BE49-F238E27FC236}">
                  <a16:creationId xmlns:a16="http://schemas.microsoft.com/office/drawing/2014/main" id="{80C2A7A4-FE60-4E2C-9732-B90A2216221A}"/>
                </a:ext>
              </a:extLst>
            </p:cNvPr>
            <p:cNvSpPr>
              <a:spLocks noChangeArrowheads="1"/>
            </p:cNvSpPr>
            <p:nvPr/>
          </p:nvSpPr>
          <p:spPr bwMode="auto">
            <a:xfrm>
              <a:off x="2502" y="1231"/>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rgbClr val="333399"/>
                </a:buClr>
                <a:buSzTx/>
                <a:buFontTx/>
                <a:buNone/>
                <a:tabLst/>
                <a:defRPr/>
              </a:pPr>
              <a:r>
                <a:rPr kumimoji="0" lang="en-US" altLang="zh-CN" sz="1400" b="1"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rPr>
                <a:t>LVDS</a:t>
              </a:r>
            </a:p>
          </p:txBody>
        </p:sp>
        <p:sp>
          <p:nvSpPr>
            <p:cNvPr id="44054" name="Oval 22">
              <a:extLst>
                <a:ext uri="{FF2B5EF4-FFF2-40B4-BE49-F238E27FC236}">
                  <a16:creationId xmlns:a16="http://schemas.microsoft.com/office/drawing/2014/main" id="{BC844A7F-9210-4A1E-AF5A-4FDAE8F0ECEA}"/>
                </a:ext>
              </a:extLst>
            </p:cNvPr>
            <p:cNvSpPr>
              <a:spLocks noChangeArrowheads="1"/>
            </p:cNvSpPr>
            <p:nvPr/>
          </p:nvSpPr>
          <p:spPr bwMode="auto">
            <a:xfrm flipV="1">
              <a:off x="2187" y="1469"/>
              <a:ext cx="39" cy="39"/>
            </a:xfrm>
            <a:prstGeom prst="ellipse">
              <a:avLst/>
            </a:prstGeom>
            <a:noFill/>
            <a:ln w="12700">
              <a:solidFill>
                <a:schemeClr val="tx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39961" name="Text Box 23">
              <a:extLst>
                <a:ext uri="{FF2B5EF4-FFF2-40B4-BE49-F238E27FC236}">
                  <a16:creationId xmlns:a16="http://schemas.microsoft.com/office/drawing/2014/main" id="{B155683F-0345-4626-8E6F-D48904289296}"/>
                </a:ext>
              </a:extLst>
            </p:cNvPr>
            <p:cNvSpPr txBox="1">
              <a:spLocks noChangeArrowheads="1"/>
            </p:cNvSpPr>
            <p:nvPr/>
          </p:nvSpPr>
          <p:spPr bwMode="auto">
            <a:xfrm>
              <a:off x="3174" y="1135"/>
              <a:ext cx="816" cy="612"/>
            </a:xfrm>
            <a:prstGeom prst="rect">
              <a:avLst/>
            </a:prstGeom>
            <a:solidFill>
              <a:srgbClr val="FFCC99"/>
            </a:solidFill>
            <a:ln w="9525">
              <a:solidFill>
                <a:schemeClr val="tx1"/>
              </a:solidFill>
              <a:miter lim="800000"/>
              <a:headEnd/>
              <a:tailEnd/>
            </a:ln>
          </p:spPr>
          <p:txBody>
            <a:bodyPr lIns="72000" tIns="252000" rIns="72000" bIns="252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ts val="18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 Out Buffer</a:t>
              </a:r>
            </a:p>
          </p:txBody>
        </p:sp>
        <p:sp>
          <p:nvSpPr>
            <p:cNvPr id="39962" name="Text Box 24">
              <a:extLst>
                <a:ext uri="{FF2B5EF4-FFF2-40B4-BE49-F238E27FC236}">
                  <a16:creationId xmlns:a16="http://schemas.microsoft.com/office/drawing/2014/main" id="{C7368C69-BB64-4B25-BCE5-1118A8E9FC6B}"/>
                </a:ext>
              </a:extLst>
            </p:cNvPr>
            <p:cNvSpPr txBox="1">
              <a:spLocks noChangeArrowheads="1"/>
            </p:cNvSpPr>
            <p:nvPr/>
          </p:nvSpPr>
          <p:spPr bwMode="auto">
            <a:xfrm>
              <a:off x="864" y="2047"/>
              <a:ext cx="816" cy="225"/>
            </a:xfrm>
            <a:prstGeom prst="rect">
              <a:avLst/>
            </a:prstGeom>
            <a:solidFill>
              <a:srgbClr val="CCECFF"/>
            </a:solidFill>
            <a:ln w="9525">
              <a:solidFill>
                <a:schemeClr val="tx1"/>
              </a:solidFill>
              <a:miter lim="800000"/>
              <a:headEnd/>
              <a:tailEnd/>
            </a:ln>
          </p:spPr>
          <p:txBody>
            <a:bodyPr lIns="72000" tIns="36000" rIns="72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FEC 01</a:t>
              </a:r>
            </a:p>
          </p:txBody>
        </p:sp>
      </p:grpSp>
      <p:sp>
        <p:nvSpPr>
          <p:cNvPr id="44057" name="AutoShape 25">
            <a:extLst>
              <a:ext uri="{FF2B5EF4-FFF2-40B4-BE49-F238E27FC236}">
                <a16:creationId xmlns:a16="http://schemas.microsoft.com/office/drawing/2014/main" id="{9879426D-E0DC-4898-A72F-5F137209BC74}"/>
              </a:ext>
            </a:extLst>
          </p:cNvPr>
          <p:cNvSpPr>
            <a:spLocks noChangeArrowheads="1"/>
          </p:cNvSpPr>
          <p:nvPr/>
        </p:nvSpPr>
        <p:spPr bwMode="auto">
          <a:xfrm>
            <a:off x="990600" y="1066800"/>
            <a:ext cx="2057400" cy="914400"/>
          </a:xfrm>
          <a:prstGeom prst="wedgeRoundRectCallout">
            <a:avLst>
              <a:gd name="adj1" fmla="val -17282"/>
              <a:gd name="adj2" fmla="val 104167"/>
              <a:gd name="adj3" fmla="val 16667"/>
            </a:avLst>
          </a:prstGeom>
          <a:solidFill>
            <a:srgbClr val="00FF00"/>
          </a:solidFill>
          <a:ln w="9525">
            <a:solidFill>
              <a:schemeClr val="hlink"/>
            </a:solidFill>
            <a:miter lim="800000"/>
            <a:headEnd/>
            <a:tailEnd/>
          </a:ln>
        </p:spPr>
        <p:txBody>
          <a:bodyPr lIns="0" tIns="108000" rIns="0" bIns="108000"/>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rPr>
              <a:t>A FEC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rPr>
              <a:t>Structure</a:t>
            </a:r>
          </a:p>
        </p:txBody>
      </p:sp>
      <p:sp>
        <p:nvSpPr>
          <p:cNvPr id="39942" name="Rectangle 26">
            <a:extLst>
              <a:ext uri="{FF2B5EF4-FFF2-40B4-BE49-F238E27FC236}">
                <a16:creationId xmlns:a16="http://schemas.microsoft.com/office/drawing/2014/main" id="{2B5C9EB3-5531-4415-B9CB-1048CEA6EC30}"/>
              </a:ext>
            </a:extLst>
          </p:cNvPr>
          <p:cNvSpPr>
            <a:spLocks noGrp="1" noChangeArrowheads="1"/>
          </p:cNvSpPr>
          <p:nvPr>
            <p:ph type="title" idx="4294967295"/>
          </p:nvPr>
        </p:nvSpPr>
        <p:spPr>
          <a:xfrm>
            <a:off x="395288" y="549275"/>
            <a:ext cx="8229600" cy="504825"/>
          </a:xfrm>
        </p:spPr>
        <p:txBody>
          <a:bodyPr/>
          <a:lstStyle/>
          <a:p>
            <a:pPr eaLnBrk="1" hangingPunct="1"/>
            <a:r>
              <a:rPr lang="en-US" altLang="zh-CN" sz="2800"/>
              <a:t>A Data Chain</a:t>
            </a:r>
          </a:p>
        </p:txBody>
      </p:sp>
      <p:sp>
        <p:nvSpPr>
          <p:cNvPr id="26" name="页脚占位符 3">
            <a:extLst>
              <a:ext uri="{FF2B5EF4-FFF2-40B4-BE49-F238E27FC236}">
                <a16:creationId xmlns:a16="http://schemas.microsoft.com/office/drawing/2014/main" id="{53819251-0AB5-4A93-8BE8-780963E61FC1}"/>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48708C3B-2FDD-4E7B-B1EB-A6208105BD8C}"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4057"/>
                                        </p:tgtEl>
                                        <p:attrNameLst>
                                          <p:attrName>style.visibility</p:attrName>
                                        </p:attrNameLst>
                                      </p:cBhvr>
                                      <p:to>
                                        <p:strVal val="visible"/>
                                      </p:to>
                                    </p:set>
                                    <p:anim calcmode="lin" valueType="num">
                                      <p:cBhvr additive="base">
                                        <p:cTn id="7" dur="500" fill="hold"/>
                                        <p:tgtEl>
                                          <p:spTgt spid="44057"/>
                                        </p:tgtEl>
                                        <p:attrNameLst>
                                          <p:attrName>ppt_x</p:attrName>
                                        </p:attrNameLst>
                                      </p:cBhvr>
                                      <p:tavLst>
                                        <p:tav tm="0">
                                          <p:val>
                                            <p:strVal val="1+#ppt_w/2"/>
                                          </p:val>
                                        </p:tav>
                                        <p:tav tm="100000">
                                          <p:val>
                                            <p:strVal val="#ppt_x"/>
                                          </p:val>
                                        </p:tav>
                                      </p:tavLst>
                                    </p:anim>
                                    <p:anim calcmode="lin" valueType="num">
                                      <p:cBhvr additive="base">
                                        <p:cTn id="8" dur="500" fill="hold"/>
                                        <p:tgtEl>
                                          <p:spTgt spid="4405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4405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57" grpId="0" animBg="1" autoUpdateAnimBg="0"/>
    </p:bld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22">
            <a:extLst>
              <a:ext uri="{FF2B5EF4-FFF2-40B4-BE49-F238E27FC236}">
                <a16:creationId xmlns:a16="http://schemas.microsoft.com/office/drawing/2014/main" id="{3EB7FB66-EC69-4BB6-A2DC-2AF29D0B91BA}"/>
              </a:ext>
            </a:extLst>
          </p:cNvPr>
          <p:cNvSpPr txBox="1">
            <a:spLocks noChangeArrowheads="1"/>
          </p:cNvSpPr>
          <p:nvPr/>
        </p:nvSpPr>
        <p:spPr bwMode="auto">
          <a:xfrm>
            <a:off x="457200" y="762000"/>
            <a:ext cx="2514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zh-CN" sz="2400" b="1" i="0" u="sng" strike="noStrike" kern="1200" cap="none" spc="0" normalizeH="0" baseline="0" noProof="0">
              <a:ln>
                <a:noFill/>
              </a:ln>
              <a:solidFill>
                <a:srgbClr val="000000"/>
              </a:solidFill>
              <a:effectLst/>
              <a:uLnTx/>
              <a:uFillTx/>
              <a:latin typeface="Arial Black" panose="020B0A04020102020204" pitchFamily="34" charset="0"/>
              <a:ea typeface="宋体" panose="02010600030101010101" pitchFamily="2" charset="-122"/>
              <a:cs typeface="+mn-cs"/>
            </a:endParaRPr>
          </a:p>
        </p:txBody>
      </p:sp>
      <p:sp>
        <p:nvSpPr>
          <p:cNvPr id="40963" name="Text Box 23">
            <a:extLst>
              <a:ext uri="{FF2B5EF4-FFF2-40B4-BE49-F238E27FC236}">
                <a16:creationId xmlns:a16="http://schemas.microsoft.com/office/drawing/2014/main" id="{F1BA1F43-7875-4D5A-855E-665EDB95EAC3}"/>
              </a:ext>
            </a:extLst>
          </p:cNvPr>
          <p:cNvSpPr txBox="1">
            <a:spLocks noChangeArrowheads="1"/>
          </p:cNvSpPr>
          <p:nvPr/>
        </p:nvSpPr>
        <p:spPr bwMode="auto">
          <a:xfrm>
            <a:off x="684213" y="4005263"/>
            <a:ext cx="8001000" cy="2474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8925" indent="-2889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1800" b="1"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rPr>
              <a:t>Hit position information is transformed into data by DISC</a:t>
            </a:r>
          </a:p>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1800" b="1"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rPr>
              <a:t>Data of DISC are shaped and kept in 6.4</a:t>
            </a:r>
            <a:r>
              <a:rPr kumimoji="1" lang="en-US" altLang="zh-CN" sz="1800" b="1"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sym typeface="Symbol" panose="05050102010706020507" pitchFamily="18" charset="2"/>
              </a:rPr>
              <a:t></a:t>
            </a:r>
            <a:r>
              <a:rPr kumimoji="1" lang="en-US" altLang="zh-CN" sz="1800" b="1"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rPr>
              <a:t>s in Pipeline circuit to wait trigger</a:t>
            </a:r>
          </a:p>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1800" b="1"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rPr>
              <a:t>If trigger is coming data are stored in sending Buffer(FIFO) / if not data are dropped</a:t>
            </a:r>
          </a:p>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1800" b="1"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rPr>
              <a:t>16 shift registers are connected as a 16-shift daisy chain</a:t>
            </a:r>
          </a:p>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1800" b="1"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rPr>
              <a:t>No Deadtime</a:t>
            </a:r>
          </a:p>
        </p:txBody>
      </p:sp>
      <p:sp>
        <p:nvSpPr>
          <p:cNvPr id="40964" name="Rectangle 28">
            <a:extLst>
              <a:ext uri="{FF2B5EF4-FFF2-40B4-BE49-F238E27FC236}">
                <a16:creationId xmlns:a16="http://schemas.microsoft.com/office/drawing/2014/main" id="{4C83F8DD-B3F0-40A2-8F45-ED0B68C7B657}"/>
              </a:ext>
            </a:extLst>
          </p:cNvPr>
          <p:cNvSpPr>
            <a:spLocks noGrp="1" noChangeArrowheads="1"/>
          </p:cNvSpPr>
          <p:nvPr>
            <p:ph type="title" idx="4294967295"/>
          </p:nvPr>
        </p:nvSpPr>
        <p:spPr/>
        <p:txBody>
          <a:bodyPr/>
          <a:lstStyle/>
          <a:p>
            <a:pPr eaLnBrk="1" hangingPunct="1"/>
            <a:r>
              <a:rPr kumimoji="1" lang="en-US" altLang="zh-CN" sz="2800" b="1" u="sng">
                <a:solidFill>
                  <a:schemeClr val="tx1"/>
                </a:solidFill>
              </a:rPr>
              <a:t>FEC Structure</a:t>
            </a:r>
          </a:p>
        </p:txBody>
      </p:sp>
      <p:grpSp>
        <p:nvGrpSpPr>
          <p:cNvPr id="40965" name="Group 31">
            <a:extLst>
              <a:ext uri="{FF2B5EF4-FFF2-40B4-BE49-F238E27FC236}">
                <a16:creationId xmlns:a16="http://schemas.microsoft.com/office/drawing/2014/main" id="{2AA9F86D-7E02-4FA1-B886-E2B4807FFE83}"/>
              </a:ext>
            </a:extLst>
          </p:cNvPr>
          <p:cNvGrpSpPr>
            <a:grpSpLocks/>
          </p:cNvGrpSpPr>
          <p:nvPr/>
        </p:nvGrpSpPr>
        <p:grpSpPr bwMode="auto">
          <a:xfrm>
            <a:off x="609600" y="733425"/>
            <a:ext cx="8229600" cy="2840038"/>
            <a:chOff x="384" y="480"/>
            <a:chExt cx="5184" cy="1789"/>
          </a:xfrm>
        </p:grpSpPr>
        <p:sp>
          <p:nvSpPr>
            <p:cNvPr id="45059" name="Rectangle 3">
              <a:extLst>
                <a:ext uri="{FF2B5EF4-FFF2-40B4-BE49-F238E27FC236}">
                  <a16:creationId xmlns:a16="http://schemas.microsoft.com/office/drawing/2014/main" id="{D39158CA-2748-4267-B05A-B8005F899EC5}"/>
                </a:ext>
              </a:extLst>
            </p:cNvPr>
            <p:cNvSpPr>
              <a:spLocks noChangeArrowheads="1"/>
            </p:cNvSpPr>
            <p:nvPr/>
          </p:nvSpPr>
          <p:spPr bwMode="auto">
            <a:xfrm>
              <a:off x="720" y="1104"/>
              <a:ext cx="720" cy="432"/>
            </a:xfrm>
            <a:prstGeom prst="rect">
              <a:avLst/>
            </a:prstGeom>
            <a:noFill/>
            <a:ln w="9525">
              <a:noFill/>
              <a:miter lim="800000"/>
              <a:headEnd/>
              <a:tailEnd/>
            </a:ln>
            <a:effectLst/>
          </p:spPr>
          <p:txBody>
            <a:bodyPr wrap="none"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0968" name="Rectangle 4">
              <a:extLst>
                <a:ext uri="{FF2B5EF4-FFF2-40B4-BE49-F238E27FC236}">
                  <a16:creationId xmlns:a16="http://schemas.microsoft.com/office/drawing/2014/main" id="{E1778826-6868-456B-A39F-C696EA1ED8F6}"/>
                </a:ext>
              </a:extLst>
            </p:cNvPr>
            <p:cNvSpPr>
              <a:spLocks noChangeArrowheads="1"/>
            </p:cNvSpPr>
            <p:nvPr/>
          </p:nvSpPr>
          <p:spPr bwMode="auto">
            <a:xfrm>
              <a:off x="1728" y="1254"/>
              <a:ext cx="912" cy="179"/>
            </a:xfrm>
            <a:prstGeom prst="rect">
              <a:avLst/>
            </a:prstGeom>
            <a:solidFill>
              <a:srgbClr val="FFCC99"/>
            </a:solidFill>
            <a:ln w="9525">
              <a:solidFill>
                <a:schemeClr val="tx1"/>
              </a:solidFill>
              <a:miter lim="800000"/>
              <a:headEnd/>
              <a:tailEnd/>
            </a:ln>
          </p:spPr>
          <p:txBody>
            <a:bodyPr lIns="0" tIns="0" rIns="0" bIns="0" anchor="ct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Pipeline </a:t>
              </a:r>
            </a:p>
          </p:txBody>
        </p:sp>
        <p:sp>
          <p:nvSpPr>
            <p:cNvPr id="40969" name="Rectangle 5">
              <a:extLst>
                <a:ext uri="{FF2B5EF4-FFF2-40B4-BE49-F238E27FC236}">
                  <a16:creationId xmlns:a16="http://schemas.microsoft.com/office/drawing/2014/main" id="{72985E94-21ED-4E8B-97F5-893AB0AC865A}"/>
                </a:ext>
              </a:extLst>
            </p:cNvPr>
            <p:cNvSpPr>
              <a:spLocks noChangeArrowheads="1"/>
            </p:cNvSpPr>
            <p:nvPr/>
          </p:nvSpPr>
          <p:spPr bwMode="auto">
            <a:xfrm>
              <a:off x="864" y="1152"/>
              <a:ext cx="576" cy="384"/>
            </a:xfrm>
            <a:prstGeom prst="rect">
              <a:avLst/>
            </a:prstGeom>
            <a:solidFill>
              <a:srgbClr val="CCECFF"/>
            </a:solidFill>
            <a:ln w="9525">
              <a:solidFill>
                <a:schemeClr val="tx1"/>
              </a:solidFill>
              <a:miter lim="800000"/>
              <a:headEnd/>
              <a:tailEnd/>
            </a:ln>
          </p:spPr>
          <p:txBody>
            <a:bodyPr lIns="0" tIns="0" rIns="0" bIns="0" anchor="ctr" anchorCtr="1"/>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DISC</a:t>
              </a:r>
            </a:p>
          </p:txBody>
        </p:sp>
        <p:sp>
          <p:nvSpPr>
            <p:cNvPr id="40970" name="Rectangle 6">
              <a:extLst>
                <a:ext uri="{FF2B5EF4-FFF2-40B4-BE49-F238E27FC236}">
                  <a16:creationId xmlns:a16="http://schemas.microsoft.com/office/drawing/2014/main" id="{E339DC88-0E4C-4F1B-B313-78B2C47AE4C2}"/>
                </a:ext>
              </a:extLst>
            </p:cNvPr>
            <p:cNvSpPr>
              <a:spLocks noChangeArrowheads="1"/>
            </p:cNvSpPr>
            <p:nvPr/>
          </p:nvSpPr>
          <p:spPr bwMode="auto">
            <a:xfrm>
              <a:off x="4028" y="1141"/>
              <a:ext cx="576" cy="384"/>
            </a:xfrm>
            <a:prstGeom prst="rect">
              <a:avLst/>
            </a:prstGeom>
            <a:solidFill>
              <a:srgbClr val="FFFFCC"/>
            </a:solidFill>
            <a:ln w="9525">
              <a:solidFill>
                <a:schemeClr val="tx1"/>
              </a:solidFill>
              <a:miter lim="800000"/>
              <a:headEnd/>
              <a:tailEnd/>
            </a:ln>
          </p:spPr>
          <p:txBody>
            <a:bodyPr lIns="0" tIns="0" rIns="0" bIns="0" anchor="ctr" anchorCtr="1"/>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Sending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Buffer</a:t>
              </a:r>
            </a:p>
          </p:txBody>
        </p:sp>
        <p:sp>
          <p:nvSpPr>
            <p:cNvPr id="40971" name="Rectangle 7">
              <a:extLst>
                <a:ext uri="{FF2B5EF4-FFF2-40B4-BE49-F238E27FC236}">
                  <a16:creationId xmlns:a16="http://schemas.microsoft.com/office/drawing/2014/main" id="{2DC7706A-B1BE-4C1C-A0EF-FD4137FA8267}"/>
                </a:ext>
              </a:extLst>
            </p:cNvPr>
            <p:cNvSpPr>
              <a:spLocks noChangeArrowheads="1"/>
            </p:cNvSpPr>
            <p:nvPr/>
          </p:nvSpPr>
          <p:spPr bwMode="auto">
            <a:xfrm>
              <a:off x="4752" y="1152"/>
              <a:ext cx="720" cy="352"/>
            </a:xfrm>
            <a:prstGeom prst="rect">
              <a:avLst/>
            </a:prstGeom>
            <a:solidFill>
              <a:srgbClr val="EAEAEA"/>
            </a:solidFill>
            <a:ln w="9525">
              <a:solidFill>
                <a:schemeClr val="tx1"/>
              </a:solidFill>
              <a:miter lim="800000"/>
              <a:headEnd/>
              <a:tailEnd/>
            </a:ln>
          </p:spPr>
          <p:txBody>
            <a:bodyPr lIns="0" tIns="0" rIns="0" bIns="0" anchor="ct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Shift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Regester</a:t>
              </a:r>
            </a:p>
          </p:txBody>
        </p:sp>
        <p:sp>
          <p:nvSpPr>
            <p:cNvPr id="45064" name="Line 8">
              <a:extLst>
                <a:ext uri="{FF2B5EF4-FFF2-40B4-BE49-F238E27FC236}">
                  <a16:creationId xmlns:a16="http://schemas.microsoft.com/office/drawing/2014/main" id="{D9F55807-F2E3-41E1-A321-D20E0AB6FB3A}"/>
                </a:ext>
              </a:extLst>
            </p:cNvPr>
            <p:cNvSpPr>
              <a:spLocks noChangeShapeType="1"/>
            </p:cNvSpPr>
            <p:nvPr/>
          </p:nvSpPr>
          <p:spPr bwMode="auto">
            <a:xfrm>
              <a:off x="5136" y="1488"/>
              <a:ext cx="0" cy="432"/>
            </a:xfrm>
            <a:prstGeom prst="line">
              <a:avLst/>
            </a:prstGeom>
            <a:noFill/>
            <a:ln w="9525">
              <a:solidFill>
                <a:schemeClr val="tx1"/>
              </a:solidFill>
              <a:round/>
              <a:headEnd type="triangle" w="med" len="me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0973" name="Rectangle 9">
              <a:extLst>
                <a:ext uri="{FF2B5EF4-FFF2-40B4-BE49-F238E27FC236}">
                  <a16:creationId xmlns:a16="http://schemas.microsoft.com/office/drawing/2014/main" id="{422FECAB-1B84-46DD-B0D0-4E29FFF2371A}"/>
                </a:ext>
              </a:extLst>
            </p:cNvPr>
            <p:cNvSpPr>
              <a:spLocks noChangeArrowheads="1"/>
            </p:cNvSpPr>
            <p:nvPr/>
          </p:nvSpPr>
          <p:spPr bwMode="auto">
            <a:xfrm>
              <a:off x="4704" y="1923"/>
              <a:ext cx="86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Shift Reg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of Last ch</a:t>
              </a:r>
            </a:p>
          </p:txBody>
        </p:sp>
        <p:sp>
          <p:nvSpPr>
            <p:cNvPr id="45066" name="Line 10">
              <a:extLst>
                <a:ext uri="{FF2B5EF4-FFF2-40B4-BE49-F238E27FC236}">
                  <a16:creationId xmlns:a16="http://schemas.microsoft.com/office/drawing/2014/main" id="{A2F638DD-871A-43D0-B046-7036BD8874A9}"/>
                </a:ext>
              </a:extLst>
            </p:cNvPr>
            <p:cNvSpPr>
              <a:spLocks noChangeShapeType="1"/>
            </p:cNvSpPr>
            <p:nvPr/>
          </p:nvSpPr>
          <p:spPr bwMode="auto">
            <a:xfrm flipV="1">
              <a:off x="5136" y="816"/>
              <a:ext cx="0" cy="336"/>
            </a:xfrm>
            <a:prstGeom prst="line">
              <a:avLst/>
            </a:prstGeom>
            <a:noFill/>
            <a:ln w="9525">
              <a:solidFill>
                <a:schemeClr val="tx1"/>
              </a:solidFill>
              <a:round/>
              <a:headEnd/>
              <a:tailEnd type="triangle" w="med" len="me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0975" name="Rectangle 11">
              <a:extLst>
                <a:ext uri="{FF2B5EF4-FFF2-40B4-BE49-F238E27FC236}">
                  <a16:creationId xmlns:a16="http://schemas.microsoft.com/office/drawing/2014/main" id="{9DF76CC5-F2ED-4ABD-A25E-B43C643CF9B1}"/>
                </a:ext>
              </a:extLst>
            </p:cNvPr>
            <p:cNvSpPr>
              <a:spLocks noChangeArrowheads="1"/>
            </p:cNvSpPr>
            <p:nvPr/>
          </p:nvSpPr>
          <p:spPr bwMode="auto">
            <a:xfrm>
              <a:off x="4704" y="480"/>
              <a:ext cx="86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Shift Reg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of Next ch</a:t>
              </a:r>
            </a:p>
          </p:txBody>
        </p:sp>
        <p:sp>
          <p:nvSpPr>
            <p:cNvPr id="45068" name="Line 12">
              <a:extLst>
                <a:ext uri="{FF2B5EF4-FFF2-40B4-BE49-F238E27FC236}">
                  <a16:creationId xmlns:a16="http://schemas.microsoft.com/office/drawing/2014/main" id="{7D8AF81A-0113-4607-8F04-D30FF67FEB83}"/>
                </a:ext>
              </a:extLst>
            </p:cNvPr>
            <p:cNvSpPr>
              <a:spLocks noChangeShapeType="1"/>
            </p:cNvSpPr>
            <p:nvPr/>
          </p:nvSpPr>
          <p:spPr bwMode="auto">
            <a:xfrm>
              <a:off x="4604" y="1344"/>
              <a:ext cx="148" cy="0"/>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5069" name="Line 13">
              <a:extLst>
                <a:ext uri="{FF2B5EF4-FFF2-40B4-BE49-F238E27FC236}">
                  <a16:creationId xmlns:a16="http://schemas.microsoft.com/office/drawing/2014/main" id="{673F6021-8B27-4FFD-8CD7-064FDFCF8D95}"/>
                </a:ext>
              </a:extLst>
            </p:cNvPr>
            <p:cNvSpPr>
              <a:spLocks noChangeShapeType="1"/>
            </p:cNvSpPr>
            <p:nvPr/>
          </p:nvSpPr>
          <p:spPr bwMode="auto">
            <a:xfrm flipH="1">
              <a:off x="3630" y="1344"/>
              <a:ext cx="384" cy="0"/>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5070" name="Line 14">
              <a:extLst>
                <a:ext uri="{FF2B5EF4-FFF2-40B4-BE49-F238E27FC236}">
                  <a16:creationId xmlns:a16="http://schemas.microsoft.com/office/drawing/2014/main" id="{B597BD6E-2CD5-4BEF-9FAF-015A687A285D}"/>
                </a:ext>
              </a:extLst>
            </p:cNvPr>
            <p:cNvSpPr>
              <a:spLocks noChangeShapeType="1"/>
            </p:cNvSpPr>
            <p:nvPr/>
          </p:nvSpPr>
          <p:spPr bwMode="auto">
            <a:xfrm>
              <a:off x="3288" y="1344"/>
              <a:ext cx="171" cy="0"/>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5071" name="Line 15">
              <a:extLst>
                <a:ext uri="{FF2B5EF4-FFF2-40B4-BE49-F238E27FC236}">
                  <a16:creationId xmlns:a16="http://schemas.microsoft.com/office/drawing/2014/main" id="{1AEC3116-B278-4CA3-B56A-9952B745BAEB}"/>
                </a:ext>
              </a:extLst>
            </p:cNvPr>
            <p:cNvSpPr>
              <a:spLocks noChangeShapeType="1"/>
            </p:cNvSpPr>
            <p:nvPr/>
          </p:nvSpPr>
          <p:spPr bwMode="auto">
            <a:xfrm flipV="1">
              <a:off x="3459" y="1152"/>
              <a:ext cx="192" cy="192"/>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5072" name="Line 16">
              <a:extLst>
                <a:ext uri="{FF2B5EF4-FFF2-40B4-BE49-F238E27FC236}">
                  <a16:creationId xmlns:a16="http://schemas.microsoft.com/office/drawing/2014/main" id="{051A949E-DAB4-4C31-8CFE-8F97796B0AAA}"/>
                </a:ext>
              </a:extLst>
            </p:cNvPr>
            <p:cNvSpPr>
              <a:spLocks noChangeShapeType="1"/>
            </p:cNvSpPr>
            <p:nvPr/>
          </p:nvSpPr>
          <p:spPr bwMode="auto">
            <a:xfrm>
              <a:off x="3555" y="1248"/>
              <a:ext cx="0" cy="960"/>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5073" name="Line 17">
              <a:extLst>
                <a:ext uri="{FF2B5EF4-FFF2-40B4-BE49-F238E27FC236}">
                  <a16:creationId xmlns:a16="http://schemas.microsoft.com/office/drawing/2014/main" id="{C64F41D2-7A3C-418C-8B5F-CD4021398643}"/>
                </a:ext>
              </a:extLst>
            </p:cNvPr>
            <p:cNvSpPr>
              <a:spLocks noChangeShapeType="1"/>
            </p:cNvSpPr>
            <p:nvPr/>
          </p:nvSpPr>
          <p:spPr bwMode="auto">
            <a:xfrm flipH="1">
              <a:off x="771" y="2208"/>
              <a:ext cx="2784" cy="0"/>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5074" name="Line 18">
              <a:extLst>
                <a:ext uri="{FF2B5EF4-FFF2-40B4-BE49-F238E27FC236}">
                  <a16:creationId xmlns:a16="http://schemas.microsoft.com/office/drawing/2014/main" id="{D2F7AFDD-EF0C-431F-AB61-620F3EB4F454}"/>
                </a:ext>
              </a:extLst>
            </p:cNvPr>
            <p:cNvSpPr>
              <a:spLocks noChangeShapeType="1"/>
            </p:cNvSpPr>
            <p:nvPr/>
          </p:nvSpPr>
          <p:spPr bwMode="auto">
            <a:xfrm>
              <a:off x="1440" y="1344"/>
              <a:ext cx="288" cy="0"/>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5075" name="Line 19">
              <a:extLst>
                <a:ext uri="{FF2B5EF4-FFF2-40B4-BE49-F238E27FC236}">
                  <a16:creationId xmlns:a16="http://schemas.microsoft.com/office/drawing/2014/main" id="{0A101C93-876E-41FB-B2CD-CAB394A924AD}"/>
                </a:ext>
              </a:extLst>
            </p:cNvPr>
            <p:cNvSpPr>
              <a:spLocks noChangeShapeType="1"/>
            </p:cNvSpPr>
            <p:nvPr/>
          </p:nvSpPr>
          <p:spPr bwMode="auto">
            <a:xfrm>
              <a:off x="432" y="1344"/>
              <a:ext cx="432" cy="0"/>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0984" name="Text Box 20">
              <a:extLst>
                <a:ext uri="{FF2B5EF4-FFF2-40B4-BE49-F238E27FC236}">
                  <a16:creationId xmlns:a16="http://schemas.microsoft.com/office/drawing/2014/main" id="{AE5BD4DA-651F-4C77-9CB4-C08A9F0150CF}"/>
                </a:ext>
              </a:extLst>
            </p:cNvPr>
            <p:cNvSpPr txBox="1">
              <a:spLocks noChangeArrowheads="1"/>
            </p:cNvSpPr>
            <p:nvPr/>
          </p:nvSpPr>
          <p:spPr bwMode="auto">
            <a:xfrm>
              <a:off x="384" y="1200"/>
              <a:ext cx="33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ch X</a:t>
              </a:r>
            </a:p>
          </p:txBody>
        </p:sp>
        <p:sp>
          <p:nvSpPr>
            <p:cNvPr id="40985" name="Text Box 21">
              <a:extLst>
                <a:ext uri="{FF2B5EF4-FFF2-40B4-BE49-F238E27FC236}">
                  <a16:creationId xmlns:a16="http://schemas.microsoft.com/office/drawing/2014/main" id="{1806475D-0CB5-4A28-A498-0812FB1F11DC}"/>
                </a:ext>
              </a:extLst>
            </p:cNvPr>
            <p:cNvSpPr txBox="1">
              <a:spLocks noChangeArrowheads="1"/>
            </p:cNvSpPr>
            <p:nvPr/>
          </p:nvSpPr>
          <p:spPr bwMode="auto">
            <a:xfrm>
              <a:off x="672" y="2016"/>
              <a:ext cx="4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trigger</a:t>
              </a:r>
            </a:p>
          </p:txBody>
        </p:sp>
        <p:sp>
          <p:nvSpPr>
            <p:cNvPr id="40986" name="Rectangle 29">
              <a:extLst>
                <a:ext uri="{FF2B5EF4-FFF2-40B4-BE49-F238E27FC236}">
                  <a16:creationId xmlns:a16="http://schemas.microsoft.com/office/drawing/2014/main" id="{36806ED7-1A37-4FBE-BD19-986C8A2FABAD}"/>
                </a:ext>
              </a:extLst>
            </p:cNvPr>
            <p:cNvSpPr>
              <a:spLocks noChangeArrowheads="1"/>
            </p:cNvSpPr>
            <p:nvPr/>
          </p:nvSpPr>
          <p:spPr bwMode="auto">
            <a:xfrm>
              <a:off x="2744" y="1162"/>
              <a:ext cx="544" cy="352"/>
            </a:xfrm>
            <a:prstGeom prst="rect">
              <a:avLst/>
            </a:prstGeom>
            <a:solidFill>
              <a:srgbClr val="FFCC99"/>
            </a:solidFill>
            <a:ln w="9525">
              <a:solidFill>
                <a:schemeClr val="tx1"/>
              </a:solidFill>
              <a:miter lim="800000"/>
              <a:headEnd/>
              <a:tailEnd/>
            </a:ln>
          </p:spPr>
          <p:txBody>
            <a:bodyPr lIns="0" tIns="0" rIns="0" bIns="0" anchor="ct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Trig.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Window</a:t>
              </a:r>
            </a:p>
          </p:txBody>
        </p:sp>
        <p:sp>
          <p:nvSpPr>
            <p:cNvPr id="45086" name="Line 30">
              <a:extLst>
                <a:ext uri="{FF2B5EF4-FFF2-40B4-BE49-F238E27FC236}">
                  <a16:creationId xmlns:a16="http://schemas.microsoft.com/office/drawing/2014/main" id="{F1CD86E6-18B1-4329-A6EA-875D15624AD1}"/>
                </a:ext>
              </a:extLst>
            </p:cNvPr>
            <p:cNvSpPr>
              <a:spLocks noChangeShapeType="1"/>
            </p:cNvSpPr>
            <p:nvPr/>
          </p:nvSpPr>
          <p:spPr bwMode="auto">
            <a:xfrm>
              <a:off x="2653" y="1344"/>
              <a:ext cx="91" cy="0"/>
            </a:xfrm>
            <a:prstGeom prst="line">
              <a:avLst/>
            </a:prstGeom>
            <a:noFill/>
            <a:ln w="9525">
              <a:solidFill>
                <a:schemeClr val="tx1"/>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sp>
        <p:nvSpPr>
          <p:cNvPr id="27" name="页脚占位符 3">
            <a:extLst>
              <a:ext uri="{FF2B5EF4-FFF2-40B4-BE49-F238E27FC236}">
                <a16:creationId xmlns:a16="http://schemas.microsoft.com/office/drawing/2014/main" id="{FB4D682A-8E58-45CB-9DD1-26C4CD66E6E3}"/>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E81B52D-3431-4E17-9099-B5C423AC429B}"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F84318FD-4417-4514-96EB-682FCC643C91}"/>
              </a:ext>
            </a:extLst>
          </p:cNvPr>
          <p:cNvSpPr>
            <a:spLocks noGrp="1" noChangeArrowheads="1"/>
          </p:cNvSpPr>
          <p:nvPr>
            <p:ph type="title"/>
          </p:nvPr>
        </p:nvSpPr>
        <p:spPr/>
        <p:txBody>
          <a:bodyPr/>
          <a:lstStyle/>
          <a:p>
            <a:pPr eaLnBrk="1" hangingPunct="1"/>
            <a:endParaRPr lang="zh-CN" altLang="zh-CN"/>
          </a:p>
        </p:txBody>
      </p:sp>
      <p:sp>
        <p:nvSpPr>
          <p:cNvPr id="41987" name="Rectangle 3">
            <a:extLst>
              <a:ext uri="{FF2B5EF4-FFF2-40B4-BE49-F238E27FC236}">
                <a16:creationId xmlns:a16="http://schemas.microsoft.com/office/drawing/2014/main" id="{FB747433-8B71-4F2D-B949-00C79C592394}"/>
              </a:ext>
            </a:extLst>
          </p:cNvPr>
          <p:cNvSpPr>
            <a:spLocks noGrp="1" noChangeArrowheads="1"/>
          </p:cNvSpPr>
          <p:nvPr>
            <p:ph type="body" idx="1"/>
          </p:nvPr>
        </p:nvSpPr>
        <p:spPr/>
        <p:txBody>
          <a:bodyPr/>
          <a:lstStyle/>
          <a:p>
            <a:pPr eaLnBrk="1" hangingPunct="1"/>
            <a:endParaRPr lang="zh-CN" altLang="zh-CN"/>
          </a:p>
        </p:txBody>
      </p:sp>
      <p:pic>
        <p:nvPicPr>
          <p:cNvPr id="41988" name="Picture 4">
            <a:extLst>
              <a:ext uri="{FF2B5EF4-FFF2-40B4-BE49-F238E27FC236}">
                <a16:creationId xmlns:a16="http://schemas.microsoft.com/office/drawing/2014/main" id="{EFD1F7F0-57B9-463D-B3DE-04579565CC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825" y="836613"/>
            <a:ext cx="8713788" cy="577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5126F824-0417-4A6F-9632-965013B0A68A}"/>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41BE09F6-E120-46F8-A961-93E72BDE1F48}"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a:extLst>
              <a:ext uri="{FF2B5EF4-FFF2-40B4-BE49-F238E27FC236}">
                <a16:creationId xmlns:a16="http://schemas.microsoft.com/office/drawing/2014/main" id="{684007FA-CEBD-4F91-AAC3-BE56C24839E1}"/>
              </a:ext>
            </a:extLst>
          </p:cNvPr>
          <p:cNvSpPr>
            <a:spLocks noGrp="1" noChangeArrowheads="1"/>
          </p:cNvSpPr>
          <p:nvPr>
            <p:ph type="title"/>
          </p:nvPr>
        </p:nvSpPr>
        <p:spPr/>
        <p:txBody>
          <a:bodyPr/>
          <a:lstStyle/>
          <a:p>
            <a:pPr eaLnBrk="1" hangingPunct="1"/>
            <a:r>
              <a:rPr lang="zh-CN" altLang="en-US" sz="3400">
                <a:latin typeface="华文细黑" panose="02010600040101010101" pitchFamily="2" charset="-122"/>
                <a:ea typeface="华文细黑" panose="02010600040101010101" pitchFamily="2" charset="-122"/>
              </a:rPr>
              <a:t>甄别器电路</a:t>
            </a:r>
          </a:p>
        </p:txBody>
      </p:sp>
      <p:pic>
        <p:nvPicPr>
          <p:cNvPr id="43011" name="Picture 4">
            <a:extLst>
              <a:ext uri="{FF2B5EF4-FFF2-40B4-BE49-F238E27FC236}">
                <a16:creationId xmlns:a16="http://schemas.microsoft.com/office/drawing/2014/main" id="{A717ADD8-DEA6-4341-BA9E-9115F06AC37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650" y="1844675"/>
            <a:ext cx="7489825" cy="427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页脚占位符 3">
            <a:extLst>
              <a:ext uri="{FF2B5EF4-FFF2-40B4-BE49-F238E27FC236}">
                <a16:creationId xmlns:a16="http://schemas.microsoft.com/office/drawing/2014/main" id="{8F889504-2E2F-4752-B284-D6F429F6EF79}"/>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2D0ACD3-43E7-4DEF-A48A-B466FE410C3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a:extLst>
              <a:ext uri="{FF2B5EF4-FFF2-40B4-BE49-F238E27FC236}">
                <a16:creationId xmlns:a16="http://schemas.microsoft.com/office/drawing/2014/main" id="{AC75A241-8650-4D2D-ACE2-754E24688CB3}"/>
              </a:ext>
            </a:extLst>
          </p:cNvPr>
          <p:cNvSpPr>
            <a:spLocks noGrp="1" noChangeArrowheads="1"/>
          </p:cNvSpPr>
          <p:nvPr>
            <p:ph type="title"/>
          </p:nvPr>
        </p:nvSpPr>
        <p:spPr/>
        <p:txBody>
          <a:bodyPr/>
          <a:lstStyle/>
          <a:p>
            <a:pPr eaLnBrk="1" hangingPunct="1"/>
            <a:r>
              <a:rPr lang="zh-CN" altLang="en-US" sz="2800">
                <a:latin typeface="华文细黑" panose="02010600040101010101" pitchFamily="2" charset="-122"/>
                <a:ea typeface="华文细黑" panose="02010600040101010101" pitchFamily="2" charset="-122"/>
              </a:rPr>
              <a:t>触发晃动取数窗口电路</a:t>
            </a:r>
          </a:p>
        </p:txBody>
      </p:sp>
      <p:pic>
        <p:nvPicPr>
          <p:cNvPr id="44035" name="Picture 4">
            <a:extLst>
              <a:ext uri="{FF2B5EF4-FFF2-40B4-BE49-F238E27FC236}">
                <a16:creationId xmlns:a16="http://schemas.microsoft.com/office/drawing/2014/main" id="{7540798D-CC4F-4F27-A279-07596038DD99}"/>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2411413" y="5013325"/>
            <a:ext cx="4724400" cy="1562100"/>
          </a:xfrm>
          <a:noFill/>
        </p:spPr>
      </p:pic>
      <p:pic>
        <p:nvPicPr>
          <p:cNvPr id="44036" name="Picture 5">
            <a:extLst>
              <a:ext uri="{FF2B5EF4-FFF2-40B4-BE49-F238E27FC236}">
                <a16:creationId xmlns:a16="http://schemas.microsoft.com/office/drawing/2014/main" id="{EFE1D435-A310-421D-B0A8-3F61718EEE60}"/>
              </a:ext>
            </a:extLst>
          </p:cNvPr>
          <p:cNvPicPr>
            <a:picLocks noChangeAspect="1" noChangeArrowheads="1"/>
          </p:cNvPicPr>
          <p:nvPr/>
        </p:nvPicPr>
        <p:blipFill>
          <a:blip r:embed="rId3">
            <a:lum contrast="20000"/>
            <a:extLst>
              <a:ext uri="{28A0092B-C50C-407E-A947-70E740481C1C}">
                <a14:useLocalDpi xmlns:a14="http://schemas.microsoft.com/office/drawing/2010/main" val="0"/>
              </a:ext>
            </a:extLst>
          </a:blip>
          <a:srcRect/>
          <a:stretch>
            <a:fillRect/>
          </a:stretch>
        </p:blipFill>
        <p:spPr bwMode="auto">
          <a:xfrm>
            <a:off x="468313" y="1125538"/>
            <a:ext cx="8459787" cy="377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F70393CE-9AD3-4F19-BA81-528624AFD4DA}"/>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AB6ACF0-60C7-4985-B9BA-47AA68D60BBE}"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a:extLst>
              <a:ext uri="{FF2B5EF4-FFF2-40B4-BE49-F238E27FC236}">
                <a16:creationId xmlns:a16="http://schemas.microsoft.com/office/drawing/2014/main" id="{4DF414F5-ADFB-459D-8FB6-63DC89D3D78A}"/>
              </a:ext>
            </a:extLst>
          </p:cNvPr>
          <p:cNvSpPr>
            <a:spLocks noGrp="1" noChangeArrowheads="1"/>
          </p:cNvSpPr>
          <p:nvPr>
            <p:ph type="title"/>
          </p:nvPr>
        </p:nvSpPr>
        <p:spPr>
          <a:xfrm>
            <a:off x="468313" y="476250"/>
            <a:ext cx="8229600" cy="666750"/>
          </a:xfrm>
        </p:spPr>
        <p:txBody>
          <a:bodyPr/>
          <a:lstStyle/>
          <a:p>
            <a:pPr eaLnBrk="1" hangingPunct="1"/>
            <a:r>
              <a:rPr lang="zh-CN" altLang="en-US">
                <a:latin typeface="华文细黑" panose="02010600040101010101" pitchFamily="2" charset="-122"/>
                <a:ea typeface="华文细黑" panose="02010600040101010101" pitchFamily="2" charset="-122"/>
              </a:rPr>
              <a:t>并串转换和数据的组织</a:t>
            </a:r>
          </a:p>
        </p:txBody>
      </p:sp>
      <p:sp>
        <p:nvSpPr>
          <p:cNvPr id="45059" name="Rectangle 3">
            <a:extLst>
              <a:ext uri="{FF2B5EF4-FFF2-40B4-BE49-F238E27FC236}">
                <a16:creationId xmlns:a16="http://schemas.microsoft.com/office/drawing/2014/main" id="{A2B53BC3-6575-43B1-8777-4A11DD4D97FF}"/>
              </a:ext>
            </a:extLst>
          </p:cNvPr>
          <p:cNvSpPr>
            <a:spLocks noGrp="1" noChangeArrowheads="1"/>
          </p:cNvSpPr>
          <p:nvPr>
            <p:ph type="body" idx="1"/>
          </p:nvPr>
        </p:nvSpPr>
        <p:spPr>
          <a:xfrm>
            <a:off x="468313" y="1268413"/>
            <a:ext cx="8229600" cy="5256212"/>
          </a:xfrm>
        </p:spPr>
        <p:txBody>
          <a:bodyPr/>
          <a:lstStyle/>
          <a:p>
            <a:pPr eaLnBrk="1" hangingPunct="1"/>
            <a:r>
              <a:rPr lang="zh-CN" altLang="en-US" sz="2800">
                <a:latin typeface="华文细黑" panose="02010600040101010101" pitchFamily="2" charset="-122"/>
                <a:ea typeface="华文细黑" panose="02010600040101010101" pitchFamily="2" charset="-122"/>
                <a:cs typeface="Arial" panose="020B0604020202020204" pitchFamily="34" charset="0"/>
              </a:rPr>
              <a:t>为了节省传输电缆， </a:t>
            </a:r>
            <a:r>
              <a:rPr lang="el-GR" altLang="zh-CN" sz="2800">
                <a:latin typeface="华文细黑" panose="02010600040101010101" pitchFamily="2" charset="-122"/>
                <a:ea typeface="华文细黑" panose="02010600040101010101" pitchFamily="2" charset="-122"/>
                <a:cs typeface="Arial" panose="020B0604020202020204" pitchFamily="34" charset="0"/>
              </a:rPr>
              <a:t>μ</a:t>
            </a:r>
            <a:r>
              <a:rPr lang="zh-CN" altLang="en-US" sz="2800">
                <a:latin typeface="华文细黑" panose="02010600040101010101" pitchFamily="2" charset="-122"/>
                <a:ea typeface="华文细黑" panose="02010600040101010101" pitchFamily="2" charset="-122"/>
                <a:cs typeface="Arial" panose="020B0604020202020204" pitchFamily="34" charset="0"/>
              </a:rPr>
              <a:t>子鉴别器读出电子学系统的每条数据链的数据采用串行方式读出。因此必须将前端板内的并行存储的</a:t>
            </a:r>
            <a:r>
              <a:rPr lang="en-US" altLang="zh-CN" sz="2800">
                <a:latin typeface="华文细黑" panose="02010600040101010101" pitchFamily="2" charset="-122"/>
                <a:ea typeface="华文细黑" panose="02010600040101010101" pitchFamily="2" charset="-122"/>
                <a:cs typeface="Arial" panose="020B0604020202020204" pitchFamily="34" charset="0"/>
              </a:rPr>
              <a:t>16</a:t>
            </a:r>
            <a:r>
              <a:rPr lang="zh-CN" altLang="en-US" sz="2800">
                <a:latin typeface="华文细黑" panose="02010600040101010101" pitchFamily="2" charset="-122"/>
                <a:ea typeface="华文细黑" panose="02010600040101010101" pitchFamily="2" charset="-122"/>
                <a:cs typeface="Arial" panose="020B0604020202020204" pitchFamily="34" charset="0"/>
              </a:rPr>
              <a:t>位好事例数据转换为串行数据进行传输。</a:t>
            </a:r>
          </a:p>
          <a:p>
            <a:pPr eaLnBrk="1" hangingPunct="1"/>
            <a:r>
              <a:rPr lang="zh-CN" altLang="en-US" sz="2800">
                <a:latin typeface="华文细黑" panose="02010600040101010101" pitchFamily="2" charset="-122"/>
                <a:ea typeface="华文细黑" panose="02010600040101010101" pitchFamily="2" charset="-122"/>
                <a:cs typeface="Arial" panose="020B0604020202020204" pitchFamily="34" charset="0"/>
              </a:rPr>
              <a:t>一条数据链上的</a:t>
            </a:r>
            <a:r>
              <a:rPr lang="en-US" altLang="zh-CN" sz="2800">
                <a:latin typeface="华文细黑" panose="02010600040101010101" pitchFamily="2" charset="-122"/>
                <a:ea typeface="华文细黑" panose="02010600040101010101" pitchFamily="2" charset="-122"/>
                <a:cs typeface="Arial" panose="020B0604020202020204" pitchFamily="34" charset="0"/>
              </a:rPr>
              <a:t>16</a:t>
            </a:r>
            <a:r>
              <a:rPr lang="zh-CN" altLang="en-US" sz="2800">
                <a:latin typeface="华文细黑" panose="02010600040101010101" pitchFamily="2" charset="-122"/>
                <a:ea typeface="华文细黑" panose="02010600040101010101" pitchFamily="2" charset="-122"/>
                <a:cs typeface="Arial" panose="020B0604020202020204" pitchFamily="34" charset="0"/>
              </a:rPr>
              <a:t>块</a:t>
            </a:r>
            <a:r>
              <a:rPr lang="en-US" altLang="zh-CN" sz="2800">
                <a:latin typeface="华文细黑" panose="02010600040101010101" pitchFamily="2" charset="-122"/>
                <a:ea typeface="华文细黑" panose="02010600040101010101" pitchFamily="2" charset="-122"/>
                <a:cs typeface="Arial" panose="020B0604020202020204" pitchFamily="34" charset="0"/>
              </a:rPr>
              <a:t>FEC</a:t>
            </a:r>
            <a:r>
              <a:rPr lang="zh-CN" altLang="en-US" sz="2800">
                <a:latin typeface="华文细黑" panose="02010600040101010101" pitchFamily="2" charset="-122"/>
                <a:ea typeface="华文细黑" panose="02010600040101010101" pitchFamily="2" charset="-122"/>
                <a:cs typeface="Arial" panose="020B0604020202020204" pitchFamily="34" charset="0"/>
              </a:rPr>
              <a:t>的串行数据根据所处位置的不同分别加入了数据头和数据尾，以及触发号和奇偶校验位。一条数据链的串行数据共</a:t>
            </a:r>
            <a:r>
              <a:rPr lang="en-US" altLang="zh-CN" sz="2800">
                <a:latin typeface="华文细黑" panose="02010600040101010101" pitchFamily="2" charset="-122"/>
                <a:ea typeface="华文细黑" panose="02010600040101010101" pitchFamily="2" charset="-122"/>
                <a:cs typeface="Arial" panose="020B0604020202020204" pitchFamily="34" charset="0"/>
              </a:rPr>
              <a:t>294</a:t>
            </a:r>
            <a:r>
              <a:rPr lang="zh-CN" altLang="en-US" sz="2800">
                <a:latin typeface="华文细黑" panose="02010600040101010101" pitchFamily="2" charset="-122"/>
                <a:ea typeface="华文细黑" panose="02010600040101010101" pitchFamily="2" charset="-122"/>
                <a:cs typeface="Arial" panose="020B0604020202020204" pitchFamily="34" charset="0"/>
              </a:rPr>
              <a:t>位。</a:t>
            </a:r>
          </a:p>
          <a:p>
            <a:pPr eaLnBrk="1" hangingPunct="1"/>
            <a:endParaRPr lang="zh-CN" altLang="el-GR" sz="2800">
              <a:latin typeface="华文细黑" panose="02010600040101010101" pitchFamily="2" charset="-122"/>
              <a:ea typeface="华文细黑" panose="02010600040101010101" pitchFamily="2" charset="-122"/>
              <a:cs typeface="Arial" panose="020B0604020202020204" pitchFamily="34" charset="0"/>
            </a:endParaRPr>
          </a:p>
        </p:txBody>
      </p:sp>
      <p:pic>
        <p:nvPicPr>
          <p:cNvPr id="45060" name="Picture 4">
            <a:extLst>
              <a:ext uri="{FF2B5EF4-FFF2-40B4-BE49-F238E27FC236}">
                <a16:creationId xmlns:a16="http://schemas.microsoft.com/office/drawing/2014/main" id="{3DF20BD0-73B6-4623-AAFB-300FAA7943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797425"/>
            <a:ext cx="9144000" cy="127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31781A9D-4E4A-4383-A7D7-50F0395E1FFD}"/>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5CDB9928-7D69-41D6-9669-934DF535B0D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a:extLst>
              <a:ext uri="{FF2B5EF4-FFF2-40B4-BE49-F238E27FC236}">
                <a16:creationId xmlns:a16="http://schemas.microsoft.com/office/drawing/2014/main" id="{47601081-A0DB-4EEF-BB77-4BF00C44BB69}"/>
              </a:ext>
            </a:extLst>
          </p:cNvPr>
          <p:cNvPicPr>
            <a:picLocks noChangeAspect="1" noChangeArrowheads="1"/>
          </p:cNvPicPr>
          <p:nvPr/>
        </p:nvPicPr>
        <p:blipFill>
          <a:blip r:embed="rId2">
            <a:lum contrast="20000"/>
            <a:grayscl/>
            <a:extLst>
              <a:ext uri="{28A0092B-C50C-407E-A947-70E740481C1C}">
                <a14:useLocalDpi xmlns:a14="http://schemas.microsoft.com/office/drawing/2010/main" val="0"/>
              </a:ext>
            </a:extLst>
          </a:blip>
          <a:srcRect/>
          <a:stretch>
            <a:fillRect/>
          </a:stretch>
        </p:blipFill>
        <p:spPr bwMode="auto">
          <a:xfrm>
            <a:off x="1763713" y="2420938"/>
            <a:ext cx="5975350" cy="422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Rectangle 3">
            <a:extLst>
              <a:ext uri="{FF2B5EF4-FFF2-40B4-BE49-F238E27FC236}">
                <a16:creationId xmlns:a16="http://schemas.microsoft.com/office/drawing/2014/main" id="{BA43582D-C521-4385-9487-18A7C8FCC2CF}"/>
              </a:ext>
            </a:extLst>
          </p:cNvPr>
          <p:cNvSpPr>
            <a:spLocks noGrp="1" noChangeArrowheads="1"/>
          </p:cNvSpPr>
          <p:nvPr>
            <p:ph type="title"/>
          </p:nvPr>
        </p:nvSpPr>
        <p:spPr>
          <a:xfrm>
            <a:off x="395288" y="476250"/>
            <a:ext cx="8229600" cy="576263"/>
          </a:xfrm>
        </p:spPr>
        <p:txBody>
          <a:bodyPr/>
          <a:lstStyle/>
          <a:p>
            <a:pPr eaLnBrk="1" hangingPunct="1"/>
            <a:r>
              <a:rPr lang="zh-CN" altLang="en-US" sz="3400">
                <a:latin typeface="华文细黑" panose="02010600040101010101" pitchFamily="2" charset="-122"/>
                <a:ea typeface="华文细黑" panose="02010600040101010101" pitchFamily="2" charset="-122"/>
              </a:rPr>
              <a:t>测试脉冲产生电路</a:t>
            </a:r>
          </a:p>
        </p:txBody>
      </p:sp>
      <p:sp>
        <p:nvSpPr>
          <p:cNvPr id="46084" name="Rectangle 4">
            <a:extLst>
              <a:ext uri="{FF2B5EF4-FFF2-40B4-BE49-F238E27FC236}">
                <a16:creationId xmlns:a16="http://schemas.microsoft.com/office/drawing/2014/main" id="{74AB7331-D50A-40AE-A27C-97943E6FFE95}"/>
              </a:ext>
            </a:extLst>
          </p:cNvPr>
          <p:cNvSpPr>
            <a:spLocks noGrp="1" noChangeArrowheads="1"/>
          </p:cNvSpPr>
          <p:nvPr>
            <p:ph type="body" idx="1"/>
          </p:nvPr>
        </p:nvSpPr>
        <p:spPr>
          <a:xfrm>
            <a:off x="323850" y="1052513"/>
            <a:ext cx="8424863" cy="1871662"/>
          </a:xfrm>
        </p:spPr>
        <p:txBody>
          <a:bodyPr/>
          <a:lstStyle/>
          <a:p>
            <a:pPr eaLnBrk="1" hangingPunct="1"/>
            <a:r>
              <a:rPr lang="zh-CN" altLang="en-US" sz="2800">
                <a:latin typeface="华文细黑" panose="02010600040101010101" pitchFamily="2" charset="-122"/>
                <a:ea typeface="华文细黑" panose="02010600040101010101" pitchFamily="2" charset="-122"/>
              </a:rPr>
              <a:t>测试脉冲的幅度产生与阈值电平产生方法相同</a:t>
            </a:r>
          </a:p>
          <a:p>
            <a:pPr eaLnBrk="1" hangingPunct="1"/>
            <a:r>
              <a:rPr lang="zh-CN" altLang="en-US" sz="2800">
                <a:latin typeface="华文细黑" panose="02010600040101010101" pitchFamily="2" charset="-122"/>
                <a:ea typeface="华文细黑" panose="02010600040101010101" pitchFamily="2" charset="-122"/>
              </a:rPr>
              <a:t>利用模拟开关器件</a:t>
            </a:r>
            <a:r>
              <a:rPr lang="en-US" altLang="zh-CN" sz="2800">
                <a:latin typeface="华文细黑" panose="02010600040101010101" pitchFamily="2" charset="-122"/>
                <a:ea typeface="华文细黑" panose="02010600040101010101" pitchFamily="2" charset="-122"/>
              </a:rPr>
              <a:t>CD4066</a:t>
            </a:r>
            <a:r>
              <a:rPr lang="zh-CN" altLang="en-US" sz="2800">
                <a:latin typeface="华文细黑" panose="02010600040101010101" pitchFamily="2" charset="-122"/>
                <a:ea typeface="华文细黑" panose="02010600040101010101" pitchFamily="2" charset="-122"/>
              </a:rPr>
              <a:t>的暂时闭合产生测试脉冲信号</a:t>
            </a:r>
          </a:p>
        </p:txBody>
      </p:sp>
      <p:sp>
        <p:nvSpPr>
          <p:cNvPr id="5" name="页脚占位符 3">
            <a:extLst>
              <a:ext uri="{FF2B5EF4-FFF2-40B4-BE49-F238E27FC236}">
                <a16:creationId xmlns:a16="http://schemas.microsoft.com/office/drawing/2014/main" id="{500A4674-1CA2-4DCF-A307-632FB16224EC}"/>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27EC9B30-6E6F-4EAF-B5D1-609FE7554135}"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B38E208C-C511-4C22-9EF5-50713D48569B}"/>
              </a:ext>
            </a:extLst>
          </p:cNvPr>
          <p:cNvSpPr>
            <a:spLocks noGrp="1" noChangeArrowheads="1"/>
          </p:cNvSpPr>
          <p:nvPr>
            <p:ph type="title"/>
          </p:nvPr>
        </p:nvSpPr>
        <p:spPr>
          <a:xfrm>
            <a:off x="468313" y="404813"/>
            <a:ext cx="8229600" cy="738187"/>
          </a:xfrm>
        </p:spPr>
        <p:txBody>
          <a:bodyPr/>
          <a:lstStyle/>
          <a:p>
            <a:pPr eaLnBrk="1" hangingPunct="1"/>
            <a:r>
              <a:rPr lang="en-US" altLang="zh-CN">
                <a:latin typeface="华文细黑" panose="02010600040101010101" pitchFamily="2" charset="-122"/>
                <a:ea typeface="华文细黑" panose="02010600040101010101" pitchFamily="2" charset="-122"/>
              </a:rPr>
              <a:t>LVDS</a:t>
            </a:r>
            <a:r>
              <a:rPr lang="zh-CN" altLang="en-US">
                <a:latin typeface="华文细黑" panose="02010600040101010101" pitchFamily="2" charset="-122"/>
                <a:ea typeface="华文细黑" panose="02010600040101010101" pitchFamily="2" charset="-122"/>
              </a:rPr>
              <a:t>信号的匹配</a:t>
            </a:r>
          </a:p>
        </p:txBody>
      </p:sp>
      <p:pic>
        <p:nvPicPr>
          <p:cNvPr id="47107" name="Picture 3">
            <a:extLst>
              <a:ext uri="{FF2B5EF4-FFF2-40B4-BE49-F238E27FC236}">
                <a16:creationId xmlns:a16="http://schemas.microsoft.com/office/drawing/2014/main" id="{A49FC79A-DF26-4BFF-A2E7-123B4B02BCB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7450" y="1844675"/>
            <a:ext cx="7056438" cy="143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08" name="Picture 4">
            <a:extLst>
              <a:ext uri="{FF2B5EF4-FFF2-40B4-BE49-F238E27FC236}">
                <a16:creationId xmlns:a16="http://schemas.microsoft.com/office/drawing/2014/main" id="{4F5533CC-F680-42F5-839C-70323E9850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3198813"/>
            <a:ext cx="6121400" cy="3659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9" name="Rectangle 5">
            <a:extLst>
              <a:ext uri="{FF2B5EF4-FFF2-40B4-BE49-F238E27FC236}">
                <a16:creationId xmlns:a16="http://schemas.microsoft.com/office/drawing/2014/main" id="{8C80EC0F-4235-4514-8E91-58D6FE1A42BC}"/>
              </a:ext>
            </a:extLst>
          </p:cNvPr>
          <p:cNvSpPr>
            <a:spLocks noGrp="1" noChangeArrowheads="1"/>
          </p:cNvSpPr>
          <p:nvPr>
            <p:ph type="body" idx="1"/>
          </p:nvPr>
        </p:nvSpPr>
        <p:spPr>
          <a:xfrm>
            <a:off x="395288" y="1125538"/>
            <a:ext cx="8424862" cy="1943100"/>
          </a:xfrm>
          <a:noFill/>
        </p:spPr>
        <p:txBody>
          <a:bodyPr/>
          <a:lstStyle/>
          <a:p>
            <a:pPr eaLnBrk="1" hangingPunct="1"/>
            <a:r>
              <a:rPr lang="en-US" altLang="zh-CN" sz="2400">
                <a:latin typeface="华文细黑" panose="02010600040101010101" pitchFamily="2" charset="-122"/>
                <a:ea typeface="华文细黑" panose="02010600040101010101" pitchFamily="2" charset="-122"/>
              </a:rPr>
              <a:t>LVDS</a:t>
            </a:r>
            <a:r>
              <a:rPr lang="zh-CN" altLang="en-US" sz="2400">
                <a:latin typeface="华文细黑" panose="02010600040101010101" pitchFamily="2" charset="-122"/>
                <a:ea typeface="华文细黑" panose="02010600040101010101" pitchFamily="2" charset="-122"/>
              </a:rPr>
              <a:t>信号的接收和发送器件分别采用</a:t>
            </a:r>
            <a:r>
              <a:rPr lang="en-US" altLang="zh-CN" sz="2400">
                <a:latin typeface="华文细黑" panose="02010600040101010101" pitchFamily="2" charset="-122"/>
                <a:ea typeface="华文细黑" panose="02010600040101010101" pitchFamily="2" charset="-122"/>
              </a:rPr>
              <a:t>TI</a:t>
            </a:r>
            <a:r>
              <a:rPr lang="zh-CN" altLang="en-US" sz="2400">
                <a:latin typeface="华文细黑" panose="02010600040101010101" pitchFamily="2" charset="-122"/>
                <a:ea typeface="华文细黑" panose="02010600040101010101" pitchFamily="2" charset="-122"/>
              </a:rPr>
              <a:t>的</a:t>
            </a:r>
            <a:r>
              <a:rPr lang="en-US" altLang="zh-CN" sz="2400">
                <a:latin typeface="华文细黑" panose="02010600040101010101" pitchFamily="2" charset="-122"/>
                <a:ea typeface="华文细黑" panose="02010600040101010101" pitchFamily="2" charset="-122"/>
              </a:rPr>
              <a:t>SN65LVDS32B</a:t>
            </a:r>
            <a:r>
              <a:rPr lang="zh-CN" altLang="en-US" sz="2400">
                <a:latin typeface="华文细黑" panose="02010600040101010101" pitchFamily="2" charset="-122"/>
                <a:ea typeface="华文细黑" panose="02010600040101010101" pitchFamily="2" charset="-122"/>
              </a:rPr>
              <a:t>和</a:t>
            </a:r>
            <a:r>
              <a:rPr lang="en-US" altLang="zh-CN" sz="2400">
                <a:latin typeface="华文细黑" panose="02010600040101010101" pitchFamily="2" charset="-122"/>
                <a:ea typeface="华文细黑" panose="02010600040101010101" pitchFamily="2" charset="-122"/>
              </a:rPr>
              <a:t>SN65LVDS31</a:t>
            </a:r>
          </a:p>
        </p:txBody>
      </p:sp>
      <p:sp>
        <p:nvSpPr>
          <p:cNvPr id="6" name="页脚占位符 3">
            <a:extLst>
              <a:ext uri="{FF2B5EF4-FFF2-40B4-BE49-F238E27FC236}">
                <a16:creationId xmlns:a16="http://schemas.microsoft.com/office/drawing/2014/main" id="{92F135B4-0F65-4CFF-ABCD-5676F69A7285}"/>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A58FAC4-4D8B-4831-8073-8D09251BBD4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a:extLst>
              <a:ext uri="{FF2B5EF4-FFF2-40B4-BE49-F238E27FC236}">
                <a16:creationId xmlns:a16="http://schemas.microsoft.com/office/drawing/2014/main" id="{6F35FF70-4F3C-470D-BE73-264F56FED2EA}"/>
              </a:ext>
            </a:extLst>
          </p:cNvPr>
          <p:cNvSpPr txBox="1">
            <a:spLocks noChangeArrowheads="1"/>
          </p:cNvSpPr>
          <p:nvPr/>
        </p:nvSpPr>
        <p:spPr bwMode="auto">
          <a:xfrm>
            <a:off x="381000" y="685800"/>
            <a:ext cx="2362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zh-CN" sz="2400" b="1" i="0" u="sng" strike="noStrike" kern="1200" cap="none" spc="0" normalizeH="0" baseline="0" noProof="0">
              <a:ln>
                <a:noFill/>
              </a:ln>
              <a:solidFill>
                <a:srgbClr val="000000"/>
              </a:solidFill>
              <a:effectLst/>
              <a:uLnTx/>
              <a:uFillTx/>
              <a:latin typeface="Arial Black" panose="020B0A04020102020204" pitchFamily="34" charset="0"/>
              <a:ea typeface="宋体" panose="02010600030101010101" pitchFamily="2" charset="-122"/>
              <a:cs typeface="+mn-cs"/>
            </a:endParaRPr>
          </a:p>
        </p:txBody>
      </p:sp>
      <p:sp>
        <p:nvSpPr>
          <p:cNvPr id="51203" name="Text Box 3">
            <a:extLst>
              <a:ext uri="{FF2B5EF4-FFF2-40B4-BE49-F238E27FC236}">
                <a16:creationId xmlns:a16="http://schemas.microsoft.com/office/drawing/2014/main" id="{16535ACA-790A-4D3F-B35B-FA93A2CC9E60}"/>
              </a:ext>
            </a:extLst>
          </p:cNvPr>
          <p:cNvSpPr txBox="1">
            <a:spLocks noChangeArrowheads="1"/>
          </p:cNvSpPr>
          <p:nvPr/>
        </p:nvSpPr>
        <p:spPr bwMode="auto">
          <a:xfrm>
            <a:off x="4419600" y="3629025"/>
            <a:ext cx="4038600" cy="109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8925" indent="-2889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256 data go out at a port of data chain in series with differential LVDS signal</a:t>
            </a:r>
          </a:p>
        </p:txBody>
      </p:sp>
      <p:sp>
        <p:nvSpPr>
          <p:cNvPr id="48132" name="Text Box 5">
            <a:extLst>
              <a:ext uri="{FF2B5EF4-FFF2-40B4-BE49-F238E27FC236}">
                <a16:creationId xmlns:a16="http://schemas.microsoft.com/office/drawing/2014/main" id="{2B9BFDB5-339D-41C3-9E73-2997E0AA8E20}"/>
              </a:ext>
            </a:extLst>
          </p:cNvPr>
          <p:cNvSpPr txBox="1">
            <a:spLocks noChangeArrowheads="1"/>
          </p:cNvSpPr>
          <p:nvPr/>
        </p:nvSpPr>
        <p:spPr bwMode="auto">
          <a:xfrm>
            <a:off x="4419600" y="1327150"/>
            <a:ext cx="41910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8925" indent="-2889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In a FEC 16 shift registers get data in parallel</a:t>
            </a:r>
          </a:p>
        </p:txBody>
      </p:sp>
      <p:sp>
        <p:nvSpPr>
          <p:cNvPr id="51206" name="Text Box 6">
            <a:extLst>
              <a:ext uri="{FF2B5EF4-FFF2-40B4-BE49-F238E27FC236}">
                <a16:creationId xmlns:a16="http://schemas.microsoft.com/office/drawing/2014/main" id="{5C676891-16EE-4BE2-8A02-EBF4D4A8CE41}"/>
              </a:ext>
            </a:extLst>
          </p:cNvPr>
          <p:cNvSpPr txBox="1">
            <a:spLocks noChangeArrowheads="1"/>
          </p:cNvSpPr>
          <p:nvPr/>
        </p:nvSpPr>
        <p:spPr bwMode="auto">
          <a:xfrm>
            <a:off x="4419600" y="2333625"/>
            <a:ext cx="4038600" cy="109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8925" indent="-2889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In a chain of data 16 FECs,  connected in a daisy chain, contains 256 bits</a:t>
            </a:r>
          </a:p>
        </p:txBody>
      </p:sp>
      <p:grpSp>
        <p:nvGrpSpPr>
          <p:cNvPr id="48134" name="Group 7">
            <a:extLst>
              <a:ext uri="{FF2B5EF4-FFF2-40B4-BE49-F238E27FC236}">
                <a16:creationId xmlns:a16="http://schemas.microsoft.com/office/drawing/2014/main" id="{003E3365-70C5-484D-8F88-5786089C6088}"/>
              </a:ext>
            </a:extLst>
          </p:cNvPr>
          <p:cNvGrpSpPr>
            <a:grpSpLocks/>
          </p:cNvGrpSpPr>
          <p:nvPr/>
        </p:nvGrpSpPr>
        <p:grpSpPr bwMode="auto">
          <a:xfrm>
            <a:off x="838200" y="1371600"/>
            <a:ext cx="3429000" cy="3276600"/>
            <a:chOff x="528" y="864"/>
            <a:chExt cx="2160" cy="2064"/>
          </a:xfrm>
        </p:grpSpPr>
        <p:grpSp>
          <p:nvGrpSpPr>
            <p:cNvPr id="48137" name="Group 8">
              <a:extLst>
                <a:ext uri="{FF2B5EF4-FFF2-40B4-BE49-F238E27FC236}">
                  <a16:creationId xmlns:a16="http://schemas.microsoft.com/office/drawing/2014/main" id="{5C36DB24-04B6-459C-8326-7DE671541382}"/>
                </a:ext>
              </a:extLst>
            </p:cNvPr>
            <p:cNvGrpSpPr>
              <a:grpSpLocks/>
            </p:cNvGrpSpPr>
            <p:nvPr/>
          </p:nvGrpSpPr>
          <p:grpSpPr bwMode="auto">
            <a:xfrm>
              <a:off x="528" y="864"/>
              <a:ext cx="2160" cy="2064"/>
              <a:chOff x="528" y="864"/>
              <a:chExt cx="2160" cy="2064"/>
            </a:xfrm>
          </p:grpSpPr>
          <p:sp>
            <p:nvSpPr>
              <p:cNvPr id="51209" name="Line 9">
                <a:extLst>
                  <a:ext uri="{FF2B5EF4-FFF2-40B4-BE49-F238E27FC236}">
                    <a16:creationId xmlns:a16="http://schemas.microsoft.com/office/drawing/2014/main" id="{1AA9C0C6-C654-486E-BA12-2BD867DE887B}"/>
                  </a:ext>
                </a:extLst>
              </p:cNvPr>
              <p:cNvSpPr>
                <a:spLocks noChangeShapeType="1"/>
              </p:cNvSpPr>
              <p:nvPr/>
            </p:nvSpPr>
            <p:spPr bwMode="auto">
              <a:xfrm>
                <a:off x="1776" y="1056"/>
                <a:ext cx="912" cy="0"/>
              </a:xfrm>
              <a:prstGeom prst="line">
                <a:avLst/>
              </a:prstGeom>
              <a:noFill/>
              <a:ln w="9525">
                <a:solidFill>
                  <a:schemeClr val="tx1"/>
                </a:solidFill>
                <a:round/>
                <a:headEnd/>
                <a:tailEnd type="triangle" w="med" len="me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8140" name="Rectangle 10">
                <a:extLst>
                  <a:ext uri="{FF2B5EF4-FFF2-40B4-BE49-F238E27FC236}">
                    <a16:creationId xmlns:a16="http://schemas.microsoft.com/office/drawing/2014/main" id="{1752E0AF-EB37-4690-93D5-8B27B52CECB3}"/>
                  </a:ext>
                </a:extLst>
              </p:cNvPr>
              <p:cNvSpPr>
                <a:spLocks noChangeArrowheads="1"/>
              </p:cNvSpPr>
              <p:nvPr/>
            </p:nvSpPr>
            <p:spPr bwMode="auto">
              <a:xfrm>
                <a:off x="576" y="1200"/>
                <a:ext cx="1490" cy="243"/>
              </a:xfrm>
              <a:prstGeom prst="rect">
                <a:avLst/>
              </a:prstGeom>
              <a:solidFill>
                <a:srgbClr val="FFFFCC"/>
              </a:solidFill>
              <a:ln w="9525">
                <a:solidFill>
                  <a:schemeClr val="tx1"/>
                </a:solidFill>
                <a:miter lim="800000"/>
                <a:headEnd/>
                <a:tailEnd/>
              </a:ln>
            </p:spPr>
            <p:txBody>
              <a:bodyPr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FEC15</a:t>
                </a:r>
              </a:p>
            </p:txBody>
          </p:sp>
          <p:sp>
            <p:nvSpPr>
              <p:cNvPr id="48141" name="Rectangle 11">
                <a:extLst>
                  <a:ext uri="{FF2B5EF4-FFF2-40B4-BE49-F238E27FC236}">
                    <a16:creationId xmlns:a16="http://schemas.microsoft.com/office/drawing/2014/main" id="{159B0BAB-FAB9-49B6-8BDB-C073F75E6EFF}"/>
                  </a:ext>
                </a:extLst>
              </p:cNvPr>
              <p:cNvSpPr>
                <a:spLocks noChangeArrowheads="1"/>
              </p:cNvSpPr>
              <p:nvPr/>
            </p:nvSpPr>
            <p:spPr bwMode="auto">
              <a:xfrm>
                <a:off x="576" y="1824"/>
                <a:ext cx="1488" cy="864"/>
              </a:xfrm>
              <a:prstGeom prst="rect">
                <a:avLst/>
              </a:prstGeom>
              <a:solidFill>
                <a:srgbClr val="FFFFCC"/>
              </a:solidFill>
              <a:ln w="9525">
                <a:solidFill>
                  <a:schemeClr val="tx1"/>
                </a:solidFill>
                <a:miter lim="800000"/>
                <a:headEnd/>
                <a:tailEnd/>
              </a:ln>
            </p:spPr>
            <p:txBody>
              <a:bodyPr wrap="none" lIns="0" tIns="0" rIns="0" bIns="0"/>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FEC 00</a:t>
                </a:r>
              </a:p>
            </p:txBody>
          </p:sp>
          <p:sp>
            <p:nvSpPr>
              <p:cNvPr id="48142" name="Rectangle 12">
                <a:extLst>
                  <a:ext uri="{FF2B5EF4-FFF2-40B4-BE49-F238E27FC236}">
                    <a16:creationId xmlns:a16="http://schemas.microsoft.com/office/drawing/2014/main" id="{1C7C9873-0E38-440B-95A4-5867E812E098}"/>
                  </a:ext>
                </a:extLst>
              </p:cNvPr>
              <p:cNvSpPr>
                <a:spLocks noChangeArrowheads="1"/>
              </p:cNvSpPr>
              <p:nvPr/>
            </p:nvSpPr>
            <p:spPr bwMode="auto">
              <a:xfrm>
                <a:off x="1440" y="1872"/>
                <a:ext cx="482" cy="179"/>
              </a:xfrm>
              <a:prstGeom prst="rect">
                <a:avLst/>
              </a:prstGeom>
              <a:solidFill>
                <a:srgbClr val="FFCC99"/>
              </a:solidFill>
              <a:ln w="9525">
                <a:solidFill>
                  <a:schemeClr val="tx1"/>
                </a:solidFill>
                <a:miter lim="800000"/>
                <a:headEnd/>
                <a:tailEnd/>
              </a:ln>
            </p:spPr>
            <p:txBody>
              <a:bodyPr lIns="0" tIns="0" rIns="0" bIns="0" anchor="ct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Shift 15</a:t>
                </a:r>
              </a:p>
            </p:txBody>
          </p:sp>
          <p:sp>
            <p:nvSpPr>
              <p:cNvPr id="48143" name="Rectangle 13">
                <a:extLst>
                  <a:ext uri="{FF2B5EF4-FFF2-40B4-BE49-F238E27FC236}">
                    <a16:creationId xmlns:a16="http://schemas.microsoft.com/office/drawing/2014/main" id="{254737FA-68E6-49CA-B2C1-876B0A357B7C}"/>
                  </a:ext>
                </a:extLst>
              </p:cNvPr>
              <p:cNvSpPr>
                <a:spLocks noChangeArrowheads="1"/>
              </p:cNvSpPr>
              <p:nvPr/>
            </p:nvSpPr>
            <p:spPr bwMode="auto">
              <a:xfrm>
                <a:off x="1440" y="2448"/>
                <a:ext cx="482" cy="179"/>
              </a:xfrm>
              <a:prstGeom prst="rect">
                <a:avLst/>
              </a:prstGeom>
              <a:solidFill>
                <a:srgbClr val="FFCC99"/>
              </a:solidFill>
              <a:ln w="9525">
                <a:solidFill>
                  <a:schemeClr val="tx1"/>
                </a:solidFill>
                <a:miter lim="800000"/>
                <a:headEnd/>
                <a:tailEnd/>
              </a:ln>
            </p:spPr>
            <p:txBody>
              <a:bodyPr wrap="none" lIns="0" tIns="0" rIns="0" bIns="0" anchor="ct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Shift 00</a:t>
                </a:r>
              </a:p>
            </p:txBody>
          </p:sp>
          <p:sp>
            <p:nvSpPr>
              <p:cNvPr id="51214" name="Line 14">
                <a:extLst>
                  <a:ext uri="{FF2B5EF4-FFF2-40B4-BE49-F238E27FC236}">
                    <a16:creationId xmlns:a16="http://schemas.microsoft.com/office/drawing/2014/main" id="{A0D77287-4905-463B-ACF2-E21EFE1EAE80}"/>
                  </a:ext>
                </a:extLst>
              </p:cNvPr>
              <p:cNvSpPr>
                <a:spLocks noChangeShapeType="1"/>
              </p:cNvSpPr>
              <p:nvPr/>
            </p:nvSpPr>
            <p:spPr bwMode="auto">
              <a:xfrm>
                <a:off x="1776" y="2064"/>
                <a:ext cx="0" cy="144"/>
              </a:xfrm>
              <a:prstGeom prst="line">
                <a:avLst/>
              </a:prstGeom>
              <a:noFill/>
              <a:ln w="9525">
                <a:solidFill>
                  <a:schemeClr val="tx1"/>
                </a:solidFill>
                <a:round/>
                <a:headEnd type="triangle" w="med" len="me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1215" name="Line 15">
                <a:extLst>
                  <a:ext uri="{FF2B5EF4-FFF2-40B4-BE49-F238E27FC236}">
                    <a16:creationId xmlns:a16="http://schemas.microsoft.com/office/drawing/2014/main" id="{81EFFEAB-D067-4914-B71D-276ABFF5E0F9}"/>
                  </a:ext>
                </a:extLst>
              </p:cNvPr>
              <p:cNvSpPr>
                <a:spLocks noChangeShapeType="1"/>
              </p:cNvSpPr>
              <p:nvPr/>
            </p:nvSpPr>
            <p:spPr bwMode="auto">
              <a:xfrm>
                <a:off x="1776" y="2304"/>
                <a:ext cx="0" cy="144"/>
              </a:xfrm>
              <a:prstGeom prst="line">
                <a:avLst/>
              </a:prstGeom>
              <a:noFill/>
              <a:ln w="9525">
                <a:solidFill>
                  <a:schemeClr val="tx1"/>
                </a:solidFill>
                <a:round/>
                <a:headEnd type="triangle" w="med" len="me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1216" name="Line 16">
                <a:extLst>
                  <a:ext uri="{FF2B5EF4-FFF2-40B4-BE49-F238E27FC236}">
                    <a16:creationId xmlns:a16="http://schemas.microsoft.com/office/drawing/2014/main" id="{CBF2836C-0C1C-49CC-950E-AC9840C35060}"/>
                  </a:ext>
                </a:extLst>
              </p:cNvPr>
              <p:cNvSpPr>
                <a:spLocks noChangeShapeType="1"/>
              </p:cNvSpPr>
              <p:nvPr/>
            </p:nvSpPr>
            <p:spPr bwMode="auto">
              <a:xfrm>
                <a:off x="1776" y="1440"/>
                <a:ext cx="0" cy="96"/>
              </a:xfrm>
              <a:prstGeom prst="line">
                <a:avLst/>
              </a:prstGeom>
              <a:noFill/>
              <a:ln w="9525">
                <a:solidFill>
                  <a:schemeClr val="tx1"/>
                </a:solidFill>
                <a:round/>
                <a:headEnd type="triangle" w="med" len="me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1217" name="Line 17">
                <a:extLst>
                  <a:ext uri="{FF2B5EF4-FFF2-40B4-BE49-F238E27FC236}">
                    <a16:creationId xmlns:a16="http://schemas.microsoft.com/office/drawing/2014/main" id="{0C8856FD-E9DE-4D37-BC69-B7C6BC450EDC}"/>
                  </a:ext>
                </a:extLst>
              </p:cNvPr>
              <p:cNvSpPr>
                <a:spLocks noChangeShapeType="1"/>
              </p:cNvSpPr>
              <p:nvPr/>
            </p:nvSpPr>
            <p:spPr bwMode="auto">
              <a:xfrm>
                <a:off x="1776" y="1680"/>
                <a:ext cx="0" cy="144"/>
              </a:xfrm>
              <a:prstGeom prst="line">
                <a:avLst/>
              </a:prstGeom>
              <a:noFill/>
              <a:ln w="9525">
                <a:solidFill>
                  <a:schemeClr val="tx1"/>
                </a:solidFill>
                <a:round/>
                <a:headEnd type="triangle" w="med" len="me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1218" name="Line 18">
                <a:extLst>
                  <a:ext uri="{FF2B5EF4-FFF2-40B4-BE49-F238E27FC236}">
                    <a16:creationId xmlns:a16="http://schemas.microsoft.com/office/drawing/2014/main" id="{E9287BD5-A075-46A8-B3DB-874334127E45}"/>
                  </a:ext>
                </a:extLst>
              </p:cNvPr>
              <p:cNvSpPr>
                <a:spLocks noChangeShapeType="1"/>
              </p:cNvSpPr>
              <p:nvPr/>
            </p:nvSpPr>
            <p:spPr bwMode="auto">
              <a:xfrm>
                <a:off x="768" y="1632"/>
                <a:ext cx="1200" cy="0"/>
              </a:xfrm>
              <a:prstGeom prst="line">
                <a:avLst/>
              </a:prstGeom>
              <a:noFill/>
              <a:ln w="28575">
                <a:solidFill>
                  <a:schemeClr val="tx1"/>
                </a:solidFill>
                <a:prstDash val="lgDash"/>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1219" name="Line 19">
                <a:extLst>
                  <a:ext uri="{FF2B5EF4-FFF2-40B4-BE49-F238E27FC236}">
                    <a16:creationId xmlns:a16="http://schemas.microsoft.com/office/drawing/2014/main" id="{78531B14-E611-4514-ACD4-7CF95053DEC2}"/>
                  </a:ext>
                </a:extLst>
              </p:cNvPr>
              <p:cNvSpPr>
                <a:spLocks noChangeShapeType="1"/>
              </p:cNvSpPr>
              <p:nvPr/>
            </p:nvSpPr>
            <p:spPr bwMode="auto">
              <a:xfrm>
                <a:off x="1488" y="2304"/>
                <a:ext cx="432" cy="0"/>
              </a:xfrm>
              <a:prstGeom prst="line">
                <a:avLst/>
              </a:prstGeom>
              <a:noFill/>
              <a:ln w="28575">
                <a:solidFill>
                  <a:schemeClr val="tx1"/>
                </a:solidFill>
                <a:prstDash val="lgDash"/>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1220" name="Line 20">
                <a:extLst>
                  <a:ext uri="{FF2B5EF4-FFF2-40B4-BE49-F238E27FC236}">
                    <a16:creationId xmlns:a16="http://schemas.microsoft.com/office/drawing/2014/main" id="{2AA8ADC6-7BCB-4D1C-8C02-B544BCD860A5}"/>
                  </a:ext>
                </a:extLst>
              </p:cNvPr>
              <p:cNvSpPr>
                <a:spLocks noChangeShapeType="1"/>
              </p:cNvSpPr>
              <p:nvPr/>
            </p:nvSpPr>
            <p:spPr bwMode="auto">
              <a:xfrm>
                <a:off x="1584" y="2640"/>
                <a:ext cx="0" cy="288"/>
              </a:xfrm>
              <a:prstGeom prst="line">
                <a:avLst/>
              </a:prstGeom>
              <a:noFill/>
              <a:ln w="9525">
                <a:solidFill>
                  <a:schemeClr val="tx1"/>
                </a:solidFill>
                <a:round/>
                <a:headEnd type="triangle" w="med" len="me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1221" name="Line 21">
                <a:extLst>
                  <a:ext uri="{FF2B5EF4-FFF2-40B4-BE49-F238E27FC236}">
                    <a16:creationId xmlns:a16="http://schemas.microsoft.com/office/drawing/2014/main" id="{6C9C857F-3016-43DD-BDE7-1CF8460787EA}"/>
                  </a:ext>
                </a:extLst>
              </p:cNvPr>
              <p:cNvSpPr>
                <a:spLocks noChangeShapeType="1"/>
              </p:cNvSpPr>
              <p:nvPr/>
            </p:nvSpPr>
            <p:spPr bwMode="auto">
              <a:xfrm flipH="1">
                <a:off x="576" y="2928"/>
                <a:ext cx="1008" cy="0"/>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1222" name="Line 22">
                <a:extLst>
                  <a:ext uri="{FF2B5EF4-FFF2-40B4-BE49-F238E27FC236}">
                    <a16:creationId xmlns:a16="http://schemas.microsoft.com/office/drawing/2014/main" id="{695BF491-B229-425F-9074-64DD72CA524D}"/>
                  </a:ext>
                </a:extLst>
              </p:cNvPr>
              <p:cNvSpPr>
                <a:spLocks noChangeShapeType="1"/>
              </p:cNvSpPr>
              <p:nvPr/>
            </p:nvSpPr>
            <p:spPr bwMode="auto">
              <a:xfrm flipV="1">
                <a:off x="1776" y="1056"/>
                <a:ext cx="0" cy="144"/>
              </a:xfrm>
              <a:prstGeom prst="line">
                <a:avLst/>
              </a:prstGeom>
              <a:noFill/>
              <a:ln w="9525">
                <a:solidFill>
                  <a:schemeClr val="tx1"/>
                </a:solidFill>
                <a:round/>
                <a:headEnd/>
                <a:tailEnd/>
              </a:ln>
              <a:effectLst/>
            </p:spPr>
            <p:txBody>
              <a:bodyPr lIns="0" tIns="0" rIns="0" bIns="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8153" name="Text Box 23">
                <a:extLst>
                  <a:ext uri="{FF2B5EF4-FFF2-40B4-BE49-F238E27FC236}">
                    <a16:creationId xmlns:a16="http://schemas.microsoft.com/office/drawing/2014/main" id="{5272BA7E-B29A-4755-9864-FE7197B1CDD0}"/>
                  </a:ext>
                </a:extLst>
              </p:cNvPr>
              <p:cNvSpPr txBox="1">
                <a:spLocks noChangeArrowheads="1"/>
              </p:cNvSpPr>
              <p:nvPr/>
            </p:nvSpPr>
            <p:spPr bwMode="auto">
              <a:xfrm>
                <a:off x="528" y="2736"/>
                <a:ext cx="72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Sysclk</a:t>
                </a:r>
              </a:p>
            </p:txBody>
          </p:sp>
          <p:sp>
            <p:nvSpPr>
              <p:cNvPr id="48154" name="Text Box 24">
                <a:extLst>
                  <a:ext uri="{FF2B5EF4-FFF2-40B4-BE49-F238E27FC236}">
                    <a16:creationId xmlns:a16="http://schemas.microsoft.com/office/drawing/2014/main" id="{CE273F3C-5801-47B1-B665-3F2F860113DC}"/>
                  </a:ext>
                </a:extLst>
              </p:cNvPr>
              <p:cNvSpPr txBox="1">
                <a:spLocks noChangeArrowheads="1"/>
              </p:cNvSpPr>
              <p:nvPr/>
            </p:nvSpPr>
            <p:spPr bwMode="auto">
              <a:xfrm>
                <a:off x="1632" y="864"/>
                <a:ext cx="100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Chain data out</a:t>
                </a:r>
              </a:p>
            </p:txBody>
          </p:sp>
        </p:grpSp>
        <p:sp>
          <p:nvSpPr>
            <p:cNvPr id="48138" name="Text Box 25">
              <a:extLst>
                <a:ext uri="{FF2B5EF4-FFF2-40B4-BE49-F238E27FC236}">
                  <a16:creationId xmlns:a16="http://schemas.microsoft.com/office/drawing/2014/main" id="{C8A3C738-45C8-4A96-891D-65A2DEFA2B0A}"/>
                </a:ext>
              </a:extLst>
            </p:cNvPr>
            <p:cNvSpPr txBox="1">
              <a:spLocks noChangeArrowheads="1"/>
            </p:cNvSpPr>
            <p:nvPr/>
          </p:nvSpPr>
          <p:spPr bwMode="auto">
            <a:xfrm>
              <a:off x="2160" y="1056"/>
              <a:ext cx="432"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1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LVDS</a:t>
              </a:r>
            </a:p>
          </p:txBody>
        </p:sp>
      </p:grpSp>
      <p:sp>
        <p:nvSpPr>
          <p:cNvPr id="48135" name="Rectangle 26">
            <a:extLst>
              <a:ext uri="{FF2B5EF4-FFF2-40B4-BE49-F238E27FC236}">
                <a16:creationId xmlns:a16="http://schemas.microsoft.com/office/drawing/2014/main" id="{8AB37BB2-6DB8-4A83-ADB5-E2E6BD153AB5}"/>
              </a:ext>
            </a:extLst>
          </p:cNvPr>
          <p:cNvSpPr>
            <a:spLocks noGrp="1" noChangeArrowheads="1"/>
          </p:cNvSpPr>
          <p:nvPr>
            <p:ph type="title" idx="4294967295"/>
          </p:nvPr>
        </p:nvSpPr>
        <p:spPr/>
        <p:txBody>
          <a:bodyPr/>
          <a:lstStyle/>
          <a:p>
            <a:pPr eaLnBrk="1" hangingPunct="1"/>
            <a:r>
              <a:rPr kumimoji="1" lang="en-US" altLang="zh-CN" sz="2800" b="1">
                <a:solidFill>
                  <a:schemeClr val="tx1"/>
                </a:solidFill>
              </a:rPr>
              <a:t>Shift</a:t>
            </a:r>
            <a:r>
              <a:rPr kumimoji="1" lang="en-US" altLang="zh-CN" sz="2800" b="1" u="sng">
                <a:solidFill>
                  <a:schemeClr val="tx1"/>
                </a:solidFill>
              </a:rPr>
              <a:t> </a:t>
            </a:r>
            <a:r>
              <a:rPr kumimoji="1" lang="en-US" altLang="zh-CN" sz="2800" b="1">
                <a:solidFill>
                  <a:schemeClr val="tx1"/>
                </a:solidFill>
              </a:rPr>
              <a:t>register</a:t>
            </a:r>
          </a:p>
        </p:txBody>
      </p:sp>
      <p:sp>
        <p:nvSpPr>
          <p:cNvPr id="26" name="页脚占位符 3">
            <a:extLst>
              <a:ext uri="{FF2B5EF4-FFF2-40B4-BE49-F238E27FC236}">
                <a16:creationId xmlns:a16="http://schemas.microsoft.com/office/drawing/2014/main" id="{C7995FCA-7680-428A-A2AD-4AC9FBD1ECA0}"/>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6E2A7490-ADE1-4178-AB22-6B4DD78BD6E2}"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809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1206"/>
                                        </p:tgtEl>
                                        <p:attrNameLst>
                                          <p:attrName>style.visibility</p:attrName>
                                        </p:attrNameLst>
                                      </p:cBhvr>
                                      <p:to>
                                        <p:strVal val="visible"/>
                                      </p:to>
                                    </p:set>
                                    <p:animEffect transition="in" filter="blinds(horizontal)">
                                      <p:cBhvr>
                                        <p:cTn id="7" dur="500"/>
                                        <p:tgtEl>
                                          <p:spTgt spid="512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1203"/>
                                        </p:tgtEl>
                                        <p:attrNameLst>
                                          <p:attrName>style.visibility</p:attrName>
                                        </p:attrNameLst>
                                      </p:cBhvr>
                                      <p:to>
                                        <p:strVal val="visible"/>
                                      </p:to>
                                    </p:set>
                                    <p:animEffect transition="in" filter="blinds(horizontal)">
                                      <p:cBhvr>
                                        <p:cTn id="12"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utoUpdateAnimBg="0"/>
      <p:bldP spid="51206"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685800" y="549275"/>
            <a:ext cx="7772400" cy="587375"/>
          </a:xfrm>
        </p:spPr>
        <p:txBody>
          <a:bodyPr/>
          <a:lstStyle/>
          <a:p>
            <a:pPr eaLnBrk="1" hangingPunct="1"/>
            <a:r>
              <a:rPr lang="zh-CN" altLang="en-US" sz="3200" b="1" dirty="0">
                <a:solidFill>
                  <a:schemeClr val="bg1"/>
                </a:solidFill>
                <a:latin typeface="华文行楷" pitchFamily="2" charset="-122"/>
                <a:ea typeface="华文行楷" pitchFamily="2" charset="-122"/>
              </a:rPr>
              <a:t>计算机辅助设计</a:t>
            </a:r>
          </a:p>
        </p:txBody>
      </p:sp>
      <p:sp>
        <p:nvSpPr>
          <p:cNvPr id="4" name="灯片编号占位符 3"/>
          <p:cNvSpPr>
            <a:spLocks noGrp="1"/>
          </p:cNvSpPr>
          <p:nvPr>
            <p:ph type="sldNum" sz="quarter" idx="12"/>
          </p:nvPr>
        </p:nvSpPr>
        <p:spPr/>
        <p:txBody>
          <a:bodyPr/>
          <a:lstStyle/>
          <a:p>
            <a:pPr>
              <a:defRPr/>
            </a:pPr>
            <a:fld id="{C182F6D2-7874-458D-8E20-93F56A8BB127}" type="slidenum">
              <a:rPr lang="en-US" altLang="zh-CN" smtClean="0"/>
              <a:pPr>
                <a:defRPr/>
              </a:pPr>
              <a:t>81</a:t>
            </a:fld>
            <a:endParaRPr lang="en-US" altLang="zh-CN"/>
          </a:p>
        </p:txBody>
      </p:sp>
      <p:graphicFrame>
        <p:nvGraphicFramePr>
          <p:cNvPr id="5" name="内容占位符 5"/>
          <p:cNvGraphicFramePr>
            <a:graphicFrameLocks/>
          </p:cNvGraphicFramePr>
          <p:nvPr/>
        </p:nvGraphicFramePr>
        <p:xfrm>
          <a:off x="323528" y="620688"/>
          <a:ext cx="8352928" cy="59046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2">
            <a:extLst>
              <a:ext uri="{FF2B5EF4-FFF2-40B4-BE49-F238E27FC236}">
                <a16:creationId xmlns:a16="http://schemas.microsoft.com/office/drawing/2014/main" id="{123FA046-2EB4-448B-82EF-1843122E9A91}"/>
              </a:ext>
            </a:extLst>
          </p:cNvPr>
          <p:cNvSpPr txBox="1">
            <a:spLocks noChangeArrowheads="1"/>
          </p:cNvSpPr>
          <p:nvPr/>
        </p:nvSpPr>
        <p:spPr bwMode="auto">
          <a:xfrm>
            <a:off x="533400" y="685800"/>
            <a:ext cx="571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zh-CN" sz="2400" b="1" i="0" u="sng" strike="noStrike" kern="1200" cap="none" spc="0" normalizeH="0" baseline="0" noProof="0">
              <a:ln>
                <a:noFill/>
              </a:ln>
              <a:solidFill>
                <a:srgbClr val="000000"/>
              </a:solidFill>
              <a:effectLst/>
              <a:uLnTx/>
              <a:uFillTx/>
              <a:latin typeface="Arial Black" panose="020B0A04020102020204" pitchFamily="34" charset="0"/>
              <a:ea typeface="宋体" panose="02010600030101010101" pitchFamily="2" charset="-122"/>
              <a:cs typeface="+mn-cs"/>
            </a:endParaRPr>
          </a:p>
        </p:txBody>
      </p:sp>
      <p:grpSp>
        <p:nvGrpSpPr>
          <p:cNvPr id="49155" name="Group 3">
            <a:extLst>
              <a:ext uri="{FF2B5EF4-FFF2-40B4-BE49-F238E27FC236}">
                <a16:creationId xmlns:a16="http://schemas.microsoft.com/office/drawing/2014/main" id="{5DA565C2-5D79-4695-A656-A00620F7865B}"/>
              </a:ext>
            </a:extLst>
          </p:cNvPr>
          <p:cNvGrpSpPr>
            <a:grpSpLocks/>
          </p:cNvGrpSpPr>
          <p:nvPr/>
        </p:nvGrpSpPr>
        <p:grpSpPr bwMode="auto">
          <a:xfrm>
            <a:off x="611188" y="1989138"/>
            <a:ext cx="4297362" cy="1663700"/>
            <a:chOff x="1320" y="2274"/>
            <a:chExt cx="6768" cy="2622"/>
          </a:xfrm>
        </p:grpSpPr>
        <p:sp>
          <p:nvSpPr>
            <p:cNvPr id="52228" name="Rectangle 4">
              <a:extLst>
                <a:ext uri="{FF2B5EF4-FFF2-40B4-BE49-F238E27FC236}">
                  <a16:creationId xmlns:a16="http://schemas.microsoft.com/office/drawing/2014/main" id="{14A9C8F0-CC0E-431C-B0C7-F5810DA0ECFA}"/>
                </a:ext>
              </a:extLst>
            </p:cNvPr>
            <p:cNvSpPr>
              <a:spLocks noChangeArrowheads="1"/>
            </p:cNvSpPr>
            <p:nvPr/>
          </p:nvSpPr>
          <p:spPr bwMode="auto">
            <a:xfrm>
              <a:off x="1320" y="2279"/>
              <a:ext cx="6755" cy="2617"/>
            </a:xfrm>
            <a:prstGeom prst="rect">
              <a:avLst/>
            </a:prstGeom>
            <a:solidFill>
              <a:srgbClr val="FFFFFF"/>
            </a:solidFill>
            <a:ln w="28575">
              <a:solidFill>
                <a:srgbClr val="0000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49163" name="Text Box 5">
              <a:extLst>
                <a:ext uri="{FF2B5EF4-FFF2-40B4-BE49-F238E27FC236}">
                  <a16:creationId xmlns:a16="http://schemas.microsoft.com/office/drawing/2014/main" id="{0AE3050A-B050-440B-A1E1-2BEB3C566987}"/>
                </a:ext>
              </a:extLst>
            </p:cNvPr>
            <p:cNvSpPr txBox="1">
              <a:spLocks noChangeArrowheads="1"/>
            </p:cNvSpPr>
            <p:nvPr/>
          </p:nvSpPr>
          <p:spPr bwMode="auto">
            <a:xfrm>
              <a:off x="1320" y="2279"/>
              <a:ext cx="562" cy="261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Crate Ctrl.</a:t>
              </a:r>
            </a:p>
          </p:txBody>
        </p:sp>
        <p:sp>
          <p:nvSpPr>
            <p:cNvPr id="49164" name="Text Box 6">
              <a:extLst>
                <a:ext uri="{FF2B5EF4-FFF2-40B4-BE49-F238E27FC236}">
                  <a16:creationId xmlns:a16="http://schemas.microsoft.com/office/drawing/2014/main" id="{88E8D262-9EA3-4707-8C67-7083352D1A53}"/>
                </a:ext>
              </a:extLst>
            </p:cNvPr>
            <p:cNvSpPr txBox="1">
              <a:spLocks noChangeArrowheads="1"/>
            </p:cNvSpPr>
            <p:nvPr/>
          </p:nvSpPr>
          <p:spPr bwMode="auto">
            <a:xfrm>
              <a:off x="1882" y="2274"/>
              <a:ext cx="563"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65" name="Text Box 7">
              <a:extLst>
                <a:ext uri="{FF2B5EF4-FFF2-40B4-BE49-F238E27FC236}">
                  <a16:creationId xmlns:a16="http://schemas.microsoft.com/office/drawing/2014/main" id="{D36D6AC1-7D18-4AB8-BADA-B04787DE11EC}"/>
                </a:ext>
              </a:extLst>
            </p:cNvPr>
            <p:cNvSpPr txBox="1">
              <a:spLocks noChangeArrowheads="1"/>
            </p:cNvSpPr>
            <p:nvPr/>
          </p:nvSpPr>
          <p:spPr bwMode="auto">
            <a:xfrm>
              <a:off x="2447" y="2280"/>
              <a:ext cx="563"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66" name="Text Box 8">
              <a:extLst>
                <a:ext uri="{FF2B5EF4-FFF2-40B4-BE49-F238E27FC236}">
                  <a16:creationId xmlns:a16="http://schemas.microsoft.com/office/drawing/2014/main" id="{0B3B44BA-D82C-404A-AE6B-2AB7D524DA17}"/>
                </a:ext>
              </a:extLst>
            </p:cNvPr>
            <p:cNvSpPr txBox="1">
              <a:spLocks noChangeArrowheads="1"/>
            </p:cNvSpPr>
            <p:nvPr/>
          </p:nvSpPr>
          <p:spPr bwMode="auto">
            <a:xfrm>
              <a:off x="3015" y="2280"/>
              <a:ext cx="562"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67" name="Text Box 9">
              <a:extLst>
                <a:ext uri="{FF2B5EF4-FFF2-40B4-BE49-F238E27FC236}">
                  <a16:creationId xmlns:a16="http://schemas.microsoft.com/office/drawing/2014/main" id="{440C7E30-2CBF-4C75-BA58-0E347844F935}"/>
                </a:ext>
              </a:extLst>
            </p:cNvPr>
            <p:cNvSpPr txBox="1">
              <a:spLocks noChangeArrowheads="1"/>
            </p:cNvSpPr>
            <p:nvPr/>
          </p:nvSpPr>
          <p:spPr bwMode="auto">
            <a:xfrm>
              <a:off x="3577" y="2280"/>
              <a:ext cx="563"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68" name="Text Box 10">
              <a:extLst>
                <a:ext uri="{FF2B5EF4-FFF2-40B4-BE49-F238E27FC236}">
                  <a16:creationId xmlns:a16="http://schemas.microsoft.com/office/drawing/2014/main" id="{0E20D06B-BF36-4525-A01F-EEE9082B1E3A}"/>
                </a:ext>
              </a:extLst>
            </p:cNvPr>
            <p:cNvSpPr txBox="1">
              <a:spLocks noChangeArrowheads="1"/>
            </p:cNvSpPr>
            <p:nvPr/>
          </p:nvSpPr>
          <p:spPr bwMode="auto">
            <a:xfrm>
              <a:off x="4140" y="2280"/>
              <a:ext cx="563"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69" name="Text Box 11">
              <a:extLst>
                <a:ext uri="{FF2B5EF4-FFF2-40B4-BE49-F238E27FC236}">
                  <a16:creationId xmlns:a16="http://schemas.microsoft.com/office/drawing/2014/main" id="{14B22EB1-C061-4FE3-B1E8-2839E429B491}"/>
                </a:ext>
              </a:extLst>
            </p:cNvPr>
            <p:cNvSpPr txBox="1">
              <a:spLocks noChangeArrowheads="1"/>
            </p:cNvSpPr>
            <p:nvPr/>
          </p:nvSpPr>
          <p:spPr bwMode="auto">
            <a:xfrm>
              <a:off x="4703" y="2280"/>
              <a:ext cx="563"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70" name="Text Box 12">
              <a:extLst>
                <a:ext uri="{FF2B5EF4-FFF2-40B4-BE49-F238E27FC236}">
                  <a16:creationId xmlns:a16="http://schemas.microsoft.com/office/drawing/2014/main" id="{48EF76AC-2E0F-400B-B209-495D0748B083}"/>
                </a:ext>
              </a:extLst>
            </p:cNvPr>
            <p:cNvSpPr txBox="1">
              <a:spLocks noChangeArrowheads="1"/>
            </p:cNvSpPr>
            <p:nvPr/>
          </p:nvSpPr>
          <p:spPr bwMode="auto">
            <a:xfrm>
              <a:off x="5268" y="2280"/>
              <a:ext cx="562"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71" name="Text Box 13">
              <a:extLst>
                <a:ext uri="{FF2B5EF4-FFF2-40B4-BE49-F238E27FC236}">
                  <a16:creationId xmlns:a16="http://schemas.microsoft.com/office/drawing/2014/main" id="{CD6328E7-0575-4474-B55C-15C9C4ED5AF7}"/>
                </a:ext>
              </a:extLst>
            </p:cNvPr>
            <p:cNvSpPr txBox="1">
              <a:spLocks noChangeArrowheads="1"/>
            </p:cNvSpPr>
            <p:nvPr/>
          </p:nvSpPr>
          <p:spPr bwMode="auto">
            <a:xfrm>
              <a:off x="5835" y="2280"/>
              <a:ext cx="563"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72" name="Text Box 14">
              <a:extLst>
                <a:ext uri="{FF2B5EF4-FFF2-40B4-BE49-F238E27FC236}">
                  <a16:creationId xmlns:a16="http://schemas.microsoft.com/office/drawing/2014/main" id="{E2E007AF-BD67-4318-894C-A1582A52287C}"/>
                </a:ext>
              </a:extLst>
            </p:cNvPr>
            <p:cNvSpPr txBox="1">
              <a:spLocks noChangeArrowheads="1"/>
            </p:cNvSpPr>
            <p:nvPr/>
          </p:nvSpPr>
          <p:spPr bwMode="auto">
            <a:xfrm>
              <a:off x="6398" y="2280"/>
              <a:ext cx="562"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73" name="Text Box 15">
              <a:extLst>
                <a:ext uri="{FF2B5EF4-FFF2-40B4-BE49-F238E27FC236}">
                  <a16:creationId xmlns:a16="http://schemas.microsoft.com/office/drawing/2014/main" id="{E27C576C-2350-4FC0-9CD8-76592C44CF37}"/>
                </a:ext>
              </a:extLst>
            </p:cNvPr>
            <p:cNvSpPr txBox="1">
              <a:spLocks noChangeArrowheads="1"/>
            </p:cNvSpPr>
            <p:nvPr/>
          </p:nvSpPr>
          <p:spPr bwMode="auto">
            <a:xfrm>
              <a:off x="6960" y="2280"/>
              <a:ext cx="563"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ReadOut</a:t>
              </a:r>
            </a:p>
          </p:txBody>
        </p:sp>
        <p:sp>
          <p:nvSpPr>
            <p:cNvPr id="49174" name="Text Box 16">
              <a:extLst>
                <a:ext uri="{FF2B5EF4-FFF2-40B4-BE49-F238E27FC236}">
                  <a16:creationId xmlns:a16="http://schemas.microsoft.com/office/drawing/2014/main" id="{59DC73A6-4F92-482A-8F74-CEDDF696DC1E}"/>
                </a:ext>
              </a:extLst>
            </p:cNvPr>
            <p:cNvSpPr txBox="1">
              <a:spLocks noChangeArrowheads="1"/>
            </p:cNvSpPr>
            <p:nvPr/>
          </p:nvSpPr>
          <p:spPr bwMode="auto">
            <a:xfrm>
              <a:off x="7526" y="2280"/>
              <a:ext cx="562" cy="261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eaVert"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System Ctrl.   </a:t>
              </a:r>
            </a:p>
          </p:txBody>
        </p:sp>
      </p:grpSp>
      <p:sp>
        <p:nvSpPr>
          <p:cNvPr id="49156" name="Text Box 26">
            <a:extLst>
              <a:ext uri="{FF2B5EF4-FFF2-40B4-BE49-F238E27FC236}">
                <a16:creationId xmlns:a16="http://schemas.microsoft.com/office/drawing/2014/main" id="{FC69CCE0-F8B9-4B22-B0BA-7FC8D4F9629E}"/>
              </a:ext>
            </a:extLst>
          </p:cNvPr>
          <p:cNvSpPr txBox="1">
            <a:spLocks noChangeArrowheads="1"/>
          </p:cNvSpPr>
          <p:nvPr/>
        </p:nvSpPr>
        <p:spPr bwMode="auto">
          <a:xfrm>
            <a:off x="5219700" y="1916113"/>
            <a:ext cx="3429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8925" indent="-288925" eaLnBrk="0" hangingPunct="0">
              <a:defRPr>
                <a:solidFill>
                  <a:schemeClr val="tx1"/>
                </a:solidFill>
                <a:latin typeface="Arial" panose="020B0604020202020204" pitchFamily="34" charset="0"/>
                <a:ea typeface="宋体" panose="02010600030101010101" pitchFamily="2" charset="-122"/>
              </a:defRPr>
            </a:lvl1pPr>
            <a:lvl2pPr marL="57150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 Create Controller</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Power PC</a:t>
            </a:r>
          </a:p>
        </p:txBody>
      </p:sp>
      <p:sp>
        <p:nvSpPr>
          <p:cNvPr id="49157" name="Text Box 27">
            <a:extLst>
              <a:ext uri="{FF2B5EF4-FFF2-40B4-BE49-F238E27FC236}">
                <a16:creationId xmlns:a16="http://schemas.microsoft.com/office/drawing/2014/main" id="{ED05FE39-D8F6-4B0C-A2CC-EDF8E802D817}"/>
              </a:ext>
            </a:extLst>
          </p:cNvPr>
          <p:cNvSpPr txBox="1">
            <a:spLocks noChangeArrowheads="1"/>
          </p:cNvSpPr>
          <p:nvPr/>
        </p:nvSpPr>
        <p:spPr bwMode="auto">
          <a:xfrm>
            <a:off x="5219700" y="2997200"/>
            <a:ext cx="3779838" cy="293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8925" indent="-288925" eaLnBrk="0" hangingPunct="0">
              <a:defRPr>
                <a:solidFill>
                  <a:schemeClr val="tx1"/>
                </a:solidFill>
                <a:latin typeface="Arial" panose="020B0604020202020204" pitchFamily="34" charset="0"/>
                <a:ea typeface="宋体" panose="02010600030101010101" pitchFamily="2" charset="-122"/>
              </a:defRPr>
            </a:lvl1pPr>
            <a:lvl2pPr marL="57150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 System Control module</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Trigger Receiver</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System Clock Receiver</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Test Function Generator</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PowerUp Control</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FPGA Configuration Control</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FanOut to each ROM</a:t>
            </a:r>
          </a:p>
          <a:p>
            <a:pPr marL="571500" marR="0" lvl="1" indent="0" algn="l" defTabSz="914400" rtl="0" eaLnBrk="1" fontAlgn="base" latinLnBrk="0" hangingPunct="1">
              <a:lnSpc>
                <a:spcPct val="100000"/>
              </a:lnSpc>
              <a:spcBef>
                <a:spcPct val="50000"/>
              </a:spcBef>
              <a:spcAft>
                <a:spcPct val="0"/>
              </a:spcAft>
              <a:buClrTx/>
              <a:buSzTx/>
              <a:buFontTx/>
              <a:buBlip>
                <a:blip r:embed="rId2"/>
              </a:buBlip>
              <a:tabLst/>
              <a:defRPr/>
            </a:pPr>
            <a:endPar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9158" name="Text Box 28">
            <a:extLst>
              <a:ext uri="{FF2B5EF4-FFF2-40B4-BE49-F238E27FC236}">
                <a16:creationId xmlns:a16="http://schemas.microsoft.com/office/drawing/2014/main" id="{33CB9B66-920D-4C20-BA5C-11CFD7FA71D8}"/>
              </a:ext>
            </a:extLst>
          </p:cNvPr>
          <p:cNvSpPr txBox="1">
            <a:spLocks noChangeArrowheads="1"/>
          </p:cNvSpPr>
          <p:nvPr/>
        </p:nvSpPr>
        <p:spPr bwMode="auto">
          <a:xfrm>
            <a:off x="611188" y="4292600"/>
            <a:ext cx="4537075" cy="219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8925" indent="-288925" eaLnBrk="0" hangingPunct="0">
              <a:defRPr>
                <a:solidFill>
                  <a:schemeClr val="tx1"/>
                </a:solidFill>
                <a:latin typeface="Arial" panose="020B0604020202020204" pitchFamily="34" charset="0"/>
                <a:ea typeface="宋体" panose="02010600030101010101" pitchFamily="2" charset="-122"/>
              </a:defRPr>
            </a:lvl1pPr>
            <a:lvl2pPr marL="57150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8925" marR="0" lvl="0" indent="-288925" algn="l" defTabSz="914400" rtl="0" eaLnBrk="1" fontAlgn="base" latinLnBrk="0" hangingPunct="1">
              <a:lnSpc>
                <a:spcPct val="100000"/>
              </a:lnSpc>
              <a:spcBef>
                <a:spcPct val="50000"/>
              </a:spcBef>
              <a:spcAft>
                <a:spcPct val="0"/>
              </a:spcAft>
              <a:buClrTx/>
              <a:buSzTx/>
              <a:buFontTx/>
              <a:buBlip>
                <a:blip r:embed="rId2"/>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10 Integrated ReadOut Module</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LVDS signal Transceiver</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Data Compression</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CBLT Readout Buffer and Logic</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Configuration device for FEC</a:t>
            </a:r>
          </a:p>
          <a:p>
            <a:pPr marL="571500" marR="0" lvl="1" indent="0" algn="l" defTabSz="914400" rtl="0" eaLnBrk="1" fontAlgn="base" latinLnBrk="0" hangingPunct="1">
              <a:lnSpc>
                <a:spcPct val="100000"/>
              </a:lnSpc>
              <a:spcBef>
                <a:spcPct val="50000"/>
              </a:spcBef>
              <a:spcAft>
                <a:spcPct val="0"/>
              </a:spcAft>
              <a:buClr>
                <a:srgbClr val="FF33CC"/>
              </a:buClr>
              <a:buSzTx/>
              <a:buFont typeface="Wingdings" panose="05000000000000000000" pitchFamily="2" charset="2"/>
              <a:buChar char="n"/>
              <a:tabLst/>
              <a:defRPr/>
            </a:pPr>
            <a:r>
              <a:rPr kumimoji="1"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FanOut/FanIn</a:t>
            </a:r>
          </a:p>
        </p:txBody>
      </p:sp>
      <p:sp>
        <p:nvSpPr>
          <p:cNvPr id="49159" name="Text Box 30">
            <a:extLst>
              <a:ext uri="{FF2B5EF4-FFF2-40B4-BE49-F238E27FC236}">
                <a16:creationId xmlns:a16="http://schemas.microsoft.com/office/drawing/2014/main" id="{CCB354DE-5669-4733-8A19-E7D9A9507092}"/>
              </a:ext>
            </a:extLst>
          </p:cNvPr>
          <p:cNvSpPr txBox="1">
            <a:spLocks noChangeArrowheads="1"/>
          </p:cNvSpPr>
          <p:nvPr/>
        </p:nvSpPr>
        <p:spPr bwMode="auto">
          <a:xfrm>
            <a:off x="5638800" y="1250950"/>
            <a:ext cx="15240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There are:</a:t>
            </a:r>
          </a:p>
        </p:txBody>
      </p:sp>
      <p:sp>
        <p:nvSpPr>
          <p:cNvPr id="49160" name="Rectangle 33">
            <a:extLst>
              <a:ext uri="{FF2B5EF4-FFF2-40B4-BE49-F238E27FC236}">
                <a16:creationId xmlns:a16="http://schemas.microsoft.com/office/drawing/2014/main" id="{6122AE47-0B10-4A43-9573-D137DE3AC134}"/>
              </a:ext>
            </a:extLst>
          </p:cNvPr>
          <p:cNvSpPr>
            <a:spLocks noGrp="1" noChangeArrowheads="1"/>
          </p:cNvSpPr>
          <p:nvPr>
            <p:ph type="title" idx="4294967295"/>
          </p:nvPr>
        </p:nvSpPr>
        <p:spPr/>
        <p:txBody>
          <a:bodyPr/>
          <a:lstStyle/>
          <a:p>
            <a:pPr eaLnBrk="1" hangingPunct="1"/>
            <a:r>
              <a:rPr kumimoji="1" lang="en-US" altLang="zh-CN" sz="2800" b="1" u="sng">
                <a:solidFill>
                  <a:schemeClr val="tx1"/>
                </a:solidFill>
              </a:rPr>
              <a:t>VME modules</a:t>
            </a:r>
          </a:p>
        </p:txBody>
      </p:sp>
      <p:sp>
        <p:nvSpPr>
          <p:cNvPr id="22" name="页脚占位符 3">
            <a:extLst>
              <a:ext uri="{FF2B5EF4-FFF2-40B4-BE49-F238E27FC236}">
                <a16:creationId xmlns:a16="http://schemas.microsoft.com/office/drawing/2014/main" id="{FAE442EF-E921-4EB0-B9EF-2CA069F6C500}"/>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F4608600-B508-40FE-9E1E-3EE5FEF3692A}"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a:extLst>
              <a:ext uri="{FF2B5EF4-FFF2-40B4-BE49-F238E27FC236}">
                <a16:creationId xmlns:a16="http://schemas.microsoft.com/office/drawing/2014/main" id="{75393422-F620-455C-8711-B816CF773F31}"/>
              </a:ext>
            </a:extLst>
          </p:cNvPr>
          <p:cNvSpPr>
            <a:spLocks noGrp="1" noChangeArrowheads="1"/>
          </p:cNvSpPr>
          <p:nvPr>
            <p:ph type="title"/>
          </p:nvPr>
        </p:nvSpPr>
        <p:spPr/>
        <p:txBody>
          <a:bodyPr/>
          <a:lstStyle/>
          <a:p>
            <a:pPr eaLnBrk="1" hangingPunct="1"/>
            <a:r>
              <a:rPr lang="en-US" altLang="zh-CN">
                <a:latin typeface="Times New Roman" panose="02020603050405020304" pitchFamily="18" charset="0"/>
                <a:ea typeface="华文细黑" panose="02010600040101010101" pitchFamily="2" charset="-122"/>
                <a:cs typeface="Times New Roman" panose="02020603050405020304" pitchFamily="18" charset="0"/>
              </a:rPr>
              <a:t>CONTROL/FANOUT</a:t>
            </a:r>
            <a:r>
              <a:rPr lang="zh-CN" altLang="en-US">
                <a:latin typeface="Times New Roman" panose="02020603050405020304" pitchFamily="18" charset="0"/>
                <a:ea typeface="华文细黑" panose="02010600040101010101" pitchFamily="2" charset="-122"/>
                <a:cs typeface="Times New Roman" panose="02020603050405020304" pitchFamily="18" charset="0"/>
              </a:rPr>
              <a:t>插件功能</a:t>
            </a:r>
          </a:p>
        </p:txBody>
      </p:sp>
      <p:sp>
        <p:nvSpPr>
          <p:cNvPr id="50179" name="Rectangle 3">
            <a:extLst>
              <a:ext uri="{FF2B5EF4-FFF2-40B4-BE49-F238E27FC236}">
                <a16:creationId xmlns:a16="http://schemas.microsoft.com/office/drawing/2014/main" id="{1D009890-45DB-42DC-8A65-2CA8C3E74CCF}"/>
              </a:ext>
            </a:extLst>
          </p:cNvPr>
          <p:cNvSpPr>
            <a:spLocks noGrp="1" noChangeArrowheads="1"/>
          </p:cNvSpPr>
          <p:nvPr>
            <p:ph type="body" idx="1"/>
          </p:nvPr>
        </p:nvSpPr>
        <p:spPr/>
        <p:txBody>
          <a:bodyPr/>
          <a:lstStyle/>
          <a:p>
            <a:pPr eaLnBrk="1" hangingPunct="1"/>
            <a:r>
              <a:rPr lang="zh-CN" altLang="en-US">
                <a:latin typeface="Times New Roman" panose="02020603050405020304" pitchFamily="18" charset="0"/>
                <a:ea typeface="华文细黑" panose="02010600040101010101" pitchFamily="2" charset="-122"/>
                <a:cs typeface="Times New Roman" panose="02020603050405020304" pitchFamily="18" charset="0"/>
              </a:rPr>
              <a:t>工作模式下通过触发组提供的光纤子板进行控制、状态信号扇出（扇入）。</a:t>
            </a:r>
          </a:p>
          <a:p>
            <a:pPr eaLnBrk="1" hangingPunct="1"/>
            <a:r>
              <a:rPr lang="zh-CN" altLang="en-US">
                <a:latin typeface="Times New Roman" panose="02020603050405020304" pitchFamily="18" charset="0"/>
                <a:ea typeface="华文细黑" panose="02010600040101010101" pitchFamily="2" charset="-122"/>
                <a:cs typeface="Times New Roman" panose="02020603050405020304" pitchFamily="18" charset="0"/>
              </a:rPr>
              <a:t>自检模式下提供</a:t>
            </a:r>
            <a:r>
              <a:rPr lang="en-US" altLang="zh-CN">
                <a:latin typeface="Times New Roman" panose="02020603050405020304" pitchFamily="18" charset="0"/>
                <a:ea typeface="华文细黑" panose="02010600040101010101" pitchFamily="2" charset="-122"/>
                <a:cs typeface="Times New Roman" panose="02020603050405020304" pitchFamily="18" charset="0"/>
              </a:rPr>
              <a:t>VME</a:t>
            </a:r>
            <a:r>
              <a:rPr lang="zh-CN" altLang="en-US">
                <a:latin typeface="Times New Roman" panose="02020603050405020304" pitchFamily="18" charset="0"/>
                <a:ea typeface="华文细黑" panose="02010600040101010101" pitchFamily="2" charset="-122"/>
                <a:cs typeface="Times New Roman" panose="02020603050405020304" pitchFamily="18" charset="0"/>
              </a:rPr>
              <a:t>系统所需的时钟和</a:t>
            </a:r>
            <a:r>
              <a:rPr lang="en-US" altLang="zh-CN">
                <a:latin typeface="Times New Roman" panose="02020603050405020304" pitchFamily="18" charset="0"/>
                <a:ea typeface="华文细黑" panose="02010600040101010101" pitchFamily="2" charset="-122"/>
                <a:cs typeface="Times New Roman" panose="02020603050405020304" pitchFamily="18" charset="0"/>
              </a:rPr>
              <a:t>L1</a:t>
            </a:r>
            <a:r>
              <a:rPr lang="zh-CN" altLang="en-US">
                <a:latin typeface="Times New Roman" panose="02020603050405020304" pitchFamily="18" charset="0"/>
                <a:ea typeface="华文细黑" panose="02010600040101010101" pitchFamily="2" charset="-122"/>
                <a:cs typeface="Times New Roman" panose="02020603050405020304" pitchFamily="18" charset="0"/>
              </a:rPr>
              <a:t>等控制信号。</a:t>
            </a:r>
          </a:p>
          <a:p>
            <a:pPr eaLnBrk="1" hangingPunct="1"/>
            <a:r>
              <a:rPr lang="zh-CN" altLang="en-US">
                <a:latin typeface="Times New Roman" panose="02020603050405020304" pitchFamily="18" charset="0"/>
                <a:ea typeface="华文细黑" panose="02010600040101010101" pitchFamily="2" charset="-122"/>
                <a:cs typeface="Times New Roman" panose="02020603050405020304" pitchFamily="18" charset="0"/>
              </a:rPr>
              <a:t>宇宙线测试模式下能够接受外部提供的</a:t>
            </a:r>
            <a:r>
              <a:rPr lang="en-US" altLang="zh-CN">
                <a:latin typeface="Times New Roman" panose="02020603050405020304" pitchFamily="18" charset="0"/>
                <a:ea typeface="华文细黑" panose="02010600040101010101" pitchFamily="2" charset="-122"/>
                <a:cs typeface="Times New Roman" panose="02020603050405020304" pitchFamily="18" charset="0"/>
              </a:rPr>
              <a:t>L1</a:t>
            </a:r>
            <a:r>
              <a:rPr lang="zh-CN" altLang="en-US">
                <a:latin typeface="Times New Roman" panose="02020603050405020304" pitchFamily="18" charset="0"/>
                <a:ea typeface="华文细黑" panose="02010600040101010101" pitchFamily="2" charset="-122"/>
                <a:cs typeface="Times New Roman" panose="02020603050405020304" pitchFamily="18" charset="0"/>
              </a:rPr>
              <a:t>信号。</a:t>
            </a:r>
          </a:p>
          <a:p>
            <a:pPr eaLnBrk="1" hangingPunct="1">
              <a:buFont typeface="Wingdings" panose="05000000000000000000" pitchFamily="2" charset="2"/>
              <a:buNone/>
            </a:pPr>
            <a:endParaRPr lang="zh-CN" altLang="en-US">
              <a:latin typeface="Times New Roman" panose="02020603050405020304" pitchFamily="18" charset="0"/>
              <a:ea typeface="华文细黑" panose="02010600040101010101" pitchFamily="2" charset="-122"/>
              <a:cs typeface="Times New Roman" panose="02020603050405020304" pitchFamily="18" charset="0"/>
            </a:endParaRPr>
          </a:p>
          <a:p>
            <a:pPr eaLnBrk="1" hangingPunct="1">
              <a:buFont typeface="Wingdings" panose="05000000000000000000" pitchFamily="2" charset="2"/>
              <a:buNone/>
            </a:pPr>
            <a:endParaRPr lang="en-US" altLang="zh-CN">
              <a:latin typeface="Times New Roman" panose="02020603050405020304" pitchFamily="18" charset="0"/>
              <a:ea typeface="华文细黑" panose="02010600040101010101" pitchFamily="2" charset="-122"/>
              <a:cs typeface="Times New Roman" panose="02020603050405020304" pitchFamily="18" charset="0"/>
            </a:endParaRPr>
          </a:p>
        </p:txBody>
      </p:sp>
      <p:sp>
        <p:nvSpPr>
          <p:cNvPr id="4" name="页脚占位符 3">
            <a:extLst>
              <a:ext uri="{FF2B5EF4-FFF2-40B4-BE49-F238E27FC236}">
                <a16:creationId xmlns:a16="http://schemas.microsoft.com/office/drawing/2014/main" id="{5750FF64-AF9F-4985-9442-583AE1071BA1}"/>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AE7C0F53-DA22-4D79-AA9D-D839E2CB9C5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B0F87E6F-4958-4233-B83C-48CDB8A29528}"/>
              </a:ext>
            </a:extLst>
          </p:cNvPr>
          <p:cNvSpPr>
            <a:spLocks noGrp="1" noChangeArrowheads="1"/>
          </p:cNvSpPr>
          <p:nvPr>
            <p:ph type="title"/>
          </p:nvPr>
        </p:nvSpPr>
        <p:spPr/>
        <p:txBody>
          <a:bodyPr/>
          <a:lstStyle/>
          <a:p>
            <a:pPr eaLnBrk="1" hangingPunct="1"/>
            <a:r>
              <a:rPr lang="en-US" altLang="zh-CN">
                <a:latin typeface="Times New Roman" panose="02020603050405020304" pitchFamily="18" charset="0"/>
                <a:ea typeface="华文细黑" panose="02010600040101010101" pitchFamily="2" charset="-122"/>
                <a:cs typeface="Times New Roman" panose="02020603050405020304" pitchFamily="18" charset="0"/>
              </a:rPr>
              <a:t>CONTROL/FANOUT</a:t>
            </a:r>
            <a:r>
              <a:rPr lang="zh-CN" altLang="en-US">
                <a:latin typeface="Times New Roman" panose="02020603050405020304" pitchFamily="18" charset="0"/>
                <a:ea typeface="华文细黑" panose="02010600040101010101" pitchFamily="2" charset="-122"/>
                <a:cs typeface="Times New Roman" panose="02020603050405020304" pitchFamily="18" charset="0"/>
              </a:rPr>
              <a:t>插件的设计和结构</a:t>
            </a:r>
          </a:p>
        </p:txBody>
      </p:sp>
      <p:sp>
        <p:nvSpPr>
          <p:cNvPr id="51203" name="Rectangle 3">
            <a:extLst>
              <a:ext uri="{FF2B5EF4-FFF2-40B4-BE49-F238E27FC236}">
                <a16:creationId xmlns:a16="http://schemas.microsoft.com/office/drawing/2014/main" id="{F5E2E391-C876-43FD-979E-6FB13B9FD4A8}"/>
              </a:ext>
            </a:extLst>
          </p:cNvPr>
          <p:cNvSpPr>
            <a:spLocks noGrp="1" noChangeArrowheads="1"/>
          </p:cNvSpPr>
          <p:nvPr>
            <p:ph type="body" idx="1"/>
          </p:nvPr>
        </p:nvSpPr>
        <p:spPr/>
        <p:txBody>
          <a:bodyPr/>
          <a:lstStyle/>
          <a:p>
            <a:pPr eaLnBrk="1" hangingPunct="1"/>
            <a:r>
              <a:rPr lang="zh-CN" altLang="en-US">
                <a:latin typeface="Times New Roman" panose="02020603050405020304" pitchFamily="18" charset="0"/>
                <a:ea typeface="华文细黑" panose="02010600040101010101" pitchFamily="2" charset="-122"/>
                <a:cs typeface="Times New Roman" panose="02020603050405020304" pitchFamily="18" charset="0"/>
              </a:rPr>
              <a:t>原理框图</a:t>
            </a:r>
          </a:p>
        </p:txBody>
      </p:sp>
      <p:graphicFrame>
        <p:nvGraphicFramePr>
          <p:cNvPr id="51204" name="Object 4">
            <a:extLst>
              <a:ext uri="{FF2B5EF4-FFF2-40B4-BE49-F238E27FC236}">
                <a16:creationId xmlns:a16="http://schemas.microsoft.com/office/drawing/2014/main" id="{3737C3E1-3418-483E-81CD-E9AF478ABB0C}"/>
              </a:ext>
            </a:extLst>
          </p:cNvPr>
          <p:cNvGraphicFramePr>
            <a:graphicFrameLocks noChangeAspect="1"/>
          </p:cNvGraphicFramePr>
          <p:nvPr>
            <p:ph idx="4294967295"/>
          </p:nvPr>
        </p:nvGraphicFramePr>
        <p:xfrm>
          <a:off x="685800" y="2276475"/>
          <a:ext cx="7823200" cy="3997325"/>
        </p:xfrm>
        <a:graphic>
          <a:graphicData uri="http://schemas.openxmlformats.org/presentationml/2006/ole">
            <mc:AlternateContent xmlns:mc="http://schemas.openxmlformats.org/markup-compatibility/2006">
              <mc:Choice xmlns:v="urn:schemas-microsoft-com:vml" Requires="v">
                <p:oleObj spid="_x0000_s45058" name="Visio" r:id="rId3" imgW="6514512" imgH="3328734" progId="Visio.Drawing.11">
                  <p:embed/>
                </p:oleObj>
              </mc:Choice>
              <mc:Fallback>
                <p:oleObj name="Visio" r:id="rId3" imgW="6514512" imgH="3328734" progId="Visio.Drawing.11">
                  <p:embed/>
                  <p:pic>
                    <p:nvPicPr>
                      <p:cNvPr id="51204" name="Object 4">
                        <a:extLst>
                          <a:ext uri="{FF2B5EF4-FFF2-40B4-BE49-F238E27FC236}">
                            <a16:creationId xmlns:a16="http://schemas.microsoft.com/office/drawing/2014/main" id="{3737C3E1-3418-483E-81CD-E9AF478ABB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2276475"/>
                        <a:ext cx="7823200" cy="3997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页脚占位符 3">
            <a:extLst>
              <a:ext uri="{FF2B5EF4-FFF2-40B4-BE49-F238E27FC236}">
                <a16:creationId xmlns:a16="http://schemas.microsoft.com/office/drawing/2014/main" id="{616DEB12-A901-41E5-A4F0-2788EC5D284D}"/>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4C19411-8126-418C-9B55-73FF543383D4}"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a:extLst>
              <a:ext uri="{FF2B5EF4-FFF2-40B4-BE49-F238E27FC236}">
                <a16:creationId xmlns:a16="http://schemas.microsoft.com/office/drawing/2014/main" id="{09556349-E024-4809-8034-07AC446D20A9}"/>
              </a:ext>
            </a:extLst>
          </p:cNvPr>
          <p:cNvSpPr>
            <a:spLocks noGrp="1" noChangeArrowheads="1"/>
          </p:cNvSpPr>
          <p:nvPr>
            <p:ph type="title"/>
          </p:nvPr>
        </p:nvSpPr>
        <p:spPr/>
        <p:txBody>
          <a:bodyPr/>
          <a:lstStyle/>
          <a:p>
            <a:pPr eaLnBrk="1" hangingPunct="1"/>
            <a:r>
              <a:rPr lang="en-US" altLang="zh-CN"/>
              <a:t>FPGA</a:t>
            </a:r>
            <a:r>
              <a:rPr lang="zh-CN" altLang="en-US">
                <a:latin typeface="华文细黑" panose="02010600040101010101" pitchFamily="2" charset="-122"/>
                <a:ea typeface="华文细黑" panose="02010600040101010101" pitchFamily="2" charset="-122"/>
              </a:rPr>
              <a:t>逻辑框图</a:t>
            </a:r>
          </a:p>
        </p:txBody>
      </p:sp>
      <p:graphicFrame>
        <p:nvGraphicFramePr>
          <p:cNvPr id="52227" name="Object 3">
            <a:extLst>
              <a:ext uri="{FF2B5EF4-FFF2-40B4-BE49-F238E27FC236}">
                <a16:creationId xmlns:a16="http://schemas.microsoft.com/office/drawing/2014/main" id="{E3FAEB02-FB07-491C-B713-54222F7250B8}"/>
              </a:ext>
            </a:extLst>
          </p:cNvPr>
          <p:cNvGraphicFramePr>
            <a:graphicFrameLocks noChangeAspect="1"/>
          </p:cNvGraphicFramePr>
          <p:nvPr>
            <p:ph idx="1"/>
          </p:nvPr>
        </p:nvGraphicFramePr>
        <p:xfrm>
          <a:off x="395288" y="1628775"/>
          <a:ext cx="8497887" cy="5008563"/>
        </p:xfrm>
        <a:graphic>
          <a:graphicData uri="http://schemas.openxmlformats.org/presentationml/2006/ole">
            <mc:AlternateContent xmlns:mc="http://schemas.openxmlformats.org/markup-compatibility/2006">
              <mc:Choice xmlns:v="urn:schemas-microsoft-com:vml" Requires="v">
                <p:oleObj spid="_x0000_s46082" name="Visio" r:id="rId3" imgW="7456723" imgH="5071660" progId="Visio.Drawing.11">
                  <p:embed/>
                </p:oleObj>
              </mc:Choice>
              <mc:Fallback>
                <p:oleObj name="Visio" r:id="rId3" imgW="7456723" imgH="5071660" progId="Visio.Drawing.11">
                  <p:embed/>
                  <p:pic>
                    <p:nvPicPr>
                      <p:cNvPr id="52227" name="Object 3">
                        <a:extLst>
                          <a:ext uri="{FF2B5EF4-FFF2-40B4-BE49-F238E27FC236}">
                            <a16:creationId xmlns:a16="http://schemas.microsoft.com/office/drawing/2014/main" id="{E3FAEB02-FB07-491C-B713-54222F7250B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288" y="1628775"/>
                        <a:ext cx="8497887" cy="5008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 name="页脚占位符 3">
            <a:extLst>
              <a:ext uri="{FF2B5EF4-FFF2-40B4-BE49-F238E27FC236}">
                <a16:creationId xmlns:a16="http://schemas.microsoft.com/office/drawing/2014/main" id="{F3986CFD-6DA9-48E4-9E96-4588713B4040}"/>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9589790-1295-4E55-9910-E940149D5D1D}"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C75129AF-BF3D-486A-B18F-CE41FE61C5F0}"/>
              </a:ext>
            </a:extLst>
          </p:cNvPr>
          <p:cNvSpPr>
            <a:spLocks noGrp="1" noChangeArrowheads="1"/>
          </p:cNvSpPr>
          <p:nvPr>
            <p:ph type="title"/>
          </p:nvPr>
        </p:nvSpPr>
        <p:spPr/>
        <p:txBody>
          <a:bodyPr/>
          <a:lstStyle/>
          <a:p>
            <a:pPr eaLnBrk="1" hangingPunct="1"/>
            <a:r>
              <a:rPr lang="zh-CN" altLang="en-US">
                <a:latin typeface="华文细黑" panose="02010600040101010101" pitchFamily="2" charset="-122"/>
                <a:ea typeface="华文细黑" panose="02010600040101010101" pitchFamily="2" charset="-122"/>
              </a:rPr>
              <a:t>触发子板接口的调试</a:t>
            </a:r>
          </a:p>
        </p:txBody>
      </p:sp>
      <p:pic>
        <p:nvPicPr>
          <p:cNvPr id="53251" name="Picture 3">
            <a:extLst>
              <a:ext uri="{FF2B5EF4-FFF2-40B4-BE49-F238E27FC236}">
                <a16:creationId xmlns:a16="http://schemas.microsoft.com/office/drawing/2014/main" id="{EADBB36C-5F50-4033-A1F3-B07413EFEA9B}"/>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p:pic>
      <p:sp>
        <p:nvSpPr>
          <p:cNvPr id="4" name="页脚占位符 3">
            <a:extLst>
              <a:ext uri="{FF2B5EF4-FFF2-40B4-BE49-F238E27FC236}">
                <a16:creationId xmlns:a16="http://schemas.microsoft.com/office/drawing/2014/main" id="{02366160-3DFC-40C0-ACDE-FC0693925FED}"/>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D9164483-E1C0-4FDA-BE66-5DFE8CB75BDB}"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a:extLst>
              <a:ext uri="{FF2B5EF4-FFF2-40B4-BE49-F238E27FC236}">
                <a16:creationId xmlns:a16="http://schemas.microsoft.com/office/drawing/2014/main" id="{8E396869-9390-4724-80A5-4C0609A25CC9}"/>
              </a:ext>
            </a:extLst>
          </p:cNvPr>
          <p:cNvSpPr>
            <a:spLocks noGrp="1" noChangeArrowheads="1"/>
          </p:cNvSpPr>
          <p:nvPr>
            <p:ph type="title"/>
          </p:nvPr>
        </p:nvSpPr>
        <p:spPr>
          <a:xfrm>
            <a:off x="395288" y="692150"/>
            <a:ext cx="8229600" cy="392113"/>
          </a:xfrm>
        </p:spPr>
        <p:txBody>
          <a:bodyPr/>
          <a:lstStyle/>
          <a:p>
            <a:pPr eaLnBrk="1" hangingPunct="1"/>
            <a:r>
              <a:rPr lang="en-US" altLang="zh-CN" sz="2800" b="1" u="sng"/>
              <a:t>VME</a:t>
            </a:r>
            <a:r>
              <a:rPr lang="zh-CN" altLang="en-US" sz="2800" u="sng">
                <a:latin typeface="华文细黑" panose="02010600040101010101" pitchFamily="2" charset="-122"/>
                <a:ea typeface="华文细黑" panose="02010600040101010101" pitchFamily="2" charset="-122"/>
              </a:rPr>
              <a:t>读出插件</a:t>
            </a:r>
            <a:r>
              <a:rPr lang="en-US" altLang="zh-CN" sz="2800" b="1" u="sng"/>
              <a:t>(ReadOut Module-ROM)</a:t>
            </a:r>
          </a:p>
        </p:txBody>
      </p:sp>
      <p:graphicFrame>
        <p:nvGraphicFramePr>
          <p:cNvPr id="54275" name="Object 4">
            <a:extLst>
              <a:ext uri="{FF2B5EF4-FFF2-40B4-BE49-F238E27FC236}">
                <a16:creationId xmlns:a16="http://schemas.microsoft.com/office/drawing/2014/main" id="{EFE3E6A3-718C-4F27-901A-50C34CAB196E}"/>
              </a:ext>
            </a:extLst>
          </p:cNvPr>
          <p:cNvGraphicFramePr>
            <a:graphicFrameLocks noChangeAspect="1"/>
          </p:cNvGraphicFramePr>
          <p:nvPr>
            <p:ph sz="half" idx="2"/>
          </p:nvPr>
        </p:nvGraphicFramePr>
        <p:xfrm>
          <a:off x="381000" y="1371600"/>
          <a:ext cx="8007350" cy="5486400"/>
        </p:xfrm>
        <a:graphic>
          <a:graphicData uri="http://schemas.openxmlformats.org/presentationml/2006/ole">
            <mc:AlternateContent xmlns:mc="http://schemas.openxmlformats.org/markup-compatibility/2006">
              <mc:Choice xmlns:v="urn:schemas-microsoft-com:vml" Requires="v">
                <p:oleObj spid="_x0000_s47106" name="Visio" r:id="rId3" imgW="7378630" imgH="6998738" progId="Visio.Drawing.11">
                  <p:embed/>
                </p:oleObj>
              </mc:Choice>
              <mc:Fallback>
                <p:oleObj name="Visio" r:id="rId3" imgW="7378630" imgH="6998738" progId="Visio.Drawing.11">
                  <p:embed/>
                  <p:pic>
                    <p:nvPicPr>
                      <p:cNvPr id="54275" name="Object 4">
                        <a:extLst>
                          <a:ext uri="{FF2B5EF4-FFF2-40B4-BE49-F238E27FC236}">
                            <a16:creationId xmlns:a16="http://schemas.microsoft.com/office/drawing/2014/main" id="{EFE3E6A3-718C-4F27-901A-50C34CAB196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371600"/>
                        <a:ext cx="8007350" cy="548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 name="页脚占位符 3">
            <a:extLst>
              <a:ext uri="{FF2B5EF4-FFF2-40B4-BE49-F238E27FC236}">
                <a16:creationId xmlns:a16="http://schemas.microsoft.com/office/drawing/2014/main" id="{C2803D10-BB55-4A6D-8D22-7FC216AEEE03}"/>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490CD7AD-18B6-415E-9BDB-3001BB44F90C}"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3">
            <a:extLst>
              <a:ext uri="{FF2B5EF4-FFF2-40B4-BE49-F238E27FC236}">
                <a16:creationId xmlns:a16="http://schemas.microsoft.com/office/drawing/2014/main" id="{92DAB366-ECAE-45A3-809D-E7A6603F2975}"/>
              </a:ext>
            </a:extLst>
          </p:cNvPr>
          <p:cNvSpPr>
            <a:spLocks noGrp="1" noChangeArrowheads="1"/>
          </p:cNvSpPr>
          <p:nvPr>
            <p:ph type="body" sz="half" idx="1"/>
          </p:nvPr>
        </p:nvSpPr>
        <p:spPr>
          <a:xfrm>
            <a:off x="468313" y="1196975"/>
            <a:ext cx="7848600" cy="533400"/>
          </a:xfrm>
        </p:spPr>
        <p:txBody>
          <a:bodyPr/>
          <a:lstStyle/>
          <a:p>
            <a:pPr eaLnBrk="1" hangingPunct="1"/>
            <a:r>
              <a:rPr lang="zh-CN" altLang="en-US" sz="2800" b="1">
                <a:latin typeface="华文细黑" panose="02010600040101010101" pitchFamily="2" charset="-122"/>
                <a:ea typeface="华文细黑" panose="02010600040101010101" pitchFamily="2" charset="-122"/>
              </a:rPr>
              <a:t>原理框图</a:t>
            </a:r>
            <a:r>
              <a:rPr lang="en-US" altLang="zh-CN" sz="2800" b="1">
                <a:latin typeface="华文细黑" panose="02010600040101010101" pitchFamily="2" charset="-122"/>
                <a:ea typeface="华文细黑" panose="02010600040101010101" pitchFamily="2" charset="-122"/>
              </a:rPr>
              <a:t>—</a:t>
            </a:r>
            <a:r>
              <a:rPr lang="zh-CN" altLang="en-US" sz="2800" b="1">
                <a:latin typeface="华文细黑" panose="02010600040101010101" pitchFamily="2" charset="-122"/>
                <a:ea typeface="华文细黑" panose="02010600040101010101" pitchFamily="2" charset="-122"/>
              </a:rPr>
              <a:t>接口</a:t>
            </a:r>
            <a:r>
              <a:rPr lang="en-US" altLang="zh-CN" sz="2800" b="1">
                <a:latin typeface="华文细黑" panose="02010600040101010101" pitchFamily="2" charset="-122"/>
                <a:ea typeface="华文细黑" panose="02010600040101010101" pitchFamily="2" charset="-122"/>
              </a:rPr>
              <a:t>FPGA</a:t>
            </a:r>
            <a:r>
              <a:rPr lang="zh-CN" altLang="en-US" sz="2800" b="1">
                <a:latin typeface="华文细黑" panose="02010600040101010101" pitchFamily="2" charset="-122"/>
                <a:ea typeface="华文细黑" panose="02010600040101010101" pitchFamily="2" charset="-122"/>
              </a:rPr>
              <a:t>逻辑框图</a:t>
            </a:r>
          </a:p>
        </p:txBody>
      </p:sp>
      <p:graphicFrame>
        <p:nvGraphicFramePr>
          <p:cNvPr id="55299" name="Object 4">
            <a:extLst>
              <a:ext uri="{FF2B5EF4-FFF2-40B4-BE49-F238E27FC236}">
                <a16:creationId xmlns:a16="http://schemas.microsoft.com/office/drawing/2014/main" id="{1973DFAC-E416-4CA1-AB30-E6C800550579}"/>
              </a:ext>
            </a:extLst>
          </p:cNvPr>
          <p:cNvGraphicFramePr>
            <a:graphicFrameLocks noChangeAspect="1"/>
          </p:cNvGraphicFramePr>
          <p:nvPr>
            <p:ph sz="half" idx="2"/>
          </p:nvPr>
        </p:nvGraphicFramePr>
        <p:xfrm>
          <a:off x="1143000" y="1828800"/>
          <a:ext cx="7391400" cy="4427538"/>
        </p:xfrm>
        <a:graphic>
          <a:graphicData uri="http://schemas.openxmlformats.org/presentationml/2006/ole">
            <mc:AlternateContent xmlns:mc="http://schemas.openxmlformats.org/markup-compatibility/2006">
              <mc:Choice xmlns:v="urn:schemas-microsoft-com:vml" Requires="v">
                <p:oleObj spid="_x0000_s48130" name="Visio" r:id="rId3" imgW="7270576" imgH="4354770" progId="Visio.Drawing.11">
                  <p:embed/>
                </p:oleObj>
              </mc:Choice>
              <mc:Fallback>
                <p:oleObj name="Visio" r:id="rId3" imgW="7270576" imgH="4354770" progId="Visio.Drawing.11">
                  <p:embed/>
                  <p:pic>
                    <p:nvPicPr>
                      <p:cNvPr id="55299" name="Object 4">
                        <a:extLst>
                          <a:ext uri="{FF2B5EF4-FFF2-40B4-BE49-F238E27FC236}">
                            <a16:creationId xmlns:a16="http://schemas.microsoft.com/office/drawing/2014/main" id="{1973DFAC-E416-4CA1-AB30-E6C8005505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1828800"/>
                        <a:ext cx="7391400" cy="4427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5300" name="Rectangle 6">
            <a:extLst>
              <a:ext uri="{FF2B5EF4-FFF2-40B4-BE49-F238E27FC236}">
                <a16:creationId xmlns:a16="http://schemas.microsoft.com/office/drawing/2014/main" id="{091E2765-3CB3-407E-ABB8-0B32860CE0F3}"/>
              </a:ext>
            </a:extLst>
          </p:cNvPr>
          <p:cNvSpPr>
            <a:spLocks noGrp="1" noChangeArrowheads="1"/>
          </p:cNvSpPr>
          <p:nvPr>
            <p:ph type="title"/>
          </p:nvPr>
        </p:nvSpPr>
        <p:spPr>
          <a:xfrm>
            <a:off x="395288" y="692150"/>
            <a:ext cx="8229600" cy="392113"/>
          </a:xfrm>
          <a:noFill/>
        </p:spPr>
        <p:txBody>
          <a:bodyPr/>
          <a:lstStyle/>
          <a:p>
            <a:pPr eaLnBrk="1" hangingPunct="1"/>
            <a:r>
              <a:rPr lang="en-US" altLang="zh-CN" sz="2800" b="1"/>
              <a:t>VME</a:t>
            </a:r>
            <a:r>
              <a:rPr lang="zh-CN" altLang="en-US" sz="2800" b="1">
                <a:latin typeface="华文细黑" panose="02010600040101010101" pitchFamily="2" charset="-122"/>
                <a:ea typeface="华文细黑" panose="02010600040101010101" pitchFamily="2" charset="-122"/>
              </a:rPr>
              <a:t>读出插件</a:t>
            </a:r>
            <a:r>
              <a:rPr lang="en-US" altLang="zh-CN" sz="2800" b="1"/>
              <a:t>(ReadOut Module-ROM)</a:t>
            </a:r>
          </a:p>
        </p:txBody>
      </p:sp>
      <p:sp>
        <p:nvSpPr>
          <p:cNvPr id="5" name="页脚占位符 3">
            <a:extLst>
              <a:ext uri="{FF2B5EF4-FFF2-40B4-BE49-F238E27FC236}">
                <a16:creationId xmlns:a16="http://schemas.microsoft.com/office/drawing/2014/main" id="{2AFBBF22-0856-4517-9EAF-A5849CAF02CC}"/>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C19BF28-BDCB-465D-BDEA-35A9DCC1792F}"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816</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3">
            <a:extLst>
              <a:ext uri="{FF2B5EF4-FFF2-40B4-BE49-F238E27FC236}">
                <a16:creationId xmlns:a16="http://schemas.microsoft.com/office/drawing/2014/main" id="{8306671F-FFD5-4DC3-AA41-AB2A40385160}"/>
              </a:ext>
            </a:extLst>
          </p:cNvPr>
          <p:cNvSpPr>
            <a:spLocks noGrp="1" noChangeArrowheads="1"/>
          </p:cNvSpPr>
          <p:nvPr>
            <p:ph type="body" sz="half" idx="1"/>
          </p:nvPr>
        </p:nvSpPr>
        <p:spPr>
          <a:xfrm>
            <a:off x="539750" y="1412875"/>
            <a:ext cx="7391400" cy="533400"/>
          </a:xfrm>
        </p:spPr>
        <p:txBody>
          <a:bodyPr/>
          <a:lstStyle/>
          <a:p>
            <a:pPr eaLnBrk="1" hangingPunct="1"/>
            <a:r>
              <a:rPr lang="zh-CN" altLang="en-US" sz="2800" b="1">
                <a:latin typeface="Times New Roman" panose="02020603050405020304" pitchFamily="18" charset="0"/>
                <a:ea typeface="华文细黑" panose="02010600040101010101" pitchFamily="2" charset="-122"/>
                <a:cs typeface="Times New Roman" panose="02020603050405020304" pitchFamily="18" charset="0"/>
              </a:rPr>
              <a:t>原理框图</a:t>
            </a:r>
            <a:r>
              <a:rPr lang="en-US" altLang="zh-CN" sz="2800" b="1">
                <a:latin typeface="Times New Roman" panose="02020603050405020304" pitchFamily="18" charset="0"/>
                <a:ea typeface="华文细黑" panose="02010600040101010101" pitchFamily="2" charset="-122"/>
                <a:cs typeface="Times New Roman" panose="02020603050405020304" pitchFamily="18" charset="0"/>
              </a:rPr>
              <a:t>—</a:t>
            </a:r>
            <a:r>
              <a:rPr lang="zh-CN" altLang="en-US" sz="2800" b="1">
                <a:latin typeface="Times New Roman" panose="02020603050405020304" pitchFamily="18" charset="0"/>
                <a:ea typeface="华文细黑" panose="02010600040101010101" pitchFamily="2" charset="-122"/>
                <a:cs typeface="Times New Roman" panose="02020603050405020304" pitchFamily="18" charset="0"/>
              </a:rPr>
              <a:t>数据链控制</a:t>
            </a:r>
            <a:r>
              <a:rPr lang="en-US" altLang="zh-CN" sz="2800" b="1">
                <a:latin typeface="Times New Roman" panose="02020603050405020304" pitchFamily="18" charset="0"/>
                <a:ea typeface="华文细黑" panose="02010600040101010101" pitchFamily="2" charset="-122"/>
                <a:cs typeface="Times New Roman" panose="02020603050405020304" pitchFamily="18" charset="0"/>
              </a:rPr>
              <a:t>FPGA</a:t>
            </a:r>
            <a:r>
              <a:rPr lang="zh-CN" altLang="en-US" sz="2800" b="1">
                <a:latin typeface="Times New Roman" panose="02020603050405020304" pitchFamily="18" charset="0"/>
                <a:ea typeface="华文细黑" panose="02010600040101010101" pitchFamily="2" charset="-122"/>
                <a:cs typeface="Times New Roman" panose="02020603050405020304" pitchFamily="18" charset="0"/>
              </a:rPr>
              <a:t>逻辑框图</a:t>
            </a:r>
          </a:p>
          <a:p>
            <a:pPr eaLnBrk="1" hangingPunct="1">
              <a:buFont typeface="Wingdings" panose="05000000000000000000" pitchFamily="2" charset="2"/>
              <a:buNone/>
            </a:pPr>
            <a:endParaRPr lang="en-US" altLang="zh-CN" sz="2800">
              <a:latin typeface="Times New Roman" panose="02020603050405020304" pitchFamily="18" charset="0"/>
              <a:ea typeface="华文细黑" panose="02010600040101010101" pitchFamily="2" charset="-122"/>
              <a:cs typeface="Times New Roman" panose="02020603050405020304" pitchFamily="18" charset="0"/>
            </a:endParaRPr>
          </a:p>
        </p:txBody>
      </p:sp>
      <p:graphicFrame>
        <p:nvGraphicFramePr>
          <p:cNvPr id="56323" name="Object 4">
            <a:extLst>
              <a:ext uri="{FF2B5EF4-FFF2-40B4-BE49-F238E27FC236}">
                <a16:creationId xmlns:a16="http://schemas.microsoft.com/office/drawing/2014/main" id="{A1415A15-E3B9-4C0D-B8F9-ECE7D1A69522}"/>
              </a:ext>
            </a:extLst>
          </p:cNvPr>
          <p:cNvGraphicFramePr>
            <a:graphicFrameLocks noChangeAspect="1"/>
          </p:cNvGraphicFramePr>
          <p:nvPr>
            <p:ph sz="half" idx="2"/>
          </p:nvPr>
        </p:nvGraphicFramePr>
        <p:xfrm>
          <a:off x="1258888" y="2133600"/>
          <a:ext cx="6891337" cy="4419600"/>
        </p:xfrm>
        <a:graphic>
          <a:graphicData uri="http://schemas.openxmlformats.org/presentationml/2006/ole">
            <mc:AlternateContent xmlns:mc="http://schemas.openxmlformats.org/markup-compatibility/2006">
              <mc:Choice xmlns:v="urn:schemas-microsoft-com:vml" Requires="v">
                <p:oleObj spid="_x0000_s49154" name="Visio" r:id="rId3" imgW="5922921" imgH="3798815" progId="Visio.Drawing.11">
                  <p:embed/>
                </p:oleObj>
              </mc:Choice>
              <mc:Fallback>
                <p:oleObj name="Visio" r:id="rId3" imgW="5922921" imgH="3798815" progId="Visio.Drawing.11">
                  <p:embed/>
                  <p:pic>
                    <p:nvPicPr>
                      <p:cNvPr id="56323" name="Object 4">
                        <a:extLst>
                          <a:ext uri="{FF2B5EF4-FFF2-40B4-BE49-F238E27FC236}">
                            <a16:creationId xmlns:a16="http://schemas.microsoft.com/office/drawing/2014/main" id="{A1415A15-E3B9-4C0D-B8F9-ECE7D1A6952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8888" y="2133600"/>
                        <a:ext cx="6891337" cy="441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6324" name="Rectangle 6">
            <a:extLst>
              <a:ext uri="{FF2B5EF4-FFF2-40B4-BE49-F238E27FC236}">
                <a16:creationId xmlns:a16="http://schemas.microsoft.com/office/drawing/2014/main" id="{2FFE5169-EA34-4D90-8605-302493A72CC0}"/>
              </a:ext>
            </a:extLst>
          </p:cNvPr>
          <p:cNvSpPr>
            <a:spLocks noGrp="1" noChangeArrowheads="1"/>
          </p:cNvSpPr>
          <p:nvPr>
            <p:ph type="title"/>
          </p:nvPr>
        </p:nvSpPr>
        <p:spPr>
          <a:xfrm>
            <a:off x="395288" y="692150"/>
            <a:ext cx="8229600" cy="392113"/>
          </a:xfrm>
          <a:noFill/>
        </p:spPr>
        <p:txBody>
          <a:bodyPr/>
          <a:lstStyle/>
          <a:p>
            <a:pPr eaLnBrk="1" hangingPunct="1"/>
            <a:r>
              <a:rPr lang="en-US" altLang="zh-CN" sz="2800" b="1">
                <a:latin typeface="Times New Roman" panose="02020603050405020304" pitchFamily="18" charset="0"/>
                <a:ea typeface="华文细黑" panose="02010600040101010101" pitchFamily="2" charset="-122"/>
                <a:cs typeface="Times New Roman" panose="02020603050405020304" pitchFamily="18" charset="0"/>
              </a:rPr>
              <a:t>VME</a:t>
            </a:r>
            <a:r>
              <a:rPr lang="zh-CN" altLang="en-US" sz="2800" b="1">
                <a:latin typeface="Times New Roman" panose="02020603050405020304" pitchFamily="18" charset="0"/>
                <a:ea typeface="华文细黑" panose="02010600040101010101" pitchFamily="2" charset="-122"/>
                <a:cs typeface="Times New Roman" panose="02020603050405020304" pitchFamily="18" charset="0"/>
              </a:rPr>
              <a:t>读出插件</a:t>
            </a:r>
            <a:r>
              <a:rPr lang="en-US" altLang="zh-CN" sz="2800" b="1">
                <a:latin typeface="Times New Roman" panose="02020603050405020304" pitchFamily="18" charset="0"/>
                <a:ea typeface="华文细黑" panose="02010600040101010101" pitchFamily="2" charset="-122"/>
                <a:cs typeface="Times New Roman" panose="02020603050405020304" pitchFamily="18" charset="0"/>
              </a:rPr>
              <a:t>(ReadOut Module-ROM)</a:t>
            </a:r>
          </a:p>
        </p:txBody>
      </p:sp>
      <p:sp>
        <p:nvSpPr>
          <p:cNvPr id="5" name="页脚占位符 3">
            <a:extLst>
              <a:ext uri="{FF2B5EF4-FFF2-40B4-BE49-F238E27FC236}">
                <a16:creationId xmlns:a16="http://schemas.microsoft.com/office/drawing/2014/main" id="{BF74ECF5-9850-4B91-B55E-E1AD6D9DF72B}"/>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B4B456F-1490-46C6-B22E-04938FBD0333}"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817</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3">
            <a:extLst>
              <a:ext uri="{FF2B5EF4-FFF2-40B4-BE49-F238E27FC236}">
                <a16:creationId xmlns:a16="http://schemas.microsoft.com/office/drawing/2014/main" id="{884D1B89-B072-4E4B-820D-FD1EAF20412B}"/>
              </a:ext>
            </a:extLst>
          </p:cNvPr>
          <p:cNvSpPr>
            <a:spLocks noGrp="1" noChangeArrowheads="1"/>
          </p:cNvSpPr>
          <p:nvPr>
            <p:ph type="body" sz="half" idx="1"/>
          </p:nvPr>
        </p:nvSpPr>
        <p:spPr>
          <a:xfrm>
            <a:off x="457200" y="1196975"/>
            <a:ext cx="4033838" cy="4929188"/>
          </a:xfrm>
        </p:spPr>
        <p:txBody>
          <a:bodyPr/>
          <a:lstStyle/>
          <a:p>
            <a:pPr eaLnBrk="1" hangingPunct="1"/>
            <a:r>
              <a:rPr lang="zh-CN" altLang="en-US" sz="2800" b="1"/>
              <a:t>工作流程</a:t>
            </a:r>
          </a:p>
          <a:p>
            <a:pPr eaLnBrk="1" hangingPunct="1">
              <a:buFont typeface="Wingdings" panose="05000000000000000000" pitchFamily="2" charset="2"/>
              <a:buNone/>
            </a:pPr>
            <a:r>
              <a:rPr lang="zh-CN" altLang="en-US" sz="2800" b="1"/>
              <a:t>		</a:t>
            </a:r>
          </a:p>
        </p:txBody>
      </p:sp>
      <p:graphicFrame>
        <p:nvGraphicFramePr>
          <p:cNvPr id="57347" name="Object 4">
            <a:extLst>
              <a:ext uri="{FF2B5EF4-FFF2-40B4-BE49-F238E27FC236}">
                <a16:creationId xmlns:a16="http://schemas.microsoft.com/office/drawing/2014/main" id="{3CD2631A-5B22-4FCE-82F5-9B8C5B43C6F2}"/>
              </a:ext>
            </a:extLst>
          </p:cNvPr>
          <p:cNvGraphicFramePr>
            <a:graphicFrameLocks noChangeAspect="1"/>
          </p:cNvGraphicFramePr>
          <p:nvPr>
            <p:ph sz="quarter" idx="2"/>
          </p:nvPr>
        </p:nvGraphicFramePr>
        <p:xfrm>
          <a:off x="3059113" y="1125538"/>
          <a:ext cx="3200400" cy="5334000"/>
        </p:xfrm>
        <a:graphic>
          <a:graphicData uri="http://schemas.openxmlformats.org/presentationml/2006/ole">
            <mc:AlternateContent xmlns:mc="http://schemas.openxmlformats.org/markup-compatibility/2006">
              <mc:Choice xmlns:v="urn:schemas-microsoft-com:vml" Requires="v">
                <p:oleObj spid="_x0000_s50178" name="Visio" r:id="rId3" imgW="3047522" imgH="8973842" progId="Visio.Drawing.11">
                  <p:embed/>
                </p:oleObj>
              </mc:Choice>
              <mc:Fallback>
                <p:oleObj name="Visio" r:id="rId3" imgW="3047522" imgH="8973842" progId="Visio.Drawing.11">
                  <p:embed/>
                  <p:pic>
                    <p:nvPicPr>
                      <p:cNvPr id="57347" name="Object 4">
                        <a:extLst>
                          <a:ext uri="{FF2B5EF4-FFF2-40B4-BE49-F238E27FC236}">
                            <a16:creationId xmlns:a16="http://schemas.microsoft.com/office/drawing/2014/main" id="{3CD2631A-5B22-4FCE-82F5-9B8C5B43C6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59113" y="1125538"/>
                        <a:ext cx="32004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7348" name="Rectangle 6">
            <a:extLst>
              <a:ext uri="{FF2B5EF4-FFF2-40B4-BE49-F238E27FC236}">
                <a16:creationId xmlns:a16="http://schemas.microsoft.com/office/drawing/2014/main" id="{164CEC6C-611C-46E3-B0FD-8DCCBBD1B6B1}"/>
              </a:ext>
            </a:extLst>
          </p:cNvPr>
          <p:cNvSpPr>
            <a:spLocks noGrp="1" noChangeArrowheads="1"/>
          </p:cNvSpPr>
          <p:nvPr>
            <p:ph type="title"/>
          </p:nvPr>
        </p:nvSpPr>
        <p:spPr>
          <a:xfrm>
            <a:off x="395288" y="692150"/>
            <a:ext cx="8229600" cy="392113"/>
          </a:xfrm>
          <a:noFill/>
        </p:spPr>
        <p:txBody>
          <a:bodyPr/>
          <a:lstStyle/>
          <a:p>
            <a:pPr eaLnBrk="1" hangingPunct="1"/>
            <a:r>
              <a:rPr lang="en-US" altLang="zh-CN" sz="2800" b="1"/>
              <a:t>VME</a:t>
            </a:r>
            <a:r>
              <a:rPr lang="zh-CN" altLang="en-US" sz="2800" b="1">
                <a:latin typeface="华文细黑" panose="02010600040101010101" pitchFamily="2" charset="-122"/>
                <a:ea typeface="华文细黑" panose="02010600040101010101" pitchFamily="2" charset="-122"/>
              </a:rPr>
              <a:t>读出插件</a:t>
            </a:r>
            <a:r>
              <a:rPr lang="en-US" altLang="zh-CN" sz="2800" b="1"/>
              <a:t>(ReadOut Module-ROM)</a:t>
            </a:r>
          </a:p>
        </p:txBody>
      </p:sp>
      <p:sp>
        <p:nvSpPr>
          <p:cNvPr id="5" name="页脚占位符 3">
            <a:extLst>
              <a:ext uri="{FF2B5EF4-FFF2-40B4-BE49-F238E27FC236}">
                <a16:creationId xmlns:a16="http://schemas.microsoft.com/office/drawing/2014/main" id="{54D9391F-0C18-4DD5-8426-CFCB8D12D682}"/>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CC2B51C0-0B30-4C4D-96F5-7A41D5965AD7}"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818</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370" name="Object 3">
            <a:extLst>
              <a:ext uri="{FF2B5EF4-FFF2-40B4-BE49-F238E27FC236}">
                <a16:creationId xmlns:a16="http://schemas.microsoft.com/office/drawing/2014/main" id="{A5F00692-B426-40E1-96EE-2E6D9879718A}"/>
              </a:ext>
            </a:extLst>
          </p:cNvPr>
          <p:cNvGraphicFramePr>
            <a:graphicFrameLocks noChangeAspect="1"/>
          </p:cNvGraphicFramePr>
          <p:nvPr>
            <p:ph idx="1"/>
          </p:nvPr>
        </p:nvGraphicFramePr>
        <p:xfrm>
          <a:off x="1403350" y="2565400"/>
          <a:ext cx="6764338" cy="3813175"/>
        </p:xfrm>
        <a:graphic>
          <a:graphicData uri="http://schemas.openxmlformats.org/presentationml/2006/ole">
            <mc:AlternateContent xmlns:mc="http://schemas.openxmlformats.org/markup-compatibility/2006">
              <mc:Choice xmlns:v="urn:schemas-microsoft-com:vml" Requires="v">
                <p:oleObj spid="_x0000_s51202" name="Visio" r:id="rId3" imgW="6766640" imgH="3814718" progId="Visio.Drawing.11">
                  <p:embed/>
                </p:oleObj>
              </mc:Choice>
              <mc:Fallback>
                <p:oleObj name="Visio" r:id="rId3" imgW="6766640" imgH="3814718" progId="Visio.Drawing.11">
                  <p:embed/>
                  <p:pic>
                    <p:nvPicPr>
                      <p:cNvPr id="58370" name="Object 3">
                        <a:extLst>
                          <a:ext uri="{FF2B5EF4-FFF2-40B4-BE49-F238E27FC236}">
                            <a16:creationId xmlns:a16="http://schemas.microsoft.com/office/drawing/2014/main" id="{A5F00692-B426-40E1-96EE-2E6D987971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3350" y="2565400"/>
                        <a:ext cx="6764338" cy="3813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8371" name="Rectangle 4">
            <a:extLst>
              <a:ext uri="{FF2B5EF4-FFF2-40B4-BE49-F238E27FC236}">
                <a16:creationId xmlns:a16="http://schemas.microsoft.com/office/drawing/2014/main" id="{1ABFA4C2-2B25-4DED-893A-09CDF9BC5559}"/>
              </a:ext>
            </a:extLst>
          </p:cNvPr>
          <p:cNvSpPr>
            <a:spLocks noChangeArrowheads="1"/>
          </p:cNvSpPr>
          <p:nvPr/>
        </p:nvSpPr>
        <p:spPr bwMode="auto">
          <a:xfrm>
            <a:off x="395288" y="1412875"/>
            <a:ext cx="812165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609600" indent="-609600"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914400" rtl="0" eaLnBrk="1" fontAlgn="base" latinLnBrk="0" hangingPunct="1">
              <a:lnSpc>
                <a:spcPct val="100000"/>
              </a:lnSpc>
              <a:spcBef>
                <a:spcPct val="20000"/>
              </a:spcBef>
              <a:spcAft>
                <a:spcPct val="0"/>
              </a:spcAft>
              <a:buClrTx/>
              <a:buSzTx/>
              <a:buFont typeface="Wingdings" panose="05000000000000000000" pitchFamily="2" charset="2"/>
              <a:buChar char="l"/>
              <a:tabLst/>
              <a:defRPr/>
            </a:pPr>
            <a:r>
              <a:rPr kumimoji="0" lang="zh-CN" altLang="en-US" sz="28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工作流程</a:t>
            </a:r>
            <a:r>
              <a:rPr kumimoji="0" lang="en-US" altLang="zh-CN" sz="28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a:t>
            </a:r>
            <a:r>
              <a:rPr kumimoji="0" lang="zh-CN" altLang="en-US" sz="28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令牌传递</a:t>
            </a:r>
            <a:endParaRPr kumimoji="0" lang="en-US" altLang="zh-CN" sz="28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endParaRPr>
          </a:p>
          <a:p>
            <a:pPr marL="609600" marR="0" lvl="0" indent="-609600" algn="l" defTabSz="914400" rtl="0" eaLnBrk="1" fontAlgn="base" latinLnBrk="0" hangingPunct="1">
              <a:lnSpc>
                <a:spcPct val="100000"/>
              </a:lnSpc>
              <a:spcBef>
                <a:spcPct val="2000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       </a:t>
            </a:r>
            <a:r>
              <a:rPr kumimoji="0"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插件相对位置的识别通过</a:t>
            </a:r>
            <a:r>
              <a:rPr kumimoji="0" lang="en-US" altLang="zh-CN"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CR/CSR</a:t>
            </a:r>
            <a:r>
              <a:rPr kumimoji="0" lang="zh-CN" altLang="en-US" sz="2400" b="1" i="0" u="none" strike="noStrike" kern="1200" cap="none" spc="0" normalizeH="0" baseline="0" noProof="0">
                <a:ln>
                  <a:noFill/>
                </a:ln>
                <a:solidFill>
                  <a:srgbClr val="000000"/>
                </a:solidFill>
                <a:effectLst/>
                <a:uLnTx/>
                <a:uFillTx/>
                <a:latin typeface="华文细黑" panose="02010600040101010101" pitchFamily="2" charset="-122"/>
                <a:ea typeface="华文细黑" panose="02010600040101010101" pitchFamily="2" charset="-122"/>
                <a:cs typeface="+mn-cs"/>
              </a:rPr>
              <a:t>的相应读写操作完成 </a:t>
            </a:r>
          </a:p>
        </p:txBody>
      </p:sp>
      <p:sp>
        <p:nvSpPr>
          <p:cNvPr id="58372" name="Rectangle 6">
            <a:extLst>
              <a:ext uri="{FF2B5EF4-FFF2-40B4-BE49-F238E27FC236}">
                <a16:creationId xmlns:a16="http://schemas.microsoft.com/office/drawing/2014/main" id="{4AD4C595-5A43-46AF-8FE8-3931A77F88AE}"/>
              </a:ext>
            </a:extLst>
          </p:cNvPr>
          <p:cNvSpPr>
            <a:spLocks noGrp="1" noChangeArrowheads="1"/>
          </p:cNvSpPr>
          <p:nvPr>
            <p:ph type="title"/>
          </p:nvPr>
        </p:nvSpPr>
        <p:spPr>
          <a:xfrm>
            <a:off x="395288" y="692150"/>
            <a:ext cx="8229600" cy="392113"/>
          </a:xfrm>
          <a:noFill/>
        </p:spPr>
        <p:txBody>
          <a:bodyPr/>
          <a:lstStyle/>
          <a:p>
            <a:pPr eaLnBrk="1" hangingPunct="1"/>
            <a:r>
              <a:rPr lang="en-US" altLang="zh-CN" sz="2800" b="1"/>
              <a:t>VME</a:t>
            </a:r>
            <a:r>
              <a:rPr lang="zh-CN" altLang="en-US" sz="2800" b="1">
                <a:latin typeface="华文细黑" panose="02010600040101010101" pitchFamily="2" charset="-122"/>
                <a:ea typeface="华文细黑" panose="02010600040101010101" pitchFamily="2" charset="-122"/>
              </a:rPr>
              <a:t>读出插件</a:t>
            </a:r>
            <a:r>
              <a:rPr lang="en-US" altLang="zh-CN" sz="2800" b="1"/>
              <a:t>(ReadOut Module-ROM)</a:t>
            </a:r>
          </a:p>
        </p:txBody>
      </p:sp>
      <p:sp>
        <p:nvSpPr>
          <p:cNvPr id="5" name="页脚占位符 3">
            <a:extLst>
              <a:ext uri="{FF2B5EF4-FFF2-40B4-BE49-F238E27FC236}">
                <a16:creationId xmlns:a16="http://schemas.microsoft.com/office/drawing/2014/main" id="{DF17E256-0852-4110-A996-2337AD3FB0AB}"/>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DCB42EB-2F39-4F3D-91CF-0A5F50F1185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819</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图示 2"/>
          <p:cNvGraphicFramePr/>
          <p:nvPr/>
        </p:nvGraphicFramePr>
        <p:xfrm>
          <a:off x="611188" y="549275"/>
          <a:ext cx="8147050" cy="46085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4">
            <a:extLst>
              <a:ext uri="{FF2B5EF4-FFF2-40B4-BE49-F238E27FC236}">
                <a16:creationId xmlns:a16="http://schemas.microsoft.com/office/drawing/2014/main" id="{B08D438F-D6FD-4756-97F4-C03B072C154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371600"/>
            <a:ext cx="91440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5" name="Rectangle 7">
            <a:extLst>
              <a:ext uri="{FF2B5EF4-FFF2-40B4-BE49-F238E27FC236}">
                <a16:creationId xmlns:a16="http://schemas.microsoft.com/office/drawing/2014/main" id="{86AAD5F6-A541-4B52-BD1C-C0A85A8A3898}"/>
              </a:ext>
            </a:extLst>
          </p:cNvPr>
          <p:cNvSpPr>
            <a:spLocks noGrp="1" noChangeArrowheads="1"/>
          </p:cNvSpPr>
          <p:nvPr>
            <p:ph type="title"/>
          </p:nvPr>
        </p:nvSpPr>
        <p:spPr>
          <a:xfrm>
            <a:off x="395288" y="620713"/>
            <a:ext cx="8229600" cy="504825"/>
          </a:xfrm>
        </p:spPr>
        <p:txBody>
          <a:bodyPr/>
          <a:lstStyle/>
          <a:p>
            <a:pPr eaLnBrk="1" hangingPunct="1"/>
            <a:r>
              <a:rPr lang="en-US" altLang="zh-CN" b="1"/>
              <a:t>VME</a:t>
            </a:r>
            <a:r>
              <a:rPr lang="zh-CN" altLang="en-US" b="1">
                <a:latin typeface="华文细黑" panose="02010600040101010101" pitchFamily="2" charset="-122"/>
                <a:ea typeface="华文细黑" panose="02010600040101010101" pitchFamily="2" charset="-122"/>
              </a:rPr>
              <a:t>读出插件</a:t>
            </a:r>
            <a:r>
              <a:rPr lang="en-US" altLang="zh-CN" b="1"/>
              <a:t>(ReadOut Module-ROM)</a:t>
            </a:r>
            <a:endParaRPr lang="zh-CN" altLang="zh-CN"/>
          </a:p>
        </p:txBody>
      </p:sp>
      <p:sp>
        <p:nvSpPr>
          <p:cNvPr id="4" name="页脚占位符 3">
            <a:extLst>
              <a:ext uri="{FF2B5EF4-FFF2-40B4-BE49-F238E27FC236}">
                <a16:creationId xmlns:a16="http://schemas.microsoft.com/office/drawing/2014/main" id="{19A219C5-ADF4-4397-9AEA-03010340E00C}"/>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54108166-A60E-4A0E-A246-A09EB14CE925}"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820</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418" name="Group 2">
            <a:extLst>
              <a:ext uri="{FF2B5EF4-FFF2-40B4-BE49-F238E27FC236}">
                <a16:creationId xmlns:a16="http://schemas.microsoft.com/office/drawing/2014/main" id="{2B2B9BFA-E900-46FD-8CE5-50150CB49992}"/>
              </a:ext>
            </a:extLst>
          </p:cNvPr>
          <p:cNvGrpSpPr>
            <a:grpSpLocks/>
          </p:cNvGrpSpPr>
          <p:nvPr/>
        </p:nvGrpSpPr>
        <p:grpSpPr bwMode="auto">
          <a:xfrm>
            <a:off x="533400" y="1524000"/>
            <a:ext cx="8077200" cy="3962400"/>
            <a:chOff x="336" y="960"/>
            <a:chExt cx="5088" cy="2496"/>
          </a:xfrm>
        </p:grpSpPr>
        <p:sp>
          <p:nvSpPr>
            <p:cNvPr id="60425" name="Rectangle 3">
              <a:extLst>
                <a:ext uri="{FF2B5EF4-FFF2-40B4-BE49-F238E27FC236}">
                  <a16:creationId xmlns:a16="http://schemas.microsoft.com/office/drawing/2014/main" id="{227E654A-D8BD-468F-B562-4072343A5AB7}"/>
                </a:ext>
              </a:extLst>
            </p:cNvPr>
            <p:cNvSpPr>
              <a:spLocks noChangeArrowheads="1"/>
            </p:cNvSpPr>
            <p:nvPr/>
          </p:nvSpPr>
          <p:spPr bwMode="auto">
            <a:xfrm>
              <a:off x="1248" y="960"/>
              <a:ext cx="369"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mn-cs"/>
                </a:rPr>
                <a:t>TTL</a:t>
              </a:r>
            </a:p>
          </p:txBody>
        </p:sp>
        <p:sp>
          <p:nvSpPr>
            <p:cNvPr id="53252" name="AutoShape 4">
              <a:extLst>
                <a:ext uri="{FF2B5EF4-FFF2-40B4-BE49-F238E27FC236}">
                  <a16:creationId xmlns:a16="http://schemas.microsoft.com/office/drawing/2014/main" id="{29634BBD-0481-49D4-8C10-B3EFEF096F19}"/>
                </a:ext>
              </a:extLst>
            </p:cNvPr>
            <p:cNvSpPr>
              <a:spLocks noChangeArrowheads="1"/>
            </p:cNvSpPr>
            <p:nvPr/>
          </p:nvSpPr>
          <p:spPr bwMode="auto">
            <a:xfrm rot="5400000">
              <a:off x="955" y="1027"/>
              <a:ext cx="471" cy="337"/>
            </a:xfrm>
            <a:prstGeom prst="triangle">
              <a:avLst>
                <a:gd name="adj" fmla="val 50000"/>
              </a:avLst>
            </a:prstGeom>
            <a:solidFill>
              <a:srgbClr val="CCECFF"/>
            </a:solidFill>
            <a:ln w="9525">
              <a:solidFill>
                <a:srgbClr val="000000"/>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53" name="Line 5">
              <a:extLst>
                <a:ext uri="{FF2B5EF4-FFF2-40B4-BE49-F238E27FC236}">
                  <a16:creationId xmlns:a16="http://schemas.microsoft.com/office/drawing/2014/main" id="{74D39F18-E81F-4F92-921C-5EB1570BCB2A}"/>
                </a:ext>
              </a:extLst>
            </p:cNvPr>
            <p:cNvSpPr>
              <a:spLocks noChangeShapeType="1"/>
            </p:cNvSpPr>
            <p:nvPr/>
          </p:nvSpPr>
          <p:spPr bwMode="auto">
            <a:xfrm>
              <a:off x="1359" y="1196"/>
              <a:ext cx="201"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54" name="Line 6">
              <a:extLst>
                <a:ext uri="{FF2B5EF4-FFF2-40B4-BE49-F238E27FC236}">
                  <a16:creationId xmlns:a16="http://schemas.microsoft.com/office/drawing/2014/main" id="{2DE8758A-09F4-479D-B6B5-6DFBD6F6C341}"/>
                </a:ext>
              </a:extLst>
            </p:cNvPr>
            <p:cNvSpPr>
              <a:spLocks noChangeShapeType="1"/>
            </p:cNvSpPr>
            <p:nvPr/>
          </p:nvSpPr>
          <p:spPr bwMode="auto">
            <a:xfrm>
              <a:off x="686" y="1054"/>
              <a:ext cx="336"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55" name="Line 7">
              <a:extLst>
                <a:ext uri="{FF2B5EF4-FFF2-40B4-BE49-F238E27FC236}">
                  <a16:creationId xmlns:a16="http://schemas.microsoft.com/office/drawing/2014/main" id="{3A272F4F-1CCF-4683-99F1-7212E62376FD}"/>
                </a:ext>
              </a:extLst>
            </p:cNvPr>
            <p:cNvSpPr>
              <a:spLocks noChangeShapeType="1"/>
            </p:cNvSpPr>
            <p:nvPr/>
          </p:nvSpPr>
          <p:spPr bwMode="auto">
            <a:xfrm>
              <a:off x="686" y="1383"/>
              <a:ext cx="303"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56" name="Oval 8">
              <a:extLst>
                <a:ext uri="{FF2B5EF4-FFF2-40B4-BE49-F238E27FC236}">
                  <a16:creationId xmlns:a16="http://schemas.microsoft.com/office/drawing/2014/main" id="{6E662F54-C255-4DD1-951F-DD1E0D414CFD}"/>
                </a:ext>
              </a:extLst>
            </p:cNvPr>
            <p:cNvSpPr>
              <a:spLocks noChangeArrowheads="1"/>
            </p:cNvSpPr>
            <p:nvPr/>
          </p:nvSpPr>
          <p:spPr bwMode="auto">
            <a:xfrm flipV="1">
              <a:off x="995" y="1346"/>
              <a:ext cx="27" cy="37"/>
            </a:xfrm>
            <a:prstGeom prst="ellipse">
              <a:avLst/>
            </a:prstGeom>
            <a:noFill/>
            <a:ln w="12700">
              <a:solidFill>
                <a:srgbClr val="000000"/>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60431" name="Rectangle 9">
              <a:extLst>
                <a:ext uri="{FF2B5EF4-FFF2-40B4-BE49-F238E27FC236}">
                  <a16:creationId xmlns:a16="http://schemas.microsoft.com/office/drawing/2014/main" id="{8893E544-2913-4360-AED5-E06C527CD091}"/>
                </a:ext>
              </a:extLst>
            </p:cNvPr>
            <p:cNvSpPr>
              <a:spLocks noChangeArrowheads="1"/>
            </p:cNvSpPr>
            <p:nvPr/>
          </p:nvSpPr>
          <p:spPr bwMode="auto">
            <a:xfrm>
              <a:off x="336" y="1095"/>
              <a:ext cx="591"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DECL chain00</a:t>
              </a:r>
            </a:p>
          </p:txBody>
        </p:sp>
        <p:sp>
          <p:nvSpPr>
            <p:cNvPr id="53258" name="AutoShape 10">
              <a:extLst>
                <a:ext uri="{FF2B5EF4-FFF2-40B4-BE49-F238E27FC236}">
                  <a16:creationId xmlns:a16="http://schemas.microsoft.com/office/drawing/2014/main" id="{46C8D931-BD0E-4457-B5B3-50E15D4C7F4F}"/>
                </a:ext>
              </a:extLst>
            </p:cNvPr>
            <p:cNvSpPr>
              <a:spLocks noChangeArrowheads="1"/>
            </p:cNvSpPr>
            <p:nvPr/>
          </p:nvSpPr>
          <p:spPr bwMode="auto">
            <a:xfrm rot="5400000">
              <a:off x="955" y="1592"/>
              <a:ext cx="471" cy="337"/>
            </a:xfrm>
            <a:prstGeom prst="triangle">
              <a:avLst>
                <a:gd name="adj" fmla="val 50000"/>
              </a:avLst>
            </a:prstGeom>
            <a:solidFill>
              <a:srgbClr val="CCECFF"/>
            </a:solidFill>
            <a:ln w="9525">
              <a:solidFill>
                <a:srgbClr val="000000"/>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59" name="Line 11">
              <a:extLst>
                <a:ext uri="{FF2B5EF4-FFF2-40B4-BE49-F238E27FC236}">
                  <a16:creationId xmlns:a16="http://schemas.microsoft.com/office/drawing/2014/main" id="{9B48C441-D41F-4A3F-AD16-079412DC6ACB}"/>
                </a:ext>
              </a:extLst>
            </p:cNvPr>
            <p:cNvSpPr>
              <a:spLocks noChangeShapeType="1"/>
            </p:cNvSpPr>
            <p:nvPr/>
          </p:nvSpPr>
          <p:spPr bwMode="auto">
            <a:xfrm>
              <a:off x="1359" y="1761"/>
              <a:ext cx="201"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60" name="Line 12">
              <a:extLst>
                <a:ext uri="{FF2B5EF4-FFF2-40B4-BE49-F238E27FC236}">
                  <a16:creationId xmlns:a16="http://schemas.microsoft.com/office/drawing/2014/main" id="{A026A354-6A3F-40BC-8014-F7BE32DD1085}"/>
                </a:ext>
              </a:extLst>
            </p:cNvPr>
            <p:cNvSpPr>
              <a:spLocks noChangeShapeType="1"/>
            </p:cNvSpPr>
            <p:nvPr/>
          </p:nvSpPr>
          <p:spPr bwMode="auto">
            <a:xfrm>
              <a:off x="686" y="1619"/>
              <a:ext cx="336"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61" name="Line 13">
              <a:extLst>
                <a:ext uri="{FF2B5EF4-FFF2-40B4-BE49-F238E27FC236}">
                  <a16:creationId xmlns:a16="http://schemas.microsoft.com/office/drawing/2014/main" id="{89EEF78B-5C5E-46B4-B2FC-DD60AD24E82B}"/>
                </a:ext>
              </a:extLst>
            </p:cNvPr>
            <p:cNvSpPr>
              <a:spLocks noChangeShapeType="1"/>
            </p:cNvSpPr>
            <p:nvPr/>
          </p:nvSpPr>
          <p:spPr bwMode="auto">
            <a:xfrm>
              <a:off x="686" y="1949"/>
              <a:ext cx="303"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62" name="Oval 14">
              <a:extLst>
                <a:ext uri="{FF2B5EF4-FFF2-40B4-BE49-F238E27FC236}">
                  <a16:creationId xmlns:a16="http://schemas.microsoft.com/office/drawing/2014/main" id="{AF9ACE78-D32C-481D-8BD7-61B39C1A9533}"/>
                </a:ext>
              </a:extLst>
            </p:cNvPr>
            <p:cNvSpPr>
              <a:spLocks noChangeArrowheads="1"/>
            </p:cNvSpPr>
            <p:nvPr/>
          </p:nvSpPr>
          <p:spPr bwMode="auto">
            <a:xfrm flipV="1">
              <a:off x="995" y="1911"/>
              <a:ext cx="27" cy="38"/>
            </a:xfrm>
            <a:prstGeom prst="ellipse">
              <a:avLst/>
            </a:prstGeom>
            <a:noFill/>
            <a:ln w="12700">
              <a:solidFill>
                <a:srgbClr val="000000"/>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63" name="AutoShape 15">
              <a:extLst>
                <a:ext uri="{FF2B5EF4-FFF2-40B4-BE49-F238E27FC236}">
                  <a16:creationId xmlns:a16="http://schemas.microsoft.com/office/drawing/2014/main" id="{97A00437-C7CA-4E9C-9DDF-4BDDF55E4E7A}"/>
                </a:ext>
              </a:extLst>
            </p:cNvPr>
            <p:cNvSpPr>
              <a:spLocks noChangeArrowheads="1"/>
            </p:cNvSpPr>
            <p:nvPr/>
          </p:nvSpPr>
          <p:spPr bwMode="auto">
            <a:xfrm rot="5400000">
              <a:off x="955" y="3052"/>
              <a:ext cx="471" cy="337"/>
            </a:xfrm>
            <a:prstGeom prst="triangle">
              <a:avLst>
                <a:gd name="adj" fmla="val 50000"/>
              </a:avLst>
            </a:prstGeom>
            <a:solidFill>
              <a:srgbClr val="CCECFF"/>
            </a:solidFill>
            <a:ln w="9525">
              <a:solidFill>
                <a:srgbClr val="000000"/>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64" name="Line 16">
              <a:extLst>
                <a:ext uri="{FF2B5EF4-FFF2-40B4-BE49-F238E27FC236}">
                  <a16:creationId xmlns:a16="http://schemas.microsoft.com/office/drawing/2014/main" id="{28719F9D-5C36-4EC2-B38C-52C5B60DB0EB}"/>
                </a:ext>
              </a:extLst>
            </p:cNvPr>
            <p:cNvSpPr>
              <a:spLocks noChangeShapeType="1"/>
            </p:cNvSpPr>
            <p:nvPr/>
          </p:nvSpPr>
          <p:spPr bwMode="auto">
            <a:xfrm>
              <a:off x="1359" y="3220"/>
              <a:ext cx="201"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65" name="Line 17">
              <a:extLst>
                <a:ext uri="{FF2B5EF4-FFF2-40B4-BE49-F238E27FC236}">
                  <a16:creationId xmlns:a16="http://schemas.microsoft.com/office/drawing/2014/main" id="{A8C3911F-EBD7-41E8-8248-B85424708771}"/>
                </a:ext>
              </a:extLst>
            </p:cNvPr>
            <p:cNvSpPr>
              <a:spLocks noChangeShapeType="1"/>
            </p:cNvSpPr>
            <p:nvPr/>
          </p:nvSpPr>
          <p:spPr bwMode="auto">
            <a:xfrm>
              <a:off x="686" y="3079"/>
              <a:ext cx="336"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66" name="Line 18">
              <a:extLst>
                <a:ext uri="{FF2B5EF4-FFF2-40B4-BE49-F238E27FC236}">
                  <a16:creationId xmlns:a16="http://schemas.microsoft.com/office/drawing/2014/main" id="{D302AE59-CEB3-469D-AA67-5B57C2B8A0E6}"/>
                </a:ext>
              </a:extLst>
            </p:cNvPr>
            <p:cNvSpPr>
              <a:spLocks noChangeShapeType="1"/>
            </p:cNvSpPr>
            <p:nvPr/>
          </p:nvSpPr>
          <p:spPr bwMode="auto">
            <a:xfrm>
              <a:off x="686" y="3408"/>
              <a:ext cx="303"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67" name="Oval 19">
              <a:extLst>
                <a:ext uri="{FF2B5EF4-FFF2-40B4-BE49-F238E27FC236}">
                  <a16:creationId xmlns:a16="http://schemas.microsoft.com/office/drawing/2014/main" id="{E80E6CEE-B636-4793-9275-1B512140A560}"/>
                </a:ext>
              </a:extLst>
            </p:cNvPr>
            <p:cNvSpPr>
              <a:spLocks noChangeArrowheads="1"/>
            </p:cNvSpPr>
            <p:nvPr/>
          </p:nvSpPr>
          <p:spPr bwMode="auto">
            <a:xfrm flipV="1">
              <a:off x="995" y="3370"/>
              <a:ext cx="27" cy="38"/>
            </a:xfrm>
            <a:prstGeom prst="ellipse">
              <a:avLst/>
            </a:prstGeom>
            <a:noFill/>
            <a:ln w="12700">
              <a:solidFill>
                <a:srgbClr val="000000"/>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60442" name="Rectangle 20">
              <a:extLst>
                <a:ext uri="{FF2B5EF4-FFF2-40B4-BE49-F238E27FC236}">
                  <a16:creationId xmlns:a16="http://schemas.microsoft.com/office/drawing/2014/main" id="{BB99AFB1-82D3-42AC-8BEF-1293F88C795E}"/>
                </a:ext>
              </a:extLst>
            </p:cNvPr>
            <p:cNvSpPr>
              <a:spLocks noChangeArrowheads="1"/>
            </p:cNvSpPr>
            <p:nvPr/>
          </p:nvSpPr>
          <p:spPr bwMode="auto">
            <a:xfrm>
              <a:off x="1971" y="1713"/>
              <a:ext cx="315" cy="895"/>
            </a:xfrm>
            <a:prstGeom prst="rect">
              <a:avLst/>
            </a:prstGeom>
            <a:solidFill>
              <a:srgbClr val="FFCC99"/>
            </a:solidFill>
            <a:ln w="9525">
              <a:solidFill>
                <a:srgbClr val="000000"/>
              </a:solidFill>
              <a:miter lim="800000"/>
              <a:headEnd/>
              <a:tailEnd/>
            </a:ln>
          </p:spPr>
          <p:txBody>
            <a:bodyPr vert="eaVert"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96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0" lang="en-US" altLang="zh-CN" sz="1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Multiplexer</a:t>
              </a:r>
            </a:p>
            <a:p>
              <a:pPr marL="0" marR="0" lvl="0" indent="0" algn="just" defTabSz="914400" rtl="0" eaLnBrk="0" fontAlgn="base" latinLnBrk="0" hangingPunct="0">
                <a:lnSpc>
                  <a:spcPct val="96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0"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Encoder)</a:t>
              </a:r>
            </a:p>
          </p:txBody>
        </p:sp>
        <p:sp>
          <p:nvSpPr>
            <p:cNvPr id="60443" name="Rectangle 21">
              <a:extLst>
                <a:ext uri="{FF2B5EF4-FFF2-40B4-BE49-F238E27FC236}">
                  <a16:creationId xmlns:a16="http://schemas.microsoft.com/office/drawing/2014/main" id="{17B55D3D-D7E1-4FE5-AB35-90BCF70364E9}"/>
                </a:ext>
              </a:extLst>
            </p:cNvPr>
            <p:cNvSpPr>
              <a:spLocks noChangeArrowheads="1"/>
            </p:cNvSpPr>
            <p:nvPr/>
          </p:nvSpPr>
          <p:spPr bwMode="auto">
            <a:xfrm>
              <a:off x="2569" y="1685"/>
              <a:ext cx="208" cy="923"/>
            </a:xfrm>
            <a:prstGeom prst="rect">
              <a:avLst/>
            </a:prstGeom>
            <a:solidFill>
              <a:srgbClr val="FFCC99"/>
            </a:solidFill>
            <a:ln w="9525">
              <a:solidFill>
                <a:srgbClr val="000000"/>
              </a:solidFill>
              <a:miter lim="800000"/>
              <a:headEnd/>
              <a:tailEnd/>
            </a:ln>
          </p:spPr>
          <p:txBody>
            <a:bodyPr vert="eaVert"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Trans Drv</a:t>
              </a:r>
            </a:p>
          </p:txBody>
        </p:sp>
        <p:sp>
          <p:nvSpPr>
            <p:cNvPr id="53270" name="Line 22">
              <a:extLst>
                <a:ext uri="{FF2B5EF4-FFF2-40B4-BE49-F238E27FC236}">
                  <a16:creationId xmlns:a16="http://schemas.microsoft.com/office/drawing/2014/main" id="{B7169122-DCEF-4DEF-B0BF-622C2F7D9AD7}"/>
                </a:ext>
              </a:extLst>
            </p:cNvPr>
            <p:cNvSpPr>
              <a:spLocks noChangeShapeType="1"/>
            </p:cNvSpPr>
            <p:nvPr/>
          </p:nvSpPr>
          <p:spPr bwMode="auto">
            <a:xfrm>
              <a:off x="1560" y="1196"/>
              <a:ext cx="0" cy="2024"/>
            </a:xfrm>
            <a:prstGeom prst="line">
              <a:avLst/>
            </a:prstGeom>
            <a:noFill/>
            <a:ln w="9525">
              <a:solidFill>
                <a:srgbClr val="00000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71" name="Line 23">
              <a:extLst>
                <a:ext uri="{FF2B5EF4-FFF2-40B4-BE49-F238E27FC236}">
                  <a16:creationId xmlns:a16="http://schemas.microsoft.com/office/drawing/2014/main" id="{4B0C51A9-06B9-40FB-94AD-D04A32F657AA}"/>
                </a:ext>
              </a:extLst>
            </p:cNvPr>
            <p:cNvSpPr>
              <a:spLocks noChangeShapeType="1"/>
            </p:cNvSpPr>
            <p:nvPr/>
          </p:nvSpPr>
          <p:spPr bwMode="auto">
            <a:xfrm>
              <a:off x="1560" y="2138"/>
              <a:ext cx="404" cy="0"/>
            </a:xfrm>
            <a:prstGeom prst="line">
              <a:avLst/>
            </a:prstGeom>
            <a:noFill/>
            <a:ln w="38100">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72" name="Line 24">
              <a:extLst>
                <a:ext uri="{FF2B5EF4-FFF2-40B4-BE49-F238E27FC236}">
                  <a16:creationId xmlns:a16="http://schemas.microsoft.com/office/drawing/2014/main" id="{DABAEDEA-C809-424C-A429-1A5282210FD4}"/>
                </a:ext>
              </a:extLst>
            </p:cNvPr>
            <p:cNvSpPr>
              <a:spLocks noChangeShapeType="1"/>
            </p:cNvSpPr>
            <p:nvPr/>
          </p:nvSpPr>
          <p:spPr bwMode="auto">
            <a:xfrm>
              <a:off x="2280" y="2138"/>
              <a:ext cx="289"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73" name="Line 25">
              <a:extLst>
                <a:ext uri="{FF2B5EF4-FFF2-40B4-BE49-F238E27FC236}">
                  <a16:creationId xmlns:a16="http://schemas.microsoft.com/office/drawing/2014/main" id="{25C0D8E7-701D-4FB6-A57D-A9937DECD4E9}"/>
                </a:ext>
              </a:extLst>
            </p:cNvPr>
            <p:cNvSpPr>
              <a:spLocks noChangeShapeType="1"/>
            </p:cNvSpPr>
            <p:nvPr/>
          </p:nvSpPr>
          <p:spPr bwMode="auto">
            <a:xfrm flipV="1">
              <a:off x="2770" y="2146"/>
              <a:ext cx="640"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74" name="Line 26">
              <a:extLst>
                <a:ext uri="{FF2B5EF4-FFF2-40B4-BE49-F238E27FC236}">
                  <a16:creationId xmlns:a16="http://schemas.microsoft.com/office/drawing/2014/main" id="{A791B472-DF3D-4912-8876-8786A2EB3C05}"/>
                </a:ext>
              </a:extLst>
            </p:cNvPr>
            <p:cNvSpPr>
              <a:spLocks noChangeShapeType="1"/>
            </p:cNvSpPr>
            <p:nvPr/>
          </p:nvSpPr>
          <p:spPr bwMode="auto">
            <a:xfrm flipV="1">
              <a:off x="2098" y="2608"/>
              <a:ext cx="0" cy="518"/>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60449" name="Rectangle 27">
              <a:extLst>
                <a:ext uri="{FF2B5EF4-FFF2-40B4-BE49-F238E27FC236}">
                  <a16:creationId xmlns:a16="http://schemas.microsoft.com/office/drawing/2014/main" id="{97209997-FCF5-4780-91F3-1A74BA83437D}"/>
                </a:ext>
              </a:extLst>
            </p:cNvPr>
            <p:cNvSpPr>
              <a:spLocks noChangeArrowheads="1"/>
            </p:cNvSpPr>
            <p:nvPr/>
          </p:nvSpPr>
          <p:spPr bwMode="auto">
            <a:xfrm>
              <a:off x="1911" y="1008"/>
              <a:ext cx="457" cy="375"/>
            </a:xfrm>
            <a:prstGeom prst="rect">
              <a:avLst/>
            </a:prstGeom>
            <a:solidFill>
              <a:srgbClr val="FFCC99"/>
            </a:solidFill>
            <a:ln w="9525">
              <a:solidFill>
                <a:srgbClr val="000000"/>
              </a:solidFill>
              <a:miter lim="800000"/>
              <a:headEnd/>
              <a:tailEnd/>
            </a:ln>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Contrl</a:t>
              </a:r>
            </a:p>
          </p:txBody>
        </p:sp>
        <p:sp>
          <p:nvSpPr>
            <p:cNvPr id="53276" name="Line 28">
              <a:extLst>
                <a:ext uri="{FF2B5EF4-FFF2-40B4-BE49-F238E27FC236}">
                  <a16:creationId xmlns:a16="http://schemas.microsoft.com/office/drawing/2014/main" id="{C26FB11A-3466-45E7-8FBA-2C3F66FA0987}"/>
                </a:ext>
              </a:extLst>
            </p:cNvPr>
            <p:cNvSpPr>
              <a:spLocks noChangeShapeType="1"/>
            </p:cNvSpPr>
            <p:nvPr/>
          </p:nvSpPr>
          <p:spPr bwMode="auto">
            <a:xfrm>
              <a:off x="2132" y="1383"/>
              <a:ext cx="0" cy="330"/>
            </a:xfrm>
            <a:prstGeom prst="line">
              <a:avLst/>
            </a:prstGeom>
            <a:noFill/>
            <a:ln w="38100">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77" name="Line 29">
              <a:extLst>
                <a:ext uri="{FF2B5EF4-FFF2-40B4-BE49-F238E27FC236}">
                  <a16:creationId xmlns:a16="http://schemas.microsoft.com/office/drawing/2014/main" id="{37B5BCE3-3B60-4DB5-9B99-33F068A91975}"/>
                </a:ext>
              </a:extLst>
            </p:cNvPr>
            <p:cNvSpPr>
              <a:spLocks noChangeShapeType="1"/>
            </p:cNvSpPr>
            <p:nvPr/>
          </p:nvSpPr>
          <p:spPr bwMode="auto">
            <a:xfrm>
              <a:off x="4624" y="1198"/>
              <a:ext cx="202"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78" name="Line 30">
              <a:extLst>
                <a:ext uri="{FF2B5EF4-FFF2-40B4-BE49-F238E27FC236}">
                  <a16:creationId xmlns:a16="http://schemas.microsoft.com/office/drawing/2014/main" id="{36A80C01-8AE1-4B62-A7BB-9084DEF5D03A}"/>
                </a:ext>
              </a:extLst>
            </p:cNvPr>
            <p:cNvSpPr>
              <a:spLocks noChangeShapeType="1"/>
            </p:cNvSpPr>
            <p:nvPr/>
          </p:nvSpPr>
          <p:spPr bwMode="auto">
            <a:xfrm>
              <a:off x="4624" y="1763"/>
              <a:ext cx="202"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79" name="Line 31">
              <a:extLst>
                <a:ext uri="{FF2B5EF4-FFF2-40B4-BE49-F238E27FC236}">
                  <a16:creationId xmlns:a16="http://schemas.microsoft.com/office/drawing/2014/main" id="{163F9822-E5C1-4818-988C-823D37559E4F}"/>
                </a:ext>
              </a:extLst>
            </p:cNvPr>
            <p:cNvSpPr>
              <a:spLocks noChangeShapeType="1"/>
            </p:cNvSpPr>
            <p:nvPr/>
          </p:nvSpPr>
          <p:spPr bwMode="auto">
            <a:xfrm>
              <a:off x="4624" y="3223"/>
              <a:ext cx="202"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80" name="Line 32">
              <a:extLst>
                <a:ext uri="{FF2B5EF4-FFF2-40B4-BE49-F238E27FC236}">
                  <a16:creationId xmlns:a16="http://schemas.microsoft.com/office/drawing/2014/main" id="{8E8609D5-51D0-4E97-86FD-533D05980BA0}"/>
                </a:ext>
              </a:extLst>
            </p:cNvPr>
            <p:cNvSpPr>
              <a:spLocks noChangeShapeType="1"/>
            </p:cNvSpPr>
            <p:nvPr/>
          </p:nvSpPr>
          <p:spPr bwMode="auto">
            <a:xfrm flipH="1">
              <a:off x="4627" y="1198"/>
              <a:ext cx="0" cy="2025"/>
            </a:xfrm>
            <a:prstGeom prst="line">
              <a:avLst/>
            </a:prstGeom>
            <a:noFill/>
            <a:ln w="9525">
              <a:solidFill>
                <a:srgbClr val="000000"/>
              </a:solidFill>
              <a:round/>
              <a:headEnd/>
              <a:tailEn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81" name="Line 33">
              <a:extLst>
                <a:ext uri="{FF2B5EF4-FFF2-40B4-BE49-F238E27FC236}">
                  <a16:creationId xmlns:a16="http://schemas.microsoft.com/office/drawing/2014/main" id="{AAAFD98D-B54A-4BD6-BC71-8B8ABD55D665}"/>
                </a:ext>
              </a:extLst>
            </p:cNvPr>
            <p:cNvSpPr>
              <a:spLocks noChangeShapeType="1"/>
            </p:cNvSpPr>
            <p:nvPr/>
          </p:nvSpPr>
          <p:spPr bwMode="auto">
            <a:xfrm>
              <a:off x="4221" y="2139"/>
              <a:ext cx="404" cy="0"/>
            </a:xfrm>
            <a:prstGeom prst="line">
              <a:avLst/>
            </a:prstGeom>
            <a:noFill/>
            <a:ln w="38100">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82" name="Line 34">
              <a:extLst>
                <a:ext uri="{FF2B5EF4-FFF2-40B4-BE49-F238E27FC236}">
                  <a16:creationId xmlns:a16="http://schemas.microsoft.com/office/drawing/2014/main" id="{052068DF-DD0B-4D19-AB12-5A176B2B5E0D}"/>
                </a:ext>
              </a:extLst>
            </p:cNvPr>
            <p:cNvSpPr>
              <a:spLocks noChangeShapeType="1"/>
            </p:cNvSpPr>
            <p:nvPr/>
          </p:nvSpPr>
          <p:spPr bwMode="auto">
            <a:xfrm>
              <a:off x="3600" y="2153"/>
              <a:ext cx="303" cy="0"/>
            </a:xfrm>
            <a:prstGeom prst="line">
              <a:avLst/>
            </a:prstGeom>
            <a:noFill/>
            <a:ln w="9525">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3283" name="Line 35">
              <a:extLst>
                <a:ext uri="{FF2B5EF4-FFF2-40B4-BE49-F238E27FC236}">
                  <a16:creationId xmlns:a16="http://schemas.microsoft.com/office/drawing/2014/main" id="{FC802512-BF1D-4FE4-8AE8-126099D9389C}"/>
                </a:ext>
              </a:extLst>
            </p:cNvPr>
            <p:cNvSpPr>
              <a:spLocks noChangeShapeType="1"/>
            </p:cNvSpPr>
            <p:nvPr/>
          </p:nvSpPr>
          <p:spPr bwMode="auto">
            <a:xfrm flipH="1">
              <a:off x="4114" y="1368"/>
              <a:ext cx="0" cy="330"/>
            </a:xfrm>
            <a:prstGeom prst="line">
              <a:avLst/>
            </a:prstGeom>
            <a:noFill/>
            <a:ln w="38100">
              <a:solidFill>
                <a:srgbClr val="000000"/>
              </a:solidFill>
              <a:round/>
              <a:headE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60458" name="Rectangle 36">
              <a:extLst>
                <a:ext uri="{FF2B5EF4-FFF2-40B4-BE49-F238E27FC236}">
                  <a16:creationId xmlns:a16="http://schemas.microsoft.com/office/drawing/2014/main" id="{D036B01D-684A-4AF3-893C-84A7C67A2C0E}"/>
                </a:ext>
              </a:extLst>
            </p:cNvPr>
            <p:cNvSpPr>
              <a:spLocks noChangeArrowheads="1"/>
            </p:cNvSpPr>
            <p:nvPr/>
          </p:nvSpPr>
          <p:spPr bwMode="auto">
            <a:xfrm>
              <a:off x="336" y="1633"/>
              <a:ext cx="591" cy="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DECL</a:t>
              </a:r>
              <a:r>
                <a:rPr kumimoji="0" lang="en-US" altLang="zh-CN" sz="7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chain01</a:t>
              </a:r>
            </a:p>
          </p:txBody>
        </p:sp>
        <p:sp>
          <p:nvSpPr>
            <p:cNvPr id="60459" name="Rectangle 37">
              <a:extLst>
                <a:ext uri="{FF2B5EF4-FFF2-40B4-BE49-F238E27FC236}">
                  <a16:creationId xmlns:a16="http://schemas.microsoft.com/office/drawing/2014/main" id="{AEFE8BD1-2CF9-4A84-B0E9-07C7F4673AC8}"/>
                </a:ext>
              </a:extLst>
            </p:cNvPr>
            <p:cNvSpPr>
              <a:spLocks noChangeArrowheads="1"/>
            </p:cNvSpPr>
            <p:nvPr/>
          </p:nvSpPr>
          <p:spPr bwMode="auto">
            <a:xfrm>
              <a:off x="336" y="3114"/>
              <a:ext cx="591" cy="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DECL</a:t>
              </a:r>
              <a:r>
                <a:rPr kumimoji="0" lang="en-US" altLang="zh-CN" sz="7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chain15</a:t>
              </a:r>
            </a:p>
          </p:txBody>
        </p:sp>
        <p:sp>
          <p:nvSpPr>
            <p:cNvPr id="60460" name="Text Box 38">
              <a:extLst>
                <a:ext uri="{FF2B5EF4-FFF2-40B4-BE49-F238E27FC236}">
                  <a16:creationId xmlns:a16="http://schemas.microsoft.com/office/drawing/2014/main" id="{8C716832-0A5F-43EC-AB46-4F18D6EB3304}"/>
                </a:ext>
              </a:extLst>
            </p:cNvPr>
            <p:cNvSpPr txBox="1">
              <a:spLocks noChangeArrowheads="1"/>
            </p:cNvSpPr>
            <p:nvPr/>
          </p:nvSpPr>
          <p:spPr bwMode="auto">
            <a:xfrm>
              <a:off x="2928" y="1970"/>
              <a:ext cx="289"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Fiber</a:t>
              </a:r>
            </a:p>
          </p:txBody>
        </p:sp>
        <p:sp>
          <p:nvSpPr>
            <p:cNvPr id="60461" name="Rectangle 39">
              <a:extLst>
                <a:ext uri="{FF2B5EF4-FFF2-40B4-BE49-F238E27FC236}">
                  <a16:creationId xmlns:a16="http://schemas.microsoft.com/office/drawing/2014/main" id="{08C7EB6B-C7C2-4EE5-AFD1-8037600F368D}"/>
                </a:ext>
              </a:extLst>
            </p:cNvPr>
            <p:cNvSpPr>
              <a:spLocks noChangeArrowheads="1"/>
            </p:cNvSpPr>
            <p:nvPr/>
          </p:nvSpPr>
          <p:spPr bwMode="auto">
            <a:xfrm>
              <a:off x="3888" y="1697"/>
              <a:ext cx="316" cy="895"/>
            </a:xfrm>
            <a:prstGeom prst="rect">
              <a:avLst/>
            </a:prstGeom>
            <a:solidFill>
              <a:srgbClr val="FFCC99"/>
            </a:solidFill>
            <a:ln w="9525">
              <a:solidFill>
                <a:srgbClr val="000000"/>
              </a:solidFill>
              <a:miter lim="800000"/>
              <a:headEnd/>
              <a:tailEnd/>
            </a:ln>
          </p:spPr>
          <p:txBody>
            <a:bodyPr vert="eaVert"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96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0" lang="en-US" altLang="zh-CN" sz="1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Multiplexer</a:t>
              </a:r>
            </a:p>
            <a:p>
              <a:pPr marL="0" marR="0" lvl="0" indent="0" algn="just" defTabSz="914400" rtl="0" eaLnBrk="0" fontAlgn="base" latinLnBrk="0" hangingPunct="0">
                <a:lnSpc>
                  <a:spcPct val="96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(De</a:t>
              </a:r>
              <a:r>
                <a:rPr kumimoji="0"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coder) </a:t>
              </a:r>
            </a:p>
          </p:txBody>
        </p:sp>
        <p:sp>
          <p:nvSpPr>
            <p:cNvPr id="60462" name="Rectangle 40">
              <a:extLst>
                <a:ext uri="{FF2B5EF4-FFF2-40B4-BE49-F238E27FC236}">
                  <a16:creationId xmlns:a16="http://schemas.microsoft.com/office/drawing/2014/main" id="{C618DDB7-395A-4BBE-AFCB-F60DBAC12453}"/>
                </a:ext>
              </a:extLst>
            </p:cNvPr>
            <p:cNvSpPr>
              <a:spLocks noChangeArrowheads="1"/>
            </p:cNvSpPr>
            <p:nvPr/>
          </p:nvSpPr>
          <p:spPr bwMode="auto">
            <a:xfrm>
              <a:off x="3892" y="1008"/>
              <a:ext cx="457" cy="375"/>
            </a:xfrm>
            <a:prstGeom prst="rect">
              <a:avLst/>
            </a:prstGeom>
            <a:solidFill>
              <a:srgbClr val="FFCC99"/>
            </a:solidFill>
            <a:ln w="9525">
              <a:solidFill>
                <a:srgbClr val="000000"/>
              </a:solidFill>
              <a:miter lim="800000"/>
              <a:headEnd/>
              <a:tailEnd/>
            </a:ln>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Contrl</a:t>
              </a:r>
            </a:p>
          </p:txBody>
        </p:sp>
        <p:sp>
          <p:nvSpPr>
            <p:cNvPr id="60463" name="Rectangle 41">
              <a:extLst>
                <a:ext uri="{FF2B5EF4-FFF2-40B4-BE49-F238E27FC236}">
                  <a16:creationId xmlns:a16="http://schemas.microsoft.com/office/drawing/2014/main" id="{E3B47B81-28CE-4C3C-8316-F18F8BF8FCE3}"/>
                </a:ext>
              </a:extLst>
            </p:cNvPr>
            <p:cNvSpPr>
              <a:spLocks noChangeArrowheads="1"/>
            </p:cNvSpPr>
            <p:nvPr/>
          </p:nvSpPr>
          <p:spPr bwMode="auto">
            <a:xfrm>
              <a:off x="3408" y="1680"/>
              <a:ext cx="208" cy="922"/>
            </a:xfrm>
            <a:prstGeom prst="rect">
              <a:avLst/>
            </a:prstGeom>
            <a:solidFill>
              <a:srgbClr val="FFCC99"/>
            </a:solidFill>
            <a:ln w="9525">
              <a:solidFill>
                <a:srgbClr val="000000"/>
              </a:solidFill>
              <a:miter lim="800000"/>
              <a:headEnd/>
              <a:tailEnd/>
            </a:ln>
          </p:spPr>
          <p:txBody>
            <a:bodyPr vert="eaVert"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Trans Receiv</a:t>
              </a:r>
            </a:p>
          </p:txBody>
        </p:sp>
        <p:sp>
          <p:nvSpPr>
            <p:cNvPr id="60464" name="Text Box 42">
              <a:extLst>
                <a:ext uri="{FF2B5EF4-FFF2-40B4-BE49-F238E27FC236}">
                  <a16:creationId xmlns:a16="http://schemas.microsoft.com/office/drawing/2014/main" id="{30AE63F9-C8CF-47DE-8B08-2BFE08DACEBB}"/>
                </a:ext>
              </a:extLst>
            </p:cNvPr>
            <p:cNvSpPr txBox="1">
              <a:spLocks noChangeArrowheads="1"/>
            </p:cNvSpPr>
            <p:nvPr/>
          </p:nvSpPr>
          <p:spPr bwMode="auto">
            <a:xfrm>
              <a:off x="1862" y="3117"/>
              <a:ext cx="571"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Clk 20MHz</a:t>
              </a:r>
            </a:p>
          </p:txBody>
        </p:sp>
        <p:sp>
          <p:nvSpPr>
            <p:cNvPr id="60465" name="Rectangle 43">
              <a:extLst>
                <a:ext uri="{FF2B5EF4-FFF2-40B4-BE49-F238E27FC236}">
                  <a16:creationId xmlns:a16="http://schemas.microsoft.com/office/drawing/2014/main" id="{45B5D7C9-C5AE-4613-BDDA-9F17464A4931}"/>
                </a:ext>
              </a:extLst>
            </p:cNvPr>
            <p:cNvSpPr>
              <a:spLocks noChangeArrowheads="1"/>
            </p:cNvSpPr>
            <p:nvPr/>
          </p:nvSpPr>
          <p:spPr bwMode="auto">
            <a:xfrm>
              <a:off x="4832" y="1081"/>
              <a:ext cx="591"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TTL chain00</a:t>
              </a:r>
            </a:p>
          </p:txBody>
        </p:sp>
        <p:sp>
          <p:nvSpPr>
            <p:cNvPr id="60466" name="Rectangle 44">
              <a:extLst>
                <a:ext uri="{FF2B5EF4-FFF2-40B4-BE49-F238E27FC236}">
                  <a16:creationId xmlns:a16="http://schemas.microsoft.com/office/drawing/2014/main" id="{80281D23-61F2-4907-9B31-528608452417}"/>
                </a:ext>
              </a:extLst>
            </p:cNvPr>
            <p:cNvSpPr>
              <a:spLocks noChangeArrowheads="1"/>
            </p:cNvSpPr>
            <p:nvPr/>
          </p:nvSpPr>
          <p:spPr bwMode="auto">
            <a:xfrm>
              <a:off x="4833" y="1643"/>
              <a:ext cx="591" cy="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TTL chain01</a:t>
              </a:r>
            </a:p>
          </p:txBody>
        </p:sp>
        <p:sp>
          <p:nvSpPr>
            <p:cNvPr id="60467" name="Rectangle 45">
              <a:extLst>
                <a:ext uri="{FF2B5EF4-FFF2-40B4-BE49-F238E27FC236}">
                  <a16:creationId xmlns:a16="http://schemas.microsoft.com/office/drawing/2014/main" id="{89608752-28C6-4D89-8590-DA72B04824BA}"/>
                </a:ext>
              </a:extLst>
            </p:cNvPr>
            <p:cNvSpPr>
              <a:spLocks noChangeArrowheads="1"/>
            </p:cNvSpPr>
            <p:nvPr/>
          </p:nvSpPr>
          <p:spPr bwMode="auto">
            <a:xfrm>
              <a:off x="4826" y="3105"/>
              <a:ext cx="591" cy="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TTL chain15</a:t>
              </a:r>
            </a:p>
          </p:txBody>
        </p:sp>
      </p:grpSp>
      <p:sp>
        <p:nvSpPr>
          <p:cNvPr id="60419" name="Text Box 46">
            <a:extLst>
              <a:ext uri="{FF2B5EF4-FFF2-40B4-BE49-F238E27FC236}">
                <a16:creationId xmlns:a16="http://schemas.microsoft.com/office/drawing/2014/main" id="{3B115C1F-95D8-4CF8-BB2E-E836FE8EDF7D}"/>
              </a:ext>
            </a:extLst>
          </p:cNvPr>
          <p:cNvSpPr txBox="1">
            <a:spLocks noChangeArrowheads="1"/>
          </p:cNvSpPr>
          <p:nvPr/>
        </p:nvSpPr>
        <p:spPr bwMode="auto">
          <a:xfrm>
            <a:off x="304800" y="685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zh-CN" sz="2400" b="1" i="0" u="sng" strike="noStrike" kern="1200" cap="none" spc="0" normalizeH="0" baseline="0" noProof="0">
              <a:ln>
                <a:noFill/>
              </a:ln>
              <a:solidFill>
                <a:srgbClr val="000000"/>
              </a:solidFill>
              <a:effectLst/>
              <a:uLnTx/>
              <a:uFillTx/>
              <a:latin typeface="Arial Black" panose="020B0A04020102020204" pitchFamily="34" charset="0"/>
              <a:ea typeface="宋体" panose="02010600030101010101" pitchFamily="2" charset="-122"/>
              <a:cs typeface="+mn-cs"/>
            </a:endParaRPr>
          </a:p>
        </p:txBody>
      </p:sp>
      <p:sp>
        <p:nvSpPr>
          <p:cNvPr id="53295" name="AutoShape 47">
            <a:extLst>
              <a:ext uri="{FF2B5EF4-FFF2-40B4-BE49-F238E27FC236}">
                <a16:creationId xmlns:a16="http://schemas.microsoft.com/office/drawing/2014/main" id="{3FFEEB1F-0BF5-458F-9EB4-96DCFEACAB68}"/>
              </a:ext>
            </a:extLst>
          </p:cNvPr>
          <p:cNvSpPr>
            <a:spLocks/>
          </p:cNvSpPr>
          <p:nvPr/>
        </p:nvSpPr>
        <p:spPr bwMode="auto">
          <a:xfrm>
            <a:off x="4038600" y="685800"/>
            <a:ext cx="3581400" cy="1196975"/>
          </a:xfrm>
          <a:prstGeom prst="borderCallout1">
            <a:avLst>
              <a:gd name="adj1" fmla="val 9704"/>
              <a:gd name="adj2" fmla="val -2130"/>
              <a:gd name="adj3" fmla="val 227630"/>
              <a:gd name="adj4" fmla="val -40514"/>
            </a:avLst>
          </a:prstGeom>
          <a:solidFill>
            <a:srgbClr val="00FF00"/>
          </a:solidFill>
          <a:ln w="28575">
            <a:solidFill>
              <a:srgbClr val="FF0000"/>
            </a:solidFill>
            <a:miter lim="800000"/>
            <a:headEnd/>
            <a:tailEnd/>
          </a:ln>
        </p:spPr>
        <p:txBody>
          <a:bodyPr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rPr>
              <a:t>4096 data in 16 chains, loaded into the encoding chip in parallel</a:t>
            </a:r>
          </a:p>
        </p:txBody>
      </p:sp>
      <p:sp>
        <p:nvSpPr>
          <p:cNvPr id="53296" name="AutoShape 48">
            <a:extLst>
              <a:ext uri="{FF2B5EF4-FFF2-40B4-BE49-F238E27FC236}">
                <a16:creationId xmlns:a16="http://schemas.microsoft.com/office/drawing/2014/main" id="{C3F89474-798B-4FEE-AEDF-E5633A4A1667}"/>
              </a:ext>
            </a:extLst>
          </p:cNvPr>
          <p:cNvSpPr>
            <a:spLocks/>
          </p:cNvSpPr>
          <p:nvPr/>
        </p:nvSpPr>
        <p:spPr bwMode="auto">
          <a:xfrm>
            <a:off x="5257800" y="5562600"/>
            <a:ext cx="3581400" cy="831850"/>
          </a:xfrm>
          <a:prstGeom prst="borderCallout1">
            <a:avLst>
              <a:gd name="adj1" fmla="val 14065"/>
              <a:gd name="adj2" fmla="val -2130"/>
              <a:gd name="adj3" fmla="val -267579"/>
              <a:gd name="adj4" fmla="val -15690"/>
            </a:avLst>
          </a:prstGeom>
          <a:solidFill>
            <a:srgbClr val="CCECFF"/>
          </a:solidFill>
          <a:ln w="28575">
            <a:solidFill>
              <a:schemeClr val="hlink"/>
            </a:solidFill>
            <a:miter lim="800000"/>
            <a:headEnd/>
            <a:tailEnd/>
          </a:ln>
        </p:spPr>
        <p:txBody>
          <a:bodyPr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0000FF"/>
                </a:solidFill>
                <a:effectLst/>
                <a:uLnTx/>
                <a:uFillTx/>
                <a:latin typeface="Times New Roman" panose="02020603050405020304" pitchFamily="18" charset="0"/>
                <a:ea typeface="宋体" panose="02010600030101010101" pitchFamily="2" charset="-122"/>
                <a:cs typeface="+mn-cs"/>
              </a:rPr>
              <a:t>delivered to the receiver chip over a serial channel</a:t>
            </a:r>
          </a:p>
        </p:txBody>
      </p:sp>
      <p:sp>
        <p:nvSpPr>
          <p:cNvPr id="53297" name="AutoShape 49">
            <a:extLst>
              <a:ext uri="{FF2B5EF4-FFF2-40B4-BE49-F238E27FC236}">
                <a16:creationId xmlns:a16="http://schemas.microsoft.com/office/drawing/2014/main" id="{DB9B75E7-1BDA-4B9F-B606-D5CC6EE1E447}"/>
              </a:ext>
            </a:extLst>
          </p:cNvPr>
          <p:cNvSpPr>
            <a:spLocks/>
          </p:cNvSpPr>
          <p:nvPr/>
        </p:nvSpPr>
        <p:spPr bwMode="auto">
          <a:xfrm>
            <a:off x="1600200" y="5410200"/>
            <a:ext cx="3124200" cy="1196975"/>
          </a:xfrm>
          <a:prstGeom prst="borderCallout1">
            <a:avLst>
              <a:gd name="adj1" fmla="val 9704"/>
              <a:gd name="adj2" fmla="val 102440"/>
              <a:gd name="adj3" fmla="val -169139"/>
              <a:gd name="adj4" fmla="val 143954"/>
            </a:avLst>
          </a:prstGeom>
          <a:solidFill>
            <a:srgbClr val="FFFFCC"/>
          </a:solidFill>
          <a:ln w="28575">
            <a:solidFill>
              <a:schemeClr val="hlink"/>
            </a:solidFill>
            <a:miter lim="800000"/>
            <a:headEnd/>
            <a:tailEnd/>
          </a:ln>
        </p:spPr>
        <p:txBody>
          <a:bodyPr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000099"/>
                </a:solidFill>
                <a:effectLst/>
                <a:uLnTx/>
                <a:uFillTx/>
                <a:latin typeface="Times New Roman" panose="02020603050405020304" pitchFamily="18" charset="0"/>
                <a:ea typeface="宋体" panose="02010600030101010101" pitchFamily="2" charset="-122"/>
                <a:cs typeface="+mn-cs"/>
              </a:rPr>
              <a:t>reconstructed into its original parallel codes in decoding chip</a:t>
            </a:r>
          </a:p>
        </p:txBody>
      </p:sp>
      <p:sp>
        <p:nvSpPr>
          <p:cNvPr id="60423" name="Rectangle 51">
            <a:extLst>
              <a:ext uri="{FF2B5EF4-FFF2-40B4-BE49-F238E27FC236}">
                <a16:creationId xmlns:a16="http://schemas.microsoft.com/office/drawing/2014/main" id="{E8569D46-042B-4AA0-A7CC-6868D1481685}"/>
              </a:ext>
            </a:extLst>
          </p:cNvPr>
          <p:cNvSpPr>
            <a:spLocks noGrp="1" noChangeArrowheads="1"/>
          </p:cNvSpPr>
          <p:nvPr>
            <p:ph type="title" idx="4294967295"/>
          </p:nvPr>
        </p:nvSpPr>
        <p:spPr/>
        <p:txBody>
          <a:bodyPr/>
          <a:lstStyle/>
          <a:p>
            <a:pPr eaLnBrk="1" hangingPunct="1"/>
            <a:r>
              <a:rPr kumimoji="1" lang="en-US" altLang="zh-CN" sz="2800" b="1" u="sng">
                <a:solidFill>
                  <a:schemeClr val="tx1"/>
                </a:solidFill>
              </a:rPr>
              <a:t>Optic transmission</a:t>
            </a:r>
          </a:p>
        </p:txBody>
      </p:sp>
      <p:sp>
        <p:nvSpPr>
          <p:cNvPr id="51" name="页脚占位符 3">
            <a:extLst>
              <a:ext uri="{FF2B5EF4-FFF2-40B4-BE49-F238E27FC236}">
                <a16:creationId xmlns:a16="http://schemas.microsoft.com/office/drawing/2014/main" id="{B2297402-2D77-43A4-9C1C-47298AC36C00}"/>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06F5A260-0330-4DC7-AD2F-69847AD470A4}"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821</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3295"/>
                                        </p:tgtEl>
                                        <p:attrNameLst>
                                          <p:attrName>style.visibility</p:attrName>
                                        </p:attrNameLst>
                                      </p:cBhvr>
                                      <p:to>
                                        <p:strVal val="visible"/>
                                      </p:to>
                                    </p:set>
                                    <p:anim calcmode="lin" valueType="num">
                                      <p:cBhvr additive="base">
                                        <p:cTn id="7" dur="500" fill="hold"/>
                                        <p:tgtEl>
                                          <p:spTgt spid="53295"/>
                                        </p:tgtEl>
                                        <p:attrNameLst>
                                          <p:attrName>ppt_x</p:attrName>
                                        </p:attrNameLst>
                                      </p:cBhvr>
                                      <p:tavLst>
                                        <p:tav tm="0">
                                          <p:val>
                                            <p:strVal val="1+#ppt_w/2"/>
                                          </p:val>
                                        </p:tav>
                                        <p:tav tm="100000">
                                          <p:val>
                                            <p:strVal val="#ppt_x"/>
                                          </p:val>
                                        </p:tav>
                                      </p:tavLst>
                                    </p:anim>
                                    <p:anim calcmode="lin" valueType="num">
                                      <p:cBhvr additive="base">
                                        <p:cTn id="8" dur="500" fill="hold"/>
                                        <p:tgtEl>
                                          <p:spTgt spid="53295"/>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53295"/>
                                        </p:tgtEl>
                                        <p:attrNameLst>
                                          <p:attrName>style.visibility</p:attrName>
                                        </p:attrNameLst>
                                      </p:cBhvr>
                                      <p:to>
                                        <p:strVal val="hidden"/>
                                      </p:to>
                                    </p:set>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3296"/>
                                        </p:tgtEl>
                                        <p:attrNameLst>
                                          <p:attrName>style.visibility</p:attrName>
                                        </p:attrNameLst>
                                      </p:cBhvr>
                                      <p:to>
                                        <p:strVal val="visible"/>
                                      </p:to>
                                    </p:set>
                                    <p:anim calcmode="lin" valueType="num">
                                      <p:cBhvr additive="base">
                                        <p:cTn id="13" dur="500" fill="hold"/>
                                        <p:tgtEl>
                                          <p:spTgt spid="53296"/>
                                        </p:tgtEl>
                                        <p:attrNameLst>
                                          <p:attrName>ppt_x</p:attrName>
                                        </p:attrNameLst>
                                      </p:cBhvr>
                                      <p:tavLst>
                                        <p:tav tm="0">
                                          <p:val>
                                            <p:strVal val="1+#ppt_w/2"/>
                                          </p:val>
                                        </p:tav>
                                        <p:tav tm="100000">
                                          <p:val>
                                            <p:strVal val="#ppt_x"/>
                                          </p:val>
                                        </p:tav>
                                      </p:tavLst>
                                    </p:anim>
                                    <p:anim calcmode="lin" valueType="num">
                                      <p:cBhvr additive="base">
                                        <p:cTn id="14" dur="500" fill="hold"/>
                                        <p:tgtEl>
                                          <p:spTgt spid="5329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53296"/>
                                        </p:tgtEl>
                                        <p:attrNameLst>
                                          <p:attrName>style.visibility</p:attrName>
                                        </p:attrNameLst>
                                      </p:cBhvr>
                                      <p:to>
                                        <p:strVal val="hidden"/>
                                      </p:to>
                                    </p:set>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3297"/>
                                        </p:tgtEl>
                                        <p:attrNameLst>
                                          <p:attrName>style.visibility</p:attrName>
                                        </p:attrNameLst>
                                      </p:cBhvr>
                                      <p:to>
                                        <p:strVal val="visible"/>
                                      </p:to>
                                    </p:set>
                                    <p:anim calcmode="lin" valueType="num">
                                      <p:cBhvr additive="base">
                                        <p:cTn id="19" dur="500" fill="hold"/>
                                        <p:tgtEl>
                                          <p:spTgt spid="53297"/>
                                        </p:tgtEl>
                                        <p:attrNameLst>
                                          <p:attrName>ppt_x</p:attrName>
                                        </p:attrNameLst>
                                      </p:cBhvr>
                                      <p:tavLst>
                                        <p:tav tm="0">
                                          <p:val>
                                            <p:strVal val="1+#ppt_w/2"/>
                                          </p:val>
                                        </p:tav>
                                        <p:tav tm="100000">
                                          <p:val>
                                            <p:strVal val="#ppt_x"/>
                                          </p:val>
                                        </p:tav>
                                      </p:tavLst>
                                    </p:anim>
                                    <p:anim calcmode="lin" valueType="num">
                                      <p:cBhvr additive="base">
                                        <p:cTn id="20" dur="500" fill="hold"/>
                                        <p:tgtEl>
                                          <p:spTgt spid="5329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5329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95" grpId="0" animBg="1" autoUpdateAnimBg="0"/>
      <p:bldP spid="53296" grpId="0" animBg="1" autoUpdateAnimBg="0"/>
      <p:bldP spid="53297" grpId="0" animBg="1" autoUpdateAnimBg="0"/>
    </p:bldLst>
  </p:timing>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a:extLst>
              <a:ext uri="{FF2B5EF4-FFF2-40B4-BE49-F238E27FC236}">
                <a16:creationId xmlns:a16="http://schemas.microsoft.com/office/drawing/2014/main" id="{D36F91BB-41AC-48F2-BA4D-FDB91A257102}"/>
              </a:ext>
            </a:extLst>
          </p:cNvPr>
          <p:cNvSpPr txBox="1">
            <a:spLocks noChangeArrowheads="1"/>
          </p:cNvSpPr>
          <p:nvPr/>
        </p:nvSpPr>
        <p:spPr bwMode="auto">
          <a:xfrm>
            <a:off x="457200" y="685800"/>
            <a:ext cx="487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zh-CN" altLang="zh-CN" sz="2400" b="1" i="0" u="sng" strike="noStrike" kern="1200" cap="none" spc="0" normalizeH="0" baseline="0" noProof="0">
              <a:ln>
                <a:noFill/>
              </a:ln>
              <a:solidFill>
                <a:srgbClr val="000000"/>
              </a:solidFill>
              <a:effectLst/>
              <a:uLnTx/>
              <a:uFillTx/>
              <a:latin typeface="Arial Black" panose="020B0A04020102020204" pitchFamily="34" charset="0"/>
              <a:ea typeface="宋体" panose="02010600030101010101" pitchFamily="2" charset="-122"/>
              <a:cs typeface="+mn-cs"/>
            </a:endParaRPr>
          </a:p>
        </p:txBody>
      </p:sp>
      <p:grpSp>
        <p:nvGrpSpPr>
          <p:cNvPr id="61443" name="Group 3">
            <a:extLst>
              <a:ext uri="{FF2B5EF4-FFF2-40B4-BE49-F238E27FC236}">
                <a16:creationId xmlns:a16="http://schemas.microsoft.com/office/drawing/2014/main" id="{F9596195-BAB9-4175-9DB0-8FF93AD2B6F5}"/>
              </a:ext>
            </a:extLst>
          </p:cNvPr>
          <p:cNvGrpSpPr>
            <a:grpSpLocks/>
          </p:cNvGrpSpPr>
          <p:nvPr/>
        </p:nvGrpSpPr>
        <p:grpSpPr bwMode="auto">
          <a:xfrm>
            <a:off x="762000" y="1219200"/>
            <a:ext cx="7734300" cy="2184400"/>
            <a:chOff x="480" y="768"/>
            <a:chExt cx="4872" cy="1376"/>
          </a:xfrm>
        </p:grpSpPr>
        <p:sp>
          <p:nvSpPr>
            <p:cNvPr id="61450" name="Text Box 4">
              <a:extLst>
                <a:ext uri="{FF2B5EF4-FFF2-40B4-BE49-F238E27FC236}">
                  <a16:creationId xmlns:a16="http://schemas.microsoft.com/office/drawing/2014/main" id="{B9159A5E-68C8-4648-9721-E1C9A753E49E}"/>
                </a:ext>
              </a:extLst>
            </p:cNvPr>
            <p:cNvSpPr txBox="1">
              <a:spLocks noChangeArrowheads="1"/>
            </p:cNvSpPr>
            <p:nvPr/>
          </p:nvSpPr>
          <p:spPr bwMode="auto">
            <a:xfrm>
              <a:off x="483" y="1537"/>
              <a:ext cx="838" cy="251"/>
            </a:xfrm>
            <a:prstGeom prst="rect">
              <a:avLst/>
            </a:prstGeom>
            <a:solidFill>
              <a:srgbClr val="FFFFCC"/>
            </a:solidFill>
            <a:ln w="9525">
              <a:solidFill>
                <a:srgbClr val="000000"/>
              </a:solidFill>
              <a:miter lim="800000"/>
              <a:headEnd/>
              <a:tailEnd/>
            </a:ln>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0 Suppress</a:t>
              </a:r>
            </a:p>
          </p:txBody>
        </p:sp>
        <p:sp>
          <p:nvSpPr>
            <p:cNvPr id="61451" name="Text Box 5">
              <a:extLst>
                <a:ext uri="{FF2B5EF4-FFF2-40B4-BE49-F238E27FC236}">
                  <a16:creationId xmlns:a16="http://schemas.microsoft.com/office/drawing/2014/main" id="{3E908995-161E-41BE-B61C-B6A1DE91310A}"/>
                </a:ext>
              </a:extLst>
            </p:cNvPr>
            <p:cNvSpPr txBox="1">
              <a:spLocks noChangeArrowheads="1"/>
            </p:cNvSpPr>
            <p:nvPr/>
          </p:nvSpPr>
          <p:spPr bwMode="auto">
            <a:xfrm>
              <a:off x="604" y="1859"/>
              <a:ext cx="2367" cy="285"/>
            </a:xfrm>
            <a:prstGeom prst="rect">
              <a:avLst/>
            </a:prstGeom>
            <a:solidFill>
              <a:srgbClr val="FFFFCC"/>
            </a:solidFill>
            <a:ln w="9525">
              <a:solidFill>
                <a:srgbClr val="000000"/>
              </a:solidFill>
              <a:miter lim="800000"/>
              <a:headEnd/>
              <a:tailEnd/>
            </a:ln>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FEC Adds</a:t>
              </a:r>
              <a:r>
                <a:rPr kumimoji="0"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10-bit</a:t>
              </a:r>
              <a:r>
                <a:rPr kumimoji="0"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0" lang="zh-CN" altLang="en-US" sz="900" b="0"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p>
          </p:txBody>
        </p:sp>
        <p:sp>
          <p:nvSpPr>
            <p:cNvPr id="61452" name="Text Box 6">
              <a:extLst>
                <a:ext uri="{FF2B5EF4-FFF2-40B4-BE49-F238E27FC236}">
                  <a16:creationId xmlns:a16="http://schemas.microsoft.com/office/drawing/2014/main" id="{6745C22A-4BD9-4790-B2E9-AE5A2A0459C3}"/>
                </a:ext>
              </a:extLst>
            </p:cNvPr>
            <p:cNvSpPr txBox="1">
              <a:spLocks noChangeArrowheads="1"/>
            </p:cNvSpPr>
            <p:nvPr/>
          </p:nvSpPr>
          <p:spPr bwMode="auto">
            <a:xfrm>
              <a:off x="601" y="1079"/>
              <a:ext cx="4751" cy="286"/>
            </a:xfrm>
            <a:prstGeom prst="rect">
              <a:avLst/>
            </a:prstGeom>
            <a:solidFill>
              <a:srgbClr val="99FFCC"/>
            </a:solidFill>
            <a:ln w="9525">
              <a:solidFill>
                <a:schemeClr val="tx1"/>
              </a:solidFill>
              <a:miter lim="800000"/>
              <a:headEnd/>
              <a:tailEnd/>
            </a:ln>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FEC Adds</a:t>
              </a:r>
              <a:r>
                <a:rPr kumimoji="0"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10-bit</a:t>
              </a:r>
              <a:r>
                <a:rPr kumimoji="0"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0"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Undef</a:t>
              </a:r>
              <a:r>
                <a:rPr kumimoji="0" lang="zh-CN" altLang="en-US"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0"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6-bit</a:t>
              </a:r>
              <a:r>
                <a:rPr kumimoji="0" lang="zh-CN" altLang="en-US"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0"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FEC data</a:t>
              </a:r>
              <a:r>
                <a:rPr kumimoji="0"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16-bit</a:t>
              </a:r>
              <a:r>
                <a:rPr kumimoji="0"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p>
          </p:txBody>
        </p:sp>
        <p:sp>
          <p:nvSpPr>
            <p:cNvPr id="61453" name="Text Box 7">
              <a:extLst>
                <a:ext uri="{FF2B5EF4-FFF2-40B4-BE49-F238E27FC236}">
                  <a16:creationId xmlns:a16="http://schemas.microsoft.com/office/drawing/2014/main" id="{1161097D-D79B-4F32-A80C-65EAC643510E}"/>
                </a:ext>
              </a:extLst>
            </p:cNvPr>
            <p:cNvSpPr txBox="1">
              <a:spLocks noChangeArrowheads="1"/>
            </p:cNvSpPr>
            <p:nvPr/>
          </p:nvSpPr>
          <p:spPr bwMode="auto">
            <a:xfrm>
              <a:off x="480" y="768"/>
              <a:ext cx="1270" cy="251"/>
            </a:xfrm>
            <a:prstGeom prst="rect">
              <a:avLst/>
            </a:prstGeom>
            <a:solidFill>
              <a:srgbClr val="99FFCC"/>
            </a:solidFill>
            <a:ln w="9525">
              <a:solidFill>
                <a:srgbClr val="000000"/>
              </a:solidFill>
              <a:miter lim="800000"/>
              <a:headEnd/>
              <a:tailEnd/>
            </a:ln>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Suppress by FEC</a:t>
              </a:r>
            </a:p>
          </p:txBody>
        </p:sp>
        <p:sp>
          <p:nvSpPr>
            <p:cNvPr id="55304" name="Line 8">
              <a:extLst>
                <a:ext uri="{FF2B5EF4-FFF2-40B4-BE49-F238E27FC236}">
                  <a16:creationId xmlns:a16="http://schemas.microsoft.com/office/drawing/2014/main" id="{743AB1A7-DC56-45E0-AD4E-A2EF7B099557}"/>
                </a:ext>
              </a:extLst>
            </p:cNvPr>
            <p:cNvSpPr>
              <a:spLocks noChangeShapeType="1"/>
            </p:cNvSpPr>
            <p:nvPr/>
          </p:nvSpPr>
          <p:spPr bwMode="auto">
            <a:xfrm>
              <a:off x="3236" y="1079"/>
              <a:ext cx="0" cy="286"/>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5305" name="Line 9">
              <a:extLst>
                <a:ext uri="{FF2B5EF4-FFF2-40B4-BE49-F238E27FC236}">
                  <a16:creationId xmlns:a16="http://schemas.microsoft.com/office/drawing/2014/main" id="{CB4F7C9F-C322-4840-855F-B7AD548D4AB0}"/>
                </a:ext>
              </a:extLst>
            </p:cNvPr>
            <p:cNvSpPr>
              <a:spLocks noChangeShapeType="1"/>
            </p:cNvSpPr>
            <p:nvPr/>
          </p:nvSpPr>
          <p:spPr bwMode="auto">
            <a:xfrm flipV="1">
              <a:off x="2389" y="1857"/>
              <a:ext cx="0" cy="286"/>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5306" name="Line 10">
              <a:extLst>
                <a:ext uri="{FF2B5EF4-FFF2-40B4-BE49-F238E27FC236}">
                  <a16:creationId xmlns:a16="http://schemas.microsoft.com/office/drawing/2014/main" id="{DD674180-5096-4777-9B9E-BE1DC9FF108B}"/>
                </a:ext>
              </a:extLst>
            </p:cNvPr>
            <p:cNvSpPr>
              <a:spLocks noChangeShapeType="1"/>
            </p:cNvSpPr>
            <p:nvPr/>
          </p:nvSpPr>
          <p:spPr bwMode="auto">
            <a:xfrm>
              <a:off x="2850" y="1857"/>
              <a:ext cx="0" cy="286"/>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55307" name="Line 11">
              <a:extLst>
                <a:ext uri="{FF2B5EF4-FFF2-40B4-BE49-F238E27FC236}">
                  <a16:creationId xmlns:a16="http://schemas.microsoft.com/office/drawing/2014/main" id="{50488CE1-3825-4ADE-B054-8138B9394AA7}"/>
                </a:ext>
              </a:extLst>
            </p:cNvPr>
            <p:cNvSpPr>
              <a:spLocks noChangeShapeType="1"/>
            </p:cNvSpPr>
            <p:nvPr/>
          </p:nvSpPr>
          <p:spPr bwMode="auto">
            <a:xfrm flipH="1">
              <a:off x="2605" y="1702"/>
              <a:ext cx="311" cy="311"/>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61458" name="Text Box 12">
              <a:extLst>
                <a:ext uri="{FF2B5EF4-FFF2-40B4-BE49-F238E27FC236}">
                  <a16:creationId xmlns:a16="http://schemas.microsoft.com/office/drawing/2014/main" id="{1F174BF7-804D-4F20-8D75-0C6412525A3D}"/>
                </a:ext>
              </a:extLst>
            </p:cNvPr>
            <p:cNvSpPr txBox="1">
              <a:spLocks noChangeArrowheads="1"/>
            </p:cNvSpPr>
            <p:nvPr/>
          </p:nvSpPr>
          <p:spPr bwMode="auto">
            <a:xfrm>
              <a:off x="2346" y="1506"/>
              <a:ext cx="127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CH.adds</a:t>
              </a:r>
              <a:r>
                <a:rPr kumimoji="0" lang="zh-CN" altLang="en-US" sz="1600"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a:t>
              </a:r>
              <a:r>
                <a:rPr kumimoji="0" lang="en-US" altLang="zh-CN" sz="1600"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4</a:t>
              </a:r>
              <a:r>
                <a:rPr kumimoji="0"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-bit</a:t>
              </a:r>
              <a:r>
                <a:rPr kumimoji="0" lang="zh-CN" altLang="en-US" sz="1600"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a:t>
              </a:r>
            </a:p>
          </p:txBody>
        </p:sp>
        <p:sp>
          <p:nvSpPr>
            <p:cNvPr id="55309" name="Line 13">
              <a:extLst>
                <a:ext uri="{FF2B5EF4-FFF2-40B4-BE49-F238E27FC236}">
                  <a16:creationId xmlns:a16="http://schemas.microsoft.com/office/drawing/2014/main" id="{D1212A13-567B-4C24-88B0-7457B5B778C8}"/>
                </a:ext>
              </a:extLst>
            </p:cNvPr>
            <p:cNvSpPr>
              <a:spLocks noChangeShapeType="1"/>
            </p:cNvSpPr>
            <p:nvPr/>
          </p:nvSpPr>
          <p:spPr bwMode="auto">
            <a:xfrm flipH="1">
              <a:off x="2899" y="1935"/>
              <a:ext cx="475" cy="104"/>
            </a:xfrm>
            <a:prstGeom prst="line">
              <a:avLst/>
            </a:prstGeom>
            <a:noFill/>
            <a:ln w="9525">
              <a:solidFill>
                <a:srgbClr val="000000"/>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sp>
          <p:nvSpPr>
            <p:cNvPr id="61460" name="Text Box 14">
              <a:extLst>
                <a:ext uri="{FF2B5EF4-FFF2-40B4-BE49-F238E27FC236}">
                  <a16:creationId xmlns:a16="http://schemas.microsoft.com/office/drawing/2014/main" id="{659EC940-CBAE-488F-85F7-92B922F4EB79}"/>
                </a:ext>
              </a:extLst>
            </p:cNvPr>
            <p:cNvSpPr txBox="1">
              <a:spLocks noChangeArrowheads="1"/>
            </p:cNvSpPr>
            <p:nvPr/>
          </p:nvSpPr>
          <p:spPr bwMode="auto">
            <a:xfrm>
              <a:off x="3322" y="1805"/>
              <a:ext cx="1011"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Undef</a:t>
              </a:r>
              <a:r>
                <a:rPr kumimoji="0" lang="zh-CN" altLang="en-US"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r>
                <a:rPr kumimoji="0" lang="en-US" altLang="zh-CN"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2-bit</a:t>
              </a:r>
              <a:r>
                <a:rPr kumimoji="0" lang="zh-CN" altLang="en-US" sz="16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t>
              </a:r>
            </a:p>
          </p:txBody>
        </p:sp>
        <p:sp>
          <p:nvSpPr>
            <p:cNvPr id="55311" name="Line 15">
              <a:extLst>
                <a:ext uri="{FF2B5EF4-FFF2-40B4-BE49-F238E27FC236}">
                  <a16:creationId xmlns:a16="http://schemas.microsoft.com/office/drawing/2014/main" id="{0A1AB8B8-D146-4061-93FA-4B9CC5B08BCA}"/>
                </a:ext>
              </a:extLst>
            </p:cNvPr>
            <p:cNvSpPr>
              <a:spLocks noChangeShapeType="1"/>
            </p:cNvSpPr>
            <p:nvPr/>
          </p:nvSpPr>
          <p:spPr bwMode="auto">
            <a:xfrm>
              <a:off x="2392" y="1079"/>
              <a:ext cx="0" cy="286"/>
            </a:xfrm>
            <a:prstGeom prst="line">
              <a:avLst/>
            </a:prstGeom>
            <a:noFill/>
            <a:ln w="9525">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宋体" panose="02010600030101010101" pitchFamily="2" charset="-122"/>
                <a:cs typeface="+mn-cs"/>
              </a:endParaRPr>
            </a:p>
          </p:txBody>
        </p:sp>
      </p:grpSp>
      <p:sp>
        <p:nvSpPr>
          <p:cNvPr id="55312" name="AutoShape 16">
            <a:extLst>
              <a:ext uri="{FF2B5EF4-FFF2-40B4-BE49-F238E27FC236}">
                <a16:creationId xmlns:a16="http://schemas.microsoft.com/office/drawing/2014/main" id="{A609D5D1-E1B3-4070-8CCD-EE62CE191384}"/>
              </a:ext>
            </a:extLst>
          </p:cNvPr>
          <p:cNvSpPr>
            <a:spLocks/>
          </p:cNvSpPr>
          <p:nvPr/>
        </p:nvSpPr>
        <p:spPr bwMode="auto">
          <a:xfrm>
            <a:off x="1066800" y="3505200"/>
            <a:ext cx="7620000" cy="3241675"/>
          </a:xfrm>
          <a:prstGeom prst="borderCallout1">
            <a:avLst>
              <a:gd name="adj1" fmla="val 3546"/>
              <a:gd name="adj2" fmla="val -1000"/>
              <a:gd name="adj3" fmla="val -62560"/>
              <a:gd name="adj4" fmla="val -2940"/>
            </a:avLst>
          </a:prstGeom>
          <a:solidFill>
            <a:srgbClr val="66FFCC"/>
          </a:solidFill>
          <a:ln w="28575">
            <a:solidFill>
              <a:srgbClr val="FF0000"/>
            </a:solidFill>
            <a:miter lim="800000"/>
            <a:headEnd/>
            <a:tailEnd/>
          </a:ln>
        </p:spPr>
        <p:txBody>
          <a:bodyPr lIns="36000" tIns="36000" rIns="36000" bIns="36000">
            <a:spAutoFit/>
          </a:bodyPr>
          <a:lstStyle>
            <a:lvl1pPr marL="288925" indent="-2889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8925" marR="0" lvl="0" indent="-288925" algn="l" defTabSz="914400" rtl="0" eaLnBrk="1" fontAlgn="base" latinLnBrk="0" hangingPunct="1">
              <a:lnSpc>
                <a:spcPct val="100000"/>
              </a:lnSpc>
              <a:spcBef>
                <a:spcPct val="20000"/>
              </a:spcBef>
              <a:spcAft>
                <a:spcPct val="0"/>
              </a:spcAft>
              <a:buClrTx/>
              <a:buSzTx/>
              <a:buFontTx/>
              <a:buBlip>
                <a:blip r:embed="rId3"/>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as long as a datum of one channel on a FEC appears,</a:t>
            </a:r>
            <a:r>
              <a:rPr kumimoji="1" lang="en-US" altLang="zh-CN" sz="2400" b="1"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rPr>
              <a:t> </a:t>
            </a: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data of whole 16 channels on a FEC as a 16-bit word will be stored</a:t>
            </a:r>
          </a:p>
          <a:p>
            <a:pPr marL="288925" marR="0" lvl="0" indent="-288925" algn="l" defTabSz="914400" rtl="0" eaLnBrk="1" fontAlgn="base" latinLnBrk="0" hangingPunct="1">
              <a:lnSpc>
                <a:spcPct val="100000"/>
              </a:lnSpc>
              <a:spcBef>
                <a:spcPct val="20000"/>
              </a:spcBef>
              <a:spcAft>
                <a:spcPct val="0"/>
              </a:spcAft>
              <a:buClrTx/>
              <a:buSzTx/>
              <a:buFontTx/>
              <a:buBlip>
                <a:blip r:embed="rId3"/>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10-bit code expresses the address of the 625 FECs</a:t>
            </a:r>
          </a:p>
          <a:p>
            <a:pPr marL="288925" marR="0" lvl="0" indent="-288925" algn="l" defTabSz="914400" rtl="0" eaLnBrk="1" fontAlgn="base" latinLnBrk="0" hangingPunct="1">
              <a:lnSpc>
                <a:spcPct val="100000"/>
              </a:lnSpc>
              <a:spcBef>
                <a:spcPct val="20000"/>
              </a:spcBef>
              <a:spcAft>
                <a:spcPct val="0"/>
              </a:spcAft>
              <a:buClrTx/>
              <a:buSzTx/>
              <a:buFontTx/>
              <a:buBlip>
                <a:blip r:embed="rId3"/>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16-bit code expresses the data of 16 channels, each channel occupying one bit </a:t>
            </a:r>
          </a:p>
          <a:p>
            <a:pPr marL="288925" marR="0" lvl="0" indent="-288925" algn="l" defTabSz="914400" rtl="0" eaLnBrk="1" fontAlgn="base" latinLnBrk="0" hangingPunct="1">
              <a:lnSpc>
                <a:spcPct val="100000"/>
              </a:lnSpc>
              <a:spcBef>
                <a:spcPct val="20000"/>
              </a:spcBef>
              <a:spcAft>
                <a:spcPct val="0"/>
              </a:spcAft>
              <a:buClrTx/>
              <a:buSzTx/>
              <a:buFontTx/>
              <a:buBlip>
                <a:blip r:embed="rId3"/>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Number of compressed data for an event is </a:t>
            </a:r>
            <a:r>
              <a:rPr kumimoji="1" lang="en-US" altLang="zh-CN" sz="2400" b="1" i="0" u="none" strike="noStrike" kern="1200" cap="none" spc="0" normalizeH="0" baseline="0" noProof="0">
                <a:ln>
                  <a:noFill/>
                </a:ln>
                <a:solidFill>
                  <a:srgbClr val="009999"/>
                </a:solidFill>
                <a:effectLst/>
                <a:uLnTx/>
                <a:uFillTx/>
                <a:latin typeface="Times New Roman" panose="02020603050405020304" pitchFamily="18" charset="0"/>
                <a:ea typeface="宋体" panose="02010600030101010101" pitchFamily="2" charset="-122"/>
                <a:cs typeface="+mn-cs"/>
              </a:rPr>
              <a:t>600 bytes </a:t>
            </a: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if 100 hits/event </a:t>
            </a:r>
          </a:p>
        </p:txBody>
      </p:sp>
      <p:sp>
        <p:nvSpPr>
          <p:cNvPr id="55313" name="AutoShape 17">
            <a:extLst>
              <a:ext uri="{FF2B5EF4-FFF2-40B4-BE49-F238E27FC236}">
                <a16:creationId xmlns:a16="http://schemas.microsoft.com/office/drawing/2014/main" id="{416DA281-21EF-4409-895C-3E4CDDA260DF}"/>
              </a:ext>
            </a:extLst>
          </p:cNvPr>
          <p:cNvSpPr>
            <a:spLocks/>
          </p:cNvSpPr>
          <p:nvPr/>
        </p:nvSpPr>
        <p:spPr bwMode="auto">
          <a:xfrm>
            <a:off x="1905000" y="3657600"/>
            <a:ext cx="7239000" cy="2146300"/>
          </a:xfrm>
          <a:prstGeom prst="borderCallout1">
            <a:avLst>
              <a:gd name="adj1" fmla="val 5375"/>
              <a:gd name="adj2" fmla="val -1051"/>
              <a:gd name="adj3" fmla="val -51269"/>
              <a:gd name="adj4" fmla="val -2806"/>
            </a:avLst>
          </a:prstGeom>
          <a:solidFill>
            <a:srgbClr val="FFFFCC"/>
          </a:solidFill>
          <a:ln w="28575">
            <a:solidFill>
              <a:srgbClr val="FF0000"/>
            </a:solidFill>
            <a:miter lim="800000"/>
            <a:headEnd/>
            <a:tailEnd/>
          </a:ln>
        </p:spPr>
        <p:txBody>
          <a:bodyPr lIns="36000" tIns="36000" rIns="36000" bIns="36000">
            <a:spAutoFit/>
          </a:bodyPr>
          <a:lstStyle>
            <a:lvl1pPr marL="288925" indent="-288925"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288925" marR="0" lvl="0" indent="-288925" algn="l" defTabSz="914400" rtl="0" eaLnBrk="1" fontAlgn="base" latinLnBrk="0" hangingPunct="1">
              <a:lnSpc>
                <a:spcPct val="100000"/>
              </a:lnSpc>
              <a:spcBef>
                <a:spcPct val="20000"/>
              </a:spcBef>
              <a:spcAft>
                <a:spcPct val="0"/>
              </a:spcAft>
              <a:buClrTx/>
              <a:buSzTx/>
              <a:buFontTx/>
              <a:buBlip>
                <a:blip r:embed="rId3"/>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Store datum 1 and suppress datum 0 </a:t>
            </a:r>
          </a:p>
          <a:p>
            <a:pPr marL="288925" marR="0" lvl="0" indent="-288925" algn="l" defTabSz="914400" rtl="0" eaLnBrk="1" fontAlgn="base" latinLnBrk="0" hangingPunct="1">
              <a:lnSpc>
                <a:spcPct val="100000"/>
              </a:lnSpc>
              <a:spcBef>
                <a:spcPct val="20000"/>
              </a:spcBef>
              <a:spcAft>
                <a:spcPct val="0"/>
              </a:spcAft>
              <a:buClrTx/>
              <a:buSzTx/>
              <a:buFontTx/>
              <a:buBlip>
                <a:blip r:embed="rId3"/>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10-bit code expresses address of the 625 FECs</a:t>
            </a:r>
          </a:p>
          <a:p>
            <a:pPr marL="288925" marR="0" lvl="0" indent="-288925" algn="l" defTabSz="914400" rtl="0" eaLnBrk="1" fontAlgn="base" latinLnBrk="0" hangingPunct="1">
              <a:lnSpc>
                <a:spcPct val="100000"/>
              </a:lnSpc>
              <a:spcBef>
                <a:spcPct val="20000"/>
              </a:spcBef>
              <a:spcAft>
                <a:spcPct val="0"/>
              </a:spcAft>
              <a:buClrTx/>
              <a:buSzTx/>
              <a:buFontTx/>
              <a:buBlip>
                <a:blip r:embed="rId3"/>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4-bit code expresses address of channels of a FEC</a:t>
            </a:r>
          </a:p>
          <a:p>
            <a:pPr marL="288925" marR="0" lvl="0" indent="-288925" algn="l" defTabSz="914400" rtl="0" eaLnBrk="1" fontAlgn="base" latinLnBrk="0" hangingPunct="1">
              <a:lnSpc>
                <a:spcPct val="100000"/>
              </a:lnSpc>
              <a:spcBef>
                <a:spcPct val="20000"/>
              </a:spcBef>
              <a:spcAft>
                <a:spcPct val="0"/>
              </a:spcAft>
              <a:buClrTx/>
              <a:buSzTx/>
              <a:buFontTx/>
              <a:buBlip>
                <a:blip r:embed="rId3"/>
              </a:buBlip>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Number of compressed data for an event is </a:t>
            </a:r>
            <a:r>
              <a:rPr kumimoji="1" lang="en-US" altLang="zh-CN" sz="2400" b="1" i="0" u="none" strike="noStrike" kern="1200" cap="none" spc="0" normalizeH="0" baseline="0" noProof="0">
                <a:ln>
                  <a:noFill/>
                </a:ln>
                <a:solidFill>
                  <a:srgbClr val="009999"/>
                </a:solidFill>
                <a:effectLst/>
                <a:uLnTx/>
                <a:uFillTx/>
                <a:latin typeface="Times New Roman" panose="02020603050405020304" pitchFamily="18" charset="0"/>
                <a:ea typeface="宋体" panose="02010600030101010101" pitchFamily="2" charset="-122"/>
                <a:cs typeface="+mn-cs"/>
              </a:rPr>
              <a:t>1000 bytes </a:t>
            </a: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if 100 hits/event</a:t>
            </a:r>
          </a:p>
        </p:txBody>
      </p:sp>
      <p:sp>
        <p:nvSpPr>
          <p:cNvPr id="55314" name="Text Box 18">
            <a:hlinkClick r:id="" action="ppaction://noaction" highlightClick="1"/>
            <a:extLst>
              <a:ext uri="{FF2B5EF4-FFF2-40B4-BE49-F238E27FC236}">
                <a16:creationId xmlns:a16="http://schemas.microsoft.com/office/drawing/2014/main" id="{F3A53503-EDFB-41FE-A366-1DB840E451AC}"/>
              </a:ext>
            </a:extLst>
          </p:cNvPr>
          <p:cNvSpPr txBox="1">
            <a:spLocks noChangeArrowheads="1"/>
          </p:cNvSpPr>
          <p:nvPr/>
        </p:nvSpPr>
        <p:spPr bwMode="auto">
          <a:xfrm>
            <a:off x="5410200" y="762000"/>
            <a:ext cx="3048000" cy="812800"/>
          </a:xfrm>
          <a:prstGeom prst="rect">
            <a:avLst/>
          </a:prstGeom>
          <a:solidFill>
            <a:srgbClr val="00FF00"/>
          </a:solidFill>
          <a:ln w="9525">
            <a:solidFill>
              <a:srgbClr val="FF0000"/>
            </a:solidFill>
            <a:miter lim="800000"/>
            <a:headEnd/>
            <a:tailEnd/>
          </a:ln>
        </p:spPr>
        <p:txBody>
          <a:bodyPr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009999"/>
                </a:solidFill>
                <a:effectLst/>
                <a:uLnTx/>
                <a:uFillTx/>
                <a:latin typeface="Times New Roman" panose="02020603050405020304" pitchFamily="18" charset="0"/>
                <a:ea typeface="宋体" panose="02010600030101010101" pitchFamily="2" charset="-122"/>
                <a:cs typeface="+mn-cs"/>
              </a:rPr>
              <a:t>Depth estimation of chain event buffer</a:t>
            </a:r>
            <a:endParaRPr kumimoji="1" lang="en-US" altLang="zh-CN" sz="2400" b="1"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55315" name="Text Box 19">
            <a:extLst>
              <a:ext uri="{FF2B5EF4-FFF2-40B4-BE49-F238E27FC236}">
                <a16:creationId xmlns:a16="http://schemas.microsoft.com/office/drawing/2014/main" id="{769657F0-4CE1-4CA7-9D38-D518468E1D40}"/>
              </a:ext>
            </a:extLst>
          </p:cNvPr>
          <p:cNvSpPr txBox="1">
            <a:spLocks noChangeArrowheads="1"/>
          </p:cNvSpPr>
          <p:nvPr/>
        </p:nvSpPr>
        <p:spPr bwMode="auto">
          <a:xfrm>
            <a:off x="6553200" y="2667000"/>
            <a:ext cx="2057400" cy="1543050"/>
          </a:xfrm>
          <a:prstGeom prst="rect">
            <a:avLst/>
          </a:prstGeom>
          <a:solidFill>
            <a:srgbClr val="66FFFF"/>
          </a:solidFill>
          <a:ln w="9525">
            <a:solidFill>
              <a:schemeClr val="hlink"/>
            </a:solidFill>
            <a:miter lim="800000"/>
            <a:headEnd/>
            <a:tailEnd/>
          </a:ln>
        </p:spPr>
        <p:txBody>
          <a:bodyPr lIns="36000" tIns="36000" rIns="36000" bIns="36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en-US" altLang="zh-CN" sz="24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rPr>
              <a:t>Use method of Suppressing by FEC in our design</a:t>
            </a:r>
          </a:p>
        </p:txBody>
      </p:sp>
      <p:sp>
        <p:nvSpPr>
          <p:cNvPr id="61448" name="Rectangle 20">
            <a:extLst>
              <a:ext uri="{FF2B5EF4-FFF2-40B4-BE49-F238E27FC236}">
                <a16:creationId xmlns:a16="http://schemas.microsoft.com/office/drawing/2014/main" id="{270E7B3B-B2A7-442C-9095-F476E42E19C5}"/>
              </a:ext>
            </a:extLst>
          </p:cNvPr>
          <p:cNvSpPr>
            <a:spLocks noGrp="1" noChangeArrowheads="1"/>
          </p:cNvSpPr>
          <p:nvPr>
            <p:ph type="title" idx="4294967295"/>
          </p:nvPr>
        </p:nvSpPr>
        <p:spPr/>
        <p:txBody>
          <a:bodyPr/>
          <a:lstStyle/>
          <a:p>
            <a:pPr eaLnBrk="1" hangingPunct="1"/>
            <a:r>
              <a:rPr kumimoji="1" lang="en-US" altLang="zh-CN" sz="2800" b="1" u="sng">
                <a:solidFill>
                  <a:schemeClr val="tx1"/>
                </a:solidFill>
              </a:rPr>
              <a:t>Format of data suppression</a:t>
            </a:r>
          </a:p>
        </p:txBody>
      </p:sp>
      <p:sp>
        <p:nvSpPr>
          <p:cNvPr id="21" name="页脚占位符 3">
            <a:extLst>
              <a:ext uri="{FF2B5EF4-FFF2-40B4-BE49-F238E27FC236}">
                <a16:creationId xmlns:a16="http://schemas.microsoft.com/office/drawing/2014/main" id="{CA1622AD-F677-4A83-B5FF-131771DADFA8}"/>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BEFCCCE-AE77-4763-9798-DD6457924609}"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822</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5312"/>
                                        </p:tgtEl>
                                        <p:attrNameLst>
                                          <p:attrName>style.visibility</p:attrName>
                                        </p:attrNameLst>
                                      </p:cBhvr>
                                      <p:to>
                                        <p:strVal val="visible"/>
                                      </p:to>
                                    </p:set>
                                    <p:anim calcmode="lin" valueType="num">
                                      <p:cBhvr additive="base">
                                        <p:cTn id="7" dur="500" fill="hold"/>
                                        <p:tgtEl>
                                          <p:spTgt spid="55312"/>
                                        </p:tgtEl>
                                        <p:attrNameLst>
                                          <p:attrName>ppt_x</p:attrName>
                                        </p:attrNameLst>
                                      </p:cBhvr>
                                      <p:tavLst>
                                        <p:tav tm="0">
                                          <p:val>
                                            <p:strVal val="1+#ppt_w/2"/>
                                          </p:val>
                                        </p:tav>
                                        <p:tav tm="100000">
                                          <p:val>
                                            <p:strVal val="#ppt_x"/>
                                          </p:val>
                                        </p:tav>
                                      </p:tavLst>
                                    </p:anim>
                                    <p:anim calcmode="lin" valueType="num">
                                      <p:cBhvr additive="base">
                                        <p:cTn id="8" dur="500" fill="hold"/>
                                        <p:tgtEl>
                                          <p:spTgt spid="5531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55312"/>
                                        </p:tgtEl>
                                        <p:attrNameLst>
                                          <p:attrName>style.visibility</p:attrName>
                                        </p:attrNameLst>
                                      </p:cBhvr>
                                      <p:to>
                                        <p:strVal val="hidden"/>
                                      </p:to>
                                    </p:set>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5313"/>
                                        </p:tgtEl>
                                        <p:attrNameLst>
                                          <p:attrName>style.visibility</p:attrName>
                                        </p:attrNameLst>
                                      </p:cBhvr>
                                      <p:to>
                                        <p:strVal val="visible"/>
                                      </p:to>
                                    </p:set>
                                    <p:anim calcmode="lin" valueType="num">
                                      <p:cBhvr additive="base">
                                        <p:cTn id="13" dur="500" fill="hold"/>
                                        <p:tgtEl>
                                          <p:spTgt spid="55313"/>
                                        </p:tgtEl>
                                        <p:attrNameLst>
                                          <p:attrName>ppt_x</p:attrName>
                                        </p:attrNameLst>
                                      </p:cBhvr>
                                      <p:tavLst>
                                        <p:tav tm="0">
                                          <p:val>
                                            <p:strVal val="1+#ppt_w/2"/>
                                          </p:val>
                                        </p:tav>
                                        <p:tav tm="100000">
                                          <p:val>
                                            <p:strVal val="#ppt_x"/>
                                          </p:val>
                                        </p:tav>
                                      </p:tavLst>
                                    </p:anim>
                                    <p:anim calcmode="lin" valueType="num">
                                      <p:cBhvr additive="base">
                                        <p:cTn id="14" dur="500" fill="hold"/>
                                        <p:tgtEl>
                                          <p:spTgt spid="55313"/>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55313"/>
                                        </p:tgtEl>
                                        <p:attrNameLst>
                                          <p:attrName>style.visibility</p:attrName>
                                        </p:attrNameLst>
                                      </p:cBhvr>
                                      <p:to>
                                        <p:strVal val="hidden"/>
                                      </p:to>
                                    </p:set>
                                  </p:subTnLst>
                                </p:cTn>
                              </p:par>
                            </p:childTnLst>
                          </p:cTn>
                        </p:par>
                      </p:childTnLst>
                    </p:cTn>
                  </p:par>
                  <p:par>
                    <p:cTn id="15" fill="hold" nodeType="clickPar">
                      <p:stCondLst>
                        <p:cond delay="indefinite"/>
                      </p:stCondLst>
                      <p:childTnLst>
                        <p:par>
                          <p:cTn id="16" fill="hold" nodeType="withGroup">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55315"/>
                                        </p:tgtEl>
                                        <p:attrNameLst>
                                          <p:attrName>style.visibility</p:attrName>
                                        </p:attrNameLst>
                                      </p:cBhvr>
                                      <p:to>
                                        <p:strVal val="visible"/>
                                      </p:to>
                                    </p:set>
                                    <p:animEffect transition="in" filter="blinds(horizontal)">
                                      <p:cBhvr>
                                        <p:cTn id="19" dur="500"/>
                                        <p:tgtEl>
                                          <p:spTgt spid="5531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55314"/>
                                        </p:tgtEl>
                                        <p:attrNameLst>
                                          <p:attrName>style.visibility</p:attrName>
                                        </p:attrNameLst>
                                      </p:cBhvr>
                                      <p:to>
                                        <p:strVal val="visible"/>
                                      </p:to>
                                    </p:set>
                                    <p:anim calcmode="lin" valueType="num">
                                      <p:cBhvr additive="base">
                                        <p:cTn id="24" dur="500" fill="hold"/>
                                        <p:tgtEl>
                                          <p:spTgt spid="55314"/>
                                        </p:tgtEl>
                                        <p:attrNameLst>
                                          <p:attrName>ppt_x</p:attrName>
                                        </p:attrNameLst>
                                      </p:cBhvr>
                                      <p:tavLst>
                                        <p:tav tm="0">
                                          <p:val>
                                            <p:strVal val="1+#ppt_w/2"/>
                                          </p:val>
                                        </p:tav>
                                        <p:tav tm="100000">
                                          <p:val>
                                            <p:strVal val="#ppt_x"/>
                                          </p:val>
                                        </p:tav>
                                      </p:tavLst>
                                    </p:anim>
                                    <p:anim calcmode="lin" valueType="num">
                                      <p:cBhvr additive="base">
                                        <p:cTn id="25" dur="500" fill="hold"/>
                                        <p:tgtEl>
                                          <p:spTgt spid="55314"/>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5531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12" grpId="0" animBg="1" autoUpdateAnimBg="0"/>
      <p:bldP spid="55313" grpId="0" animBg="1" autoUpdateAnimBg="0"/>
      <p:bldP spid="55314" grpId="0" animBg="1" autoUpdateAnimBg="0"/>
      <p:bldP spid="55315" grpId="0" animBg="1" autoUpdateAnimBg="0"/>
    </p:bldLst>
  </p:timing>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a:extLst>
              <a:ext uri="{FF2B5EF4-FFF2-40B4-BE49-F238E27FC236}">
                <a16:creationId xmlns:a16="http://schemas.microsoft.com/office/drawing/2014/main" id="{CC8DA944-380E-402B-8DDE-5C23889FD252}"/>
              </a:ext>
            </a:extLst>
          </p:cNvPr>
          <p:cNvSpPr>
            <a:spLocks noGrp="1" noChangeArrowheads="1"/>
          </p:cNvSpPr>
          <p:nvPr>
            <p:ph type="title"/>
          </p:nvPr>
        </p:nvSpPr>
        <p:spPr>
          <a:xfrm>
            <a:off x="457200" y="836613"/>
            <a:ext cx="8218488" cy="288925"/>
          </a:xfrm>
          <a:noFill/>
        </p:spPr>
        <p:txBody>
          <a:bodyPr/>
          <a:lstStyle/>
          <a:p>
            <a:pPr eaLnBrk="1" hangingPunct="1"/>
            <a:r>
              <a:rPr lang="zh-CN" altLang="en-US" sz="2800">
                <a:latin typeface="华文细黑" panose="02010600040101010101" pitchFamily="2" charset="-122"/>
                <a:ea typeface="华文细黑" panose="02010600040101010101" pitchFamily="2" charset="-122"/>
              </a:rPr>
              <a:t>安装后端盖效率测试</a:t>
            </a:r>
          </a:p>
        </p:txBody>
      </p:sp>
      <p:pic>
        <p:nvPicPr>
          <p:cNvPr id="62467" name="Picture 3" descr="02102-1_ChEff">
            <a:extLst>
              <a:ext uri="{FF2B5EF4-FFF2-40B4-BE49-F238E27FC236}">
                <a16:creationId xmlns:a16="http://schemas.microsoft.com/office/drawing/2014/main" id="{82DD659F-9551-4B07-919C-89E97E1F9EB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650" y="1916113"/>
            <a:ext cx="3819525"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8" name="Picture 4" descr="02101-1_Eff">
            <a:extLst>
              <a:ext uri="{FF2B5EF4-FFF2-40B4-BE49-F238E27FC236}">
                <a16:creationId xmlns:a16="http://schemas.microsoft.com/office/drawing/2014/main" id="{CF2C7EDF-F884-4054-97FB-687171F472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56100" y="1916113"/>
            <a:ext cx="3819525"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页脚占位符 3">
            <a:extLst>
              <a:ext uri="{FF2B5EF4-FFF2-40B4-BE49-F238E27FC236}">
                <a16:creationId xmlns:a16="http://schemas.microsoft.com/office/drawing/2014/main" id="{AED8B6CE-394F-4646-A2F9-6D143072F687}"/>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DC4F7D0-51A7-4231-962F-5256491DD77E}"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823</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id="{BCED1B7A-7EAF-4C64-8857-6E67B7BA03C8}"/>
              </a:ext>
            </a:extLst>
          </p:cNvPr>
          <p:cNvSpPr>
            <a:spLocks noGrp="1" noChangeArrowheads="1"/>
          </p:cNvSpPr>
          <p:nvPr>
            <p:ph type="title"/>
          </p:nvPr>
        </p:nvSpPr>
        <p:spPr>
          <a:xfrm>
            <a:off x="457200" y="836613"/>
            <a:ext cx="8218488" cy="288925"/>
          </a:xfrm>
          <a:noFill/>
        </p:spPr>
        <p:txBody>
          <a:bodyPr/>
          <a:lstStyle/>
          <a:p>
            <a:pPr eaLnBrk="1" hangingPunct="1"/>
            <a:r>
              <a:rPr lang="zh-CN" altLang="en-US" sz="2800">
                <a:latin typeface="华文细黑" panose="02010600040101010101" pitchFamily="2" charset="-122"/>
                <a:ea typeface="华文细黑" panose="02010600040101010101" pitchFamily="2" charset="-122"/>
              </a:rPr>
              <a:t>安装后端盖位置分辨</a:t>
            </a:r>
          </a:p>
        </p:txBody>
      </p:sp>
      <p:pic>
        <p:nvPicPr>
          <p:cNvPr id="63491" name="Picture 3" descr="02101-1_Cov">
            <a:extLst>
              <a:ext uri="{FF2B5EF4-FFF2-40B4-BE49-F238E27FC236}">
                <a16:creationId xmlns:a16="http://schemas.microsoft.com/office/drawing/2014/main" id="{1E416AD2-DDAA-4FFE-AF52-2FD07C37AC0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1628775"/>
            <a:ext cx="6048375" cy="446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页脚占位符 3">
            <a:extLst>
              <a:ext uri="{FF2B5EF4-FFF2-40B4-BE49-F238E27FC236}">
                <a16:creationId xmlns:a16="http://schemas.microsoft.com/office/drawing/2014/main" id="{B777FFD5-296B-4692-AA47-117C027F7BC2}"/>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15B20BA7-C970-44AB-AB10-13FD6B2CB0C4}"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824</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2" descr="DSC00910">
            <a:extLst>
              <a:ext uri="{FF2B5EF4-FFF2-40B4-BE49-F238E27FC236}">
                <a16:creationId xmlns:a16="http://schemas.microsoft.com/office/drawing/2014/main" id="{5725ABF5-925F-4C90-B6EA-C1F1ABDC3A31}"/>
              </a:ext>
            </a:extLst>
          </p:cNvPr>
          <p:cNvPicPr>
            <a:picLocks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395288" y="692150"/>
            <a:ext cx="3640137" cy="2409825"/>
          </a:xfrm>
          <a:noFill/>
        </p:spPr>
      </p:pic>
      <p:pic>
        <p:nvPicPr>
          <p:cNvPr id="64515" name="Picture 4" descr="http://www.ihep.ac.cn/BEPCII/images/BESIII.jpg">
            <a:extLst>
              <a:ext uri="{FF2B5EF4-FFF2-40B4-BE49-F238E27FC236}">
                <a16:creationId xmlns:a16="http://schemas.microsoft.com/office/drawing/2014/main" id="{0B1C2A11-55B4-4826-AD5E-2ED56EB035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9475" y="2420938"/>
            <a:ext cx="5143500" cy="344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页脚占位符 3">
            <a:extLst>
              <a:ext uri="{FF2B5EF4-FFF2-40B4-BE49-F238E27FC236}">
                <a16:creationId xmlns:a16="http://schemas.microsoft.com/office/drawing/2014/main" id="{CB7CD7EF-6FA2-48DE-9C57-B6E402901A34}"/>
              </a:ext>
            </a:extLst>
          </p:cNvPr>
          <p:cNvSpPr txBox="1">
            <a:spLocks/>
          </p:cNvSpPr>
          <p:nvPr/>
        </p:nvSpPr>
        <p:spPr>
          <a:xfrm>
            <a:off x="8604250" y="6453188"/>
            <a:ext cx="539750" cy="404812"/>
          </a:xfrm>
          <a:prstGeom prst="rect">
            <a:avLst/>
          </a:prstGeom>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7F288C7-9A55-4A38-8DCF-3A2810383ED6}" type="slidenum">
              <a:rPr kumimoji="0" lang="en-US" altLang="zh-CN" sz="1800" b="0" i="0" u="none" strike="noStrike" kern="1200" cap="none" spc="0" normalizeH="0" baseline="0" noProof="0" smtClean="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pPr marL="0" marR="0" lvl="0" indent="0" algn="ctr" defTabSz="914400" rtl="0" eaLnBrk="1" fontAlgn="base" latinLnBrk="0" hangingPunct="1">
                <a:lnSpc>
                  <a:spcPct val="100000"/>
                </a:lnSpc>
                <a:spcBef>
                  <a:spcPct val="0"/>
                </a:spcBef>
                <a:spcAft>
                  <a:spcPct val="0"/>
                </a:spcAft>
                <a:buClrTx/>
                <a:buSzTx/>
                <a:buFontTx/>
                <a:buNone/>
                <a:tabLst/>
                <a:defRPr/>
              </a:pPr>
              <a:t>825</a:t>
            </a:fld>
            <a:endParaRPr kumimoji="0" lang="en-US" altLang="zh-CN" sz="1800" b="0" i="0" u="none" strike="noStrike" kern="1200" cap="none" spc="0" normalizeH="0" baseline="0" noProof="0">
              <a:ln>
                <a:noFill/>
              </a:ln>
              <a:solidFill>
                <a:srgbClr val="000000"/>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标题 1">
            <a:extLst>
              <a:ext uri="{FF2B5EF4-FFF2-40B4-BE49-F238E27FC236}">
                <a16:creationId xmlns:a16="http://schemas.microsoft.com/office/drawing/2014/main" id="{E5A12AEF-1CB9-4B83-A724-CD126752BB94}"/>
              </a:ext>
            </a:extLst>
          </p:cNvPr>
          <p:cNvSpPr>
            <a:spLocks noGrp="1"/>
          </p:cNvSpPr>
          <p:nvPr>
            <p:ph type="title"/>
          </p:nvPr>
        </p:nvSpPr>
        <p:spPr/>
        <p:txBody>
          <a:bodyPr/>
          <a:lstStyle/>
          <a:p>
            <a:r>
              <a:rPr lang="en-US" altLang="zh-CN"/>
              <a:t>Running Status</a:t>
            </a:r>
            <a:endParaRPr lang="zh-CN" altLang="en-US"/>
          </a:p>
        </p:txBody>
      </p:sp>
      <p:sp>
        <p:nvSpPr>
          <p:cNvPr id="65539" name="内容占位符 2">
            <a:extLst>
              <a:ext uri="{FF2B5EF4-FFF2-40B4-BE49-F238E27FC236}">
                <a16:creationId xmlns:a16="http://schemas.microsoft.com/office/drawing/2014/main" id="{D02E96FF-AABD-4B3C-83CD-8C6ECAA68FB9}"/>
              </a:ext>
            </a:extLst>
          </p:cNvPr>
          <p:cNvSpPr>
            <a:spLocks noGrp="1"/>
          </p:cNvSpPr>
          <p:nvPr>
            <p:ph idx="1"/>
          </p:nvPr>
        </p:nvSpPr>
        <p:spPr/>
        <p:txBody>
          <a:bodyPr/>
          <a:lstStyle/>
          <a:p>
            <a:endParaRPr lang="zh-CN" altLang="en-US"/>
          </a:p>
        </p:txBody>
      </p:sp>
      <p:pic>
        <p:nvPicPr>
          <p:cNvPr id="65540" name="Picture 2" descr="http://bes3.ihep.ac.cn/images/090420d-1b.jpg">
            <a:extLst>
              <a:ext uri="{FF2B5EF4-FFF2-40B4-BE49-F238E27FC236}">
                <a16:creationId xmlns:a16="http://schemas.microsoft.com/office/drawing/2014/main" id="{F32B45AE-2858-4F30-A4CC-AA5A0E82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0" y="1196975"/>
            <a:ext cx="4314825" cy="345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41" name="Picture 4" descr="http://bes3.ihep.ac.cn/images/090420d-2b.jpg">
            <a:extLst>
              <a:ext uri="{FF2B5EF4-FFF2-40B4-BE49-F238E27FC236}">
                <a16:creationId xmlns:a16="http://schemas.microsoft.com/office/drawing/2014/main" id="{FF8F9E22-E1B9-420E-A3DD-E0493D6D75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27500" y="2781300"/>
            <a:ext cx="4632325" cy="367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图示 3"/>
          <p:cNvGraphicFramePr/>
          <p:nvPr/>
        </p:nvGraphicFramePr>
        <p:xfrm>
          <a:off x="457200" y="620713"/>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图示 5"/>
          <p:cNvGraphicFramePr/>
          <p:nvPr/>
        </p:nvGraphicFramePr>
        <p:xfrm>
          <a:off x="539552" y="1379909"/>
          <a:ext cx="8075240" cy="478539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468313" y="332656"/>
          <a:ext cx="8218487" cy="50358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图示 5"/>
          <p:cNvGraphicFramePr/>
          <p:nvPr/>
        </p:nvGraphicFramePr>
        <p:xfrm>
          <a:off x="467544" y="908248"/>
          <a:ext cx="8496944" cy="5761111"/>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4" name="灯片编号占位符 3"/>
          <p:cNvSpPr>
            <a:spLocks noGrp="1"/>
          </p:cNvSpPr>
          <p:nvPr>
            <p:ph type="sldNum" sz="quarter" idx="12"/>
          </p:nvPr>
        </p:nvSpPr>
        <p:spPr>
          <a:xfrm>
            <a:off x="8738120" y="6453336"/>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84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1547664" y="404664"/>
          <a:ext cx="5987008" cy="9361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4931" name="Rectangle 3"/>
          <p:cNvSpPr>
            <a:spLocks noGrp="1" noChangeArrowheads="1"/>
          </p:cNvSpPr>
          <p:nvPr>
            <p:ph type="body" idx="1"/>
          </p:nvPr>
        </p:nvSpPr>
        <p:spPr>
          <a:xfrm>
            <a:off x="457200" y="1412776"/>
            <a:ext cx="8075240" cy="4320753"/>
          </a:xfrm>
        </p:spPr>
        <p:txBody>
          <a:bodyPr/>
          <a:lstStyle/>
          <a:p>
            <a:pPr marL="533400" indent="-457200" defTabSz="533400">
              <a:buNone/>
            </a:pPr>
            <a:r>
              <a:rPr lang="en-US" altLang="zh-CN" sz="2800" dirty="0">
                <a:solidFill>
                  <a:schemeClr val="tx1"/>
                </a:solidFill>
                <a:latin typeface="华文细黑" pitchFamily="2" charset="-122"/>
                <a:ea typeface="华文细黑" pitchFamily="2" charset="-122"/>
              </a:rPr>
              <a:t>		VME</a:t>
            </a:r>
            <a:r>
              <a:rPr lang="zh-CN" altLang="en-US" sz="2800" dirty="0">
                <a:solidFill>
                  <a:schemeClr val="tx1"/>
                </a:solidFill>
                <a:latin typeface="华文细黑" pitchFamily="2" charset="-122"/>
                <a:ea typeface="华文细黑" pitchFamily="2" charset="-122"/>
              </a:rPr>
              <a:t>（</a:t>
            </a:r>
            <a:r>
              <a:rPr lang="en-US" altLang="zh-CN" sz="2800" dirty="0" err="1">
                <a:solidFill>
                  <a:schemeClr val="tx1"/>
                </a:solidFill>
                <a:latin typeface="华文细黑" pitchFamily="2" charset="-122"/>
                <a:ea typeface="华文细黑" pitchFamily="2" charset="-122"/>
              </a:rPr>
              <a:t>VersaModule</a:t>
            </a:r>
            <a:r>
              <a:rPr lang="en-US" altLang="zh-CN" sz="2800" dirty="0">
                <a:solidFill>
                  <a:schemeClr val="tx1"/>
                </a:solidFill>
                <a:latin typeface="华文细黑" pitchFamily="2" charset="-122"/>
                <a:ea typeface="华文细黑" pitchFamily="2" charset="-122"/>
              </a:rPr>
              <a:t> </a:t>
            </a:r>
            <a:r>
              <a:rPr lang="en-US" altLang="zh-CN" sz="2800" dirty="0" err="1">
                <a:solidFill>
                  <a:schemeClr val="tx1"/>
                </a:solidFill>
                <a:latin typeface="华文细黑" pitchFamily="2" charset="-122"/>
                <a:ea typeface="华文细黑" pitchFamily="2" charset="-122"/>
              </a:rPr>
              <a:t>Eurocard</a:t>
            </a:r>
            <a:r>
              <a:rPr lang="zh-CN" altLang="en-US" sz="2800" dirty="0">
                <a:solidFill>
                  <a:schemeClr val="tx1"/>
                </a:solidFill>
                <a:latin typeface="华文细黑" pitchFamily="2" charset="-122"/>
                <a:ea typeface="华文细黑" pitchFamily="2" charset="-122"/>
              </a:rPr>
              <a:t>）总线是一种通用的计算机总线，结合了</a:t>
            </a:r>
            <a:r>
              <a:rPr lang="en-US" altLang="zh-CN" sz="2800" dirty="0">
                <a:solidFill>
                  <a:schemeClr val="tx1"/>
                </a:solidFill>
                <a:latin typeface="华文细黑" pitchFamily="2" charset="-122"/>
                <a:ea typeface="华文细黑" pitchFamily="2" charset="-122"/>
              </a:rPr>
              <a:t>Motorola</a:t>
            </a:r>
            <a:r>
              <a:rPr lang="zh-CN" altLang="en-US" sz="2800" dirty="0">
                <a:solidFill>
                  <a:schemeClr val="tx1"/>
                </a:solidFill>
                <a:latin typeface="华文细黑" pitchFamily="2" charset="-122"/>
                <a:ea typeface="华文细黑" pitchFamily="2" charset="-122"/>
              </a:rPr>
              <a:t>公司</a:t>
            </a:r>
            <a:r>
              <a:rPr lang="en-US" altLang="zh-CN" sz="2800" dirty="0">
                <a:solidFill>
                  <a:schemeClr val="tx1"/>
                </a:solidFill>
                <a:latin typeface="华文细黑" pitchFamily="2" charset="-122"/>
                <a:ea typeface="华文细黑" pitchFamily="2" charset="-122"/>
              </a:rPr>
              <a:t>Versa</a:t>
            </a:r>
            <a:r>
              <a:rPr lang="zh-CN" altLang="en-US" sz="2800" dirty="0">
                <a:solidFill>
                  <a:schemeClr val="tx1"/>
                </a:solidFill>
                <a:latin typeface="华文细黑" pitchFamily="2" charset="-122"/>
                <a:ea typeface="华文细黑" pitchFamily="2" charset="-122"/>
              </a:rPr>
              <a:t>总线的电气标准和在欧洲建立的</a:t>
            </a:r>
            <a:r>
              <a:rPr lang="en-US" altLang="zh-CN" sz="2800" dirty="0" err="1">
                <a:solidFill>
                  <a:schemeClr val="tx1"/>
                </a:solidFill>
                <a:latin typeface="华文细黑" pitchFamily="2" charset="-122"/>
                <a:ea typeface="华文细黑" pitchFamily="2" charset="-122"/>
              </a:rPr>
              <a:t>Eurocard</a:t>
            </a:r>
            <a:r>
              <a:rPr lang="zh-CN" altLang="en-US" sz="2800" dirty="0">
                <a:solidFill>
                  <a:schemeClr val="tx1"/>
                </a:solidFill>
                <a:latin typeface="华文细黑" pitchFamily="2" charset="-122"/>
                <a:ea typeface="华文细黑" pitchFamily="2" charset="-122"/>
              </a:rPr>
              <a:t>标准的机械形状因子，是一种开放式架构。它定义了一个在紧密耦合（</a:t>
            </a:r>
            <a:r>
              <a:rPr lang="en-US" altLang="zh-CN" sz="2800" dirty="0">
                <a:solidFill>
                  <a:schemeClr val="tx1"/>
                </a:solidFill>
                <a:latin typeface="华文细黑" pitchFamily="2" charset="-122"/>
                <a:ea typeface="华文细黑" pitchFamily="2" charset="-122"/>
              </a:rPr>
              <a:t>closely coupled</a:t>
            </a:r>
            <a:r>
              <a:rPr lang="zh-CN" altLang="en-US" sz="2800" dirty="0">
                <a:solidFill>
                  <a:schemeClr val="tx1"/>
                </a:solidFill>
                <a:latin typeface="华文细黑" pitchFamily="2" charset="-122"/>
                <a:ea typeface="华文细黑" pitchFamily="2" charset="-122"/>
              </a:rPr>
              <a:t>）硬件构架中可进行互连数据处理、数据存储和连接外围控制器件的系统。经过多年的改造升级，</a:t>
            </a:r>
            <a:r>
              <a:rPr lang="en-US" altLang="zh-CN" sz="2800" dirty="0">
                <a:solidFill>
                  <a:schemeClr val="tx1"/>
                </a:solidFill>
                <a:latin typeface="华文细黑" pitchFamily="2" charset="-122"/>
                <a:ea typeface="华文细黑" pitchFamily="2" charset="-122"/>
              </a:rPr>
              <a:t>VME</a:t>
            </a:r>
            <a:r>
              <a:rPr lang="zh-CN" altLang="en-US" sz="2800" dirty="0">
                <a:solidFill>
                  <a:schemeClr val="tx1"/>
                </a:solidFill>
                <a:latin typeface="华文细黑" pitchFamily="2" charset="-122"/>
                <a:ea typeface="华文细黑" pitchFamily="2" charset="-122"/>
              </a:rPr>
              <a:t>系统已经发展的非常完善，围绕其开发的产品遍及了工业控制、军用系统、航空航天、交通运输和医疗等领域。</a:t>
            </a:r>
            <a:endParaRPr lang="zh-CN" altLang="en-US" sz="6600" dirty="0">
              <a:latin typeface="华文细黑" pitchFamily="2" charset="-122"/>
              <a:ea typeface="华文细黑" pitchFamily="2" charset="-122"/>
            </a:endParaRPr>
          </a:p>
        </p:txBody>
      </p:sp>
      <p:sp>
        <p:nvSpPr>
          <p:cNvPr id="4" name="灯片编号占位符 3"/>
          <p:cNvSpPr>
            <a:spLocks noGrp="1"/>
          </p:cNvSpPr>
          <p:nvPr>
            <p:ph type="sldNum" sz="quarter" idx="12"/>
          </p:nvPr>
        </p:nvSpPr>
        <p:spPr>
          <a:xfrm>
            <a:off x="8738120" y="6448251"/>
            <a:ext cx="40588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85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457200" y="404664"/>
          <a:ext cx="8229600" cy="5048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4931" name="Rectangle 3"/>
          <p:cNvSpPr>
            <a:spLocks noGrp="1" noChangeArrowheads="1"/>
          </p:cNvSpPr>
          <p:nvPr>
            <p:ph type="body" idx="1"/>
          </p:nvPr>
        </p:nvSpPr>
        <p:spPr>
          <a:xfrm>
            <a:off x="457200" y="980926"/>
            <a:ext cx="8218488" cy="5400675"/>
          </a:xfrm>
        </p:spPr>
        <p:txBody>
          <a:bodyPr/>
          <a:lstStyle/>
          <a:p>
            <a:pPr marL="533400" indent="-457200" defTabSz="533400">
              <a:buFont typeface="Wingdings" pitchFamily="2" charset="2"/>
              <a:buAutoNum type="arabicPeriod"/>
            </a:pPr>
            <a:r>
              <a:rPr lang="en-US" altLang="zh-CN" sz="2800" dirty="0"/>
              <a:t>VME</a:t>
            </a:r>
            <a:r>
              <a:rPr lang="zh-CN" altLang="en-US" sz="2800" dirty="0"/>
              <a:t>总线规范产生的背景</a:t>
            </a:r>
          </a:p>
          <a:p>
            <a:pPr marL="533400" lvl="1" indent="-457200" defTabSz="533400">
              <a:buFont typeface="Wingdings" pitchFamily="2" charset="2"/>
              <a:buChar char="l"/>
            </a:pPr>
            <a:r>
              <a:rPr lang="zh-CN" altLang="en-US" sz="2400" dirty="0"/>
              <a:t>传统的在线系统是基于单处理机的体系，在新的条件下受到的冲击；</a:t>
            </a:r>
            <a:endParaRPr lang="en-US" altLang="zh-CN" sz="2400" dirty="0"/>
          </a:p>
          <a:p>
            <a:pPr marL="533400" lvl="2" defTabSz="533400"/>
            <a:r>
              <a:rPr lang="zh-CN" altLang="zh-CN" sz="2000" kern="1200" dirty="0">
                <a:solidFill>
                  <a:schemeClr val="tx1"/>
                </a:solidFill>
                <a:latin typeface="Arial" charset="0"/>
                <a:ea typeface="宋体" charset="-122"/>
                <a:cs typeface="+mn-cs"/>
              </a:rPr>
              <a:t>一个大型实验系统通常有多种任务，依靠单个处理机负担多种任务，对处理器速度要求越来越高，到一定条件下达到了极限；多种任务集中在一个处理机上，务必采用通用的操作系统进行管理，而通用操作系统实时性能差。</a:t>
            </a:r>
            <a:r>
              <a:rPr lang="en-US" altLang="zh-CN" sz="2000" kern="1200" dirty="0">
                <a:solidFill>
                  <a:schemeClr val="tx1"/>
                </a:solidFill>
                <a:latin typeface="Arial" charset="0"/>
                <a:ea typeface="宋体" charset="-122"/>
                <a:cs typeface="+mn-cs"/>
              </a:rPr>
              <a:t>                                    </a:t>
            </a:r>
            <a:endParaRPr lang="zh-CN" altLang="zh-CN" sz="2000" kern="1200" dirty="0">
              <a:solidFill>
                <a:schemeClr val="tx1"/>
              </a:solidFill>
              <a:latin typeface="Arial" charset="0"/>
              <a:ea typeface="宋体" charset="-122"/>
              <a:cs typeface="+mn-cs"/>
            </a:endParaRPr>
          </a:p>
          <a:p>
            <a:pPr marL="533400" lvl="2" defTabSz="533400"/>
            <a:r>
              <a:rPr lang="zh-CN" altLang="zh-CN" sz="2000" kern="1200" dirty="0">
                <a:solidFill>
                  <a:schemeClr val="tx1"/>
                </a:solidFill>
                <a:latin typeface="Arial" charset="0"/>
                <a:ea typeface="宋体" charset="-122"/>
                <a:cs typeface="+mn-cs"/>
              </a:rPr>
              <a:t>实验规模越来越大，探测的通道量增到</a:t>
            </a:r>
            <a:r>
              <a:rPr lang="en-US" altLang="zh-CN" sz="2000" kern="1200" dirty="0">
                <a:solidFill>
                  <a:schemeClr val="tx1"/>
                </a:solidFill>
                <a:latin typeface="Arial" charset="0"/>
                <a:ea typeface="宋体" charset="-122"/>
                <a:cs typeface="+mn-cs"/>
              </a:rPr>
              <a:t>10</a:t>
            </a:r>
            <a:r>
              <a:rPr lang="en-US" altLang="zh-CN" sz="2000" kern="1200" baseline="30000" dirty="0">
                <a:solidFill>
                  <a:schemeClr val="tx1"/>
                </a:solidFill>
                <a:latin typeface="Arial" charset="0"/>
                <a:ea typeface="宋体" charset="-122"/>
                <a:cs typeface="+mn-cs"/>
              </a:rPr>
              <a:t>5</a:t>
            </a:r>
            <a:r>
              <a:rPr lang="zh-CN" altLang="zh-CN" sz="2000" kern="1200" dirty="0">
                <a:solidFill>
                  <a:schemeClr val="tx1"/>
                </a:solidFill>
                <a:latin typeface="Arial" charset="0"/>
                <a:ea typeface="宋体" charset="-122"/>
                <a:cs typeface="+mn-cs"/>
              </a:rPr>
              <a:t>以上，往往将整个系统分成若干个探测子系统，这些子系统都分别研制，各自风格不一，很难集成到一个处理机中去。</a:t>
            </a:r>
          </a:p>
          <a:p>
            <a:pPr marL="533400" lvl="2" defTabSz="533400"/>
            <a:r>
              <a:rPr lang="zh-CN" altLang="zh-CN" sz="2000" kern="1200" dirty="0">
                <a:solidFill>
                  <a:schemeClr val="tx1"/>
                </a:solidFill>
                <a:latin typeface="Arial" charset="0"/>
                <a:ea typeface="宋体" charset="-122"/>
                <a:cs typeface="+mn-cs"/>
              </a:rPr>
              <a:t>当代实验提出很多新的要求：当代实验中数据预处理与预压缩的要求提高了；随着实验复杂程度的增加，刻度用的数据与状态信息量也急剧增加；为了给实验人员提供直观的实时信息，需要图形和图像处理功能。</a:t>
            </a:r>
          </a:p>
          <a:p>
            <a:pPr marL="533400" lvl="2" defTabSz="533400">
              <a:buNone/>
            </a:pPr>
            <a:r>
              <a:rPr lang="en-US" altLang="zh-CN" sz="2000" kern="1200" dirty="0">
                <a:solidFill>
                  <a:schemeClr val="tx1"/>
                </a:solidFill>
                <a:latin typeface="Arial" charset="0"/>
                <a:ea typeface="宋体" charset="-122"/>
                <a:cs typeface="+mn-cs"/>
              </a:rPr>
              <a:t>	    </a:t>
            </a:r>
            <a:r>
              <a:rPr lang="zh-CN" altLang="zh-CN" sz="2000" kern="1200" dirty="0">
                <a:solidFill>
                  <a:schemeClr val="tx1"/>
                </a:solidFill>
                <a:latin typeface="Arial" charset="0"/>
                <a:ea typeface="宋体" charset="-122"/>
                <a:cs typeface="+mn-cs"/>
              </a:rPr>
              <a:t>总之，诸多新的要求不仅增加机器负担，而且机器面临的任务类型差异很大，用一个通用处理器来完成各种复杂任务显得力不从心</a:t>
            </a:r>
            <a:r>
              <a:rPr lang="zh-CN" altLang="zh-CN" sz="1800" kern="1200" dirty="0">
                <a:solidFill>
                  <a:schemeClr val="tx1"/>
                </a:solidFill>
                <a:latin typeface="Arial" charset="0"/>
                <a:ea typeface="宋体" charset="-122"/>
                <a:cs typeface="+mn-cs"/>
              </a:rPr>
              <a:t>。</a:t>
            </a:r>
            <a:endParaRPr lang="zh-CN" altLang="en-US" sz="6600" dirty="0"/>
          </a:p>
        </p:txBody>
      </p:sp>
      <p:sp>
        <p:nvSpPr>
          <p:cNvPr id="4" name="灯片编号占位符 3"/>
          <p:cNvSpPr>
            <a:spLocks noGrp="1"/>
          </p:cNvSpPr>
          <p:nvPr>
            <p:ph type="sldNum" sz="quarter" idx="12"/>
          </p:nvPr>
        </p:nvSpPr>
        <p:spPr>
          <a:xfrm>
            <a:off x="8738120" y="6448251"/>
            <a:ext cx="40588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86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457200" y="404664"/>
          <a:ext cx="8229600" cy="5048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4931" name="Rectangle 3"/>
          <p:cNvSpPr>
            <a:spLocks noGrp="1" noChangeArrowheads="1"/>
          </p:cNvSpPr>
          <p:nvPr>
            <p:ph type="body" idx="1"/>
          </p:nvPr>
        </p:nvSpPr>
        <p:spPr>
          <a:xfrm>
            <a:off x="457200" y="1196975"/>
            <a:ext cx="8218488" cy="5400675"/>
          </a:xfrm>
        </p:spPr>
        <p:txBody>
          <a:bodyPr/>
          <a:lstStyle/>
          <a:p>
            <a:pPr indent="11113">
              <a:buFont typeface="Wingdings" pitchFamily="2" charset="2"/>
              <a:buAutoNum type="arabicPeriod"/>
            </a:pPr>
            <a:r>
              <a:rPr lang="en-US" altLang="zh-CN" sz="2800" dirty="0">
                <a:latin typeface="华文细黑" pitchFamily="2" charset="-122"/>
                <a:ea typeface="华文细黑" pitchFamily="2" charset="-122"/>
              </a:rPr>
              <a:t>VME</a:t>
            </a:r>
            <a:r>
              <a:rPr lang="zh-CN" altLang="en-US" sz="2800" dirty="0">
                <a:latin typeface="华文细黑" pitchFamily="2" charset="-122"/>
                <a:ea typeface="华文细黑" pitchFamily="2" charset="-122"/>
              </a:rPr>
              <a:t>总线规范产生的背景</a:t>
            </a:r>
          </a:p>
          <a:p>
            <a:pPr marL="1333500" lvl="1">
              <a:buFont typeface="Wingdings" pitchFamily="2" charset="2"/>
              <a:buChar char="l"/>
            </a:pPr>
            <a:r>
              <a:rPr lang="zh-CN" altLang="en-US" sz="2400" dirty="0">
                <a:latin typeface="华文细黑" pitchFamily="2" charset="-122"/>
                <a:ea typeface="华文细黑" pitchFamily="2" charset="-122"/>
              </a:rPr>
              <a:t>多种</a:t>
            </a:r>
            <a:r>
              <a:rPr lang="zh-CN" altLang="en-US" sz="2400" dirty="0">
                <a:solidFill>
                  <a:srgbClr val="0070C0"/>
                </a:solidFill>
                <a:latin typeface="华文细黑" pitchFamily="2" charset="-122"/>
                <a:ea typeface="华文细黑" pitchFamily="2" charset="-122"/>
              </a:rPr>
              <a:t>因素</a:t>
            </a:r>
            <a:r>
              <a:rPr lang="zh-CN" altLang="en-US" sz="2400" dirty="0">
                <a:latin typeface="华文细黑" pitchFamily="2" charset="-122"/>
                <a:ea typeface="华文细黑" pitchFamily="2" charset="-122"/>
              </a:rPr>
              <a:t>对多机系统的支持。</a:t>
            </a:r>
            <a:endParaRPr lang="en-US" altLang="zh-CN" sz="2400" dirty="0">
              <a:latin typeface="华文细黑" pitchFamily="2" charset="-122"/>
              <a:ea typeface="华文细黑" pitchFamily="2" charset="-122"/>
            </a:endParaRPr>
          </a:p>
          <a:p>
            <a:pPr lvl="2"/>
            <a:r>
              <a:rPr lang="zh-CN" altLang="zh-CN" kern="1200" dirty="0">
                <a:solidFill>
                  <a:schemeClr val="tx1"/>
                </a:solidFill>
                <a:latin typeface="华文细黑" pitchFamily="2" charset="-122"/>
                <a:ea typeface="华文细黑" pitchFamily="2" charset="-122"/>
                <a:cs typeface="+mn-cs"/>
              </a:rPr>
              <a:t>微处理机的发展提供了物质条件。</a:t>
            </a:r>
            <a:r>
              <a:rPr lang="en-US" altLang="zh-CN" kern="1200" dirty="0">
                <a:solidFill>
                  <a:schemeClr val="tx1"/>
                </a:solidFill>
                <a:latin typeface="华文细黑" pitchFamily="2" charset="-122"/>
                <a:ea typeface="华文细黑" pitchFamily="2" charset="-122"/>
                <a:cs typeface="+mn-cs"/>
              </a:rPr>
              <a:t>              </a:t>
            </a:r>
            <a:endParaRPr lang="zh-CN" altLang="zh-CN" kern="1200" dirty="0">
              <a:solidFill>
                <a:schemeClr val="tx1"/>
              </a:solidFill>
              <a:latin typeface="华文细黑" pitchFamily="2" charset="-122"/>
              <a:ea typeface="华文细黑" pitchFamily="2" charset="-122"/>
              <a:cs typeface="+mn-cs"/>
            </a:endParaRPr>
          </a:p>
          <a:p>
            <a:pPr lvl="2"/>
            <a:r>
              <a:rPr lang="zh-CN" altLang="zh-CN" kern="1200" dirty="0">
                <a:solidFill>
                  <a:schemeClr val="tx1"/>
                </a:solidFill>
                <a:latin typeface="华文细黑" pitchFamily="2" charset="-122"/>
                <a:ea typeface="华文细黑" pitchFamily="2" charset="-122"/>
                <a:cs typeface="+mn-cs"/>
              </a:rPr>
              <a:t>新型支持多处理机的标准总线的确定为多机体系提供了机器间通讯的条件。</a:t>
            </a:r>
          </a:p>
          <a:p>
            <a:pPr lvl="2"/>
            <a:r>
              <a:rPr lang="zh-CN" altLang="zh-CN" kern="1200" dirty="0">
                <a:solidFill>
                  <a:schemeClr val="tx1"/>
                </a:solidFill>
                <a:latin typeface="华文细黑" pitchFamily="2" charset="-122"/>
                <a:ea typeface="华文细黑" pitchFamily="2" charset="-122"/>
                <a:cs typeface="+mn-cs"/>
              </a:rPr>
              <a:t>个人工作站的发展，为提高系统交互图形能力提供了条件，促使系统的图形处理趋向分布式、智能化。</a:t>
            </a:r>
          </a:p>
          <a:p>
            <a:pPr lvl="2">
              <a:buNone/>
            </a:pPr>
            <a:r>
              <a:rPr lang="en-US" altLang="zh-CN" kern="1200" dirty="0">
                <a:solidFill>
                  <a:schemeClr val="tx1"/>
                </a:solidFill>
                <a:latin typeface="华文细黑" pitchFamily="2" charset="-122"/>
                <a:ea typeface="华文细黑" pitchFamily="2" charset="-122"/>
                <a:cs typeface="+mn-cs"/>
              </a:rPr>
              <a:t>		</a:t>
            </a:r>
            <a:r>
              <a:rPr lang="zh-CN" altLang="zh-CN" kern="1200" dirty="0">
                <a:solidFill>
                  <a:schemeClr val="tx1"/>
                </a:solidFill>
                <a:latin typeface="华文细黑" pitchFamily="2" charset="-122"/>
                <a:ea typeface="华文细黑" pitchFamily="2" charset="-122"/>
                <a:cs typeface="+mn-cs"/>
              </a:rPr>
              <a:t>由于以上各种原因，当代大型实验中，在线处理系统大多采用多机体系，在功能上进行分布式处理。</a:t>
            </a:r>
            <a:endParaRPr lang="zh-CN" altLang="en-US" sz="8000" dirty="0">
              <a:latin typeface="华文细黑" pitchFamily="2" charset="-122"/>
              <a:ea typeface="华文细黑" pitchFamily="2" charset="-122"/>
            </a:endParaRPr>
          </a:p>
          <a:p>
            <a:pPr indent="11113">
              <a:buNone/>
            </a:pPr>
            <a:endParaRPr lang="en-US" altLang="zh-CN" sz="2800" dirty="0">
              <a:latin typeface="华文细黑" pitchFamily="2" charset="-122"/>
              <a:ea typeface="华文细黑" pitchFamily="2" charset="-122"/>
            </a:endParaRPr>
          </a:p>
        </p:txBody>
      </p:sp>
      <p:sp>
        <p:nvSpPr>
          <p:cNvPr id="4" name="灯片编号占位符 3"/>
          <p:cNvSpPr>
            <a:spLocks noGrp="1"/>
          </p:cNvSpPr>
          <p:nvPr>
            <p:ph type="sldNum" sz="quarter" idx="12"/>
          </p:nvPr>
        </p:nvSpPr>
        <p:spPr>
          <a:xfrm>
            <a:off x="8738120" y="6448251"/>
            <a:ext cx="40588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87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457200" y="404664"/>
          <a:ext cx="8229600" cy="5048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4931" name="Rectangle 3"/>
          <p:cNvSpPr>
            <a:spLocks noGrp="1" noChangeArrowheads="1"/>
          </p:cNvSpPr>
          <p:nvPr>
            <p:ph type="body" idx="1"/>
          </p:nvPr>
        </p:nvSpPr>
        <p:spPr>
          <a:xfrm>
            <a:off x="457200" y="1196975"/>
            <a:ext cx="8218488" cy="5400675"/>
          </a:xfrm>
        </p:spPr>
        <p:txBody>
          <a:bodyPr/>
          <a:lstStyle/>
          <a:p>
            <a:pPr indent="11113">
              <a:buFont typeface="+mj-lt"/>
              <a:buAutoNum type="arabicPeriod" startAt="2"/>
            </a:pPr>
            <a:r>
              <a:rPr lang="en-US" altLang="zh-CN" sz="2800" dirty="0">
                <a:latin typeface="华文细黑" pitchFamily="2" charset="-122"/>
                <a:ea typeface="华文细黑" pitchFamily="2" charset="-122"/>
              </a:rPr>
              <a:t>VME</a:t>
            </a:r>
            <a:r>
              <a:rPr lang="zh-CN" altLang="en-US" sz="2800" dirty="0">
                <a:latin typeface="华文细黑" pitchFamily="2" charset="-122"/>
                <a:ea typeface="华文细黑" pitchFamily="2" charset="-122"/>
              </a:rPr>
              <a:t>总线的发展过程 </a:t>
            </a:r>
          </a:p>
          <a:p>
            <a:r>
              <a:rPr lang="en-US" altLang="zh-CN" sz="2000" dirty="0">
                <a:solidFill>
                  <a:schemeClr val="tx1"/>
                </a:solidFill>
                <a:latin typeface="华文细黑" pitchFamily="2" charset="-122"/>
                <a:ea typeface="华文细黑" pitchFamily="2" charset="-122"/>
              </a:rPr>
              <a:t>VME</a:t>
            </a:r>
            <a:r>
              <a:rPr lang="zh-CN" altLang="zh-CN" sz="2000" dirty="0">
                <a:solidFill>
                  <a:schemeClr val="tx1"/>
                </a:solidFill>
                <a:latin typeface="华文细黑" pitchFamily="2" charset="-122"/>
                <a:ea typeface="华文细黑" pitchFamily="2" charset="-122"/>
              </a:rPr>
              <a:t>最初是由</a:t>
            </a:r>
            <a:r>
              <a:rPr lang="en-US" altLang="zh-CN" sz="2000" dirty="0">
                <a:solidFill>
                  <a:schemeClr val="tx1"/>
                </a:solidFill>
                <a:latin typeface="华文细黑" pitchFamily="2" charset="-122"/>
                <a:ea typeface="华文细黑" pitchFamily="2" charset="-122"/>
              </a:rPr>
              <a:t>Motorola</a:t>
            </a:r>
            <a:r>
              <a:rPr lang="zh-CN" altLang="zh-CN" sz="2000" dirty="0">
                <a:solidFill>
                  <a:schemeClr val="tx1"/>
                </a:solidFill>
                <a:latin typeface="华文细黑" pitchFamily="2" charset="-122"/>
                <a:ea typeface="华文细黑" pitchFamily="2" charset="-122"/>
              </a:rPr>
              <a:t>公司作为以</a:t>
            </a:r>
            <a:r>
              <a:rPr lang="en-US" altLang="zh-CN" sz="2000" dirty="0">
                <a:solidFill>
                  <a:schemeClr val="tx1"/>
                </a:solidFill>
                <a:latin typeface="华文细黑" pitchFamily="2" charset="-122"/>
                <a:ea typeface="华文细黑" pitchFamily="2" charset="-122"/>
              </a:rPr>
              <a:t>68000</a:t>
            </a:r>
            <a:r>
              <a:rPr lang="zh-CN" altLang="zh-CN" sz="2000" dirty="0">
                <a:solidFill>
                  <a:schemeClr val="tx1"/>
                </a:solidFill>
                <a:latin typeface="华文细黑" pitchFamily="2" charset="-122"/>
                <a:ea typeface="华文细黑" pitchFamily="2" charset="-122"/>
              </a:rPr>
              <a:t>为处理器规定的计算机总线，称为</a:t>
            </a:r>
            <a:r>
              <a:rPr lang="en-US" altLang="zh-CN" sz="2000" dirty="0">
                <a:solidFill>
                  <a:schemeClr val="tx1"/>
                </a:solidFill>
                <a:latin typeface="华文细黑" pitchFamily="2" charset="-122"/>
                <a:ea typeface="华文细黑" pitchFamily="2" charset="-122"/>
              </a:rPr>
              <a:t>Versa</a:t>
            </a:r>
            <a:r>
              <a:rPr lang="zh-CN" altLang="zh-CN" sz="2000" dirty="0">
                <a:solidFill>
                  <a:schemeClr val="tx1"/>
                </a:solidFill>
                <a:latin typeface="华文细黑" pitchFamily="2" charset="-122"/>
                <a:ea typeface="华文细黑" pitchFamily="2" charset="-122"/>
              </a:rPr>
              <a:t>总线，于</a:t>
            </a:r>
            <a:r>
              <a:rPr lang="en-US" altLang="zh-CN" sz="2000" dirty="0">
                <a:solidFill>
                  <a:schemeClr val="tx1"/>
                </a:solidFill>
                <a:latin typeface="华文细黑" pitchFamily="2" charset="-122"/>
                <a:ea typeface="华文细黑" pitchFamily="2" charset="-122"/>
              </a:rPr>
              <a:t>1979</a:t>
            </a:r>
            <a:r>
              <a:rPr lang="zh-CN" altLang="zh-CN" sz="2000" dirty="0">
                <a:solidFill>
                  <a:schemeClr val="tx1"/>
                </a:solidFill>
                <a:latin typeface="华文细黑" pitchFamily="2" charset="-122"/>
                <a:ea typeface="华文细黑" pitchFamily="2" charset="-122"/>
              </a:rPr>
              <a:t>年推出，其目的是为了开发</a:t>
            </a:r>
            <a:r>
              <a:rPr lang="en-US" altLang="zh-CN" sz="2000" dirty="0">
                <a:solidFill>
                  <a:schemeClr val="tx1"/>
                </a:solidFill>
                <a:latin typeface="华文细黑" pitchFamily="2" charset="-122"/>
                <a:ea typeface="华文细黑" pitchFamily="2" charset="-122"/>
              </a:rPr>
              <a:t>68K</a:t>
            </a:r>
            <a:r>
              <a:rPr lang="zh-CN" altLang="zh-CN" sz="2000" dirty="0">
                <a:solidFill>
                  <a:schemeClr val="tx1"/>
                </a:solidFill>
                <a:latin typeface="华文细黑" pitchFamily="2" charset="-122"/>
                <a:ea typeface="华文细黑" pitchFamily="2" charset="-122"/>
              </a:rPr>
              <a:t>系列处理器构成系统所定义的总线。它与当时出现的</a:t>
            </a:r>
            <a:r>
              <a:rPr lang="en-US" altLang="zh-CN" sz="2000" dirty="0">
                <a:solidFill>
                  <a:schemeClr val="tx1"/>
                </a:solidFill>
                <a:latin typeface="华文细黑" pitchFamily="2" charset="-122"/>
                <a:ea typeface="华文细黑" pitchFamily="2" charset="-122"/>
              </a:rPr>
              <a:t>IBM-PC</a:t>
            </a:r>
            <a:r>
              <a:rPr lang="zh-CN" altLang="zh-CN" sz="2000" dirty="0">
                <a:solidFill>
                  <a:schemeClr val="tx1"/>
                </a:solidFill>
                <a:latin typeface="华文细黑" pitchFamily="2" charset="-122"/>
                <a:ea typeface="华文细黑" pitchFamily="2" charset="-122"/>
              </a:rPr>
              <a:t>总线、</a:t>
            </a:r>
            <a:r>
              <a:rPr lang="en-US" altLang="zh-CN" sz="2000" dirty="0">
                <a:solidFill>
                  <a:schemeClr val="tx1"/>
                </a:solidFill>
                <a:latin typeface="华文细黑" pitchFamily="2" charset="-122"/>
                <a:ea typeface="华文细黑" pitchFamily="2" charset="-122"/>
              </a:rPr>
              <a:t>Q-BUS</a:t>
            </a:r>
            <a:r>
              <a:rPr lang="zh-CN" altLang="zh-CN" sz="2000" dirty="0">
                <a:solidFill>
                  <a:schemeClr val="tx1"/>
                </a:solidFill>
                <a:latin typeface="华文细黑" pitchFamily="2" charset="-122"/>
                <a:ea typeface="华文细黑" pitchFamily="2" charset="-122"/>
              </a:rPr>
              <a:t>等一样是针对某种类型</a:t>
            </a:r>
            <a:r>
              <a:rPr lang="en-US" altLang="zh-CN" sz="2000" dirty="0">
                <a:solidFill>
                  <a:schemeClr val="tx1"/>
                </a:solidFill>
                <a:latin typeface="华文细黑" pitchFamily="2" charset="-122"/>
                <a:ea typeface="华文细黑" pitchFamily="2" charset="-122"/>
              </a:rPr>
              <a:t>CPU</a:t>
            </a:r>
            <a:r>
              <a:rPr lang="zh-CN" altLang="zh-CN" sz="2000" dirty="0">
                <a:solidFill>
                  <a:schemeClr val="tx1"/>
                </a:solidFill>
                <a:latin typeface="华文细黑" pitchFamily="2" charset="-122"/>
                <a:ea typeface="华文细黑" pitchFamily="2" charset="-122"/>
              </a:rPr>
              <a:t>芯片构成计算机总线，因而不具有普适性，寻址范围较小，速度较慢。</a:t>
            </a:r>
          </a:p>
          <a:p>
            <a:pPr>
              <a:buNone/>
            </a:pPr>
            <a:r>
              <a:rPr lang="en-US" altLang="zh-CN" sz="2000" dirty="0">
                <a:solidFill>
                  <a:schemeClr val="tx1"/>
                </a:solidFill>
                <a:latin typeface="华文细黑" pitchFamily="2" charset="-122"/>
                <a:ea typeface="华文细黑" pitchFamily="2" charset="-122"/>
              </a:rPr>
              <a:t>	1981</a:t>
            </a:r>
            <a:r>
              <a:rPr lang="zh-CN" altLang="zh-CN" sz="2000" dirty="0">
                <a:solidFill>
                  <a:schemeClr val="tx1"/>
                </a:solidFill>
                <a:latin typeface="华文细黑" pitchFamily="2" charset="-122"/>
                <a:ea typeface="华文细黑" pitchFamily="2" charset="-122"/>
              </a:rPr>
              <a:t>年</a:t>
            </a:r>
            <a:r>
              <a:rPr lang="en-US" altLang="zh-CN" sz="2000" dirty="0">
                <a:solidFill>
                  <a:schemeClr val="tx1"/>
                </a:solidFill>
                <a:latin typeface="华文细黑" pitchFamily="2" charset="-122"/>
                <a:ea typeface="华文细黑" pitchFamily="2" charset="-122"/>
              </a:rPr>
              <a:t>Motorola</a:t>
            </a:r>
            <a:r>
              <a:rPr lang="zh-CN" altLang="zh-CN" sz="2000" dirty="0">
                <a:solidFill>
                  <a:schemeClr val="tx1"/>
                </a:solidFill>
                <a:latin typeface="华文细黑" pitchFamily="2" charset="-122"/>
                <a:ea typeface="华文细黑" pitchFamily="2" charset="-122"/>
              </a:rPr>
              <a:t>公司与</a:t>
            </a:r>
            <a:r>
              <a:rPr lang="en-US" altLang="zh-CN" sz="2000" dirty="0" err="1">
                <a:solidFill>
                  <a:schemeClr val="tx1"/>
                </a:solidFill>
                <a:latin typeface="华文细黑" pitchFamily="2" charset="-122"/>
                <a:ea typeface="华文细黑" pitchFamily="2" charset="-122"/>
              </a:rPr>
              <a:t>Motstek</a:t>
            </a:r>
            <a:r>
              <a:rPr lang="zh-CN" altLang="zh-CN" sz="2000" dirty="0">
                <a:solidFill>
                  <a:schemeClr val="tx1"/>
                </a:solidFill>
                <a:latin typeface="华文细黑" pitchFamily="2" charset="-122"/>
                <a:ea typeface="华文细黑" pitchFamily="2" charset="-122"/>
              </a:rPr>
              <a:t>和</a:t>
            </a:r>
            <a:r>
              <a:rPr lang="en-US" altLang="zh-CN" sz="2000" dirty="0" err="1">
                <a:solidFill>
                  <a:schemeClr val="tx1"/>
                </a:solidFill>
                <a:latin typeface="华文细黑" pitchFamily="2" charset="-122"/>
                <a:ea typeface="华文细黑" pitchFamily="2" charset="-122"/>
              </a:rPr>
              <a:t>Signetics</a:t>
            </a:r>
            <a:r>
              <a:rPr lang="zh-CN" altLang="zh-CN" sz="2000" dirty="0">
                <a:solidFill>
                  <a:schemeClr val="tx1"/>
                </a:solidFill>
                <a:latin typeface="华文细黑" pitchFamily="2" charset="-122"/>
                <a:ea typeface="华文细黑" pitchFamily="2" charset="-122"/>
              </a:rPr>
              <a:t>等一些公司联合成立一个工作组，为了制定一个新的总线标准，即</a:t>
            </a:r>
            <a:r>
              <a:rPr lang="en-US" altLang="zh-CN" sz="2000" dirty="0">
                <a:solidFill>
                  <a:schemeClr val="tx1"/>
                </a:solidFill>
                <a:latin typeface="华文细黑" pitchFamily="2" charset="-122"/>
                <a:ea typeface="华文细黑" pitchFamily="2" charset="-122"/>
              </a:rPr>
              <a:t> VME</a:t>
            </a:r>
            <a:r>
              <a:rPr lang="zh-CN" altLang="zh-CN" sz="2000" dirty="0">
                <a:solidFill>
                  <a:schemeClr val="tx1"/>
                </a:solidFill>
                <a:latin typeface="华文细黑" pitchFamily="2" charset="-122"/>
                <a:ea typeface="华文细黑" pitchFamily="2" charset="-122"/>
              </a:rPr>
              <a:t>总线</a:t>
            </a:r>
            <a:r>
              <a:rPr lang="en-US" altLang="zh-CN" sz="2000" dirty="0">
                <a:solidFill>
                  <a:schemeClr val="tx1"/>
                </a:solidFill>
                <a:latin typeface="华文细黑" pitchFamily="2" charset="-122"/>
                <a:ea typeface="华文细黑" pitchFamily="2" charset="-122"/>
              </a:rPr>
              <a:t> </a:t>
            </a:r>
            <a:endParaRPr lang="zh-CN" altLang="zh-CN" sz="2000" dirty="0">
              <a:solidFill>
                <a:schemeClr val="tx1"/>
              </a:solidFill>
              <a:latin typeface="华文细黑" pitchFamily="2" charset="-122"/>
              <a:ea typeface="华文细黑" pitchFamily="2" charset="-122"/>
            </a:endParaRPr>
          </a:p>
          <a:p>
            <a:pPr>
              <a:buNone/>
            </a:pPr>
            <a:r>
              <a:rPr lang="en-US" altLang="zh-CN" sz="2000" dirty="0">
                <a:solidFill>
                  <a:schemeClr val="tx1"/>
                </a:solidFill>
                <a:latin typeface="华文细黑" pitchFamily="2" charset="-122"/>
                <a:ea typeface="华文细黑" pitchFamily="2" charset="-122"/>
              </a:rPr>
              <a:t>	          </a:t>
            </a:r>
            <a:r>
              <a:rPr lang="en-US" altLang="zh-CN" sz="2000" b="1" i="1" u="sng" dirty="0">
                <a:solidFill>
                  <a:schemeClr val="tx1"/>
                </a:solidFill>
                <a:latin typeface="华文细黑" pitchFamily="2" charset="-122"/>
                <a:ea typeface="华文细黑" pitchFamily="2" charset="-122"/>
              </a:rPr>
              <a:t>V</a:t>
            </a:r>
            <a:r>
              <a:rPr lang="en-US" altLang="zh-CN" sz="2000" dirty="0">
                <a:solidFill>
                  <a:schemeClr val="tx1"/>
                </a:solidFill>
                <a:latin typeface="华文细黑" pitchFamily="2" charset="-122"/>
                <a:ea typeface="华文细黑" pitchFamily="2" charset="-122"/>
              </a:rPr>
              <a:t>ersa   </a:t>
            </a:r>
            <a:r>
              <a:rPr lang="en-US" altLang="zh-CN" sz="2000" b="1" i="1" u="sng" dirty="0">
                <a:solidFill>
                  <a:schemeClr val="tx1"/>
                </a:solidFill>
                <a:latin typeface="华文细黑" pitchFamily="2" charset="-122"/>
                <a:ea typeface="华文细黑" pitchFamily="2" charset="-122"/>
              </a:rPr>
              <a:t>M</a:t>
            </a:r>
            <a:r>
              <a:rPr lang="en-US" altLang="zh-CN" sz="2000" dirty="0">
                <a:solidFill>
                  <a:schemeClr val="tx1"/>
                </a:solidFill>
                <a:latin typeface="华文细黑" pitchFamily="2" charset="-122"/>
                <a:ea typeface="华文细黑" pitchFamily="2" charset="-122"/>
              </a:rPr>
              <a:t>odule  </a:t>
            </a:r>
            <a:r>
              <a:rPr lang="en-US" altLang="zh-CN" sz="2000" b="1" i="1" u="sng" dirty="0" err="1">
                <a:solidFill>
                  <a:schemeClr val="tx1"/>
                </a:solidFill>
                <a:latin typeface="华文细黑" pitchFamily="2" charset="-122"/>
                <a:ea typeface="华文细黑" pitchFamily="2" charset="-122"/>
              </a:rPr>
              <a:t>E</a:t>
            </a:r>
            <a:r>
              <a:rPr lang="en-US" altLang="zh-CN" sz="2000" dirty="0" err="1">
                <a:solidFill>
                  <a:schemeClr val="tx1"/>
                </a:solidFill>
                <a:latin typeface="华文细黑" pitchFamily="2" charset="-122"/>
                <a:ea typeface="华文细黑" pitchFamily="2" charset="-122"/>
              </a:rPr>
              <a:t>urocard</a:t>
            </a:r>
            <a:r>
              <a:rPr lang="en-US" altLang="zh-CN" sz="2000" dirty="0">
                <a:solidFill>
                  <a:schemeClr val="tx1"/>
                </a:solidFill>
                <a:latin typeface="华文细黑" pitchFamily="2" charset="-122"/>
                <a:ea typeface="华文细黑" pitchFamily="2" charset="-122"/>
              </a:rPr>
              <a:t>     bus</a:t>
            </a:r>
            <a:endParaRPr lang="zh-CN" altLang="zh-CN" sz="2000" dirty="0">
              <a:solidFill>
                <a:schemeClr val="tx1"/>
              </a:solidFill>
              <a:latin typeface="华文细黑" pitchFamily="2" charset="-122"/>
              <a:ea typeface="华文细黑" pitchFamily="2" charset="-122"/>
            </a:endParaRPr>
          </a:p>
          <a:p>
            <a:r>
              <a:rPr lang="en-US" altLang="zh-CN" sz="2000" dirty="0">
                <a:solidFill>
                  <a:schemeClr val="tx1"/>
                </a:solidFill>
                <a:latin typeface="华文细黑" pitchFamily="2" charset="-122"/>
                <a:ea typeface="华文细黑" pitchFamily="2" charset="-122"/>
              </a:rPr>
              <a:t> </a:t>
            </a:r>
            <a:r>
              <a:rPr lang="zh-CN" altLang="zh-CN" sz="2000" dirty="0">
                <a:solidFill>
                  <a:schemeClr val="tx1"/>
                </a:solidFill>
                <a:latin typeface="华文细黑" pitchFamily="2" charset="-122"/>
                <a:ea typeface="华文细黑" pitchFamily="2" charset="-122"/>
              </a:rPr>
              <a:t>这种总线不是针对某一种</a:t>
            </a:r>
            <a:r>
              <a:rPr lang="en-US" altLang="zh-CN" sz="2000" dirty="0">
                <a:solidFill>
                  <a:schemeClr val="tx1"/>
                </a:solidFill>
                <a:latin typeface="华文细黑" pitchFamily="2" charset="-122"/>
                <a:ea typeface="华文细黑" pitchFamily="2" charset="-122"/>
              </a:rPr>
              <a:t>CPU</a:t>
            </a:r>
            <a:r>
              <a:rPr lang="zh-CN" altLang="zh-CN" sz="2000" dirty="0">
                <a:solidFill>
                  <a:schemeClr val="tx1"/>
                </a:solidFill>
                <a:latin typeface="华文细黑" pitchFamily="2" charset="-122"/>
                <a:ea typeface="华文细黑" pitchFamily="2" charset="-122"/>
              </a:rPr>
              <a:t>设计的、它容易从</a:t>
            </a:r>
            <a:r>
              <a:rPr lang="en-US" altLang="zh-CN" sz="2000" dirty="0">
                <a:solidFill>
                  <a:schemeClr val="tx1"/>
                </a:solidFill>
                <a:latin typeface="华文细黑" pitchFamily="2" charset="-122"/>
                <a:ea typeface="华文细黑" pitchFamily="2" charset="-122"/>
              </a:rPr>
              <a:t>16</a:t>
            </a:r>
            <a:r>
              <a:rPr lang="zh-CN" altLang="zh-CN" sz="2000" dirty="0">
                <a:solidFill>
                  <a:schemeClr val="tx1"/>
                </a:solidFill>
                <a:latin typeface="华文细黑" pitchFamily="2" charset="-122"/>
                <a:ea typeface="华文细黑" pitchFamily="2" charset="-122"/>
              </a:rPr>
              <a:t>位扩展到</a:t>
            </a:r>
            <a:r>
              <a:rPr lang="en-US" altLang="zh-CN" sz="2000" dirty="0">
                <a:solidFill>
                  <a:schemeClr val="tx1"/>
                </a:solidFill>
                <a:latin typeface="华文细黑" pitchFamily="2" charset="-122"/>
                <a:ea typeface="华文细黑" pitchFamily="2" charset="-122"/>
              </a:rPr>
              <a:t>32</a:t>
            </a:r>
            <a:r>
              <a:rPr lang="zh-CN" altLang="zh-CN" sz="2000" dirty="0">
                <a:solidFill>
                  <a:schemeClr val="tx1"/>
                </a:solidFill>
                <a:latin typeface="华文细黑" pitchFamily="2" charset="-122"/>
                <a:ea typeface="华文细黑" pitchFamily="2" charset="-122"/>
              </a:rPr>
              <a:t>位乃至</a:t>
            </a:r>
            <a:r>
              <a:rPr lang="en-US" altLang="zh-CN" sz="2000" dirty="0">
                <a:solidFill>
                  <a:schemeClr val="tx1"/>
                </a:solidFill>
                <a:latin typeface="华文细黑" pitchFamily="2" charset="-122"/>
                <a:ea typeface="华文细黑" pitchFamily="2" charset="-122"/>
              </a:rPr>
              <a:t>64</a:t>
            </a:r>
            <a:r>
              <a:rPr lang="zh-CN" altLang="zh-CN" sz="2000" dirty="0">
                <a:solidFill>
                  <a:schemeClr val="tx1"/>
                </a:solidFill>
                <a:latin typeface="华文细黑" pitchFamily="2" charset="-122"/>
                <a:ea typeface="华文细黑" pitchFamily="2" charset="-122"/>
              </a:rPr>
              <a:t>位、可靠的机械标准</a:t>
            </a:r>
            <a:r>
              <a:rPr lang="en-US" altLang="zh-CN" sz="2000" dirty="0">
                <a:solidFill>
                  <a:schemeClr val="tx1"/>
                </a:solidFill>
                <a:latin typeface="华文细黑" pitchFamily="2" charset="-122"/>
                <a:ea typeface="华文细黑" pitchFamily="2" charset="-122"/>
              </a:rPr>
              <a:t>(</a:t>
            </a:r>
            <a:r>
              <a:rPr lang="en-US" altLang="zh-CN" sz="2000" dirty="0" err="1">
                <a:solidFill>
                  <a:schemeClr val="tx1"/>
                </a:solidFill>
                <a:latin typeface="华文细黑" pitchFamily="2" charset="-122"/>
                <a:ea typeface="华文细黑" pitchFamily="2" charset="-122"/>
              </a:rPr>
              <a:t>Eurocard</a:t>
            </a:r>
            <a:r>
              <a:rPr lang="en-US" altLang="zh-CN" sz="2000" dirty="0">
                <a:solidFill>
                  <a:schemeClr val="tx1"/>
                </a:solidFill>
                <a:latin typeface="华文细黑" pitchFamily="2" charset="-122"/>
                <a:ea typeface="华文细黑" pitchFamily="2" charset="-122"/>
              </a:rPr>
              <a:t>)</a:t>
            </a:r>
            <a:r>
              <a:rPr lang="zh-CN" altLang="zh-CN" sz="2000" dirty="0">
                <a:solidFill>
                  <a:schemeClr val="tx1"/>
                </a:solidFill>
                <a:latin typeface="华文细黑" pitchFamily="2" charset="-122"/>
                <a:ea typeface="华文细黑" pitchFamily="2" charset="-122"/>
              </a:rPr>
              <a:t>、完全开放无专利等策略，使得更多人能够接受它并去发展它，因而成为一种模块化计算机系统的标准总线。</a:t>
            </a:r>
          </a:p>
        </p:txBody>
      </p:sp>
      <p:sp>
        <p:nvSpPr>
          <p:cNvPr id="4" name="灯片编号占位符 3"/>
          <p:cNvSpPr>
            <a:spLocks noGrp="1"/>
          </p:cNvSpPr>
          <p:nvPr>
            <p:ph type="sldNum" sz="quarter" idx="12"/>
          </p:nvPr>
        </p:nvSpPr>
        <p:spPr>
          <a:xfrm>
            <a:off x="8738120" y="6448251"/>
            <a:ext cx="40588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88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457200" y="404664"/>
          <a:ext cx="8229600" cy="5048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4931" name="Rectangle 3"/>
          <p:cNvSpPr>
            <a:spLocks noGrp="1" noChangeArrowheads="1"/>
          </p:cNvSpPr>
          <p:nvPr>
            <p:ph type="body" idx="1"/>
          </p:nvPr>
        </p:nvSpPr>
        <p:spPr>
          <a:xfrm>
            <a:off x="457200" y="1196975"/>
            <a:ext cx="8218488" cy="5400675"/>
          </a:xfrm>
        </p:spPr>
        <p:txBody>
          <a:bodyPr/>
          <a:lstStyle/>
          <a:p>
            <a:pPr indent="11113">
              <a:buFont typeface="+mj-lt"/>
              <a:buAutoNum type="arabicPeriod" startAt="2"/>
            </a:pPr>
            <a:r>
              <a:rPr lang="en-US" altLang="zh-CN" sz="2800" dirty="0">
                <a:latin typeface="华文细黑" pitchFamily="2" charset="-122"/>
                <a:ea typeface="华文细黑" pitchFamily="2" charset="-122"/>
              </a:rPr>
              <a:t>VME</a:t>
            </a:r>
            <a:r>
              <a:rPr lang="zh-CN" altLang="en-US" sz="2800" dirty="0">
                <a:latin typeface="华文细黑" pitchFamily="2" charset="-122"/>
                <a:ea typeface="华文细黑" pitchFamily="2" charset="-122"/>
              </a:rPr>
              <a:t>总线的发展过程 </a:t>
            </a:r>
          </a:p>
          <a:p>
            <a:r>
              <a:rPr lang="zh-CN" altLang="zh-CN" sz="2000" dirty="0">
                <a:solidFill>
                  <a:schemeClr val="tx1"/>
                </a:solidFill>
                <a:latin typeface="华文细黑" pitchFamily="2" charset="-122"/>
                <a:ea typeface="华文细黑" pitchFamily="2" charset="-122"/>
              </a:rPr>
              <a:t>它是以</a:t>
            </a:r>
            <a:r>
              <a:rPr lang="en-US" altLang="zh-CN" sz="2000" dirty="0">
                <a:solidFill>
                  <a:schemeClr val="tx1"/>
                </a:solidFill>
                <a:latin typeface="华文细黑" pitchFamily="2" charset="-122"/>
                <a:ea typeface="华文细黑" pitchFamily="2" charset="-122"/>
              </a:rPr>
              <a:t>Versa</a:t>
            </a:r>
            <a:r>
              <a:rPr lang="zh-CN" altLang="zh-CN" sz="2000" dirty="0">
                <a:solidFill>
                  <a:schemeClr val="tx1"/>
                </a:solidFill>
                <a:latin typeface="华文细黑" pitchFamily="2" charset="-122"/>
                <a:ea typeface="华文细黑" pitchFamily="2" charset="-122"/>
              </a:rPr>
              <a:t>作为框架，选择已经流行多年的</a:t>
            </a:r>
            <a:r>
              <a:rPr lang="en-US" altLang="zh-CN" sz="2000" dirty="0" err="1">
                <a:solidFill>
                  <a:schemeClr val="tx1"/>
                </a:solidFill>
                <a:latin typeface="华文细黑" pitchFamily="2" charset="-122"/>
                <a:ea typeface="华文细黑" pitchFamily="2" charset="-122"/>
              </a:rPr>
              <a:t>Eurocard</a:t>
            </a:r>
            <a:r>
              <a:rPr lang="zh-CN" altLang="zh-CN" sz="2000" dirty="0">
                <a:solidFill>
                  <a:schemeClr val="tx1"/>
                </a:solidFill>
                <a:latin typeface="华文细黑" pitchFamily="2" charset="-122"/>
                <a:ea typeface="华文细黑" pitchFamily="2" charset="-122"/>
              </a:rPr>
              <a:t>格式的机械标准，将</a:t>
            </a:r>
            <a:r>
              <a:rPr lang="en-US" altLang="zh-CN" sz="2000" dirty="0">
                <a:solidFill>
                  <a:schemeClr val="tx1"/>
                </a:solidFill>
                <a:latin typeface="华文细黑" pitchFamily="2" charset="-122"/>
                <a:ea typeface="华文细黑" pitchFamily="2" charset="-122"/>
              </a:rPr>
              <a:t>Versa</a:t>
            </a:r>
            <a:r>
              <a:rPr lang="zh-CN" altLang="zh-CN" sz="2000" dirty="0">
                <a:solidFill>
                  <a:schemeClr val="tx1"/>
                </a:solidFill>
                <a:latin typeface="华文细黑" pitchFamily="2" charset="-122"/>
                <a:ea typeface="华文细黑" pitchFamily="2" charset="-122"/>
              </a:rPr>
              <a:t>和</a:t>
            </a:r>
            <a:r>
              <a:rPr lang="en-US" altLang="zh-CN" sz="2000" dirty="0" err="1">
                <a:solidFill>
                  <a:schemeClr val="tx1"/>
                </a:solidFill>
                <a:latin typeface="华文细黑" pitchFamily="2" charset="-122"/>
                <a:ea typeface="华文细黑" pitchFamily="2" charset="-122"/>
              </a:rPr>
              <a:t>Eurocard</a:t>
            </a:r>
            <a:r>
              <a:rPr lang="zh-CN" altLang="zh-CN" sz="2000" dirty="0">
                <a:solidFill>
                  <a:schemeClr val="tx1"/>
                </a:solidFill>
                <a:latin typeface="华文细黑" pitchFamily="2" charset="-122"/>
                <a:ea typeface="华文细黑" pitchFamily="2" charset="-122"/>
              </a:rPr>
              <a:t>相结合，首先提出了</a:t>
            </a:r>
            <a:r>
              <a:rPr lang="en-US" altLang="zh-CN" sz="2000" dirty="0">
                <a:solidFill>
                  <a:schemeClr val="tx1"/>
                </a:solidFill>
                <a:latin typeface="华文细黑" pitchFamily="2" charset="-122"/>
                <a:ea typeface="华文细黑" pitchFamily="2" charset="-122"/>
              </a:rPr>
              <a:t>VME bus Version A</a:t>
            </a:r>
            <a:r>
              <a:rPr lang="zh-CN" altLang="zh-CN" sz="2000" dirty="0">
                <a:solidFill>
                  <a:schemeClr val="tx1"/>
                </a:solidFill>
                <a:latin typeface="华文细黑" pitchFamily="2" charset="-122"/>
                <a:ea typeface="华文细黑" pitchFamily="2" charset="-122"/>
              </a:rPr>
              <a:t>标准。几经修订，陆续有</a:t>
            </a:r>
            <a:r>
              <a:rPr lang="en-US" altLang="zh-CN" sz="2000" dirty="0">
                <a:solidFill>
                  <a:schemeClr val="tx1"/>
                </a:solidFill>
                <a:latin typeface="华文细黑" pitchFamily="2" charset="-122"/>
                <a:ea typeface="华文细黑" pitchFamily="2" charset="-122"/>
              </a:rPr>
              <a:t>VME bus Version B</a:t>
            </a:r>
            <a:r>
              <a:rPr lang="zh-CN" altLang="zh-CN" sz="2000" dirty="0">
                <a:solidFill>
                  <a:schemeClr val="tx1"/>
                </a:solidFill>
                <a:latin typeface="华文细黑" pitchFamily="2" charset="-122"/>
                <a:ea typeface="华文细黑" pitchFamily="2" charset="-122"/>
              </a:rPr>
              <a:t>、</a:t>
            </a:r>
            <a:r>
              <a:rPr lang="en-US" altLang="zh-CN" sz="2000" dirty="0">
                <a:solidFill>
                  <a:schemeClr val="tx1"/>
                </a:solidFill>
                <a:latin typeface="华文细黑" pitchFamily="2" charset="-122"/>
                <a:ea typeface="华文细黑" pitchFamily="2" charset="-122"/>
              </a:rPr>
              <a:t>Version C</a:t>
            </a:r>
            <a:r>
              <a:rPr lang="zh-CN" altLang="zh-CN" sz="2000" dirty="0">
                <a:solidFill>
                  <a:schemeClr val="tx1"/>
                </a:solidFill>
                <a:latin typeface="华文细黑" pitchFamily="2" charset="-122"/>
                <a:ea typeface="华文细黑" pitchFamily="2" charset="-122"/>
              </a:rPr>
              <a:t>、</a:t>
            </a:r>
            <a:r>
              <a:rPr lang="en-US" altLang="zh-CN" sz="2000" dirty="0">
                <a:solidFill>
                  <a:schemeClr val="tx1"/>
                </a:solidFill>
                <a:latin typeface="华文细黑" pitchFamily="2" charset="-122"/>
                <a:ea typeface="华文细黑" pitchFamily="2" charset="-122"/>
              </a:rPr>
              <a:t>Version C.1</a:t>
            </a:r>
            <a:r>
              <a:rPr lang="zh-CN" altLang="zh-CN" sz="2000" dirty="0">
                <a:solidFill>
                  <a:schemeClr val="tx1"/>
                </a:solidFill>
                <a:latin typeface="华文细黑" pitchFamily="2" charset="-122"/>
                <a:ea typeface="华文细黑" pitchFamily="2" charset="-122"/>
              </a:rPr>
              <a:t>、</a:t>
            </a:r>
            <a:r>
              <a:rPr lang="en-US" altLang="zh-CN" sz="2000" dirty="0">
                <a:solidFill>
                  <a:schemeClr val="tx1"/>
                </a:solidFill>
                <a:latin typeface="华文细黑" pitchFamily="2" charset="-122"/>
                <a:ea typeface="华文细黑" pitchFamily="2" charset="-122"/>
              </a:rPr>
              <a:t>IEC821</a:t>
            </a:r>
            <a:r>
              <a:rPr lang="zh-CN" altLang="zh-CN" sz="2000" dirty="0">
                <a:solidFill>
                  <a:schemeClr val="tx1"/>
                </a:solidFill>
                <a:latin typeface="华文细黑" pitchFamily="2" charset="-122"/>
                <a:ea typeface="华文细黑" pitchFamily="2" charset="-122"/>
              </a:rPr>
              <a:t>、</a:t>
            </a:r>
            <a:r>
              <a:rPr lang="en-US" altLang="zh-CN" sz="2000" dirty="0">
                <a:solidFill>
                  <a:schemeClr val="tx1"/>
                </a:solidFill>
                <a:latin typeface="华文细黑" pitchFamily="2" charset="-122"/>
                <a:ea typeface="华文细黑" pitchFamily="2" charset="-122"/>
              </a:rPr>
              <a:t>IEEE 1014-1987</a:t>
            </a:r>
            <a:r>
              <a:rPr lang="zh-CN" altLang="zh-CN" sz="2000" dirty="0">
                <a:solidFill>
                  <a:schemeClr val="tx1"/>
                </a:solidFill>
                <a:latin typeface="华文细黑" pitchFamily="2" charset="-122"/>
                <a:ea typeface="华文细黑" pitchFamily="2" charset="-122"/>
              </a:rPr>
              <a:t>推出 ，为</a:t>
            </a:r>
            <a:r>
              <a:rPr lang="en-US" altLang="zh-CN" sz="2000" dirty="0">
                <a:solidFill>
                  <a:schemeClr val="tx1"/>
                </a:solidFill>
                <a:latin typeface="华文细黑" pitchFamily="2" charset="-122"/>
                <a:ea typeface="华文细黑" pitchFamily="2" charset="-122"/>
              </a:rPr>
              <a:t>IEC </a:t>
            </a:r>
            <a:r>
              <a:rPr lang="zh-CN" altLang="zh-CN" sz="2000" dirty="0">
                <a:solidFill>
                  <a:schemeClr val="tx1"/>
                </a:solidFill>
                <a:latin typeface="华文细黑" pitchFamily="2" charset="-122"/>
                <a:ea typeface="华文细黑" pitchFamily="2" charset="-122"/>
              </a:rPr>
              <a:t>和</a:t>
            </a:r>
            <a:r>
              <a:rPr lang="en-US" altLang="zh-CN" sz="2000" dirty="0">
                <a:solidFill>
                  <a:schemeClr val="tx1"/>
                </a:solidFill>
                <a:latin typeface="华文细黑" pitchFamily="2" charset="-122"/>
                <a:ea typeface="华文细黑" pitchFamily="2" charset="-122"/>
              </a:rPr>
              <a:t>IEEE</a:t>
            </a:r>
            <a:r>
              <a:rPr lang="zh-CN" altLang="zh-CN" sz="2000" dirty="0">
                <a:solidFill>
                  <a:schemeClr val="tx1"/>
                </a:solidFill>
                <a:latin typeface="华文细黑" pitchFamily="2" charset="-122"/>
                <a:ea typeface="华文细黑" pitchFamily="2" charset="-122"/>
              </a:rPr>
              <a:t>二个权威组织接受，成为开放的标准总线。</a:t>
            </a:r>
          </a:p>
          <a:p>
            <a:r>
              <a:rPr lang="en-US" altLang="zh-CN" sz="2000" dirty="0">
                <a:solidFill>
                  <a:schemeClr val="tx1"/>
                </a:solidFill>
                <a:latin typeface="华文细黑" pitchFamily="2" charset="-122"/>
                <a:ea typeface="华文细黑" pitchFamily="2" charset="-122"/>
              </a:rPr>
              <a:t>1990</a:t>
            </a:r>
            <a:r>
              <a:rPr lang="zh-CN" altLang="zh-CN" sz="2000" dirty="0">
                <a:solidFill>
                  <a:schemeClr val="tx1"/>
                </a:solidFill>
                <a:latin typeface="华文细黑" pitchFamily="2" charset="-122"/>
                <a:ea typeface="华文细黑" pitchFamily="2" charset="-122"/>
              </a:rPr>
              <a:t>年又进一步修订推出</a:t>
            </a:r>
            <a:r>
              <a:rPr lang="en-US" altLang="zh-CN" sz="2000" dirty="0">
                <a:solidFill>
                  <a:schemeClr val="tx1"/>
                </a:solidFill>
                <a:latin typeface="华文细黑" pitchFamily="2" charset="-122"/>
                <a:ea typeface="华文细黑" pitchFamily="2" charset="-122"/>
              </a:rPr>
              <a:t>Version D</a:t>
            </a:r>
            <a:r>
              <a:rPr lang="zh-CN" altLang="zh-CN" sz="2000" dirty="0">
                <a:solidFill>
                  <a:schemeClr val="tx1"/>
                </a:solidFill>
                <a:latin typeface="华文细黑" pitchFamily="2" charset="-122"/>
                <a:ea typeface="华文细黑" pitchFamily="2" charset="-122"/>
              </a:rPr>
              <a:t>，使</a:t>
            </a:r>
            <a:r>
              <a:rPr lang="en-US" altLang="zh-CN" sz="2000" dirty="0">
                <a:solidFill>
                  <a:schemeClr val="tx1"/>
                </a:solidFill>
                <a:latin typeface="华文细黑" pitchFamily="2" charset="-122"/>
                <a:ea typeface="华文细黑" pitchFamily="2" charset="-122"/>
              </a:rPr>
              <a:t>VME BUS</a:t>
            </a:r>
            <a:r>
              <a:rPr lang="zh-CN" altLang="zh-CN" sz="2000" dirty="0">
                <a:solidFill>
                  <a:schemeClr val="tx1"/>
                </a:solidFill>
                <a:latin typeface="华文细黑" pitchFamily="2" charset="-122"/>
                <a:ea typeface="华文细黑" pitchFamily="2" charset="-122"/>
              </a:rPr>
              <a:t>具有地址、数据线复用，扩大了地址空间和数据宽度，也提高了数据传送速率。以后又推出了</a:t>
            </a:r>
            <a:r>
              <a:rPr lang="en-US" altLang="zh-CN" sz="2000" dirty="0">
                <a:solidFill>
                  <a:schemeClr val="tx1"/>
                </a:solidFill>
                <a:latin typeface="华文细黑" pitchFamily="2" charset="-122"/>
                <a:ea typeface="华文细黑" pitchFamily="2" charset="-122"/>
              </a:rPr>
              <a:t>ANSI/VITA 1-1994</a:t>
            </a:r>
            <a:r>
              <a:rPr lang="zh-CN" altLang="zh-CN" sz="2000" dirty="0">
                <a:solidFill>
                  <a:schemeClr val="tx1"/>
                </a:solidFill>
                <a:latin typeface="华文细黑" pitchFamily="2" charset="-122"/>
                <a:ea typeface="华文细黑" pitchFamily="2" charset="-122"/>
              </a:rPr>
              <a:t>（</a:t>
            </a:r>
            <a:r>
              <a:rPr lang="en-US" altLang="zh-CN" sz="2000" dirty="0">
                <a:solidFill>
                  <a:schemeClr val="tx1"/>
                </a:solidFill>
                <a:latin typeface="华文细黑" pitchFamily="2" charset="-122"/>
                <a:ea typeface="华文细黑" pitchFamily="2" charset="-122"/>
              </a:rPr>
              <a:t>VME64</a:t>
            </a:r>
            <a:r>
              <a:rPr lang="zh-CN" altLang="zh-CN" sz="2000" dirty="0">
                <a:solidFill>
                  <a:schemeClr val="tx1"/>
                </a:solidFill>
                <a:latin typeface="华文细黑" pitchFamily="2" charset="-122"/>
                <a:ea typeface="华文细黑" pitchFamily="2" charset="-122"/>
              </a:rPr>
              <a:t>）和</a:t>
            </a:r>
            <a:r>
              <a:rPr lang="en-US" altLang="zh-CN" sz="2000" dirty="0">
                <a:solidFill>
                  <a:schemeClr val="tx1"/>
                </a:solidFill>
                <a:latin typeface="华文细黑" pitchFamily="2" charset="-122"/>
                <a:ea typeface="华文细黑" pitchFamily="2" charset="-122"/>
              </a:rPr>
              <a:t>VITA 1.1-1997</a:t>
            </a:r>
            <a:r>
              <a:rPr lang="zh-CN" altLang="zh-CN" sz="2000" dirty="0">
                <a:solidFill>
                  <a:schemeClr val="tx1"/>
                </a:solidFill>
                <a:latin typeface="华文细黑" pitchFamily="2" charset="-122"/>
                <a:ea typeface="华文细黑" pitchFamily="2" charset="-122"/>
              </a:rPr>
              <a:t>（</a:t>
            </a:r>
            <a:r>
              <a:rPr lang="en-US" altLang="zh-CN" sz="2000" dirty="0">
                <a:solidFill>
                  <a:schemeClr val="tx1"/>
                </a:solidFill>
                <a:latin typeface="华文细黑" pitchFamily="2" charset="-122"/>
                <a:ea typeface="华文细黑" pitchFamily="2" charset="-122"/>
              </a:rPr>
              <a:t>VME64x</a:t>
            </a:r>
            <a:r>
              <a:rPr lang="zh-CN" altLang="zh-CN" sz="2000" dirty="0">
                <a:solidFill>
                  <a:schemeClr val="tx1"/>
                </a:solidFill>
                <a:latin typeface="华文细黑" pitchFamily="2" charset="-122"/>
                <a:ea typeface="华文细黑" pitchFamily="2" charset="-122"/>
              </a:rPr>
              <a:t>）等版本，数据总线达到了</a:t>
            </a:r>
            <a:r>
              <a:rPr lang="en-US" altLang="zh-CN" sz="2000" dirty="0">
                <a:solidFill>
                  <a:schemeClr val="tx1"/>
                </a:solidFill>
                <a:latin typeface="华文细黑" pitchFamily="2" charset="-122"/>
                <a:ea typeface="华文细黑" pitchFamily="2" charset="-122"/>
              </a:rPr>
              <a:t>64bits</a:t>
            </a:r>
            <a:r>
              <a:rPr lang="zh-CN" altLang="zh-CN" sz="2000" dirty="0">
                <a:solidFill>
                  <a:schemeClr val="tx1"/>
                </a:solidFill>
                <a:latin typeface="华文细黑" pitchFamily="2" charset="-122"/>
                <a:ea typeface="华文细黑" pitchFamily="2" charset="-122"/>
              </a:rPr>
              <a:t>，并增加了</a:t>
            </a:r>
            <a:r>
              <a:rPr lang="en-US" altLang="zh-CN" sz="2000" dirty="0">
                <a:solidFill>
                  <a:schemeClr val="tx1"/>
                </a:solidFill>
                <a:latin typeface="华文细黑" pitchFamily="2" charset="-122"/>
                <a:ea typeface="华文细黑" pitchFamily="2" charset="-122"/>
              </a:rPr>
              <a:t>CBLT</a:t>
            </a:r>
            <a:r>
              <a:rPr lang="zh-CN" altLang="zh-CN" sz="2000" dirty="0">
                <a:solidFill>
                  <a:schemeClr val="tx1"/>
                </a:solidFill>
                <a:latin typeface="华文细黑" pitchFamily="2" charset="-122"/>
                <a:ea typeface="华文细黑" pitchFamily="2" charset="-122"/>
              </a:rPr>
              <a:t>等新的总线传输协议，使</a:t>
            </a:r>
            <a:r>
              <a:rPr lang="en-US" altLang="zh-CN" sz="2000" dirty="0">
                <a:solidFill>
                  <a:schemeClr val="tx1"/>
                </a:solidFill>
                <a:latin typeface="华文细黑" pitchFamily="2" charset="-122"/>
                <a:ea typeface="华文细黑" pitchFamily="2" charset="-122"/>
              </a:rPr>
              <a:t>VME</a:t>
            </a:r>
            <a:r>
              <a:rPr lang="zh-CN" altLang="zh-CN" sz="2000" dirty="0">
                <a:solidFill>
                  <a:schemeClr val="tx1"/>
                </a:solidFill>
                <a:latin typeface="华文细黑" pitchFamily="2" charset="-122"/>
                <a:ea typeface="华文细黑" pitchFamily="2" charset="-122"/>
              </a:rPr>
              <a:t>总线更加完善和灵活。</a:t>
            </a:r>
            <a:endParaRPr lang="en-US" altLang="zh-CN" sz="2000" dirty="0">
              <a:solidFill>
                <a:schemeClr val="tx1"/>
              </a:solidFill>
              <a:latin typeface="华文细黑" pitchFamily="2" charset="-122"/>
              <a:ea typeface="华文细黑" pitchFamily="2" charset="-122"/>
            </a:endParaRPr>
          </a:p>
          <a:p>
            <a:r>
              <a:rPr lang="en-US" altLang="zh-CN" sz="2000" dirty="0">
                <a:solidFill>
                  <a:schemeClr val="tx1"/>
                </a:solidFill>
                <a:latin typeface="华文细黑" pitchFamily="2" charset="-122"/>
                <a:ea typeface="华文细黑" pitchFamily="2" charset="-122"/>
              </a:rPr>
              <a:t>VME64 extension  VME64</a:t>
            </a:r>
            <a:r>
              <a:rPr lang="zh-CN" altLang="en-US" sz="2000" dirty="0">
                <a:solidFill>
                  <a:schemeClr val="tx1"/>
                </a:solidFill>
                <a:latin typeface="华文细黑" pitchFamily="2" charset="-122"/>
                <a:ea typeface="华文细黑" pitchFamily="2" charset="-122"/>
              </a:rPr>
              <a:t>扩展集是</a:t>
            </a:r>
            <a:r>
              <a:rPr lang="en-US" altLang="zh-CN" sz="2000" dirty="0">
                <a:solidFill>
                  <a:schemeClr val="tx1"/>
                </a:solidFill>
                <a:latin typeface="华文细黑" pitchFamily="2" charset="-122"/>
                <a:ea typeface="华文细黑" pitchFamily="2" charset="-122"/>
              </a:rPr>
              <a:t>1997</a:t>
            </a:r>
            <a:r>
              <a:rPr lang="zh-CN" altLang="en-US" sz="2000" dirty="0">
                <a:solidFill>
                  <a:schemeClr val="tx1"/>
                </a:solidFill>
                <a:latin typeface="华文细黑" pitchFamily="2" charset="-122"/>
                <a:ea typeface="华文细黑" pitchFamily="2" charset="-122"/>
              </a:rPr>
              <a:t>通过的新标准，它又被称为</a:t>
            </a:r>
            <a:r>
              <a:rPr lang="en-US" altLang="zh-CN" sz="2000" dirty="0">
                <a:solidFill>
                  <a:schemeClr val="tx1"/>
                </a:solidFill>
                <a:latin typeface="华文细黑" pitchFamily="2" charset="-122"/>
                <a:ea typeface="华文细黑" pitchFamily="2" charset="-122"/>
              </a:rPr>
              <a:t>VME64x</a:t>
            </a:r>
            <a:r>
              <a:rPr lang="zh-CN" altLang="en-US" sz="2000" dirty="0">
                <a:solidFill>
                  <a:schemeClr val="tx1"/>
                </a:solidFill>
                <a:latin typeface="华文细黑" pitchFamily="2" charset="-122"/>
                <a:ea typeface="华文细黑" pitchFamily="2" charset="-122"/>
              </a:rPr>
              <a:t>。它增加了一个</a:t>
            </a:r>
            <a:r>
              <a:rPr lang="en-US" altLang="zh-CN" sz="2000" dirty="0">
                <a:solidFill>
                  <a:schemeClr val="tx1"/>
                </a:solidFill>
                <a:latin typeface="华文细黑" pitchFamily="2" charset="-122"/>
                <a:ea typeface="华文细黑" pitchFamily="2" charset="-122"/>
              </a:rPr>
              <a:t>160</a:t>
            </a:r>
            <a:r>
              <a:rPr lang="zh-CN" altLang="en-US" sz="2000" dirty="0">
                <a:solidFill>
                  <a:schemeClr val="tx1"/>
                </a:solidFill>
                <a:latin typeface="华文细黑" pitchFamily="2" charset="-122"/>
                <a:ea typeface="华文细黑" pitchFamily="2" charset="-122"/>
              </a:rPr>
              <a:t>管脚连接器系列（按</a:t>
            </a:r>
            <a:r>
              <a:rPr lang="en-US" altLang="zh-CN" sz="2000" dirty="0">
                <a:solidFill>
                  <a:schemeClr val="tx1"/>
                </a:solidFill>
                <a:latin typeface="华文细黑" pitchFamily="2" charset="-122"/>
                <a:ea typeface="华文细黑" pitchFamily="2" charset="-122"/>
              </a:rPr>
              <a:t>5</a:t>
            </a:r>
            <a:r>
              <a:rPr lang="zh-CN" altLang="en-US" sz="2000" dirty="0">
                <a:solidFill>
                  <a:schemeClr val="tx1"/>
                </a:solidFill>
                <a:latin typeface="华文细黑" pitchFamily="2" charset="-122"/>
                <a:ea typeface="华文细黑" pitchFamily="2" charset="-122"/>
              </a:rPr>
              <a:t>行排列），还在</a:t>
            </a:r>
            <a:r>
              <a:rPr lang="en-US" altLang="zh-CN" sz="2000" dirty="0">
                <a:solidFill>
                  <a:schemeClr val="tx1"/>
                </a:solidFill>
                <a:latin typeface="华文细黑" pitchFamily="2" charset="-122"/>
                <a:ea typeface="华文细黑" pitchFamily="2" charset="-122"/>
              </a:rPr>
              <a:t>P1/J1</a:t>
            </a:r>
            <a:r>
              <a:rPr lang="zh-CN" altLang="en-US" sz="2000" dirty="0">
                <a:solidFill>
                  <a:schemeClr val="tx1"/>
                </a:solidFill>
                <a:latin typeface="华文细黑" pitchFamily="2" charset="-122"/>
                <a:ea typeface="华文细黑" pitchFamily="2" charset="-122"/>
              </a:rPr>
              <a:t>和</a:t>
            </a:r>
            <a:r>
              <a:rPr lang="en-US" altLang="zh-CN" sz="2000" dirty="0">
                <a:solidFill>
                  <a:schemeClr val="tx1"/>
                </a:solidFill>
                <a:latin typeface="华文细黑" pitchFamily="2" charset="-122"/>
                <a:ea typeface="华文细黑" pitchFamily="2" charset="-122"/>
              </a:rPr>
              <a:t>P2/J2</a:t>
            </a:r>
            <a:r>
              <a:rPr lang="zh-CN" altLang="en-US" sz="2000" dirty="0">
                <a:solidFill>
                  <a:schemeClr val="tx1"/>
                </a:solidFill>
                <a:latin typeface="华文细黑" pitchFamily="2" charset="-122"/>
                <a:ea typeface="华文细黑" pitchFamily="2" charset="-122"/>
              </a:rPr>
              <a:t>之间加入了一个</a:t>
            </a:r>
            <a:r>
              <a:rPr lang="en-US" altLang="zh-CN" sz="2000" dirty="0">
                <a:solidFill>
                  <a:schemeClr val="tx1"/>
                </a:solidFill>
                <a:latin typeface="华文细黑" pitchFamily="2" charset="-122"/>
                <a:ea typeface="华文细黑" pitchFamily="2" charset="-122"/>
              </a:rPr>
              <a:t>P0/J0 </a:t>
            </a:r>
            <a:r>
              <a:rPr lang="zh-CN" altLang="en-US" sz="2000" dirty="0">
                <a:solidFill>
                  <a:schemeClr val="tx1"/>
                </a:solidFill>
                <a:latin typeface="华文细黑" pitchFamily="2" charset="-122"/>
                <a:ea typeface="华文细黑" pitchFamily="2" charset="-122"/>
              </a:rPr>
              <a:t>连接器，另外新增设了一个</a:t>
            </a:r>
            <a:r>
              <a:rPr lang="en-US" altLang="zh-CN" sz="2000" dirty="0">
                <a:solidFill>
                  <a:schemeClr val="tx1"/>
                </a:solidFill>
                <a:latin typeface="华文细黑" pitchFamily="2" charset="-122"/>
                <a:ea typeface="华文细黑" pitchFamily="2" charset="-122"/>
              </a:rPr>
              <a:t>3.3V</a:t>
            </a:r>
            <a:r>
              <a:rPr lang="zh-CN" altLang="en-US" sz="2000" dirty="0">
                <a:solidFill>
                  <a:schemeClr val="tx1"/>
                </a:solidFill>
                <a:latin typeface="华文细黑" pitchFamily="2" charset="-122"/>
                <a:ea typeface="华文细黑" pitchFamily="2" charset="-122"/>
              </a:rPr>
              <a:t>电源管脚。该系统新增的两个边缘总线循环则把数据速率提高到</a:t>
            </a:r>
            <a:r>
              <a:rPr lang="en-US" altLang="zh-CN" sz="2000" dirty="0">
                <a:solidFill>
                  <a:schemeClr val="tx1"/>
                </a:solidFill>
                <a:latin typeface="华文细黑" pitchFamily="2" charset="-122"/>
                <a:ea typeface="华文细黑" pitchFamily="2" charset="-122"/>
              </a:rPr>
              <a:t>160 </a:t>
            </a:r>
            <a:r>
              <a:rPr lang="en-US" altLang="zh-CN" sz="2000" dirty="0">
                <a:solidFill>
                  <a:schemeClr val="tx1"/>
                </a:solidFill>
                <a:latin typeface="华文细黑" pitchFamily="2" charset="-122"/>
                <a:ea typeface="华文细黑" pitchFamily="2" charset="-122"/>
                <a:hlinkClick r:id="rId8"/>
              </a:rPr>
              <a:t>Mb/s</a:t>
            </a:r>
            <a:r>
              <a:rPr lang="zh-CN" altLang="en-US" sz="2000" dirty="0">
                <a:solidFill>
                  <a:schemeClr val="tx1"/>
                </a:solidFill>
                <a:latin typeface="华文细黑" pitchFamily="2" charset="-122"/>
                <a:ea typeface="华文细黑" pitchFamily="2" charset="-122"/>
              </a:rPr>
              <a:t>。此外，还增加了</a:t>
            </a:r>
            <a:r>
              <a:rPr lang="en-US" altLang="zh-CN" sz="2000" dirty="0">
                <a:solidFill>
                  <a:schemeClr val="tx1"/>
                </a:solidFill>
                <a:latin typeface="华文细黑" pitchFamily="2" charset="-122"/>
                <a:ea typeface="华文细黑" pitchFamily="2" charset="-122"/>
              </a:rPr>
              <a:t>EMC</a:t>
            </a:r>
            <a:r>
              <a:rPr lang="zh-CN" altLang="en-US" sz="2000" dirty="0">
                <a:solidFill>
                  <a:schemeClr val="tx1"/>
                </a:solidFill>
                <a:latin typeface="华文细黑" pitchFamily="2" charset="-122"/>
                <a:ea typeface="华文细黑" pitchFamily="2" charset="-122"/>
              </a:rPr>
              <a:t>前置面板和</a:t>
            </a:r>
            <a:r>
              <a:rPr lang="en-US" altLang="zh-CN" sz="2000" dirty="0">
                <a:solidFill>
                  <a:schemeClr val="tx1"/>
                </a:solidFill>
                <a:latin typeface="华文细黑" pitchFamily="2" charset="-122"/>
                <a:ea typeface="华文细黑" pitchFamily="2" charset="-122"/>
              </a:rPr>
              <a:t>ESD</a:t>
            </a:r>
            <a:r>
              <a:rPr lang="zh-CN" altLang="en-US" sz="2000" dirty="0">
                <a:solidFill>
                  <a:schemeClr val="tx1"/>
                </a:solidFill>
                <a:latin typeface="华文细黑" pitchFamily="2" charset="-122"/>
                <a:ea typeface="华文细黑" pitchFamily="2" charset="-122"/>
              </a:rPr>
              <a:t>功能。</a:t>
            </a:r>
            <a:endParaRPr lang="zh-CN" altLang="zh-CN" sz="2000" dirty="0">
              <a:solidFill>
                <a:schemeClr val="tx1"/>
              </a:solidFill>
              <a:latin typeface="华文细黑" pitchFamily="2" charset="-122"/>
              <a:ea typeface="华文细黑" pitchFamily="2" charset="-122"/>
            </a:endParaRPr>
          </a:p>
        </p:txBody>
      </p:sp>
      <p:sp>
        <p:nvSpPr>
          <p:cNvPr id="4" name="灯片编号占位符 3"/>
          <p:cNvSpPr>
            <a:spLocks noGrp="1"/>
          </p:cNvSpPr>
          <p:nvPr>
            <p:ph type="sldNum" sz="quarter" idx="12"/>
          </p:nvPr>
        </p:nvSpPr>
        <p:spPr>
          <a:xfrm>
            <a:off x="8738120" y="6448251"/>
            <a:ext cx="40588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89</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611188" y="476250"/>
            <a:ext cx="7772400" cy="1196975"/>
          </a:xfrm>
        </p:spPr>
        <p:txBody>
          <a:bodyPr/>
          <a:lstStyle/>
          <a:p>
            <a:pPr marL="838200" indent="-838200" eaLnBrk="1" hangingPunct="1">
              <a:buFontTx/>
              <a:buAutoNum type="arabicPeriod"/>
            </a:pPr>
            <a:r>
              <a:rPr lang="zh-CN" altLang="en-US" sz="3600">
                <a:solidFill>
                  <a:srgbClr val="0000FF"/>
                </a:solidFill>
                <a:latin typeface="华文细黑" pitchFamily="2" charset="-122"/>
                <a:ea typeface="华文细黑" pitchFamily="2" charset="-122"/>
              </a:rPr>
              <a:t>信息提取</a:t>
            </a:r>
          </a:p>
        </p:txBody>
      </p:sp>
      <p:sp>
        <p:nvSpPr>
          <p:cNvPr id="46083" name="Rectangle 3"/>
          <p:cNvSpPr>
            <a:spLocks noGrp="1" noChangeArrowheads="1"/>
          </p:cNvSpPr>
          <p:nvPr>
            <p:ph idx="1"/>
          </p:nvPr>
        </p:nvSpPr>
        <p:spPr>
          <a:xfrm>
            <a:off x="0" y="1916113"/>
            <a:ext cx="9144000" cy="3252787"/>
          </a:xfrm>
        </p:spPr>
        <p:txBody>
          <a:bodyPr/>
          <a:lstStyle/>
          <a:p>
            <a:pPr marL="609600" indent="-609600" eaLnBrk="1" hangingPunct="1">
              <a:buFontTx/>
              <a:buAutoNum type="arabicParenR"/>
            </a:pPr>
            <a:r>
              <a:rPr lang="zh-CN" altLang="en-US" sz="2800">
                <a:solidFill>
                  <a:srgbClr val="0000FF"/>
                </a:solidFill>
                <a:latin typeface="华文细黑" pitchFamily="2" charset="-122"/>
                <a:ea typeface="华文细黑" pitchFamily="2" charset="-122"/>
              </a:rPr>
              <a:t>前置放大器：</a:t>
            </a:r>
          </a:p>
          <a:p>
            <a:pPr marL="1322388" lvl="1" indent="-533400" eaLnBrk="1" hangingPunct="1">
              <a:buFontTx/>
              <a:buChar char="•"/>
            </a:pPr>
            <a:r>
              <a:rPr lang="zh-CN" altLang="en-US">
                <a:solidFill>
                  <a:srgbClr val="0070C0"/>
                </a:solidFill>
                <a:latin typeface="华文细黑" pitchFamily="2" charset="-122"/>
                <a:ea typeface="华文细黑" pitchFamily="2" charset="-122"/>
              </a:rPr>
              <a:t>电流灵敏放大器：	</a:t>
            </a:r>
            <a:r>
              <a:rPr lang="zh-CN" altLang="en-US" sz="2400" b="1">
                <a:solidFill>
                  <a:srgbClr val="0070C0"/>
                </a:solidFill>
                <a:latin typeface="华文细黑" pitchFamily="2" charset="-122"/>
                <a:ea typeface="华文细黑" pitchFamily="2" charset="-122"/>
              </a:rPr>
              <a:t>用于定时</a:t>
            </a:r>
            <a:r>
              <a:rPr lang="en-US" altLang="zh-CN" sz="2400" b="1">
                <a:solidFill>
                  <a:srgbClr val="0070C0"/>
                </a:solidFill>
                <a:latin typeface="华文细黑" pitchFamily="2" charset="-122"/>
                <a:ea typeface="华文细黑" pitchFamily="2" charset="-122"/>
              </a:rPr>
              <a:t>,</a:t>
            </a:r>
            <a:r>
              <a:rPr lang="zh-CN" altLang="en-US" sz="2400" b="1">
                <a:solidFill>
                  <a:srgbClr val="0070C0"/>
                </a:solidFill>
                <a:latin typeface="华文细黑" pitchFamily="2" charset="-122"/>
                <a:ea typeface="华文细黑" pitchFamily="2" charset="-122"/>
              </a:rPr>
              <a:t>高计数率信号预放大</a:t>
            </a:r>
          </a:p>
          <a:p>
            <a:pPr marL="1322388" lvl="1" indent="-533400" eaLnBrk="1" hangingPunct="1">
              <a:buFontTx/>
              <a:buChar char="•"/>
            </a:pPr>
            <a:r>
              <a:rPr lang="zh-CN" altLang="en-US">
                <a:solidFill>
                  <a:srgbClr val="0070C0"/>
                </a:solidFill>
                <a:latin typeface="华文细黑" pitchFamily="2" charset="-122"/>
                <a:ea typeface="华文细黑" pitchFamily="2" charset="-122"/>
              </a:rPr>
              <a:t>电荷灵敏放大器：	</a:t>
            </a:r>
            <a:r>
              <a:rPr lang="zh-CN" altLang="en-US" sz="2400" b="1">
                <a:solidFill>
                  <a:srgbClr val="0070C0"/>
                </a:solidFill>
                <a:latin typeface="华文细黑" pitchFamily="2" charset="-122"/>
                <a:ea typeface="华文细黑" pitchFamily="2" charset="-122"/>
              </a:rPr>
              <a:t>用于能谱测量预放大</a:t>
            </a:r>
            <a:r>
              <a:rPr lang="zh-CN" altLang="en-US" b="1">
                <a:solidFill>
                  <a:srgbClr val="0070C0"/>
                </a:solidFill>
                <a:latin typeface="华文细黑" pitchFamily="2" charset="-122"/>
                <a:ea typeface="华文细黑" pitchFamily="2" charset="-122"/>
              </a:rPr>
              <a:t> </a:t>
            </a:r>
          </a:p>
          <a:p>
            <a:pPr marL="1322388" lvl="1" indent="-533400" eaLnBrk="1" hangingPunct="1">
              <a:buFontTx/>
              <a:buChar char="•"/>
            </a:pPr>
            <a:r>
              <a:rPr lang="zh-CN" altLang="en-US">
                <a:solidFill>
                  <a:srgbClr val="0070C0"/>
                </a:solidFill>
                <a:latin typeface="华文细黑" pitchFamily="2" charset="-122"/>
                <a:ea typeface="华文细黑" pitchFamily="2" charset="-122"/>
              </a:rPr>
              <a:t>寄生电容前置放大器</a:t>
            </a:r>
            <a:r>
              <a:rPr lang="en-US" altLang="zh-CN" sz="2000">
                <a:solidFill>
                  <a:srgbClr val="0070C0"/>
                </a:solidFill>
                <a:latin typeface="华文细黑" pitchFamily="2" charset="-122"/>
                <a:ea typeface="华文细黑" pitchFamily="2" charset="-122"/>
              </a:rPr>
              <a:t>(Parasitic-capacitance Preamplifier)</a:t>
            </a:r>
            <a:r>
              <a:rPr lang="zh-CN" altLang="en-US" sz="2000">
                <a:solidFill>
                  <a:srgbClr val="0070C0"/>
                </a:solidFill>
                <a:latin typeface="华文细黑" pitchFamily="2" charset="-122"/>
                <a:ea typeface="华文细黑" pitchFamily="2" charset="-122"/>
              </a:rPr>
              <a:t>：</a:t>
            </a:r>
            <a:r>
              <a:rPr lang="zh-CN" altLang="en-US">
                <a:solidFill>
                  <a:srgbClr val="0070C0"/>
                </a:solidFill>
                <a:latin typeface="华文细黑" pitchFamily="2" charset="-122"/>
                <a:ea typeface="华文细黑" pitchFamily="2" charset="-122"/>
              </a:rPr>
              <a:t>		 </a:t>
            </a:r>
            <a:r>
              <a:rPr lang="zh-CN" altLang="en-US" sz="2400" b="1">
                <a:solidFill>
                  <a:srgbClr val="0070C0"/>
                </a:solidFill>
                <a:latin typeface="华文细黑" pitchFamily="2" charset="-122"/>
                <a:ea typeface="华文细黑" pitchFamily="2" charset="-122"/>
              </a:rPr>
              <a:t>用于低分辨能谱测量预放大</a:t>
            </a:r>
          </a:p>
        </p:txBody>
      </p:sp>
      <p:sp>
        <p:nvSpPr>
          <p:cNvPr id="4" name="灯片编号占位符 3"/>
          <p:cNvSpPr>
            <a:spLocks noGrp="1"/>
          </p:cNvSpPr>
          <p:nvPr>
            <p:ph type="sldNum" sz="quarter" idx="12"/>
          </p:nvPr>
        </p:nvSpPr>
        <p:spPr/>
        <p:txBody>
          <a:bodyPr/>
          <a:lstStyle/>
          <a:p>
            <a:pPr>
              <a:defRPr/>
            </a:pPr>
            <a:fld id="{BEE4C853-CD00-4AE9-9218-4D106668ED9B}" type="slidenum">
              <a:rPr lang="en-US" altLang="zh-CN" smtClean="0">
                <a:latin typeface="华文细黑" pitchFamily="2" charset="-122"/>
                <a:ea typeface="华文细黑" pitchFamily="2" charset="-122"/>
              </a:rPr>
              <a:pPr>
                <a:defRPr/>
              </a:pPr>
              <a:t>9</a:t>
            </a:fld>
            <a:endParaRPr lang="en-US" altLang="zh-CN">
              <a:latin typeface="华文细黑" pitchFamily="2" charset="-122"/>
              <a:ea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6083">
                                            <p:txEl>
                                              <p:pRg st="1" end="1"/>
                                            </p:txEl>
                                          </p:spTgt>
                                        </p:tgtEl>
                                        <p:attrNameLst>
                                          <p:attrName>style.visibility</p:attrName>
                                        </p:attrNameLst>
                                      </p:cBhvr>
                                      <p:to>
                                        <p:strVal val="visible"/>
                                      </p:to>
                                    </p:set>
                                    <p:anim calcmode="lin" valueType="num">
                                      <p:cBhvr additive="base">
                                        <p:cTn id="7" dur="500" fill="hold"/>
                                        <p:tgtEl>
                                          <p:spTgt spid="4608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6083">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6083">
                                            <p:txEl>
                                              <p:pRg st="2" end="2"/>
                                            </p:txEl>
                                          </p:spTgt>
                                        </p:tgtEl>
                                        <p:attrNameLst>
                                          <p:attrName>style.visibility</p:attrName>
                                        </p:attrNameLst>
                                      </p:cBhvr>
                                      <p:to>
                                        <p:strVal val="visible"/>
                                      </p:to>
                                    </p:set>
                                    <p:anim calcmode="lin" valueType="num">
                                      <p:cBhvr additive="base">
                                        <p:cTn id="11" dur="500" fill="hold"/>
                                        <p:tgtEl>
                                          <p:spTgt spid="46083">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6083">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6083">
                                            <p:txEl>
                                              <p:pRg st="3" end="3"/>
                                            </p:txEl>
                                          </p:spTgt>
                                        </p:tgtEl>
                                        <p:attrNameLst>
                                          <p:attrName>style.visibility</p:attrName>
                                        </p:attrNameLst>
                                      </p:cBhvr>
                                      <p:to>
                                        <p:strVal val="visible"/>
                                      </p:to>
                                    </p:set>
                                    <p:anim calcmode="lin" valueType="num">
                                      <p:cBhvr additive="base">
                                        <p:cTn id="15" dur="500" fill="hold"/>
                                        <p:tgtEl>
                                          <p:spTgt spid="46083">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608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457200" y="404664"/>
          <a:ext cx="8229600" cy="5048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4931" name="Rectangle 3"/>
          <p:cNvSpPr>
            <a:spLocks noGrp="1" noChangeArrowheads="1"/>
          </p:cNvSpPr>
          <p:nvPr>
            <p:ph type="body" idx="1"/>
          </p:nvPr>
        </p:nvSpPr>
        <p:spPr>
          <a:xfrm>
            <a:off x="457200" y="1196975"/>
            <a:ext cx="8218488" cy="5400675"/>
          </a:xfrm>
        </p:spPr>
        <p:txBody>
          <a:bodyPr/>
          <a:lstStyle/>
          <a:p>
            <a:pPr indent="11113">
              <a:buFont typeface="+mj-lt"/>
              <a:buAutoNum type="arabicPeriod" startAt="2"/>
            </a:pPr>
            <a:r>
              <a:rPr lang="en-US" altLang="zh-CN" sz="2800" dirty="0"/>
              <a:t>VME</a:t>
            </a:r>
            <a:r>
              <a:rPr lang="zh-CN" altLang="en-US" sz="2800" dirty="0"/>
              <a:t>总线的发展过程 </a:t>
            </a:r>
          </a:p>
          <a:p>
            <a:pPr marL="1333500" lvl="1">
              <a:buFont typeface="Wingdings" pitchFamily="2" charset="2"/>
              <a:buChar char="l"/>
            </a:pPr>
            <a:r>
              <a:rPr lang="en-US" altLang="zh-CN" sz="2400" dirty="0">
                <a:solidFill>
                  <a:schemeClr val="tx1"/>
                </a:solidFill>
                <a:latin typeface="+mn-lt"/>
                <a:ea typeface="+mn-ea"/>
              </a:rPr>
              <a:t>VME BUS</a:t>
            </a:r>
            <a:r>
              <a:rPr lang="zh-CN" altLang="zh-CN" sz="2400" dirty="0">
                <a:solidFill>
                  <a:schemeClr val="tx1"/>
                </a:solidFill>
                <a:latin typeface="+mn-lt"/>
                <a:ea typeface="+mn-ea"/>
              </a:rPr>
              <a:t>已成为被广泛采用的一种计算机标准总线，估计世界上已有</a:t>
            </a:r>
            <a:r>
              <a:rPr lang="en-US" altLang="zh-CN" sz="2400" dirty="0">
                <a:solidFill>
                  <a:schemeClr val="tx1"/>
                </a:solidFill>
                <a:latin typeface="+mn-lt"/>
                <a:ea typeface="+mn-ea"/>
              </a:rPr>
              <a:t> 200</a:t>
            </a:r>
            <a:r>
              <a:rPr lang="zh-CN" altLang="zh-CN" sz="2400" dirty="0">
                <a:solidFill>
                  <a:schemeClr val="tx1"/>
                </a:solidFill>
                <a:latin typeface="+mn-lt"/>
                <a:ea typeface="+mn-ea"/>
              </a:rPr>
              <a:t>多家厂家生产，产品谱极为丰富，相应的软件也得到发展。</a:t>
            </a:r>
          </a:p>
          <a:p>
            <a:pPr marL="1333500" lvl="1">
              <a:buFont typeface="Wingdings" pitchFamily="2" charset="2"/>
              <a:buChar char="l"/>
            </a:pPr>
            <a:r>
              <a:rPr lang="en-US" altLang="zh-CN" sz="2400" dirty="0"/>
              <a:t>Versa Bus</a:t>
            </a:r>
          </a:p>
          <a:p>
            <a:pPr marL="1333500" lvl="1">
              <a:buFont typeface="Wingdings" pitchFamily="2" charset="2"/>
              <a:buChar char="l"/>
            </a:pPr>
            <a:r>
              <a:rPr lang="en-US" altLang="zh-CN" sz="2400" dirty="0"/>
              <a:t>VME Bus version A</a:t>
            </a:r>
          </a:p>
          <a:p>
            <a:pPr marL="1333500" lvl="1">
              <a:buFont typeface="Wingdings" pitchFamily="2" charset="2"/>
              <a:buChar char="l"/>
            </a:pPr>
            <a:r>
              <a:rPr lang="en-US" altLang="zh-CN" sz="2400" dirty="0" err="1"/>
              <a:t>Ver</a:t>
            </a:r>
            <a:r>
              <a:rPr lang="en-US" altLang="zh-CN" sz="2400" dirty="0"/>
              <a:t> B/C/C.1 IEC821 IEEE1014-1087</a:t>
            </a:r>
          </a:p>
          <a:p>
            <a:pPr marL="1333500" lvl="1">
              <a:buFont typeface="Wingdings" pitchFamily="2" charset="2"/>
              <a:buNone/>
            </a:pPr>
            <a:r>
              <a:rPr lang="en-US" altLang="zh-CN" sz="2400" dirty="0"/>
              <a:t>VME BUS</a:t>
            </a:r>
            <a:r>
              <a:rPr lang="zh-CN" altLang="en-US" sz="2400" dirty="0"/>
              <a:t>在当代物理实验中应用</a:t>
            </a:r>
          </a:p>
          <a:p>
            <a:pPr marL="1970088" lvl="2">
              <a:buFontTx/>
              <a:buChar char="•"/>
            </a:pPr>
            <a:r>
              <a:rPr lang="zh-CN" altLang="en-US" sz="2000" dirty="0"/>
              <a:t>数据获取系统</a:t>
            </a:r>
          </a:p>
          <a:p>
            <a:pPr marL="1970088" lvl="2">
              <a:buFontTx/>
              <a:buChar char="•"/>
            </a:pPr>
            <a:r>
              <a:rPr lang="zh-CN" altLang="en-US" sz="2000" dirty="0"/>
              <a:t>实验装置控制系统</a:t>
            </a:r>
          </a:p>
          <a:p>
            <a:pPr marL="1970088" lvl="2">
              <a:buFontTx/>
              <a:buChar char="•"/>
            </a:pPr>
            <a:r>
              <a:rPr lang="zh-CN" altLang="en-US" sz="2000" dirty="0"/>
              <a:t>实验装置测试系统</a:t>
            </a:r>
          </a:p>
          <a:p>
            <a:pPr indent="11113">
              <a:buFont typeface="Wingdings" pitchFamily="2" charset="2"/>
              <a:buAutoNum type="arabicPeriod" startAt="2"/>
            </a:pPr>
            <a:endParaRPr lang="en-US" altLang="zh-CN" sz="2800" dirty="0"/>
          </a:p>
        </p:txBody>
      </p:sp>
      <p:sp>
        <p:nvSpPr>
          <p:cNvPr id="4" name="灯片编号占位符 3"/>
          <p:cNvSpPr>
            <a:spLocks noGrp="1"/>
          </p:cNvSpPr>
          <p:nvPr>
            <p:ph type="sldNum" sz="quarter" idx="12"/>
          </p:nvPr>
        </p:nvSpPr>
        <p:spPr>
          <a:xfrm>
            <a:off x="8738120" y="6448251"/>
            <a:ext cx="40588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90</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p:cNvGraphicFramePr/>
          <p:nvPr/>
        </p:nvGraphicFramePr>
        <p:xfrm>
          <a:off x="457200" y="403895"/>
          <a:ext cx="8229600" cy="5048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图示 7"/>
          <p:cNvGraphicFramePr/>
          <p:nvPr/>
        </p:nvGraphicFramePr>
        <p:xfrm>
          <a:off x="457200" y="1196975"/>
          <a:ext cx="8229600" cy="540067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 name="灯片编号占位符 3"/>
          <p:cNvSpPr>
            <a:spLocks noGrp="1"/>
          </p:cNvSpPr>
          <p:nvPr>
            <p:ph type="sldNum" sz="quarter" idx="12"/>
          </p:nvPr>
        </p:nvSpPr>
        <p:spPr>
          <a:xfrm>
            <a:off x="8594104" y="6448251"/>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91</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华文细黑" pitchFamily="2" charset="-122"/>
              <a:ea typeface="华文细黑" pitchFamily="2" charset="-122"/>
              <a:cs typeface="+mn-cs"/>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p:cNvSpPr>
            <a:spLocks noGrp="1" noChangeArrowheads="1"/>
          </p:cNvSpPr>
          <p:nvPr>
            <p:ph type="title"/>
          </p:nvPr>
        </p:nvSpPr>
        <p:spPr>
          <a:xfrm>
            <a:off x="457200" y="332656"/>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a:t>VME CRATE</a:t>
            </a:r>
          </a:p>
        </p:txBody>
      </p:sp>
      <p:pic>
        <p:nvPicPr>
          <p:cNvPr id="144387" name="Picture 3"/>
          <p:cNvPicPr>
            <a:picLocks noGrp="1" noChangeAspect="1" noChangeArrowheads="1"/>
          </p:cNvPicPr>
          <p:nvPr>
            <p:ph type="body" idx="1"/>
          </p:nvPr>
        </p:nvPicPr>
        <p:blipFill>
          <a:blip r:embed="rId2" cstate="print"/>
          <a:srcRect/>
          <a:stretch>
            <a:fillRect/>
          </a:stretch>
        </p:blipFill>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92</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a:xfrm>
            <a:off x="457200" y="403895"/>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t>VME BUS</a:t>
            </a:r>
            <a:r>
              <a:rPr lang="zh-CN" altLang="en-US" sz="2800" dirty="0"/>
              <a:t>接口系统基本构成－功能组件</a:t>
            </a:r>
          </a:p>
        </p:txBody>
      </p:sp>
      <p:sp>
        <p:nvSpPr>
          <p:cNvPr id="126979" name="Rectangle 3"/>
          <p:cNvSpPr>
            <a:spLocks noGrp="1" noChangeArrowheads="1"/>
          </p:cNvSpPr>
          <p:nvPr>
            <p:ph type="body" idx="1"/>
          </p:nvPr>
        </p:nvSpPr>
        <p:spPr/>
        <p:txBody>
          <a:bodyPr/>
          <a:lstStyle/>
          <a:p>
            <a:r>
              <a:rPr lang="zh-CN" altLang="en-US" sz="2800" dirty="0"/>
              <a:t>主设备子系统</a:t>
            </a:r>
          </a:p>
          <a:p>
            <a:pPr lvl="1"/>
            <a:r>
              <a:rPr lang="en-US" altLang="zh-CN" sz="2400" dirty="0"/>
              <a:t>Master    </a:t>
            </a:r>
            <a:r>
              <a:rPr lang="zh-CN" altLang="en-US" sz="2400" dirty="0"/>
              <a:t>主设备，能启动总线进行数据传送的功能组件；</a:t>
            </a:r>
          </a:p>
          <a:p>
            <a:pPr lvl="1"/>
            <a:r>
              <a:rPr lang="en-US" altLang="zh-CN" sz="2400" dirty="0"/>
              <a:t>Requester  </a:t>
            </a:r>
            <a:r>
              <a:rPr lang="zh-CN" altLang="en-US" sz="2400" dirty="0"/>
              <a:t>请求器，与</a:t>
            </a:r>
            <a:r>
              <a:rPr lang="en-US" altLang="zh-CN" sz="2400" dirty="0"/>
              <a:t>Master</a:t>
            </a:r>
            <a:r>
              <a:rPr lang="zh-CN" altLang="en-US" sz="2400" dirty="0"/>
              <a:t>放置在同一块</a:t>
            </a:r>
            <a:r>
              <a:rPr lang="en-US" altLang="zh-CN" sz="2400" dirty="0"/>
              <a:t>Board</a:t>
            </a:r>
            <a:r>
              <a:rPr lang="zh-CN" altLang="en-US" sz="2400" dirty="0"/>
              <a:t>功能组件，在</a:t>
            </a:r>
            <a:r>
              <a:rPr lang="en-US" altLang="zh-CN" sz="2400" dirty="0"/>
              <a:t>Master</a:t>
            </a:r>
            <a:r>
              <a:rPr lang="zh-CN" altLang="en-US" sz="2400" dirty="0"/>
              <a:t>或中断处理器要求使用数据传送总线时，向系统发出申请；</a:t>
            </a:r>
          </a:p>
          <a:p>
            <a:pPr lvl="1"/>
            <a:r>
              <a:rPr lang="en-US" altLang="zh-CN" sz="2400" dirty="0"/>
              <a:t>Interrupt  Handler </a:t>
            </a:r>
            <a:r>
              <a:rPr lang="zh-CN" altLang="en-US" sz="2400" dirty="0"/>
              <a:t>中断处理器，用来探测由中断器发出的中断请求，并向该中断器获取状态</a:t>
            </a:r>
            <a:r>
              <a:rPr lang="en-US" altLang="zh-CN" sz="2400" dirty="0"/>
              <a:t>/</a:t>
            </a:r>
            <a:r>
              <a:rPr lang="zh-CN" altLang="en-US" sz="2400" dirty="0"/>
              <a:t>标记信息的功能组件。</a:t>
            </a:r>
          </a:p>
          <a:p>
            <a:pPr lvl="1"/>
            <a:r>
              <a:rPr lang="en-US" altLang="zh-CN" sz="2400" dirty="0"/>
              <a:t>Location  Monitor  </a:t>
            </a:r>
            <a:r>
              <a:rPr lang="zh-CN" altLang="en-US" sz="2400" dirty="0"/>
              <a:t>地址监视器，用来监视总线的一个功能组件，若某一个地址被选中，它将发出在线信号。 </a:t>
            </a:r>
          </a:p>
        </p:txBody>
      </p:sp>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93</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a:xfrm>
            <a:off x="457200" y="404664"/>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t>VME BUS</a:t>
            </a:r>
            <a:r>
              <a:rPr lang="zh-CN" altLang="en-US" sz="2800" dirty="0"/>
              <a:t>接口系统基本构成－功能组件</a:t>
            </a:r>
          </a:p>
        </p:txBody>
      </p:sp>
      <p:sp>
        <p:nvSpPr>
          <p:cNvPr id="128003" name="Rectangle 3"/>
          <p:cNvSpPr>
            <a:spLocks noGrp="1" noChangeArrowheads="1"/>
          </p:cNvSpPr>
          <p:nvPr>
            <p:ph type="body" idx="1"/>
          </p:nvPr>
        </p:nvSpPr>
        <p:spPr>
          <a:xfrm>
            <a:off x="457200" y="1196975"/>
            <a:ext cx="8229600" cy="5661025"/>
          </a:xfrm>
        </p:spPr>
        <p:txBody>
          <a:bodyPr/>
          <a:lstStyle/>
          <a:p>
            <a:pPr>
              <a:lnSpc>
                <a:spcPct val="80000"/>
              </a:lnSpc>
            </a:pPr>
            <a:r>
              <a:rPr lang="zh-CN" altLang="en-US" sz="2000"/>
              <a:t>从设备子系统</a:t>
            </a:r>
          </a:p>
          <a:p>
            <a:pPr lvl="1">
              <a:lnSpc>
                <a:spcPct val="80000"/>
              </a:lnSpc>
            </a:pPr>
            <a:r>
              <a:rPr lang="en-US" altLang="zh-CN" sz="1800"/>
              <a:t>Slave   </a:t>
            </a:r>
            <a:r>
              <a:rPr lang="zh-CN" altLang="en-US" sz="1800"/>
              <a:t>从设备，能对主设备产生数据传送操作响应的功能组件；</a:t>
            </a:r>
          </a:p>
          <a:p>
            <a:pPr lvl="1">
              <a:lnSpc>
                <a:spcPct val="80000"/>
              </a:lnSpc>
            </a:pPr>
            <a:r>
              <a:rPr lang="en-US" altLang="zh-CN" sz="1800"/>
              <a:t>Interrupt  </a:t>
            </a:r>
            <a:r>
              <a:rPr lang="zh-CN" altLang="en-US" sz="1800"/>
              <a:t>中断器，产生中断请求的功能组件，可为中断处理器提供状态</a:t>
            </a:r>
            <a:r>
              <a:rPr lang="en-US" altLang="zh-CN" sz="1800"/>
              <a:t>/</a:t>
            </a:r>
            <a:r>
              <a:rPr lang="zh-CN" altLang="en-US" sz="1800"/>
              <a:t>标记信息。</a:t>
            </a:r>
          </a:p>
          <a:p>
            <a:pPr>
              <a:lnSpc>
                <a:spcPct val="80000"/>
              </a:lnSpc>
            </a:pPr>
            <a:r>
              <a:rPr lang="zh-CN" altLang="en-US" sz="2000"/>
              <a:t>控制子系统</a:t>
            </a:r>
          </a:p>
          <a:p>
            <a:pPr lvl="1">
              <a:lnSpc>
                <a:spcPct val="80000"/>
              </a:lnSpc>
            </a:pPr>
            <a:r>
              <a:rPr lang="en-US" altLang="zh-CN" sz="1800"/>
              <a:t>Arbiter  </a:t>
            </a:r>
            <a:r>
              <a:rPr lang="zh-CN" altLang="en-US" sz="1800"/>
              <a:t>仲裁器   该功能组件接收来自请求器对总线控制权的申请，经它处理后把数据传送总线控制权交给一个请求器，保证在同一时刻不能有两个主设备来控制总线。                                                                         </a:t>
            </a:r>
          </a:p>
          <a:p>
            <a:pPr lvl="1">
              <a:lnSpc>
                <a:spcPct val="80000"/>
              </a:lnSpc>
            </a:pPr>
            <a:r>
              <a:rPr lang="zh-CN" altLang="en-US" sz="1800"/>
              <a:t>系统时钟驱动器，</a:t>
            </a:r>
            <a:r>
              <a:rPr lang="en-US" altLang="zh-CN" sz="1800"/>
              <a:t>System Clock Driver  </a:t>
            </a:r>
            <a:r>
              <a:rPr lang="zh-CN" altLang="en-US" sz="1800"/>
              <a:t>提供</a:t>
            </a:r>
            <a:r>
              <a:rPr lang="en-US" altLang="zh-CN" sz="1800"/>
              <a:t>16MHZ</a:t>
            </a:r>
            <a:r>
              <a:rPr lang="zh-CN" altLang="en-US" sz="1800"/>
              <a:t>时刻信号给总线系统。</a:t>
            </a:r>
          </a:p>
          <a:p>
            <a:pPr lvl="1">
              <a:lnSpc>
                <a:spcPct val="80000"/>
              </a:lnSpc>
            </a:pPr>
            <a:r>
              <a:rPr lang="zh-CN" altLang="en-US" sz="1800"/>
              <a:t>电源监视器，</a:t>
            </a:r>
            <a:r>
              <a:rPr lang="en-US" altLang="zh-CN" sz="1800"/>
              <a:t>Power Monitor </a:t>
            </a:r>
            <a:r>
              <a:rPr lang="zh-CN" altLang="en-US" sz="1800"/>
              <a:t>用来检测主电源状态，电源不正常时发出信号。</a:t>
            </a:r>
          </a:p>
          <a:p>
            <a:pPr lvl="1">
              <a:lnSpc>
                <a:spcPct val="80000"/>
              </a:lnSpc>
            </a:pPr>
            <a:r>
              <a:rPr lang="zh-CN" altLang="en-US" sz="1800"/>
              <a:t>总线定时器，</a:t>
            </a:r>
            <a:r>
              <a:rPr lang="en-US" altLang="zh-CN" sz="1800"/>
              <a:t>Bus timer   </a:t>
            </a:r>
            <a:r>
              <a:rPr lang="zh-CN" altLang="en-US" sz="1800"/>
              <a:t>检测每一次数据传送时间长短，超时情况下，由它停止这一周期。</a:t>
            </a:r>
          </a:p>
          <a:p>
            <a:pPr lvl="1">
              <a:lnSpc>
                <a:spcPct val="80000"/>
              </a:lnSpc>
            </a:pPr>
            <a:r>
              <a:rPr lang="zh-CN" altLang="en-US" sz="1800"/>
              <a:t>中断回答菊花链驱动器，</a:t>
            </a:r>
            <a:r>
              <a:rPr lang="en-US" altLang="zh-CN" sz="1800"/>
              <a:t>IACK Daisy-Chain Driver</a:t>
            </a:r>
            <a:r>
              <a:rPr lang="zh-CN" altLang="en-US" sz="1800"/>
              <a:t>，在中断处理器回答一个中断请求时，该功能组件激活菊花链，保证只有一个中断器得到响应。菊花链，</a:t>
            </a:r>
            <a:r>
              <a:rPr lang="en-US" altLang="zh-CN" sz="1800"/>
              <a:t>Daisy-chain </a:t>
            </a:r>
            <a:r>
              <a:rPr lang="zh-CN" altLang="en-US" sz="1800"/>
              <a:t>一种特殊类型连线结构，以</a:t>
            </a:r>
            <a:r>
              <a:rPr lang="en-US" altLang="zh-CN" sz="1800"/>
              <a:t>"</a:t>
            </a:r>
            <a:r>
              <a:rPr lang="zh-CN" altLang="en-US" sz="1800"/>
              <a:t>接力</a:t>
            </a:r>
            <a:r>
              <a:rPr lang="en-US" altLang="zh-CN" sz="1800"/>
              <a:t>"</a:t>
            </a:r>
            <a:r>
              <a:rPr lang="zh-CN" altLang="en-US" sz="1800"/>
              <a:t>方式把信号从一块板传到另一块板。</a:t>
            </a:r>
          </a:p>
          <a:p>
            <a:pPr lvl="1">
              <a:lnSpc>
                <a:spcPct val="80000"/>
              </a:lnSpc>
            </a:pPr>
            <a:r>
              <a:rPr lang="zh-CN" altLang="en-US" sz="1800"/>
              <a:t>系统控制板，</a:t>
            </a:r>
            <a:r>
              <a:rPr lang="en-US" altLang="zh-CN" sz="1800"/>
              <a:t>System Controller Board    </a:t>
            </a:r>
            <a:r>
              <a:rPr lang="zh-CN" altLang="en-US" sz="1800"/>
              <a:t>通常放在第一个</a:t>
            </a:r>
            <a:r>
              <a:rPr lang="en-US" altLang="zh-CN" sz="1800"/>
              <a:t>Slot</a:t>
            </a:r>
            <a:r>
              <a:rPr lang="zh-CN" altLang="en-US" sz="1800"/>
              <a:t>上的电路板，它包括有：</a:t>
            </a:r>
            <a:r>
              <a:rPr lang="en-US" altLang="zh-CN" sz="1800"/>
              <a:t>System Clock Driver</a:t>
            </a:r>
            <a:r>
              <a:rPr lang="zh-CN" altLang="en-US" sz="1800"/>
              <a:t>、 </a:t>
            </a:r>
            <a:r>
              <a:rPr lang="en-US" altLang="zh-CN" sz="1800"/>
              <a:t>Arbiter</a:t>
            </a:r>
            <a:r>
              <a:rPr lang="zh-CN" altLang="en-US" sz="1800"/>
              <a:t>、 </a:t>
            </a:r>
            <a:r>
              <a:rPr lang="en-US" altLang="zh-CN" sz="1800"/>
              <a:t>Bus  timer</a:t>
            </a:r>
            <a:r>
              <a:rPr lang="zh-CN" altLang="en-US" sz="1800"/>
              <a:t>、</a:t>
            </a:r>
            <a:r>
              <a:rPr lang="en-US" altLang="zh-CN" sz="1800"/>
              <a:t>IACK Daisy-Chain Driver</a:t>
            </a:r>
            <a:r>
              <a:rPr lang="zh-CN" altLang="en-US" sz="1800"/>
              <a:t>等，有时也包括 </a:t>
            </a:r>
            <a:r>
              <a:rPr lang="en-US" altLang="zh-CN" sz="1800"/>
              <a:t>Power Monitor</a:t>
            </a:r>
            <a:r>
              <a:rPr lang="zh-CN" altLang="en-US" sz="1800"/>
              <a:t>。 </a:t>
            </a:r>
          </a:p>
        </p:txBody>
      </p:sp>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94</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Grp="1" noChangeArrowheads="1"/>
          </p:cNvSpPr>
          <p:nvPr>
            <p:ph type="title"/>
          </p:nvPr>
        </p:nvSpPr>
        <p:spPr>
          <a:xfrm>
            <a:off x="457200" y="332656"/>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dirty="0"/>
              <a:t>VME BUS</a:t>
            </a:r>
            <a:r>
              <a:rPr lang="zh-CN" altLang="en-US" sz="2800" dirty="0"/>
              <a:t>接口系统基本构成－子总线</a:t>
            </a:r>
          </a:p>
        </p:txBody>
      </p:sp>
      <p:sp>
        <p:nvSpPr>
          <p:cNvPr id="129027" name="Rectangle 3"/>
          <p:cNvSpPr>
            <a:spLocks noGrp="1" noChangeArrowheads="1"/>
          </p:cNvSpPr>
          <p:nvPr>
            <p:ph type="body" idx="1"/>
          </p:nvPr>
        </p:nvSpPr>
        <p:spPr>
          <a:xfrm>
            <a:off x="457200" y="1196975"/>
            <a:ext cx="8229600" cy="5472113"/>
          </a:xfrm>
        </p:spPr>
        <p:txBody>
          <a:bodyPr/>
          <a:lstStyle/>
          <a:p>
            <a:pPr>
              <a:lnSpc>
                <a:spcPct val="80000"/>
              </a:lnSpc>
              <a:buFont typeface="Wingdings" pitchFamily="2" charset="2"/>
              <a:buNone/>
            </a:pPr>
            <a:r>
              <a:rPr lang="en-US" altLang="zh-CN" sz="2800"/>
              <a:t>VME </a:t>
            </a:r>
            <a:r>
              <a:rPr lang="zh-CN" altLang="en-US" sz="2800"/>
              <a:t>总线有四组子总线组成：</a:t>
            </a:r>
          </a:p>
          <a:p>
            <a:pPr lvl="1">
              <a:lnSpc>
                <a:spcPct val="80000"/>
              </a:lnSpc>
              <a:buFont typeface="Wingdings" pitchFamily="2" charset="2"/>
              <a:buAutoNum type="arabicPeriod"/>
            </a:pPr>
            <a:r>
              <a:rPr lang="en-US" altLang="zh-CN" sz="2400"/>
              <a:t>DTB(Data Transfer Bus)</a:t>
            </a:r>
            <a:r>
              <a:rPr lang="zh-CN" altLang="en-US" sz="2400"/>
              <a:t>数据传送总线，主设备用来与从设备之间交换数据的信息通道，也可由中断处理器在中断回答周期从中断器获取状态</a:t>
            </a:r>
            <a:r>
              <a:rPr lang="en-US" altLang="zh-CN" sz="2400"/>
              <a:t>/</a:t>
            </a:r>
            <a:r>
              <a:rPr lang="zh-CN" altLang="en-US" sz="2400"/>
              <a:t>标记信息。这组信息由地址、数据、控制等组成。</a:t>
            </a:r>
          </a:p>
          <a:p>
            <a:pPr lvl="1">
              <a:lnSpc>
                <a:spcPct val="80000"/>
              </a:lnSpc>
              <a:buFont typeface="Wingdings" pitchFamily="2" charset="2"/>
              <a:buAutoNum type="arabicPeriod"/>
            </a:pPr>
            <a:r>
              <a:rPr lang="en-US" altLang="zh-CN" sz="2400"/>
              <a:t>DTAB(Data Transfer Arbitration Bus)</a:t>
            </a:r>
            <a:r>
              <a:rPr lang="zh-CN" altLang="en-US" sz="2400"/>
              <a:t>数据传送仲裁器总线，主设备或中断处理器用来申请并获得</a:t>
            </a:r>
            <a:r>
              <a:rPr lang="en-US" altLang="zh-CN" sz="2400"/>
              <a:t>DTB</a:t>
            </a:r>
            <a:r>
              <a:rPr lang="zh-CN" altLang="en-US" sz="2400"/>
              <a:t>支配权的信息通道。</a:t>
            </a:r>
          </a:p>
          <a:p>
            <a:pPr lvl="1">
              <a:lnSpc>
                <a:spcPct val="80000"/>
              </a:lnSpc>
              <a:buFont typeface="Wingdings" pitchFamily="2" charset="2"/>
              <a:buAutoNum type="arabicPeriod"/>
            </a:pPr>
            <a:r>
              <a:rPr lang="en-US" altLang="zh-CN" sz="2400"/>
              <a:t>PIB(Priority Interrupt Bus)</a:t>
            </a:r>
            <a:r>
              <a:rPr lang="zh-CN" altLang="en-US" sz="2400"/>
              <a:t>优先级中断总线，用来完成优先级中断处理的信息通道。</a:t>
            </a:r>
          </a:p>
          <a:p>
            <a:pPr lvl="1">
              <a:lnSpc>
                <a:spcPct val="80000"/>
              </a:lnSpc>
              <a:buFont typeface="Wingdings" pitchFamily="2" charset="2"/>
              <a:buAutoNum type="arabicPeriod"/>
            </a:pPr>
            <a:r>
              <a:rPr lang="en-US" altLang="zh-CN" sz="2400"/>
              <a:t>UB(Utility Bus)</a:t>
            </a:r>
            <a:r>
              <a:rPr lang="zh-CN" altLang="en-US" sz="2400"/>
              <a:t>公用总线，用于系统整体的信号线集合，如系统复位，电源失效</a:t>
            </a:r>
            <a:r>
              <a:rPr lang="en-US" altLang="zh-CN" sz="2400"/>
              <a:t>,</a:t>
            </a:r>
            <a:r>
              <a:rPr lang="zh-CN" altLang="en-US" sz="2400"/>
              <a:t>时钟等。</a:t>
            </a:r>
          </a:p>
          <a:p>
            <a:pPr>
              <a:lnSpc>
                <a:spcPct val="80000"/>
              </a:lnSpc>
            </a:pPr>
            <a:r>
              <a:rPr lang="en-US" altLang="zh-CN" sz="2800"/>
              <a:t>VME BUS</a:t>
            </a:r>
            <a:r>
              <a:rPr lang="zh-CN" altLang="en-US" sz="2800"/>
              <a:t>系统就是由四组子总线、底板接口逻辑电路和按需要配置的功能组件集合组成的，这些功能组件通过底板信号线互相通讯。</a:t>
            </a:r>
          </a:p>
        </p:txBody>
      </p:sp>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95</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a:xfrm>
            <a:off x="457200" y="332656"/>
            <a:ext cx="8229600" cy="504825"/>
          </a:xfrm>
        </p:spPr>
        <p:style>
          <a:lnRef idx="2">
            <a:schemeClr val="dk1">
              <a:shade val="50000"/>
            </a:schemeClr>
          </a:lnRef>
          <a:fillRef idx="1">
            <a:schemeClr val="dk1"/>
          </a:fillRef>
          <a:effectRef idx="0">
            <a:schemeClr val="dk1"/>
          </a:effectRef>
          <a:fontRef idx="minor">
            <a:schemeClr val="lt1"/>
          </a:fontRef>
        </p:style>
        <p:txBody>
          <a:bodyPr/>
          <a:lstStyle/>
          <a:p>
            <a:r>
              <a:rPr lang="en-US" altLang="zh-CN" sz="2800" b="1" dirty="0"/>
              <a:t>VME64</a:t>
            </a:r>
            <a:r>
              <a:rPr lang="zh-CN" altLang="en-US" sz="2800" b="1" dirty="0"/>
              <a:t>－</a:t>
            </a:r>
            <a:r>
              <a:rPr lang="en-US" altLang="zh-CN" sz="2800" b="1" dirty="0"/>
              <a:t>Abstract</a:t>
            </a:r>
          </a:p>
        </p:txBody>
      </p:sp>
      <p:sp>
        <p:nvSpPr>
          <p:cNvPr id="130051" name="Rectangle 3"/>
          <p:cNvSpPr>
            <a:spLocks noGrp="1" noChangeArrowheads="1"/>
          </p:cNvSpPr>
          <p:nvPr>
            <p:ph type="body" idx="1"/>
          </p:nvPr>
        </p:nvSpPr>
        <p:spPr>
          <a:xfrm>
            <a:off x="468313" y="980728"/>
            <a:ext cx="8280400" cy="5732462"/>
          </a:xfrm>
        </p:spPr>
        <p:txBody>
          <a:bodyPr/>
          <a:lstStyle/>
          <a:p>
            <a:pPr>
              <a:lnSpc>
                <a:spcPct val="90000"/>
              </a:lnSpc>
            </a:pPr>
            <a:r>
              <a:rPr lang="en-US" altLang="zh-CN" sz="2800" dirty="0"/>
              <a:t>The VME64 specification establishes a framework for 8-, 16-, 32, and 64-bit parallel- bus computer architectures that can implement single and multiprocessor systems.</a:t>
            </a:r>
          </a:p>
          <a:p>
            <a:pPr>
              <a:lnSpc>
                <a:spcPct val="90000"/>
              </a:lnSpc>
            </a:pPr>
            <a:r>
              <a:rPr lang="en-US" altLang="zh-CN" sz="2800" dirty="0"/>
              <a:t>It is based on the </a:t>
            </a:r>
            <a:r>
              <a:rPr lang="en-US" altLang="zh-CN" sz="2800" dirty="0" err="1"/>
              <a:t>VMEbus</a:t>
            </a:r>
            <a:r>
              <a:rPr lang="en-US" altLang="zh-CN" sz="2800" dirty="0"/>
              <a:t> specification released by the </a:t>
            </a:r>
            <a:r>
              <a:rPr lang="en-US" altLang="zh-CN" sz="2800" dirty="0" err="1"/>
              <a:t>VMEbus</a:t>
            </a:r>
            <a:r>
              <a:rPr lang="en-US" altLang="zh-CN" sz="2800" dirty="0"/>
              <a:t> Manufacturers Group (now VITA) in August of 1982. </a:t>
            </a:r>
          </a:p>
          <a:p>
            <a:pPr>
              <a:lnSpc>
                <a:spcPct val="90000"/>
              </a:lnSpc>
            </a:pPr>
            <a:r>
              <a:rPr lang="en-US" altLang="zh-CN" sz="2800" dirty="0"/>
              <a:t>This bus includes the initial four basic </a:t>
            </a:r>
            <a:r>
              <a:rPr lang="en-US" altLang="zh-CN" sz="2800" dirty="0" err="1"/>
              <a:t>subbuses</a:t>
            </a:r>
            <a:r>
              <a:rPr lang="en-US" altLang="zh-CN" sz="2800" dirty="0"/>
              <a:t>: </a:t>
            </a:r>
          </a:p>
          <a:p>
            <a:pPr lvl="1">
              <a:lnSpc>
                <a:spcPct val="90000"/>
              </a:lnSpc>
            </a:pPr>
            <a:r>
              <a:rPr lang="en-US" altLang="zh-CN" sz="2400" dirty="0"/>
              <a:t>data transfer bus, </a:t>
            </a:r>
          </a:p>
          <a:p>
            <a:pPr lvl="1">
              <a:lnSpc>
                <a:spcPct val="90000"/>
              </a:lnSpc>
            </a:pPr>
            <a:r>
              <a:rPr lang="en-US" altLang="zh-CN" sz="2400" dirty="0"/>
              <a:t>priority interrupt bus, </a:t>
            </a:r>
          </a:p>
          <a:p>
            <a:pPr lvl="1">
              <a:lnSpc>
                <a:spcPct val="90000"/>
              </a:lnSpc>
            </a:pPr>
            <a:r>
              <a:rPr lang="en-US" altLang="zh-CN" sz="2400" dirty="0"/>
              <a:t>arbitration bus, </a:t>
            </a:r>
          </a:p>
          <a:p>
            <a:pPr lvl="1">
              <a:lnSpc>
                <a:spcPct val="90000"/>
              </a:lnSpc>
            </a:pPr>
            <a:r>
              <a:rPr lang="en-US" altLang="zh-CN" sz="2400" dirty="0"/>
              <a:t>utility bus. </a:t>
            </a:r>
          </a:p>
        </p:txBody>
      </p:sp>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96</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p:nvPr>
        </p:nvSpPr>
        <p:spPr>
          <a:xfrm>
            <a:off x="457200" y="332656"/>
            <a:ext cx="8229600" cy="504825"/>
          </a:xfrm>
        </p:spPr>
        <p:style>
          <a:lnRef idx="2">
            <a:schemeClr val="accent4">
              <a:shade val="50000"/>
            </a:schemeClr>
          </a:lnRef>
          <a:fillRef idx="1">
            <a:schemeClr val="accent4"/>
          </a:fillRef>
          <a:effectRef idx="0">
            <a:schemeClr val="accent4"/>
          </a:effectRef>
          <a:fontRef idx="minor">
            <a:schemeClr val="lt1"/>
          </a:fontRef>
        </p:style>
        <p:txBody>
          <a:bodyPr/>
          <a:lstStyle/>
          <a:p>
            <a:r>
              <a:rPr lang="en-US" altLang="zh-CN" sz="2800" b="1" dirty="0"/>
              <a:t>VME64</a:t>
            </a:r>
            <a:r>
              <a:rPr lang="zh-CN" altLang="en-US" sz="2800" b="1" dirty="0"/>
              <a:t>－</a:t>
            </a:r>
            <a:r>
              <a:rPr lang="en-US" altLang="zh-CN" sz="2800" b="1" dirty="0"/>
              <a:t>Abstract</a:t>
            </a:r>
            <a:r>
              <a:rPr lang="zh-CN" altLang="en-US" sz="2800" b="1" dirty="0"/>
              <a:t>（</a:t>
            </a:r>
            <a:r>
              <a:rPr lang="en-US" altLang="zh-CN" sz="2800" b="1" dirty="0"/>
              <a:t>cont.</a:t>
            </a:r>
            <a:r>
              <a:rPr lang="zh-CN" altLang="en-US" sz="2800" b="1" dirty="0"/>
              <a:t>）</a:t>
            </a:r>
          </a:p>
        </p:txBody>
      </p:sp>
      <p:sp>
        <p:nvSpPr>
          <p:cNvPr id="131075" name="Rectangle 3"/>
          <p:cNvSpPr>
            <a:spLocks noGrp="1" noChangeArrowheads="1"/>
          </p:cNvSpPr>
          <p:nvPr>
            <p:ph type="body" idx="1"/>
          </p:nvPr>
        </p:nvSpPr>
        <p:spPr>
          <a:xfrm>
            <a:off x="457200" y="1052736"/>
            <a:ext cx="8229600" cy="5472113"/>
          </a:xfrm>
        </p:spPr>
        <p:txBody>
          <a:bodyPr/>
          <a:lstStyle/>
          <a:p>
            <a:pPr>
              <a:lnSpc>
                <a:spcPct val="80000"/>
              </a:lnSpc>
            </a:pPr>
            <a:r>
              <a:rPr lang="en-US" altLang="zh-CN" sz="2400" dirty="0"/>
              <a:t>Other architectures with other </a:t>
            </a:r>
            <a:r>
              <a:rPr lang="en-US" altLang="zh-CN" sz="2400" dirty="0" err="1"/>
              <a:t>subbuses</a:t>
            </a:r>
            <a:r>
              <a:rPr lang="en-US" altLang="zh-CN" sz="2400" dirty="0"/>
              <a:t> are possible within this VME framework. </a:t>
            </a:r>
          </a:p>
          <a:p>
            <a:pPr>
              <a:lnSpc>
                <a:spcPct val="80000"/>
              </a:lnSpc>
            </a:pPr>
            <a:r>
              <a:rPr lang="en-US" altLang="zh-CN" sz="2400" dirty="0"/>
              <a:t>The data transfer bus will support 8-, 16-, 32-, and 64-bit data transfers in multiplexed and non multiplexed form. </a:t>
            </a:r>
          </a:p>
          <a:p>
            <a:pPr>
              <a:lnSpc>
                <a:spcPct val="80000"/>
              </a:lnSpc>
            </a:pPr>
            <a:r>
              <a:rPr lang="en-US" altLang="zh-CN" sz="2400" dirty="0"/>
              <a:t>The transfer protocols are asynchronous with varying degrees of handshaking dependent on the speeds required. </a:t>
            </a:r>
          </a:p>
          <a:p>
            <a:pPr>
              <a:lnSpc>
                <a:spcPct val="80000"/>
              </a:lnSpc>
            </a:pPr>
            <a:r>
              <a:rPr lang="en-US" altLang="zh-CN" sz="2400" dirty="0"/>
              <a:t>The priority interrupt subsystem provides real-time interrupt services to the system. </a:t>
            </a:r>
          </a:p>
          <a:p>
            <a:pPr>
              <a:lnSpc>
                <a:spcPct val="80000"/>
              </a:lnSpc>
            </a:pPr>
            <a:r>
              <a:rPr lang="en-US" altLang="zh-CN" sz="2400" dirty="0"/>
              <a:t>The allocation of bus mastership is implementation system with power specifications of boards, and IEEE 1101.1 standards exist that can be used as sub-busses to this architecture for data transfer transactions, peripheral interface and intra-crate communications among compatible modules.</a:t>
            </a:r>
          </a:p>
          <a:p>
            <a:pPr>
              <a:lnSpc>
                <a:spcPct val="80000"/>
              </a:lnSpc>
            </a:pPr>
            <a:endParaRPr lang="en-US" altLang="zh-CN" sz="2400" dirty="0"/>
          </a:p>
        </p:txBody>
      </p:sp>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97</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a:xfrm>
            <a:off x="457200" y="188640"/>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en-US" altLang="zh-CN" sz="2800" dirty="0"/>
              <a:t>System Elements</a:t>
            </a:r>
          </a:p>
        </p:txBody>
      </p:sp>
      <p:pic>
        <p:nvPicPr>
          <p:cNvPr id="132099" name="Picture 3"/>
          <p:cNvPicPr>
            <a:picLocks noGrp="1" noChangeAspect="1" noChangeArrowheads="1"/>
          </p:cNvPicPr>
          <p:nvPr>
            <p:ph type="body" idx="1"/>
          </p:nvPr>
        </p:nvPicPr>
        <p:blipFill>
          <a:blip r:embed="rId2" cstate="print"/>
          <a:srcRect/>
          <a:stretch>
            <a:fillRect/>
          </a:stretch>
        </p:blipFill>
        <p:spPr>
          <a:xfrm>
            <a:off x="0" y="764902"/>
            <a:ext cx="9144000" cy="5661025"/>
          </a:xfrm>
        </p:spPr>
      </p:pic>
      <p:sp>
        <p:nvSpPr>
          <p:cNvPr id="4" name="灯片编号占位符 3"/>
          <p:cNvSpPr>
            <a:spLocks noGrp="1"/>
          </p:cNvSpPr>
          <p:nvPr>
            <p:ph type="sldNum" sz="quarter" idx="12"/>
          </p:nvPr>
        </p:nvSpPr>
        <p:spPr>
          <a:xfrm>
            <a:off x="8388424" y="6309320"/>
            <a:ext cx="514400" cy="365125"/>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D5309259-D6AB-4065-BA65-8C8C92BF6101}" type="slidenum">
              <a:rPr kumimoji="0" lang="en-US" altLang="zh-CN" sz="1800" b="0" i="0" u="none" strike="noStrike" kern="1200" cap="none" spc="0" normalizeH="0" baseline="0" noProof="0" smtClean="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rPr>
              <a:pPr marL="0" marR="0" lvl="0" indent="0" algn="l" defTabSz="914400" rtl="0" eaLnBrk="1" fontAlgn="base" latinLnBrk="0" hangingPunct="1">
                <a:lnSpc>
                  <a:spcPct val="100000"/>
                </a:lnSpc>
                <a:spcBef>
                  <a:spcPct val="0"/>
                </a:spcBef>
                <a:spcAft>
                  <a:spcPct val="0"/>
                </a:spcAft>
                <a:buClrTx/>
                <a:buSzTx/>
                <a:buFontTx/>
                <a:buNone/>
                <a:tabLst/>
                <a:defRPr/>
              </a:pPr>
              <a:t>98</a:t>
            </a:fld>
            <a:endParaRPr kumimoji="0" lang="en-US" altLang="zh-CN" sz="18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宋体" charset="-122"/>
              <a:cs typeface="+mn-cs"/>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a:xfrm>
            <a:off x="457200" y="188640"/>
            <a:ext cx="8229600" cy="504825"/>
          </a:xfrm>
        </p:spPr>
        <p:style>
          <a:lnRef idx="2">
            <a:schemeClr val="accent2">
              <a:shade val="50000"/>
            </a:schemeClr>
          </a:lnRef>
          <a:fillRef idx="1">
            <a:schemeClr val="accent2"/>
          </a:fillRef>
          <a:effectRef idx="0">
            <a:schemeClr val="accent2"/>
          </a:effectRef>
          <a:fontRef idx="minor">
            <a:schemeClr val="lt1"/>
          </a:fontRef>
        </p:style>
        <p:txBody>
          <a:bodyPr/>
          <a:lstStyle/>
          <a:p>
            <a:r>
              <a:rPr lang="en-US" altLang="zh-CN" sz="2800" dirty="0"/>
              <a:t>Function Modules and Busses Defined</a:t>
            </a:r>
          </a:p>
        </p:txBody>
      </p:sp>
      <p:pic>
        <p:nvPicPr>
          <p:cNvPr id="133123" name="Picture 3"/>
          <p:cNvPicPr>
            <a:picLocks noGrp="1" noChangeAspect="1" noChangeArrowheads="1"/>
          </p:cNvPicPr>
          <p:nvPr>
            <p:ph type="body" idx="1"/>
          </p:nvPr>
        </p:nvPicPr>
        <p:blipFill>
          <a:blip r:embed="rId2" cstate="print"/>
          <a:srcRect/>
          <a:stretch>
            <a:fillRect/>
          </a:stretch>
        </p:blipFill>
        <p:spPr>
          <a:xfrm>
            <a:off x="0" y="913681"/>
            <a:ext cx="9144000" cy="5656262"/>
          </a:xfrm>
        </p:spPr>
      </p:pic>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7.0&quot;&gt;&lt;object type=&quot;1&quot; unique_id=&quot;10001&quot;&gt;&lt;object type=&quot;8&quot; unique_id=&quot;10002&quot;&gt;&lt;/object&gt;&lt;object type=&quot;2&quot; unique_id=&quot;10003&quot;&gt;&lt;object type=&quot;3&quot; unique_id=&quot;10004&quot;&gt;&lt;property id=&quot;20148&quot; value=&quot;5&quot;/&gt;&lt;property id=&quot;20300&quot; value=&quot;Slide 1 - &amp;quot;高等核电子学&amp;#x0D;&amp;#x0A;—实验物理中的数据获取和管理系统&amp;#x0D;&amp;#x0A;&amp;quot;&quot;/&gt;&lt;property id=&quot;20307&quot; value=&quot;257&quot;/&gt;&lt;/object&gt;&lt;object type=&quot;3&quot; unique_id=&quot;10005&quot;&gt;&lt;property id=&quot;20148&quot; value=&quot;5&quot;/&gt;&lt;property id=&quot;20300&quot; value=&quot;Slide 2 - &amp;quot;联系方式&amp;quot;&quot;/&gt;&lt;property id=&quot;20307&quot; value=&quot;340&quot;/&gt;&lt;/object&gt;&lt;object type=&quot;3&quot; unique_id=&quot;10006&quot;&gt;&lt;property id=&quot;20148&quot; value=&quot;5&quot;/&gt;&lt;property id=&quot;20300&quot; value=&quot;Slide 3 - &amp;quot;讲义&amp;quot;&quot;/&gt;&lt;property id=&quot;20307&quot; value=&quot;341&quot;/&gt;&lt;/object&gt;&lt;object type=&quot;3&quot; unique_id=&quot;10007&quot;&gt;&lt;property id=&quot;20148&quot; value=&quot;5&quot;/&gt;&lt;property id=&quot;20300&quot; value=&quot;Slide 4&quot;/&gt;&lt;property id=&quot;20307&quot; value=&quot;292&quot;/&gt;&lt;/object&gt;&lt;object type=&quot;3&quot; unique_id=&quot;10008&quot;&gt;&lt;property id=&quot;20148&quot; value=&quot;5&quot;/&gt;&lt;property id=&quot;20300&quot; value=&quot;Slide 5 - &amp;quot;序   言&amp;quot;&quot;/&gt;&lt;property id=&quot;20307&quot; value=&quot;293&quot;/&gt;&lt;/object&gt;&lt;object type=&quot;3&quot; unique_id=&quot;10009&quot;&gt;&lt;property id=&quot;20148&quot; value=&quot;5&quot;/&gt;&lt;property id=&quot;20300&quot; value=&quot;Slide 6 - &amp;quot;序   言 &amp;quot;&quot;/&gt;&lt;property id=&quot;20307&quot; value=&quot;294&quot;/&gt;&lt;/object&gt;&lt;object type=&quot;3&quot; unique_id=&quot;10010&quot;&gt;&lt;property id=&quot;20148&quot; value=&quot;5&quot;/&gt;&lt;property id=&quot;20300&quot; value=&quot;Slide 7 - &amp;quot;二、核电子学内容复习&amp;quot;&quot;/&gt;&lt;property id=&quot;20307&quot; value=&quot;295&quot;/&gt;&lt;/object&gt;&lt;object type=&quot;3&quot; unique_id=&quot;10011&quot;&gt;&lt;property id=&quot;20148&quot; value=&quot;5&quot;/&gt;&lt;property id=&quot;20300&quot; value=&quot;Slide 8 - &amp;quot;核电子学内容复习&amp;quot;&quot;/&gt;&lt;property id=&quot;20307&quot; value=&quot;296&quot;/&gt;&lt;/object&gt;&lt;object type=&quot;3&quot; unique_id=&quot;10012&quot;&gt;&lt;property id=&quot;20148&quot; value=&quot;5&quot;/&gt;&lt;property id=&quot;20300&quot; value=&quot;Slide 9 - &amp;quot;信息提取&amp;quot;&quot;/&gt;&lt;property id=&quot;20307&quot; value=&quot;297&quot;/&gt;&lt;/object&gt;&lt;object type=&quot;3&quot; unique_id=&quot;10013&quot;&gt;&lt;property id=&quot;20148&quot; value=&quot;5&quot;/&gt;&lt;property id=&quot;20300&quot; value=&quot;Slide 10 - &amp;quot;信息提取&amp;quot;&quot;/&gt;&lt;property id=&quot;20307&quot; value=&quot;298&quot;/&gt;&lt;/object&gt;&lt;object type=&quot;3&quot; unique_id=&quot;10014&quot;&gt;&lt;property id=&quot;20148&quot; value=&quot;5&quot;/&gt;&lt;property id=&quot;20300&quot; value=&quot;Slide 11 - &amp;quot;信息提取&amp;quot;&quot;/&gt;&lt;property id=&quot;20307&quot; value=&quot;299&quot;/&gt;&lt;/object&gt;&lt;object type=&quot;3&quot; unique_id=&quot;10015&quot;&gt;&lt;property id=&quot;20148&quot; value=&quot;5&quot;/&gt;&lt;property id=&quot;20300&quot; value=&quot;Slide 12 - &amp;quot;信息提取&amp;quot;&quot;/&gt;&lt;property id=&quot;20307&quot; value=&quot;300&quot;/&gt;&lt;/object&gt;&lt;object type=&quot;3&quot; unique_id=&quot;10016&quot;&gt;&lt;property id=&quot;20148&quot; value=&quot;5&quot;/&gt;&lt;property id=&quot;20300&quot; value=&quot;Slide 13 - &amp;quot;核电子学内容复习&amp;quot;&quot;/&gt;&lt;property id=&quot;20307&quot; value=&quot;301&quot;/&gt;&lt;/object&gt;&lt;object type=&quot;3&quot; unique_id=&quot;10017&quot;&gt;&lt;property id=&quot;20148&quot; value=&quot;5&quot;/&gt;&lt;property id=&quot;20300&quot; value=&quot;Slide 14 - &amp;quot;数字化&amp;quot;&quot;/&gt;&lt;property id=&quot;20307&quot; value=&quot;302&quot;/&gt;&lt;/object&gt;&lt;object type=&quot;3&quot; unique_id=&quot;10018&quot;&gt;&lt;property id=&quot;20148&quot; value=&quot;5&quot;/&gt;&lt;property id=&quot;20300&quot; value=&quot;Slide 15 - &amp;quot;数字化&amp;quot;&quot;/&gt;&lt;property id=&quot;20307&quot; value=&quot;303&quot;/&gt;&lt;/object&gt;&lt;object type=&quot;3&quot; unique_id=&quot;10019&quot;&gt;&lt;property id=&quot;20148&quot; value=&quot;5&quot;/&gt;&lt;property id=&quot;20300&quot; value=&quot;Slide 16 - &amp;quot;核电子学内容复习&amp;quot;&quot;/&gt;&lt;property id=&quot;20307&quot; value=&quot;304&quot;/&gt;&lt;/object&gt;&lt;object type=&quot;3&quot; unique_id=&quot;10020&quot;&gt;&lt;property id=&quot;20148&quot; value=&quot;5&quot;/&gt;&lt;property id=&quot;20300&quot; value=&quot;Slide 17 - &amp;quot;核电子学内容复习&amp;quot;&quot;/&gt;&lt;property id=&quot;20307&quot; value=&quot;305&quot;/&gt;&lt;/object&gt;&lt;object type=&quot;3&quot; unique_id=&quot;10021&quot;&gt;&lt;property id=&quot;20148&quot; value=&quot;5&quot;/&gt;&lt;property id=&quot;20300&quot; value=&quot;Slide 18 - &amp;quot;三、模块化核电子仪器系统&amp;quot;&quot;/&gt;&lt;property id=&quot;20307&quot; value=&quot;306&quot;/&gt;&lt;/object&gt;&lt;object type=&quot;3&quot; unique_id=&quot;10022&quot;&gt;&lt;property id=&quot;20148&quot; value=&quot;5&quot;/&gt;&lt;property id=&quot;20300&quot; value=&quot;Slide 19 - &amp;quot;三、模块化核电子仪器系统&amp;quot;&quot;/&gt;&lt;property id=&quot;20307&quot; value=&quot;307&quot;/&gt;&lt;/object&gt;&lt;object type=&quot;3&quot; unique_id=&quot;10023&quot;&gt;&lt;property id=&quot;20148&quot; value=&quot;5&quot;/&gt;&lt;property id=&quot;20300&quot; value=&quot;Slide 20 - &amp;quot;三、模块化核电子仪器系统&amp;quot;&quot;/&gt;&lt;property id=&quot;20307&quot; value=&quot;308&quot;/&gt;&lt;/object&gt;&lt;object type=&quot;3&quot; unique_id=&quot;10024&quot;&gt;&lt;property id=&quot;20148&quot; value=&quot;5&quot;/&gt;&lt;property id=&quot;20300&quot; value=&quot;Slide 21 - &amp;quot;由模块插件组成核仪器系统的若干实例&amp;quot;&quot;/&gt;&lt;property id=&quot;20307&quot; value=&quot;309&quot;/&gt;&lt;/object&gt;&lt;object type=&quot;3&quot; unique_id=&quot;10025&quot;&gt;&lt;property id=&quot;20148&quot; value=&quot;5&quot;/&gt;&lt;property id=&quot;20300&quot; value=&quot;Slide 22 - &amp;quot;由模块插件组成核仪器系统的若干实例&amp;quot;&quot;/&gt;&lt;property id=&quot;20307&quot; value=&quot;310&quot;/&gt;&lt;/object&gt;&lt;object type=&quot;3&quot; unique_id=&quot;10026&quot;&gt;&lt;property id=&quot;20148&quot; value=&quot;5&quot;/&gt;&lt;property id=&quot;20300&quot; value=&quot;Slide 23&quot;/&gt;&lt;property id=&quot;20307&quot; value=&quot;258&quot;/&gt;&lt;/object&gt;&lt;object type=&quot;3&quot; unique_id=&quot;10027&quot;&gt;&lt;property id=&quot;20148&quot; value=&quot;5&quot;/&gt;&lt;property id=&quot;20300&quot; value=&quot;Slide 24 - &amp;quot;一、物理学中一些基本问题和研究方法&amp;quot;&quot;/&gt;&lt;property id=&quot;20307&quot; value=&quot;259&quot;/&gt;&lt;/object&gt;&lt;object type=&quot;3&quot; unique_id=&quot;10028&quot;&gt;&lt;property id=&quot;20148&quot; value=&quot;5&quot;/&gt;&lt;property id=&quot;20300&quot; value=&quot;Slide 25 - &amp;quot;一、物理学中一些基本问题和研究方法&amp;quot;&quot;/&gt;&lt;property id=&quot;20307&quot; value=&quot;260&quot;/&gt;&lt;/object&gt;&lt;object type=&quot;3&quot; unique_id=&quot;10029&quot;&gt;&lt;property id=&quot;20148&quot; value=&quot;5&quot;/&gt;&lt;property id=&quot;20300&quot; value=&quot;Slide 26 - &amp;quot;一、物理学中一些基本问题和研究方法&amp;quot;&quot;/&gt;&lt;property id=&quot;20307&quot; value=&quot;261&quot;/&gt;&lt;/object&gt;&lt;object type=&quot;3&quot; unique_id=&quot;10030&quot;&gt;&lt;property id=&quot;20148&quot; value=&quot;5&quot;/&gt;&lt;property id=&quot;20300&quot; value=&quot;Slide 27 - &amp;quot;一、物理学中一些基本问题和研究方法&amp;quot;&quot;/&gt;&lt;property id=&quot;20307&quot; value=&quot;262&quot;/&gt;&lt;/object&gt;&lt;object type=&quot;3&quot; unique_id=&quot;10031&quot;&gt;&lt;property id=&quot;20148&quot; value=&quot;5&quot;/&gt;&lt;property id=&quot;20300&quot; value=&quot;Slide 28 - &amp;quot;一、物理学中一些基本问题和研究方法&amp;quot;&quot;/&gt;&lt;property id=&quot;20307&quot; value=&quot;263&quot;/&gt;&lt;/object&gt;&lt;object type=&quot;3&quot; unique_id=&quot;10032&quot;&gt;&lt;property id=&quot;20148&quot; value=&quot;5&quot;/&gt;&lt;property id=&quot;20300&quot; value=&quot;Slide 29 - &amp;quot;二、信息技术与物理学发展&amp;quot;&quot;/&gt;&lt;property id=&quot;20307&quot; value=&quot;264&quot;/&gt;&lt;/object&gt;&lt;object type=&quot;3&quot; unique_id=&quot;10033&quot;&gt;&lt;property id=&quot;20148&quot; value=&quot;5&quot;/&gt;&lt;property id=&quot;20300&quot; value=&quot;Slide 30 - &amp;quot;二、信息技术与物理学发展&amp;quot;&quot;/&gt;&lt;property id=&quot;20307&quot; value=&quot;265&quot;/&gt;&lt;/object&gt;&lt;object type=&quot;3&quot; unique_id=&quot;10034&quot;&gt;&lt;property id=&quot;20148&quot; value=&quot;5&quot;/&gt;&lt;property id=&quot;20300&quot; value=&quot;Slide 31 - &amp;quot;二、信息技术与物理学发展&amp;quot;&quot;/&gt;&lt;property id=&quot;20307&quot; value=&quot;266&quot;/&gt;&lt;/object&gt;&lt;object type=&quot;3&quot; unique_id=&quot;10035&quot;&gt;&lt;property id=&quot;20148&quot; value=&quot;5&quot;/&gt;&lt;property id=&quot;20300&quot; value=&quot;Slide 32 - &amp;quot;二、信息技术与物理学发展&amp;quot;&quot;/&gt;&lt;property id=&quot;20307&quot; value=&quot;267&quot;/&gt;&lt;/object&gt;&lt;object type=&quot;3&quot; unique_id=&quot;10036&quot;&gt;&lt;property id=&quot;20148&quot; value=&quot;5&quot;/&gt;&lt;property id=&quot;20300&quot; value=&quot;Slide 33 - &amp;quot;三、当代物理实验发展趋向&amp;quot;&quot;/&gt;&lt;property id=&quot;20307&quot; value=&quot;268&quot;/&gt;&lt;/object&gt;&lt;object type=&quot;3&quot; unique_id=&quot;10037&quot;&gt;&lt;property id=&quot;20148&quot; value=&quot;5&quot;/&gt;&lt;property id=&quot;20300&quot; value=&quot;Slide 34 - &amp;quot;三、当代大型物理实验发展趋向&amp;quot;&quot;/&gt;&lt;property id=&quot;20307&quot; value=&quot;269&quot;/&gt;&lt;/object&gt;&lt;object type=&quot;3&quot; unique_id=&quot;10038&quot;&gt;&lt;property id=&quot;20148&quot; value=&quot;5&quot;/&gt;&lt;property id=&quot;20300&quot; value=&quot;Slide 35 - &amp;quot;LHC---ATLAS&amp;quot;&quot;/&gt;&lt;property id=&quot;20307&quot; value=&quot;270&quot;/&gt;&lt;/object&gt;&lt;object type=&quot;3&quot; unique_id=&quot;10039&quot;&gt;&lt;property id=&quot;20148&quot; value=&quot;5&quot;/&gt;&lt;property id=&quot;20300&quot; value=&quot;Slide 36&quot;/&gt;&lt;property id=&quot;20307&quot; value=&quot;314&quot;/&gt;&lt;/object&gt;&lt;object type=&quot;3&quot; unique_id=&quot;10040&quot;&gt;&lt;property id=&quot;20148&quot; value=&quot;5&quot;/&gt;&lt;property id=&quot;20300&quot; value=&quot;Slide 37&quot;/&gt;&lt;property id=&quot;20307&quot; value=&quot;313&quot;/&gt;&lt;/object&gt;&lt;object type=&quot;3&quot; unique_id=&quot;10041&quot;&gt;&lt;property id=&quot;20148&quot; value=&quot;5&quot;/&gt;&lt;property id=&quot;20300&quot; value=&quot;Slide 38 - &amp;quot;三、当代物理实验发展趋向&amp;quot;&quot;/&gt;&lt;property id=&quot;20307&quot; value=&quot;272&quot;/&gt;&lt;/object&gt;&lt;object type=&quot;3&quot; unique_id=&quot;10042&quot;&gt;&lt;property id=&quot;20148&quot; value=&quot;5&quot;/&gt;&lt;property id=&quot;20300&quot; value=&quot;Slide 39 - &amp;quot;三、当代物理实验发展趋向&amp;#x0D;&amp;#x0A;美国国家点火装置（NIF)&amp;quot;&quot;/&gt;&lt;property id=&quot;20307&quot; value=&quot;273&quot;/&gt;&lt;/object&gt;&lt;object type=&quot;3&quot; unique_id=&quot;10043&quot;&gt;&lt;property id=&quot;20148&quot; value=&quot;5&quot;/&gt;&lt;property id=&quot;20300&quot; value=&quot;Slide 40 - &amp;quot;三、当代物理实验发展趋向-NIF&amp;quot;&quot;/&gt;&lt;property id=&quot;20307&quot; value=&quot;274&quot;/&gt;&lt;/object&gt;&lt;object type=&quot;3&quot; unique_id=&quot;10044&quot;&gt;&lt;property id=&quot;20148&quot; value=&quot;5&quot;/&gt;&lt;property id=&quot;20300&quot; value=&quot;Slide 41 - &amp;quot;三、当代物理实验发展趋向&amp;quot;&quot;/&gt;&lt;property id=&quot;20307&quot; value=&quot;275&quot;/&gt;&lt;/object&gt;&lt;object type=&quot;3&quot; unique_id=&quot;10045&quot;&gt;&lt;property id=&quot;20148&quot; value=&quot;5&quot;/&gt;&lt;property id=&quot;20300&quot; value=&quot;Slide 42 - &amp;quot;三、当代物理实验发展趋向&amp;quot;&quot;/&gt;&lt;property id=&quot;20307&quot; value=&quot;276&quot;/&gt;&lt;/object&gt;&lt;object type=&quot;3&quot; unique_id=&quot;10046&quot;&gt;&lt;property id=&quot;20148&quot; value=&quot;5&quot;/&gt;&lt;property id=&quot;20300&quot; value=&quot;Slide 43 - &amp;quot;三、当代物理实验发展趋向&amp;quot;&quot;/&gt;&lt;property id=&quot;20307&quot; value=&quot;277&quot;/&gt;&lt;/object&gt;&lt;object type=&quot;3&quot; unique_id=&quot;10047&quot;&gt;&lt;property id=&quot;20148&quot; value=&quot;5&quot;/&gt;&lt;property id=&quot;20300&quot; value=&quot;Slide 44 - &amp;quot;四、当代物理实验中数据获取和管理系统的基本结构&amp;quot;&quot;/&gt;&lt;property id=&quot;20307&quot; value=&quot;278&quot;/&gt;&lt;/object&gt;&lt;object type=&quot;3&quot; unique_id=&quot;10048&quot;&gt;&lt;property id=&quot;20148&quot; value=&quot;5&quot;/&gt;&lt;property id=&quot;20300&quot; value=&quot;Slide 45&quot;/&gt;&lt;property id=&quot;20307&quot; value=&quot;279&quot;/&gt;&lt;/object&gt;&lt;object type=&quot;3&quot; unique_id=&quot;10049&quot;&gt;&lt;property id=&quot;20148&quot; value=&quot;5&quot;/&gt;&lt;property id=&quot;20300&quot; value=&quot;Slide 46 - &amp;quot;四、当代物理实验中数据获取和管理系统的基本结构&amp;quot;&quot;/&gt;&lt;property id=&quot;20307&quot; value=&quot;280&quot;/&gt;&lt;/object&gt;&lt;object type=&quot;3&quot; unique_id=&quot;10050&quot;&gt;&lt;property id=&quot;20148&quot; value=&quot;5&quot;/&gt;&lt;property id=&quot;20300&quot; value=&quot;Slide 47 - &amp;quot;四、当代物理实验中数据获取和管理系统的基本结构&amp;quot;&quot;/&gt;&lt;property id=&quot;20307&quot; value=&quot;281&quot;/&gt;&lt;/object&gt;&lt;object type=&quot;3&quot; unique_id=&quot;10051&quot;&gt;&lt;property id=&quot;20148&quot; value=&quot;5&quot;/&gt;&lt;property id=&quot;20300&quot; value=&quot;Slide 48 - &amp;quot;四、当代物理实验中数据获取和管理系统的基本结构&amp;quot;&quot;/&gt;&lt;property id=&quot;20307&quot; value=&quot;282&quot;/&gt;&lt;/object&gt;&lt;object type=&quot;3&quot; unique_id=&quot;10052&quot;&gt;&lt;property id=&quot;20148&quot; value=&quot;5&quot;/&gt;&lt;property id=&quot;20300&quot; value=&quot;Slide 49 - &amp;quot;      在单参数和少量参数的数据源，由计算机采集，可直接利用计算机(外设的)I/O总线资源作为数据通道用的接口。&amp;#x0D;&amp;#x0A;    其基本结构为：&amp;quot;&quot;/&gt;&lt;property id=&quot;20307&quot; value=&quot;283&quot;/&gt;&lt;/object&gt;&lt;object type=&quot;3&quot; unique_id=&quot;10053&quot;&gt;&lt;property id=&quot;20148&quot; value=&quot;5&quot;/&gt;&lt;property id=&quot;20300&quot; value=&quot;Slide 50 - &amp;quot;&amp;#x0D;&amp;#x0A; &amp;#x0D;&amp;#x0A;&amp;quot;&quot;/&gt;&lt;property id=&quot;20307&quot; value=&quot;284&quot;/&gt;&lt;/object&gt;&lt;object type=&quot;3&quot; unique_id=&quot;10054&quot;&gt;&lt;property id=&quot;20148&quot; value=&quot;5&quot;/&gt;&lt;property id=&quot;20300&quot; value=&quot;Slide 51 - &amp;quot;四、当代物理实验中数据获取和管理系统的基本结构&amp;quot;&quot;/&gt;&lt;property id=&quot;20307&quot; value=&quot;285&quot;/&gt;&lt;/object&gt;&lt;object type=&quot;3&quot; unique_id=&quot;10055&quot;&gt;&lt;property id=&quot;20148&quot; value=&quot;5&quot;/&gt;&lt;property id=&quot;20300&quot; value=&quot;Slide 52 - &amp;quot;四、当代物理实验中数据获取和管理系统的基本结构&amp;quot;&quot;/&gt;&lt;property id=&quot;20307&quot; value=&quot;286&quot;/&gt;&lt;/object&gt;&lt;object type=&quot;3&quot; unique_id=&quot;10056&quot;&gt;&lt;property id=&quot;20148&quot; value=&quot;5&quot;/&gt;&lt;property id=&quot;20300&quot; value=&quot;Slide 53 - &amp;quot;四、当代物理实验中数据获取和管理系统的基本结构&amp;quot;&quot;/&gt;&lt;property id=&quot;20307&quot; value=&quot;288&quot;/&gt;&lt;/object&gt;&lt;object type=&quot;3&quot; unique_id=&quot;10057&quot;&gt;&lt;property id=&quot;20148&quot; value=&quot;5&quot;/&gt;&lt;property id=&quot;20300&quot; value=&quot;Slide 54&quot;/&gt;&lt;property id=&quot;20307&quot; value=&quot;289&quot;/&gt;&lt;/object&gt;&lt;object type=&quot;3&quot; unique_id=&quot;10058&quot;&gt;&lt;property id=&quot;20148&quot; value=&quot;5&quot;/&gt;&lt;property id=&quot;20300&quot; value=&quot;Slide 55 - &amp;quot;四、当代物理实验中数据获取和管理系统的基本结构&amp;quot;&quot;/&gt;&lt;property id=&quot;20307&quot; value=&quot;290&quot;/&gt;&lt;/object&gt;&lt;object type=&quot;3&quot; unique_id=&quot;10059&quot;&gt;&lt;property id=&quot;20148&quot; value=&quot;5&quot;/&gt;&lt;property id=&quot;20300&quot; value=&quot;Slide 56 - &amp;quot;五、核电子学最新进展&amp;quot;&quot;/&gt;&lt;property id=&quot;20307&quot; value=&quot;311&quot;/&gt;&lt;/object&gt;&lt;object type=&quot;3&quot; unique_id=&quot;10060&quot;&gt;&lt;property id=&quot;20148&quot; value=&quot;5&quot;/&gt;&lt;property id=&quot;20300&quot; value=&quot;Slide 57 - &amp;quot;基础核电子学&amp;quot;&quot;/&gt;&lt;property id=&quot;20307&quot; value=&quot;312&quot;/&gt;&lt;/object&gt;&lt;object type=&quot;3&quot; unique_id=&quot;10061&quot;&gt;&lt;property id=&quot;20148&quot; value=&quot;5&quot;/&gt;&lt;property id=&quot;20300&quot; value=&quot;Slide 58 - &amp;quot;前置放大器&amp;quot;&quot;/&gt;&lt;property id=&quot;20307&quot; value=&quot;315&quot;/&gt;&lt;/object&gt;&lt;object type=&quot;3&quot; unique_id=&quot;10062&quot;&gt;&lt;property id=&quot;20148&quot; value=&quot;5&quot;/&gt;&lt;property id=&quot;20300&quot; value=&quot;Slide 59 - &amp;quot;基础核电子学&amp;quot;&quot;/&gt;&lt;property id=&quot;20307&quot; value=&quot;316&quot;/&gt;&lt;/object&gt;&lt;object type=&quot;3&quot; unique_id=&quot;10063&quot;&gt;&lt;property id=&quot;20148&quot; value=&quot;5&quot;/&gt;&lt;property id=&quot;20300&quot; value=&quot;Slide 60 - &amp;quot;能谱测量中信号处理&amp;quot;&quot;/&gt;&lt;property id=&quot;20307&quot; value=&quot;317&quot;/&gt;&lt;/object&gt;&lt;object type=&quot;3&quot; unique_id=&quot;10064&quot;&gt;&lt;property id=&quot;20148&quot; value=&quot;5&quot;/&gt;&lt;property id=&quot;20300&quot; value=&quot;Slide 61 - &amp;quot;能谱测量中信号处理&amp;quot;&quot;/&gt;&lt;property id=&quot;20307&quot; value=&quot;318&quot;/&gt;&lt;/object&gt;&lt;object type=&quot;3&quot; unique_id=&quot;10065&quot;&gt;&lt;property id=&quot;20148&quot; value=&quot;5&quot;/&gt;&lt;property id=&quot;20300&quot; value=&quot;Slide 62 - &amp;quot;基础核电子学&amp;quot;&quot;/&gt;&lt;property id=&quot;20307&quot; value=&quot;319&quot;/&gt;&lt;/object&gt;&lt;object type=&quot;3&quot; unique_id=&quot;10066&quot;&gt;&lt;property id=&quot;20148&quot; value=&quot;5&quot;/&gt;&lt;property id=&quot;20300&quot; value=&quot;Slide 63 - &amp;quot;数字化电路&amp;quot;&quot;/&gt;&lt;property id=&quot;20307&quot; value=&quot;320&quot;/&gt;&lt;/object&gt;&lt;object type=&quot;3&quot; unique_id=&quot;10067&quot;&gt;&lt;property id=&quot;20148&quot; value=&quot;5&quot;/&gt;&lt;property id=&quot;20300&quot; value=&quot;Slide 64 - &amp;quot;定时甄别和TDC&amp;quot;&quot;/&gt;&lt;property id=&quot;20307&quot; value=&quot;321&quot;/&gt;&lt;/object&gt;&lt;object type=&quot;3&quot; unique_id=&quot;10068&quot;&gt;&lt;property id=&quot;20148&quot; value=&quot;5&quot;/&gt;&lt;property id=&quot;20300&quot; value=&quot;Slide 65 - &amp;quot;定时甄别和TDC&amp;quot;&quot;/&gt;&lt;property id=&quot;20307&quot; value=&quot;322&quot;/&gt;&lt;/object&gt;&lt;object type=&quot;3&quot; unique_id=&quot;10069&quot;&gt;&lt;property id=&quot;20148&quot; value=&quot;5&quot;/&gt;&lt;property id=&quot;20300&quot; value=&quot;Slide 66 - &amp;quot;基础核电子学&amp;quot;&quot;/&gt;&lt;property id=&quot;20307&quot; value=&quot;323&quot;/&gt;&lt;/object&gt;&lt;object type=&quot;3&quot; unique_id=&quot;10070&quot;&gt;&lt;property id=&quot;20148&quot; value=&quot;5&quot;/&gt;&lt;property id=&quot;20300&quot; value=&quot;Slide 67 - &amp;quot;数字化谱仪&amp;quot;&quot;/&gt;&lt;property id=&quot;20307&quot; value=&quot;324&quot;/&gt;&lt;/object&gt;&lt;object type=&quot;3&quot; unique_id=&quot;10071&quot;&gt;&lt;property id=&quot;20148&quot; value=&quot;5&quot;/&gt;&lt;property id=&quot;20300&quot; value=&quot;Slide 68 - &amp;quot;基础核电子学&amp;quot;&quot;/&gt;&lt;property id=&quot;20307&quot; value=&quot;325&quot;/&gt;&lt;/object&gt;&lt;object type=&quot;3&quot; unique_id=&quot;10072&quot;&gt;&lt;property id=&quot;20148&quot; value=&quot;5&quot;/&gt;&lt;property id=&quot;20300&quot; value=&quot;Slide 69 - &amp;quot;高能核及粒子物理电子学&amp;quot;&quot;/&gt;&lt;property id=&quot;20307&quot; value=&quot;326&quot;/&gt;&lt;/object&gt;&lt;object type=&quot;3&quot; unique_id=&quot;10073&quot;&gt;&lt;property id=&quot;20148&quot; value=&quot;5&quot;/&gt;&lt;property id=&quot;20300&quot; value=&quot;Slide 70 - &amp;quot;核电子学的应用&amp;quot;&quot;/&gt;&lt;property id=&quot;20307&quot; value=&quot;327&quot;/&gt;&lt;/object&gt;&lt;object type=&quot;3&quot; unique_id=&quot;10074&quot;&gt;&lt;property id=&quot;20148&quot; value=&quot;5&quot;/&gt;&lt;property id=&quot;20300&quot; value=&quot;Slide 71 - &amp;quot;核电子学技术在一些物理实验中应用&amp;quot;&quot;/&gt;&lt;property id=&quot;20307&quot; value=&quot;328&quot;/&gt;&lt;/object&gt;&lt;object type=&quot;3&quot; unique_id=&quot;10075&quot;&gt;&lt;property id=&quot;20148&quot; value=&quot;5&quot;/&gt;&lt;property id=&quot;20300&quot; value=&quot;Slide 72 - &amp;quot;核电子学技术在一些物理实验中应用&amp;quot;&quot;/&gt;&lt;property id=&quot;20307&quot; value=&quot;329&quot;/&gt;&lt;/object&gt;&lt;object type=&quot;3&quot; unique_id=&quot;10076&quot;&gt;&lt;property id=&quot;20148&quot; value=&quot;5&quot;/&gt;&lt;property id=&quot;20300&quot; value=&quot;Slide 73 - &amp;quot;核医学成像中核电子学技术的应用&amp;quot;&quot;/&gt;&lt;property id=&quot;20307&quot; value=&quot;330&quot;/&gt;&lt;/object&gt;&lt;object type=&quot;3&quot; unique_id=&quot;10077&quot;&gt;&lt;property id=&quot;20148&quot; value=&quot;5&quot;/&gt;&lt;property id=&quot;20300&quot; value=&quot;Slide 74 - &amp;quot;核医学成像中核电子学技术的应用&amp;quot;&quot;/&gt;&lt;property id=&quot;20307&quot; value=&quot;331&quot;/&gt;&lt;/object&gt;&lt;object type=&quot;3&quot; unique_id=&quot;10078&quot;&gt;&lt;property id=&quot;20148&quot; value=&quot;5&quot;/&gt;&lt;property id=&quot;20300&quot; value=&quot;Slide 75 - &amp;quot;核电子学中新技术的应用&amp;quot;&quot;/&gt;&lt;property id=&quot;20307&quot; value=&quot;332&quot;/&gt;&lt;/object&gt;&lt;object type=&quot;3&quot; unique_id=&quot;10079&quot;&gt;&lt;property id=&quot;20148&quot; value=&quot;5&quot;/&gt;&lt;property id=&quot;20300&quot; value=&quot;Slide 76 - &amp;quot;专用集成芯片（ASIC）和可编程逻辑器（PLD） &amp;quot;&quot;/&gt;&lt;property id=&quot;20307&quot; value=&quot;333&quot;/&gt;&lt;/object&gt;&lt;object type=&quot;3&quot; unique_id=&quot;10080&quot;&gt;&lt;property id=&quot;20148&quot; value=&quot;5&quot;/&gt;&lt;property id=&quot;20300&quot; value=&quot;Slide 77 - &amp;quot;总线（Bus）&amp;quot;&quot;/&gt;&lt;property id=&quot;20307&quot; value=&quot;334&quot;/&gt;&lt;/object&gt;&lt;object type=&quot;3&quot; unique_id=&quot;10081&quot;&gt;&lt;property id=&quot;20148&quot; value=&quot;5&quot;/&gt;&lt;property id=&quot;20300&quot; value=&quot;Slide 78 - &amp;quot;锁相环（PLL)和延时锁定环（DDL）&amp;quot;&quot;/&gt;&lt;property id=&quot;20307&quot; value=&quot;335&quot;/&gt;&lt;/object&gt;&lt;object type=&quot;3&quot; unique_id=&quot;10082&quot;&gt;&lt;property id=&quot;20148&quot; value=&quot;5&quot;/&gt;&lt;property id=&quot;20300&quot; value=&quot;Slide 79 - &amp;quot;嵌入式系统（Embedded System）&amp;quot;&quot;/&gt;&lt;property id=&quot;20307&quot; value=&quot;336&quot;/&gt;&lt;/object&gt;&lt;object type=&quot;3&quot; unique_id=&quot;10083&quot;&gt;&lt;property id=&quot;20148&quot; value=&quot;5&quot;/&gt;&lt;property id=&quot;20300&quot; value=&quot;Slide 80 - &amp;quot;虚拟仪器&amp;quot;&quot;/&gt;&lt;property id=&quot;20307&quot; value=&quot;337&quot;/&gt;&lt;/object&gt;&lt;object type=&quot;3&quot; unique_id=&quot;10084&quot;&gt;&lt;property id=&quot;20148&quot; value=&quot;5&quot;/&gt;&lt;property id=&quot;20300&quot; value=&quot;Slide 81 - &amp;quot;软件设计中面向对象方法&amp;quot;&quot;/&gt;&lt;property id=&quot;20307&quot; value=&quot;338&quot;/&gt;&lt;/object&gt;&lt;object type=&quot;3&quot; unique_id=&quot;10085&quot;&gt;&lt;property id=&quot;20148&quot; value=&quot;5&quot;/&gt;&lt;property id=&quot;20300&quot; value=&quot;Slide 82 - &amp;quot;计算机辅助设计&amp;quot;&quot;/&gt;&lt;property id=&quot;20307&quot; value=&quot;339&quot;/&gt;&lt;/object&gt;&lt;/object&gt;&lt;/object&gt;&lt;/database&gt;"/>
  <p:tag name="SECTOMILLISECCONVERTED" val="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_BES3">
  <a:themeElements>
    <a:clrScheme name="BES3 2">
      <a:dk1>
        <a:srgbClr val="000000"/>
      </a:dk1>
      <a:lt1>
        <a:srgbClr val="FFFFFF"/>
      </a:lt1>
      <a:dk2>
        <a:srgbClr val="003300"/>
      </a:dk2>
      <a:lt2>
        <a:srgbClr val="5F5F5F"/>
      </a:lt2>
      <a:accent1>
        <a:srgbClr val="009900"/>
      </a:accent1>
      <a:accent2>
        <a:srgbClr val="CC9900"/>
      </a:accent2>
      <a:accent3>
        <a:srgbClr val="FFFFFF"/>
      </a:accent3>
      <a:accent4>
        <a:srgbClr val="000000"/>
      </a:accent4>
      <a:accent5>
        <a:srgbClr val="AACAAA"/>
      </a:accent5>
      <a:accent6>
        <a:srgbClr val="B98A00"/>
      </a:accent6>
      <a:hlink>
        <a:srgbClr val="FF3300"/>
      </a:hlink>
      <a:folHlink>
        <a:srgbClr val="663300"/>
      </a:folHlink>
    </a:clrScheme>
    <a:fontScheme name="BES3">
      <a:majorFont>
        <a:latin typeface="Arial Black"/>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36000" tIns="36000" rIns="36000" bIns="3600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1" lang="zh-CN" altLang="en-US" sz="2400" b="1" i="1" u="none" strike="noStrike" cap="none" normalizeH="0" baseline="0" smtClean="0">
            <a:ln>
              <a:noFill/>
            </a:ln>
            <a:solidFill>
              <a:schemeClr val="tx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36000" tIns="36000" rIns="36000" bIns="3600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1" lang="zh-CN" altLang="en-US" sz="2400" b="1" i="1" u="none" strike="noStrike" cap="none" normalizeH="0" baseline="0" smtClean="0">
            <a:ln>
              <a:noFill/>
            </a:ln>
            <a:solidFill>
              <a:schemeClr val="tx1"/>
            </a:solidFill>
            <a:effectLst/>
            <a:latin typeface="Times New Roman" pitchFamily="18" charset="0"/>
            <a:ea typeface="宋体" pitchFamily="2" charset="-122"/>
          </a:defRPr>
        </a:defPPr>
      </a:lstStyle>
    </a:lnDef>
  </a:objectDefaults>
  <a:extraClrSchemeLst>
    <a:extraClrScheme>
      <a:clrScheme name="BES3 1">
        <a:dk1>
          <a:srgbClr val="000000"/>
        </a:dk1>
        <a:lt1>
          <a:srgbClr val="FFFFFF"/>
        </a:lt1>
        <a:dk2>
          <a:srgbClr val="396F39"/>
        </a:dk2>
        <a:lt2>
          <a:srgbClr val="FFCC00"/>
        </a:lt2>
        <a:accent1>
          <a:srgbClr val="009900"/>
        </a:accent1>
        <a:accent2>
          <a:srgbClr val="CC9900"/>
        </a:accent2>
        <a:accent3>
          <a:srgbClr val="AEBBAE"/>
        </a:accent3>
        <a:accent4>
          <a:srgbClr val="DADADA"/>
        </a:accent4>
        <a:accent5>
          <a:srgbClr val="AACAAA"/>
        </a:accent5>
        <a:accent6>
          <a:srgbClr val="B98A00"/>
        </a:accent6>
        <a:hlink>
          <a:srgbClr val="FF3300"/>
        </a:hlink>
        <a:folHlink>
          <a:srgbClr val="663300"/>
        </a:folHlink>
      </a:clrScheme>
      <a:clrMap bg1="dk2" tx1="lt1" bg2="dk1" tx2="lt2" accent1="accent1" accent2="accent2" accent3="accent3" accent4="accent4" accent5="accent5" accent6="accent6" hlink="hlink" folHlink="folHlink"/>
    </a:extraClrScheme>
    <a:extraClrScheme>
      <a:clrScheme name="BES3 2">
        <a:dk1>
          <a:srgbClr val="000000"/>
        </a:dk1>
        <a:lt1>
          <a:srgbClr val="FFFFFF"/>
        </a:lt1>
        <a:dk2>
          <a:srgbClr val="003300"/>
        </a:dk2>
        <a:lt2>
          <a:srgbClr val="5F5F5F"/>
        </a:lt2>
        <a:accent1>
          <a:srgbClr val="009900"/>
        </a:accent1>
        <a:accent2>
          <a:srgbClr val="CC9900"/>
        </a:accent2>
        <a:accent3>
          <a:srgbClr val="FFFFFF"/>
        </a:accent3>
        <a:accent4>
          <a:srgbClr val="000000"/>
        </a:accent4>
        <a:accent5>
          <a:srgbClr val="AACAAA"/>
        </a:accent5>
        <a:accent6>
          <a:srgbClr val="B98A00"/>
        </a:accent6>
        <a:hlink>
          <a:srgbClr val="FF3300"/>
        </a:hlink>
        <a:folHlink>
          <a:srgbClr val="663300"/>
        </a:folHlink>
      </a:clrScheme>
      <a:clrMap bg1="lt1" tx1="dk1" bg2="lt2" tx2="dk2" accent1="accent1" accent2="accent2" accent3="accent3" accent4="accent4" accent5="accent5" accent6="accent6" hlink="hlink" folHlink="folHlink"/>
    </a:extraClrScheme>
    <a:extraClrScheme>
      <a:clrScheme name="BES3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BES3 4">
        <a:dk1>
          <a:srgbClr val="000000"/>
        </a:dk1>
        <a:lt1>
          <a:srgbClr val="FFFFFF"/>
        </a:lt1>
        <a:dk2>
          <a:srgbClr val="FF0000"/>
        </a:dk2>
        <a:lt2>
          <a:srgbClr val="800000"/>
        </a:lt2>
        <a:accent1>
          <a:srgbClr val="008000"/>
        </a:accent1>
        <a:accent2>
          <a:srgbClr val="FF9900"/>
        </a:accent2>
        <a:accent3>
          <a:srgbClr val="FFFFFF"/>
        </a:accent3>
        <a:accent4>
          <a:srgbClr val="000000"/>
        </a:accent4>
        <a:accent5>
          <a:srgbClr val="AAC0AA"/>
        </a:accent5>
        <a:accent6>
          <a:srgbClr val="E78A00"/>
        </a:accent6>
        <a:hlink>
          <a:srgbClr val="CC3300"/>
        </a:hlink>
        <a:folHlink>
          <a:srgbClr val="6633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BES3">
  <a:themeElements>
    <a:clrScheme name="BES3 2">
      <a:dk1>
        <a:srgbClr val="000000"/>
      </a:dk1>
      <a:lt1>
        <a:srgbClr val="FFFFFF"/>
      </a:lt1>
      <a:dk2>
        <a:srgbClr val="003300"/>
      </a:dk2>
      <a:lt2>
        <a:srgbClr val="5F5F5F"/>
      </a:lt2>
      <a:accent1>
        <a:srgbClr val="009900"/>
      </a:accent1>
      <a:accent2>
        <a:srgbClr val="CC9900"/>
      </a:accent2>
      <a:accent3>
        <a:srgbClr val="FFFFFF"/>
      </a:accent3>
      <a:accent4>
        <a:srgbClr val="000000"/>
      </a:accent4>
      <a:accent5>
        <a:srgbClr val="AACAAA"/>
      </a:accent5>
      <a:accent6>
        <a:srgbClr val="B98A00"/>
      </a:accent6>
      <a:hlink>
        <a:srgbClr val="FF3300"/>
      </a:hlink>
      <a:folHlink>
        <a:srgbClr val="663300"/>
      </a:folHlink>
    </a:clrScheme>
    <a:fontScheme name="BES3">
      <a:majorFont>
        <a:latin typeface="Arial Black"/>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36000" tIns="36000" rIns="36000" bIns="3600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1" lang="zh-CN" altLang="en-US" sz="2400" b="1" i="1"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a typeface="宋体"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36000" tIns="36000" rIns="36000" bIns="3600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1" lang="zh-CN" altLang="en-US" sz="2400" b="1" i="1"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a typeface="宋体" charset="-122"/>
          </a:defRPr>
        </a:defPPr>
      </a:lstStyle>
    </a:lnDef>
  </a:objectDefaults>
  <a:extraClrSchemeLst>
    <a:extraClrScheme>
      <a:clrScheme name="BES3 1">
        <a:dk1>
          <a:srgbClr val="000000"/>
        </a:dk1>
        <a:lt1>
          <a:srgbClr val="FFFFFF"/>
        </a:lt1>
        <a:dk2>
          <a:srgbClr val="396F39"/>
        </a:dk2>
        <a:lt2>
          <a:srgbClr val="FFCC00"/>
        </a:lt2>
        <a:accent1>
          <a:srgbClr val="009900"/>
        </a:accent1>
        <a:accent2>
          <a:srgbClr val="CC9900"/>
        </a:accent2>
        <a:accent3>
          <a:srgbClr val="AEBBAE"/>
        </a:accent3>
        <a:accent4>
          <a:srgbClr val="DADADA"/>
        </a:accent4>
        <a:accent5>
          <a:srgbClr val="AACAAA"/>
        </a:accent5>
        <a:accent6>
          <a:srgbClr val="B98A00"/>
        </a:accent6>
        <a:hlink>
          <a:srgbClr val="FF3300"/>
        </a:hlink>
        <a:folHlink>
          <a:srgbClr val="663300"/>
        </a:folHlink>
      </a:clrScheme>
      <a:clrMap bg1="dk2" tx1="lt1" bg2="dk1" tx2="lt2" accent1="accent1" accent2="accent2" accent3="accent3" accent4="accent4" accent5="accent5" accent6="accent6" hlink="hlink" folHlink="folHlink"/>
    </a:extraClrScheme>
    <a:extraClrScheme>
      <a:clrScheme name="BES3 2">
        <a:dk1>
          <a:srgbClr val="000000"/>
        </a:dk1>
        <a:lt1>
          <a:srgbClr val="FFFFFF"/>
        </a:lt1>
        <a:dk2>
          <a:srgbClr val="003300"/>
        </a:dk2>
        <a:lt2>
          <a:srgbClr val="5F5F5F"/>
        </a:lt2>
        <a:accent1>
          <a:srgbClr val="009900"/>
        </a:accent1>
        <a:accent2>
          <a:srgbClr val="CC9900"/>
        </a:accent2>
        <a:accent3>
          <a:srgbClr val="FFFFFF"/>
        </a:accent3>
        <a:accent4>
          <a:srgbClr val="000000"/>
        </a:accent4>
        <a:accent5>
          <a:srgbClr val="AACAAA"/>
        </a:accent5>
        <a:accent6>
          <a:srgbClr val="B98A00"/>
        </a:accent6>
        <a:hlink>
          <a:srgbClr val="FF3300"/>
        </a:hlink>
        <a:folHlink>
          <a:srgbClr val="663300"/>
        </a:folHlink>
      </a:clrScheme>
      <a:clrMap bg1="lt1" tx1="dk1" bg2="lt2" tx2="dk2" accent1="accent1" accent2="accent2" accent3="accent3" accent4="accent4" accent5="accent5" accent6="accent6" hlink="hlink" folHlink="folHlink"/>
    </a:extraClrScheme>
    <a:extraClrScheme>
      <a:clrScheme name="BES3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BES3 4">
        <a:dk1>
          <a:srgbClr val="000000"/>
        </a:dk1>
        <a:lt1>
          <a:srgbClr val="FFFFFF"/>
        </a:lt1>
        <a:dk2>
          <a:srgbClr val="FF0000"/>
        </a:dk2>
        <a:lt2>
          <a:srgbClr val="800000"/>
        </a:lt2>
        <a:accent1>
          <a:srgbClr val="008000"/>
        </a:accent1>
        <a:accent2>
          <a:srgbClr val="FF9900"/>
        </a:accent2>
        <a:accent3>
          <a:srgbClr val="FFFFFF"/>
        </a:accent3>
        <a:accent4>
          <a:srgbClr val="000000"/>
        </a:accent4>
        <a:accent5>
          <a:srgbClr val="AAC0AA"/>
        </a:accent5>
        <a:accent6>
          <a:srgbClr val="E78A00"/>
        </a:accent6>
        <a:hlink>
          <a:srgbClr val="CC3300"/>
        </a:hlink>
        <a:folHlink>
          <a:srgbClr val="6633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MPHY">
  <a:themeElements>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PHY">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Tx/>
          <a:buFontTx/>
          <a:buNone/>
          <a:defRPr kumimoji="0" lang="zh-CN" altLang="en-US" sz="1800" b="1" i="0" u="none" strike="noStrike" cap="none" normalizeH="0" baseline="0" smtClean="0">
            <a:ln>
              <a:noFill/>
            </a:ln>
            <a:solidFill>
              <a:schemeClr val="tx1"/>
            </a:solidFill>
            <a:effectLst>
              <a:outerShdw blurRad="38100" dist="38100" dir="2700000" algn="tl">
                <a:srgbClr val="000000">
                  <a:alpha val="43137"/>
                </a:srgbClr>
              </a:outerShdw>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Tx/>
          <a:buFontTx/>
          <a:buNone/>
          <a:defRPr kumimoji="0" lang="zh-CN" altLang="en-US" sz="1800" b="1" i="0" u="none" strike="noStrike" cap="none" normalizeH="0" baseline="0" smtClean="0">
            <a:ln>
              <a:noFill/>
            </a:ln>
            <a:solidFill>
              <a:schemeClr val="tx1"/>
            </a:solidFill>
            <a:effectLst>
              <a:outerShdw blurRad="38100" dist="38100" dir="2700000" algn="tl">
                <a:srgbClr val="000000">
                  <a:alpha val="43137"/>
                </a:srgbClr>
              </a:outerShdw>
            </a:effectLst>
            <a:latin typeface="Arial" panose="020B0604020202020204" pitchFamily="34" charset="0"/>
            <a:ea typeface="宋体" panose="02010600030101010101" pitchFamily="2" charset="-122"/>
          </a:defRPr>
        </a:defPPr>
      </a:lstStyle>
    </a:lnDef>
  </a:objectDefaults>
  <a:extraClrSchemeLst>
    <a:extraClrScheme>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PHY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PHY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PHY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PHY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PHY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PHY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PHY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PHY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PHY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PHY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PHY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4_MPHY">
  <a:themeElements>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PHY">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zh-CN" altLang="en-U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zh-CN" altLang="en-U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ea typeface="宋体" pitchFamily="2" charset="-122"/>
          </a:defRPr>
        </a:defPPr>
      </a:lstStyle>
    </a:lnDef>
  </a:objectDefaults>
  <a:extraClrSchemeLst>
    <a:extraClrScheme>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PHY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PHY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PHY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PHY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PHY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PHY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PHY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PHY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PHY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PHY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PHY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MPHY">
  <a:themeElements>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PHY">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zh-CN" altLang="en-U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ea typeface="宋体"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zh-CN" altLang="en-U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ea typeface="宋体" charset="-122"/>
          </a:defRPr>
        </a:defPPr>
      </a:lstStyle>
    </a:lnDef>
  </a:objectDefaults>
  <a:extraClrSchemeLst>
    <a:extraClrScheme>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PHY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PHY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PHY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PHY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PHY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PHY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PHY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PHY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PHY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PHY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PHY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MPHY">
  <a:themeElements>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PHY">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zh-CN" altLang="en-U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ea typeface="宋体"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zh-CN" altLang="en-U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ea typeface="宋体" charset="-122"/>
          </a:defRPr>
        </a:defPPr>
      </a:lstStyle>
    </a:lnDef>
  </a:objectDefaults>
  <a:extraClrSchemeLst>
    <a:extraClrScheme>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PHY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PHY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PHY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PHY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PHY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PHY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PHY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PHY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PHY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PHY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PHY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MPHY">
  <a:themeElements>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PHY">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zh-CN" altLang="en-U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zh-CN" altLang="en-U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ea typeface="宋体" pitchFamily="2" charset="-122"/>
          </a:defRPr>
        </a:defPPr>
      </a:lstStyle>
    </a:lnDef>
  </a:objectDefaults>
  <a:extraClrSchemeLst>
    <a:extraClrScheme>
      <a:clrScheme name="MPHY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PHY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PHY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PHY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PHY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PHY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PHY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PHY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PHY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PHY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PHY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PHY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默认设计模板">
  <a:themeElements>
    <a:clrScheme name="默认设计模板 11">
      <a:dk1>
        <a:srgbClr val="000000"/>
      </a:dk1>
      <a:lt1>
        <a:srgbClr val="FFFFFF"/>
      </a:lt1>
      <a:dk2>
        <a:srgbClr val="000000"/>
      </a:dk2>
      <a:lt2>
        <a:srgbClr val="808080"/>
      </a:lt2>
      <a:accent1>
        <a:srgbClr val="9900CC"/>
      </a:accent1>
      <a:accent2>
        <a:srgbClr val="0000CC"/>
      </a:accent2>
      <a:accent3>
        <a:srgbClr val="FFFFFF"/>
      </a:accent3>
      <a:accent4>
        <a:srgbClr val="000000"/>
      </a:accent4>
      <a:accent5>
        <a:srgbClr val="CAAAE2"/>
      </a:accent5>
      <a:accent6>
        <a:srgbClr val="0000B9"/>
      </a:accent6>
      <a:hlink>
        <a:srgbClr val="990033"/>
      </a:hlink>
      <a:folHlink>
        <a:srgbClr val="B2B2B2"/>
      </a:folHlink>
    </a:clrScheme>
    <a:fontScheme name="默认设计模板">
      <a:majorFont>
        <a:latin typeface="Times New Roman"/>
        <a:ea typeface="宋体"/>
        <a:cs typeface=""/>
      </a:majorFont>
      <a:minorFont>
        <a:latin typeface="Times New Roman"/>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zh-CN" altLang="en-US" sz="2400" b="0" i="0" u="none" strike="noStrike" cap="none" normalizeH="0" baseline="0" smtClean="0">
            <a:ln>
              <a:noFill/>
            </a:ln>
            <a:solidFill>
              <a:schemeClr val="tx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zh-CN" altLang="en-US" sz="2400" b="0" i="0" u="none" strike="noStrike" cap="none" normalizeH="0" baseline="0" smtClean="0">
            <a:ln>
              <a:noFill/>
            </a:ln>
            <a:solidFill>
              <a:schemeClr val="tx1"/>
            </a:solidFill>
            <a:effectLst/>
            <a:latin typeface="Times New Roman" pitchFamily="18" charset="0"/>
            <a:ea typeface="宋体" pitchFamily="2" charset="-122"/>
          </a:defRPr>
        </a:defPPr>
      </a:lstStyle>
    </a:lnDef>
  </a:objectDefaults>
  <a:extraClrSchemeLst>
    <a:extraClrScheme>
      <a:clrScheme name="默认设计模板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默认设计模板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默认设计模板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默认设计模板 8">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990033"/>
        </a:hlink>
        <a:folHlink>
          <a:srgbClr val="B2B2B2"/>
        </a:folHlink>
      </a:clrScheme>
      <a:clrMap bg1="lt1" tx1="dk1" bg2="lt2" tx2="dk2" accent1="accent1" accent2="accent2" accent3="accent3" accent4="accent4" accent5="accent5" accent6="accent6" hlink="hlink" folHlink="folHlink"/>
    </a:extraClrScheme>
    <a:extraClrScheme>
      <a:clrScheme name="默认设计模板 9">
        <a:dk1>
          <a:srgbClr val="000000"/>
        </a:dk1>
        <a:lt1>
          <a:srgbClr val="FFFFFF"/>
        </a:lt1>
        <a:dk2>
          <a:srgbClr val="000000"/>
        </a:dk2>
        <a:lt2>
          <a:srgbClr val="808080"/>
        </a:lt2>
        <a:accent1>
          <a:srgbClr val="0033CC"/>
        </a:accent1>
        <a:accent2>
          <a:srgbClr val="99FFCC"/>
        </a:accent2>
        <a:accent3>
          <a:srgbClr val="FFFFFF"/>
        </a:accent3>
        <a:accent4>
          <a:srgbClr val="000000"/>
        </a:accent4>
        <a:accent5>
          <a:srgbClr val="AAADE2"/>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默认设计模板 10">
        <a:dk1>
          <a:srgbClr val="000000"/>
        </a:dk1>
        <a:lt1>
          <a:srgbClr val="FFFFFF"/>
        </a:lt1>
        <a:dk2>
          <a:srgbClr val="000000"/>
        </a:dk2>
        <a:lt2>
          <a:srgbClr val="808080"/>
        </a:lt2>
        <a:accent1>
          <a:srgbClr val="0033CC"/>
        </a:accent1>
        <a:accent2>
          <a:srgbClr val="9900CC"/>
        </a:accent2>
        <a:accent3>
          <a:srgbClr val="FFFFFF"/>
        </a:accent3>
        <a:accent4>
          <a:srgbClr val="000000"/>
        </a:accent4>
        <a:accent5>
          <a:srgbClr val="AAADE2"/>
        </a:accent5>
        <a:accent6>
          <a:srgbClr val="8A00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默认设计模板 11">
        <a:dk1>
          <a:srgbClr val="000000"/>
        </a:dk1>
        <a:lt1>
          <a:srgbClr val="FFFFFF"/>
        </a:lt1>
        <a:dk2>
          <a:srgbClr val="000000"/>
        </a:dk2>
        <a:lt2>
          <a:srgbClr val="808080"/>
        </a:lt2>
        <a:accent1>
          <a:srgbClr val="9900CC"/>
        </a:accent1>
        <a:accent2>
          <a:srgbClr val="0000CC"/>
        </a:accent2>
        <a:accent3>
          <a:srgbClr val="FFFFFF"/>
        </a:accent3>
        <a:accent4>
          <a:srgbClr val="000000"/>
        </a:accent4>
        <a:accent5>
          <a:srgbClr val="CAAAE2"/>
        </a:accent5>
        <a:accent6>
          <a:srgbClr val="0000B9"/>
        </a:accent6>
        <a:hlink>
          <a:srgbClr val="990033"/>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默认设计模板">
  <a:themeElements>
    <a:clrScheme name="默认设计模板 11">
      <a:dk1>
        <a:srgbClr val="000000"/>
      </a:dk1>
      <a:lt1>
        <a:srgbClr val="FFFFFF"/>
      </a:lt1>
      <a:dk2>
        <a:srgbClr val="000000"/>
      </a:dk2>
      <a:lt2>
        <a:srgbClr val="808080"/>
      </a:lt2>
      <a:accent1>
        <a:srgbClr val="3399FF"/>
      </a:accent1>
      <a:accent2>
        <a:srgbClr val="000099"/>
      </a:accent2>
      <a:accent3>
        <a:srgbClr val="FFFFFF"/>
      </a:accent3>
      <a:accent4>
        <a:srgbClr val="000000"/>
      </a:accent4>
      <a:accent5>
        <a:srgbClr val="ADCAFF"/>
      </a:accent5>
      <a:accent6>
        <a:srgbClr val="00008A"/>
      </a:accent6>
      <a:hlink>
        <a:srgbClr val="CC0099"/>
      </a:hlink>
      <a:folHlink>
        <a:srgbClr val="DDDDDD"/>
      </a:folHlink>
    </a:clrScheme>
    <a:fontScheme name="默认设计模板">
      <a:majorFont>
        <a:latin typeface="Times New Roman"/>
        <a:ea typeface="宋体"/>
        <a:cs typeface=""/>
      </a:majorFont>
      <a:minorFont>
        <a:latin typeface="Times New Roman"/>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zh-CN" altLang="en-US" sz="2400" b="0" i="0" u="none" strike="noStrike" cap="none" normalizeH="0" baseline="0" smtClean="0">
            <a:ln>
              <a:noFill/>
            </a:ln>
            <a:solidFill>
              <a:schemeClr val="tx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zh-CN" altLang="en-US" sz="2400" b="0" i="0" u="none" strike="noStrike" cap="none" normalizeH="0" baseline="0" smtClean="0">
            <a:ln>
              <a:noFill/>
            </a:ln>
            <a:solidFill>
              <a:schemeClr val="tx1"/>
            </a:solidFill>
            <a:effectLst/>
            <a:latin typeface="Times New Roman" pitchFamily="18" charset="0"/>
            <a:ea typeface="宋体" pitchFamily="2" charset="-122"/>
          </a:defRPr>
        </a:defPPr>
      </a:lstStyle>
    </a:lnDef>
  </a:objectDefaults>
  <a:extraClrSchemeLst>
    <a:extraClrScheme>
      <a:clrScheme name="默认设计模板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默认设计模板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默认设计模板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默认设计模板 8">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D60093"/>
        </a:folHlink>
      </a:clrScheme>
      <a:clrMap bg1="lt1" tx1="dk1" bg2="lt2" tx2="dk2" accent1="accent1" accent2="accent2" accent3="accent3" accent4="accent4" accent5="accent5" accent6="accent6" hlink="hlink" folHlink="folHlink"/>
    </a:extraClrScheme>
    <a:extraClrScheme>
      <a:clrScheme name="默认设计模板 9">
        <a:dk1>
          <a:srgbClr val="000000"/>
        </a:dk1>
        <a:lt1>
          <a:srgbClr val="FFFFFF"/>
        </a:lt1>
        <a:dk2>
          <a:srgbClr val="000000"/>
        </a:dk2>
        <a:lt2>
          <a:srgbClr val="808080"/>
        </a:lt2>
        <a:accent1>
          <a:srgbClr val="3399FF"/>
        </a:accent1>
        <a:accent2>
          <a:srgbClr val="000099"/>
        </a:accent2>
        <a:accent3>
          <a:srgbClr val="FFFFFF"/>
        </a:accent3>
        <a:accent4>
          <a:srgbClr val="000000"/>
        </a:accent4>
        <a:accent5>
          <a:srgbClr val="ADCAFF"/>
        </a:accent5>
        <a:accent6>
          <a:srgbClr val="00008A"/>
        </a:accent6>
        <a:hlink>
          <a:srgbClr val="CC00CC"/>
        </a:hlink>
        <a:folHlink>
          <a:srgbClr val="D60093"/>
        </a:folHlink>
      </a:clrScheme>
      <a:clrMap bg1="lt1" tx1="dk1" bg2="lt2" tx2="dk2" accent1="accent1" accent2="accent2" accent3="accent3" accent4="accent4" accent5="accent5" accent6="accent6" hlink="hlink" folHlink="folHlink"/>
    </a:extraClrScheme>
    <a:extraClrScheme>
      <a:clrScheme name="默认设计模板 10">
        <a:dk1>
          <a:srgbClr val="000000"/>
        </a:dk1>
        <a:lt1>
          <a:srgbClr val="FFFFFF"/>
        </a:lt1>
        <a:dk2>
          <a:srgbClr val="000000"/>
        </a:dk2>
        <a:lt2>
          <a:srgbClr val="808080"/>
        </a:lt2>
        <a:accent1>
          <a:srgbClr val="3399FF"/>
        </a:accent1>
        <a:accent2>
          <a:srgbClr val="000099"/>
        </a:accent2>
        <a:accent3>
          <a:srgbClr val="FFFFFF"/>
        </a:accent3>
        <a:accent4>
          <a:srgbClr val="000000"/>
        </a:accent4>
        <a:accent5>
          <a:srgbClr val="ADCAFF"/>
        </a:accent5>
        <a:accent6>
          <a:srgbClr val="00008A"/>
        </a:accent6>
        <a:hlink>
          <a:srgbClr val="CCCCFF"/>
        </a:hlink>
        <a:folHlink>
          <a:srgbClr val="D60093"/>
        </a:folHlink>
      </a:clrScheme>
      <a:clrMap bg1="lt1" tx1="dk1" bg2="lt2" tx2="dk2" accent1="accent1" accent2="accent2" accent3="accent3" accent4="accent4" accent5="accent5" accent6="accent6" hlink="hlink" folHlink="folHlink"/>
    </a:extraClrScheme>
    <a:extraClrScheme>
      <a:clrScheme name="默认设计模板 11">
        <a:dk1>
          <a:srgbClr val="000000"/>
        </a:dk1>
        <a:lt1>
          <a:srgbClr val="FFFFFF"/>
        </a:lt1>
        <a:dk2>
          <a:srgbClr val="000000"/>
        </a:dk2>
        <a:lt2>
          <a:srgbClr val="808080"/>
        </a:lt2>
        <a:accent1>
          <a:srgbClr val="3399FF"/>
        </a:accent1>
        <a:accent2>
          <a:srgbClr val="000099"/>
        </a:accent2>
        <a:accent3>
          <a:srgbClr val="FFFFFF"/>
        </a:accent3>
        <a:accent4>
          <a:srgbClr val="000000"/>
        </a:accent4>
        <a:accent5>
          <a:srgbClr val="ADCAFF"/>
        </a:accent5>
        <a:accent6>
          <a:srgbClr val="00008A"/>
        </a:accent6>
        <a:hlink>
          <a:srgbClr val="CC0099"/>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默认设计模板">
  <a:themeElements>
    <a:clrScheme name="默认设计模板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fontScheme name="默认设计模板">
      <a:majorFont>
        <a:latin typeface="Times New Roman"/>
        <a:ea typeface="宋体"/>
        <a:cs typeface=""/>
      </a:majorFont>
      <a:minorFont>
        <a:latin typeface="Times New Roman"/>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zh-CN" altLang="en-US" sz="2400" b="0" i="0" u="none" strike="noStrike" cap="none" normalizeH="0" baseline="0" smtClean="0">
            <a:ln>
              <a:noFill/>
            </a:ln>
            <a:solidFill>
              <a:schemeClr val="tx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zh-CN" altLang="en-US" sz="2400" b="0" i="0" u="none" strike="noStrike" cap="none" normalizeH="0" baseline="0" smtClean="0">
            <a:ln>
              <a:noFill/>
            </a:ln>
            <a:solidFill>
              <a:schemeClr val="tx1"/>
            </a:solidFill>
            <a:effectLst/>
            <a:latin typeface="Times New Roman" pitchFamily="18" charset="0"/>
            <a:ea typeface="宋体" pitchFamily="2" charset="-122"/>
          </a:defRPr>
        </a:defPPr>
      </a:lstStyle>
    </a:lnDef>
  </a:objectDefaults>
  <a:extraClrSchemeLst>
    <a:extraClrScheme>
      <a:clrScheme name="默认设计模板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默认设计模板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默认设计模板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默认设计模板">
  <a:themeElements>
    <a:clrScheme name="默认设计模板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fontScheme name="默认设计模板">
      <a:majorFont>
        <a:latin typeface="Times New Roman"/>
        <a:ea typeface="宋体"/>
        <a:cs typeface=""/>
      </a:majorFont>
      <a:minorFont>
        <a:latin typeface="Times New Roman"/>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zh-CN" altLang="en-US" sz="2400" b="0" i="0" u="none" strike="noStrike" cap="none" normalizeH="0" baseline="0" smtClean="0">
            <a:ln>
              <a:noFill/>
            </a:ln>
            <a:solidFill>
              <a:schemeClr val="tx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zh-CN" altLang="en-US" sz="2400" b="0" i="0" u="none" strike="noStrike" cap="none" normalizeH="0" baseline="0" smtClean="0">
            <a:ln>
              <a:noFill/>
            </a:ln>
            <a:solidFill>
              <a:schemeClr val="tx1"/>
            </a:solidFill>
            <a:effectLst/>
            <a:latin typeface="Times New Roman" pitchFamily="18" charset="0"/>
            <a:ea typeface="宋体" pitchFamily="2" charset="-122"/>
          </a:defRPr>
        </a:defPPr>
      </a:lstStyle>
    </a:lnDef>
  </a:objectDefaults>
  <a:extraClrSchemeLst>
    <a:extraClrScheme>
      <a:clrScheme name="默认设计模板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默认设计模板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默认设计模板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BES3">
  <a:themeElements>
    <a:clrScheme name="BES3 2">
      <a:dk1>
        <a:srgbClr val="000000"/>
      </a:dk1>
      <a:lt1>
        <a:srgbClr val="FFFFFF"/>
      </a:lt1>
      <a:dk2>
        <a:srgbClr val="003300"/>
      </a:dk2>
      <a:lt2>
        <a:srgbClr val="5F5F5F"/>
      </a:lt2>
      <a:accent1>
        <a:srgbClr val="009900"/>
      </a:accent1>
      <a:accent2>
        <a:srgbClr val="CC9900"/>
      </a:accent2>
      <a:accent3>
        <a:srgbClr val="FFFFFF"/>
      </a:accent3>
      <a:accent4>
        <a:srgbClr val="000000"/>
      </a:accent4>
      <a:accent5>
        <a:srgbClr val="AACAAA"/>
      </a:accent5>
      <a:accent6>
        <a:srgbClr val="B98A00"/>
      </a:accent6>
      <a:hlink>
        <a:srgbClr val="FF3300"/>
      </a:hlink>
      <a:folHlink>
        <a:srgbClr val="663300"/>
      </a:folHlink>
    </a:clrScheme>
    <a:fontScheme name="BES3">
      <a:majorFont>
        <a:latin typeface="Arial Black"/>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36000" tIns="36000" rIns="36000" bIns="3600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1" lang="zh-CN" altLang="en-US" sz="2400" b="1" i="0" u="none" strike="noStrike" cap="none" normalizeH="0" baseline="0" smtClean="0">
            <a:ln>
              <a:noFill/>
            </a:ln>
            <a:solidFill>
              <a:schemeClr val="tx1"/>
            </a:solidFill>
            <a:effectLst/>
            <a:latin typeface="Times New Roman" pitchFamily="18" charset="0"/>
            <a:ea typeface="宋体"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36000" tIns="36000" rIns="36000" bIns="3600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1" lang="zh-CN" altLang="en-US" sz="2400" b="1" i="0" u="none" strike="noStrike" cap="none" normalizeH="0" baseline="0" smtClean="0">
            <a:ln>
              <a:noFill/>
            </a:ln>
            <a:solidFill>
              <a:schemeClr val="tx1"/>
            </a:solidFill>
            <a:effectLst/>
            <a:latin typeface="Times New Roman" pitchFamily="18" charset="0"/>
            <a:ea typeface="宋体" charset="-122"/>
          </a:defRPr>
        </a:defPPr>
      </a:lstStyle>
    </a:lnDef>
  </a:objectDefaults>
  <a:extraClrSchemeLst>
    <a:extraClrScheme>
      <a:clrScheme name="BES3 1">
        <a:dk1>
          <a:srgbClr val="000000"/>
        </a:dk1>
        <a:lt1>
          <a:srgbClr val="FFFFFF"/>
        </a:lt1>
        <a:dk2>
          <a:srgbClr val="396F39"/>
        </a:dk2>
        <a:lt2>
          <a:srgbClr val="FFCC00"/>
        </a:lt2>
        <a:accent1>
          <a:srgbClr val="009900"/>
        </a:accent1>
        <a:accent2>
          <a:srgbClr val="CC9900"/>
        </a:accent2>
        <a:accent3>
          <a:srgbClr val="AEBBAE"/>
        </a:accent3>
        <a:accent4>
          <a:srgbClr val="DADADA"/>
        </a:accent4>
        <a:accent5>
          <a:srgbClr val="AACAAA"/>
        </a:accent5>
        <a:accent6>
          <a:srgbClr val="B98A00"/>
        </a:accent6>
        <a:hlink>
          <a:srgbClr val="FF3300"/>
        </a:hlink>
        <a:folHlink>
          <a:srgbClr val="663300"/>
        </a:folHlink>
      </a:clrScheme>
      <a:clrMap bg1="dk2" tx1="lt1" bg2="dk1" tx2="lt2" accent1="accent1" accent2="accent2" accent3="accent3" accent4="accent4" accent5="accent5" accent6="accent6" hlink="hlink" folHlink="folHlink"/>
    </a:extraClrScheme>
    <a:extraClrScheme>
      <a:clrScheme name="BES3 2">
        <a:dk1>
          <a:srgbClr val="000000"/>
        </a:dk1>
        <a:lt1>
          <a:srgbClr val="FFFFFF"/>
        </a:lt1>
        <a:dk2>
          <a:srgbClr val="003300"/>
        </a:dk2>
        <a:lt2>
          <a:srgbClr val="5F5F5F"/>
        </a:lt2>
        <a:accent1>
          <a:srgbClr val="009900"/>
        </a:accent1>
        <a:accent2>
          <a:srgbClr val="CC9900"/>
        </a:accent2>
        <a:accent3>
          <a:srgbClr val="FFFFFF"/>
        </a:accent3>
        <a:accent4>
          <a:srgbClr val="000000"/>
        </a:accent4>
        <a:accent5>
          <a:srgbClr val="AACAAA"/>
        </a:accent5>
        <a:accent6>
          <a:srgbClr val="B98A00"/>
        </a:accent6>
        <a:hlink>
          <a:srgbClr val="FF3300"/>
        </a:hlink>
        <a:folHlink>
          <a:srgbClr val="663300"/>
        </a:folHlink>
      </a:clrScheme>
      <a:clrMap bg1="lt1" tx1="dk1" bg2="lt2" tx2="dk2" accent1="accent1" accent2="accent2" accent3="accent3" accent4="accent4" accent5="accent5" accent6="accent6" hlink="hlink" folHlink="folHlink"/>
    </a:extraClrScheme>
    <a:extraClrScheme>
      <a:clrScheme name="BES3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BES3 4">
        <a:dk1>
          <a:srgbClr val="000000"/>
        </a:dk1>
        <a:lt1>
          <a:srgbClr val="FFFFFF"/>
        </a:lt1>
        <a:dk2>
          <a:srgbClr val="FF0000"/>
        </a:dk2>
        <a:lt2>
          <a:srgbClr val="800000"/>
        </a:lt2>
        <a:accent1>
          <a:srgbClr val="008000"/>
        </a:accent1>
        <a:accent2>
          <a:srgbClr val="FF9900"/>
        </a:accent2>
        <a:accent3>
          <a:srgbClr val="FFFFFF"/>
        </a:accent3>
        <a:accent4>
          <a:srgbClr val="000000"/>
        </a:accent4>
        <a:accent5>
          <a:srgbClr val="AAC0AA"/>
        </a:accent5>
        <a:accent6>
          <a:srgbClr val="E78A00"/>
        </a:accent6>
        <a:hlink>
          <a:srgbClr val="CC3300"/>
        </a:hlink>
        <a:folHlink>
          <a:srgbClr val="663300"/>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8782</TotalTime>
  <Words>64975</Words>
  <Application>Microsoft Office PowerPoint</Application>
  <PresentationFormat>全屏显示(4:3)</PresentationFormat>
  <Paragraphs>5103</Paragraphs>
  <Slides>826</Slides>
  <Notes>322</Notes>
  <HiddenSlides>0</HiddenSlides>
  <MMClips>0</MMClips>
  <ScaleCrop>false</ScaleCrop>
  <HeadingPairs>
    <vt:vector size="8" baseType="variant">
      <vt:variant>
        <vt:lpstr>已用的字体</vt:lpstr>
      </vt:variant>
      <vt:variant>
        <vt:i4>16</vt:i4>
      </vt:variant>
      <vt:variant>
        <vt:lpstr>主题</vt:lpstr>
      </vt:variant>
      <vt:variant>
        <vt:i4>13</vt:i4>
      </vt:variant>
      <vt:variant>
        <vt:lpstr>嵌入 OLE 服务器</vt:lpstr>
      </vt:variant>
      <vt:variant>
        <vt:i4>11</vt:i4>
      </vt:variant>
      <vt:variant>
        <vt:lpstr>幻灯片标题</vt:lpstr>
      </vt:variant>
      <vt:variant>
        <vt:i4>826</vt:i4>
      </vt:variant>
    </vt:vector>
  </HeadingPairs>
  <TitlesOfParts>
    <vt:vector size="866" baseType="lpstr">
      <vt:lpstr>Math3Mono</vt:lpstr>
      <vt:lpstr>Swis721 BlkEx BT</vt:lpstr>
      <vt:lpstr>Symap</vt:lpstr>
      <vt:lpstr>方正兰亭超细黑简体</vt:lpstr>
      <vt:lpstr>华文细黑</vt:lpstr>
      <vt:lpstr>华文新魏</vt:lpstr>
      <vt:lpstr>华文行楷</vt:lpstr>
      <vt:lpstr>宋体</vt:lpstr>
      <vt:lpstr>Arial</vt:lpstr>
      <vt:lpstr>Arial Black</vt:lpstr>
      <vt:lpstr>Calibri</vt:lpstr>
      <vt:lpstr>Symbol</vt:lpstr>
      <vt:lpstr>Tahoma</vt:lpstr>
      <vt:lpstr>Times New Roman</vt:lpstr>
      <vt:lpstr>Verdana</vt:lpstr>
      <vt:lpstr>Wingdings</vt:lpstr>
      <vt:lpstr>Office 主题</vt:lpstr>
      <vt:lpstr>MPHY</vt:lpstr>
      <vt:lpstr>1_MPHY</vt:lpstr>
      <vt:lpstr>2_MPHY</vt:lpstr>
      <vt:lpstr>默认设计模板</vt:lpstr>
      <vt:lpstr>1_默认设计模板</vt:lpstr>
      <vt:lpstr>2_默认设计模板</vt:lpstr>
      <vt:lpstr>3_默认设计模板</vt:lpstr>
      <vt:lpstr>BES3</vt:lpstr>
      <vt:lpstr>1_BES3</vt:lpstr>
      <vt:lpstr>2_BES3</vt:lpstr>
      <vt:lpstr>3_MPHY</vt:lpstr>
      <vt:lpstr>4_MPHY</vt:lpstr>
      <vt:lpstr>文档</vt:lpstr>
      <vt:lpstr>图片</vt:lpstr>
      <vt:lpstr>位图图像</vt:lpstr>
      <vt:lpstr>Microsoft Word 图片</vt:lpstr>
      <vt:lpstr>BMP 图象</vt:lpstr>
      <vt:lpstr>Microsoft Office Visio Drawing</vt:lpstr>
      <vt:lpstr>Picture2</vt:lpstr>
      <vt:lpstr>Visio</vt:lpstr>
      <vt:lpstr>Microsoft 公式 3.0</vt:lpstr>
      <vt:lpstr>AutoCAD.Drawing.15</vt:lpstr>
      <vt:lpstr>Microsoft Visio 绘图</vt:lpstr>
      <vt:lpstr>高等核电子学 —实验物理中的数据获取和管理系统 </vt:lpstr>
      <vt:lpstr>联系方式</vt:lpstr>
      <vt:lpstr>讲义</vt:lpstr>
      <vt:lpstr>PowerPoint 演示文稿</vt:lpstr>
      <vt:lpstr>序   言</vt:lpstr>
      <vt:lpstr>序   言 </vt:lpstr>
      <vt:lpstr>二、核电子学内容复习</vt:lpstr>
      <vt:lpstr>核电子学内容复习</vt:lpstr>
      <vt:lpstr>信息提取</vt:lpstr>
      <vt:lpstr>信息提取</vt:lpstr>
      <vt:lpstr>信息提取</vt:lpstr>
      <vt:lpstr>信息提取</vt:lpstr>
      <vt:lpstr>核电子学内容复习</vt:lpstr>
      <vt:lpstr>数字化</vt:lpstr>
      <vt:lpstr>数字化</vt:lpstr>
      <vt:lpstr>核电子学内容复习</vt:lpstr>
      <vt:lpstr>核电子学内容复习</vt:lpstr>
      <vt:lpstr>三、模块化核电子仪器系统</vt:lpstr>
      <vt:lpstr>三、模块化核电子仪器系统</vt:lpstr>
      <vt:lpstr>三、模块化核电子仪器系统</vt:lpstr>
      <vt:lpstr>由模块插件组成核仪器系统的若干实例</vt:lpstr>
      <vt:lpstr>由模块插件组成核仪器系统的若干实例</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LHC---ATLAS</vt:lpstr>
      <vt:lpstr>PowerPoint 演示文稿</vt:lpstr>
      <vt:lpstr>PowerPoint 演示文稿</vt:lpstr>
      <vt:lpstr>PowerPoint 演示文稿</vt:lpstr>
      <vt:lpstr>三、当代物理实验发展趋向 美国国家点火装置（NIF)</vt:lpstr>
      <vt:lpstr>三、当代物理实验发展趋向-NIF</vt:lpstr>
      <vt:lpstr>PowerPoint 演示文稿</vt:lpstr>
      <vt:lpstr>PowerPoint 演示文稿</vt:lpstr>
      <vt:lpstr>PowerPoint 演示文稿</vt:lpstr>
      <vt:lpstr>PowerPoint 演示文稿</vt:lpstr>
      <vt:lpstr>PowerPoint 演示文稿</vt:lpstr>
      <vt:lpstr>四、当代物理实验中数据获取和管理系统的基本结构</vt:lpstr>
      <vt:lpstr>四、当代物理实验中数据获取和管理系统的基本结构</vt:lpstr>
      <vt:lpstr>      </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前置放大器</vt:lpstr>
      <vt:lpstr>基础核电子学</vt:lpstr>
      <vt:lpstr>能谱测 量中信号处理</vt:lpstr>
      <vt:lpstr>能谱测量中信号处理</vt:lpstr>
      <vt:lpstr>PowerPoint 演示文稿</vt:lpstr>
      <vt:lpstr>数字化电路</vt:lpstr>
      <vt:lpstr>定时甄别和TDC</vt:lpstr>
      <vt:lpstr>定时甄别和TDC</vt:lpstr>
      <vt:lpstr>PowerPoint 演示文稿</vt:lpstr>
      <vt:lpstr>数字化谱仪</vt:lpstr>
      <vt:lpstr>PowerPoint 演示文稿</vt:lpstr>
      <vt:lpstr>PowerPoint 演示文稿</vt:lpstr>
      <vt:lpstr>PowerPoint 演示文稿</vt:lpstr>
      <vt:lpstr>核电子学技术在一些物理实验中应用</vt:lpstr>
      <vt:lpstr>核电子学技术在一些物理实验中应用</vt:lpstr>
      <vt:lpstr>核医学成像中核电子学技术的应用</vt:lpstr>
      <vt:lpstr>核医学成像中核电子学技术的应用</vt:lpstr>
      <vt:lpstr>PowerPoint 演示文稿</vt:lpstr>
      <vt:lpstr>专用集成芯片（ASIC）和可编程逻辑器（PLD） </vt:lpstr>
      <vt:lpstr>总线（Bus）</vt:lpstr>
      <vt:lpstr>锁相环（PLL)和延时锁定环（DDL）</vt:lpstr>
      <vt:lpstr>嵌入式系统（Embedded System）</vt:lpstr>
      <vt:lpstr>虚拟仪器</vt:lpstr>
      <vt:lpstr>软件设计中面向对象方法</vt:lpstr>
      <vt:lpstr>计算机辅助设计</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VME CRATE</vt:lpstr>
      <vt:lpstr>VME BUS接口系统基本构成－功能组件</vt:lpstr>
      <vt:lpstr>VME BUS接口系统基本构成－功能组件</vt:lpstr>
      <vt:lpstr>VME BUS接口系统基本构成－子总线</vt:lpstr>
      <vt:lpstr>VME64－Abstract</vt:lpstr>
      <vt:lpstr>VME64－Abstract（cont.）</vt:lpstr>
      <vt:lpstr>System Elements</vt:lpstr>
      <vt:lpstr>Function Modules and Busses Defined</vt:lpstr>
      <vt:lpstr>Data Transfer Bus</vt:lpstr>
      <vt:lpstr>Data Transfer Functional Diagram</vt:lpstr>
      <vt:lpstr>Block Diagram－MASTER</vt:lpstr>
      <vt:lpstr>Block Diagram－SLAVE</vt:lpstr>
      <vt:lpstr>Single BYTE Read Cycle</vt:lpstr>
      <vt:lpstr>Single BYTE Read Cycle (cont.)</vt:lpstr>
      <vt:lpstr>PowerPoint 演示文稿</vt:lpstr>
      <vt:lpstr>DTB基本周期类型</vt:lpstr>
      <vt:lpstr>PowerPoint 演示文稿</vt:lpstr>
      <vt:lpstr>PowerPoint 演示文稿</vt:lpstr>
      <vt:lpstr>PowerPoint 演示文稿</vt:lpstr>
      <vt:lpstr>Data Transfer Arbitration Bus</vt:lpstr>
      <vt:lpstr>Data Transfer Arbitration Bus</vt:lpstr>
      <vt:lpstr>仲裁操作</vt:lpstr>
      <vt:lpstr>DTAB DaisyChain</vt:lpstr>
      <vt:lpstr>DTAB 信号</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优先级中断 </vt:lpstr>
      <vt:lpstr>用于处理中断的信号线</vt:lpstr>
      <vt:lpstr>PowerPoint 演示文稿</vt:lpstr>
      <vt:lpstr>2 中断回答菊花链结构IACKIN*/IACKOUT*</vt:lpstr>
      <vt:lpstr>PowerPoint 演示文稿</vt:lpstr>
      <vt:lpstr>PowerPoint 演示文稿</vt:lpstr>
      <vt:lpstr>PowerPoint 演示文稿</vt:lpstr>
      <vt:lpstr>PowerPoint 演示文稿</vt:lpstr>
      <vt:lpstr>VME Standard 条目 </vt:lpstr>
      <vt:lpstr>VME BUS VOLTAGE SPECIFICATION</vt:lpstr>
      <vt:lpstr>VME BUS SIGNAL LEVEL</vt:lpstr>
      <vt:lpstr>RESISTOR NETWORKS</vt:lpstr>
      <vt:lpstr>BUS DRIVER SUMs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USB BUS TOPOLOGY</vt:lpstr>
      <vt:lpstr>PowerPoint 演示文稿</vt:lpstr>
      <vt:lpstr>USB Implementation Area</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Example High Speed Capable Transceiver Circuit</vt:lpstr>
      <vt:lpstr>Low/Full Speed Packet Voltage Levels</vt:lpstr>
      <vt:lpstr>Data Encoding</vt:lpstr>
      <vt:lpstr>PowerPoint 演示文稿</vt:lpstr>
      <vt:lpstr>PowerPoint 演示文稿</vt:lpstr>
      <vt:lpstr>USB数据流</vt:lpstr>
      <vt:lpstr>PowerPoint 演示文稿</vt:lpstr>
      <vt:lpstr>PowerPoint 演示文稿</vt:lpstr>
      <vt:lpstr>PowerPoint 演示文稿</vt:lpstr>
      <vt:lpstr>PowerPoint 演示文稿</vt:lpstr>
      <vt:lpstr>USB数据流 </vt:lpstr>
      <vt:lpstr>USB数据流</vt:lpstr>
      <vt:lpstr>USB  TRANSFER</vt:lpstr>
      <vt:lpstr>总线操作</vt:lpstr>
      <vt:lpstr>域的类型</vt:lpstr>
      <vt:lpstr>包的类型 </vt:lpstr>
      <vt:lpstr>包的类型 </vt:lpstr>
      <vt:lpstr>包的类型</vt:lpstr>
      <vt:lpstr>包的类型</vt:lpstr>
      <vt:lpstr>芯片举例－CY7C68013</vt:lpstr>
      <vt:lpstr>芯片举例－CY7C68013主要特点（1）</vt:lpstr>
      <vt:lpstr>芯片举例－CY7C68013主要特点（2）</vt:lpstr>
      <vt:lpstr>芯片举例－CY7C68013结构</vt:lpstr>
      <vt:lpstr>芯片举例－CY7C68013应用范围</vt:lpstr>
      <vt:lpstr>USB在数据采集系统中的应用</vt:lpstr>
      <vt:lpstr>USB在数据采集系统中的应用</vt:lpstr>
      <vt:lpstr>USB3.0</vt:lpstr>
      <vt:lpstr>Why USB3.0？</vt:lpstr>
      <vt:lpstr>USB3.0</vt:lpstr>
      <vt:lpstr>标准规范</vt:lpstr>
      <vt:lpstr>USB3.0</vt:lpstr>
      <vt:lpstr>PowerPoint 演示文稿</vt:lpstr>
      <vt:lpstr>USB3.0规格</vt:lpstr>
      <vt:lpstr>PowerPoint 演示文稿</vt:lpstr>
      <vt:lpstr>IEEE1394（FireWire）</vt:lpstr>
      <vt:lpstr>eSATA</vt:lpstr>
      <vt:lpstr>富士通的USB 3.0 —— SATA芯片解决方案</vt:lpstr>
      <vt:lpstr>PowerPoint 演示文稿</vt:lpstr>
      <vt:lpstr>PowerPoint 演示文稿</vt:lpstr>
      <vt:lpstr>PowerPoint 演示文稿</vt:lpstr>
      <vt:lpstr>网络技术简述</vt:lpstr>
      <vt:lpstr>网络技术简述</vt:lpstr>
      <vt:lpstr>网络技术简述</vt:lpstr>
      <vt:lpstr>网络技术简述</vt:lpstr>
      <vt:lpstr>网络技术简述</vt:lpstr>
      <vt:lpstr>网络技术简述: WWW－World Wide Web</vt:lpstr>
      <vt:lpstr>网络技术简述: WWW</vt:lpstr>
      <vt:lpstr>网络技术简述: USENET</vt:lpstr>
      <vt:lpstr>网络技术简述: 基于网络的计算</vt:lpstr>
      <vt:lpstr>网络技术简述: 基于网络的计算</vt:lpstr>
      <vt:lpstr>网络技术简述: P2P</vt:lpstr>
      <vt:lpstr>PowerPoint 演示文稿</vt:lpstr>
      <vt:lpstr>IPv6特点</vt:lpstr>
      <vt:lpstr>中国IPV6主干节点示意图</vt:lpstr>
      <vt:lpstr>IPv6的优势</vt:lpstr>
      <vt:lpstr>IPv6的应用</vt:lpstr>
      <vt:lpstr>千兆以太网简介—千兆以太网及其发展现状</vt:lpstr>
      <vt:lpstr>千兆以太网的特点</vt:lpstr>
      <vt:lpstr>千兆以太网的构建</vt:lpstr>
      <vt:lpstr>PowerPoint 演示文稿</vt:lpstr>
      <vt:lpstr>网络的应用与发展</vt:lpstr>
      <vt:lpstr>PowerPoint 演示文稿</vt:lpstr>
      <vt:lpstr>PowerPoint 演示文稿</vt:lpstr>
      <vt:lpstr>PowerPoint 演示文稿</vt:lpstr>
      <vt:lpstr> </vt:lpstr>
      <vt:lpstr>PowerPoint 演示文稿</vt:lpstr>
      <vt:lpstr>PowerPoint 演示文稿</vt:lpstr>
      <vt:lpstr>PowerPoint 演示文稿</vt:lpstr>
      <vt:lpstr>基本功能 </vt:lpstr>
      <vt:lpstr>基本功能 </vt:lpstr>
      <vt:lpstr>网络技术发展展望－网格</vt:lpstr>
      <vt:lpstr>Grid Computing</vt:lpstr>
      <vt:lpstr>网络技术发展展望－网格</vt:lpstr>
      <vt:lpstr>网络技术发展展望－网格</vt:lpstr>
      <vt:lpstr>网络技术发展展望－网格</vt:lpstr>
      <vt:lpstr>Globus的体系结构 </vt:lpstr>
      <vt:lpstr>网络技术发展展望－网格</vt:lpstr>
      <vt:lpstr>PowerPoint 演示文稿</vt:lpstr>
      <vt:lpstr>网络技术发展展望－网格</vt:lpstr>
      <vt:lpstr>做什么样的网格</vt:lpstr>
      <vt:lpstr>织女星（VEGA）服务网格——超级服务器</vt:lpstr>
      <vt:lpstr>PowerPoint 演示文稿</vt:lpstr>
      <vt:lpstr>PowerPoint 演示文稿</vt:lpstr>
      <vt:lpstr>中国国家网格—CNGrid</vt:lpstr>
      <vt:lpstr>CNGrid总体目标</vt:lpstr>
      <vt:lpstr>CNGrid结点</vt:lpstr>
      <vt:lpstr>网格应用的研发</vt:lpstr>
      <vt:lpstr>PowerPoint 演示文稿</vt:lpstr>
      <vt:lpstr>云计算（Cloud Computing）</vt:lpstr>
      <vt:lpstr>云计算的工作原理</vt:lpstr>
      <vt:lpstr>云计算关键技术</vt:lpstr>
      <vt:lpstr>网格与云计算的关系</vt:lpstr>
      <vt:lpstr>PowerPoint 演示文稿</vt:lpstr>
      <vt:lpstr>发展历史</vt:lpstr>
      <vt:lpstr>PowerPoint 演示文稿</vt:lpstr>
      <vt:lpstr>PowerPoint 演示文稿</vt:lpstr>
      <vt:lpstr>PowerPoint 演示文稿</vt:lpstr>
      <vt:lpstr>软件重用的好处 </vt:lpstr>
      <vt:lpstr>软件重用形式 </vt:lpstr>
      <vt:lpstr>软件重用分类 </vt:lpstr>
      <vt:lpstr>流行的软件重用技术 </vt:lpstr>
      <vt:lpstr>框架</vt:lpstr>
      <vt:lpstr>软件重用技术的未来 </vt:lpstr>
      <vt:lpstr>PowerPoint 演示文稿</vt:lpstr>
      <vt:lpstr>软构件技术与管理信息系统（MIS）系统开发</vt:lpstr>
      <vt:lpstr>MIS系统的概念的解释</vt:lpstr>
      <vt:lpstr>MIS系统的开发原则</vt:lpstr>
      <vt:lpstr>系统分析</vt:lpstr>
      <vt:lpstr>系统设计</vt:lpstr>
      <vt:lpstr>程序设计</vt:lpstr>
      <vt:lpstr>MIS系统的运作与维护</vt:lpstr>
      <vt:lpstr>传统的MIS开发方法</vt:lpstr>
      <vt:lpstr>系统总体设计与实现</vt:lpstr>
      <vt:lpstr>MIS构件生成过程 </vt:lpstr>
      <vt:lpstr>系统生成方案</vt:lpstr>
      <vt:lpstr>软构件库的管理程序</vt:lpstr>
      <vt:lpstr>PowerPoint 演示文稿</vt:lpstr>
      <vt:lpstr>行为相对于协议</vt:lpstr>
      <vt:lpstr>“不是访问我们，而是我们访问你”</vt:lpstr>
      <vt:lpstr>执行相对于设计</vt:lpstr>
      <vt:lpstr>类库与框架之间主要差别</vt:lpstr>
      <vt:lpstr>框架的主要优点 </vt:lpstr>
      <vt:lpstr>框架的开发的过程 </vt:lpstr>
      <vt:lpstr>领域分析</vt:lpstr>
      <vt:lpstr>需求捕获和分析阶段</vt:lpstr>
      <vt:lpstr>设计阶段</vt:lpstr>
      <vt:lpstr>实现阶段</vt:lpstr>
      <vt:lpstr>验证和确认阶段</vt:lpstr>
      <vt:lpstr>传统的应用软件与基于框架的应用软件开发过程的差别 </vt:lpstr>
      <vt:lpstr>面向对象的框架的重用方法 </vt:lpstr>
      <vt:lpstr>PowerPoint 演示文稿</vt:lpstr>
      <vt:lpstr>Root——官方的定义</vt:lpstr>
      <vt:lpstr>PowerPoint 演示文稿</vt:lpstr>
      <vt:lpstr>ROOT系统的结构特点</vt:lpstr>
      <vt:lpstr>构成ROOT系统的主要构件（components）</vt:lpstr>
      <vt:lpstr>ROOT为基础的框架体系 </vt:lpstr>
      <vt:lpstr>ROOT系统的发展</vt:lpstr>
      <vt:lpstr>ROOT应用</vt:lpstr>
      <vt:lpstr>PowerPoint 演示文稿</vt:lpstr>
      <vt:lpstr>ATLFast </vt:lpstr>
      <vt:lpstr>高等核电子学</vt:lpstr>
      <vt:lpstr>电子能量损失符合谱仪 数据获取系统</vt:lpstr>
      <vt:lpstr>PowerPoint 演示文稿</vt:lpstr>
      <vt:lpstr>1.原子分子物理学</vt:lpstr>
      <vt:lpstr>原子分子物理学</vt:lpstr>
      <vt:lpstr>1.原子分子物理学</vt:lpstr>
      <vt:lpstr>电子与原子分子碰撞研究 </vt:lpstr>
      <vt:lpstr>2.电子与原子分子碰撞研究</vt:lpstr>
      <vt:lpstr>3.散射电子能量损失和正负离子符合测量 </vt:lpstr>
      <vt:lpstr>3.散射电子能量损失和正负离子符合测量 </vt:lpstr>
      <vt:lpstr>3.散射电子能量损失和正负离子符合测量 </vt:lpstr>
      <vt:lpstr>PowerPoint 演示文稿</vt:lpstr>
      <vt:lpstr>电子能量损失符合谱仪</vt:lpstr>
      <vt:lpstr>电子能量损失符合谱仪装置</vt:lpstr>
      <vt:lpstr>电子能量损失符合谱仪实验装置</vt:lpstr>
      <vt:lpstr>电子能量损失符合谱仪实验装置</vt:lpstr>
      <vt:lpstr>电子能量损失符合谱仪实验装置</vt:lpstr>
      <vt:lpstr>PowerPoint 演示文稿</vt:lpstr>
      <vt:lpstr>电子能量损失符合谱仪实验装置</vt:lpstr>
      <vt:lpstr>电子能量损失符合谱仪实验装置</vt:lpstr>
      <vt:lpstr>电子能量损失符合谱仪实验装置</vt:lpstr>
      <vt:lpstr>电子能量损失符合谱仪实验装置</vt:lpstr>
      <vt:lpstr>电子能量损失符合谱仪实验装置</vt:lpstr>
      <vt:lpstr>离子飞行时间质谱仪示意图 </vt:lpstr>
      <vt:lpstr>PowerPoint 演示文稿</vt:lpstr>
      <vt:lpstr>静电型半球能量分析器</vt:lpstr>
      <vt:lpstr>静电型半球能量分析器</vt:lpstr>
      <vt:lpstr>静电型半球能量分析器</vt:lpstr>
      <vt:lpstr>各种次级粒子及探测器系统 </vt:lpstr>
      <vt:lpstr>探测器系统</vt:lpstr>
      <vt:lpstr>离子飞行时间探测器 </vt:lpstr>
      <vt:lpstr>探测散射电子能量的一维位置灵敏探测器</vt:lpstr>
      <vt:lpstr>PowerPoint 演示文稿</vt:lpstr>
      <vt:lpstr>PowerPoint 演示文稿</vt:lpstr>
      <vt:lpstr>1.引言</vt:lpstr>
      <vt:lpstr>1.引言</vt:lpstr>
      <vt:lpstr>1.引言</vt:lpstr>
      <vt:lpstr>1.引言</vt:lpstr>
      <vt:lpstr>2.测量对象和测量方法</vt:lpstr>
      <vt:lpstr>2.测量对象和测量方法</vt:lpstr>
      <vt:lpstr>2.测量对象和测量方法</vt:lpstr>
      <vt:lpstr>2.测量对象和测量方法</vt:lpstr>
      <vt:lpstr>2.测量对象和测量方法</vt:lpstr>
      <vt:lpstr>2.测量对象和测量方法</vt:lpstr>
      <vt:lpstr>2.测量对象和测量方法</vt:lpstr>
      <vt:lpstr>测量对前端电子学的要求</vt:lpstr>
      <vt:lpstr>3.测量对前端电子学的要求</vt:lpstr>
      <vt:lpstr>3.测量对前端电子学的要求</vt:lpstr>
      <vt:lpstr>前端电子学系统</vt:lpstr>
      <vt:lpstr>前端电子学系统</vt:lpstr>
      <vt:lpstr>飞行时间质谱测量电路模块</vt:lpstr>
      <vt:lpstr>飞行时间质谱测量电路模块</vt:lpstr>
      <vt:lpstr>飞行时间质谱测量电路模块</vt:lpstr>
      <vt:lpstr>PowerPoint 演示文稿</vt:lpstr>
      <vt:lpstr>飞行时间质谱测量电路模块</vt:lpstr>
      <vt:lpstr>电子能量损失谱测量电路模块</vt:lpstr>
      <vt:lpstr>电子能量损失谱测量电路模块</vt:lpstr>
      <vt:lpstr>电子能量损失谱测量电路模块</vt:lpstr>
      <vt:lpstr>电子能量损失谱测量电路模块</vt:lpstr>
      <vt:lpstr>5.数据获取系统</vt:lpstr>
      <vt:lpstr>5.数据获取系统</vt:lpstr>
      <vt:lpstr>采集主系统</vt:lpstr>
      <vt:lpstr>采集主系统</vt:lpstr>
      <vt:lpstr>PowerPoint 演示文稿</vt:lpstr>
      <vt:lpstr>采集主系统——数据采集功能模块</vt:lpstr>
      <vt:lpstr>采集主系统——数据采集功能模块</vt:lpstr>
      <vt:lpstr>PowerPoint 演示文稿</vt:lpstr>
      <vt:lpstr>PowerPoint 演示文稿</vt:lpstr>
      <vt:lpstr>采集主系统</vt:lpstr>
      <vt:lpstr>PowerPoint 演示文稿</vt:lpstr>
      <vt:lpstr>接口电路功能模块</vt:lpstr>
      <vt:lpstr>接口电路功能模块</vt:lpstr>
      <vt:lpstr>PowerPoint 演示文稿</vt:lpstr>
      <vt:lpstr>接口电路功能模块</vt:lpstr>
      <vt:lpstr>数据获取系统</vt:lpstr>
      <vt:lpstr>系统软件</vt:lpstr>
      <vt:lpstr>系统软件</vt:lpstr>
      <vt:lpstr>系统软件——功能 </vt:lpstr>
      <vt:lpstr>系统软件——模块</vt:lpstr>
      <vt:lpstr>PowerPoint 演示文稿</vt:lpstr>
      <vt:lpstr>系统软件——模块</vt:lpstr>
      <vt:lpstr>PowerPoint 演示文稿</vt:lpstr>
      <vt:lpstr>PowerPoint 演示文稿</vt:lpstr>
      <vt:lpstr>系统软件——模块</vt:lpstr>
      <vt:lpstr>系统软件——用户界面 </vt:lpstr>
      <vt:lpstr>实验结果</vt:lpstr>
      <vt:lpstr>高等核电子学</vt:lpstr>
      <vt:lpstr>第五讲 ICF实验数据综合采集处理和管理系统 </vt:lpstr>
      <vt:lpstr>第五讲 ICF实验数据综合采集处理和管理系统 </vt:lpstr>
      <vt:lpstr>惯性约束核聚变（ICF）实验</vt:lpstr>
      <vt:lpstr>聚变核物理</vt:lpstr>
      <vt:lpstr>1) 聚变与裂变反应理论基础</vt:lpstr>
      <vt:lpstr>1) 聚变与裂变反应理论基础</vt:lpstr>
      <vt:lpstr>1) 聚变与裂变反应理论基础</vt:lpstr>
      <vt:lpstr>1) 聚变与裂变反应理论基础</vt:lpstr>
      <vt:lpstr>2) 聚变反应的条件</vt:lpstr>
      <vt:lpstr>2) 聚变反应的条件</vt:lpstr>
      <vt:lpstr>2)聚变反应的条件</vt:lpstr>
      <vt:lpstr>3）核聚变和聚变反应方式</vt:lpstr>
      <vt:lpstr>3) 核聚变和聚变反应方式</vt:lpstr>
      <vt:lpstr>HL-2M与EAST</vt:lpstr>
      <vt:lpstr>惯性约束聚变研究</vt:lpstr>
      <vt:lpstr>1) ICF (Inertial Confinement Fusion)的基本概念</vt:lpstr>
      <vt:lpstr>1) ICF的基本概念</vt:lpstr>
      <vt:lpstr>1) ICF的基本概念</vt:lpstr>
      <vt:lpstr>2）惯性约束聚变研究的意义</vt:lpstr>
      <vt:lpstr>美国国家点火装置（NIF)</vt:lpstr>
      <vt:lpstr>PowerPoint 演示文稿</vt:lpstr>
      <vt:lpstr>神光II高功率激光实验装置</vt:lpstr>
      <vt:lpstr>ICF实验诊断</vt:lpstr>
      <vt:lpstr>1) ICF实验诊断的对象和目的 </vt:lpstr>
      <vt:lpstr>2) ICF实验诊断系统包含的内容</vt:lpstr>
      <vt:lpstr>能量平衡测量</vt:lpstr>
      <vt:lpstr>能量时间分辨测量</vt:lpstr>
      <vt:lpstr>能量空间分辨测量</vt:lpstr>
      <vt:lpstr>聚变中子诊断</vt:lpstr>
      <vt:lpstr>3) ICF实验诊断装置布局</vt:lpstr>
      <vt:lpstr>第五讲 ICF实验数据综合采集处理和管理系统 </vt:lpstr>
      <vt:lpstr>ICF实验的数据采集处理和管理系统综述</vt:lpstr>
      <vt:lpstr>ICF实验的复杂性</vt:lpstr>
      <vt:lpstr>1. ICF实验的复杂性</vt:lpstr>
      <vt:lpstr>ICF实验的数据采集处理和管理系统基本结构 </vt:lpstr>
      <vt:lpstr>ICF实验的数据采集处理和管理系统基本结构</vt:lpstr>
      <vt:lpstr>ICF实验的数据采集处理和管理系统基本结构</vt:lpstr>
      <vt:lpstr>2.ICF实验的数据采集处理和管理系统基本结构</vt:lpstr>
      <vt:lpstr>2.ICF实验的数据采集处理和管理系统基本结构</vt:lpstr>
      <vt:lpstr>2.ICF实验的数据采集处理和管理系统基本结构</vt:lpstr>
      <vt:lpstr>2.基本结构</vt:lpstr>
      <vt:lpstr>ICCS管理软件几种基本框架</vt:lpstr>
      <vt:lpstr>2.基本结构</vt:lpstr>
      <vt:lpstr>PowerPoint 演示文稿</vt:lpstr>
      <vt:lpstr>ICCS的计算机与网络框架</vt:lpstr>
      <vt:lpstr>NIF ICCS体系结构和各个子系统</vt:lpstr>
      <vt:lpstr>高等核电子学</vt:lpstr>
      <vt:lpstr>第五讲  ICF实验数据综合采集处理和管理系统</vt:lpstr>
      <vt:lpstr>三、数据采集处理系统</vt:lpstr>
      <vt:lpstr>时间同步</vt:lpstr>
      <vt:lpstr>时间同步</vt:lpstr>
      <vt:lpstr>时间同步</vt:lpstr>
      <vt:lpstr>PowerPoint 演示文稿</vt:lpstr>
      <vt:lpstr>网络系统</vt:lpstr>
      <vt:lpstr>靶诊断子系统（各物理探测节点数据采集）</vt:lpstr>
      <vt:lpstr>靶诊断子系统</vt:lpstr>
      <vt:lpstr>1） 集总式实时控制靶诊断子系统</vt:lpstr>
      <vt:lpstr>实验早期靶诊断子系统状况</vt:lpstr>
      <vt:lpstr>采用集总式标准平台的必要性</vt:lpstr>
      <vt:lpstr>测量设备的分类</vt:lpstr>
      <vt:lpstr>建立集总式平台的技术路线</vt:lpstr>
      <vt:lpstr>集总式实时控制层的结构</vt:lpstr>
      <vt:lpstr>标准总线平台的选择</vt:lpstr>
      <vt:lpstr>测控总线的发展</vt:lpstr>
      <vt:lpstr>测控总线的发展</vt:lpstr>
      <vt:lpstr>测控总线的发展</vt:lpstr>
      <vt:lpstr>测控总线的发展</vt:lpstr>
      <vt:lpstr>测控总线的发展</vt:lpstr>
      <vt:lpstr>PowerPoint 演示文稿</vt:lpstr>
      <vt:lpstr>PowerPoint 演示文稿</vt:lpstr>
      <vt:lpstr>PowerPoint 演示文稿</vt:lpstr>
      <vt:lpstr>PowerPoint 演示文稿</vt:lpstr>
      <vt:lpstr>PowerPoint 演示文稿</vt:lpstr>
      <vt:lpstr>VXIbus系统的总线构成 </vt:lpstr>
      <vt:lpstr>VXI总线构成</vt:lpstr>
      <vt:lpstr>VXIbus系统扩展的总线 </vt:lpstr>
      <vt:lpstr>VXI总线构成</vt:lpstr>
      <vt:lpstr>VXIbus系统扩展的总线</vt:lpstr>
      <vt:lpstr>VXI总线构成</vt:lpstr>
      <vt:lpstr>VXIbus系统扩展的总线</vt:lpstr>
      <vt:lpstr>VXI总线构成</vt:lpstr>
      <vt:lpstr>VXIbus系统扩展的总线</vt:lpstr>
      <vt:lpstr>VXI总线构成</vt:lpstr>
      <vt:lpstr>VXIbus系统扩展的总线</vt:lpstr>
      <vt:lpstr>VXIbus系统主控 </vt:lpstr>
      <vt:lpstr>VXIbus系统的通信规程 </vt:lpstr>
      <vt:lpstr>VXIbus系统的通信规程 </vt:lpstr>
      <vt:lpstr>VXIbus系统的软件 </vt:lpstr>
      <vt:lpstr>2)集总式实时控制靶诊断子系统中模件实例</vt:lpstr>
      <vt:lpstr>PowerPoint 演示文稿</vt:lpstr>
      <vt:lpstr>基于VXI总线多路门控积分器</vt:lpstr>
      <vt:lpstr>多路门控积分器模件总体设计</vt:lpstr>
      <vt:lpstr>多路门控积分器模件</vt:lpstr>
      <vt:lpstr>门控积分功能电路</vt:lpstr>
      <vt:lpstr>触发控制</vt:lpstr>
      <vt:lpstr>积分器</vt:lpstr>
      <vt:lpstr>寄存器基接口电路</vt:lpstr>
      <vt:lpstr>接口电路</vt:lpstr>
      <vt:lpstr>本模件所用的各个寄存器的偏移地址和它们的相应用途  </vt:lpstr>
      <vt:lpstr>状态/控制和操作相关寄存器</vt:lpstr>
      <vt:lpstr>接口电路功能实现</vt:lpstr>
      <vt:lpstr>寄存器译码与控制电路</vt:lpstr>
      <vt:lpstr>PowerPoint 演示文稿</vt:lpstr>
      <vt:lpstr>数据传输 </vt:lpstr>
      <vt:lpstr>数据应答信号DTACK*的实现 </vt:lpstr>
      <vt:lpstr>中断信号的产生和处理电路示意框图 </vt:lpstr>
      <vt:lpstr>VXI总线中断信号的产生和处理 </vt:lpstr>
      <vt:lpstr>数据采集软面板</vt:lpstr>
      <vt:lpstr>电子学测试</vt:lpstr>
      <vt:lpstr>符合曲线</vt:lpstr>
      <vt:lpstr>信号面积与积分器输出的线性关系</vt:lpstr>
      <vt:lpstr>本模件的物理现场实验布局</vt:lpstr>
      <vt:lpstr>本模件打靶结果</vt:lpstr>
      <vt:lpstr>PowerPoint 演示文稿</vt:lpstr>
      <vt:lpstr>PowerPoint 演示文稿</vt:lpstr>
      <vt:lpstr>GPIB-VXI总线器件</vt:lpstr>
      <vt:lpstr>PowerPoint 演示文稿</vt:lpstr>
      <vt:lpstr>VXI-GPIB总线器件</vt:lpstr>
      <vt:lpstr>VXI-GPIB协议转换模件功能划分</vt:lpstr>
      <vt:lpstr>VXI-GPIB实现总框图</vt:lpstr>
      <vt:lpstr>消息基器件</vt:lpstr>
      <vt:lpstr>消息基器件接口</vt:lpstr>
      <vt:lpstr>本模件VXI接口特点</vt:lpstr>
      <vt:lpstr>消息基器件接口</vt:lpstr>
      <vt:lpstr>消息基接口模件</vt:lpstr>
      <vt:lpstr>消息基接口模件</vt:lpstr>
      <vt:lpstr>VXIbus系统的通信规程 </vt:lpstr>
      <vt:lpstr>消息基接口模件</vt:lpstr>
      <vt:lpstr>PowerPoint 演示文稿</vt:lpstr>
      <vt:lpstr>本地处理器 </vt:lpstr>
      <vt:lpstr>PowerPoint 演示文稿</vt:lpstr>
      <vt:lpstr>PowerPoint 演示文稿</vt:lpstr>
      <vt:lpstr>本地处理器</vt:lpstr>
      <vt:lpstr>GPIB控制器</vt:lpstr>
      <vt:lpstr>GPIB控制器</vt:lpstr>
      <vt:lpstr>GPIB控制器</vt:lpstr>
      <vt:lpstr>DSP与GPIB控制器的连接 </vt:lpstr>
      <vt:lpstr>PowerPoint 演示文稿</vt:lpstr>
      <vt:lpstr>GPIB总线信号的接收与发送 </vt:lpstr>
      <vt:lpstr>PowerPoint 演示文稿</vt:lpstr>
      <vt:lpstr>GPIB总线信号的接收与发送</vt:lpstr>
      <vt:lpstr>本模件的软件组成</vt:lpstr>
      <vt:lpstr>汇编程序</vt:lpstr>
      <vt:lpstr>虚拟仪器</vt:lpstr>
      <vt:lpstr>虚拟仪器</vt:lpstr>
      <vt:lpstr>虚拟仪器</vt:lpstr>
      <vt:lpstr>用户面板开发</vt:lpstr>
      <vt:lpstr>本模件对TDS3052示波器的控制</vt:lpstr>
      <vt:lpstr>模拟打靶的示波器用户面板</vt:lpstr>
      <vt:lpstr>通用VXI-GPIB协议转换模件 操作过程小结</vt:lpstr>
      <vt:lpstr>靶诊断子系统FEP最小原型</vt:lpstr>
      <vt:lpstr>靶诊断子系统FEP最小原型</vt:lpstr>
      <vt:lpstr>靶诊断子系统FEP最小原型</vt:lpstr>
      <vt:lpstr>靶诊断子系统FEP最小原型开发的经验小结</vt:lpstr>
      <vt:lpstr>数据查询、调用和处理</vt:lpstr>
      <vt:lpstr>数据查询、调用和处理</vt:lpstr>
      <vt:lpstr>4. 数据查询、调用和处理</vt:lpstr>
      <vt:lpstr>4.数据查询、调用和处理</vt:lpstr>
      <vt:lpstr>4. 数据查询、调用和处理</vt:lpstr>
      <vt:lpstr>高等核电子学</vt:lpstr>
      <vt:lpstr>第五讲  ICF实验数据综合采集处理和管理系统</vt:lpstr>
      <vt:lpstr>四、数据管理系统</vt:lpstr>
      <vt:lpstr>1.数据管理系统概述</vt:lpstr>
      <vt:lpstr>数据管理系统概述</vt:lpstr>
      <vt:lpstr>数据管理系统概述</vt:lpstr>
      <vt:lpstr>数据管理系统概述</vt:lpstr>
      <vt:lpstr>数据管理系统概述</vt:lpstr>
      <vt:lpstr>数据管理系统概述</vt:lpstr>
      <vt:lpstr>数据管理系统概述</vt:lpstr>
      <vt:lpstr>数据管理系统概述</vt:lpstr>
      <vt:lpstr>2. ICF实验数据库应用范围和功能的确认、应用环境的分析</vt:lpstr>
      <vt:lpstr>ICF实验数据库应用范围和功能的确认、应用环境的分析</vt:lpstr>
      <vt:lpstr>ICF实验数据库应用范围和功能的确认、应用环境的分析</vt:lpstr>
      <vt:lpstr>ICF实验数据库应用范围和功能的确认、应用环境的分析</vt:lpstr>
      <vt:lpstr>ICF实验数据库应用范围和功能的确认、应用环境的分析</vt:lpstr>
      <vt:lpstr>ICF实验数据库应用范围和功能的确认、应用环境的分析</vt:lpstr>
      <vt:lpstr>ICF实验数据库应用范围和功能的确认、应用环境的分析</vt:lpstr>
      <vt:lpstr>ICF实验数据库应用范围和功能的确认、应用环境的分析</vt:lpstr>
      <vt:lpstr>ICF实验数据库应用范围和功能的确认、应用环境的分析</vt:lpstr>
      <vt:lpstr>ICF实验数据库应用范围和功能的确认、应用环境的分析 数据库管理系统的选择</vt:lpstr>
      <vt:lpstr>PowerPoint 演示文稿</vt:lpstr>
      <vt:lpstr>SQL (Structured Query Language)</vt:lpstr>
      <vt:lpstr>应用程序 </vt:lpstr>
      <vt:lpstr>数据库管理系统 RDBMS </vt:lpstr>
      <vt:lpstr>数据库DB </vt:lpstr>
      <vt:lpstr>访问数据库的方法</vt:lpstr>
      <vt:lpstr>ICF实验数据库应用范围和功能的确认、应用环境的分析</vt:lpstr>
      <vt:lpstr>ICF实验数据库应用范围和功能的确认、应用环境的分析</vt:lpstr>
      <vt:lpstr>3. ICF实验数据库系统的 设计和建立</vt:lpstr>
      <vt:lpstr>ICF实验数据库系统的设计和建立</vt:lpstr>
      <vt:lpstr>ICF实验数据库系统的设计和建立</vt:lpstr>
      <vt:lpstr>ICF实验数据库系统的设计和建立</vt:lpstr>
      <vt:lpstr>ICF实验数据库系统的设计和建立</vt:lpstr>
      <vt:lpstr>ICF实验数据库系统的设计和建立</vt:lpstr>
      <vt:lpstr>ICF实验数据库系统的设计和建立</vt:lpstr>
      <vt:lpstr>ICF实验数据库系统的设计和建立</vt:lpstr>
      <vt:lpstr>ICF实验数据库系统的设计和建立</vt:lpstr>
      <vt:lpstr>ICF实验数据库系统的设计和建立</vt:lpstr>
      <vt:lpstr>ICF实验数据库系统的设计和建立</vt:lpstr>
      <vt:lpstr>E-R图 </vt:lpstr>
      <vt:lpstr>E-R图</vt:lpstr>
      <vt:lpstr>主键和外键</vt:lpstr>
      <vt:lpstr>ICF实验数据库系统的设计和建立</vt:lpstr>
      <vt:lpstr>ICF实验数据库系统的设计和建立</vt:lpstr>
      <vt:lpstr>ICF实验数据库系统的设计和建立</vt:lpstr>
      <vt:lpstr>4. 数据库的应用开发 </vt:lpstr>
      <vt:lpstr>数据库的应用开发 </vt:lpstr>
      <vt:lpstr>数据库的应用开发 </vt:lpstr>
      <vt:lpstr>数据库的应用开发 </vt:lpstr>
      <vt:lpstr>数据库的应用开发 </vt:lpstr>
      <vt:lpstr>数据库的应用开发 </vt:lpstr>
      <vt:lpstr>视图</vt:lpstr>
      <vt:lpstr>视图</vt:lpstr>
      <vt:lpstr>数据库的应用</vt:lpstr>
      <vt:lpstr>第六讲  高能物理实验中触发和 数据获取系统</vt:lpstr>
      <vt:lpstr>CONTENTS</vt:lpstr>
      <vt:lpstr>一、高能物理实验概述</vt:lpstr>
      <vt:lpstr>1. 基本粒子和作用的标准模型</vt:lpstr>
      <vt:lpstr>夸克</vt:lpstr>
      <vt:lpstr>物质组成的层次和尺度</vt:lpstr>
      <vt:lpstr>四种基本作用</vt:lpstr>
      <vt:lpstr>2) 力和作用</vt:lpstr>
      <vt:lpstr>强子 的构成</vt:lpstr>
      <vt:lpstr>3) 关于标准模型的问题 </vt:lpstr>
      <vt:lpstr>2.高能粒子物理实验研究中粒子加速器和探测器 </vt:lpstr>
      <vt:lpstr>探测器的布局 </vt:lpstr>
      <vt:lpstr>次级粒子 </vt:lpstr>
      <vt:lpstr>次级粒子 </vt:lpstr>
      <vt:lpstr>磁场 </vt:lpstr>
      <vt:lpstr>3. LHC（Large Hadron Collider）和ATLAS探测器简介</vt:lpstr>
      <vt:lpstr>LHC设计指标</vt:lpstr>
      <vt:lpstr>ATLAS探测器简介 </vt:lpstr>
      <vt:lpstr>ATLAS探测器简介</vt:lpstr>
      <vt:lpstr>ATLAS探测器简介－ATLAS高能物理实验的物理目标</vt:lpstr>
      <vt:lpstr>ATLAS探测器简介－ATLAS探测器构成</vt:lpstr>
      <vt:lpstr>内寻迹探测器子系统</vt:lpstr>
      <vt:lpstr>量能器子系统 </vt:lpstr>
      <vt:lpstr>μ子谱仪子系统 </vt:lpstr>
      <vt:lpstr>二、触发和数据获取系统基本结构</vt:lpstr>
      <vt:lpstr>高能物理实验中触发和数据获取系统 </vt:lpstr>
      <vt:lpstr>1.前端电子学</vt:lpstr>
      <vt:lpstr>2.触发系统</vt:lpstr>
      <vt:lpstr>3.数据获取主系统－基本功能</vt:lpstr>
      <vt:lpstr>3.数据获取主系统－数据传送</vt:lpstr>
      <vt:lpstr>CONTENTS</vt:lpstr>
      <vt:lpstr>高能物理实验中触发和数据获取系统 </vt:lpstr>
      <vt:lpstr>第3节 前端电子学系统</vt:lpstr>
      <vt:lpstr>3.1前端电子学在数据获取系统中的作用和组成</vt:lpstr>
      <vt:lpstr>3.1 前端电子学系统－作用和组成</vt:lpstr>
      <vt:lpstr>3.1 前端电子学系统－作用和组成</vt:lpstr>
      <vt:lpstr>3.1 前端电子学系统－作用和组成</vt:lpstr>
      <vt:lpstr>3.1 前端电子学系统－作用和组成</vt:lpstr>
      <vt:lpstr>3.1 前端电子学系统－作用和组成</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3.2 前端电子学系统－探测单元信号处理</vt:lpstr>
      <vt:lpstr>3.3 前端电子学系统  －ATLAS前端电子学系统</vt:lpstr>
      <vt:lpstr>3.3 前端电子学系统  －ATLAS前端电子学系统</vt:lpstr>
      <vt:lpstr>ATLAS μ子谱仪简介</vt:lpstr>
      <vt:lpstr>ATLAS μ子谱仪简介</vt:lpstr>
      <vt:lpstr>μ子谱仪中触发用的探测器</vt:lpstr>
      <vt:lpstr>μ子谱仪中触发用的探测器</vt:lpstr>
      <vt:lpstr>μ子谱仪中触发用的探测器</vt:lpstr>
      <vt:lpstr>μ子谱仪端盖部分布局</vt:lpstr>
      <vt:lpstr>ATLAS TGC前端读出电子学综述</vt:lpstr>
      <vt:lpstr>3-D PS-Pack</vt:lpstr>
      <vt:lpstr>TGC结构</vt:lpstr>
      <vt:lpstr>TGC前端放大器、成形电路和甄别器</vt:lpstr>
      <vt:lpstr>PowerPoint 演示文稿</vt:lpstr>
      <vt:lpstr>PowerPoint 演示文稿</vt:lpstr>
      <vt:lpstr>PowerPoint 演示文稿</vt:lpstr>
      <vt:lpstr>Patch-Panel 结构</vt:lpstr>
      <vt:lpstr>TGC前端读出的组织结构</vt:lpstr>
      <vt:lpstr>TGC前端读出总体连接</vt:lpstr>
      <vt:lpstr>三层型（triplet）TGC缓冲存储和解随机器</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ATLAS电磁量能器</vt:lpstr>
      <vt:lpstr>PowerPoint 演示文稿</vt:lpstr>
      <vt:lpstr>ATLAS-电磁量能器读出系统</vt:lpstr>
      <vt:lpstr>ATLAS-电磁量能器前端读出模块</vt:lpstr>
      <vt:lpstr>ATLAS-电磁量能器前端读出模块</vt:lpstr>
      <vt:lpstr>ATLAS-电磁量能器前端读出模块</vt:lpstr>
      <vt:lpstr>ATLAS-CSC前端读出模块</vt:lpstr>
      <vt:lpstr>第四节 触发处理系统</vt:lpstr>
      <vt:lpstr>四、触发处理系统</vt:lpstr>
      <vt:lpstr>四、触发处理系统</vt:lpstr>
      <vt:lpstr>四、触发处理系统</vt:lpstr>
      <vt:lpstr>四、触发处理系统</vt:lpstr>
      <vt:lpstr>四、触发处理系统</vt:lpstr>
      <vt:lpstr>四、触发处理系统</vt:lpstr>
      <vt:lpstr>ATLAS触发系统 </vt:lpstr>
      <vt:lpstr>ATLAS一级触发系统</vt:lpstr>
      <vt:lpstr>ATLAS触发系统 －LVL1 MUON Trigger (L1MT)</vt:lpstr>
      <vt:lpstr>ATLAS触发系统 －L1MT</vt:lpstr>
      <vt:lpstr>ATLAS触发系统 －L1MT</vt:lpstr>
      <vt:lpstr>ATLAS触发系统 －L1MT</vt:lpstr>
      <vt:lpstr>ATLAS触发系统 </vt:lpstr>
      <vt:lpstr>ATLAS螺线管磁场</vt:lpstr>
      <vt:lpstr>ATLAS触发系统——TGC排列 </vt:lpstr>
      <vt:lpstr>ATLAS触发系统——TGC排列 </vt:lpstr>
      <vt:lpstr>ATLAS触发系统－L1MT</vt:lpstr>
      <vt:lpstr>ATLAS触发系统－L1MT</vt:lpstr>
      <vt:lpstr>ATLAS触发系统－L1MT</vt:lpstr>
      <vt:lpstr>ATLAS触发系统－L1MT</vt:lpstr>
      <vt:lpstr>ATLAS触发系统－L1MT</vt:lpstr>
      <vt:lpstr>ATLAS触发系统－L1MT</vt:lpstr>
      <vt:lpstr>ATLAS触发系统－L1MT</vt:lpstr>
      <vt:lpstr>PowerPoint 演示文稿</vt:lpstr>
      <vt:lpstr>PowerPoint 演示文稿</vt:lpstr>
      <vt:lpstr>ATLAS触发系统－L1MT</vt:lpstr>
      <vt:lpstr>ATLAS触发系统－L1MT</vt:lpstr>
      <vt:lpstr>ATLAS触发系统－L1MT</vt:lpstr>
      <vt:lpstr>PowerPoint 演示文稿</vt:lpstr>
      <vt:lpstr>ATLAS触发系统－LVL1 RULES</vt:lpstr>
      <vt:lpstr>ATLAS触发系统－LVL1 RULES</vt:lpstr>
      <vt:lpstr>ATLAS触发系统－LVL1 RULES</vt:lpstr>
      <vt:lpstr>ATLAS二级触发系统</vt:lpstr>
      <vt:lpstr>ATLAS二级触发系统</vt:lpstr>
      <vt:lpstr>ATLAS二级触发系统</vt:lpstr>
      <vt:lpstr>ATLAS二级触发系统</vt:lpstr>
      <vt:lpstr>ATLAS二级触发系统</vt:lpstr>
      <vt:lpstr>ATLAS二级触发系统</vt:lpstr>
      <vt:lpstr>ATLAS二级触发系统</vt:lpstr>
      <vt:lpstr>ATLAS二级触发系统</vt:lpstr>
      <vt:lpstr>VME Card</vt:lpstr>
      <vt:lpstr>ROBin</vt:lpstr>
      <vt:lpstr>ROBin</vt:lpstr>
      <vt:lpstr>ATLAS二级触发系统</vt:lpstr>
      <vt:lpstr>ROI Builder</vt:lpstr>
      <vt:lpstr>ATLAS二级触发系统</vt:lpstr>
      <vt:lpstr>ATLAS二级触发系统</vt:lpstr>
      <vt:lpstr>ATLAS二级触发系统</vt:lpstr>
      <vt:lpstr>ATLAS Level-2 trigger</vt:lpstr>
      <vt:lpstr>ATLAS Level-2 trigger</vt:lpstr>
      <vt:lpstr>ATLAS Level-2 trigger</vt:lpstr>
      <vt:lpstr>ATLAS Level-3 trigger</vt:lpstr>
      <vt:lpstr>ATLAS Level-3 trigger</vt:lpstr>
      <vt:lpstr>五、数据采集主系统</vt:lpstr>
      <vt:lpstr>五、数据采集主系统</vt:lpstr>
      <vt:lpstr>发展阶段</vt:lpstr>
      <vt:lpstr>单CPU的数据获取系统</vt:lpstr>
      <vt:lpstr>中型数据采集系统－BESI/II</vt:lpstr>
      <vt:lpstr>五、数据采集主系统</vt:lpstr>
      <vt:lpstr>五、数据采集主系统</vt:lpstr>
      <vt:lpstr>五、数据采集主系统</vt:lpstr>
      <vt:lpstr>五、数据采集主系统</vt:lpstr>
      <vt:lpstr>五、数据采集主系统</vt:lpstr>
      <vt:lpstr>开关网络</vt:lpstr>
      <vt:lpstr>五、数据采集主系统</vt:lpstr>
      <vt:lpstr>五、数据采集主系统</vt:lpstr>
      <vt:lpstr>五、数据采集主系统</vt:lpstr>
      <vt:lpstr>ATLAS DAQ/EF-1</vt:lpstr>
      <vt:lpstr>ATLAS DAQ结构</vt:lpstr>
      <vt:lpstr>DataFlow system</vt:lpstr>
      <vt:lpstr>Dataflow system</vt:lpstr>
      <vt:lpstr>Back-End system </vt:lpstr>
      <vt:lpstr>Back-End DAQ operational environment</vt:lpstr>
      <vt:lpstr>Event Filter system</vt:lpstr>
      <vt:lpstr>Event Filter Farm</vt:lpstr>
      <vt:lpstr>Introduction</vt:lpstr>
      <vt:lpstr>BES - Introduction</vt:lpstr>
      <vt:lpstr>BES - Introduction</vt:lpstr>
      <vt:lpstr>主要的物理结果</vt:lpstr>
      <vt:lpstr>BEPC</vt:lpstr>
      <vt:lpstr>PowerPoint 演示文稿</vt:lpstr>
      <vt:lpstr>BES（I/II）</vt:lpstr>
      <vt:lpstr>PowerPoint 演示文稿</vt:lpstr>
      <vt:lpstr>BEPCII</vt:lpstr>
      <vt:lpstr>物理目标</vt:lpstr>
      <vt:lpstr>技术措施</vt:lpstr>
      <vt:lpstr>北京谱仪BESIII主要目标</vt:lpstr>
      <vt:lpstr>BESIII模型</vt:lpstr>
      <vt:lpstr>BESIII-Introduction</vt:lpstr>
      <vt:lpstr>BESIII-Introduction</vt:lpstr>
      <vt:lpstr>Main Drift Chamber - MDC</vt:lpstr>
      <vt:lpstr>MDC-wires</vt:lpstr>
      <vt:lpstr>MDC-HV</vt:lpstr>
      <vt:lpstr>MDC-Electronics</vt:lpstr>
      <vt:lpstr>MDC-Electronics-AMP</vt:lpstr>
      <vt:lpstr>MDC-Q measurement</vt:lpstr>
      <vt:lpstr>TOF-barrel</vt:lpstr>
      <vt:lpstr>TOF-Endcap</vt:lpstr>
      <vt:lpstr>TOF-electronics structure</vt:lpstr>
      <vt:lpstr>EMC</vt:lpstr>
      <vt:lpstr>EMC-ReadOut</vt:lpstr>
      <vt:lpstr>EMC-electronics</vt:lpstr>
      <vt:lpstr>EMC-Q measument</vt:lpstr>
      <vt:lpstr>Muon Counter(MUC)</vt:lpstr>
      <vt:lpstr>Muon Counter(MUC)- RPC structure</vt:lpstr>
      <vt:lpstr>MUC-RPC signal</vt:lpstr>
      <vt:lpstr>MUC-RPC of barrel</vt:lpstr>
      <vt:lpstr>MUC-RPC of barrel</vt:lpstr>
      <vt:lpstr>MUC-RPC of endcap</vt:lpstr>
      <vt:lpstr>MUC-RPC superlayer</vt:lpstr>
      <vt:lpstr>Structure of MUC Electronics system</vt:lpstr>
      <vt:lpstr>PowerPoint 演示文稿</vt:lpstr>
      <vt:lpstr>A Data Chain</vt:lpstr>
      <vt:lpstr>FEC Structure</vt:lpstr>
      <vt:lpstr>PowerPoint 演示文稿</vt:lpstr>
      <vt:lpstr>甄别器电路</vt:lpstr>
      <vt:lpstr>触发晃动取数窗口电路</vt:lpstr>
      <vt:lpstr>并串转换和数据的组织</vt:lpstr>
      <vt:lpstr>测试脉冲产生电路</vt:lpstr>
      <vt:lpstr>LVDS信号的匹配</vt:lpstr>
      <vt:lpstr>Shift register</vt:lpstr>
      <vt:lpstr>VME modules</vt:lpstr>
      <vt:lpstr>CONTROL/FANOUT插件功能</vt:lpstr>
      <vt:lpstr>CONTROL/FANOUT插件的设计和结构</vt:lpstr>
      <vt:lpstr>FPGA逻辑框图</vt:lpstr>
      <vt:lpstr>触发子板接口的调试</vt:lpstr>
      <vt:lpstr>VME读出插件(ReadOut Module-ROM)</vt:lpstr>
      <vt:lpstr>VME读出插件(ReadOut Module-ROM)</vt:lpstr>
      <vt:lpstr>VME读出插件(ReadOut Module-ROM)</vt:lpstr>
      <vt:lpstr>VME读出插件(ReadOut Module-ROM)</vt:lpstr>
      <vt:lpstr>VME读出插件(ReadOut Module-ROM)</vt:lpstr>
      <vt:lpstr>VME读出插件(ReadOut Module-ROM)</vt:lpstr>
      <vt:lpstr>Optic transmission</vt:lpstr>
      <vt:lpstr>Format of data suppression</vt:lpstr>
      <vt:lpstr>安装后端盖效率测试</vt:lpstr>
      <vt:lpstr>安装后端盖位置分辨</vt:lpstr>
      <vt:lpstr>PowerPoint 演示文稿</vt:lpstr>
      <vt:lpstr>Running Status</vt:lpstr>
    </vt:vector>
  </TitlesOfParts>
  <Company>ustc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实验物理中数据获取和管理系统</dc:title>
  <dc:creator>xqyu</dc:creator>
  <cp:lastModifiedBy>Mark Caestecker</cp:lastModifiedBy>
  <cp:revision>606</cp:revision>
  <dcterms:created xsi:type="dcterms:W3CDTF">2002-09-12T02:33:51Z</dcterms:created>
  <dcterms:modified xsi:type="dcterms:W3CDTF">2024-06-13T07:49:55Z</dcterms:modified>
</cp:coreProperties>
</file>